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1437" r:id="rId5"/>
    <p:sldId id="548" r:id="rId6"/>
    <p:sldId id="1460" r:id="rId7"/>
    <p:sldId id="1475" r:id="rId8"/>
    <p:sldId id="1476" r:id="rId9"/>
    <p:sldId id="1477" r:id="rId10"/>
    <p:sldId id="1478" r:id="rId11"/>
    <p:sldId id="1534" r:id="rId12"/>
    <p:sldId id="1479" r:id="rId13"/>
    <p:sldId id="1481" r:id="rId14"/>
    <p:sldId id="1480" r:id="rId15"/>
    <p:sldId id="1483" r:id="rId16"/>
    <p:sldId id="1482" r:id="rId17"/>
    <p:sldId id="934" r:id="rId18"/>
    <p:sldId id="1512" r:id="rId19"/>
    <p:sldId id="1539" r:id="rId20"/>
    <p:sldId id="1535" r:id="rId21"/>
    <p:sldId id="1537" r:id="rId22"/>
    <p:sldId id="1538" r:id="rId23"/>
    <p:sldId id="1536" r:id="rId24"/>
    <p:sldId id="1511" r:id="rId25"/>
    <p:sldId id="1541" r:id="rId26"/>
    <p:sldId id="1540" r:id="rId27"/>
    <p:sldId id="1516" r:id="rId28"/>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460"/>
            <p14:sldId id="1475"/>
            <p14:sldId id="1476"/>
            <p14:sldId id="1477"/>
            <p14:sldId id="1478"/>
            <p14:sldId id="1534"/>
            <p14:sldId id="1479"/>
            <p14:sldId id="1481"/>
            <p14:sldId id="1480"/>
            <p14:sldId id="1483"/>
            <p14:sldId id="1482"/>
            <p14:sldId id="934"/>
            <p14:sldId id="1512"/>
            <p14:sldId id="1539"/>
            <p14:sldId id="1535"/>
            <p14:sldId id="1537"/>
            <p14:sldId id="1538"/>
            <p14:sldId id="1536"/>
            <p14:sldId id="1511"/>
            <p14:sldId id="1541"/>
            <p14:sldId id="1540"/>
            <p14:sldId id="151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6BFE35-4495-4330-8EBD-C1C3046F2202}" v="1750" dt="2026-11-03T10:42:02.498"/>
    <p1510:client id="{35426140-D40C-4C29-B0B9-AAE1BBE8FA0A}" v="817" dt="2026-11-03T10:59:09.593"/>
    <p1510:client id="{923D27E8-3413-4BA9-AB3E-6899EE663F70}" v="329" dt="2026-11-03T10:38:47.24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undo redo custSel addSld delSld modSld sldOrd modSection">
      <pc:chgData name="Das, Gerarda" userId="dec061bf-56a5-47a0-b9f3-f749fe418ae6" providerId="ADAL" clId="{07ABAE78-42CB-4F5F-86C6-09ED37205619}" dt="2026-11-03T10:51:03.911" v="1167" actId="113"/>
      <pc:docMkLst>
        <pc:docMk/>
      </pc:docMkLst>
      <pc:sldChg chg="addSp delSp modSp mod">
        <pc:chgData name="Das, Gerarda" userId="dec061bf-56a5-47a0-b9f3-f749fe418ae6" providerId="ADAL" clId="{07ABAE78-42CB-4F5F-86C6-09ED37205619}" dt="2026-11-03T10:51:03.911" v="1167" actId="113"/>
        <pc:sldMkLst>
          <pc:docMk/>
          <pc:sldMk cId="2189114603" sldId="1437"/>
        </pc:sldMkLst>
        <pc:spChg chg="mod">
          <ac:chgData name="Das, Gerarda" userId="dec061bf-56a5-47a0-b9f3-f749fe418ae6" providerId="ADAL" clId="{07ABAE78-42CB-4F5F-86C6-09ED37205619}" dt="2026-11-03T10:51:03.911" v="1167" actId="113"/>
          <ac:spMkLst>
            <pc:docMk/>
            <pc:sldMk cId="2189114603" sldId="1437"/>
            <ac:spMk id="3" creationId="{00000000-0000-0000-0000-000000000000}"/>
          </ac:spMkLst>
        </pc:spChg>
        <pc:spChg chg="add del mod">
          <ac:chgData name="Das, Gerarda" userId="dec061bf-56a5-47a0-b9f3-f749fe418ae6" providerId="ADAL" clId="{07ABAE78-42CB-4F5F-86C6-09ED37205619}" dt="2026-11-03T10:43:28.800" v="1162"/>
          <ac:spMkLst>
            <pc:docMk/>
            <pc:sldMk cId="2189114603" sldId="1437"/>
            <ac:spMk id="6" creationId="{79078A98-8E38-E955-633F-0C2B57D81457}"/>
          </ac:spMkLst>
        </pc:spChg>
        <pc:spChg chg="add del mod">
          <ac:chgData name="Das, Gerarda" userId="dec061bf-56a5-47a0-b9f3-f749fe418ae6" providerId="ADAL" clId="{07ABAE78-42CB-4F5F-86C6-09ED37205619}" dt="2026-11-03T10:45:59.304" v="1165" actId="478"/>
          <ac:spMkLst>
            <pc:docMk/>
            <pc:sldMk cId="2189114603" sldId="1437"/>
            <ac:spMk id="8" creationId="{EA8B7DCC-6696-0A0D-52F8-73A76661437E}"/>
          </ac:spMkLst>
        </pc:spChg>
        <pc:spChg chg="del">
          <ac:chgData name="Das, Gerarda" userId="dec061bf-56a5-47a0-b9f3-f749fe418ae6" providerId="ADAL" clId="{07ABAE78-42CB-4F5F-86C6-09ED37205619}" dt="2026-11-03T10:43:28.800" v="1160" actId="478"/>
          <ac:spMkLst>
            <pc:docMk/>
            <pc:sldMk cId="2189114603" sldId="1437"/>
            <ac:spMk id="13" creationId="{748BFEAA-4609-DEBD-C6F4-BF3025FB2D10}"/>
          </ac:spMkLst>
        </pc:spChg>
        <pc:picChg chg="add del mod modCrop">
          <ac:chgData name="Das, Gerarda" userId="dec061bf-56a5-47a0-b9f3-f749fe418ae6" providerId="ADAL" clId="{07ABAE78-42CB-4F5F-86C6-09ED37205619}" dt="2026-11-03T10:45:57.082" v="1164" actId="478"/>
          <ac:picMkLst>
            <pc:docMk/>
            <pc:sldMk cId="2189114603" sldId="1437"/>
            <ac:picMk id="5" creationId="{66771974-3FCE-C733-684B-1081C1B689D9}"/>
          </ac:picMkLst>
        </pc:picChg>
      </pc:sldChg>
      <pc:sldChg chg="addSp modSp mod">
        <pc:chgData name="Das, Gerarda" userId="dec061bf-56a5-47a0-b9f3-f749fe418ae6" providerId="ADAL" clId="{07ABAE78-42CB-4F5F-86C6-09ED37205619}" dt="2026-11-01T18:10:29.634" v="77" actId="1076"/>
        <pc:sldMkLst>
          <pc:docMk/>
          <pc:sldMk cId="3852907103" sldId="1460"/>
        </pc:sldMkLst>
        <pc:spChg chg="mod">
          <ac:chgData name="Das, Gerarda" userId="dec061bf-56a5-47a0-b9f3-f749fe418ae6" providerId="ADAL" clId="{07ABAE78-42CB-4F5F-86C6-09ED37205619}" dt="2026-11-01T18:10:18.629" v="69" actId="20577"/>
          <ac:spMkLst>
            <pc:docMk/>
            <pc:sldMk cId="3852907103" sldId="1460"/>
            <ac:spMk id="6" creationId="{00000000-0000-0000-0000-000000000000}"/>
          </ac:spMkLst>
        </pc:spChg>
        <pc:picChg chg="add mod">
          <ac:chgData name="Das, Gerarda" userId="dec061bf-56a5-47a0-b9f3-f749fe418ae6" providerId="ADAL" clId="{07ABAE78-42CB-4F5F-86C6-09ED37205619}" dt="2026-11-01T18:10:29.634" v="77" actId="1076"/>
          <ac:picMkLst>
            <pc:docMk/>
            <pc:sldMk cId="3852907103" sldId="1460"/>
            <ac:picMk id="3" creationId="{F37F2850-5128-7FD2-637F-C0119274619B}"/>
          </ac:picMkLst>
        </pc:picChg>
      </pc:sldChg>
      <pc:sldChg chg="addSp modSp mod">
        <pc:chgData name="Das, Gerarda" userId="dec061bf-56a5-47a0-b9f3-f749fe418ae6" providerId="ADAL" clId="{07ABAE78-42CB-4F5F-86C6-09ED37205619}" dt="2026-11-01T18:11:35.055" v="106" actId="1076"/>
        <pc:sldMkLst>
          <pc:docMk/>
          <pc:sldMk cId="4207872812" sldId="1475"/>
        </pc:sldMkLst>
        <pc:spChg chg="mod">
          <ac:chgData name="Das, Gerarda" userId="dec061bf-56a5-47a0-b9f3-f749fe418ae6" providerId="ADAL" clId="{07ABAE78-42CB-4F5F-86C6-09ED37205619}" dt="2026-11-01T18:10:58.729" v="97" actId="20577"/>
          <ac:spMkLst>
            <pc:docMk/>
            <pc:sldMk cId="4207872812" sldId="1475"/>
            <ac:spMk id="6" creationId="{00000000-0000-0000-0000-000000000000}"/>
          </ac:spMkLst>
        </pc:spChg>
        <pc:picChg chg="add mod modCrop">
          <ac:chgData name="Das, Gerarda" userId="dec061bf-56a5-47a0-b9f3-f749fe418ae6" providerId="ADAL" clId="{07ABAE78-42CB-4F5F-86C6-09ED37205619}" dt="2026-11-01T18:11:35.055" v="106" actId="1076"/>
          <ac:picMkLst>
            <pc:docMk/>
            <pc:sldMk cId="4207872812" sldId="1475"/>
            <ac:picMk id="3" creationId="{4BEDB14F-BC14-E843-AA07-8E7EFFFE95E9}"/>
          </ac:picMkLst>
        </pc:picChg>
      </pc:sldChg>
      <pc:sldChg chg="addSp modSp mod">
        <pc:chgData name="Das, Gerarda" userId="dec061bf-56a5-47a0-b9f3-f749fe418ae6" providerId="ADAL" clId="{07ABAE78-42CB-4F5F-86C6-09ED37205619}" dt="2026-11-01T18:13:20.864" v="132" actId="1076"/>
        <pc:sldMkLst>
          <pc:docMk/>
          <pc:sldMk cId="2452007587" sldId="1476"/>
        </pc:sldMkLst>
        <pc:spChg chg="mod">
          <ac:chgData name="Das, Gerarda" userId="dec061bf-56a5-47a0-b9f3-f749fe418ae6" providerId="ADAL" clId="{07ABAE78-42CB-4F5F-86C6-09ED37205619}" dt="2026-11-01T18:11:40.740" v="122" actId="20577"/>
          <ac:spMkLst>
            <pc:docMk/>
            <pc:sldMk cId="2452007587" sldId="1476"/>
            <ac:spMk id="6" creationId="{00000000-0000-0000-0000-000000000000}"/>
          </ac:spMkLst>
        </pc:spChg>
        <pc:picChg chg="add mod modCrop">
          <ac:chgData name="Das, Gerarda" userId="dec061bf-56a5-47a0-b9f3-f749fe418ae6" providerId="ADAL" clId="{07ABAE78-42CB-4F5F-86C6-09ED37205619}" dt="2026-11-01T18:13:20.864" v="132" actId="1076"/>
          <ac:picMkLst>
            <pc:docMk/>
            <pc:sldMk cId="2452007587" sldId="1476"/>
            <ac:picMk id="3" creationId="{21DA7F60-9462-D916-FE1F-C33A9BA0EF57}"/>
          </ac:picMkLst>
        </pc:picChg>
      </pc:sldChg>
      <pc:sldChg chg="addSp modSp mod">
        <pc:chgData name="Das, Gerarda" userId="dec061bf-56a5-47a0-b9f3-f749fe418ae6" providerId="ADAL" clId="{07ABAE78-42CB-4F5F-86C6-09ED37205619}" dt="2026-11-01T18:15:05.380" v="176" actId="1076"/>
        <pc:sldMkLst>
          <pc:docMk/>
          <pc:sldMk cId="2709048002" sldId="1477"/>
        </pc:sldMkLst>
        <pc:spChg chg="mod">
          <ac:chgData name="Das, Gerarda" userId="dec061bf-56a5-47a0-b9f3-f749fe418ae6" providerId="ADAL" clId="{07ABAE78-42CB-4F5F-86C6-09ED37205619}" dt="2026-11-01T18:13:35.388" v="158" actId="20577"/>
          <ac:spMkLst>
            <pc:docMk/>
            <pc:sldMk cId="2709048002" sldId="1477"/>
            <ac:spMk id="6" creationId="{00000000-0000-0000-0000-000000000000}"/>
          </ac:spMkLst>
        </pc:spChg>
        <pc:picChg chg="add mod modCrop">
          <ac:chgData name="Das, Gerarda" userId="dec061bf-56a5-47a0-b9f3-f749fe418ae6" providerId="ADAL" clId="{07ABAE78-42CB-4F5F-86C6-09ED37205619}" dt="2026-11-01T18:15:05.380" v="176" actId="1076"/>
          <ac:picMkLst>
            <pc:docMk/>
            <pc:sldMk cId="2709048002" sldId="1477"/>
            <ac:picMk id="3" creationId="{F03C8DE0-739D-85D2-C9EC-2CAAA96C1FB5}"/>
          </ac:picMkLst>
        </pc:picChg>
      </pc:sldChg>
      <pc:sldChg chg="addSp modSp mod">
        <pc:chgData name="Das, Gerarda" userId="dec061bf-56a5-47a0-b9f3-f749fe418ae6" providerId="ADAL" clId="{07ABAE78-42CB-4F5F-86C6-09ED37205619}" dt="2026-11-01T18:17:31.803" v="226" actId="1076"/>
        <pc:sldMkLst>
          <pc:docMk/>
          <pc:sldMk cId="4074911733" sldId="1478"/>
        </pc:sldMkLst>
        <pc:spChg chg="mod">
          <ac:chgData name="Das, Gerarda" userId="dec061bf-56a5-47a0-b9f3-f749fe418ae6" providerId="ADAL" clId="{07ABAE78-42CB-4F5F-86C6-09ED37205619}" dt="2026-11-01T18:15:19.392" v="190" actId="20577"/>
          <ac:spMkLst>
            <pc:docMk/>
            <pc:sldMk cId="4074911733" sldId="1478"/>
            <ac:spMk id="6" creationId="{00000000-0000-0000-0000-000000000000}"/>
          </ac:spMkLst>
        </pc:spChg>
        <pc:picChg chg="add mod">
          <ac:chgData name="Das, Gerarda" userId="dec061bf-56a5-47a0-b9f3-f749fe418ae6" providerId="ADAL" clId="{07ABAE78-42CB-4F5F-86C6-09ED37205619}" dt="2026-11-01T18:17:31.803" v="226" actId="1076"/>
          <ac:picMkLst>
            <pc:docMk/>
            <pc:sldMk cId="4074911733" sldId="1478"/>
            <ac:picMk id="3" creationId="{5782CB35-3D54-D400-265C-4D106E414840}"/>
          </ac:picMkLst>
        </pc:picChg>
      </pc:sldChg>
      <pc:sldChg chg="addSp delSp modSp mod">
        <pc:chgData name="Das, Gerarda" userId="dec061bf-56a5-47a0-b9f3-f749fe418ae6" providerId="ADAL" clId="{07ABAE78-42CB-4F5F-86C6-09ED37205619}" dt="2026-11-01T18:33:49.215" v="283" actId="1076"/>
        <pc:sldMkLst>
          <pc:docMk/>
          <pc:sldMk cId="4210467006" sldId="1479"/>
        </pc:sldMkLst>
        <pc:spChg chg="mod">
          <ac:chgData name="Das, Gerarda" userId="dec061bf-56a5-47a0-b9f3-f749fe418ae6" providerId="ADAL" clId="{07ABAE78-42CB-4F5F-86C6-09ED37205619}" dt="2026-11-01T18:16:00.836" v="200" actId="20577"/>
          <ac:spMkLst>
            <pc:docMk/>
            <pc:sldMk cId="4210467006" sldId="1479"/>
            <ac:spMk id="6" creationId="{00000000-0000-0000-0000-000000000000}"/>
          </ac:spMkLst>
        </pc:spChg>
        <pc:picChg chg="add mod">
          <ac:chgData name="Das, Gerarda" userId="dec061bf-56a5-47a0-b9f3-f749fe418ae6" providerId="ADAL" clId="{07ABAE78-42CB-4F5F-86C6-09ED37205619}" dt="2026-11-01T18:33:49.215" v="283" actId="1076"/>
          <ac:picMkLst>
            <pc:docMk/>
            <pc:sldMk cId="4210467006" sldId="1479"/>
            <ac:picMk id="8" creationId="{BBE74B6F-1D8D-30E0-2E08-15E2A4470CF2}"/>
          </ac:picMkLst>
        </pc:picChg>
        <pc:picChg chg="add mod">
          <ac:chgData name="Das, Gerarda" userId="dec061bf-56a5-47a0-b9f3-f749fe418ae6" providerId="ADAL" clId="{07ABAE78-42CB-4F5F-86C6-09ED37205619}" dt="2026-11-01T18:33:40.764" v="282" actId="14100"/>
          <ac:picMkLst>
            <pc:docMk/>
            <pc:sldMk cId="4210467006" sldId="1479"/>
            <ac:picMk id="10" creationId="{59C0C767-41C4-40DE-56F5-C8BE0C44D27A}"/>
          </ac:picMkLst>
        </pc:picChg>
      </pc:sldChg>
      <pc:sldChg chg="addSp modSp mod">
        <pc:chgData name="Das, Gerarda" userId="dec061bf-56a5-47a0-b9f3-f749fe418ae6" providerId="ADAL" clId="{07ABAE78-42CB-4F5F-86C6-09ED37205619}" dt="2026-11-01T18:48:35.784" v="296"/>
        <pc:sldMkLst>
          <pc:docMk/>
          <pc:sldMk cId="1487044012" sldId="1480"/>
        </pc:sldMkLst>
        <pc:spChg chg="mod">
          <ac:chgData name="Das, Gerarda" userId="dec061bf-56a5-47a0-b9f3-f749fe418ae6" providerId="ADAL" clId="{07ABAE78-42CB-4F5F-86C6-09ED37205619}" dt="2026-11-01T18:16:51.888" v="220" actId="20577"/>
          <ac:spMkLst>
            <pc:docMk/>
            <pc:sldMk cId="1487044012" sldId="1480"/>
            <ac:spMk id="6" creationId="{00000000-0000-0000-0000-000000000000}"/>
          </ac:spMkLst>
        </pc:spChg>
        <pc:picChg chg="add mod ord">
          <ac:chgData name="Das, Gerarda" userId="dec061bf-56a5-47a0-b9f3-f749fe418ae6" providerId="ADAL" clId="{07ABAE78-42CB-4F5F-86C6-09ED37205619}" dt="2026-11-01T18:48:35.784" v="296"/>
          <ac:picMkLst>
            <pc:docMk/>
            <pc:sldMk cId="1487044012" sldId="1480"/>
            <ac:picMk id="3" creationId="{EFF93176-A494-DE12-7C9A-D70700851136}"/>
          </ac:picMkLst>
        </pc:picChg>
        <pc:picChg chg="add mod">
          <ac:chgData name="Das, Gerarda" userId="dec061bf-56a5-47a0-b9f3-f749fe418ae6" providerId="ADAL" clId="{07ABAE78-42CB-4F5F-86C6-09ED37205619}" dt="2026-11-01T18:48:14.490" v="291" actId="1076"/>
          <ac:picMkLst>
            <pc:docMk/>
            <pc:sldMk cId="1487044012" sldId="1480"/>
            <ac:picMk id="5" creationId="{DC755F0B-E047-0230-F753-9E94BDDD3D6B}"/>
          </ac:picMkLst>
        </pc:picChg>
      </pc:sldChg>
      <pc:sldChg chg="addSp delSp modSp mod ord">
        <pc:chgData name="Das, Gerarda" userId="dec061bf-56a5-47a0-b9f3-f749fe418ae6" providerId="ADAL" clId="{07ABAE78-42CB-4F5F-86C6-09ED37205619}" dt="2026-11-03T10:29:51.519" v="1064" actId="164"/>
        <pc:sldMkLst>
          <pc:docMk/>
          <pc:sldMk cId="3779434736" sldId="1481"/>
        </pc:sldMkLst>
        <pc:spChg chg="add mod">
          <ac:chgData name="Das, Gerarda" userId="dec061bf-56a5-47a0-b9f3-f749fe418ae6" providerId="ADAL" clId="{07ABAE78-42CB-4F5F-86C6-09ED37205619}" dt="2026-11-03T10:29:51.519" v="1064" actId="164"/>
          <ac:spMkLst>
            <pc:docMk/>
            <pc:sldMk cId="3779434736" sldId="1481"/>
            <ac:spMk id="4" creationId="{9D0D1844-6066-FEFB-EDB3-B94883BAEAE2}"/>
          </ac:spMkLst>
        </pc:spChg>
        <pc:spChg chg="mod">
          <ac:chgData name="Das, Gerarda" userId="dec061bf-56a5-47a0-b9f3-f749fe418ae6" providerId="ADAL" clId="{07ABAE78-42CB-4F5F-86C6-09ED37205619}" dt="2026-11-01T18:48:52.500" v="310" actId="20577"/>
          <ac:spMkLst>
            <pc:docMk/>
            <pc:sldMk cId="3779434736" sldId="1481"/>
            <ac:spMk id="6" creationId="{00000000-0000-0000-0000-000000000000}"/>
          </ac:spMkLst>
        </pc:spChg>
        <pc:spChg chg="del">
          <ac:chgData name="Das, Gerarda" userId="dec061bf-56a5-47a0-b9f3-f749fe418ae6" providerId="ADAL" clId="{07ABAE78-42CB-4F5F-86C6-09ED37205619}" dt="2026-11-03T10:14:10.254" v="445" actId="478"/>
          <ac:spMkLst>
            <pc:docMk/>
            <pc:sldMk cId="3779434736" sldId="1481"/>
            <ac:spMk id="8" creationId="{8D8CF15C-48D7-7AE4-15D2-2CE65A083256}"/>
          </ac:spMkLst>
        </pc:spChg>
        <pc:grpChg chg="add mod">
          <ac:chgData name="Das, Gerarda" userId="dec061bf-56a5-47a0-b9f3-f749fe418ae6" providerId="ADAL" clId="{07ABAE78-42CB-4F5F-86C6-09ED37205619}" dt="2026-11-03T10:29:51.519" v="1064" actId="164"/>
          <ac:grpSpMkLst>
            <pc:docMk/>
            <pc:sldMk cId="3779434736" sldId="1481"/>
            <ac:grpSpMk id="7" creationId="{C45E1F36-1D9F-5C96-F496-0EB12C58713F}"/>
          </ac:grpSpMkLst>
        </pc:grpChg>
        <pc:picChg chg="add mod">
          <ac:chgData name="Das, Gerarda" userId="dec061bf-56a5-47a0-b9f3-f749fe418ae6" providerId="ADAL" clId="{07ABAE78-42CB-4F5F-86C6-09ED37205619}" dt="2026-11-03T10:29:51.519" v="1064" actId="164"/>
          <ac:picMkLst>
            <pc:docMk/>
            <pc:sldMk cId="3779434736" sldId="1481"/>
            <ac:picMk id="3" creationId="{0843D7FB-BEFF-D4CA-BFD1-C82E17215C34}"/>
          </ac:picMkLst>
        </pc:picChg>
        <pc:picChg chg="del">
          <ac:chgData name="Das, Gerarda" userId="dec061bf-56a5-47a0-b9f3-f749fe418ae6" providerId="ADAL" clId="{07ABAE78-42CB-4F5F-86C6-09ED37205619}" dt="2026-11-03T10:14:11.304" v="446" actId="478"/>
          <ac:picMkLst>
            <pc:docMk/>
            <pc:sldMk cId="3779434736" sldId="1481"/>
            <ac:picMk id="5" creationId="{A58878D5-62C0-6D3D-A23B-3F1AC1F57E0F}"/>
          </ac:picMkLst>
        </pc:picChg>
      </pc:sldChg>
      <pc:sldChg chg="modSp mod">
        <pc:chgData name="Das, Gerarda" userId="dec061bf-56a5-47a0-b9f3-f749fe418ae6" providerId="ADAL" clId="{07ABAE78-42CB-4F5F-86C6-09ED37205619}" dt="2026-11-01T18:49:03.206" v="321" actId="20577"/>
        <pc:sldMkLst>
          <pc:docMk/>
          <pc:sldMk cId="1201727269" sldId="1482"/>
        </pc:sldMkLst>
        <pc:spChg chg="mod">
          <ac:chgData name="Das, Gerarda" userId="dec061bf-56a5-47a0-b9f3-f749fe418ae6" providerId="ADAL" clId="{07ABAE78-42CB-4F5F-86C6-09ED37205619}" dt="2026-11-01T18:49:03.206" v="321" actId="20577"/>
          <ac:spMkLst>
            <pc:docMk/>
            <pc:sldMk cId="1201727269" sldId="1482"/>
            <ac:spMk id="6" creationId="{00000000-0000-0000-0000-000000000000}"/>
          </ac:spMkLst>
        </pc:spChg>
      </pc:sldChg>
      <pc:sldChg chg="modSp mod">
        <pc:chgData name="Das, Gerarda" userId="dec061bf-56a5-47a0-b9f3-f749fe418ae6" providerId="ADAL" clId="{07ABAE78-42CB-4F5F-86C6-09ED37205619}" dt="2026-11-01T18:50:11.809" v="369" actId="20577"/>
        <pc:sldMkLst>
          <pc:docMk/>
          <pc:sldMk cId="2904738428" sldId="1483"/>
        </pc:sldMkLst>
        <pc:spChg chg="mod">
          <ac:chgData name="Das, Gerarda" userId="dec061bf-56a5-47a0-b9f3-f749fe418ae6" providerId="ADAL" clId="{07ABAE78-42CB-4F5F-86C6-09ED37205619}" dt="2026-11-01T18:50:11.809" v="369" actId="20577"/>
          <ac:spMkLst>
            <pc:docMk/>
            <pc:sldMk cId="2904738428" sldId="1483"/>
            <ac:spMk id="6" creationId="{00000000-0000-0000-0000-000000000000}"/>
          </ac:spMkLst>
        </pc:spChg>
      </pc:sldChg>
      <pc:sldChg chg="modSp mod">
        <pc:chgData name="Das, Gerarda" userId="dec061bf-56a5-47a0-b9f3-f749fe418ae6" providerId="ADAL" clId="{07ABAE78-42CB-4F5F-86C6-09ED37205619}" dt="2026-11-03T10:20:06.631" v="528" actId="1037"/>
        <pc:sldMkLst>
          <pc:docMk/>
          <pc:sldMk cId="1594331871" sldId="1512"/>
        </pc:sldMkLst>
        <pc:spChg chg="mod">
          <ac:chgData name="Das, Gerarda" userId="dec061bf-56a5-47a0-b9f3-f749fe418ae6" providerId="ADAL" clId="{07ABAE78-42CB-4F5F-86C6-09ED37205619}" dt="2026-11-03T10:20:06.631" v="528" actId="1037"/>
          <ac:spMkLst>
            <pc:docMk/>
            <pc:sldMk cId="1594331871" sldId="1512"/>
            <ac:spMk id="10" creationId="{EC0CC1D0-FE60-F840-73E9-0CE7E683D1F2}"/>
          </ac:spMkLst>
        </pc:spChg>
      </pc:sldChg>
      <pc:sldChg chg="addSp delSp modSp mod">
        <pc:chgData name="Das, Gerarda" userId="dec061bf-56a5-47a0-b9f3-f749fe418ae6" providerId="ADAL" clId="{07ABAE78-42CB-4F5F-86C6-09ED37205619}" dt="2026-11-03T10:38:54.278" v="1154" actId="14100"/>
        <pc:sldMkLst>
          <pc:docMk/>
          <pc:sldMk cId="2946319108" sldId="1516"/>
        </pc:sldMkLst>
        <pc:spChg chg="add del mod">
          <ac:chgData name="Das, Gerarda" userId="dec061bf-56a5-47a0-b9f3-f749fe418ae6" providerId="ADAL" clId="{07ABAE78-42CB-4F5F-86C6-09ED37205619}" dt="2026-11-03T10:38:44.177" v="1149" actId="478"/>
          <ac:spMkLst>
            <pc:docMk/>
            <pc:sldMk cId="2946319108" sldId="1516"/>
            <ac:spMk id="10" creationId="{2D6AC8AB-784A-91C2-5F37-FD21361C21E1}"/>
          </ac:spMkLst>
        </pc:spChg>
        <pc:spChg chg="mod">
          <ac:chgData name="Das, Gerarda" userId="dec061bf-56a5-47a0-b9f3-f749fe418ae6" providerId="ADAL" clId="{07ABAE78-42CB-4F5F-86C6-09ED37205619}" dt="2026-11-03T10:18:02.433" v="476" actId="1076"/>
          <ac:spMkLst>
            <pc:docMk/>
            <pc:sldMk cId="2946319108" sldId="1516"/>
            <ac:spMk id="13" creationId="{4985FF45-EE56-11C3-E0CC-6BBB359031C0}"/>
          </ac:spMkLst>
        </pc:spChg>
        <pc:spChg chg="add del mod">
          <ac:chgData name="Das, Gerarda" userId="dec061bf-56a5-47a0-b9f3-f749fe418ae6" providerId="ADAL" clId="{07ABAE78-42CB-4F5F-86C6-09ED37205619}" dt="2026-11-03T10:38:43.729" v="1148" actId="478"/>
          <ac:spMkLst>
            <pc:docMk/>
            <pc:sldMk cId="2946319108" sldId="1516"/>
            <ac:spMk id="16" creationId="{730368CF-0D19-1C3C-B7A8-BB860EAB1673}"/>
          </ac:spMkLst>
        </pc:spChg>
        <pc:spChg chg="mod">
          <ac:chgData name="Das, Gerarda" userId="dec061bf-56a5-47a0-b9f3-f749fe418ae6" providerId="ADAL" clId="{07ABAE78-42CB-4F5F-86C6-09ED37205619}" dt="2026-11-03T10:18:02.433" v="476" actId="1076"/>
          <ac:spMkLst>
            <pc:docMk/>
            <pc:sldMk cId="2946319108" sldId="1516"/>
            <ac:spMk id="19" creationId="{40542B69-6D97-5F24-63E3-ABE36EA69A27}"/>
          </ac:spMkLst>
        </pc:spChg>
        <pc:spChg chg="mod">
          <ac:chgData name="Das, Gerarda" userId="dec061bf-56a5-47a0-b9f3-f749fe418ae6" providerId="ADAL" clId="{07ABAE78-42CB-4F5F-86C6-09ED37205619}" dt="2026-11-03T10:37:26.310" v="1124" actId="14100"/>
          <ac:spMkLst>
            <pc:docMk/>
            <pc:sldMk cId="2946319108" sldId="1516"/>
            <ac:spMk id="31" creationId="{01645B3F-7102-0B69-00FC-117840CCA3B1}"/>
          </ac:spMkLst>
        </pc:spChg>
        <pc:spChg chg="mod">
          <ac:chgData name="Das, Gerarda" userId="dec061bf-56a5-47a0-b9f3-f749fe418ae6" providerId="ADAL" clId="{07ABAE78-42CB-4F5F-86C6-09ED37205619}" dt="2026-11-03T10:37:32.741" v="1125" actId="14100"/>
          <ac:spMkLst>
            <pc:docMk/>
            <pc:sldMk cId="2946319108" sldId="1516"/>
            <ac:spMk id="35" creationId="{672848D5-BF94-A932-E4A2-8FF782F0FE29}"/>
          </ac:spMkLst>
        </pc:spChg>
        <pc:spChg chg="mod">
          <ac:chgData name="Das, Gerarda" userId="dec061bf-56a5-47a0-b9f3-f749fe418ae6" providerId="ADAL" clId="{07ABAE78-42CB-4F5F-86C6-09ED37205619}" dt="2026-11-03T10:37:32.741" v="1125" actId="14100"/>
          <ac:spMkLst>
            <pc:docMk/>
            <pc:sldMk cId="2946319108" sldId="1516"/>
            <ac:spMk id="37" creationId="{1E38919E-1D63-1B7B-56C3-18C9329C6BA7}"/>
          </ac:spMkLst>
        </pc:spChg>
        <pc:spChg chg="del mod">
          <ac:chgData name="Das, Gerarda" userId="dec061bf-56a5-47a0-b9f3-f749fe418ae6" providerId="ADAL" clId="{07ABAE78-42CB-4F5F-86C6-09ED37205619}" dt="2026-11-03T10:18:17.740" v="479" actId="478"/>
          <ac:spMkLst>
            <pc:docMk/>
            <pc:sldMk cId="2946319108" sldId="1516"/>
            <ac:spMk id="55" creationId="{D025B6FE-E3A9-8C61-57BE-E51607D07BD0}"/>
          </ac:spMkLst>
        </pc:spChg>
        <pc:picChg chg="add mod">
          <ac:chgData name="Das, Gerarda" userId="dec061bf-56a5-47a0-b9f3-f749fe418ae6" providerId="ADAL" clId="{07ABAE78-42CB-4F5F-86C6-09ED37205619}" dt="2026-11-03T10:38:49.643" v="1152" actId="1076"/>
          <ac:picMkLst>
            <pc:docMk/>
            <pc:sldMk cId="2946319108" sldId="1516"/>
            <ac:picMk id="23" creationId="{74E7CCAF-8083-0D4B-BA13-A62E7019EC23}"/>
          </ac:picMkLst>
        </pc:picChg>
        <pc:picChg chg="del">
          <ac:chgData name="Das, Gerarda" userId="dec061bf-56a5-47a0-b9f3-f749fe418ae6" providerId="ADAL" clId="{07ABAE78-42CB-4F5F-86C6-09ED37205619}" dt="2026-11-03T10:17:49.126" v="473" actId="478"/>
          <ac:picMkLst>
            <pc:docMk/>
            <pc:sldMk cId="2946319108" sldId="1516"/>
            <ac:picMk id="39" creationId="{66BF1DFD-940D-F2CC-AC9C-144159DC25EB}"/>
          </ac:picMkLst>
        </pc:picChg>
        <pc:cxnChg chg="mod">
          <ac:chgData name="Das, Gerarda" userId="dec061bf-56a5-47a0-b9f3-f749fe418ae6" providerId="ADAL" clId="{07ABAE78-42CB-4F5F-86C6-09ED37205619}" dt="2026-11-03T10:38:54.278" v="1154" actId="14100"/>
          <ac:cxnSpMkLst>
            <pc:docMk/>
            <pc:sldMk cId="2946319108" sldId="1516"/>
            <ac:cxnSpMk id="17" creationId="{EBA88FC5-435E-7914-7488-F226BB86DB4C}"/>
          </ac:cxnSpMkLst>
        </pc:cxnChg>
        <pc:cxnChg chg="mod">
          <ac:chgData name="Das, Gerarda" userId="dec061bf-56a5-47a0-b9f3-f749fe418ae6" providerId="ADAL" clId="{07ABAE78-42CB-4F5F-86C6-09ED37205619}" dt="2026-11-03T10:18:05.237" v="477" actId="14100"/>
          <ac:cxnSpMkLst>
            <pc:docMk/>
            <pc:sldMk cId="2946319108" sldId="1516"/>
            <ac:cxnSpMk id="21" creationId="{B84B33EF-2A54-99B2-FEF8-27486B72F624}"/>
          </ac:cxnSpMkLst>
        </pc:cxnChg>
      </pc:sldChg>
      <pc:sldChg chg="delSp add mod">
        <pc:chgData name="Das, Gerarda" userId="dec061bf-56a5-47a0-b9f3-f749fe418ae6" providerId="ADAL" clId="{07ABAE78-42CB-4F5F-86C6-09ED37205619}" dt="2026-11-01T18:34:03.342" v="287" actId="478"/>
        <pc:sldMkLst>
          <pc:docMk/>
          <pc:sldMk cId="900515305" sldId="1534"/>
        </pc:sldMkLst>
      </pc:sldChg>
      <pc:sldChg chg="modSp mod">
        <pc:chgData name="Das, Gerarda" userId="dec061bf-56a5-47a0-b9f3-f749fe418ae6" providerId="ADAL" clId="{07ABAE78-42CB-4F5F-86C6-09ED37205619}" dt="2026-11-03T10:18:32.745" v="490" actId="20577"/>
        <pc:sldMkLst>
          <pc:docMk/>
          <pc:sldMk cId="3064326358" sldId="1536"/>
        </pc:sldMkLst>
        <pc:spChg chg="mod">
          <ac:chgData name="Das, Gerarda" userId="dec061bf-56a5-47a0-b9f3-f749fe418ae6" providerId="ADAL" clId="{07ABAE78-42CB-4F5F-86C6-09ED37205619}" dt="2026-11-03T10:18:32.745" v="490" actId="20577"/>
          <ac:spMkLst>
            <pc:docMk/>
            <pc:sldMk cId="3064326358" sldId="1536"/>
            <ac:spMk id="35" creationId="{F1B47DA5-B493-AAFB-6480-3CE3DB8B47B2}"/>
          </ac:spMkLst>
        </pc:spChg>
      </pc:sldChg>
      <pc:sldChg chg="delSp modSp mod">
        <pc:chgData name="Das, Gerarda" userId="dec061bf-56a5-47a0-b9f3-f749fe418ae6" providerId="ADAL" clId="{07ABAE78-42CB-4F5F-86C6-09ED37205619}" dt="2026-11-03T10:19:22.371" v="522" actId="478"/>
        <pc:sldMkLst>
          <pc:docMk/>
          <pc:sldMk cId="352427192" sldId="1537"/>
        </pc:sldMkLst>
        <pc:spChg chg="del">
          <ac:chgData name="Das, Gerarda" userId="dec061bf-56a5-47a0-b9f3-f749fe418ae6" providerId="ADAL" clId="{07ABAE78-42CB-4F5F-86C6-09ED37205619}" dt="2026-11-03T10:19:22.371" v="522" actId="478"/>
          <ac:spMkLst>
            <pc:docMk/>
            <pc:sldMk cId="352427192" sldId="1537"/>
            <ac:spMk id="2" creationId="{9D30FD61-D73D-4BB5-0B20-39EF32B7375C}"/>
          </ac:spMkLst>
        </pc:spChg>
        <pc:spChg chg="mod">
          <ac:chgData name="Das, Gerarda" userId="dec061bf-56a5-47a0-b9f3-f749fe418ae6" providerId="ADAL" clId="{07ABAE78-42CB-4F5F-86C6-09ED37205619}" dt="2026-11-03T10:19:13.455" v="505" actId="20577"/>
          <ac:spMkLst>
            <pc:docMk/>
            <pc:sldMk cId="352427192" sldId="1537"/>
            <ac:spMk id="34" creationId="{A25BD7FC-1E1E-FEC8-71DC-2BB10B04481F}"/>
          </ac:spMkLst>
        </pc:spChg>
        <pc:spChg chg="mod">
          <ac:chgData name="Das, Gerarda" userId="dec061bf-56a5-47a0-b9f3-f749fe418ae6" providerId="ADAL" clId="{07ABAE78-42CB-4F5F-86C6-09ED37205619}" dt="2026-11-03T10:19:19.193" v="521" actId="20577"/>
          <ac:spMkLst>
            <pc:docMk/>
            <pc:sldMk cId="352427192" sldId="1537"/>
            <ac:spMk id="36" creationId="{961614F9-D8ED-35BD-F15B-3E00F5AA27D1}"/>
          </ac:spMkLst>
        </pc:spChg>
      </pc:sldChg>
      <pc:sldChg chg="modSp mod">
        <pc:chgData name="Das, Gerarda" userId="dec061bf-56a5-47a0-b9f3-f749fe418ae6" providerId="ADAL" clId="{07ABAE78-42CB-4F5F-86C6-09ED37205619}" dt="2026-11-03T10:18:56.549" v="491" actId="14100"/>
        <pc:sldMkLst>
          <pc:docMk/>
          <pc:sldMk cId="1936576494" sldId="1538"/>
        </pc:sldMkLst>
        <pc:spChg chg="mod">
          <ac:chgData name="Das, Gerarda" userId="dec061bf-56a5-47a0-b9f3-f749fe418ae6" providerId="ADAL" clId="{07ABAE78-42CB-4F5F-86C6-09ED37205619}" dt="2026-11-03T10:18:56.549" v="491" actId="14100"/>
          <ac:spMkLst>
            <pc:docMk/>
            <pc:sldMk cId="1936576494" sldId="1538"/>
            <ac:spMk id="35" creationId="{77E0CFD1-5DDB-DAA4-95EE-847A80361F7A}"/>
          </ac:spMkLst>
        </pc:spChg>
      </pc:sldChg>
      <pc:sldChg chg="modSp mod">
        <pc:chgData name="Das, Gerarda" userId="dec061bf-56a5-47a0-b9f3-f749fe418ae6" providerId="ADAL" clId="{07ABAE78-42CB-4F5F-86C6-09ED37205619}" dt="2026-11-03T10:19:45.704" v="527" actId="20577"/>
        <pc:sldMkLst>
          <pc:docMk/>
          <pc:sldMk cId="2971332819" sldId="1539"/>
        </pc:sldMkLst>
        <pc:spChg chg="mod">
          <ac:chgData name="Das, Gerarda" userId="dec061bf-56a5-47a0-b9f3-f749fe418ae6" providerId="ADAL" clId="{07ABAE78-42CB-4F5F-86C6-09ED37205619}" dt="2026-11-03T10:19:45.704" v="527" actId="20577"/>
          <ac:spMkLst>
            <pc:docMk/>
            <pc:sldMk cId="2971332819" sldId="1539"/>
            <ac:spMk id="36" creationId="{351845BB-BD9A-E471-2E6A-2190283AC2DE}"/>
          </ac:spMkLst>
        </pc:spChg>
      </pc:sldChg>
      <pc:sldChg chg="delSp modSp mod">
        <pc:chgData name="Das, Gerarda" userId="dec061bf-56a5-47a0-b9f3-f749fe418ae6" providerId="ADAL" clId="{07ABAE78-42CB-4F5F-86C6-09ED37205619}" dt="2026-11-03T10:36:59.702" v="1123" actId="1076"/>
        <pc:sldMkLst>
          <pc:docMk/>
          <pc:sldMk cId="2157809299" sldId="1540"/>
        </pc:sldMkLst>
        <pc:spChg chg="mod">
          <ac:chgData name="Das, Gerarda" userId="dec061bf-56a5-47a0-b9f3-f749fe418ae6" providerId="ADAL" clId="{07ABAE78-42CB-4F5F-86C6-09ED37205619}" dt="2026-11-03T10:36:41.951" v="1119" actId="1076"/>
          <ac:spMkLst>
            <pc:docMk/>
            <pc:sldMk cId="2157809299" sldId="1540"/>
            <ac:spMk id="12" creationId="{6DC858AE-0B68-7B8A-F399-1C26942FA1E0}"/>
          </ac:spMkLst>
        </pc:spChg>
        <pc:spChg chg="del">
          <ac:chgData name="Das, Gerarda" userId="dec061bf-56a5-47a0-b9f3-f749fe418ae6" providerId="ADAL" clId="{07ABAE78-42CB-4F5F-86C6-09ED37205619}" dt="2026-11-03T10:36:03.588" v="1108" actId="478"/>
          <ac:spMkLst>
            <pc:docMk/>
            <pc:sldMk cId="2157809299" sldId="1540"/>
            <ac:spMk id="14" creationId="{F6AA34EB-0F90-ADEC-1F60-3422ECE1C50A}"/>
          </ac:spMkLst>
        </pc:spChg>
        <pc:spChg chg="del">
          <ac:chgData name="Das, Gerarda" userId="dec061bf-56a5-47a0-b9f3-f749fe418ae6" providerId="ADAL" clId="{07ABAE78-42CB-4F5F-86C6-09ED37205619}" dt="2026-11-03T10:36:05.329" v="1109" actId="478"/>
          <ac:spMkLst>
            <pc:docMk/>
            <pc:sldMk cId="2157809299" sldId="1540"/>
            <ac:spMk id="15" creationId="{FB14058C-8A23-5E53-2B5B-A8ED5854EFB2}"/>
          </ac:spMkLst>
        </pc:spChg>
        <pc:spChg chg="mod">
          <ac:chgData name="Das, Gerarda" userId="dec061bf-56a5-47a0-b9f3-f749fe418ae6" providerId="ADAL" clId="{07ABAE78-42CB-4F5F-86C6-09ED37205619}" dt="2026-11-03T10:36:41.951" v="1119" actId="1076"/>
          <ac:spMkLst>
            <pc:docMk/>
            <pc:sldMk cId="2157809299" sldId="1540"/>
            <ac:spMk id="18" creationId="{BBDA027D-0742-EF8F-8CE3-42370E3E0A16}"/>
          </ac:spMkLst>
        </pc:spChg>
        <pc:spChg chg="mod">
          <ac:chgData name="Das, Gerarda" userId="dec061bf-56a5-47a0-b9f3-f749fe418ae6" providerId="ADAL" clId="{07ABAE78-42CB-4F5F-86C6-09ED37205619}" dt="2026-11-03T10:36:35.728" v="1117" actId="1076"/>
          <ac:spMkLst>
            <pc:docMk/>
            <pc:sldMk cId="2157809299" sldId="1540"/>
            <ac:spMk id="31" creationId="{769740CE-16D5-97C5-622D-C63DB02B9333}"/>
          </ac:spMkLst>
        </pc:spChg>
        <pc:spChg chg="mod">
          <ac:chgData name="Das, Gerarda" userId="dec061bf-56a5-47a0-b9f3-f749fe418ae6" providerId="ADAL" clId="{07ABAE78-42CB-4F5F-86C6-09ED37205619}" dt="2026-11-03T10:36:35.728" v="1117" actId="1076"/>
          <ac:spMkLst>
            <pc:docMk/>
            <pc:sldMk cId="2157809299" sldId="1540"/>
            <ac:spMk id="33" creationId="{8DB87F4F-6C52-448E-02B8-27B21D06529D}"/>
          </ac:spMkLst>
        </pc:spChg>
        <pc:spChg chg="mod">
          <ac:chgData name="Das, Gerarda" userId="dec061bf-56a5-47a0-b9f3-f749fe418ae6" providerId="ADAL" clId="{07ABAE78-42CB-4F5F-86C6-09ED37205619}" dt="2026-11-03T10:36:35.728" v="1117" actId="1076"/>
          <ac:spMkLst>
            <pc:docMk/>
            <pc:sldMk cId="2157809299" sldId="1540"/>
            <ac:spMk id="35" creationId="{5A14EFC6-D747-3994-D74E-B6E096D26AA1}"/>
          </ac:spMkLst>
        </pc:spChg>
        <pc:spChg chg="mod">
          <ac:chgData name="Das, Gerarda" userId="dec061bf-56a5-47a0-b9f3-f749fe418ae6" providerId="ADAL" clId="{07ABAE78-42CB-4F5F-86C6-09ED37205619}" dt="2026-11-03T10:36:35.728" v="1117" actId="1076"/>
          <ac:spMkLst>
            <pc:docMk/>
            <pc:sldMk cId="2157809299" sldId="1540"/>
            <ac:spMk id="37" creationId="{E8B5C55C-7F01-6109-1E3C-27095F592117}"/>
          </ac:spMkLst>
        </pc:spChg>
        <pc:spChg chg="mod">
          <ac:chgData name="Das, Gerarda" userId="dec061bf-56a5-47a0-b9f3-f749fe418ae6" providerId="ADAL" clId="{07ABAE78-42CB-4F5F-86C6-09ED37205619}" dt="2026-11-03T10:36:17.064" v="1112" actId="1076"/>
          <ac:spMkLst>
            <pc:docMk/>
            <pc:sldMk cId="2157809299" sldId="1540"/>
            <ac:spMk id="41" creationId="{C130F333-A6BA-76C6-5011-299F305AFFF0}"/>
          </ac:spMkLst>
        </pc:spChg>
        <pc:spChg chg="mod">
          <ac:chgData name="Das, Gerarda" userId="dec061bf-56a5-47a0-b9f3-f749fe418ae6" providerId="ADAL" clId="{07ABAE78-42CB-4F5F-86C6-09ED37205619}" dt="2026-11-03T10:36:17.064" v="1112" actId="1076"/>
          <ac:spMkLst>
            <pc:docMk/>
            <pc:sldMk cId="2157809299" sldId="1540"/>
            <ac:spMk id="43" creationId="{F5DD1DB5-7307-5ABA-61CA-C471BBB39EC3}"/>
          </ac:spMkLst>
        </pc:spChg>
        <pc:spChg chg="del">
          <ac:chgData name="Das, Gerarda" userId="dec061bf-56a5-47a0-b9f3-f749fe418ae6" providerId="ADAL" clId="{07ABAE78-42CB-4F5F-86C6-09ED37205619}" dt="2026-11-03T10:36:02.479" v="1107" actId="478"/>
          <ac:spMkLst>
            <pc:docMk/>
            <pc:sldMk cId="2157809299" sldId="1540"/>
            <ac:spMk id="56" creationId="{B8F6EFC8-F55E-DFD4-BA8B-0F2CE1D67B2D}"/>
          </ac:spMkLst>
        </pc:spChg>
        <pc:picChg chg="mod">
          <ac:chgData name="Das, Gerarda" userId="dec061bf-56a5-47a0-b9f3-f749fe418ae6" providerId="ADAL" clId="{07ABAE78-42CB-4F5F-86C6-09ED37205619}" dt="2026-11-03T10:36:59.702" v="1123" actId="1076"/>
          <ac:picMkLst>
            <pc:docMk/>
            <pc:sldMk cId="2157809299" sldId="1540"/>
            <ac:picMk id="9" creationId="{D0DF611D-4F74-0086-0C86-8A0C9A38395D}"/>
          </ac:picMkLst>
        </pc:picChg>
        <pc:picChg chg="del">
          <ac:chgData name="Das, Gerarda" userId="dec061bf-56a5-47a0-b9f3-f749fe418ae6" providerId="ADAL" clId="{07ABAE78-42CB-4F5F-86C6-09ED37205619}" dt="2026-11-03T10:36:05.729" v="1110" actId="478"/>
          <ac:picMkLst>
            <pc:docMk/>
            <pc:sldMk cId="2157809299" sldId="1540"/>
            <ac:picMk id="25" creationId="{F14B114B-EF4E-DBF6-8E7C-9E1930BF42B3}"/>
          </ac:picMkLst>
        </pc:picChg>
        <pc:picChg chg="mod">
          <ac:chgData name="Das, Gerarda" userId="dec061bf-56a5-47a0-b9f3-f749fe418ae6" providerId="ADAL" clId="{07ABAE78-42CB-4F5F-86C6-09ED37205619}" dt="2026-11-03T10:36:17.064" v="1112" actId="1076"/>
          <ac:picMkLst>
            <pc:docMk/>
            <pc:sldMk cId="2157809299" sldId="1540"/>
            <ac:picMk id="47" creationId="{701BFD39-052A-6C64-01EE-5941991905C2}"/>
          </ac:picMkLst>
        </pc:picChg>
        <pc:picChg chg="mod">
          <ac:chgData name="Das, Gerarda" userId="dec061bf-56a5-47a0-b9f3-f749fe418ae6" providerId="ADAL" clId="{07ABAE78-42CB-4F5F-86C6-09ED37205619}" dt="2026-11-03T10:36:51.927" v="1121" actId="14100"/>
          <ac:picMkLst>
            <pc:docMk/>
            <pc:sldMk cId="2157809299" sldId="1540"/>
            <ac:picMk id="49" creationId="{04BAE26C-2B95-4258-300E-6432575A8FA4}"/>
          </ac:picMkLst>
        </pc:picChg>
        <pc:cxnChg chg="mod">
          <ac:chgData name="Das, Gerarda" userId="dec061bf-56a5-47a0-b9f3-f749fe418ae6" providerId="ADAL" clId="{07ABAE78-42CB-4F5F-86C6-09ED37205619}" dt="2026-11-03T10:36:55.671" v="1122" actId="1076"/>
          <ac:cxnSpMkLst>
            <pc:docMk/>
            <pc:sldMk cId="2157809299" sldId="1540"/>
            <ac:cxnSpMk id="27" creationId="{A70E4356-89AB-C5AC-5B51-FFC0995DC50A}"/>
          </ac:cxnSpMkLst>
        </pc:cxnChg>
        <pc:cxnChg chg="mod">
          <ac:chgData name="Das, Gerarda" userId="dec061bf-56a5-47a0-b9f3-f749fe418ae6" providerId="ADAL" clId="{07ABAE78-42CB-4F5F-86C6-09ED37205619}" dt="2026-11-03T10:36:19.974" v="1113" actId="14100"/>
          <ac:cxnSpMkLst>
            <pc:docMk/>
            <pc:sldMk cId="2157809299" sldId="1540"/>
            <ac:cxnSpMk id="29" creationId="{8390CF42-0F0B-D99B-A047-7D9877740D8F}"/>
          </ac:cxnSpMkLst>
        </pc:cxnChg>
        <pc:cxnChg chg="del">
          <ac:chgData name="Das, Gerarda" userId="dec061bf-56a5-47a0-b9f3-f749fe418ae6" providerId="ADAL" clId="{07ABAE78-42CB-4F5F-86C6-09ED37205619}" dt="2026-11-03T10:36:06.579" v="1111" actId="478"/>
          <ac:cxnSpMkLst>
            <pc:docMk/>
            <pc:sldMk cId="2157809299" sldId="1540"/>
            <ac:cxnSpMk id="36" creationId="{1376A02D-86ED-1E3C-DF47-722181E24BBA}"/>
          </ac:cxnSpMkLst>
        </pc:cxnChg>
      </pc:sldChg>
      <pc:sldChg chg="addSp delSp modSp add mod">
        <pc:chgData name="Das, Gerarda" userId="dec061bf-56a5-47a0-b9f3-f749fe418ae6" providerId="ADAL" clId="{07ABAE78-42CB-4F5F-86C6-09ED37205619}" dt="2026-11-03T10:33:13.872" v="1106" actId="404"/>
        <pc:sldMkLst>
          <pc:docMk/>
          <pc:sldMk cId="2482557077" sldId="1541"/>
        </pc:sldMkLst>
        <pc:spChg chg="add del">
          <ac:chgData name="Das, Gerarda" userId="dec061bf-56a5-47a0-b9f3-f749fe418ae6" providerId="ADAL" clId="{07ABAE78-42CB-4F5F-86C6-09ED37205619}" dt="2026-11-03T10:28:09.876" v="879" actId="478"/>
          <ac:spMkLst>
            <pc:docMk/>
            <pc:sldMk cId="2482557077" sldId="1541"/>
            <ac:spMk id="8" creationId="{6904C1DD-E0A7-A2DD-AF88-50379CCB1B12}"/>
          </ac:spMkLst>
        </pc:spChg>
        <pc:spChg chg="del">
          <ac:chgData name="Das, Gerarda" userId="dec061bf-56a5-47a0-b9f3-f749fe418ae6" providerId="ADAL" clId="{07ABAE78-42CB-4F5F-86C6-09ED37205619}" dt="2026-11-03T10:21:22.147" v="613" actId="478"/>
          <ac:spMkLst>
            <pc:docMk/>
            <pc:sldMk cId="2482557077" sldId="1541"/>
            <ac:spMk id="19" creationId="{1CAE4B78-B91C-34F7-A875-C2DD1B5E7426}"/>
          </ac:spMkLst>
        </pc:spChg>
        <pc:spChg chg="mod">
          <ac:chgData name="Das, Gerarda" userId="dec061bf-56a5-47a0-b9f3-f749fe418ae6" providerId="ADAL" clId="{07ABAE78-42CB-4F5F-86C6-09ED37205619}" dt="2026-11-03T10:29:56.524" v="1065"/>
          <ac:spMkLst>
            <pc:docMk/>
            <pc:sldMk cId="2482557077" sldId="1541"/>
            <ac:spMk id="23" creationId="{3F0109EE-1A94-7E70-B90B-CA40249E0E25}"/>
          </ac:spMkLst>
        </pc:spChg>
        <pc:spChg chg="add del mod">
          <ac:chgData name="Das, Gerarda" userId="dec061bf-56a5-47a0-b9f3-f749fe418ae6" providerId="ADAL" clId="{07ABAE78-42CB-4F5F-86C6-09ED37205619}" dt="2026-11-03T10:32:33.205" v="1079"/>
          <ac:spMkLst>
            <pc:docMk/>
            <pc:sldMk cId="2482557077" sldId="1541"/>
            <ac:spMk id="26" creationId="{47D67B07-F708-C4F5-E20F-A0333F3913B9}"/>
          </ac:spMkLst>
        </pc:spChg>
        <pc:spChg chg="mod">
          <ac:chgData name="Das, Gerarda" userId="dec061bf-56a5-47a0-b9f3-f749fe418ae6" providerId="ADAL" clId="{07ABAE78-42CB-4F5F-86C6-09ED37205619}" dt="2026-11-03T10:20:53.979" v="544" actId="20577"/>
          <ac:spMkLst>
            <pc:docMk/>
            <pc:sldMk cId="2482557077" sldId="1541"/>
            <ac:spMk id="33" creationId="{0D45245C-460A-9724-DF90-E52590FF1961}"/>
          </ac:spMkLst>
        </pc:spChg>
        <pc:spChg chg="mod">
          <ac:chgData name="Das, Gerarda" userId="dec061bf-56a5-47a0-b9f3-f749fe418ae6" providerId="ADAL" clId="{07ABAE78-42CB-4F5F-86C6-09ED37205619}" dt="2026-11-03T10:26:49.145" v="653" actId="20577"/>
          <ac:spMkLst>
            <pc:docMk/>
            <pc:sldMk cId="2482557077" sldId="1541"/>
            <ac:spMk id="34" creationId="{3E38BAB1-2726-12D7-A4E5-3EF3E58258EB}"/>
          </ac:spMkLst>
        </pc:spChg>
        <pc:spChg chg="mod">
          <ac:chgData name="Das, Gerarda" userId="dec061bf-56a5-47a0-b9f3-f749fe418ae6" providerId="ADAL" clId="{07ABAE78-42CB-4F5F-86C6-09ED37205619}" dt="2026-11-03T10:33:13.872" v="1106" actId="404"/>
          <ac:spMkLst>
            <pc:docMk/>
            <pc:sldMk cId="2482557077" sldId="1541"/>
            <ac:spMk id="35" creationId="{89F5A448-7B3A-8274-FC39-0864CDF15994}"/>
          </ac:spMkLst>
        </pc:spChg>
        <pc:spChg chg="mod">
          <ac:chgData name="Das, Gerarda" userId="dec061bf-56a5-47a0-b9f3-f749fe418ae6" providerId="ADAL" clId="{07ABAE78-42CB-4F5F-86C6-09ED37205619}" dt="2026-11-03T10:32:52.207" v="1089" actId="404"/>
          <ac:spMkLst>
            <pc:docMk/>
            <pc:sldMk cId="2482557077" sldId="1541"/>
            <ac:spMk id="36" creationId="{63B1E81A-B8E8-2D96-0CD5-51D9B8CBC67D}"/>
          </ac:spMkLst>
        </pc:spChg>
        <pc:grpChg chg="add mod">
          <ac:chgData name="Das, Gerarda" userId="dec061bf-56a5-47a0-b9f3-f749fe418ae6" providerId="ADAL" clId="{07ABAE78-42CB-4F5F-86C6-09ED37205619}" dt="2026-11-03T10:30:08.315" v="1069" actId="1076"/>
          <ac:grpSpMkLst>
            <pc:docMk/>
            <pc:sldMk cId="2482557077" sldId="1541"/>
            <ac:grpSpMk id="18" creationId="{A7FE51C1-09BB-2AC4-974A-20F760B23AE9}"/>
          </ac:grpSpMkLst>
        </pc:grpChg>
        <pc:picChg chg="del">
          <ac:chgData name="Das, Gerarda" userId="dec061bf-56a5-47a0-b9f3-f749fe418ae6" providerId="ADAL" clId="{07ABAE78-42CB-4F5F-86C6-09ED37205619}" dt="2026-11-03T10:21:21.014" v="612" actId="478"/>
          <ac:picMkLst>
            <pc:docMk/>
            <pc:sldMk cId="2482557077" sldId="1541"/>
            <ac:picMk id="9" creationId="{A4754D07-299F-C501-5807-DD16507A5194}"/>
          </ac:picMkLst>
        </pc:picChg>
        <pc:picChg chg="mod">
          <ac:chgData name="Das, Gerarda" userId="dec061bf-56a5-47a0-b9f3-f749fe418ae6" providerId="ADAL" clId="{07ABAE78-42CB-4F5F-86C6-09ED37205619}" dt="2026-11-03T10:29:56.524" v="1065"/>
          <ac:picMkLst>
            <pc:docMk/>
            <pc:sldMk cId="2482557077" sldId="1541"/>
            <ac:picMk id="20" creationId="{D7E46B26-B19F-FEC1-9DAA-7A53A63FE0D8}"/>
          </ac:picMkLst>
        </pc:picChg>
        <pc:picChg chg="del">
          <ac:chgData name="Das, Gerarda" userId="dec061bf-56a5-47a0-b9f3-f749fe418ae6" providerId="ADAL" clId="{07ABAE78-42CB-4F5F-86C6-09ED37205619}" dt="2026-11-03T10:21:29.065" v="619" actId="478"/>
          <ac:picMkLst>
            <pc:docMk/>
            <pc:sldMk cId="2482557077" sldId="1541"/>
            <ac:picMk id="21" creationId="{7E49867A-E1BC-1002-8D8E-08C6B1022776}"/>
          </ac:picMkLst>
        </pc:picChg>
        <pc:picChg chg="add mod">
          <ac:chgData name="Das, Gerarda" userId="dec061bf-56a5-47a0-b9f3-f749fe418ae6" providerId="ADAL" clId="{07ABAE78-42CB-4F5F-86C6-09ED37205619}" dt="2026-11-03T10:32:32.767" v="1077" actId="1076"/>
          <ac:picMkLst>
            <pc:docMk/>
            <pc:sldMk cId="2482557077" sldId="1541"/>
            <ac:picMk id="27" creationId="{ABB2B3E7-F034-6602-17B0-1C3E06639C99}"/>
          </ac:picMkLst>
        </pc:picChg>
        <pc:cxnChg chg="del">
          <ac:chgData name="Das, Gerarda" userId="dec061bf-56a5-47a0-b9f3-f749fe418ae6" providerId="ADAL" clId="{07ABAE78-42CB-4F5F-86C6-09ED37205619}" dt="2026-11-03T10:28:07.322" v="878" actId="478"/>
          <ac:cxnSpMkLst>
            <pc:docMk/>
            <pc:sldMk cId="2482557077" sldId="1541"/>
            <ac:cxnSpMk id="24" creationId="{DA586DEF-69A0-CF1A-6CDF-51B8870A9804}"/>
          </ac:cxnSpMkLst>
        </pc:cxnChg>
        <pc:cxnChg chg="del mod">
          <ac:chgData name="Das, Gerarda" userId="dec061bf-56a5-47a0-b9f3-f749fe418ae6" providerId="ADAL" clId="{07ABAE78-42CB-4F5F-86C6-09ED37205619}" dt="2026-11-03T10:28:05.206" v="877" actId="478"/>
          <ac:cxnSpMkLst>
            <pc:docMk/>
            <pc:sldMk cId="2482557077" sldId="1541"/>
            <ac:cxnSpMk id="25" creationId="{E5A76BA5-B5A2-AA59-E55C-C793A5980167}"/>
          </ac:cxnSpMkLst>
        </pc:cxnChg>
      </pc:sldChg>
    </pc:docChg>
  </pc:docChgLst>
  <pc:docChgLst>
    <pc:chgData name="Harmsel ter, Marjan" userId="5bf7b4e5-383a-4bf6-a1ba-3724f9cc09cb" providerId="ADAL" clId="{7667DC48-2406-4F94-BA94-5BF632662154}"/>
    <pc:docChg chg="modSld">
      <pc:chgData name="Harmsel ter, Marjan" userId="5bf7b4e5-383a-4bf6-a1ba-3724f9cc09cb" providerId="ADAL" clId="{7667DC48-2406-4F94-BA94-5BF632662154}" dt="2026-10-31T15:13:55.334" v="10" actId="20577"/>
      <pc:docMkLst>
        <pc:docMk/>
      </pc:docMkLst>
      <pc:sldChg chg="modSp mod">
        <pc:chgData name="Harmsel ter, Marjan" userId="5bf7b4e5-383a-4bf6-a1ba-3724f9cc09cb" providerId="ADAL" clId="{7667DC48-2406-4F94-BA94-5BF632662154}" dt="2026-10-31T15:13:55.334" v="10" actId="20577"/>
        <pc:sldMkLst>
          <pc:docMk/>
          <pc:sldMk cId="323006580" sldId="548"/>
        </pc:sldMkLst>
        <pc:spChg chg="mod">
          <ac:chgData name="Harmsel ter, Marjan" userId="5bf7b4e5-383a-4bf6-a1ba-3724f9cc09cb" providerId="ADAL" clId="{7667DC48-2406-4F94-BA94-5BF632662154}" dt="2026-10-31T15:13:55.334" v="10" actId="20577"/>
          <ac:spMkLst>
            <pc:docMk/>
            <pc:sldMk cId="323006580" sldId="548"/>
            <ac:spMk id="3" creationId="{00000000-0000-0000-0000-000000000000}"/>
          </ac:spMkLst>
        </pc:spChg>
      </pc:sldChg>
    </pc:docChg>
  </pc:docChgLst>
  <pc:docChgLst>
    <pc:chgData name="Duijf, Antoinette" userId="80426808-569e-4360-acb0-e5a6dc4b8ad2" providerId="ADAL" clId="{00582A34-8C2B-428E-B5DC-339D12EFD4B8}"/>
    <pc:docChg chg="undo custSel addSld delSld modSld sldOrd modSection">
      <pc:chgData name="Duijf, Antoinette" userId="80426808-569e-4360-acb0-e5a6dc4b8ad2" providerId="ADAL" clId="{00582A34-8C2B-428E-B5DC-339D12EFD4B8}" dt="2026-11-03T10:42:02.498" v="3440" actId="6549"/>
      <pc:docMkLst>
        <pc:docMk/>
      </pc:docMkLst>
      <pc:sldChg chg="modNotesTx">
        <pc:chgData name="Duijf, Antoinette" userId="80426808-569e-4360-acb0-e5a6dc4b8ad2" providerId="ADAL" clId="{00582A34-8C2B-428E-B5DC-339D12EFD4B8}" dt="2026-11-03T10:36:33.768" v="3438" actId="20577"/>
        <pc:sldMkLst>
          <pc:docMk/>
          <pc:sldMk cId="323006580" sldId="548"/>
        </pc:sldMkLst>
      </pc:sldChg>
      <pc:sldChg chg="addSp modSp mod">
        <pc:chgData name="Duijf, Antoinette" userId="80426808-569e-4360-acb0-e5a6dc4b8ad2" providerId="ADAL" clId="{00582A34-8C2B-428E-B5DC-339D12EFD4B8}" dt="2026-11-03T09:57:38.375" v="3399" actId="400"/>
        <pc:sldMkLst>
          <pc:docMk/>
          <pc:sldMk cId="1671649065" sldId="934"/>
        </pc:sldMkLst>
        <pc:spChg chg="add mod">
          <ac:chgData name="Duijf, Antoinette" userId="80426808-569e-4360-acb0-e5a6dc4b8ad2" providerId="ADAL" clId="{00582A34-8C2B-428E-B5DC-339D12EFD4B8}" dt="2026-11-03T09:57:38.375" v="3399" actId="400"/>
          <ac:spMkLst>
            <pc:docMk/>
            <pc:sldMk cId="1671649065" sldId="934"/>
            <ac:spMk id="4" creationId="{FEE25981-8B70-CE1C-5ECB-E88D1AE70D0C}"/>
          </ac:spMkLst>
        </pc:spChg>
      </pc:sldChg>
      <pc:sldChg chg="addSp delSp modSp mod">
        <pc:chgData name="Duijf, Antoinette" userId="80426808-569e-4360-acb0-e5a6dc4b8ad2" providerId="ADAL" clId="{00582A34-8C2B-428E-B5DC-339D12EFD4B8}" dt="2026-11-03T10:42:02.498" v="3440" actId="6549"/>
        <pc:sldMkLst>
          <pc:docMk/>
          <pc:sldMk cId="2189114603" sldId="1437"/>
        </pc:sldMkLst>
        <pc:spChg chg="add del mod">
          <ac:chgData name="Duijf, Antoinette" userId="80426808-569e-4360-acb0-e5a6dc4b8ad2" providerId="ADAL" clId="{00582A34-8C2B-428E-B5DC-339D12EFD4B8}" dt="2026-11-03T08:01:26.005" v="670" actId="21"/>
          <ac:spMkLst>
            <pc:docMk/>
            <pc:sldMk cId="2189114603" sldId="1437"/>
            <ac:spMk id="2" creationId="{19181744-1837-4498-F704-CAA6B7FFE9D7}"/>
          </ac:spMkLst>
        </pc:spChg>
        <pc:spChg chg="mod">
          <ac:chgData name="Duijf, Antoinette" userId="80426808-569e-4360-acb0-e5a6dc4b8ad2" providerId="ADAL" clId="{00582A34-8C2B-428E-B5DC-339D12EFD4B8}" dt="2026-11-03T10:42:02.498" v="3440" actId="6549"/>
          <ac:spMkLst>
            <pc:docMk/>
            <pc:sldMk cId="2189114603" sldId="1437"/>
            <ac:spMk id="3" creationId="{00000000-0000-0000-0000-000000000000}"/>
          </ac:spMkLst>
        </pc:spChg>
        <pc:spChg chg="del">
          <ac:chgData name="Duijf, Antoinette" userId="80426808-569e-4360-acb0-e5a6dc4b8ad2" providerId="ADAL" clId="{00582A34-8C2B-428E-B5DC-339D12EFD4B8}" dt="2026-11-03T07:42:12.257" v="16" actId="478"/>
          <ac:spMkLst>
            <pc:docMk/>
            <pc:sldMk cId="2189114603" sldId="1437"/>
            <ac:spMk id="9" creationId="{91CA3084-78F0-C073-8048-68E3FA5C030F}"/>
          </ac:spMkLst>
        </pc:spChg>
        <pc:spChg chg="add mod">
          <ac:chgData name="Duijf, Antoinette" userId="80426808-569e-4360-acb0-e5a6dc4b8ad2" providerId="ADAL" clId="{00582A34-8C2B-428E-B5DC-339D12EFD4B8}" dt="2026-11-03T09:00:02.268" v="2125" actId="1076"/>
          <ac:spMkLst>
            <pc:docMk/>
            <pc:sldMk cId="2189114603" sldId="1437"/>
            <ac:spMk id="13" creationId="{748BFEAA-4609-DEBD-C6F4-BF3025FB2D10}"/>
          </ac:spMkLst>
        </pc:spChg>
        <pc:picChg chg="add del">
          <ac:chgData name="Duijf, Antoinette" userId="80426808-569e-4360-acb0-e5a6dc4b8ad2" providerId="ADAL" clId="{00582A34-8C2B-428E-B5DC-339D12EFD4B8}" dt="2026-11-03T08:00:47.748" v="611" actId="478"/>
          <ac:picMkLst>
            <pc:docMk/>
            <pc:sldMk cId="2189114603" sldId="1437"/>
            <ac:picMk id="7" creationId="{B88CCE01-808E-6DF7-13AD-86C79EE20859}"/>
          </ac:picMkLst>
        </pc:picChg>
        <pc:picChg chg="add del">
          <ac:chgData name="Duijf, Antoinette" userId="80426808-569e-4360-acb0-e5a6dc4b8ad2" providerId="ADAL" clId="{00582A34-8C2B-428E-B5DC-339D12EFD4B8}" dt="2026-11-03T08:01:26.005" v="670" actId="21"/>
          <ac:picMkLst>
            <pc:docMk/>
            <pc:sldMk cId="2189114603" sldId="1437"/>
            <ac:picMk id="11" creationId="{9DFA5314-5702-DD49-CCA9-965B70822C3C}"/>
          </ac:picMkLst>
        </pc:picChg>
      </pc:sldChg>
      <pc:sldChg chg="modNotesTx">
        <pc:chgData name="Duijf, Antoinette" userId="80426808-569e-4360-acb0-e5a6dc4b8ad2" providerId="ADAL" clId="{00582A34-8C2B-428E-B5DC-339D12EFD4B8}" dt="2026-11-03T08:33:16.342" v="1401" actId="20577"/>
        <pc:sldMkLst>
          <pc:docMk/>
          <pc:sldMk cId="3852907103" sldId="1460"/>
        </pc:sldMkLst>
      </pc:sldChg>
      <pc:sldChg chg="modNotesTx">
        <pc:chgData name="Duijf, Antoinette" userId="80426808-569e-4360-acb0-e5a6dc4b8ad2" providerId="ADAL" clId="{00582A34-8C2B-428E-B5DC-339D12EFD4B8}" dt="2026-11-03T08:32:19.475" v="1377" actId="20577"/>
        <pc:sldMkLst>
          <pc:docMk/>
          <pc:sldMk cId="2452007587" sldId="1476"/>
        </pc:sldMkLst>
      </pc:sldChg>
      <pc:sldChg chg="addSp delSp modSp mod">
        <pc:chgData name="Duijf, Antoinette" userId="80426808-569e-4360-acb0-e5a6dc4b8ad2" providerId="ADAL" clId="{00582A34-8C2B-428E-B5DC-339D12EFD4B8}" dt="2026-11-03T08:01:39.784" v="676" actId="22"/>
        <pc:sldMkLst>
          <pc:docMk/>
          <pc:sldMk cId="3779434736" sldId="1481"/>
        </pc:sldMkLst>
        <pc:spChg chg="add del mod">
          <ac:chgData name="Duijf, Antoinette" userId="80426808-569e-4360-acb0-e5a6dc4b8ad2" providerId="ADAL" clId="{00582A34-8C2B-428E-B5DC-339D12EFD4B8}" dt="2026-11-03T08:01:39.463" v="675" actId="21"/>
          <ac:spMkLst>
            <pc:docMk/>
            <pc:sldMk cId="3779434736" sldId="1481"/>
            <ac:spMk id="3" creationId="{67AAE9A1-5710-9BCB-7113-DB104256F5D5}"/>
          </ac:spMkLst>
        </pc:spChg>
        <pc:spChg chg="add">
          <ac:chgData name="Duijf, Antoinette" userId="80426808-569e-4360-acb0-e5a6dc4b8ad2" providerId="ADAL" clId="{00582A34-8C2B-428E-B5DC-339D12EFD4B8}" dt="2026-11-03T08:01:39.784" v="676" actId="22"/>
          <ac:spMkLst>
            <pc:docMk/>
            <pc:sldMk cId="3779434736" sldId="1481"/>
            <ac:spMk id="8" creationId="{8D8CF15C-48D7-7AE4-15D2-2CE65A083256}"/>
          </ac:spMkLst>
        </pc:spChg>
        <pc:picChg chg="add mod">
          <ac:chgData name="Duijf, Antoinette" userId="80426808-569e-4360-acb0-e5a6dc4b8ad2" providerId="ADAL" clId="{00582A34-8C2B-428E-B5DC-339D12EFD4B8}" dt="2026-11-03T08:01:35.969" v="673" actId="1076"/>
          <ac:picMkLst>
            <pc:docMk/>
            <pc:sldMk cId="3779434736" sldId="1481"/>
            <ac:picMk id="5" creationId="{A58878D5-62C0-6D3D-A23B-3F1AC1F57E0F}"/>
          </ac:picMkLst>
        </pc:picChg>
      </pc:sldChg>
      <pc:sldChg chg="addSp delSp modSp mod modNotesTx">
        <pc:chgData name="Duijf, Antoinette" userId="80426808-569e-4360-acb0-e5a6dc4b8ad2" providerId="ADAL" clId="{00582A34-8C2B-428E-B5DC-339D12EFD4B8}" dt="2026-11-03T07:58:16.188" v="380" actId="21"/>
        <pc:sldMkLst>
          <pc:docMk/>
          <pc:sldMk cId="1201727269" sldId="1482"/>
        </pc:sldMkLst>
        <pc:spChg chg="add mod">
          <ac:chgData name="Duijf, Antoinette" userId="80426808-569e-4360-acb0-e5a6dc4b8ad2" providerId="ADAL" clId="{00582A34-8C2B-428E-B5DC-339D12EFD4B8}" dt="2026-11-03T07:57:52.791" v="378" actId="1076"/>
          <ac:spMkLst>
            <pc:docMk/>
            <pc:sldMk cId="1201727269" sldId="1482"/>
            <ac:spMk id="4" creationId="{1E594EFD-508E-D469-6371-2DF57C8362EC}"/>
          </ac:spMkLst>
        </pc:spChg>
        <pc:picChg chg="add mod">
          <ac:chgData name="Duijf, Antoinette" userId="80426808-569e-4360-acb0-e5a6dc4b8ad2" providerId="ADAL" clId="{00582A34-8C2B-428E-B5DC-339D12EFD4B8}" dt="2026-11-03T07:57:18.487" v="353" actId="1076"/>
          <ac:picMkLst>
            <pc:docMk/>
            <pc:sldMk cId="1201727269" sldId="1482"/>
            <ac:picMk id="3" creationId="{C75F6CD1-51B3-FF15-9E38-21E3946CF7F5}"/>
          </ac:picMkLst>
        </pc:picChg>
        <pc:picChg chg="add del">
          <ac:chgData name="Duijf, Antoinette" userId="80426808-569e-4360-acb0-e5a6dc4b8ad2" providerId="ADAL" clId="{00582A34-8C2B-428E-B5DC-339D12EFD4B8}" dt="2026-11-03T07:58:16.188" v="380" actId="21"/>
          <ac:picMkLst>
            <pc:docMk/>
            <pc:sldMk cId="1201727269" sldId="1482"/>
            <ac:picMk id="7" creationId="{C80ED280-7D0D-96C2-55D3-790D276B0595}"/>
          </ac:picMkLst>
        </pc:picChg>
      </pc:sldChg>
      <pc:sldChg chg="addSp delSp modSp mod ord modNotesTx">
        <pc:chgData name="Duijf, Antoinette" userId="80426808-569e-4360-acb0-e5a6dc4b8ad2" providerId="ADAL" clId="{00582A34-8C2B-428E-B5DC-339D12EFD4B8}" dt="2026-11-03T08:45:27.503" v="1689" actId="14100"/>
        <pc:sldMkLst>
          <pc:docMk/>
          <pc:sldMk cId="2904738428" sldId="1483"/>
        </pc:sldMkLst>
        <pc:spChg chg="add del mod">
          <ac:chgData name="Duijf, Antoinette" userId="80426808-569e-4360-acb0-e5a6dc4b8ad2" providerId="ADAL" clId="{00582A34-8C2B-428E-B5DC-339D12EFD4B8}" dt="2026-11-03T08:45:18.993" v="1687" actId="478"/>
          <ac:spMkLst>
            <pc:docMk/>
            <pc:sldMk cId="2904738428" sldId="1483"/>
            <ac:spMk id="4" creationId="{7FA67182-E4D8-209E-5B37-06D2E6552D1D}"/>
          </ac:spMkLst>
        </pc:spChg>
        <pc:picChg chg="add del mod">
          <ac:chgData name="Duijf, Antoinette" userId="80426808-569e-4360-acb0-e5a6dc4b8ad2" providerId="ADAL" clId="{00582A34-8C2B-428E-B5DC-339D12EFD4B8}" dt="2026-11-03T08:45:17.674" v="1686" actId="478"/>
          <ac:picMkLst>
            <pc:docMk/>
            <pc:sldMk cId="2904738428" sldId="1483"/>
            <ac:picMk id="3" creationId="{019DB33B-D8D7-E820-ECC4-1F2233A5DA5E}"/>
          </ac:picMkLst>
        </pc:picChg>
        <pc:picChg chg="add mod">
          <ac:chgData name="Duijf, Antoinette" userId="80426808-569e-4360-acb0-e5a6dc4b8ad2" providerId="ADAL" clId="{00582A34-8C2B-428E-B5DC-339D12EFD4B8}" dt="2026-11-03T08:45:27.503" v="1689" actId="14100"/>
          <ac:picMkLst>
            <pc:docMk/>
            <pc:sldMk cId="2904738428" sldId="1483"/>
            <ac:picMk id="7" creationId="{C1F2C0F0-A97E-5794-A706-6FCAF08B3462}"/>
          </ac:picMkLst>
        </pc:picChg>
      </pc:sldChg>
      <pc:sldChg chg="addSp modSp mod modNotesTx">
        <pc:chgData name="Duijf, Antoinette" userId="80426808-569e-4360-acb0-e5a6dc4b8ad2" providerId="ADAL" clId="{00582A34-8C2B-428E-B5DC-339D12EFD4B8}" dt="2026-11-03T09:30:30.562" v="2963" actId="1036"/>
        <pc:sldMkLst>
          <pc:docMk/>
          <pc:sldMk cId="2967928418" sldId="1511"/>
        </pc:sldMkLst>
        <pc:spChg chg="mod">
          <ac:chgData name="Duijf, Antoinette" userId="80426808-569e-4360-acb0-e5a6dc4b8ad2" providerId="ADAL" clId="{00582A34-8C2B-428E-B5DC-339D12EFD4B8}" dt="2026-11-03T09:30:30.562" v="2963" actId="1036"/>
          <ac:spMkLst>
            <pc:docMk/>
            <pc:sldMk cId="2967928418" sldId="1511"/>
            <ac:spMk id="33" creationId="{AC757F5E-B016-F947-4518-7C6B9CC7EE04}"/>
          </ac:spMkLst>
        </pc:spChg>
        <pc:spChg chg="mod">
          <ac:chgData name="Duijf, Antoinette" userId="80426808-569e-4360-acb0-e5a6dc4b8ad2" providerId="ADAL" clId="{00582A34-8C2B-428E-B5DC-339D12EFD4B8}" dt="2026-11-03T07:48:03.500" v="207" actId="20577"/>
          <ac:spMkLst>
            <pc:docMk/>
            <pc:sldMk cId="2967928418" sldId="1511"/>
            <ac:spMk id="34" creationId="{152372B3-00F5-781C-183E-6F2DDF35091D}"/>
          </ac:spMkLst>
        </pc:spChg>
        <pc:spChg chg="mod">
          <ac:chgData name="Duijf, Antoinette" userId="80426808-569e-4360-acb0-e5a6dc4b8ad2" providerId="ADAL" clId="{00582A34-8C2B-428E-B5DC-339D12EFD4B8}" dt="2026-11-03T09:17:21.546" v="2487" actId="20577"/>
          <ac:spMkLst>
            <pc:docMk/>
            <pc:sldMk cId="2967928418" sldId="1511"/>
            <ac:spMk id="35" creationId="{37104C51-0232-62ED-4C6F-1447D06633EE}"/>
          </ac:spMkLst>
        </pc:spChg>
        <pc:spChg chg="mod">
          <ac:chgData name="Duijf, Antoinette" userId="80426808-569e-4360-acb0-e5a6dc4b8ad2" providerId="ADAL" clId="{00582A34-8C2B-428E-B5DC-339D12EFD4B8}" dt="2026-11-03T09:19:42.277" v="2582" actId="20577"/>
          <ac:spMkLst>
            <pc:docMk/>
            <pc:sldMk cId="2967928418" sldId="1511"/>
            <ac:spMk id="36" creationId="{D8EF981A-9BA7-0EB1-9B70-F7FBF2F7DF1C}"/>
          </ac:spMkLst>
        </pc:spChg>
        <pc:picChg chg="add mod">
          <ac:chgData name="Duijf, Antoinette" userId="80426808-569e-4360-acb0-e5a6dc4b8ad2" providerId="ADAL" clId="{00582A34-8C2B-428E-B5DC-339D12EFD4B8}" dt="2026-11-03T09:17:19.594" v="2485" actId="1076"/>
          <ac:picMkLst>
            <pc:docMk/>
            <pc:sldMk cId="2967928418" sldId="1511"/>
            <ac:picMk id="8" creationId="{F4924699-3C45-16CB-7743-AD942A670D76}"/>
          </ac:picMkLst>
        </pc:picChg>
        <pc:picChg chg="add mod">
          <ac:chgData name="Duijf, Antoinette" userId="80426808-569e-4360-acb0-e5a6dc4b8ad2" providerId="ADAL" clId="{00582A34-8C2B-428E-B5DC-339D12EFD4B8}" dt="2026-11-03T09:19:21.411" v="2576" actId="14100"/>
          <ac:picMkLst>
            <pc:docMk/>
            <pc:sldMk cId="2967928418" sldId="1511"/>
            <ac:picMk id="18" creationId="{8A618C70-310D-2617-A7ED-CFD5EB26EF15}"/>
          </ac:picMkLst>
        </pc:picChg>
      </pc:sldChg>
      <pc:sldChg chg="addSp modSp mod ord modNotesTx">
        <pc:chgData name="Duijf, Antoinette" userId="80426808-569e-4360-acb0-e5a6dc4b8ad2" providerId="ADAL" clId="{00582A34-8C2B-428E-B5DC-339D12EFD4B8}" dt="2026-11-03T09:31:04.571" v="2968" actId="14100"/>
        <pc:sldMkLst>
          <pc:docMk/>
          <pc:sldMk cId="1594331871" sldId="1512"/>
        </pc:sldMkLst>
        <pc:spChg chg="mod">
          <ac:chgData name="Duijf, Antoinette" userId="80426808-569e-4360-acb0-e5a6dc4b8ad2" providerId="ADAL" clId="{00582A34-8C2B-428E-B5DC-339D12EFD4B8}" dt="2026-11-03T08:07:15.995" v="779" actId="14100"/>
          <ac:spMkLst>
            <pc:docMk/>
            <pc:sldMk cId="1594331871" sldId="1512"/>
            <ac:spMk id="10" creationId="{EC0CC1D0-FE60-F840-73E9-0CE7E683D1F2}"/>
          </ac:spMkLst>
        </pc:spChg>
        <pc:spChg chg="mod">
          <ac:chgData name="Duijf, Antoinette" userId="80426808-569e-4360-acb0-e5a6dc4b8ad2" providerId="ADAL" clId="{00582A34-8C2B-428E-B5DC-339D12EFD4B8}" dt="2026-11-03T08:07:19.004" v="780" actId="14100"/>
          <ac:spMkLst>
            <pc:docMk/>
            <pc:sldMk cId="1594331871" sldId="1512"/>
            <ac:spMk id="11" creationId="{CD78B488-E032-3F3E-C334-FB96F8D71FB2}"/>
          </ac:spMkLst>
        </pc:spChg>
        <pc:spChg chg="mod">
          <ac:chgData name="Duijf, Antoinette" userId="80426808-569e-4360-acb0-e5a6dc4b8ad2" providerId="ADAL" clId="{00582A34-8C2B-428E-B5DC-339D12EFD4B8}" dt="2026-11-03T08:06:48.451" v="770" actId="1038"/>
          <ac:spMkLst>
            <pc:docMk/>
            <pc:sldMk cId="1594331871" sldId="1512"/>
            <ac:spMk id="12" creationId="{E2476A93-B8D4-4E44-87FD-AFF601B2337C}"/>
          </ac:spMkLst>
        </pc:spChg>
        <pc:spChg chg="mod">
          <ac:chgData name="Duijf, Antoinette" userId="80426808-569e-4360-acb0-e5a6dc4b8ad2" providerId="ADAL" clId="{00582A34-8C2B-428E-B5DC-339D12EFD4B8}" dt="2026-11-03T08:06:48.451" v="770" actId="1038"/>
          <ac:spMkLst>
            <pc:docMk/>
            <pc:sldMk cId="1594331871" sldId="1512"/>
            <ac:spMk id="13" creationId="{4985FF45-EE56-11C3-E0CC-6BBB359031C0}"/>
          </ac:spMkLst>
        </pc:spChg>
        <pc:spChg chg="mod">
          <ac:chgData name="Duijf, Antoinette" userId="80426808-569e-4360-acb0-e5a6dc4b8ad2" providerId="ADAL" clId="{00582A34-8C2B-428E-B5DC-339D12EFD4B8}" dt="2026-11-03T08:07:03.634" v="775" actId="1076"/>
          <ac:spMkLst>
            <pc:docMk/>
            <pc:sldMk cId="1594331871" sldId="1512"/>
            <ac:spMk id="14" creationId="{B7594A3B-3117-84CE-C300-FB96E5ED269D}"/>
          </ac:spMkLst>
        </pc:spChg>
        <pc:spChg chg="mod">
          <ac:chgData name="Duijf, Antoinette" userId="80426808-569e-4360-acb0-e5a6dc4b8ad2" providerId="ADAL" clId="{00582A34-8C2B-428E-B5DC-339D12EFD4B8}" dt="2026-11-03T08:06:40.015" v="763" actId="14100"/>
          <ac:spMkLst>
            <pc:docMk/>
            <pc:sldMk cId="1594331871" sldId="1512"/>
            <ac:spMk id="15" creationId="{6EA1F8B7-D4BC-D8B0-E6FD-F33ECB45A1DD}"/>
          </ac:spMkLst>
        </pc:spChg>
        <pc:spChg chg="mod">
          <ac:chgData name="Duijf, Antoinette" userId="80426808-569e-4360-acb0-e5a6dc4b8ad2" providerId="ADAL" clId="{00582A34-8C2B-428E-B5DC-339D12EFD4B8}" dt="2026-11-03T09:31:04.571" v="2968" actId="14100"/>
          <ac:spMkLst>
            <pc:docMk/>
            <pc:sldMk cId="1594331871" sldId="1512"/>
            <ac:spMk id="16" creationId="{F53F294D-65CC-23A5-E4A1-B2132FCF814C}"/>
          </ac:spMkLst>
        </pc:spChg>
        <pc:spChg chg="mod">
          <ac:chgData name="Duijf, Antoinette" userId="80426808-569e-4360-acb0-e5a6dc4b8ad2" providerId="ADAL" clId="{00582A34-8C2B-428E-B5DC-339D12EFD4B8}" dt="2026-11-03T09:30:59.913" v="2967" actId="14100"/>
          <ac:spMkLst>
            <pc:docMk/>
            <pc:sldMk cId="1594331871" sldId="1512"/>
            <ac:spMk id="17" creationId="{AB86235B-CBC0-F9DB-29F4-F23367831B1B}"/>
          </ac:spMkLst>
        </pc:spChg>
        <pc:spChg chg="mod">
          <ac:chgData name="Duijf, Antoinette" userId="80426808-569e-4360-acb0-e5a6dc4b8ad2" providerId="ADAL" clId="{00582A34-8C2B-428E-B5DC-339D12EFD4B8}" dt="2026-11-03T08:06:48.451" v="770" actId="1038"/>
          <ac:spMkLst>
            <pc:docMk/>
            <pc:sldMk cId="1594331871" sldId="1512"/>
            <ac:spMk id="18" creationId="{85D7DD60-F4AA-AD34-A265-146B167D02FE}"/>
          </ac:spMkLst>
        </pc:spChg>
        <pc:spChg chg="mod">
          <ac:chgData name="Duijf, Antoinette" userId="80426808-569e-4360-acb0-e5a6dc4b8ad2" providerId="ADAL" clId="{00582A34-8C2B-428E-B5DC-339D12EFD4B8}" dt="2026-11-03T08:06:48.451" v="770" actId="1038"/>
          <ac:spMkLst>
            <pc:docMk/>
            <pc:sldMk cId="1594331871" sldId="1512"/>
            <ac:spMk id="19" creationId="{40542B69-6D97-5F24-63E3-ABE36EA69A27}"/>
          </ac:spMkLst>
        </pc:spChg>
        <pc:picChg chg="add mod">
          <ac:chgData name="Duijf, Antoinette" userId="80426808-569e-4360-acb0-e5a6dc4b8ad2" providerId="ADAL" clId="{00582A34-8C2B-428E-B5DC-339D12EFD4B8}" dt="2026-11-03T08:07:22.520" v="782" actId="1076"/>
          <ac:picMkLst>
            <pc:docMk/>
            <pc:sldMk cId="1594331871" sldId="1512"/>
            <ac:picMk id="21" creationId="{2957051A-12C0-A1EB-80A9-CBF75FB0B0B1}"/>
          </ac:picMkLst>
        </pc:picChg>
        <pc:picChg chg="add mod">
          <ac:chgData name="Duijf, Antoinette" userId="80426808-569e-4360-acb0-e5a6dc4b8ad2" providerId="ADAL" clId="{00582A34-8C2B-428E-B5DC-339D12EFD4B8}" dt="2026-11-03T08:08:33.256" v="784" actId="1076"/>
          <ac:picMkLst>
            <pc:docMk/>
            <pc:sldMk cId="1594331871" sldId="1512"/>
            <ac:picMk id="23" creationId="{C1C120F6-E7D8-3476-7162-BC6DACFADE91}"/>
          </ac:picMkLst>
        </pc:picChg>
        <pc:picChg chg="add mod">
          <ac:chgData name="Duijf, Antoinette" userId="80426808-569e-4360-acb0-e5a6dc4b8ad2" providerId="ADAL" clId="{00582A34-8C2B-428E-B5DC-339D12EFD4B8}" dt="2026-11-03T08:11:02.186" v="789" actId="1076"/>
          <ac:picMkLst>
            <pc:docMk/>
            <pc:sldMk cId="1594331871" sldId="1512"/>
            <ac:picMk id="25" creationId="{F359192A-2F4C-6A1F-BA79-2EC9501BAB1B}"/>
          </ac:picMkLst>
        </pc:picChg>
        <pc:picChg chg="add mod modCrop">
          <ac:chgData name="Duijf, Antoinette" userId="80426808-569e-4360-acb0-e5a6dc4b8ad2" providerId="ADAL" clId="{00582A34-8C2B-428E-B5DC-339D12EFD4B8}" dt="2026-11-03T08:10:55.697" v="788" actId="732"/>
          <ac:picMkLst>
            <pc:docMk/>
            <pc:sldMk cId="1594331871" sldId="1512"/>
            <ac:picMk id="27" creationId="{60ED3833-FAFB-2940-B918-ACCE00BF895C}"/>
          </ac:picMkLst>
        </pc:picChg>
      </pc:sldChg>
      <pc:sldChg chg="addSp delSp modSp mod ord modNotesTx">
        <pc:chgData name="Duijf, Antoinette" userId="80426808-569e-4360-acb0-e5a6dc4b8ad2" providerId="ADAL" clId="{00582A34-8C2B-428E-B5DC-339D12EFD4B8}" dt="2026-11-03T10:39:10.979" v="3439" actId="167"/>
        <pc:sldMkLst>
          <pc:docMk/>
          <pc:sldMk cId="2946319108" sldId="1516"/>
        </pc:sldMkLst>
        <pc:spChg chg="del mod">
          <ac:chgData name="Duijf, Antoinette" userId="80426808-569e-4360-acb0-e5a6dc4b8ad2" providerId="ADAL" clId="{00582A34-8C2B-428E-B5DC-339D12EFD4B8}" dt="2026-11-03T08:53:43.633" v="1993" actId="21"/>
          <ac:spMkLst>
            <pc:docMk/>
            <pc:sldMk cId="2946319108" sldId="1516"/>
            <ac:spMk id="4" creationId="{D753C383-62C8-E733-4553-E085527A1FCA}"/>
          </ac:spMkLst>
        </pc:spChg>
        <pc:spChg chg="del mod">
          <ac:chgData name="Duijf, Antoinette" userId="80426808-569e-4360-acb0-e5a6dc4b8ad2" providerId="ADAL" clId="{00582A34-8C2B-428E-B5DC-339D12EFD4B8}" dt="2026-11-03T08:53:43.633" v="1993" actId="21"/>
          <ac:spMkLst>
            <pc:docMk/>
            <pc:sldMk cId="2946319108" sldId="1516"/>
            <ac:spMk id="9" creationId="{B5FA4264-9F79-B20D-0826-CEC58E7B74B7}"/>
          </ac:spMkLst>
        </pc:spChg>
        <pc:spChg chg="del mod">
          <ac:chgData name="Duijf, Antoinette" userId="80426808-569e-4360-acb0-e5a6dc4b8ad2" providerId="ADAL" clId="{00582A34-8C2B-428E-B5DC-339D12EFD4B8}" dt="2026-11-03T08:53:43.633" v="1993" actId="21"/>
          <ac:spMkLst>
            <pc:docMk/>
            <pc:sldMk cId="2946319108" sldId="1516"/>
            <ac:spMk id="10" creationId="{B37FADB8-F5A5-F448-15A7-6A630939BCDC}"/>
          </ac:spMkLst>
        </pc:spChg>
        <pc:spChg chg="del mod">
          <ac:chgData name="Duijf, Antoinette" userId="80426808-569e-4360-acb0-e5a6dc4b8ad2" providerId="ADAL" clId="{00582A34-8C2B-428E-B5DC-339D12EFD4B8}" dt="2026-11-03T08:53:43.633" v="1993" actId="21"/>
          <ac:spMkLst>
            <pc:docMk/>
            <pc:sldMk cId="2946319108" sldId="1516"/>
            <ac:spMk id="11" creationId="{2D5226DB-4490-ECD5-880A-CDAB0447C263}"/>
          </ac:spMkLst>
        </pc:spChg>
        <pc:spChg chg="mod ord">
          <ac:chgData name="Duijf, Antoinette" userId="80426808-569e-4360-acb0-e5a6dc4b8ad2" providerId="ADAL" clId="{00582A34-8C2B-428E-B5DC-339D12EFD4B8}" dt="2026-11-03T09:06:12.477" v="2198" actId="1076"/>
          <ac:spMkLst>
            <pc:docMk/>
            <pc:sldMk cId="2946319108" sldId="1516"/>
            <ac:spMk id="12" creationId="{E2476A93-B8D4-4E44-87FD-AFF601B2337C}"/>
          </ac:spMkLst>
        </pc:spChg>
        <pc:spChg chg="mod">
          <ac:chgData name="Duijf, Antoinette" userId="80426808-569e-4360-acb0-e5a6dc4b8ad2" providerId="ADAL" clId="{00582A34-8C2B-428E-B5DC-339D12EFD4B8}" dt="2026-11-03T09:12:38.546" v="2247" actId="20577"/>
          <ac:spMkLst>
            <pc:docMk/>
            <pc:sldMk cId="2946319108" sldId="1516"/>
            <ac:spMk id="13" creationId="{4985FF45-EE56-11C3-E0CC-6BBB359031C0}"/>
          </ac:spMkLst>
        </pc:spChg>
        <pc:spChg chg="mod">
          <ac:chgData name="Duijf, Antoinette" userId="80426808-569e-4360-acb0-e5a6dc4b8ad2" providerId="ADAL" clId="{00582A34-8C2B-428E-B5DC-339D12EFD4B8}" dt="2026-11-03T09:04:13.007" v="2175" actId="1076"/>
          <ac:spMkLst>
            <pc:docMk/>
            <pc:sldMk cId="2946319108" sldId="1516"/>
            <ac:spMk id="14" creationId="{B7594A3B-3117-84CE-C300-FB96E5ED269D}"/>
          </ac:spMkLst>
        </pc:spChg>
        <pc:spChg chg="mod">
          <ac:chgData name="Duijf, Antoinette" userId="80426808-569e-4360-acb0-e5a6dc4b8ad2" providerId="ADAL" clId="{00582A34-8C2B-428E-B5DC-339D12EFD4B8}" dt="2026-11-03T09:04:13.007" v="2175" actId="1076"/>
          <ac:spMkLst>
            <pc:docMk/>
            <pc:sldMk cId="2946319108" sldId="1516"/>
            <ac:spMk id="15" creationId="{6EA1F8B7-D4BC-D8B0-E6FD-F33ECB45A1DD}"/>
          </ac:spMkLst>
        </pc:spChg>
        <pc:spChg chg="mod">
          <ac:chgData name="Duijf, Antoinette" userId="80426808-569e-4360-acb0-e5a6dc4b8ad2" providerId="ADAL" clId="{00582A34-8C2B-428E-B5DC-339D12EFD4B8}" dt="2026-11-03T09:06:15.349" v="2199" actId="14100"/>
          <ac:spMkLst>
            <pc:docMk/>
            <pc:sldMk cId="2946319108" sldId="1516"/>
            <ac:spMk id="18" creationId="{85D7DD60-F4AA-AD34-A265-146B167D02FE}"/>
          </ac:spMkLst>
        </pc:spChg>
        <pc:spChg chg="mod">
          <ac:chgData name="Duijf, Antoinette" userId="80426808-569e-4360-acb0-e5a6dc4b8ad2" providerId="ADAL" clId="{00582A34-8C2B-428E-B5DC-339D12EFD4B8}" dt="2026-11-03T09:06:37.154" v="2204" actId="14100"/>
          <ac:spMkLst>
            <pc:docMk/>
            <pc:sldMk cId="2946319108" sldId="1516"/>
            <ac:spMk id="19" creationId="{40542B69-6D97-5F24-63E3-ABE36EA69A27}"/>
          </ac:spMkLst>
        </pc:spChg>
        <pc:spChg chg="add">
          <ac:chgData name="Duijf, Antoinette" userId="80426808-569e-4360-acb0-e5a6dc4b8ad2" providerId="ADAL" clId="{00582A34-8C2B-428E-B5DC-339D12EFD4B8}" dt="2026-11-03T08:53:44.003" v="1994" actId="22"/>
          <ac:spMkLst>
            <pc:docMk/>
            <pc:sldMk cId="2946319108" sldId="1516"/>
            <ac:spMk id="31" creationId="{01645B3F-7102-0B69-00FC-117840CCA3B1}"/>
          </ac:spMkLst>
        </pc:spChg>
        <pc:spChg chg="add">
          <ac:chgData name="Duijf, Antoinette" userId="80426808-569e-4360-acb0-e5a6dc4b8ad2" providerId="ADAL" clId="{00582A34-8C2B-428E-B5DC-339D12EFD4B8}" dt="2026-11-03T08:53:44.003" v="1994" actId="22"/>
          <ac:spMkLst>
            <pc:docMk/>
            <pc:sldMk cId="2946319108" sldId="1516"/>
            <ac:spMk id="33" creationId="{DA9AAC2E-3C53-4381-D874-30485BC5ACAB}"/>
          </ac:spMkLst>
        </pc:spChg>
        <pc:spChg chg="add">
          <ac:chgData name="Duijf, Antoinette" userId="80426808-569e-4360-acb0-e5a6dc4b8ad2" providerId="ADAL" clId="{00582A34-8C2B-428E-B5DC-339D12EFD4B8}" dt="2026-11-03T08:53:44.003" v="1994" actId="22"/>
          <ac:spMkLst>
            <pc:docMk/>
            <pc:sldMk cId="2946319108" sldId="1516"/>
            <ac:spMk id="35" creationId="{672848D5-BF94-A932-E4A2-8FF782F0FE29}"/>
          </ac:spMkLst>
        </pc:spChg>
        <pc:spChg chg="add">
          <ac:chgData name="Duijf, Antoinette" userId="80426808-569e-4360-acb0-e5a6dc4b8ad2" providerId="ADAL" clId="{00582A34-8C2B-428E-B5DC-339D12EFD4B8}" dt="2026-11-03T08:53:44.003" v="1994" actId="22"/>
          <ac:spMkLst>
            <pc:docMk/>
            <pc:sldMk cId="2946319108" sldId="1516"/>
            <ac:spMk id="37" creationId="{1E38919E-1D63-1B7B-56C3-18C9329C6BA7}"/>
          </ac:spMkLst>
        </pc:spChg>
        <pc:spChg chg="add mod">
          <ac:chgData name="Duijf, Antoinette" userId="80426808-569e-4360-acb0-e5a6dc4b8ad2" providerId="ADAL" clId="{00582A34-8C2B-428E-B5DC-339D12EFD4B8}" dt="2026-11-03T09:13:35.153" v="2472" actId="20577"/>
          <ac:spMkLst>
            <pc:docMk/>
            <pc:sldMk cId="2946319108" sldId="1516"/>
            <ac:spMk id="55" creationId="{D025B6FE-E3A9-8C61-57BE-E51607D07BD0}"/>
          </ac:spMkLst>
        </pc:spChg>
        <pc:picChg chg="add mod">
          <ac:chgData name="Duijf, Antoinette" userId="80426808-569e-4360-acb0-e5a6dc4b8ad2" providerId="ADAL" clId="{00582A34-8C2B-428E-B5DC-339D12EFD4B8}" dt="2026-11-03T08:54:00.895" v="1998" actId="1076"/>
          <ac:picMkLst>
            <pc:docMk/>
            <pc:sldMk cId="2946319108" sldId="1516"/>
            <ac:picMk id="28" creationId="{72E97C52-120D-9D61-BA03-F53C4284C73E}"/>
          </ac:picMkLst>
        </pc:picChg>
        <pc:picChg chg="add mod">
          <ac:chgData name="Duijf, Antoinette" userId="80426808-569e-4360-acb0-e5a6dc4b8ad2" providerId="ADAL" clId="{00582A34-8C2B-428E-B5DC-339D12EFD4B8}" dt="2026-11-03T09:06:52.168" v="2209" actId="1076"/>
          <ac:picMkLst>
            <pc:docMk/>
            <pc:sldMk cId="2946319108" sldId="1516"/>
            <ac:picMk id="39" creationId="{66BF1DFD-940D-F2CC-AC9C-144159DC25EB}"/>
          </ac:picMkLst>
        </pc:picChg>
        <pc:picChg chg="add del mod ord">
          <ac:chgData name="Duijf, Antoinette" userId="80426808-569e-4360-acb0-e5a6dc4b8ad2" providerId="ADAL" clId="{00582A34-8C2B-428E-B5DC-339D12EFD4B8}" dt="2026-11-03T09:39:57.011" v="3049" actId="478"/>
          <ac:picMkLst>
            <pc:docMk/>
            <pc:sldMk cId="2946319108" sldId="1516"/>
            <ac:picMk id="44" creationId="{742AD004-E433-582B-F6BC-EEC4120DA691}"/>
          </ac:picMkLst>
        </pc:picChg>
        <pc:picChg chg="add mod">
          <ac:chgData name="Duijf, Antoinette" userId="80426808-569e-4360-acb0-e5a6dc4b8ad2" providerId="ADAL" clId="{00582A34-8C2B-428E-B5DC-339D12EFD4B8}" dt="2026-11-03T09:12:01.078" v="2218" actId="1076"/>
          <ac:picMkLst>
            <pc:docMk/>
            <pc:sldMk cId="2946319108" sldId="1516"/>
            <ac:picMk id="53" creationId="{F69172F7-0EFD-C7C6-6D19-1CE17440890B}"/>
          </ac:picMkLst>
        </pc:picChg>
        <pc:picChg chg="add del mod">
          <ac:chgData name="Duijf, Antoinette" userId="80426808-569e-4360-acb0-e5a6dc4b8ad2" providerId="ADAL" clId="{00582A34-8C2B-428E-B5DC-339D12EFD4B8}" dt="2026-11-03T09:40:12.868" v="3053" actId="478"/>
          <ac:picMkLst>
            <pc:docMk/>
            <pc:sldMk cId="2946319108" sldId="1516"/>
            <ac:picMk id="57" creationId="{D3AE38A6-8E46-3562-9930-B7DAF0E65866}"/>
          </ac:picMkLst>
        </pc:picChg>
        <pc:picChg chg="add mod ord">
          <ac:chgData name="Duijf, Antoinette" userId="80426808-569e-4360-acb0-e5a6dc4b8ad2" providerId="ADAL" clId="{00582A34-8C2B-428E-B5DC-339D12EFD4B8}" dt="2026-11-03T09:41:06.463" v="3058" actId="167"/>
          <ac:picMkLst>
            <pc:docMk/>
            <pc:sldMk cId="2946319108" sldId="1516"/>
            <ac:picMk id="59" creationId="{C3206CA5-BB85-D402-1D89-4EE9FC04851A}"/>
          </ac:picMkLst>
        </pc:picChg>
        <pc:picChg chg="add del mod">
          <ac:chgData name="Duijf, Antoinette" userId="80426808-569e-4360-acb0-e5a6dc4b8ad2" providerId="ADAL" clId="{00582A34-8C2B-428E-B5DC-339D12EFD4B8}" dt="2026-11-03T09:41:26.049" v="3061" actId="21"/>
          <ac:picMkLst>
            <pc:docMk/>
            <pc:sldMk cId="2946319108" sldId="1516"/>
            <ac:picMk id="61" creationId="{62CDA90D-F38F-A3BA-32E0-191D9A1C946C}"/>
          </ac:picMkLst>
        </pc:picChg>
        <pc:cxnChg chg="ord">
          <ac:chgData name="Duijf, Antoinette" userId="80426808-569e-4360-acb0-e5a6dc4b8ad2" providerId="ADAL" clId="{00582A34-8C2B-428E-B5DC-339D12EFD4B8}" dt="2026-11-03T10:39:10.979" v="3439" actId="167"/>
          <ac:cxnSpMkLst>
            <pc:docMk/>
            <pc:sldMk cId="2946319108" sldId="1516"/>
            <ac:cxnSpMk id="17" creationId="{EBA88FC5-435E-7914-7488-F226BB86DB4C}"/>
          </ac:cxnSpMkLst>
        </pc:cxnChg>
        <pc:cxnChg chg="mod ord">
          <ac:chgData name="Duijf, Antoinette" userId="80426808-569e-4360-acb0-e5a6dc4b8ad2" providerId="ADAL" clId="{00582A34-8C2B-428E-B5DC-339D12EFD4B8}" dt="2026-11-03T09:06:48.167" v="2208" actId="167"/>
          <ac:cxnSpMkLst>
            <pc:docMk/>
            <pc:sldMk cId="2946319108" sldId="1516"/>
            <ac:cxnSpMk id="21" creationId="{B84B33EF-2A54-99B2-FEF8-27486B72F624}"/>
          </ac:cxnSpMkLst>
        </pc:cxnChg>
        <pc:cxnChg chg="mod ord">
          <ac:chgData name="Duijf, Antoinette" userId="80426808-569e-4360-acb0-e5a6dc4b8ad2" providerId="ADAL" clId="{00582A34-8C2B-428E-B5DC-339D12EFD4B8}" dt="2026-11-03T09:04:15.310" v="2176" actId="14100"/>
          <ac:cxnSpMkLst>
            <pc:docMk/>
            <pc:sldMk cId="2946319108" sldId="1516"/>
            <ac:cxnSpMk id="27" creationId="{EC90AE0F-5DD8-2D25-C999-5E0CC65E11C5}"/>
          </ac:cxnSpMkLst>
        </pc:cxnChg>
        <pc:cxnChg chg="mod ord">
          <ac:chgData name="Duijf, Antoinette" userId="80426808-569e-4360-acb0-e5a6dc4b8ad2" providerId="ADAL" clId="{00582A34-8C2B-428E-B5DC-339D12EFD4B8}" dt="2026-11-03T09:11:43.125" v="2216" actId="14100"/>
          <ac:cxnSpMkLst>
            <pc:docMk/>
            <pc:sldMk cId="2946319108" sldId="1516"/>
            <ac:cxnSpMk id="29" creationId="{10445519-6BAB-CA4B-0B0C-EF80D4D34E4C}"/>
          </ac:cxnSpMkLst>
        </pc:cxnChg>
      </pc:sldChg>
      <pc:sldChg chg="del">
        <pc:chgData name="Duijf, Antoinette" userId="80426808-569e-4360-acb0-e5a6dc4b8ad2" providerId="ADAL" clId="{00582A34-8C2B-428E-B5DC-339D12EFD4B8}" dt="2026-11-03T10:36:26.601" v="3401" actId="47"/>
        <pc:sldMkLst>
          <pc:docMk/>
          <pc:sldMk cId="389229734" sldId="1530"/>
        </pc:sldMkLst>
      </pc:sldChg>
      <pc:sldChg chg="del">
        <pc:chgData name="Duijf, Antoinette" userId="80426808-569e-4360-acb0-e5a6dc4b8ad2" providerId="ADAL" clId="{00582A34-8C2B-428E-B5DC-339D12EFD4B8}" dt="2026-11-03T10:36:25.646" v="3400" actId="47"/>
        <pc:sldMkLst>
          <pc:docMk/>
          <pc:sldMk cId="2318632030" sldId="1531"/>
        </pc:sldMkLst>
      </pc:sldChg>
      <pc:sldChg chg="addSp delSp modSp add mod">
        <pc:chgData name="Duijf, Antoinette" userId="80426808-569e-4360-acb0-e5a6dc4b8ad2" providerId="ADAL" clId="{00582A34-8C2B-428E-B5DC-339D12EFD4B8}" dt="2026-11-03T08:19:51.496" v="1070" actId="1076"/>
        <pc:sldMkLst>
          <pc:docMk/>
          <pc:sldMk cId="1547421712" sldId="1535"/>
        </pc:sldMkLst>
        <pc:spChg chg="add mod">
          <ac:chgData name="Duijf, Antoinette" userId="80426808-569e-4360-acb0-e5a6dc4b8ad2" providerId="ADAL" clId="{00582A34-8C2B-428E-B5DC-339D12EFD4B8}" dt="2026-11-03T08:12:55.589" v="891" actId="1076"/>
          <ac:spMkLst>
            <pc:docMk/>
            <pc:sldMk cId="1547421712" sldId="1535"/>
            <ac:spMk id="19" creationId="{C858F08E-D1C2-A0E7-889A-6DEED3BC41B6}"/>
          </ac:spMkLst>
        </pc:spChg>
        <pc:spChg chg="mod">
          <ac:chgData name="Duijf, Antoinette" userId="80426808-569e-4360-acb0-e5a6dc4b8ad2" providerId="ADAL" clId="{00582A34-8C2B-428E-B5DC-339D12EFD4B8}" dt="2026-11-03T08:12:23.036" v="852" actId="14100"/>
          <ac:spMkLst>
            <pc:docMk/>
            <pc:sldMk cId="1547421712" sldId="1535"/>
            <ac:spMk id="33" creationId="{EAD2E688-E6F1-6DB6-B64F-A1C4EFCE4165}"/>
          </ac:spMkLst>
        </pc:spChg>
        <pc:spChg chg="mod">
          <ac:chgData name="Duijf, Antoinette" userId="80426808-569e-4360-acb0-e5a6dc4b8ad2" providerId="ADAL" clId="{00582A34-8C2B-428E-B5DC-339D12EFD4B8}" dt="2026-11-03T08:12:25.369" v="856" actId="20577"/>
          <ac:spMkLst>
            <pc:docMk/>
            <pc:sldMk cId="1547421712" sldId="1535"/>
            <ac:spMk id="34" creationId="{CBBC8EBA-0B9E-F39F-83CF-8EAFF451C090}"/>
          </ac:spMkLst>
        </pc:spChg>
        <pc:spChg chg="mod">
          <ac:chgData name="Duijf, Antoinette" userId="80426808-569e-4360-acb0-e5a6dc4b8ad2" providerId="ADAL" clId="{00582A34-8C2B-428E-B5DC-339D12EFD4B8}" dt="2026-11-03T08:14:05.565" v="904" actId="20577"/>
          <ac:spMkLst>
            <pc:docMk/>
            <pc:sldMk cId="1547421712" sldId="1535"/>
            <ac:spMk id="35" creationId="{59B12F1C-0E2A-1AAF-0841-6EB0A61BA274}"/>
          </ac:spMkLst>
        </pc:spChg>
        <pc:spChg chg="mod">
          <ac:chgData name="Duijf, Antoinette" userId="80426808-569e-4360-acb0-e5a6dc4b8ad2" providerId="ADAL" clId="{00582A34-8C2B-428E-B5DC-339D12EFD4B8}" dt="2026-11-03T08:14:24.367" v="982" actId="115"/>
          <ac:spMkLst>
            <pc:docMk/>
            <pc:sldMk cId="1547421712" sldId="1535"/>
            <ac:spMk id="36" creationId="{7D755A27-BA0A-7627-0A76-DE674EDA3786}"/>
          </ac:spMkLst>
        </pc:spChg>
        <pc:picChg chg="del">
          <ac:chgData name="Duijf, Antoinette" userId="80426808-569e-4360-acb0-e5a6dc4b8ad2" providerId="ADAL" clId="{00582A34-8C2B-428E-B5DC-339D12EFD4B8}" dt="2026-11-03T08:12:26.919" v="857" actId="478"/>
          <ac:picMkLst>
            <pc:docMk/>
            <pc:sldMk cId="1547421712" sldId="1535"/>
            <ac:picMk id="8" creationId="{3F54EC82-DD3B-6B0E-09D4-5C1BDEF5334E}"/>
          </ac:picMkLst>
        </pc:picChg>
        <pc:picChg chg="add mod">
          <ac:chgData name="Duijf, Antoinette" userId="80426808-569e-4360-acb0-e5a6dc4b8ad2" providerId="ADAL" clId="{00582A34-8C2B-428E-B5DC-339D12EFD4B8}" dt="2026-11-03T08:19:21.435" v="1060" actId="1076"/>
          <ac:picMkLst>
            <pc:docMk/>
            <pc:sldMk cId="1547421712" sldId="1535"/>
            <ac:picMk id="9" creationId="{626F307D-5062-4A61-E0FD-6EA2CCD51982}"/>
          </ac:picMkLst>
        </pc:picChg>
        <pc:picChg chg="add mod">
          <ac:chgData name="Duijf, Antoinette" userId="80426808-569e-4360-acb0-e5a6dc4b8ad2" providerId="ADAL" clId="{00582A34-8C2B-428E-B5DC-339D12EFD4B8}" dt="2026-11-03T08:19:25.752" v="1061" actId="1076"/>
          <ac:picMkLst>
            <pc:docMk/>
            <pc:sldMk cId="1547421712" sldId="1535"/>
            <ac:picMk id="21" creationId="{00983AF4-110A-3441-A8A2-3A801EB57888}"/>
          </ac:picMkLst>
        </pc:picChg>
        <pc:cxnChg chg="add mod">
          <ac:chgData name="Duijf, Antoinette" userId="80426808-569e-4360-acb0-e5a6dc4b8ad2" providerId="ADAL" clId="{00582A34-8C2B-428E-B5DC-339D12EFD4B8}" dt="2026-11-03T08:19:51.496" v="1070" actId="1076"/>
          <ac:cxnSpMkLst>
            <pc:docMk/>
            <pc:sldMk cId="1547421712" sldId="1535"/>
            <ac:cxnSpMk id="24" creationId="{8E27FA1C-96BD-0324-5F2D-70C5AB0BEEFF}"/>
          </ac:cxnSpMkLst>
        </pc:cxnChg>
        <pc:cxnChg chg="add mod">
          <ac:chgData name="Duijf, Antoinette" userId="80426808-569e-4360-acb0-e5a6dc4b8ad2" providerId="ADAL" clId="{00582A34-8C2B-428E-B5DC-339D12EFD4B8}" dt="2026-11-03T08:19:46.710" v="1068" actId="1076"/>
          <ac:cxnSpMkLst>
            <pc:docMk/>
            <pc:sldMk cId="1547421712" sldId="1535"/>
            <ac:cxnSpMk id="25" creationId="{50FB756A-9F0B-5198-2A20-5CAE768AFA5E}"/>
          </ac:cxnSpMkLst>
        </pc:cxnChg>
      </pc:sldChg>
      <pc:sldChg chg="addSp delSp modSp add mod">
        <pc:chgData name="Duijf, Antoinette" userId="80426808-569e-4360-acb0-e5a6dc4b8ad2" providerId="ADAL" clId="{00582A34-8C2B-428E-B5DC-339D12EFD4B8}" dt="2026-11-03T08:30:10.680" v="1228" actId="1076"/>
        <pc:sldMkLst>
          <pc:docMk/>
          <pc:sldMk cId="3064326358" sldId="1536"/>
        </pc:sldMkLst>
        <pc:spChg chg="del">
          <ac:chgData name="Duijf, Antoinette" userId="80426808-569e-4360-acb0-e5a6dc4b8ad2" providerId="ADAL" clId="{00582A34-8C2B-428E-B5DC-339D12EFD4B8}" dt="2026-11-03T08:18:49.791" v="1053" actId="478"/>
          <ac:spMkLst>
            <pc:docMk/>
            <pc:sldMk cId="3064326358" sldId="1536"/>
            <ac:spMk id="19" creationId="{C17705DE-0258-8674-441B-08A4FE12BD29}"/>
          </ac:spMkLst>
        </pc:spChg>
        <pc:spChg chg="add del mod">
          <ac:chgData name="Duijf, Antoinette" userId="80426808-569e-4360-acb0-e5a6dc4b8ad2" providerId="ADAL" clId="{00582A34-8C2B-428E-B5DC-339D12EFD4B8}" dt="2026-11-03T08:29:25.070" v="1226" actId="478"/>
          <ac:spMkLst>
            <pc:docMk/>
            <pc:sldMk cId="3064326358" sldId="1536"/>
            <ac:spMk id="23" creationId="{70C0C5EA-6D1D-B01A-F95B-54F0B8EC88A5}"/>
          </ac:spMkLst>
        </pc:spChg>
        <pc:spChg chg="mod">
          <ac:chgData name="Duijf, Antoinette" userId="80426808-569e-4360-acb0-e5a6dc4b8ad2" providerId="ADAL" clId="{00582A34-8C2B-428E-B5DC-339D12EFD4B8}" dt="2026-11-03T08:18:30.502" v="988" actId="20577"/>
          <ac:spMkLst>
            <pc:docMk/>
            <pc:sldMk cId="3064326358" sldId="1536"/>
            <ac:spMk id="33" creationId="{B59ABD7D-C1CB-FB67-B348-18FA8B316374}"/>
          </ac:spMkLst>
        </pc:spChg>
        <pc:spChg chg="mod">
          <ac:chgData name="Duijf, Antoinette" userId="80426808-569e-4360-acb0-e5a6dc4b8ad2" providerId="ADAL" clId="{00582A34-8C2B-428E-B5DC-339D12EFD4B8}" dt="2026-11-03T08:18:34.132" v="999" actId="20577"/>
          <ac:spMkLst>
            <pc:docMk/>
            <pc:sldMk cId="3064326358" sldId="1536"/>
            <ac:spMk id="34" creationId="{A1DF60B1-B2BC-CA49-C4C3-1B6282BC11EF}"/>
          </ac:spMkLst>
        </pc:spChg>
        <pc:spChg chg="mod">
          <ac:chgData name="Duijf, Antoinette" userId="80426808-569e-4360-acb0-e5a6dc4b8ad2" providerId="ADAL" clId="{00582A34-8C2B-428E-B5DC-339D12EFD4B8}" dt="2026-11-03T08:22:08.512" v="1148" actId="20577"/>
          <ac:spMkLst>
            <pc:docMk/>
            <pc:sldMk cId="3064326358" sldId="1536"/>
            <ac:spMk id="35" creationId="{F1B47DA5-B493-AAFB-6480-3CE3DB8B47B2}"/>
          </ac:spMkLst>
        </pc:spChg>
        <pc:spChg chg="mod">
          <ac:chgData name="Duijf, Antoinette" userId="80426808-569e-4360-acb0-e5a6dc4b8ad2" providerId="ADAL" clId="{00582A34-8C2B-428E-B5DC-339D12EFD4B8}" dt="2026-11-03T08:23:05.364" v="1214" actId="115"/>
          <ac:spMkLst>
            <pc:docMk/>
            <pc:sldMk cId="3064326358" sldId="1536"/>
            <ac:spMk id="36" creationId="{3BACDC92-D78B-F12F-FCB1-0A629C2FC03B}"/>
          </ac:spMkLst>
        </pc:spChg>
        <pc:picChg chg="add mod">
          <ac:chgData name="Duijf, Antoinette" userId="80426808-569e-4360-acb0-e5a6dc4b8ad2" providerId="ADAL" clId="{00582A34-8C2B-428E-B5DC-339D12EFD4B8}" dt="2026-11-03T08:21:00.934" v="1076" actId="14100"/>
          <ac:picMkLst>
            <pc:docMk/>
            <pc:sldMk cId="3064326358" sldId="1536"/>
            <ac:picMk id="8" creationId="{2155CAC5-9D10-D57E-A219-ADAAF303AC8C}"/>
          </ac:picMkLst>
        </pc:picChg>
        <pc:picChg chg="del">
          <ac:chgData name="Duijf, Antoinette" userId="80426808-569e-4360-acb0-e5a6dc4b8ad2" providerId="ADAL" clId="{00582A34-8C2B-428E-B5DC-339D12EFD4B8}" dt="2026-11-03T08:18:48.050" v="1052" actId="478"/>
          <ac:picMkLst>
            <pc:docMk/>
            <pc:sldMk cId="3064326358" sldId="1536"/>
            <ac:picMk id="9" creationId="{CB7C6321-B15D-FCA7-5365-D0C7A420B4F0}"/>
          </ac:picMkLst>
        </pc:picChg>
        <pc:picChg chg="add mod modCrop">
          <ac:chgData name="Duijf, Antoinette" userId="80426808-569e-4360-acb0-e5a6dc4b8ad2" providerId="ADAL" clId="{00582A34-8C2B-428E-B5DC-339D12EFD4B8}" dt="2026-11-03T08:30:10.680" v="1228" actId="1076"/>
          <ac:picMkLst>
            <pc:docMk/>
            <pc:sldMk cId="3064326358" sldId="1536"/>
            <ac:picMk id="20" creationId="{C43BF349-5818-C096-6174-EE39C3ABE67F}"/>
          </ac:picMkLst>
        </pc:picChg>
      </pc:sldChg>
      <pc:sldChg chg="addSp delSp modSp add mod">
        <pc:chgData name="Duijf, Antoinette" userId="80426808-569e-4360-acb0-e5a6dc4b8ad2" providerId="ADAL" clId="{00582A34-8C2B-428E-B5DC-339D12EFD4B8}" dt="2026-11-03T08:39:59.939" v="1604" actId="115"/>
        <pc:sldMkLst>
          <pc:docMk/>
          <pc:sldMk cId="352427192" sldId="1537"/>
        </pc:sldMkLst>
        <pc:spChg chg="add mod">
          <ac:chgData name="Duijf, Antoinette" userId="80426808-569e-4360-acb0-e5a6dc4b8ad2" providerId="ADAL" clId="{00582A34-8C2B-428E-B5DC-339D12EFD4B8}" dt="2026-11-03T08:35:53.135" v="1538" actId="20577"/>
          <ac:spMkLst>
            <pc:docMk/>
            <pc:sldMk cId="352427192" sldId="1537"/>
            <ac:spMk id="2" creationId="{9D30FD61-D73D-4BB5-0B20-39EF32B7375C}"/>
          </ac:spMkLst>
        </pc:spChg>
        <pc:spChg chg="del">
          <ac:chgData name="Duijf, Antoinette" userId="80426808-569e-4360-acb0-e5a6dc4b8ad2" providerId="ADAL" clId="{00582A34-8C2B-428E-B5DC-339D12EFD4B8}" dt="2026-11-03T08:30:42.084" v="1244" actId="478"/>
          <ac:spMkLst>
            <pc:docMk/>
            <pc:sldMk cId="352427192" sldId="1537"/>
            <ac:spMk id="19" creationId="{4DA5094E-D3ED-7D1E-D66F-EDBCD572DE5F}"/>
          </ac:spMkLst>
        </pc:spChg>
        <pc:spChg chg="mod">
          <ac:chgData name="Duijf, Antoinette" userId="80426808-569e-4360-acb0-e5a6dc4b8ad2" providerId="ADAL" clId="{00582A34-8C2B-428E-B5DC-339D12EFD4B8}" dt="2026-11-03T08:30:37.873" v="1242" actId="20577"/>
          <ac:spMkLst>
            <pc:docMk/>
            <pc:sldMk cId="352427192" sldId="1537"/>
            <ac:spMk id="33" creationId="{89E0F6C0-1167-5222-EB7E-4611198743C6}"/>
          </ac:spMkLst>
        </pc:spChg>
        <pc:spChg chg="mod">
          <ac:chgData name="Duijf, Antoinette" userId="80426808-569e-4360-acb0-e5a6dc4b8ad2" providerId="ADAL" clId="{00582A34-8C2B-428E-B5DC-339D12EFD4B8}" dt="2026-11-03T08:34:15.465" v="1436" actId="20577"/>
          <ac:spMkLst>
            <pc:docMk/>
            <pc:sldMk cId="352427192" sldId="1537"/>
            <ac:spMk id="34" creationId="{A25BD7FC-1E1E-FEC8-71DC-2BB10B04481F}"/>
          </ac:spMkLst>
        </pc:spChg>
        <pc:spChg chg="mod">
          <ac:chgData name="Duijf, Antoinette" userId="80426808-569e-4360-acb0-e5a6dc4b8ad2" providerId="ADAL" clId="{00582A34-8C2B-428E-B5DC-339D12EFD4B8}" dt="2026-11-03T08:39:59.939" v="1604" actId="115"/>
          <ac:spMkLst>
            <pc:docMk/>
            <pc:sldMk cId="352427192" sldId="1537"/>
            <ac:spMk id="35" creationId="{B8D22A86-ADCC-394F-E26F-07E46BC52A3B}"/>
          </ac:spMkLst>
        </pc:spChg>
        <pc:spChg chg="mod">
          <ac:chgData name="Duijf, Antoinette" userId="80426808-569e-4360-acb0-e5a6dc4b8ad2" providerId="ADAL" clId="{00582A34-8C2B-428E-B5DC-339D12EFD4B8}" dt="2026-11-03T08:39:57.665" v="1603" actId="115"/>
          <ac:spMkLst>
            <pc:docMk/>
            <pc:sldMk cId="352427192" sldId="1537"/>
            <ac:spMk id="36" creationId="{961614F9-D8ED-35BD-F15B-3E00F5AA27D1}"/>
          </ac:spMkLst>
        </pc:spChg>
        <pc:picChg chg="del">
          <ac:chgData name="Duijf, Antoinette" userId="80426808-569e-4360-acb0-e5a6dc4b8ad2" providerId="ADAL" clId="{00582A34-8C2B-428E-B5DC-339D12EFD4B8}" dt="2026-11-03T08:30:40.079" v="1243" actId="478"/>
          <ac:picMkLst>
            <pc:docMk/>
            <pc:sldMk cId="352427192" sldId="1537"/>
            <ac:picMk id="9" creationId="{EF2FA8CC-A7EA-D0B1-8408-92C4FA44A739}"/>
          </ac:picMkLst>
        </pc:picChg>
        <pc:picChg chg="add mod">
          <ac:chgData name="Duijf, Antoinette" userId="80426808-569e-4360-acb0-e5a6dc4b8ad2" providerId="ADAL" clId="{00582A34-8C2B-428E-B5DC-339D12EFD4B8}" dt="2026-11-03T08:34:05.884" v="1427" actId="14100"/>
          <ac:picMkLst>
            <pc:docMk/>
            <pc:sldMk cId="352427192" sldId="1537"/>
            <ac:picMk id="18" creationId="{AD7A37BD-D1BF-5323-5CFE-83B72FD56C00}"/>
          </ac:picMkLst>
        </pc:picChg>
        <pc:picChg chg="del">
          <ac:chgData name="Duijf, Antoinette" userId="80426808-569e-4360-acb0-e5a6dc4b8ad2" providerId="ADAL" clId="{00582A34-8C2B-428E-B5DC-339D12EFD4B8}" dt="2026-11-03T08:30:42.601" v="1245" actId="478"/>
          <ac:picMkLst>
            <pc:docMk/>
            <pc:sldMk cId="352427192" sldId="1537"/>
            <ac:picMk id="21" creationId="{AA280384-249E-AEAC-746D-593B8F9B69C4}"/>
          </ac:picMkLst>
        </pc:picChg>
        <pc:picChg chg="add mod">
          <ac:chgData name="Duijf, Antoinette" userId="80426808-569e-4360-acb0-e5a6dc4b8ad2" providerId="ADAL" clId="{00582A34-8C2B-428E-B5DC-339D12EFD4B8}" dt="2026-11-03T08:39:40.310" v="1557" actId="14100"/>
          <ac:picMkLst>
            <pc:docMk/>
            <pc:sldMk cId="352427192" sldId="1537"/>
            <ac:picMk id="23" creationId="{DA8E3623-D51C-24D9-AF7C-6367F2A7ED0F}"/>
          </ac:picMkLst>
        </pc:picChg>
        <pc:cxnChg chg="del">
          <ac:chgData name="Duijf, Antoinette" userId="80426808-569e-4360-acb0-e5a6dc4b8ad2" providerId="ADAL" clId="{00582A34-8C2B-428E-B5DC-339D12EFD4B8}" dt="2026-11-03T08:30:43.434" v="1246" actId="478"/>
          <ac:cxnSpMkLst>
            <pc:docMk/>
            <pc:sldMk cId="352427192" sldId="1537"/>
            <ac:cxnSpMk id="24" creationId="{C84FB80B-37E2-F200-2BE3-2C8B68979E4E}"/>
          </ac:cxnSpMkLst>
        </pc:cxnChg>
        <pc:cxnChg chg="del">
          <ac:chgData name="Duijf, Antoinette" userId="80426808-569e-4360-acb0-e5a6dc4b8ad2" providerId="ADAL" clId="{00582A34-8C2B-428E-B5DC-339D12EFD4B8}" dt="2026-11-03T08:30:44.507" v="1247" actId="478"/>
          <ac:cxnSpMkLst>
            <pc:docMk/>
            <pc:sldMk cId="352427192" sldId="1537"/>
            <ac:cxnSpMk id="25" creationId="{32EBA001-A9DC-E1FB-D2BB-8643BFF5C48E}"/>
          </ac:cxnSpMkLst>
        </pc:cxnChg>
      </pc:sldChg>
      <pc:sldChg chg="addSp delSp modSp add mod">
        <pc:chgData name="Duijf, Antoinette" userId="80426808-569e-4360-acb0-e5a6dc4b8ad2" providerId="ADAL" clId="{00582A34-8C2B-428E-B5DC-339D12EFD4B8}" dt="2026-11-03T09:30:47.282" v="2966" actId="1076"/>
        <pc:sldMkLst>
          <pc:docMk/>
          <pc:sldMk cId="1936576494" sldId="1538"/>
        </pc:sldMkLst>
        <pc:spChg chg="del">
          <ac:chgData name="Duijf, Antoinette" userId="80426808-569e-4360-acb0-e5a6dc4b8ad2" providerId="ADAL" clId="{00582A34-8C2B-428E-B5DC-339D12EFD4B8}" dt="2026-11-03T08:41:37.153" v="1609" actId="478"/>
          <ac:spMkLst>
            <pc:docMk/>
            <pc:sldMk cId="1936576494" sldId="1538"/>
            <ac:spMk id="2" creationId="{51DE3FD2-2F85-1442-EC5B-69F78EE4458B}"/>
          </ac:spMkLst>
        </pc:spChg>
        <pc:spChg chg="mod">
          <ac:chgData name="Duijf, Antoinette" userId="80426808-569e-4360-acb0-e5a6dc4b8ad2" providerId="ADAL" clId="{00582A34-8C2B-428E-B5DC-339D12EFD4B8}" dt="2026-11-03T09:30:47.282" v="2966" actId="1076"/>
          <ac:spMkLst>
            <pc:docMk/>
            <pc:sldMk cId="1936576494" sldId="1538"/>
            <ac:spMk id="33" creationId="{C968FC51-2F2F-0138-A36C-8432764EA23E}"/>
          </ac:spMkLst>
        </pc:spChg>
        <pc:spChg chg="mod">
          <ac:chgData name="Duijf, Antoinette" userId="80426808-569e-4360-acb0-e5a6dc4b8ad2" providerId="ADAL" clId="{00582A34-8C2B-428E-B5DC-339D12EFD4B8}" dt="2026-11-03T09:30:43.026" v="2965" actId="1076"/>
          <ac:spMkLst>
            <pc:docMk/>
            <pc:sldMk cId="1936576494" sldId="1538"/>
            <ac:spMk id="34" creationId="{B3A046EC-1C8E-DDEA-5348-A319B4033C25}"/>
          </ac:spMkLst>
        </pc:spChg>
        <pc:spChg chg="mod">
          <ac:chgData name="Duijf, Antoinette" userId="80426808-569e-4360-acb0-e5a6dc4b8ad2" providerId="ADAL" clId="{00582A34-8C2B-428E-B5DC-339D12EFD4B8}" dt="2026-11-03T08:48:37.655" v="1940" actId="6549"/>
          <ac:spMkLst>
            <pc:docMk/>
            <pc:sldMk cId="1936576494" sldId="1538"/>
            <ac:spMk id="35" creationId="{77E0CFD1-5DDB-DAA4-95EE-847A80361F7A}"/>
          </ac:spMkLst>
        </pc:spChg>
        <pc:spChg chg="mod">
          <ac:chgData name="Duijf, Antoinette" userId="80426808-569e-4360-acb0-e5a6dc4b8ad2" providerId="ADAL" clId="{00582A34-8C2B-428E-B5DC-339D12EFD4B8}" dt="2026-11-03T08:46:43.765" v="1771" actId="20577"/>
          <ac:spMkLst>
            <pc:docMk/>
            <pc:sldMk cId="1936576494" sldId="1538"/>
            <ac:spMk id="36" creationId="{D2CB8BEF-ECAF-427E-94EE-816B6ED27D67}"/>
          </ac:spMkLst>
        </pc:spChg>
        <pc:picChg chg="add mod">
          <ac:chgData name="Duijf, Antoinette" userId="80426808-569e-4360-acb0-e5a6dc4b8ad2" providerId="ADAL" clId="{00582A34-8C2B-428E-B5DC-339D12EFD4B8}" dt="2026-11-03T08:48:50.452" v="1945" actId="1036"/>
          <ac:picMkLst>
            <pc:docMk/>
            <pc:sldMk cId="1936576494" sldId="1538"/>
            <ac:picMk id="9" creationId="{84FA85A3-F39C-1247-A7C2-DEED6730A654}"/>
          </ac:picMkLst>
        </pc:picChg>
        <pc:picChg chg="del">
          <ac:chgData name="Duijf, Antoinette" userId="80426808-569e-4360-acb0-e5a6dc4b8ad2" providerId="ADAL" clId="{00582A34-8C2B-428E-B5DC-339D12EFD4B8}" dt="2026-11-03T08:41:35.765" v="1607" actId="478"/>
          <ac:picMkLst>
            <pc:docMk/>
            <pc:sldMk cId="1936576494" sldId="1538"/>
            <ac:picMk id="18" creationId="{0113E688-D709-F896-47B4-7B83BEF2D10E}"/>
          </ac:picMkLst>
        </pc:picChg>
        <pc:picChg chg="add mod">
          <ac:chgData name="Duijf, Antoinette" userId="80426808-569e-4360-acb0-e5a6dc4b8ad2" providerId="ADAL" clId="{00582A34-8C2B-428E-B5DC-339D12EFD4B8}" dt="2026-11-03T08:46:50.514" v="1774" actId="1076"/>
          <ac:picMkLst>
            <pc:docMk/>
            <pc:sldMk cId="1936576494" sldId="1538"/>
            <ac:picMk id="20" creationId="{258C570E-5A71-DCEA-FAE7-3701D6921F7A}"/>
          </ac:picMkLst>
        </pc:picChg>
        <pc:picChg chg="del">
          <ac:chgData name="Duijf, Antoinette" userId="80426808-569e-4360-acb0-e5a6dc4b8ad2" providerId="ADAL" clId="{00582A34-8C2B-428E-B5DC-339D12EFD4B8}" dt="2026-11-03T08:41:36.283" v="1608" actId="478"/>
          <ac:picMkLst>
            <pc:docMk/>
            <pc:sldMk cId="1936576494" sldId="1538"/>
            <ac:picMk id="23" creationId="{7DBCD5E0-7011-A12D-64B3-DF69F7ACB967}"/>
          </ac:picMkLst>
        </pc:picChg>
      </pc:sldChg>
      <pc:sldChg chg="addSp delSp modSp add mod modNotesTx">
        <pc:chgData name="Duijf, Antoinette" userId="80426808-569e-4360-acb0-e5a6dc4b8ad2" providerId="ADAL" clId="{00582A34-8C2B-428E-B5DC-339D12EFD4B8}" dt="2026-11-03T09:29:49.995" v="2951" actId="14100"/>
        <pc:sldMkLst>
          <pc:docMk/>
          <pc:sldMk cId="2971332819" sldId="1539"/>
        </pc:sldMkLst>
        <pc:spChg chg="del">
          <ac:chgData name="Duijf, Antoinette" userId="80426808-569e-4360-acb0-e5a6dc4b8ad2" providerId="ADAL" clId="{00582A34-8C2B-428E-B5DC-339D12EFD4B8}" dt="2026-11-03T08:56:14.798" v="2056" actId="478"/>
          <ac:spMkLst>
            <pc:docMk/>
            <pc:sldMk cId="2971332819" sldId="1539"/>
            <ac:spMk id="19" creationId="{56843AE3-CABE-CBF0-DA35-9B0E53AFBEF9}"/>
          </ac:spMkLst>
        </pc:spChg>
        <pc:spChg chg="mod">
          <ac:chgData name="Duijf, Antoinette" userId="80426808-569e-4360-acb0-e5a6dc4b8ad2" providerId="ADAL" clId="{00582A34-8C2B-428E-B5DC-339D12EFD4B8}" dt="2026-11-03T09:29:49.995" v="2951" actId="14100"/>
          <ac:spMkLst>
            <pc:docMk/>
            <pc:sldMk cId="2971332819" sldId="1539"/>
            <ac:spMk id="33" creationId="{5A3B67D6-9AA7-B405-94C6-C26D6E46E393}"/>
          </ac:spMkLst>
        </pc:spChg>
        <pc:spChg chg="mod">
          <ac:chgData name="Duijf, Antoinette" userId="80426808-569e-4360-acb0-e5a6dc4b8ad2" providerId="ADAL" clId="{00582A34-8C2B-428E-B5DC-339D12EFD4B8}" dt="2026-11-03T08:56:09.584" v="2051" actId="20577"/>
          <ac:spMkLst>
            <pc:docMk/>
            <pc:sldMk cId="2971332819" sldId="1539"/>
            <ac:spMk id="34" creationId="{EF750954-1AE1-8636-FAE6-D85E52918160}"/>
          </ac:spMkLst>
        </pc:spChg>
        <pc:spChg chg="mod">
          <ac:chgData name="Duijf, Antoinette" userId="80426808-569e-4360-acb0-e5a6dc4b8ad2" providerId="ADAL" clId="{00582A34-8C2B-428E-B5DC-339D12EFD4B8}" dt="2026-11-03T09:21:52.497" v="2690" actId="20577"/>
          <ac:spMkLst>
            <pc:docMk/>
            <pc:sldMk cId="2971332819" sldId="1539"/>
            <ac:spMk id="35" creationId="{8BB81EA6-58D5-1D33-FA95-524B7F3B4893}"/>
          </ac:spMkLst>
        </pc:spChg>
        <pc:spChg chg="mod">
          <ac:chgData name="Duijf, Antoinette" userId="80426808-569e-4360-acb0-e5a6dc4b8ad2" providerId="ADAL" clId="{00582A34-8C2B-428E-B5DC-339D12EFD4B8}" dt="2026-11-03T09:28:46.596" v="2936" actId="20577"/>
          <ac:spMkLst>
            <pc:docMk/>
            <pc:sldMk cId="2971332819" sldId="1539"/>
            <ac:spMk id="36" creationId="{351845BB-BD9A-E471-2E6A-2190283AC2DE}"/>
          </ac:spMkLst>
        </pc:spChg>
        <pc:picChg chg="add mod">
          <ac:chgData name="Duijf, Antoinette" userId="80426808-569e-4360-acb0-e5a6dc4b8ad2" providerId="ADAL" clId="{00582A34-8C2B-428E-B5DC-339D12EFD4B8}" dt="2026-11-03T09:21:42.626" v="2680" actId="1076"/>
          <ac:picMkLst>
            <pc:docMk/>
            <pc:sldMk cId="2971332819" sldId="1539"/>
            <ac:picMk id="8" creationId="{63A3F1BE-474A-FE9D-27CA-1E9FC2E907F5}"/>
          </ac:picMkLst>
        </pc:picChg>
        <pc:picChg chg="del">
          <ac:chgData name="Duijf, Antoinette" userId="80426808-569e-4360-acb0-e5a6dc4b8ad2" providerId="ADAL" clId="{00582A34-8C2B-428E-B5DC-339D12EFD4B8}" dt="2026-11-03T08:56:10.851" v="2052" actId="478"/>
          <ac:picMkLst>
            <pc:docMk/>
            <pc:sldMk cId="2971332819" sldId="1539"/>
            <ac:picMk id="9" creationId="{2884E0EE-803B-591C-56FA-C94AF89E7C5C}"/>
          </ac:picMkLst>
        </pc:picChg>
        <pc:picChg chg="add mod">
          <ac:chgData name="Duijf, Antoinette" userId="80426808-569e-4360-acb0-e5a6dc4b8ad2" providerId="ADAL" clId="{00582A34-8C2B-428E-B5DC-339D12EFD4B8}" dt="2026-11-03T09:28:25.951" v="2912" actId="1076"/>
          <ac:picMkLst>
            <pc:docMk/>
            <pc:sldMk cId="2971332819" sldId="1539"/>
            <ac:picMk id="20" creationId="{40A60A66-9DD1-2229-D4B2-3AB76CFAAC79}"/>
          </ac:picMkLst>
        </pc:picChg>
        <pc:picChg chg="del">
          <ac:chgData name="Duijf, Antoinette" userId="80426808-569e-4360-acb0-e5a6dc4b8ad2" providerId="ADAL" clId="{00582A34-8C2B-428E-B5DC-339D12EFD4B8}" dt="2026-11-03T08:56:11.367" v="2053" actId="478"/>
          <ac:picMkLst>
            <pc:docMk/>
            <pc:sldMk cId="2971332819" sldId="1539"/>
            <ac:picMk id="21" creationId="{D42EA356-2E26-30B7-A60B-99B2119E41C3}"/>
          </ac:picMkLst>
        </pc:picChg>
        <pc:cxnChg chg="del">
          <ac:chgData name="Duijf, Antoinette" userId="80426808-569e-4360-acb0-e5a6dc4b8ad2" providerId="ADAL" clId="{00582A34-8C2B-428E-B5DC-339D12EFD4B8}" dt="2026-11-03T08:56:11.991" v="2054" actId="478"/>
          <ac:cxnSpMkLst>
            <pc:docMk/>
            <pc:sldMk cId="2971332819" sldId="1539"/>
            <ac:cxnSpMk id="24" creationId="{97965A4A-5D71-31BB-FE30-967A1E3380DD}"/>
          </ac:cxnSpMkLst>
        </pc:cxnChg>
        <pc:cxnChg chg="del">
          <ac:chgData name="Duijf, Antoinette" userId="80426808-569e-4360-acb0-e5a6dc4b8ad2" providerId="ADAL" clId="{00582A34-8C2B-428E-B5DC-339D12EFD4B8}" dt="2026-11-03T08:56:12.924" v="2055" actId="478"/>
          <ac:cxnSpMkLst>
            <pc:docMk/>
            <pc:sldMk cId="2971332819" sldId="1539"/>
            <ac:cxnSpMk id="25" creationId="{B407FF47-71FA-4C59-0C85-9CCD980561A3}"/>
          </ac:cxnSpMkLst>
        </pc:cxnChg>
      </pc:sldChg>
      <pc:sldChg chg="addSp delSp modSp add mod">
        <pc:chgData name="Duijf, Antoinette" userId="80426808-569e-4360-acb0-e5a6dc4b8ad2" providerId="ADAL" clId="{00582A34-8C2B-428E-B5DC-339D12EFD4B8}" dt="2026-11-03T09:57:11.980" v="3398" actId="20577"/>
        <pc:sldMkLst>
          <pc:docMk/>
          <pc:sldMk cId="2157809299" sldId="1540"/>
        </pc:sldMkLst>
        <pc:spChg chg="mod">
          <ac:chgData name="Duijf, Antoinette" userId="80426808-569e-4360-acb0-e5a6dc4b8ad2" providerId="ADAL" clId="{00582A34-8C2B-428E-B5DC-339D12EFD4B8}" dt="2026-11-03T09:54:44.296" v="3268" actId="1076"/>
          <ac:spMkLst>
            <pc:docMk/>
            <pc:sldMk cId="2157809299" sldId="1540"/>
            <ac:spMk id="12" creationId="{6DC858AE-0B68-7B8A-F399-1C26942FA1E0}"/>
          </ac:spMkLst>
        </pc:spChg>
        <pc:spChg chg="mod">
          <ac:chgData name="Duijf, Antoinette" userId="80426808-569e-4360-acb0-e5a6dc4b8ad2" providerId="ADAL" clId="{00582A34-8C2B-428E-B5DC-339D12EFD4B8}" dt="2026-11-03T09:55:51.813" v="3285" actId="1076"/>
          <ac:spMkLst>
            <pc:docMk/>
            <pc:sldMk cId="2157809299" sldId="1540"/>
            <ac:spMk id="13" creationId="{33170365-F0A4-AEDB-AD06-1B56811BCC49}"/>
          </ac:spMkLst>
        </pc:spChg>
        <pc:spChg chg="mod">
          <ac:chgData name="Duijf, Antoinette" userId="80426808-569e-4360-acb0-e5a6dc4b8ad2" providerId="ADAL" clId="{00582A34-8C2B-428E-B5DC-339D12EFD4B8}" dt="2026-11-03T09:55:45.427" v="3283" actId="1076"/>
          <ac:spMkLst>
            <pc:docMk/>
            <pc:sldMk cId="2157809299" sldId="1540"/>
            <ac:spMk id="14" creationId="{F6AA34EB-0F90-ADEC-1F60-3422ECE1C50A}"/>
          </ac:spMkLst>
        </pc:spChg>
        <pc:spChg chg="mod">
          <ac:chgData name="Duijf, Antoinette" userId="80426808-569e-4360-acb0-e5a6dc4b8ad2" providerId="ADAL" clId="{00582A34-8C2B-428E-B5DC-339D12EFD4B8}" dt="2026-11-03T09:55:45.427" v="3283" actId="1076"/>
          <ac:spMkLst>
            <pc:docMk/>
            <pc:sldMk cId="2157809299" sldId="1540"/>
            <ac:spMk id="15" creationId="{FB14058C-8A23-5E53-2B5B-A8ED5854EFB2}"/>
          </ac:spMkLst>
        </pc:spChg>
        <pc:spChg chg="mod">
          <ac:chgData name="Duijf, Antoinette" userId="80426808-569e-4360-acb0-e5a6dc4b8ad2" providerId="ADAL" clId="{00582A34-8C2B-428E-B5DC-339D12EFD4B8}" dt="2026-11-03T09:54:44.296" v="3268" actId="1076"/>
          <ac:spMkLst>
            <pc:docMk/>
            <pc:sldMk cId="2157809299" sldId="1540"/>
            <ac:spMk id="18" creationId="{BBDA027D-0742-EF8F-8CE3-42370E3E0A16}"/>
          </ac:spMkLst>
        </pc:spChg>
        <pc:spChg chg="mod">
          <ac:chgData name="Duijf, Antoinette" userId="80426808-569e-4360-acb0-e5a6dc4b8ad2" providerId="ADAL" clId="{00582A34-8C2B-428E-B5DC-339D12EFD4B8}" dt="2026-11-03T09:55:51.813" v="3285" actId="1076"/>
          <ac:spMkLst>
            <pc:docMk/>
            <pc:sldMk cId="2157809299" sldId="1540"/>
            <ac:spMk id="19" creationId="{7ADD9497-0BCE-4143-6A27-752F54E91ED9}"/>
          </ac:spMkLst>
        </pc:spChg>
        <pc:spChg chg="mod">
          <ac:chgData name="Duijf, Antoinette" userId="80426808-569e-4360-acb0-e5a6dc4b8ad2" providerId="ADAL" clId="{00582A34-8C2B-428E-B5DC-339D12EFD4B8}" dt="2026-11-03T09:37:29.589" v="3042" actId="1076"/>
          <ac:spMkLst>
            <pc:docMk/>
            <pc:sldMk cId="2157809299" sldId="1540"/>
            <ac:spMk id="31" creationId="{769740CE-16D5-97C5-622D-C63DB02B9333}"/>
          </ac:spMkLst>
        </pc:spChg>
        <pc:spChg chg="mod">
          <ac:chgData name="Duijf, Antoinette" userId="80426808-569e-4360-acb0-e5a6dc4b8ad2" providerId="ADAL" clId="{00582A34-8C2B-428E-B5DC-339D12EFD4B8}" dt="2026-11-03T09:37:29.589" v="3042" actId="1076"/>
          <ac:spMkLst>
            <pc:docMk/>
            <pc:sldMk cId="2157809299" sldId="1540"/>
            <ac:spMk id="33" creationId="{8DB87F4F-6C52-448E-02B8-27B21D06529D}"/>
          </ac:spMkLst>
        </pc:spChg>
        <pc:spChg chg="add del mod">
          <ac:chgData name="Duijf, Antoinette" userId="80426808-569e-4360-acb0-e5a6dc4b8ad2" providerId="ADAL" clId="{00582A34-8C2B-428E-B5DC-339D12EFD4B8}" dt="2026-11-03T09:46:11.632" v="3202" actId="478"/>
          <ac:spMkLst>
            <pc:docMk/>
            <pc:sldMk cId="2157809299" sldId="1540"/>
            <ac:spMk id="34" creationId="{CFE5767E-7529-9BC8-45E7-A29BCF23781C}"/>
          </ac:spMkLst>
        </pc:spChg>
        <pc:spChg chg="mod">
          <ac:chgData name="Duijf, Antoinette" userId="80426808-569e-4360-acb0-e5a6dc4b8ad2" providerId="ADAL" clId="{00582A34-8C2B-428E-B5DC-339D12EFD4B8}" dt="2026-11-03T09:55:03.728" v="3274" actId="14100"/>
          <ac:spMkLst>
            <pc:docMk/>
            <pc:sldMk cId="2157809299" sldId="1540"/>
            <ac:spMk id="35" creationId="{5A14EFC6-D747-3994-D74E-B6E096D26AA1}"/>
          </ac:spMkLst>
        </pc:spChg>
        <pc:spChg chg="mod">
          <ac:chgData name="Duijf, Antoinette" userId="80426808-569e-4360-acb0-e5a6dc4b8ad2" providerId="ADAL" clId="{00582A34-8C2B-428E-B5DC-339D12EFD4B8}" dt="2026-11-03T09:55:01.066" v="3273" actId="1076"/>
          <ac:spMkLst>
            <pc:docMk/>
            <pc:sldMk cId="2157809299" sldId="1540"/>
            <ac:spMk id="37" creationId="{E8B5C55C-7F01-6109-1E3C-27095F592117}"/>
          </ac:spMkLst>
        </pc:spChg>
        <pc:spChg chg="add mod">
          <ac:chgData name="Duijf, Antoinette" userId="80426808-569e-4360-acb0-e5a6dc4b8ad2" providerId="ADAL" clId="{00582A34-8C2B-428E-B5DC-339D12EFD4B8}" dt="2026-11-03T09:54:44.296" v="3268" actId="1076"/>
          <ac:spMkLst>
            <pc:docMk/>
            <pc:sldMk cId="2157809299" sldId="1540"/>
            <ac:spMk id="41" creationId="{C130F333-A6BA-76C6-5011-299F305AFFF0}"/>
          </ac:spMkLst>
        </pc:spChg>
        <pc:spChg chg="add mod">
          <ac:chgData name="Duijf, Antoinette" userId="80426808-569e-4360-acb0-e5a6dc4b8ad2" providerId="ADAL" clId="{00582A34-8C2B-428E-B5DC-339D12EFD4B8}" dt="2026-11-03T09:54:44.296" v="3268" actId="1076"/>
          <ac:spMkLst>
            <pc:docMk/>
            <pc:sldMk cId="2157809299" sldId="1540"/>
            <ac:spMk id="43" creationId="{F5DD1DB5-7307-5ABA-61CA-C471BBB39EC3}"/>
          </ac:spMkLst>
        </pc:spChg>
        <pc:spChg chg="del">
          <ac:chgData name="Duijf, Antoinette" userId="80426808-569e-4360-acb0-e5a6dc4b8ad2" providerId="ADAL" clId="{00582A34-8C2B-428E-B5DC-339D12EFD4B8}" dt="2026-11-03T09:35:31.541" v="3011" actId="478"/>
          <ac:spMkLst>
            <pc:docMk/>
            <pc:sldMk cId="2157809299" sldId="1540"/>
            <ac:spMk id="55" creationId="{A01696BB-E52D-481F-D501-5425805D5735}"/>
          </ac:spMkLst>
        </pc:spChg>
        <pc:spChg chg="add mod">
          <ac:chgData name="Duijf, Antoinette" userId="80426808-569e-4360-acb0-e5a6dc4b8ad2" providerId="ADAL" clId="{00582A34-8C2B-428E-B5DC-339D12EFD4B8}" dt="2026-11-03T09:57:11.980" v="3398" actId="20577"/>
          <ac:spMkLst>
            <pc:docMk/>
            <pc:sldMk cId="2157809299" sldId="1540"/>
            <ac:spMk id="56" creationId="{B8F6EFC8-F55E-DFD4-BA8B-0F2CE1D67B2D}"/>
          </ac:spMkLst>
        </pc:spChg>
        <pc:picChg chg="add mod">
          <ac:chgData name="Duijf, Antoinette" userId="80426808-569e-4360-acb0-e5a6dc4b8ad2" providerId="ADAL" clId="{00582A34-8C2B-428E-B5DC-339D12EFD4B8}" dt="2026-11-03T09:54:18.560" v="3263" actId="1076"/>
          <ac:picMkLst>
            <pc:docMk/>
            <pc:sldMk cId="2157809299" sldId="1540"/>
            <ac:picMk id="9" creationId="{D0DF611D-4F74-0086-0C86-8A0C9A38395D}"/>
          </ac:picMkLst>
        </pc:picChg>
        <pc:picChg chg="add del mod">
          <ac:chgData name="Duijf, Antoinette" userId="80426808-569e-4360-acb0-e5a6dc4b8ad2" providerId="ADAL" clId="{00582A34-8C2B-428E-B5DC-339D12EFD4B8}" dt="2026-11-03T09:39:13.180" v="3048" actId="22"/>
          <ac:picMkLst>
            <pc:docMk/>
            <pc:sldMk cId="2157809299" sldId="1540"/>
            <ac:picMk id="17" creationId="{DFE5BE0C-8589-E7A0-2963-4626794BC2B5}"/>
          </ac:picMkLst>
        </pc:picChg>
        <pc:picChg chg="add mod ord">
          <ac:chgData name="Duijf, Antoinette" userId="80426808-569e-4360-acb0-e5a6dc4b8ad2" providerId="ADAL" clId="{00582A34-8C2B-428E-B5DC-339D12EFD4B8}" dt="2026-11-03T09:55:58.211" v="3288" actId="1076"/>
          <ac:picMkLst>
            <pc:docMk/>
            <pc:sldMk cId="2157809299" sldId="1540"/>
            <ac:picMk id="23" creationId="{97B7D43D-60FA-3255-A34E-3CC3AB768415}"/>
          </ac:picMkLst>
        </pc:picChg>
        <pc:picChg chg="add mod ord modCrop">
          <ac:chgData name="Duijf, Antoinette" userId="80426808-569e-4360-acb0-e5a6dc4b8ad2" providerId="ADAL" clId="{00582A34-8C2B-428E-B5DC-339D12EFD4B8}" dt="2026-11-03T09:55:46.660" v="3284" actId="1076"/>
          <ac:picMkLst>
            <pc:docMk/>
            <pc:sldMk cId="2157809299" sldId="1540"/>
            <ac:picMk id="25" creationId="{F14B114B-EF4E-DBF6-8E7C-9E1930BF42B3}"/>
          </ac:picMkLst>
        </pc:picChg>
        <pc:picChg chg="del">
          <ac:chgData name="Duijf, Antoinette" userId="80426808-569e-4360-acb0-e5a6dc4b8ad2" providerId="ADAL" clId="{00582A34-8C2B-428E-B5DC-339D12EFD4B8}" dt="2026-11-03T09:35:30.286" v="3010" actId="478"/>
          <ac:picMkLst>
            <pc:docMk/>
            <pc:sldMk cId="2157809299" sldId="1540"/>
            <ac:picMk id="28" creationId="{266C8E35-2EC6-C3C6-ED3D-1383A3966749}"/>
          </ac:picMkLst>
        </pc:picChg>
        <pc:picChg chg="del">
          <ac:chgData name="Duijf, Antoinette" userId="80426808-569e-4360-acb0-e5a6dc4b8ad2" providerId="ADAL" clId="{00582A34-8C2B-428E-B5DC-339D12EFD4B8}" dt="2026-11-03T09:35:33.462" v="3014" actId="478"/>
          <ac:picMkLst>
            <pc:docMk/>
            <pc:sldMk cId="2157809299" sldId="1540"/>
            <ac:picMk id="39" creationId="{4F762D27-F375-5B5C-FA7E-9AA81C474C30}"/>
          </ac:picMkLst>
        </pc:picChg>
        <pc:picChg chg="del">
          <ac:chgData name="Duijf, Antoinette" userId="80426808-569e-4360-acb0-e5a6dc4b8ad2" providerId="ADAL" clId="{00582A34-8C2B-428E-B5DC-339D12EFD4B8}" dt="2026-11-03T09:35:32.343" v="3012" actId="478"/>
          <ac:picMkLst>
            <pc:docMk/>
            <pc:sldMk cId="2157809299" sldId="1540"/>
            <ac:picMk id="44" creationId="{55975E4A-DD16-7CDE-64DA-E2B5AA084231}"/>
          </ac:picMkLst>
        </pc:picChg>
        <pc:picChg chg="add mod">
          <ac:chgData name="Duijf, Antoinette" userId="80426808-569e-4360-acb0-e5a6dc4b8ad2" providerId="ADAL" clId="{00582A34-8C2B-428E-B5DC-339D12EFD4B8}" dt="2026-11-03T09:56:36.710" v="3294" actId="1076"/>
          <ac:picMkLst>
            <pc:docMk/>
            <pc:sldMk cId="2157809299" sldId="1540"/>
            <ac:picMk id="47" creationId="{701BFD39-052A-6C64-01EE-5941991905C2}"/>
          </ac:picMkLst>
        </pc:picChg>
        <pc:picChg chg="add mod">
          <ac:chgData name="Duijf, Antoinette" userId="80426808-569e-4360-acb0-e5a6dc4b8ad2" providerId="ADAL" clId="{00582A34-8C2B-428E-B5DC-339D12EFD4B8}" dt="2026-11-03T09:56:38.829" v="3295" actId="14100"/>
          <ac:picMkLst>
            <pc:docMk/>
            <pc:sldMk cId="2157809299" sldId="1540"/>
            <ac:picMk id="49" creationId="{04BAE26C-2B95-4258-300E-6432575A8FA4}"/>
          </ac:picMkLst>
        </pc:picChg>
        <pc:picChg chg="del">
          <ac:chgData name="Duijf, Antoinette" userId="80426808-569e-4360-acb0-e5a6dc4b8ad2" providerId="ADAL" clId="{00582A34-8C2B-428E-B5DC-339D12EFD4B8}" dt="2026-11-03T09:35:32.971" v="3013" actId="478"/>
          <ac:picMkLst>
            <pc:docMk/>
            <pc:sldMk cId="2157809299" sldId="1540"/>
            <ac:picMk id="53" creationId="{6BAFBB60-9F7F-F35D-92F6-6E31BD7E962C}"/>
          </ac:picMkLst>
        </pc:picChg>
        <pc:cxnChg chg="mod">
          <ac:chgData name="Duijf, Antoinette" userId="80426808-569e-4360-acb0-e5a6dc4b8ad2" providerId="ADAL" clId="{00582A34-8C2B-428E-B5DC-339D12EFD4B8}" dt="2026-11-03T09:56:03.655" v="3289" actId="14100"/>
          <ac:cxnSpMkLst>
            <pc:docMk/>
            <pc:sldMk cId="2157809299" sldId="1540"/>
            <ac:cxnSpMk id="21" creationId="{DD70E790-3FE1-4AF9-0DC3-080F0AC7BF62}"/>
          </ac:cxnSpMkLst>
        </pc:cxnChg>
        <pc:cxnChg chg="mod">
          <ac:chgData name="Duijf, Antoinette" userId="80426808-569e-4360-acb0-e5a6dc4b8ad2" providerId="ADAL" clId="{00582A34-8C2B-428E-B5DC-339D12EFD4B8}" dt="2026-11-03T09:54:44.296" v="3268" actId="1076"/>
          <ac:cxnSpMkLst>
            <pc:docMk/>
            <pc:sldMk cId="2157809299" sldId="1540"/>
            <ac:cxnSpMk id="27" creationId="{A70E4356-89AB-C5AC-5B51-FFC0995DC50A}"/>
          </ac:cxnSpMkLst>
        </pc:cxnChg>
        <pc:cxnChg chg="mod">
          <ac:chgData name="Duijf, Antoinette" userId="80426808-569e-4360-acb0-e5a6dc4b8ad2" providerId="ADAL" clId="{00582A34-8C2B-428E-B5DC-339D12EFD4B8}" dt="2026-11-03T09:54:44.296" v="3268" actId="1076"/>
          <ac:cxnSpMkLst>
            <pc:docMk/>
            <pc:sldMk cId="2157809299" sldId="1540"/>
            <ac:cxnSpMk id="29" creationId="{8390CF42-0F0B-D99B-A047-7D9877740D8F}"/>
          </ac:cxnSpMkLst>
        </pc:cxnChg>
        <pc:cxnChg chg="add mod ord">
          <ac:chgData name="Duijf, Antoinette" userId="80426808-569e-4360-acb0-e5a6dc4b8ad2" providerId="ADAL" clId="{00582A34-8C2B-428E-B5DC-339D12EFD4B8}" dt="2026-11-03T09:56:08.584" v="3291" actId="14100"/>
          <ac:cxnSpMkLst>
            <pc:docMk/>
            <pc:sldMk cId="2157809299" sldId="1540"/>
            <ac:cxnSpMk id="36" creationId="{1376A02D-86ED-1E3C-DF47-722181E24BBA}"/>
          </ac:cxnSpMkLst>
        </pc:cxnChg>
      </pc:sldChg>
    </pc:docChg>
  </pc:docChgLst>
  <pc:docChgLst>
    <pc:chgData name="Routledge, Mandy" userId="bacdedf5-8e30-494b-ad8b-f27fa30c4f8d" providerId="ADAL" clId="{CCB24F93-BDB9-4BD7-8A35-FDD7F9D1AA15}"/>
    <pc:docChg chg="undo custSel delSld modSld modSection">
      <pc:chgData name="Routledge, Mandy" userId="bacdedf5-8e30-494b-ad8b-f27fa30c4f8d" providerId="ADAL" clId="{CCB24F93-BDB9-4BD7-8A35-FDD7F9D1AA15}" dt="2026-11-03T10:38:47.246" v="438" actId="14100"/>
      <pc:docMkLst>
        <pc:docMk/>
      </pc:docMkLst>
      <pc:sldChg chg="modNotesTx">
        <pc:chgData name="Routledge, Mandy" userId="bacdedf5-8e30-494b-ad8b-f27fa30c4f8d" providerId="ADAL" clId="{CCB24F93-BDB9-4BD7-8A35-FDD7F9D1AA15}" dt="2026-11-03T10:26:03.710" v="378" actId="6549"/>
        <pc:sldMkLst>
          <pc:docMk/>
          <pc:sldMk cId="323006580" sldId="548"/>
        </pc:sldMkLst>
      </pc:sldChg>
      <pc:sldChg chg="addSp delSp mod">
        <pc:chgData name="Routledge, Mandy" userId="bacdedf5-8e30-494b-ad8b-f27fa30c4f8d" providerId="ADAL" clId="{CCB24F93-BDB9-4BD7-8A35-FDD7F9D1AA15}" dt="2026-11-03T10:26:57.357" v="381" actId="478"/>
        <pc:sldMkLst>
          <pc:docMk/>
          <pc:sldMk cId="1671649065" sldId="934"/>
        </pc:sldMkLst>
        <pc:spChg chg="add del">
          <ac:chgData name="Routledge, Mandy" userId="bacdedf5-8e30-494b-ad8b-f27fa30c4f8d" providerId="ADAL" clId="{CCB24F93-BDB9-4BD7-8A35-FDD7F9D1AA15}" dt="2026-11-03T10:26:57.357" v="381" actId="478"/>
          <ac:spMkLst>
            <pc:docMk/>
            <pc:sldMk cId="1671649065" sldId="934"/>
            <ac:spMk id="4" creationId="{FEE25981-8B70-CE1C-5ECB-E88D1AE70D0C}"/>
          </ac:spMkLst>
        </pc:spChg>
      </pc:sldChg>
      <pc:sldChg chg="modSp mod modNotesTx">
        <pc:chgData name="Routledge, Mandy" userId="bacdedf5-8e30-494b-ad8b-f27fa30c4f8d" providerId="ADAL" clId="{CCB24F93-BDB9-4BD7-8A35-FDD7F9D1AA15}" dt="2026-11-03T10:28:16.654" v="400" actId="6549"/>
        <pc:sldMkLst>
          <pc:docMk/>
          <pc:sldMk cId="2189114603" sldId="1437"/>
        </pc:sldMkLst>
        <pc:spChg chg="mod">
          <ac:chgData name="Routledge, Mandy" userId="bacdedf5-8e30-494b-ad8b-f27fa30c4f8d" providerId="ADAL" clId="{CCB24F93-BDB9-4BD7-8A35-FDD7F9D1AA15}" dt="2026-11-03T10:28:16.654" v="400" actId="6549"/>
          <ac:spMkLst>
            <pc:docMk/>
            <pc:sldMk cId="2189114603" sldId="1437"/>
            <ac:spMk id="3" creationId="{00000000-0000-0000-0000-000000000000}"/>
          </ac:spMkLst>
        </pc:spChg>
        <pc:spChg chg="mod">
          <ac:chgData name="Routledge, Mandy" userId="bacdedf5-8e30-494b-ad8b-f27fa30c4f8d" providerId="ADAL" clId="{CCB24F93-BDB9-4BD7-8A35-FDD7F9D1AA15}" dt="2026-11-03T10:27:19.240" v="383" actId="14100"/>
          <ac:spMkLst>
            <pc:docMk/>
            <pc:sldMk cId="2189114603" sldId="1437"/>
            <ac:spMk id="6" creationId="{79078A98-8E38-E955-633F-0C2B57D81457}"/>
          </ac:spMkLst>
        </pc:spChg>
      </pc:sldChg>
      <pc:sldChg chg="modSp mod">
        <pc:chgData name="Routledge, Mandy" userId="bacdedf5-8e30-494b-ad8b-f27fa30c4f8d" providerId="ADAL" clId="{CCB24F93-BDB9-4BD7-8A35-FDD7F9D1AA15}" dt="2026-11-03T10:32:41.586" v="415" actId="1076"/>
        <pc:sldMkLst>
          <pc:docMk/>
          <pc:sldMk cId="2967928418" sldId="1511"/>
        </pc:sldMkLst>
        <pc:spChg chg="mod">
          <ac:chgData name="Routledge, Mandy" userId="bacdedf5-8e30-494b-ad8b-f27fa30c4f8d" providerId="ADAL" clId="{CCB24F93-BDB9-4BD7-8A35-FDD7F9D1AA15}" dt="2026-11-03T10:32:41.586" v="415" actId="1076"/>
          <ac:spMkLst>
            <pc:docMk/>
            <pc:sldMk cId="2967928418" sldId="1511"/>
            <ac:spMk id="33" creationId="{AC757F5E-B016-F947-4518-7C6B9CC7EE04}"/>
          </ac:spMkLst>
        </pc:spChg>
      </pc:sldChg>
      <pc:sldChg chg="modSp mod">
        <pc:chgData name="Routledge, Mandy" userId="bacdedf5-8e30-494b-ad8b-f27fa30c4f8d" providerId="ADAL" clId="{CCB24F93-BDB9-4BD7-8A35-FDD7F9D1AA15}" dt="2026-11-03T10:29:49.427" v="404" actId="14100"/>
        <pc:sldMkLst>
          <pc:docMk/>
          <pc:sldMk cId="1594331871" sldId="1512"/>
        </pc:sldMkLst>
        <pc:spChg chg="mod">
          <ac:chgData name="Routledge, Mandy" userId="bacdedf5-8e30-494b-ad8b-f27fa30c4f8d" providerId="ADAL" clId="{CCB24F93-BDB9-4BD7-8A35-FDD7F9D1AA15}" dt="2026-11-03T10:29:42.147" v="402" actId="14100"/>
          <ac:spMkLst>
            <pc:docMk/>
            <pc:sldMk cId="1594331871" sldId="1512"/>
            <ac:spMk id="10" creationId="{EC0CC1D0-FE60-F840-73E9-0CE7E683D1F2}"/>
          </ac:spMkLst>
        </pc:spChg>
        <pc:spChg chg="mod">
          <ac:chgData name="Routledge, Mandy" userId="bacdedf5-8e30-494b-ad8b-f27fa30c4f8d" providerId="ADAL" clId="{CCB24F93-BDB9-4BD7-8A35-FDD7F9D1AA15}" dt="2026-11-03T10:29:39.668" v="401" actId="14100"/>
          <ac:spMkLst>
            <pc:docMk/>
            <pc:sldMk cId="1594331871" sldId="1512"/>
            <ac:spMk id="11" creationId="{CD78B488-E032-3F3E-C334-FB96F8D71FB2}"/>
          </ac:spMkLst>
        </pc:spChg>
        <pc:spChg chg="mod">
          <ac:chgData name="Routledge, Mandy" userId="bacdedf5-8e30-494b-ad8b-f27fa30c4f8d" providerId="ADAL" clId="{CCB24F93-BDB9-4BD7-8A35-FDD7F9D1AA15}" dt="2026-11-03T10:29:49.427" v="404" actId="14100"/>
          <ac:spMkLst>
            <pc:docMk/>
            <pc:sldMk cId="1594331871" sldId="1512"/>
            <ac:spMk id="16" creationId="{F53F294D-65CC-23A5-E4A1-B2132FCF814C}"/>
          </ac:spMkLst>
        </pc:spChg>
        <pc:spChg chg="mod">
          <ac:chgData name="Routledge, Mandy" userId="bacdedf5-8e30-494b-ad8b-f27fa30c4f8d" providerId="ADAL" clId="{CCB24F93-BDB9-4BD7-8A35-FDD7F9D1AA15}" dt="2026-11-03T10:29:44.893" v="403" actId="14100"/>
          <ac:spMkLst>
            <pc:docMk/>
            <pc:sldMk cId="1594331871" sldId="1512"/>
            <ac:spMk id="17" creationId="{AB86235B-CBC0-F9DB-29F4-F23367831B1B}"/>
          </ac:spMkLst>
        </pc:spChg>
      </pc:sldChg>
      <pc:sldChg chg="del">
        <pc:chgData name="Routledge, Mandy" userId="bacdedf5-8e30-494b-ad8b-f27fa30c4f8d" providerId="ADAL" clId="{CCB24F93-BDB9-4BD7-8A35-FDD7F9D1AA15}" dt="2026-11-03T10:36:18.482" v="418" actId="47"/>
        <pc:sldMkLst>
          <pc:docMk/>
          <pc:sldMk cId="3112181829" sldId="1515"/>
        </pc:sldMkLst>
      </pc:sldChg>
      <pc:sldChg chg="addSp modSp mod">
        <pc:chgData name="Routledge, Mandy" userId="bacdedf5-8e30-494b-ad8b-f27fa30c4f8d" providerId="ADAL" clId="{CCB24F93-BDB9-4BD7-8A35-FDD7F9D1AA15}" dt="2026-11-03T10:38:47.246" v="438" actId="14100"/>
        <pc:sldMkLst>
          <pc:docMk/>
          <pc:sldMk cId="2946319108" sldId="1516"/>
        </pc:sldMkLst>
        <pc:cxnChg chg="add mod">
          <ac:chgData name="Routledge, Mandy" userId="bacdedf5-8e30-494b-ad8b-f27fa30c4f8d" providerId="ADAL" clId="{CCB24F93-BDB9-4BD7-8A35-FDD7F9D1AA15}" dt="2026-11-03T10:38:47.246" v="438" actId="14100"/>
          <ac:cxnSpMkLst>
            <pc:docMk/>
            <pc:sldMk cId="2946319108" sldId="1516"/>
            <ac:cxnSpMk id="17" creationId="{EBA88FC5-435E-7914-7488-F226BB86DB4C}"/>
          </ac:cxnSpMkLst>
        </pc:cxnChg>
      </pc:sldChg>
      <pc:sldChg chg="del">
        <pc:chgData name="Routledge, Mandy" userId="bacdedf5-8e30-494b-ad8b-f27fa30c4f8d" providerId="ADAL" clId="{CCB24F93-BDB9-4BD7-8A35-FDD7F9D1AA15}" dt="2026-11-03T10:36:17.878" v="417" actId="47"/>
        <pc:sldMkLst>
          <pc:docMk/>
          <pc:sldMk cId="1628480429" sldId="1517"/>
        </pc:sldMkLst>
      </pc:sldChg>
      <pc:sldChg chg="del">
        <pc:chgData name="Routledge, Mandy" userId="bacdedf5-8e30-494b-ad8b-f27fa30c4f8d" providerId="ADAL" clId="{CCB24F93-BDB9-4BD7-8A35-FDD7F9D1AA15}" dt="2026-11-03T10:36:19.469" v="419" actId="47"/>
        <pc:sldMkLst>
          <pc:docMk/>
          <pc:sldMk cId="933367485" sldId="1518"/>
        </pc:sldMkLst>
      </pc:sldChg>
      <pc:sldChg chg="del">
        <pc:chgData name="Routledge, Mandy" userId="bacdedf5-8e30-494b-ad8b-f27fa30c4f8d" providerId="ADAL" clId="{CCB24F93-BDB9-4BD7-8A35-FDD7F9D1AA15}" dt="2026-11-03T10:36:21.728" v="422" actId="47"/>
        <pc:sldMkLst>
          <pc:docMk/>
          <pc:sldMk cId="1738896802" sldId="1519"/>
        </pc:sldMkLst>
      </pc:sldChg>
      <pc:sldChg chg="del">
        <pc:chgData name="Routledge, Mandy" userId="bacdedf5-8e30-494b-ad8b-f27fa30c4f8d" providerId="ADAL" clId="{CCB24F93-BDB9-4BD7-8A35-FDD7F9D1AA15}" dt="2026-11-03T10:36:17.236" v="416" actId="47"/>
        <pc:sldMkLst>
          <pc:docMk/>
          <pc:sldMk cId="1530054038" sldId="1520"/>
        </pc:sldMkLst>
      </pc:sldChg>
      <pc:sldChg chg="del">
        <pc:chgData name="Routledge, Mandy" userId="bacdedf5-8e30-494b-ad8b-f27fa30c4f8d" providerId="ADAL" clId="{CCB24F93-BDB9-4BD7-8A35-FDD7F9D1AA15}" dt="2026-11-03T10:36:20.028" v="420" actId="47"/>
        <pc:sldMkLst>
          <pc:docMk/>
          <pc:sldMk cId="1059877010" sldId="1521"/>
        </pc:sldMkLst>
      </pc:sldChg>
      <pc:sldChg chg="del">
        <pc:chgData name="Routledge, Mandy" userId="bacdedf5-8e30-494b-ad8b-f27fa30c4f8d" providerId="ADAL" clId="{CCB24F93-BDB9-4BD7-8A35-FDD7F9D1AA15}" dt="2026-11-03T10:36:20.780" v="421" actId="47"/>
        <pc:sldMkLst>
          <pc:docMk/>
          <pc:sldMk cId="2371299458" sldId="1529"/>
        </pc:sldMkLst>
      </pc:sldChg>
      <pc:sldChg chg="modSp mod">
        <pc:chgData name="Routledge, Mandy" userId="bacdedf5-8e30-494b-ad8b-f27fa30c4f8d" providerId="ADAL" clId="{CCB24F93-BDB9-4BD7-8A35-FDD7F9D1AA15}" dt="2026-11-03T10:31:57.008" v="412" actId="20577"/>
        <pc:sldMkLst>
          <pc:docMk/>
          <pc:sldMk cId="1936576494" sldId="1538"/>
        </pc:sldMkLst>
        <pc:spChg chg="mod">
          <ac:chgData name="Routledge, Mandy" userId="bacdedf5-8e30-494b-ad8b-f27fa30c4f8d" providerId="ADAL" clId="{CCB24F93-BDB9-4BD7-8A35-FDD7F9D1AA15}" dt="2026-11-03T10:31:57.008" v="412" actId="20577"/>
          <ac:spMkLst>
            <pc:docMk/>
            <pc:sldMk cId="1936576494" sldId="1538"/>
            <ac:spMk id="36" creationId="{D2CB8BEF-ECAF-427E-94EE-816B6ED27D67}"/>
          </ac:spMkLst>
        </pc:spChg>
      </pc:sldChg>
      <pc:sldChg chg="modSp mod">
        <pc:chgData name="Routledge, Mandy" userId="bacdedf5-8e30-494b-ad8b-f27fa30c4f8d" providerId="ADAL" clId="{CCB24F93-BDB9-4BD7-8A35-FDD7F9D1AA15}" dt="2026-11-03T10:31:05.203" v="410" actId="115"/>
        <pc:sldMkLst>
          <pc:docMk/>
          <pc:sldMk cId="2971332819" sldId="1539"/>
        </pc:sldMkLst>
        <pc:spChg chg="mod">
          <ac:chgData name="Routledge, Mandy" userId="bacdedf5-8e30-494b-ad8b-f27fa30c4f8d" providerId="ADAL" clId="{CCB24F93-BDB9-4BD7-8A35-FDD7F9D1AA15}" dt="2026-11-03T10:30:53.469" v="409" actId="1076"/>
          <ac:spMkLst>
            <pc:docMk/>
            <pc:sldMk cId="2971332819" sldId="1539"/>
            <ac:spMk id="33" creationId="{5A3B67D6-9AA7-B405-94C6-C26D6E46E393}"/>
          </ac:spMkLst>
        </pc:spChg>
        <pc:spChg chg="mod">
          <ac:chgData name="Routledge, Mandy" userId="bacdedf5-8e30-494b-ad8b-f27fa30c4f8d" providerId="ADAL" clId="{CCB24F93-BDB9-4BD7-8A35-FDD7F9D1AA15}" dt="2026-11-03T10:31:05.203" v="410" actId="115"/>
          <ac:spMkLst>
            <pc:docMk/>
            <pc:sldMk cId="2971332819" sldId="1539"/>
            <ac:spMk id="35" creationId="{8BB81EA6-58D5-1D33-FA95-524B7F3B4893}"/>
          </ac:spMkLst>
        </pc:spChg>
      </pc:sldChg>
      <pc:sldChg chg="modSp mod">
        <pc:chgData name="Routledge, Mandy" userId="bacdedf5-8e30-494b-ad8b-f27fa30c4f8d" providerId="ADAL" clId="{CCB24F93-BDB9-4BD7-8A35-FDD7F9D1AA15}" dt="2026-11-03T10:38:10.841" v="435" actId="6549"/>
        <pc:sldMkLst>
          <pc:docMk/>
          <pc:sldMk cId="2482557077" sldId="1541"/>
        </pc:sldMkLst>
        <pc:spChg chg="mod">
          <ac:chgData name="Routledge, Mandy" userId="bacdedf5-8e30-494b-ad8b-f27fa30c4f8d" providerId="ADAL" clId="{CCB24F93-BDB9-4BD7-8A35-FDD7F9D1AA15}" dt="2026-11-03T10:38:10.841" v="435" actId="6549"/>
          <ac:spMkLst>
            <pc:docMk/>
            <pc:sldMk cId="2482557077" sldId="1541"/>
            <ac:spMk id="36" creationId="{63B1E81A-B8E8-2D96-0CD5-51D9B8CBC67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3-11-2026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3-11-2026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fontAlgn="t"/>
            <a:r>
              <a:rPr lang="nl-NL" sz="1200" b="1" kern="1200">
                <a:solidFill>
                  <a:schemeClr val="tx1"/>
                </a:solidFill>
                <a:effectLst/>
                <a:latin typeface="+mn-lt"/>
                <a:ea typeface="+mn-ea"/>
                <a:cs typeface="+mn-cs"/>
              </a:rPr>
              <a:t>Woordenoverzicht</a:t>
            </a:r>
          </a:p>
          <a:p>
            <a:pPr fontAlgn="t"/>
            <a:endParaRPr lang="nl-NL" sz="1200" kern="1200">
              <a:solidFill>
                <a:schemeClr val="tx1"/>
              </a:solidFill>
              <a:effectLst/>
              <a:latin typeface="+mn-lt"/>
              <a:ea typeface="+mn-ea"/>
              <a:cs typeface="+mn-cs"/>
            </a:endParaRPr>
          </a:p>
          <a:p>
            <a:pPr fontAlgn="t"/>
            <a:r>
              <a:rPr lang="nl-NL" sz="1200" b="1" i="0" kern="1200">
                <a:solidFill>
                  <a:schemeClr val="tx1"/>
                </a:solidFill>
                <a:effectLst/>
                <a:latin typeface="+mn-lt"/>
                <a:ea typeface="+mn-ea"/>
                <a:cs typeface="+mn-cs"/>
              </a:rPr>
              <a:t>de overeenkomst: </a:t>
            </a:r>
            <a:r>
              <a:rPr lang="nl-NL" sz="1200" b="0" i="0" kern="1200">
                <a:solidFill>
                  <a:schemeClr val="tx1"/>
                </a:solidFill>
                <a:effectLst/>
                <a:latin typeface="+mn-lt"/>
                <a:ea typeface="+mn-ea"/>
                <a:cs typeface="+mn-cs"/>
              </a:rPr>
              <a:t>iets dat hetzelfde is</a:t>
            </a:r>
            <a:br>
              <a:rPr lang="nl-NL" sz="1200" b="0" i="0" kern="1200">
                <a:solidFill>
                  <a:schemeClr val="tx1"/>
                </a:solidFill>
                <a:effectLst/>
                <a:latin typeface="+mn-lt"/>
                <a:ea typeface="+mn-ea"/>
                <a:cs typeface="+mn-cs"/>
              </a:rPr>
            </a:br>
            <a:r>
              <a:rPr lang="nl-NL" sz="1200" b="1" i="0" kern="1200">
                <a:solidFill>
                  <a:schemeClr val="tx1"/>
                </a:solidFill>
                <a:effectLst/>
                <a:latin typeface="+mn-lt"/>
                <a:ea typeface="+mn-ea"/>
                <a:cs typeface="+mn-cs"/>
              </a:rPr>
              <a:t>misbruik maken van: </a:t>
            </a:r>
            <a:r>
              <a:rPr lang="nl-NL" sz="1200" b="0" i="0" kern="1200">
                <a:solidFill>
                  <a:schemeClr val="tx1"/>
                </a:solidFill>
                <a:effectLst/>
                <a:latin typeface="+mn-lt"/>
                <a:ea typeface="+mn-ea"/>
                <a:cs typeface="+mn-cs"/>
              </a:rPr>
              <a:t>verkeerd of slecht gebruikmaken van</a:t>
            </a:r>
            <a:br>
              <a:rPr lang="nl-NL" sz="1200" b="0" i="0" kern="1200">
                <a:solidFill>
                  <a:schemeClr val="tx1"/>
                </a:solidFill>
                <a:effectLst/>
                <a:latin typeface="+mn-lt"/>
                <a:ea typeface="+mn-ea"/>
                <a:cs typeface="+mn-cs"/>
              </a:rPr>
            </a:br>
            <a:r>
              <a:rPr lang="nl-NL" sz="1200" b="1" i="0" kern="1200">
                <a:solidFill>
                  <a:schemeClr val="tx1"/>
                </a:solidFill>
                <a:effectLst/>
                <a:latin typeface="+mn-lt"/>
                <a:ea typeface="+mn-ea"/>
                <a:cs typeface="+mn-cs"/>
              </a:rPr>
              <a:t>blokkeren: </a:t>
            </a:r>
            <a:r>
              <a:rPr lang="nl-NL" sz="1200" b="0" i="0" kern="1200">
                <a:solidFill>
                  <a:schemeClr val="tx1"/>
                </a:solidFill>
                <a:effectLst/>
                <a:latin typeface="+mn-lt"/>
                <a:ea typeface="+mn-ea"/>
                <a:cs typeface="+mn-cs"/>
              </a:rPr>
              <a:t>afsluiten, zorgen dat iets niet gebruikt kan worden</a:t>
            </a:r>
            <a:br>
              <a:rPr lang="nl-NL" sz="1200" b="0" i="0" kern="1200">
                <a:solidFill>
                  <a:schemeClr val="tx1"/>
                </a:solidFill>
                <a:effectLst/>
                <a:latin typeface="+mn-lt"/>
                <a:ea typeface="+mn-ea"/>
                <a:cs typeface="+mn-cs"/>
              </a:rPr>
            </a:br>
            <a:r>
              <a:rPr lang="nl-NL" sz="1200" b="1" i="0" kern="1200">
                <a:solidFill>
                  <a:schemeClr val="tx1"/>
                </a:solidFill>
                <a:effectLst/>
                <a:latin typeface="+mn-lt"/>
                <a:ea typeface="+mn-ea"/>
                <a:cs typeface="+mn-cs"/>
              </a:rPr>
              <a:t>de kwetsbaarheid: </a:t>
            </a:r>
            <a:r>
              <a:rPr lang="nl-NL" sz="1200" b="0" i="0" kern="1200">
                <a:solidFill>
                  <a:schemeClr val="tx1"/>
                </a:solidFill>
                <a:effectLst/>
                <a:latin typeface="+mn-lt"/>
                <a:ea typeface="+mn-ea"/>
                <a:cs typeface="+mn-cs"/>
              </a:rPr>
              <a:t>de zwakheid, de gevoeligheid</a:t>
            </a:r>
            <a:br>
              <a:rPr lang="nl-NL" sz="1200" b="0" i="0" kern="1200">
                <a:solidFill>
                  <a:schemeClr val="tx1"/>
                </a:solidFill>
                <a:effectLst/>
                <a:latin typeface="+mn-lt"/>
                <a:ea typeface="+mn-ea"/>
                <a:cs typeface="+mn-cs"/>
              </a:rPr>
            </a:br>
            <a:r>
              <a:rPr lang="nl-NL" sz="1200" b="1" i="0" kern="1200">
                <a:solidFill>
                  <a:schemeClr val="tx1"/>
                </a:solidFill>
                <a:effectLst/>
                <a:latin typeface="+mn-lt"/>
                <a:ea typeface="+mn-ea"/>
                <a:cs typeface="+mn-cs"/>
              </a:rPr>
              <a:t>tenzij: </a:t>
            </a:r>
            <a:r>
              <a:rPr lang="nl-NL" sz="1200" b="0" i="0" kern="1200">
                <a:solidFill>
                  <a:schemeClr val="tx1"/>
                </a:solidFill>
                <a:effectLst/>
                <a:latin typeface="+mn-lt"/>
                <a:ea typeface="+mn-ea"/>
                <a:cs typeface="+mn-cs"/>
              </a:rPr>
              <a:t>behalve als</a:t>
            </a:r>
            <a:br>
              <a:rPr lang="nl-NL" sz="1200" b="0" i="0" kern="1200">
                <a:solidFill>
                  <a:schemeClr val="tx1"/>
                </a:solidFill>
                <a:effectLst/>
                <a:latin typeface="+mn-lt"/>
                <a:ea typeface="+mn-ea"/>
                <a:cs typeface="+mn-cs"/>
              </a:rPr>
            </a:br>
            <a:r>
              <a:rPr lang="nl-NL" sz="1200" b="1" i="0" kern="1200">
                <a:solidFill>
                  <a:schemeClr val="tx1"/>
                </a:solidFill>
                <a:effectLst/>
                <a:latin typeface="+mn-lt"/>
                <a:ea typeface="+mn-ea"/>
                <a:cs typeface="+mn-cs"/>
              </a:rPr>
              <a:t>verantwoord: </a:t>
            </a:r>
            <a:r>
              <a:rPr lang="nl-NL" sz="1200" b="0" i="0" kern="1200">
                <a:solidFill>
                  <a:schemeClr val="tx1"/>
                </a:solidFill>
                <a:effectLst/>
                <a:latin typeface="+mn-lt"/>
                <a:ea typeface="+mn-ea"/>
                <a:cs typeface="+mn-cs"/>
              </a:rPr>
              <a:t>verstandig, veilig</a:t>
            </a:r>
            <a:br>
              <a:rPr lang="nl-NL" sz="1200" b="0" i="0" kern="1200">
                <a:solidFill>
                  <a:schemeClr val="tx1"/>
                </a:solidFill>
                <a:effectLst/>
                <a:latin typeface="+mn-lt"/>
                <a:ea typeface="+mn-ea"/>
                <a:cs typeface="+mn-cs"/>
              </a:rPr>
            </a:br>
            <a:r>
              <a:rPr lang="nl-NL" sz="1200" b="1" i="0" kern="1200">
                <a:solidFill>
                  <a:schemeClr val="tx1"/>
                </a:solidFill>
                <a:effectLst/>
                <a:latin typeface="+mn-lt"/>
                <a:ea typeface="+mn-ea"/>
                <a:cs typeface="+mn-cs"/>
              </a:rPr>
              <a:t>het vergrijp: </a:t>
            </a:r>
            <a:r>
              <a:rPr lang="nl-NL" sz="1200" b="0" i="0" kern="1200">
                <a:solidFill>
                  <a:schemeClr val="tx1"/>
                </a:solidFill>
                <a:effectLst/>
                <a:latin typeface="+mn-lt"/>
                <a:ea typeface="+mn-ea"/>
                <a:cs typeface="+mn-cs"/>
              </a:rPr>
              <a:t>de misdaad</a:t>
            </a:r>
            <a:br>
              <a:rPr lang="nl-NL" sz="1200" b="0" i="0" kern="1200">
                <a:solidFill>
                  <a:schemeClr val="tx1"/>
                </a:solidFill>
                <a:effectLst/>
                <a:latin typeface="+mn-lt"/>
                <a:ea typeface="+mn-ea"/>
                <a:cs typeface="+mn-cs"/>
              </a:rPr>
            </a:br>
            <a:r>
              <a:rPr lang="nl-NL" sz="1200" b="1" i="0" kern="1200">
                <a:solidFill>
                  <a:schemeClr val="tx1"/>
                </a:solidFill>
                <a:effectLst/>
                <a:latin typeface="+mn-lt"/>
                <a:ea typeface="+mn-ea"/>
                <a:cs typeface="+mn-cs"/>
              </a:rPr>
              <a:t>uitvallen: </a:t>
            </a:r>
            <a:r>
              <a:rPr lang="nl-NL" sz="1200" b="0" i="0" kern="1200">
                <a:solidFill>
                  <a:schemeClr val="tx1"/>
                </a:solidFill>
                <a:effectLst/>
                <a:latin typeface="+mn-lt"/>
                <a:ea typeface="+mn-ea"/>
                <a:cs typeface="+mn-cs"/>
              </a:rPr>
              <a:t>uiteindelijk worden, aflopen</a:t>
            </a:r>
            <a:br>
              <a:rPr lang="nl-NL" sz="1200" b="0" i="0" kern="1200">
                <a:solidFill>
                  <a:schemeClr val="tx1"/>
                </a:solidFill>
                <a:effectLst/>
                <a:latin typeface="+mn-lt"/>
                <a:ea typeface="+mn-ea"/>
                <a:cs typeface="+mn-cs"/>
              </a:rPr>
            </a:br>
            <a:r>
              <a:rPr lang="nl-NL" sz="1200" b="1" i="0" kern="1200">
                <a:solidFill>
                  <a:schemeClr val="tx1"/>
                </a:solidFill>
                <a:effectLst/>
                <a:latin typeface="+mn-lt"/>
                <a:ea typeface="+mn-ea"/>
                <a:cs typeface="+mn-cs"/>
              </a:rPr>
              <a:t>benaderen:</a:t>
            </a:r>
            <a:r>
              <a:rPr lang="nl-NL" sz="1200" b="0" i="0" kern="1200">
                <a:solidFill>
                  <a:schemeClr val="tx1"/>
                </a:solidFill>
                <a:effectLst/>
                <a:latin typeface="+mn-lt"/>
                <a:ea typeface="+mn-ea"/>
                <a:cs typeface="+mn-cs"/>
              </a:rPr>
              <a:t> contact zoeken (om iets te vragen)</a:t>
            </a:r>
            <a:br>
              <a:rPr lang="nl-NL" sz="1200" b="0" i="0" kern="1200">
                <a:solidFill>
                  <a:schemeClr val="tx1"/>
                </a:solidFill>
                <a:effectLst/>
                <a:latin typeface="+mn-lt"/>
                <a:ea typeface="+mn-ea"/>
                <a:cs typeface="+mn-cs"/>
              </a:rPr>
            </a:br>
            <a:r>
              <a:rPr lang="nl-NL" sz="1200" b="1" i="0" kern="1200">
                <a:solidFill>
                  <a:schemeClr val="tx1"/>
                </a:solidFill>
                <a:effectLst/>
                <a:latin typeface="+mn-lt"/>
                <a:ea typeface="+mn-ea"/>
                <a:cs typeface="+mn-cs"/>
              </a:rPr>
              <a:t>alert:</a:t>
            </a:r>
            <a:r>
              <a:rPr lang="nl-NL" sz="1200" b="0" i="0" kern="1200">
                <a:solidFill>
                  <a:schemeClr val="tx1"/>
                </a:solidFill>
                <a:effectLst/>
                <a:latin typeface="+mn-lt"/>
                <a:ea typeface="+mn-ea"/>
                <a:cs typeface="+mn-cs"/>
              </a:rPr>
              <a:t> oplettend</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Kentalis</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348875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C6A6C-781E-64FA-B487-8A901DC488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1B2F864-8C82-CF8E-DB26-FAE0298F252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88C3F10-732B-876A-D5C9-045BDE06765A}"/>
              </a:ext>
            </a:extLst>
          </p:cNvPr>
          <p:cNvSpPr>
            <a:spLocks noGrp="1"/>
          </p:cNvSpPr>
          <p:nvPr>
            <p:ph type="body" idx="1"/>
          </p:nvPr>
        </p:nvSpPr>
        <p:spPr/>
        <p:txBody>
          <a:bodyPr/>
          <a:lstStyle/>
          <a:p>
            <a:r>
              <a:rPr lang="nl-NL"/>
              <a:t>Foto: Handige Harrie / Wikimedia </a:t>
            </a:r>
            <a:r>
              <a:rPr lang="nl-NL" err="1"/>
              <a:t>Commons</a:t>
            </a:r>
            <a:r>
              <a:rPr lang="nl-NL"/>
              <a:t> – publiek domein.</a:t>
            </a:r>
          </a:p>
        </p:txBody>
      </p:sp>
      <p:sp>
        <p:nvSpPr>
          <p:cNvPr id="4" name="Tijdelijke aanduiding voor dianummer 3">
            <a:extLst>
              <a:ext uri="{FF2B5EF4-FFF2-40B4-BE49-F238E27FC236}">
                <a16:creationId xmlns:a16="http://schemas.microsoft.com/office/drawing/2014/main" id="{3E62297E-A339-6AA8-2DF3-26830F50E00D}"/>
              </a:ext>
            </a:extLst>
          </p:cNvPr>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2252849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Foto: Handige Harrie / Wikimedia </a:t>
            </a:r>
            <a:r>
              <a:rPr lang="nl-NL" err="1"/>
              <a:t>Commons</a:t>
            </a:r>
            <a:r>
              <a:rPr lang="nl-NL"/>
              <a:t> – publiek domein.</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10</a:t>
            </a:fld>
            <a:endParaRPr lang="nl-NL"/>
          </a:p>
        </p:txBody>
      </p:sp>
    </p:spTree>
    <p:extLst>
      <p:ext uri="{BB962C8B-B14F-4D97-AF65-F5344CB8AC3E}">
        <p14:creationId xmlns:p14="http://schemas.microsoft.com/office/powerpoint/2010/main" val="1821505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3820694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1646991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13</a:t>
            </a:fld>
            <a:endParaRPr lang="nl-NL"/>
          </a:p>
        </p:txBody>
      </p:sp>
    </p:spTree>
    <p:extLst>
      <p:ext uri="{BB962C8B-B14F-4D97-AF65-F5344CB8AC3E}">
        <p14:creationId xmlns:p14="http://schemas.microsoft.com/office/powerpoint/2010/main" val="3200562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 / Shutterstock.com</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4198043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6CD31-8DD0-3559-9C76-4FE5887C2C0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504580-44F4-7967-DCAA-1877C4D922C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E7A65FC-9A95-8ECC-8FCC-D6208CBDBCD0}"/>
              </a:ext>
            </a:extLst>
          </p:cNvPr>
          <p:cNvSpPr>
            <a:spLocks noGrp="1"/>
          </p:cNvSpPr>
          <p:nvPr>
            <p:ph type="body" idx="1"/>
          </p:nvPr>
        </p:nvSpPr>
        <p:spPr/>
        <p:txBody>
          <a:bodyPr/>
          <a:lstStyle/>
          <a:p>
            <a:r>
              <a:rPr lang="nl-NL"/>
              <a:t>Bron afbeeldingen: AI / Shutterstock.com</a:t>
            </a:r>
          </a:p>
        </p:txBody>
      </p:sp>
      <p:sp>
        <p:nvSpPr>
          <p:cNvPr id="4" name="Tijdelijke aanduiding voor dianummer 3">
            <a:extLst>
              <a:ext uri="{FF2B5EF4-FFF2-40B4-BE49-F238E27FC236}">
                <a16:creationId xmlns:a16="http://schemas.microsoft.com/office/drawing/2014/main" id="{03F11B67-5F0A-F38C-2F74-07A7372F53E3}"/>
              </a:ext>
            </a:extLst>
          </p:cNvPr>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4056701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2AEB3-421C-36DF-D5A0-0D27D290094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CE7EBF4-3B50-8A23-0DA4-3C9B9E333B3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88755BE-C417-15E5-4134-C76ED061036C}"/>
              </a:ext>
            </a:extLst>
          </p:cNvPr>
          <p:cNvSpPr>
            <a:spLocks noGrp="1"/>
          </p:cNvSpPr>
          <p:nvPr>
            <p:ph type="body" idx="1"/>
          </p:nvPr>
        </p:nvSpPr>
        <p:spPr/>
        <p:txBody>
          <a:bodyPr/>
          <a:lstStyle/>
          <a:p>
            <a:r>
              <a:rPr lang="nl-NL"/>
              <a:t>Bron afbeeldingen: AI</a:t>
            </a:r>
          </a:p>
        </p:txBody>
      </p:sp>
      <p:sp>
        <p:nvSpPr>
          <p:cNvPr id="4" name="Tijdelijke aanduiding voor dianummer 3">
            <a:extLst>
              <a:ext uri="{FF2B5EF4-FFF2-40B4-BE49-F238E27FC236}">
                <a16:creationId xmlns:a16="http://schemas.microsoft.com/office/drawing/2014/main" id="{E4FDEEB7-0FFD-EB23-B4A1-013A1E7E88FB}"/>
              </a:ext>
            </a:extLst>
          </p:cNvPr>
          <p:cNvSpPr>
            <a:spLocks noGrp="1"/>
          </p:cNvSpPr>
          <p:nvPr>
            <p:ph type="sldNum" sz="quarter" idx="5"/>
          </p:nvPr>
        </p:nvSpPr>
        <p:spPr/>
        <p:txBody>
          <a:bodyPr/>
          <a:lstStyle/>
          <a:p>
            <a:fld id="{242364B7-A1BB-4DB8-BFB0-D334F87005C8}" type="slidenum">
              <a:rPr lang="nl-NL" smtClean="0"/>
              <a:pPr/>
              <a:t>17</a:t>
            </a:fld>
            <a:endParaRPr lang="nl-NL"/>
          </a:p>
        </p:txBody>
      </p:sp>
    </p:spTree>
    <p:extLst>
      <p:ext uri="{BB962C8B-B14F-4D97-AF65-F5344CB8AC3E}">
        <p14:creationId xmlns:p14="http://schemas.microsoft.com/office/powerpoint/2010/main" val="437218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E6EE3-6301-C266-C698-70D365EB5CB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C781B34-2111-C201-E509-13D4203E1B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B53A7FC-C9E2-C5A9-2958-7AD2D9E7E86E}"/>
              </a:ext>
            </a:extLst>
          </p:cNvPr>
          <p:cNvSpPr>
            <a:spLocks noGrp="1"/>
          </p:cNvSpPr>
          <p:nvPr>
            <p:ph type="body" idx="1"/>
          </p:nvPr>
        </p:nvSpPr>
        <p:spPr/>
        <p:txBody>
          <a:bodyPr/>
          <a:lstStyle/>
          <a:p>
            <a:r>
              <a:rPr lang="nl-NL"/>
              <a:t>Bron afbeeldingen: AI</a:t>
            </a:r>
          </a:p>
        </p:txBody>
      </p:sp>
      <p:sp>
        <p:nvSpPr>
          <p:cNvPr id="4" name="Tijdelijke aanduiding voor dianummer 3">
            <a:extLst>
              <a:ext uri="{FF2B5EF4-FFF2-40B4-BE49-F238E27FC236}">
                <a16:creationId xmlns:a16="http://schemas.microsoft.com/office/drawing/2014/main" id="{7D55636E-15EF-8021-2095-08F4EA91F0EF}"/>
              </a:ext>
            </a:extLst>
          </p:cNvPr>
          <p:cNvSpPr>
            <a:spLocks noGrp="1"/>
          </p:cNvSpPr>
          <p:nvPr>
            <p:ph type="sldNum" sz="quarter" idx="5"/>
          </p:nvPr>
        </p:nvSpPr>
        <p:spPr/>
        <p:txBody>
          <a:bodyPr/>
          <a:lstStyle/>
          <a:p>
            <a:fld id="{242364B7-A1BB-4DB8-BFB0-D334F87005C8}" type="slidenum">
              <a:rPr lang="nl-NL" smtClean="0"/>
              <a:pPr/>
              <a:t>18</a:t>
            </a:fld>
            <a:endParaRPr lang="nl-NL"/>
          </a:p>
        </p:txBody>
      </p:sp>
    </p:spTree>
    <p:extLst>
      <p:ext uri="{BB962C8B-B14F-4D97-AF65-F5344CB8AC3E}">
        <p14:creationId xmlns:p14="http://schemas.microsoft.com/office/powerpoint/2010/main" val="2009043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58B38-B585-761F-2483-469CCF294D6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BEE2D68-1A3C-1AB1-5502-339DFA626A7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1318E7A-F032-6C81-D5BD-9AC2EA865D96}"/>
              </a:ext>
            </a:extLst>
          </p:cNvPr>
          <p:cNvSpPr>
            <a:spLocks noGrp="1"/>
          </p:cNvSpPr>
          <p:nvPr>
            <p:ph type="body" idx="1"/>
          </p:nvPr>
        </p:nvSpPr>
        <p:spPr/>
        <p:txBody>
          <a:bodyPr/>
          <a:lstStyle/>
          <a:p>
            <a:r>
              <a:rPr lang="nl-NL"/>
              <a:t>Bron afbeeldingen: AI</a:t>
            </a:r>
          </a:p>
        </p:txBody>
      </p:sp>
      <p:sp>
        <p:nvSpPr>
          <p:cNvPr id="4" name="Tijdelijke aanduiding voor dianummer 3">
            <a:extLst>
              <a:ext uri="{FF2B5EF4-FFF2-40B4-BE49-F238E27FC236}">
                <a16:creationId xmlns:a16="http://schemas.microsoft.com/office/drawing/2014/main" id="{F4EB87B5-15AE-5B32-E8EA-D9BB4AD9E291}"/>
              </a:ext>
            </a:extLst>
          </p:cNvPr>
          <p:cNvSpPr>
            <a:spLocks noGrp="1"/>
          </p:cNvSpPr>
          <p:nvPr>
            <p:ph type="sldNum" sz="quarter" idx="5"/>
          </p:nvPr>
        </p:nvSpPr>
        <p:spPr/>
        <p:txBody>
          <a:bodyPr/>
          <a:lstStyle/>
          <a:p>
            <a:fld id="{242364B7-A1BB-4DB8-BFB0-D334F87005C8}" type="slidenum">
              <a:rPr lang="nl-NL" smtClean="0"/>
              <a:pPr/>
              <a:t>19</a:t>
            </a:fld>
            <a:endParaRPr lang="nl-NL"/>
          </a:p>
        </p:txBody>
      </p:sp>
    </p:spTree>
    <p:extLst>
      <p:ext uri="{BB962C8B-B14F-4D97-AF65-F5344CB8AC3E}">
        <p14:creationId xmlns:p14="http://schemas.microsoft.com/office/powerpoint/2010/main" val="1616003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310D5-A4E5-EEFA-77D1-35DD7C6DCCA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E58C411-DD0B-3504-CFC7-1F4C62882C8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4949185-56D3-B0C3-E67C-2E2C6B1EC38A}"/>
              </a:ext>
            </a:extLst>
          </p:cNvPr>
          <p:cNvSpPr>
            <a:spLocks noGrp="1"/>
          </p:cNvSpPr>
          <p:nvPr>
            <p:ph type="body" idx="1"/>
          </p:nvPr>
        </p:nvSpPr>
        <p:spPr/>
        <p:txBody>
          <a:bodyPr/>
          <a:lstStyle/>
          <a:p>
            <a:r>
              <a:rPr lang="nl-NL"/>
              <a:t>Bron afbeeldingen: AI</a:t>
            </a:r>
          </a:p>
        </p:txBody>
      </p:sp>
      <p:sp>
        <p:nvSpPr>
          <p:cNvPr id="4" name="Tijdelijke aanduiding voor dianummer 3">
            <a:extLst>
              <a:ext uri="{FF2B5EF4-FFF2-40B4-BE49-F238E27FC236}">
                <a16:creationId xmlns:a16="http://schemas.microsoft.com/office/drawing/2014/main" id="{C389F24A-B187-269F-478E-5458EF368C08}"/>
              </a:ext>
            </a:extLst>
          </p:cNvPr>
          <p:cNvSpPr>
            <a:spLocks noGrp="1"/>
          </p:cNvSpPr>
          <p:nvPr>
            <p:ph type="sldNum" sz="quarter" idx="5"/>
          </p:nvPr>
        </p:nvSpPr>
        <p:spPr/>
        <p:txBody>
          <a:bodyPr/>
          <a:lstStyle/>
          <a:p>
            <a:fld id="{242364B7-A1BB-4DB8-BFB0-D334F87005C8}" type="slidenum">
              <a:rPr lang="nl-NL" smtClean="0"/>
              <a:pPr/>
              <a:t>20</a:t>
            </a:fld>
            <a:endParaRPr lang="nl-NL"/>
          </a:p>
        </p:txBody>
      </p:sp>
    </p:spTree>
    <p:extLst>
      <p:ext uri="{BB962C8B-B14F-4D97-AF65-F5344CB8AC3E}">
        <p14:creationId xmlns:p14="http://schemas.microsoft.com/office/powerpoint/2010/main" val="3734545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21</a:t>
            </a:fld>
            <a:endParaRPr lang="nl-NL"/>
          </a:p>
        </p:txBody>
      </p:sp>
    </p:spTree>
    <p:extLst>
      <p:ext uri="{BB962C8B-B14F-4D97-AF65-F5344CB8AC3E}">
        <p14:creationId xmlns:p14="http://schemas.microsoft.com/office/powerpoint/2010/main" val="2763120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560FE-99E2-A9EC-0A6E-475963E162E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58820EF-02D5-2BAE-7A17-6C7EF5039C9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AF905DE-0F4C-C032-79A8-84B054AB9363}"/>
              </a:ext>
            </a:extLst>
          </p:cNvPr>
          <p:cNvSpPr>
            <a:spLocks noGrp="1"/>
          </p:cNvSpPr>
          <p:nvPr>
            <p:ph type="body" idx="1"/>
          </p:nvPr>
        </p:nvSpPr>
        <p:spPr/>
        <p:txBody>
          <a:bodyPr/>
          <a:lstStyle/>
          <a:p>
            <a:r>
              <a:rPr lang="nl-NL"/>
              <a:t>Bron afbeeldingen: AI</a:t>
            </a:r>
          </a:p>
        </p:txBody>
      </p:sp>
      <p:sp>
        <p:nvSpPr>
          <p:cNvPr id="4" name="Tijdelijke aanduiding voor dianummer 3">
            <a:extLst>
              <a:ext uri="{FF2B5EF4-FFF2-40B4-BE49-F238E27FC236}">
                <a16:creationId xmlns:a16="http://schemas.microsoft.com/office/drawing/2014/main" id="{9E8C01B3-36C0-EB44-0E57-571F33A1BBAC}"/>
              </a:ext>
            </a:extLst>
          </p:cNvPr>
          <p:cNvSpPr>
            <a:spLocks noGrp="1"/>
          </p:cNvSpPr>
          <p:nvPr>
            <p:ph type="sldNum" sz="quarter" idx="5"/>
          </p:nvPr>
        </p:nvSpPr>
        <p:spPr/>
        <p:txBody>
          <a:bodyPr/>
          <a:lstStyle/>
          <a:p>
            <a:fld id="{242364B7-A1BB-4DB8-BFB0-D334F87005C8}" type="slidenum">
              <a:rPr lang="nl-NL" smtClean="0"/>
              <a:pPr/>
              <a:t>22</a:t>
            </a:fld>
            <a:endParaRPr lang="nl-NL"/>
          </a:p>
        </p:txBody>
      </p:sp>
    </p:spTree>
    <p:extLst>
      <p:ext uri="{BB962C8B-B14F-4D97-AF65-F5344CB8AC3E}">
        <p14:creationId xmlns:p14="http://schemas.microsoft.com/office/powerpoint/2010/main" val="3525109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A4377-F9D4-F9CE-836C-19C28CB05AC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386549C-E3DA-5CD7-B3ED-977718278B3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083EAAF-447D-A58D-199A-9BEA225DBD2F}"/>
              </a:ext>
            </a:extLst>
          </p:cNvPr>
          <p:cNvSpPr>
            <a:spLocks noGrp="1"/>
          </p:cNvSpPr>
          <p:nvPr>
            <p:ph type="body" idx="1"/>
          </p:nvPr>
        </p:nvSpPr>
        <p:spPr/>
        <p:txBody>
          <a:bodyPr/>
          <a:lstStyle/>
          <a:p>
            <a:r>
              <a:rPr lang="nl-NL"/>
              <a:t>Bron afbeeldingen: AI / Shutterstock.com</a:t>
            </a:r>
          </a:p>
        </p:txBody>
      </p:sp>
      <p:sp>
        <p:nvSpPr>
          <p:cNvPr id="4" name="Tijdelijke aanduiding voor dianummer 3">
            <a:extLst>
              <a:ext uri="{FF2B5EF4-FFF2-40B4-BE49-F238E27FC236}">
                <a16:creationId xmlns:a16="http://schemas.microsoft.com/office/drawing/2014/main" id="{AD57BDBE-4D21-0835-EFA9-2E849290EE90}"/>
              </a:ext>
            </a:extLst>
          </p:cNvPr>
          <p:cNvSpPr>
            <a:spLocks noGrp="1"/>
          </p:cNvSpPr>
          <p:nvPr>
            <p:ph type="sldNum" sz="quarter" idx="5"/>
          </p:nvPr>
        </p:nvSpPr>
        <p:spPr/>
        <p:txBody>
          <a:bodyPr/>
          <a:lstStyle/>
          <a:p>
            <a:fld id="{242364B7-A1BB-4DB8-BFB0-D334F87005C8}" type="slidenum">
              <a:rPr lang="nl-NL" smtClean="0"/>
              <a:pPr/>
              <a:t>23</a:t>
            </a:fld>
            <a:endParaRPr lang="nl-NL"/>
          </a:p>
        </p:txBody>
      </p:sp>
    </p:spTree>
    <p:extLst>
      <p:ext uri="{BB962C8B-B14F-4D97-AF65-F5344CB8AC3E}">
        <p14:creationId xmlns:p14="http://schemas.microsoft.com/office/powerpoint/2010/main" val="3081165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 / Shutterstock.com</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24</a:t>
            </a:fld>
            <a:endParaRPr lang="nl-NL"/>
          </a:p>
        </p:txBody>
      </p:sp>
    </p:spTree>
    <p:extLst>
      <p:ext uri="{BB962C8B-B14F-4D97-AF65-F5344CB8AC3E}">
        <p14:creationId xmlns:p14="http://schemas.microsoft.com/office/powerpoint/2010/main" val="3066015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3-11-2026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3-11-2026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3-11-2026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3-11-2026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3-11-2026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3-11-2026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14.png"/><Relationship Id="rId9"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1900" u="sng" err="1">
                <a:solidFill>
                  <a:prstClr val="black"/>
                </a:solidFill>
              </a:rPr>
              <a:t>Semantisatieverhaal</a:t>
            </a:r>
            <a:r>
              <a:rPr lang="nl-NL" sz="1900" u="sng">
                <a:solidFill>
                  <a:prstClr val="black"/>
                </a:solidFill>
              </a:rPr>
              <a:t> B:</a:t>
            </a:r>
          </a:p>
          <a:p>
            <a:pPr marL="0" indent="0">
              <a:buNone/>
            </a:pPr>
            <a:r>
              <a:rPr lang="nl-NL" sz="1750"/>
              <a:t>In Nederland zijn ontzettend veel fietsen. Bijna iedereen heeft er wel één. Jij toch ook? Er worden óók heel veel fietsen gestolen. En er is een duidelijke </a:t>
            </a:r>
            <a:r>
              <a:rPr lang="nl-NL" sz="1750" b="1" u="sng"/>
              <a:t>overeenkomst</a:t>
            </a:r>
            <a:r>
              <a:rPr lang="nl-NL" sz="1750"/>
              <a:t> tussen die fietsendieven: ze verkopen de gestolen fietsen om geld te verdienen. </a:t>
            </a:r>
            <a:r>
              <a:rPr lang="nl-NL" sz="1750" b="1" i="1"/>
              <a:t>Dat is hetzelfde</a:t>
            </a:r>
            <a:r>
              <a:rPr lang="nl-NL" sz="1750"/>
              <a:t>. Het kopen of verkopen van gestolen spullen noemen we heling en is een </a:t>
            </a:r>
            <a:r>
              <a:rPr lang="nl-NL" sz="1750" b="1" u="sng"/>
              <a:t>vergrijp</a:t>
            </a:r>
            <a:r>
              <a:rPr lang="nl-NL" sz="1750"/>
              <a:t>. </a:t>
            </a:r>
            <a:r>
              <a:rPr lang="nl-NL" sz="1750" b="1" i="1"/>
              <a:t>Een vergrijp is een misdaad</a:t>
            </a:r>
            <a:r>
              <a:rPr lang="nl-NL" sz="1750"/>
              <a:t>, dat betekent dat het strafbaar is. Fietsendieven </a:t>
            </a:r>
            <a:r>
              <a:rPr lang="nl-NL" sz="1750" b="1" u="sng"/>
              <a:t>benaderen</a:t>
            </a:r>
            <a:r>
              <a:rPr lang="nl-NL" sz="1750"/>
              <a:t> mensen die een fiets wilden kopen. Ze benaderen mensen of </a:t>
            </a:r>
            <a:r>
              <a:rPr lang="nl-NL" sz="1750" b="1" i="1"/>
              <a:t>zoeken contact (om iets te vragen)</a:t>
            </a:r>
            <a:r>
              <a:rPr lang="nl-NL" sz="1750"/>
              <a:t>. Ze </a:t>
            </a:r>
            <a:r>
              <a:rPr lang="nl-NL" sz="1750" b="1" u="sng"/>
              <a:t>maken misbruik van</a:t>
            </a:r>
            <a:r>
              <a:rPr lang="nl-NL" sz="1750"/>
              <a:t> deze mensen. Ze </a:t>
            </a:r>
            <a:r>
              <a:rPr lang="nl-NL" sz="1750" b="1" i="1"/>
              <a:t>maken verkeerd of slecht gebruik van</a:t>
            </a:r>
            <a:r>
              <a:rPr lang="nl-NL" sz="1750"/>
              <a:t> deze mensen. De kopers denken namelijk dat ze met een gewone fietsenverkoper te maken hebben. En zonder dat ze het wisten, deden ze dus iets strafbaars. Ze kochten een gestolen fiets. Wie betrapt wordt op het kopen van gestolen spullen, kan een boete krijgen. Die boete kan behoorlijk hoog </a:t>
            </a:r>
            <a:r>
              <a:rPr lang="nl-NL" sz="1750" b="1" u="sng"/>
              <a:t>uitvallen</a:t>
            </a:r>
            <a:r>
              <a:rPr lang="nl-NL" sz="1750"/>
              <a:t>! Die boete kan </a:t>
            </a:r>
            <a:r>
              <a:rPr lang="nl-NL" sz="1750" b="1" i="1"/>
              <a:t>uiteindelijk </a:t>
            </a:r>
            <a:r>
              <a:rPr lang="nl-NL" sz="1750"/>
              <a:t>hoog</a:t>
            </a:r>
            <a:r>
              <a:rPr lang="nl-NL" sz="1750" b="1" i="1"/>
              <a:t> worden</a:t>
            </a:r>
            <a:r>
              <a:rPr lang="nl-NL" sz="1750"/>
              <a:t>. Dat vind ik wel zielig voor mensen die niet weten dat ze iets kopen dat gestolen is. Zo'n 40 jaar geleden, in 1987, bedacht de politie een slimme oplossing. Onder het zadel van een fiets werd aan de buis een klein geel kokertje vastgemaakt </a:t>
            </a:r>
            <a:r>
              <a:rPr lang="nl-NL" sz="1750" u="sng">
                <a:solidFill>
                  <a:srgbClr val="00B050"/>
                </a:solidFill>
              </a:rPr>
              <a:t>(klik voor extra dia)</a:t>
            </a:r>
            <a:r>
              <a:rPr lang="nl-NL" sz="1750"/>
              <a:t>. In dat kokertje zat een briefje met de naam en het adres van de eigenaar. Zo kon de politie zien van wie de fiets was. De actie met het gele kokertje maakte mensen </a:t>
            </a:r>
            <a:r>
              <a:rPr lang="nl-NL" sz="1750" b="1" u="sng"/>
              <a:t>alert</a:t>
            </a:r>
            <a:r>
              <a:rPr lang="nl-NL" sz="1750"/>
              <a:t> of </a:t>
            </a:r>
            <a:r>
              <a:rPr lang="nl-NL" sz="1750" b="1" i="1"/>
              <a:t>oplettend</a:t>
            </a:r>
            <a:r>
              <a:rPr lang="nl-NL" sz="1750"/>
              <a:t> wanneer ze een tweedehands fiets gingen kopen. Ze leerden goed op te letten of er een geel kokertje onder het zadel zat. Door het gele kokertje werd het verkopen van de gestolen fiets </a:t>
            </a:r>
            <a:r>
              <a:rPr lang="nl-NL" sz="1750" b="1" u="sng"/>
              <a:t>geblokkeerd</a:t>
            </a:r>
            <a:r>
              <a:rPr lang="nl-NL" sz="1750"/>
              <a:t>. Blokkeren betekent </a:t>
            </a:r>
            <a:r>
              <a:rPr lang="nl-NL" sz="1750" b="1" i="1"/>
              <a:t>afsluiten, zorgen dat iets niet gebruikt kan worden</a:t>
            </a:r>
            <a:r>
              <a:rPr lang="nl-NL" sz="1750"/>
              <a:t>. Het gele kokertje had ook een </a:t>
            </a:r>
            <a:r>
              <a:rPr lang="nl-NL" sz="1750" b="1" u="sng"/>
              <a:t>kwetsbaarheid</a:t>
            </a:r>
            <a:r>
              <a:rPr lang="nl-NL" sz="1750"/>
              <a:t> (</a:t>
            </a:r>
            <a:r>
              <a:rPr lang="nl-NL" sz="1750" b="1" i="1"/>
              <a:t>een zwakheid of gevoeligheid</a:t>
            </a:r>
            <a:r>
              <a:rPr lang="nl-NL" sz="1750"/>
              <a:t>): het was gemakkelijk los te knippen. Daardoor konden dieven het gele kokertje weghalen en tóch de fiets verkopen. Tegenwoordig zie je die gele kokertjes niet meer. Er zijn andere manieren om te controleren of een fiets gestolen is. Dus als jij een tweedehands fiets wil kopen, controleer dan eerst of de fiets niet gestolen is! Zo koop je </a:t>
            </a:r>
            <a:r>
              <a:rPr lang="nl-NL" sz="1750" b="1" u="sng"/>
              <a:t>verantwoord</a:t>
            </a:r>
            <a:r>
              <a:rPr lang="nl-NL" sz="1750"/>
              <a:t> een fiets. Dus </a:t>
            </a:r>
            <a:r>
              <a:rPr lang="nl-NL" sz="1750" b="1" i="1"/>
              <a:t>veilig, verstandig</a:t>
            </a:r>
            <a:r>
              <a:rPr lang="nl-NL" sz="1750"/>
              <a:t>. En één ding is nog steeds belangrijk: zet je fiets altijd goed op slot, </a:t>
            </a:r>
            <a:r>
              <a:rPr lang="nl-NL" sz="1750" b="1" u="sng"/>
              <a:t>tenzij</a:t>
            </a:r>
            <a:r>
              <a:rPr lang="nl-NL" sz="1750"/>
              <a:t> of </a:t>
            </a:r>
            <a:r>
              <a:rPr lang="nl-NL" sz="1750" b="1" i="1"/>
              <a:t>behalve als</a:t>
            </a:r>
            <a:r>
              <a:rPr lang="nl-NL" sz="1750"/>
              <a:t> je wilt dat iemand hem zomaar kan meenemen! </a:t>
            </a:r>
          </a:p>
        </p:txBody>
      </p:sp>
      <p:sp>
        <p:nvSpPr>
          <p:cNvPr id="4" name="Tekstvak 1"/>
          <p:cNvSpPr txBox="1"/>
          <p:nvPr/>
        </p:nvSpPr>
        <p:spPr>
          <a:xfrm>
            <a:off x="8777220" y="35332"/>
            <a:ext cx="314510"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B</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lstStyle/>
          <a:p>
            <a:r>
              <a:rPr lang="nl-NL">
                <a:solidFill>
                  <a:srgbClr val="C00000"/>
                </a:solidFill>
                <a:latin typeface="Century Gothic" panose="020B0502020202020204" pitchFamily="34" charset="0"/>
              </a:rPr>
              <a:t>Week 45 – 3 november 2026</a:t>
            </a:r>
          </a:p>
          <a:p>
            <a:r>
              <a:rPr lang="nl-NL">
                <a:solidFill>
                  <a:srgbClr val="C00000"/>
                </a:solidFill>
                <a:latin typeface="Century Gothic" panose="020B0502020202020204" pitchFamily="34" charset="0"/>
              </a:rPr>
              <a:t>Niveau B</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overeenkomst</a:t>
            </a:r>
          </a:p>
        </p:txBody>
      </p:sp>
      <p:pic>
        <p:nvPicPr>
          <p:cNvPr id="3" name="Afbeelding 2">
            <a:extLst>
              <a:ext uri="{FF2B5EF4-FFF2-40B4-BE49-F238E27FC236}">
                <a16:creationId xmlns:a16="http://schemas.microsoft.com/office/drawing/2014/main" id="{F37F2850-5128-7FD2-637F-C011927461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0573" y="1484784"/>
            <a:ext cx="7362854" cy="4908570"/>
          </a:xfrm>
          <a:prstGeom prst="rect">
            <a:avLst/>
          </a:prstGeom>
        </p:spPr>
      </p:pic>
    </p:spTree>
    <p:extLst>
      <p:ext uri="{BB962C8B-B14F-4D97-AF65-F5344CB8AC3E}">
        <p14:creationId xmlns:p14="http://schemas.microsoft.com/office/powerpoint/2010/main" val="385290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het vergrijp</a:t>
            </a:r>
          </a:p>
        </p:txBody>
      </p:sp>
      <p:pic>
        <p:nvPicPr>
          <p:cNvPr id="3" name="Afbeelding 2">
            <a:extLst>
              <a:ext uri="{FF2B5EF4-FFF2-40B4-BE49-F238E27FC236}">
                <a16:creationId xmlns:a16="http://schemas.microsoft.com/office/drawing/2014/main" id="{4BEDB14F-BC14-E843-AA07-8E7EFFFE95E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510644" y="1340768"/>
            <a:ext cx="4086200" cy="5220580"/>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benaderen</a:t>
            </a:r>
          </a:p>
        </p:txBody>
      </p:sp>
      <p:pic>
        <p:nvPicPr>
          <p:cNvPr id="3" name="Afbeelding 2">
            <a:extLst>
              <a:ext uri="{FF2B5EF4-FFF2-40B4-BE49-F238E27FC236}">
                <a16:creationId xmlns:a16="http://schemas.microsoft.com/office/drawing/2014/main" id="{21DA7F60-9462-D916-FE1F-C33A9BA0EF5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537520" y="1340768"/>
            <a:ext cx="4032448" cy="5137494"/>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misbruik maken van</a:t>
            </a:r>
          </a:p>
        </p:txBody>
      </p:sp>
      <p:pic>
        <p:nvPicPr>
          <p:cNvPr id="3" name="Afbeelding 2">
            <a:extLst>
              <a:ext uri="{FF2B5EF4-FFF2-40B4-BE49-F238E27FC236}">
                <a16:creationId xmlns:a16="http://schemas.microsoft.com/office/drawing/2014/main" id="{F03C8DE0-739D-85D2-C9EC-2CAAA96C1FB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65512" y="1252121"/>
            <a:ext cx="4176464" cy="5339981"/>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uitvallen</a:t>
            </a:r>
          </a:p>
        </p:txBody>
      </p:sp>
      <p:pic>
        <p:nvPicPr>
          <p:cNvPr id="3" name="Afbeelding 2">
            <a:extLst>
              <a:ext uri="{FF2B5EF4-FFF2-40B4-BE49-F238E27FC236}">
                <a16:creationId xmlns:a16="http://schemas.microsoft.com/office/drawing/2014/main" id="{5782CB35-3D54-D400-265C-4D106E4148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741" y="1556792"/>
            <a:ext cx="6948518" cy="4632345"/>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7BEBC-AEF0-E9E6-AC56-8CCC9B249823}"/>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2382C2D8-0FFC-FF2E-936B-C8CB8AA0CC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0112" y="2271679"/>
            <a:ext cx="3054243" cy="3212976"/>
          </a:xfrm>
          <a:prstGeom prst="rect">
            <a:avLst/>
          </a:prstGeom>
        </p:spPr>
      </p:pic>
    </p:spTree>
    <p:extLst>
      <p:ext uri="{BB962C8B-B14F-4D97-AF65-F5344CB8AC3E}">
        <p14:creationId xmlns:p14="http://schemas.microsoft.com/office/powerpoint/2010/main" val="900515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alert</a:t>
            </a:r>
          </a:p>
        </p:txBody>
      </p:sp>
      <p:pic>
        <p:nvPicPr>
          <p:cNvPr id="8" name="Afbeelding 7">
            <a:extLst>
              <a:ext uri="{FF2B5EF4-FFF2-40B4-BE49-F238E27FC236}">
                <a16:creationId xmlns:a16="http://schemas.microsoft.com/office/drawing/2014/main" id="{BBE74B6F-1D8D-30E0-2E08-15E2A4470C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0112" y="2271679"/>
            <a:ext cx="3054243" cy="3212976"/>
          </a:xfrm>
          <a:prstGeom prst="rect">
            <a:avLst/>
          </a:prstGeom>
        </p:spPr>
      </p:pic>
      <p:pic>
        <p:nvPicPr>
          <p:cNvPr id="10" name="Afbeelding 9">
            <a:extLst>
              <a:ext uri="{FF2B5EF4-FFF2-40B4-BE49-F238E27FC236}">
                <a16:creationId xmlns:a16="http://schemas.microsoft.com/office/drawing/2014/main" id="{59C0C767-41C4-40DE-56F5-C8BE0C44D2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12" y="2271679"/>
            <a:ext cx="6840760" cy="4560507"/>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blokkeren</a:t>
            </a:r>
          </a:p>
        </p:txBody>
      </p:sp>
      <p:grpSp>
        <p:nvGrpSpPr>
          <p:cNvPr id="7" name="Groep 6">
            <a:extLst>
              <a:ext uri="{FF2B5EF4-FFF2-40B4-BE49-F238E27FC236}">
                <a16:creationId xmlns:a16="http://schemas.microsoft.com/office/drawing/2014/main" id="{C45E1F36-1D9F-5C96-F496-0EB12C58713F}"/>
              </a:ext>
            </a:extLst>
          </p:cNvPr>
          <p:cNvGrpSpPr/>
          <p:nvPr/>
        </p:nvGrpSpPr>
        <p:grpSpPr>
          <a:xfrm>
            <a:off x="298615" y="1010808"/>
            <a:ext cx="8510257" cy="6183516"/>
            <a:chOff x="298615" y="1010808"/>
            <a:chExt cx="8510257" cy="6183516"/>
          </a:xfrm>
        </p:grpSpPr>
        <p:pic>
          <p:nvPicPr>
            <p:cNvPr id="3" name="Afbeelding 2">
              <a:extLst>
                <a:ext uri="{FF2B5EF4-FFF2-40B4-BE49-F238E27FC236}">
                  <a16:creationId xmlns:a16="http://schemas.microsoft.com/office/drawing/2014/main" id="{0843D7FB-BEFF-D4CA-BFD1-C82E17215C3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65512" y="1252121"/>
              <a:ext cx="4176464" cy="5339981"/>
            </a:xfrm>
            <a:prstGeom prst="rect">
              <a:avLst/>
            </a:prstGeom>
          </p:spPr>
        </p:pic>
        <p:sp>
          <p:nvSpPr>
            <p:cNvPr id="4" name="Vermenigvuldigingsteken 3">
              <a:extLst>
                <a:ext uri="{FF2B5EF4-FFF2-40B4-BE49-F238E27FC236}">
                  <a16:creationId xmlns:a16="http://schemas.microsoft.com/office/drawing/2014/main" id="{9D0D1844-6066-FEFB-EDB3-B94883BAEAE2}"/>
                </a:ext>
              </a:extLst>
            </p:cNvPr>
            <p:cNvSpPr/>
            <p:nvPr/>
          </p:nvSpPr>
          <p:spPr>
            <a:xfrm>
              <a:off x="298615" y="1010808"/>
              <a:ext cx="8510257" cy="6183516"/>
            </a:xfrm>
            <a:prstGeom prst="mathMultiply">
              <a:avLst>
                <a:gd name="adj1" fmla="val 3168"/>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3779434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kwetsbaarheid</a:t>
            </a:r>
          </a:p>
        </p:txBody>
      </p:sp>
      <p:pic>
        <p:nvPicPr>
          <p:cNvPr id="5" name="Afbeelding 4">
            <a:extLst>
              <a:ext uri="{FF2B5EF4-FFF2-40B4-BE49-F238E27FC236}">
                <a16:creationId xmlns:a16="http://schemas.microsoft.com/office/drawing/2014/main" id="{DC755F0B-E047-0230-F753-9E94BDDD3D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1560" y="1822512"/>
            <a:ext cx="3054243" cy="3212976"/>
          </a:xfrm>
          <a:prstGeom prst="rect">
            <a:avLst/>
          </a:prstGeom>
        </p:spPr>
      </p:pic>
      <p:pic>
        <p:nvPicPr>
          <p:cNvPr id="3" name="Afbeelding 2">
            <a:extLst>
              <a:ext uri="{FF2B5EF4-FFF2-40B4-BE49-F238E27FC236}">
                <a16:creationId xmlns:a16="http://schemas.microsoft.com/office/drawing/2014/main" id="{EFF93176-A494-DE12-7C9A-D70700851136}"/>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1345881">
            <a:off x="1934652" y="3561717"/>
            <a:ext cx="6444208" cy="2148069"/>
          </a:xfrm>
          <a:prstGeom prst="rect">
            <a:avLst/>
          </a:prstGeom>
        </p:spPr>
      </p:pic>
    </p:spTree>
    <p:extLst>
      <p:ext uri="{BB962C8B-B14F-4D97-AF65-F5344CB8AC3E}">
        <p14:creationId xmlns:p14="http://schemas.microsoft.com/office/powerpoint/2010/main" val="1487044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verantwoord</a:t>
            </a:r>
          </a:p>
        </p:txBody>
      </p:sp>
      <p:pic>
        <p:nvPicPr>
          <p:cNvPr id="7" name="Afbeelding 6">
            <a:extLst>
              <a:ext uri="{FF2B5EF4-FFF2-40B4-BE49-F238E27FC236}">
                <a16:creationId xmlns:a16="http://schemas.microsoft.com/office/drawing/2014/main" id="{C1F2C0F0-A97E-5794-A706-6FCAF08B34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70307" y="1226142"/>
            <a:ext cx="5587007" cy="5631857"/>
          </a:xfrm>
          <a:prstGeom prst="rect">
            <a:avLst/>
          </a:prstGeom>
        </p:spPr>
      </p:pic>
    </p:spTree>
    <p:extLst>
      <p:ext uri="{BB962C8B-B14F-4D97-AF65-F5344CB8AC3E}">
        <p14:creationId xmlns:p14="http://schemas.microsoft.com/office/powerpoint/2010/main" val="2904738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tenzij</a:t>
            </a:r>
          </a:p>
        </p:txBody>
      </p:sp>
      <p:pic>
        <p:nvPicPr>
          <p:cNvPr id="3" name="Afbeelding 2">
            <a:extLst>
              <a:ext uri="{FF2B5EF4-FFF2-40B4-BE49-F238E27FC236}">
                <a16:creationId xmlns:a16="http://schemas.microsoft.com/office/drawing/2014/main" id="{C75F6CD1-51B3-FF15-9E38-21E3946CF7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3528" y="1412776"/>
            <a:ext cx="7596336" cy="5064224"/>
          </a:xfrm>
          <a:prstGeom prst="rect">
            <a:avLst/>
          </a:prstGeom>
        </p:spPr>
      </p:pic>
      <p:sp>
        <p:nvSpPr>
          <p:cNvPr id="4" name="Ovaal 3">
            <a:extLst>
              <a:ext uri="{FF2B5EF4-FFF2-40B4-BE49-F238E27FC236}">
                <a16:creationId xmlns:a16="http://schemas.microsoft.com/office/drawing/2014/main" id="{1E594EFD-508E-D469-6371-2DF57C8362EC}"/>
              </a:ext>
            </a:extLst>
          </p:cNvPr>
          <p:cNvSpPr/>
          <p:nvPr/>
        </p:nvSpPr>
        <p:spPr>
          <a:xfrm>
            <a:off x="1403648" y="4281264"/>
            <a:ext cx="2304256" cy="2327920"/>
          </a:xfrm>
          <a:prstGeom prst="ellipse">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201727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3CB734B-9971-DB51-3DED-572F252173A5}"/>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E06C8F40-E030-859B-EFB0-2058A254FCD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668598"/>
            <a:ext cx="8028571" cy="2746306"/>
          </a:xfrm>
          <a:prstGeom prst="rect">
            <a:avLst/>
          </a:prstGeom>
        </p:spPr>
      </p:pic>
      <p:sp>
        <p:nvSpPr>
          <p:cNvPr id="10" name="Text Box 14">
            <a:extLst>
              <a:ext uri="{FF2B5EF4-FFF2-40B4-BE49-F238E27FC236}">
                <a16:creationId xmlns:a16="http://schemas.microsoft.com/office/drawing/2014/main" id="{EC0CC1D0-FE60-F840-73E9-0CE7E683D1F2}"/>
              </a:ext>
            </a:extLst>
          </p:cNvPr>
          <p:cNvSpPr txBox="1"/>
          <p:nvPr/>
        </p:nvSpPr>
        <p:spPr>
          <a:xfrm>
            <a:off x="2090212" y="386052"/>
            <a:ext cx="4102424"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CD78B488-E032-3F3E-C334-FB96F8D71FB2}"/>
              </a:ext>
            </a:extLst>
          </p:cNvPr>
          <p:cNvSpPr txBox="1">
            <a:spLocks noChangeArrowheads="1"/>
          </p:cNvSpPr>
          <p:nvPr/>
        </p:nvSpPr>
        <p:spPr bwMode="auto">
          <a:xfrm>
            <a:off x="2053842" y="332656"/>
            <a:ext cx="4102424"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het vergrijp</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40542B69-6D97-5F24-63E3-ABE36EA69A27}"/>
              </a:ext>
            </a:extLst>
          </p:cNvPr>
          <p:cNvSpPr txBox="1"/>
          <p:nvPr/>
        </p:nvSpPr>
        <p:spPr>
          <a:xfrm>
            <a:off x="396996" y="3032956"/>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351573" y="3031326"/>
            <a:ext cx="2656821"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inbraak</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85D7DD60-F4AA-AD34-A265-146B167D02FE}"/>
              </a:ext>
            </a:extLst>
          </p:cNvPr>
          <p:cNvSpPr txBox="1"/>
          <p:nvPr/>
        </p:nvSpPr>
        <p:spPr>
          <a:xfrm>
            <a:off x="3184737" y="3032956"/>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4985FF45-EE56-11C3-E0CC-6BBB359031C0}"/>
              </a:ext>
            </a:extLst>
          </p:cNvPr>
          <p:cNvSpPr txBox="1">
            <a:spLocks noChangeArrowheads="1"/>
          </p:cNvSpPr>
          <p:nvPr/>
        </p:nvSpPr>
        <p:spPr bwMode="auto">
          <a:xfrm>
            <a:off x="3190112" y="3021877"/>
            <a:ext cx="2606024"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diefstal</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5947681" y="3031605"/>
            <a:ext cx="2963344"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5652120" y="3020940"/>
            <a:ext cx="3545421"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vernieling</a:t>
            </a:r>
          </a:p>
        </p:txBody>
      </p:sp>
      <p:sp>
        <p:nvSpPr>
          <p:cNvPr id="16" name="Text Box 14">
            <a:extLst>
              <a:ext uri="{FF2B5EF4-FFF2-40B4-BE49-F238E27FC236}">
                <a16:creationId xmlns:a16="http://schemas.microsoft.com/office/drawing/2014/main" id="{F53F294D-65CC-23A5-E4A1-B2132FCF814C}"/>
              </a:ext>
            </a:extLst>
          </p:cNvPr>
          <p:cNvSpPr txBox="1"/>
          <p:nvPr/>
        </p:nvSpPr>
        <p:spPr>
          <a:xfrm>
            <a:off x="6229006" y="386053"/>
            <a:ext cx="2638805" cy="594676"/>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AB86235B-CBC0-F9DB-29F4-F23367831B1B}"/>
              </a:ext>
            </a:extLst>
          </p:cNvPr>
          <p:cNvSpPr txBox="1">
            <a:spLocks noChangeArrowheads="1"/>
          </p:cNvSpPr>
          <p:nvPr/>
        </p:nvSpPr>
        <p:spPr bwMode="auto">
          <a:xfrm>
            <a:off x="6229006" y="400568"/>
            <a:ext cx="2797352" cy="515099"/>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de misdaad</a:t>
            </a: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1" name="Afbeelding 20">
            <a:extLst>
              <a:ext uri="{FF2B5EF4-FFF2-40B4-BE49-F238E27FC236}">
                <a16:creationId xmlns:a16="http://schemas.microsoft.com/office/drawing/2014/main" id="{2957051A-12C0-A1EB-80A9-CBF75FB0B0B1}"/>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531072" y="330153"/>
            <a:ext cx="1227348" cy="1568075"/>
          </a:xfrm>
          <a:prstGeom prst="rect">
            <a:avLst/>
          </a:prstGeom>
        </p:spPr>
      </p:pic>
      <p:pic>
        <p:nvPicPr>
          <p:cNvPr id="23" name="Afbeelding 22" descr="Afbeelding met persoon, Deurkruk, kleding, muur&#10;&#10;Door AI gegenereerde inhoud is mogelijk onjuist.">
            <a:extLst>
              <a:ext uri="{FF2B5EF4-FFF2-40B4-BE49-F238E27FC236}">
                <a16:creationId xmlns:a16="http://schemas.microsoft.com/office/drawing/2014/main" id="{C1C120F6-E7D8-3476-7162-BC6DACFADE9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1072" y="4194752"/>
            <a:ext cx="2156892" cy="1582880"/>
          </a:xfrm>
          <a:prstGeom prst="rect">
            <a:avLst/>
          </a:prstGeom>
        </p:spPr>
      </p:pic>
      <p:pic>
        <p:nvPicPr>
          <p:cNvPr id="25" name="Afbeelding 24">
            <a:extLst>
              <a:ext uri="{FF2B5EF4-FFF2-40B4-BE49-F238E27FC236}">
                <a16:creationId xmlns:a16="http://schemas.microsoft.com/office/drawing/2014/main" id="{F359192A-2F4C-6A1F-BA79-2EC9501BAB1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921541" y="3801587"/>
            <a:ext cx="3058194" cy="2039815"/>
          </a:xfrm>
          <a:prstGeom prst="rect">
            <a:avLst/>
          </a:prstGeom>
        </p:spPr>
      </p:pic>
      <p:pic>
        <p:nvPicPr>
          <p:cNvPr id="27" name="Afbeelding 26">
            <a:extLst>
              <a:ext uri="{FF2B5EF4-FFF2-40B4-BE49-F238E27FC236}">
                <a16:creationId xmlns:a16="http://schemas.microsoft.com/office/drawing/2014/main" id="{60ED3833-FAFB-2940-B918-ACCE00BF895C}"/>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6610245" y="3822854"/>
            <a:ext cx="1706172" cy="2347926"/>
          </a:xfrm>
          <a:prstGeom prst="rect">
            <a:avLst/>
          </a:prstGeom>
        </p:spPr>
      </p:pic>
    </p:spTree>
    <p:extLst>
      <p:ext uri="{BB962C8B-B14F-4D97-AF65-F5344CB8AC3E}">
        <p14:creationId xmlns:p14="http://schemas.microsoft.com/office/powerpoint/2010/main" val="1594331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5743-C0EC-F5D8-75DA-41D795AA143B}"/>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DBBDF5D0-7CFF-CDEB-043C-7CEA478398E4}"/>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D5FFF61C-47E9-4FDA-1F97-77C36251F440}"/>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4E2FA3A1-B5E3-CCBC-339F-9ECA34D9259B}"/>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945AA828-363F-06FB-D850-9B416A559E17}"/>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9F903DD2-AE74-B055-EE4B-382857BBD9A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9A7CAB42-6325-4068-22D2-404128B5333F}"/>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F398B4F4-5248-177B-6602-F2F67803F7A5}"/>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024D7046-1E6D-5C68-8893-0F01CC180685}"/>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BCAD752C-DF84-65F2-5550-CBEDBD506C2C}"/>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9E35B85A-787B-A590-AD9A-3D64A7806F2E}"/>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A0436D53-A89E-FEA0-5BB3-A3DD32653E13}"/>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5DAA3AAD-F763-80AD-6446-55BA83CF68AE}"/>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70505876-51EF-E0B8-776E-5E4B3E6B26D5}"/>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A6600B9E-2FC9-C004-2D75-632D4F329F65}"/>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8279D3E1-C196-78C0-A0C3-3F2FD3285CB9}"/>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C11287D2-34E2-D784-2C74-DF04C38C5773}"/>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41D052C7-B226-16BB-9398-74F7B1D21EAA}"/>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495AA4-1839-99D1-A91B-EDDEC8738DD0}"/>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5A3B67D6-9AA7-B405-94C6-C26D6E46E393}"/>
              </a:ext>
            </a:extLst>
          </p:cNvPr>
          <p:cNvSpPr txBox="1">
            <a:spLocks noChangeArrowheads="1"/>
          </p:cNvSpPr>
          <p:nvPr/>
        </p:nvSpPr>
        <p:spPr bwMode="auto">
          <a:xfrm>
            <a:off x="224244" y="207322"/>
            <a:ext cx="4225710"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4400" b="1">
                <a:solidFill>
                  <a:srgbClr val="387038"/>
                </a:solidFill>
                <a:latin typeface="Century Gothic" panose="020B0502020202020204" pitchFamily="34" charset="0"/>
                <a:ea typeface="Calibri"/>
                <a:cs typeface="Times New Roman"/>
              </a:rPr>
              <a:t>de </a:t>
            </a:r>
            <a:br>
              <a:rPr lang="nl-NL" sz="4400" b="1">
                <a:solidFill>
                  <a:srgbClr val="387038"/>
                </a:solidFill>
                <a:latin typeface="Century Gothic" panose="020B0502020202020204" pitchFamily="34" charset="0"/>
                <a:ea typeface="Calibri"/>
                <a:cs typeface="Times New Roman"/>
              </a:rPr>
            </a:br>
            <a:r>
              <a:rPr lang="nl-NL" sz="4400" b="1">
                <a:solidFill>
                  <a:srgbClr val="387038"/>
                </a:solidFill>
                <a:latin typeface="Century Gothic" panose="020B0502020202020204" pitchFamily="34" charset="0"/>
                <a:ea typeface="Calibri"/>
                <a:cs typeface="Times New Roman"/>
              </a:rPr>
              <a:t>kwetsbaarheid</a:t>
            </a:r>
            <a:endParaRPr lang="nl-NL" sz="4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EF750954-1AE1-8636-FAE6-D85E52918160}"/>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de sterkte</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8BB81EA6-58D5-1D33-FA95-524B7F3B4893}"/>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de zwakheid, de gevoeligheid</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gn="ctr">
              <a:lnSpc>
                <a:spcPct val="107000"/>
              </a:lnSpc>
              <a:spcAft>
                <a:spcPts val="0"/>
              </a:spcAft>
            </a:pPr>
            <a:r>
              <a:rPr lang="nl-NL" sz="2800">
                <a:effectLst/>
                <a:latin typeface="Century Gothic" panose="020B0502020202020204" pitchFamily="34" charset="0"/>
                <a:ea typeface="Calibri"/>
                <a:cs typeface="Times New Roman"/>
              </a:rPr>
              <a:t>   </a:t>
            </a:r>
            <a:r>
              <a:rPr lang="nl-NL" sz="2400" i="1">
                <a:solidFill>
                  <a:srgbClr val="387038"/>
                </a:solidFill>
                <a:latin typeface="Century Gothic" panose="020B0502020202020204" pitchFamily="34" charset="0"/>
                <a:ea typeface="Calibri"/>
                <a:cs typeface="Times New Roman"/>
              </a:rPr>
              <a:t>Het gele kokertje had ook een </a:t>
            </a:r>
            <a:r>
              <a:rPr lang="nl-NL" sz="2400" i="1" u="sng">
                <a:solidFill>
                  <a:srgbClr val="387038"/>
                </a:solidFill>
                <a:latin typeface="Century Gothic" panose="020B0502020202020204" pitchFamily="34" charset="0"/>
                <a:ea typeface="Calibri"/>
                <a:cs typeface="Times New Roman"/>
              </a:rPr>
              <a:t>kwetsbaarheid</a:t>
            </a:r>
            <a:r>
              <a:rPr lang="nl-NL" sz="2400" i="1">
                <a:solidFill>
                  <a:srgbClr val="387038"/>
                </a:solidFill>
                <a:latin typeface="Century Gothic" panose="020B0502020202020204" pitchFamily="34" charset="0"/>
                <a:ea typeface="Calibri"/>
                <a:cs typeface="Times New Roman"/>
              </a:rPr>
              <a:t>.</a:t>
            </a:r>
            <a:r>
              <a:rPr lang="nl-NL" sz="2400" i="1" u="sng">
                <a:solidFill>
                  <a:srgbClr val="387038"/>
                </a:solidFill>
                <a:latin typeface="Century Gothic" panose="020B0502020202020204" pitchFamily="34" charset="0"/>
                <a:ea typeface="Calibri"/>
                <a:cs typeface="Times New Roman"/>
              </a:rPr>
              <a:t> </a:t>
            </a:r>
            <a:r>
              <a:rPr lang="nl-NL" sz="2400" i="1">
                <a:solidFill>
                  <a:srgbClr val="387038"/>
                </a:solidFill>
                <a:latin typeface="Century Gothic" panose="020B0502020202020204" pitchFamily="34" charset="0"/>
                <a:ea typeface="Calibri"/>
                <a:cs typeface="Times New Roman"/>
              </a:rPr>
              <a:t> Het was makkelijk los te knippen.</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351845BB-BD9A-E471-2E6A-2190283AC2DE}"/>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krachtig of stevig zijn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u="sng">
                <a:solidFill>
                  <a:srgbClr val="387038"/>
                </a:solidFill>
                <a:latin typeface="Century Gothic" panose="020B0502020202020204" pitchFamily="34" charset="0"/>
                <a:ea typeface="Calibri"/>
                <a:cs typeface="Times New Roman"/>
              </a:rPr>
              <a:t>De sterkte</a:t>
            </a:r>
            <a:r>
              <a:rPr lang="nl-NL" sz="2400" i="1">
                <a:solidFill>
                  <a:srgbClr val="387038"/>
                </a:solidFill>
                <a:latin typeface="Century Gothic" panose="020B0502020202020204" pitchFamily="34" charset="0"/>
                <a:ea typeface="Calibri"/>
                <a:cs typeface="Times New Roman"/>
              </a:rPr>
              <a:t> van de stalen paaltjes zorgt dat auto’s niet op de stoep kunnen rijden.</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E462A20C-99C3-9912-1B1A-6B549FB7515A}"/>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85BA4BC4-A22C-BDCB-88A6-90768D78127B}"/>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6E68F3CE-8A95-0C1C-B54A-52344F6BC5B9}"/>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3807941-D893-1A78-58D1-056B49FE4E87}"/>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DE566922-5472-9D34-8113-AB32394A5C28}"/>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63A3F1BE-474A-FE9D-27CA-1E9FC2E907F5}"/>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05816" y="2294000"/>
            <a:ext cx="3919142" cy="2521021"/>
          </a:xfrm>
          <a:prstGeom prst="rect">
            <a:avLst/>
          </a:prstGeom>
        </p:spPr>
      </p:pic>
      <p:pic>
        <p:nvPicPr>
          <p:cNvPr id="20" name="Afbeelding 19">
            <a:extLst>
              <a:ext uri="{FF2B5EF4-FFF2-40B4-BE49-F238E27FC236}">
                <a16:creationId xmlns:a16="http://schemas.microsoft.com/office/drawing/2014/main" id="{40A60A66-9DD1-2229-D4B2-3AB76CFAAC7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66527" y="2201709"/>
            <a:ext cx="3680031" cy="2454581"/>
          </a:xfrm>
          <a:prstGeom prst="rect">
            <a:avLst/>
          </a:prstGeom>
        </p:spPr>
      </p:pic>
    </p:spTree>
    <p:extLst>
      <p:ext uri="{BB962C8B-B14F-4D97-AF65-F5344CB8AC3E}">
        <p14:creationId xmlns:p14="http://schemas.microsoft.com/office/powerpoint/2010/main" val="2971332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EB292-AC50-1201-FA66-E037181BFD52}"/>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F42AEFE0-7C0E-662D-D2F4-7BFE8FF8648D}"/>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C0F9BB0F-1BF3-7EE6-9A1B-8CF999B9808C}"/>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7040C940-2F19-16D0-E827-A83A4F776AB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06D07B66-92E5-FD98-0AB0-B5E663725260}"/>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DA1B4410-BF1B-EDFF-51B2-4E4C5021018C}"/>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DCDB5195-006E-5D04-AC56-920C7D36B02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9E79708D-ED99-891A-9E95-0534072C3941}"/>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4ACF8BBF-4AF4-212B-41FF-77A4D4B073A9}"/>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41D9D6D1-1C7C-52F6-48EC-B01683977E62}"/>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8051A77C-8C9D-3268-3239-34F1A7BC6C9F}"/>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BFEF3D84-DDD7-681F-A93C-E72FE3A1E593}"/>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308F4CCE-D0BA-EB55-F58C-2E9740289D90}"/>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111A8CC5-5B0D-5916-9BB9-01763AC048EC}"/>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E375DB29-4D61-43B1-36C2-BE7165F3FECF}"/>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4C8BFF43-4112-A1BA-CAEC-DE91441E00CC}"/>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C55DB7F6-80BB-5629-EBA1-4CBA5689ED2B}"/>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4D9FC337-E16B-D6C5-7DA9-98755A9E0629}"/>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799B2305-BCE2-1BEB-A927-DA89FFBB694A}"/>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EAD2E688-E6F1-6DB6-B64F-A1C4EFCE4165}"/>
              </a:ext>
            </a:extLst>
          </p:cNvPr>
          <p:cNvSpPr txBox="1">
            <a:spLocks noChangeArrowheads="1"/>
          </p:cNvSpPr>
          <p:nvPr/>
        </p:nvSpPr>
        <p:spPr bwMode="auto">
          <a:xfrm>
            <a:off x="258959" y="257519"/>
            <a:ext cx="4137714"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tenzij</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CBBC8EBA-0B9E-F39F-83CF-8EAFF451C090}"/>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mits</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59B12F1C-0E2A-1AAF-0841-6EB0A61BA274}"/>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behalve als</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Zet je fiets altijd op slot, </a:t>
            </a:r>
            <a:r>
              <a:rPr lang="nl-NL" sz="2400" i="1" u="sng">
                <a:solidFill>
                  <a:srgbClr val="387038"/>
                </a:solidFill>
                <a:latin typeface="Century Gothic" panose="020B0502020202020204" pitchFamily="34" charset="0"/>
                <a:ea typeface="Calibri"/>
                <a:cs typeface="Times New Roman"/>
              </a:rPr>
              <a:t>tenzij</a:t>
            </a:r>
            <a:r>
              <a:rPr lang="nl-NL" sz="2400" i="1">
                <a:solidFill>
                  <a:srgbClr val="387038"/>
                </a:solidFill>
                <a:latin typeface="Century Gothic" panose="020B0502020202020204" pitchFamily="34" charset="0"/>
                <a:ea typeface="Calibri"/>
                <a:cs typeface="Times New Roman"/>
              </a:rPr>
              <a:t> je wilt dat je fiets gestolen wordt.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7D755A27-BA0A-7627-0A76-DE674EDA3786}"/>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alleen als</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Je kunt je fiets veilig buiten laten staan, </a:t>
            </a:r>
            <a:r>
              <a:rPr lang="nl-NL" sz="2400" i="1" u="sng">
                <a:solidFill>
                  <a:srgbClr val="387038"/>
                </a:solidFill>
                <a:latin typeface="Century Gothic" panose="020B0502020202020204" pitchFamily="34" charset="0"/>
                <a:ea typeface="Calibri"/>
                <a:cs typeface="Times New Roman"/>
              </a:rPr>
              <a:t>mits</a:t>
            </a:r>
            <a:r>
              <a:rPr lang="nl-NL" sz="2400" i="1">
                <a:solidFill>
                  <a:srgbClr val="387038"/>
                </a:solidFill>
                <a:latin typeface="Century Gothic" panose="020B0502020202020204" pitchFamily="34" charset="0"/>
                <a:ea typeface="Calibri"/>
                <a:cs typeface="Times New Roman"/>
              </a:rPr>
              <a:t> je de fiets goed op slot zet.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4E6B9C4E-4075-20D2-DF5D-500ED0F927AA}"/>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52D05F40-B7CB-9253-9D83-DCF75AA7A5A7}"/>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6031CD5B-270D-58BC-BE01-9D4E07268947}"/>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2DF983F9-A23F-0B60-542A-34E93D7C1369}"/>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FF1B1F09-58AB-16D0-0F8B-A1B92B257111}"/>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626F307D-5062-4A61-E0FD-6EA2CCD519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1104" y="2301043"/>
            <a:ext cx="4023035" cy="2682023"/>
          </a:xfrm>
          <a:prstGeom prst="rect">
            <a:avLst/>
          </a:prstGeom>
        </p:spPr>
      </p:pic>
      <p:sp>
        <p:nvSpPr>
          <p:cNvPr id="19" name="Ovaal 18">
            <a:extLst>
              <a:ext uri="{FF2B5EF4-FFF2-40B4-BE49-F238E27FC236}">
                <a16:creationId xmlns:a16="http://schemas.microsoft.com/office/drawing/2014/main" id="{C858F08E-D1C2-A0E7-889A-6DEED3BC41B6}"/>
              </a:ext>
            </a:extLst>
          </p:cNvPr>
          <p:cNvSpPr/>
          <p:nvPr/>
        </p:nvSpPr>
        <p:spPr>
          <a:xfrm>
            <a:off x="1084115" y="3832889"/>
            <a:ext cx="1109583" cy="1232872"/>
          </a:xfrm>
          <a:prstGeom prst="ellipse">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1" name="Afbeelding 20">
            <a:extLst>
              <a:ext uri="{FF2B5EF4-FFF2-40B4-BE49-F238E27FC236}">
                <a16:creationId xmlns:a16="http://schemas.microsoft.com/office/drawing/2014/main" id="{00983AF4-110A-3441-A8A2-3A801EB5788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77928" y="2110473"/>
            <a:ext cx="3868882" cy="2901662"/>
          </a:xfrm>
          <a:prstGeom prst="rect">
            <a:avLst/>
          </a:prstGeom>
        </p:spPr>
      </p:pic>
      <p:cxnSp>
        <p:nvCxnSpPr>
          <p:cNvPr id="24" name="Rechte verbindingslijn met pijl 23">
            <a:extLst>
              <a:ext uri="{FF2B5EF4-FFF2-40B4-BE49-F238E27FC236}">
                <a16:creationId xmlns:a16="http://schemas.microsoft.com/office/drawing/2014/main" id="{8E27FA1C-96BD-0324-5F2D-70C5AB0BEEFF}"/>
              </a:ext>
            </a:extLst>
          </p:cNvPr>
          <p:cNvCxnSpPr>
            <a:cxnSpLocks/>
          </p:cNvCxnSpPr>
          <p:nvPr/>
        </p:nvCxnSpPr>
        <p:spPr>
          <a:xfrm flipV="1">
            <a:off x="5616384" y="3633714"/>
            <a:ext cx="936104" cy="47815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Rechte verbindingslijn met pijl 24">
            <a:extLst>
              <a:ext uri="{FF2B5EF4-FFF2-40B4-BE49-F238E27FC236}">
                <a16:creationId xmlns:a16="http://schemas.microsoft.com/office/drawing/2014/main" id="{50FB756A-9F0B-5198-2A20-5CAE768AFA5E}"/>
              </a:ext>
            </a:extLst>
          </p:cNvPr>
          <p:cNvCxnSpPr>
            <a:cxnSpLocks/>
          </p:cNvCxnSpPr>
          <p:nvPr/>
        </p:nvCxnSpPr>
        <p:spPr>
          <a:xfrm flipH="1" flipV="1">
            <a:off x="7769531" y="3872789"/>
            <a:ext cx="783704" cy="829806"/>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421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7B1ED-FFF8-8809-E477-F57380D83699}"/>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AC00BA93-75B8-83FA-4657-A9683278FED1}"/>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F612E868-C138-7B9C-9DAA-0B095C23162F}"/>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51891145-59E8-5FFD-AD68-B25CDBFEED3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9B97C4AB-177B-20A9-0FCF-E0C7C62A3926}"/>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AA4827E7-033B-5233-B11A-A55D51100E96}"/>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AA68AE8D-1805-3671-7906-B6AA594D9E51}"/>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924919AA-D3F1-CDB2-5C2A-90D2CCD1DDD1}"/>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6E00D737-387F-206A-363C-4E520D099060}"/>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9D389D93-E7D5-EEC9-156E-0C7BFF2A4929}"/>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A34FB7A0-CCC0-DF57-59AD-23EBA8128BDB}"/>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B856C95D-5906-33F4-D1EC-C77C3DE3E205}"/>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D3D602CA-510F-F44C-65D6-4C11195D196B}"/>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789E1F46-7EFF-2585-F345-DDD26D36A01E}"/>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706263A-854C-6288-E67B-89B1A8B8F0D4}"/>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4AF51217-DB62-9149-3EAE-5A750638BAFE}"/>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2B74539C-0A7A-A442-30B0-34621B6801CB}"/>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ADFCBC46-6D0B-86A6-4288-219CF546758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03BDDC60-DC3F-6E13-7F49-C7B76ECF2717}"/>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89E0F6C0-1167-5222-EB7E-4611198743C6}"/>
              </a:ext>
            </a:extLst>
          </p:cNvPr>
          <p:cNvSpPr txBox="1">
            <a:spLocks noChangeArrowheads="1"/>
          </p:cNvSpPr>
          <p:nvPr/>
        </p:nvSpPr>
        <p:spPr bwMode="auto">
          <a:xfrm>
            <a:off x="258959" y="257519"/>
            <a:ext cx="4137714"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benaderen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A25BD7FC-1E1E-FEC8-71DC-2BB10B04481F}"/>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ontwijk</a:t>
            </a:r>
            <a:r>
              <a:rPr lang="nl-NL" sz="5400" b="1">
                <a:solidFill>
                  <a:srgbClr val="387038"/>
                </a:solidFill>
                <a:effectLst/>
                <a:latin typeface="Century Gothic" panose="020B0502020202020204" pitchFamily="34" charset="0"/>
                <a:ea typeface="Calibri"/>
                <a:cs typeface="Times New Roman"/>
              </a:rPr>
              <a:t>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B8D22A86-ADCC-394F-E26F-07E46BC52A3B}"/>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contact zoeken (om iets te vragen)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Fietsendieven </a:t>
            </a:r>
            <a:r>
              <a:rPr lang="nl-NL" sz="2400" i="1" u="sng">
                <a:solidFill>
                  <a:srgbClr val="387038"/>
                </a:solidFill>
                <a:latin typeface="Century Gothic" panose="020B0502020202020204" pitchFamily="34" charset="0"/>
                <a:ea typeface="Calibri"/>
                <a:cs typeface="Times New Roman"/>
              </a:rPr>
              <a:t>benaderen</a:t>
            </a:r>
            <a:r>
              <a:rPr lang="nl-NL" sz="2400" i="1">
                <a:solidFill>
                  <a:srgbClr val="387038"/>
                </a:solidFill>
                <a:latin typeface="Century Gothic" panose="020B0502020202020204" pitchFamily="34" charset="0"/>
                <a:ea typeface="Calibri"/>
                <a:cs typeface="Times New Roman"/>
              </a:rPr>
              <a:t> mensen die een fiets wilden kopen.</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961614F9-D8ED-35BD-F15B-3E00F5AA27D1}"/>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ervoor zorgen dat je niet met iemand of iets te maken krijgt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Zij </a:t>
            </a:r>
            <a:r>
              <a:rPr lang="nl-NL" sz="2400" i="1" u="sng">
                <a:solidFill>
                  <a:srgbClr val="387038"/>
                </a:solidFill>
                <a:latin typeface="Century Gothic" panose="020B0502020202020204" pitchFamily="34" charset="0"/>
                <a:ea typeface="Calibri"/>
                <a:cs typeface="Times New Roman"/>
              </a:rPr>
              <a:t>ontwijkt</a:t>
            </a:r>
            <a:r>
              <a:rPr lang="nl-NL" sz="2400" i="1">
                <a:solidFill>
                  <a:srgbClr val="387038"/>
                </a:solidFill>
                <a:latin typeface="Century Gothic" panose="020B0502020202020204" pitchFamily="34" charset="0"/>
                <a:ea typeface="Calibri"/>
                <a:cs typeface="Times New Roman"/>
              </a:rPr>
              <a:t> haar klasgenoten die altijd onaardig doen.</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4600C027-DFD6-7B9B-CF7C-9E0B52BE50F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0CE87ADB-964D-0321-C1C5-97B49683E6C4}"/>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265FCFD-20E9-B849-B602-2646C2F44C20}"/>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CBC5BC13-EF11-0BBC-8CD9-1B41E85CE19A}"/>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7C801520-BBA3-C23E-4461-B73F4D7D7C9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AD7A37BD-D1BF-5323-5CFE-83B72FD56C00}"/>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1165940" y="2393837"/>
            <a:ext cx="2206790" cy="2811536"/>
          </a:xfrm>
          <a:prstGeom prst="rect">
            <a:avLst/>
          </a:prstGeom>
        </p:spPr>
      </p:pic>
      <p:pic>
        <p:nvPicPr>
          <p:cNvPr id="23" name="Afbeelding 22">
            <a:extLst>
              <a:ext uri="{FF2B5EF4-FFF2-40B4-BE49-F238E27FC236}">
                <a16:creationId xmlns:a16="http://schemas.microsoft.com/office/drawing/2014/main" id="{DA8E3623-D51C-24D9-AF7C-6367F2A7ED0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29490" y="2837781"/>
            <a:ext cx="3048569" cy="2286427"/>
          </a:xfrm>
          <a:prstGeom prst="rect">
            <a:avLst/>
          </a:prstGeom>
        </p:spPr>
      </p:pic>
    </p:spTree>
    <p:extLst>
      <p:ext uri="{BB962C8B-B14F-4D97-AF65-F5344CB8AC3E}">
        <p14:creationId xmlns:p14="http://schemas.microsoft.com/office/powerpoint/2010/main" val="352427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A2BEA-D20B-0045-3DB6-A1148589C16B}"/>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EE0653FB-2A68-FB71-8573-9608847448E5}"/>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366B2C43-BB0A-6E4C-9012-05C19A3F3B90}"/>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C2F8775D-E1D0-92DB-147A-BEB3BE0BCB73}"/>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0F58F284-765D-434A-D49C-8CD515DEB208}"/>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827C8FFD-D4F6-BA4D-D836-49002456B3D6}"/>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F5C77A8C-276A-073F-F442-7A281B23F6C0}"/>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EF423534-87AE-604F-CA53-0A9144282726}"/>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2CF19BDF-2D90-179F-8026-3366C4650BB7}"/>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72A0DD-D103-71B9-2D9C-20C1D1DD3EE9}"/>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F6BD4424-A932-B322-A3CF-0D6077C45A9D}"/>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2397A146-2A6B-B8D3-BFEB-2833CBBF385E}"/>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FD511E7F-917C-B0F9-B8F1-F14EA0729121}"/>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0BA7EF7D-F787-DEBA-86FB-522D5BCC296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81574C9E-B724-8751-524D-BE1789CDD81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F2465346-A698-B7F8-CD22-E8DD21E8C35C}"/>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6CDAF8F-AE6E-E3F3-F00A-E45E65DC0741}"/>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0D9C55CA-B030-1ABF-D1A9-F1F2EE95FE64}"/>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4B865B04-F62D-D3C7-EA13-1DE57847E4EB}"/>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C968FC51-2F2F-0138-A36C-8432764EA23E}"/>
              </a:ext>
            </a:extLst>
          </p:cNvPr>
          <p:cNvSpPr txBox="1">
            <a:spLocks noChangeArrowheads="1"/>
          </p:cNvSpPr>
          <p:nvPr/>
        </p:nvSpPr>
        <p:spPr bwMode="auto">
          <a:xfrm>
            <a:off x="211141" y="347111"/>
            <a:ext cx="4137714"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800" b="1">
                <a:solidFill>
                  <a:srgbClr val="387038"/>
                </a:solidFill>
                <a:effectLst/>
                <a:latin typeface="Century Gothic" panose="020B0502020202020204" pitchFamily="34" charset="0"/>
                <a:ea typeface="Calibri"/>
                <a:cs typeface="Times New Roman"/>
              </a:rPr>
              <a:t>verantwoord</a:t>
            </a:r>
            <a:endParaRPr lang="nl-NL" sz="48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B3A046EC-1C8E-DDEA-5348-A319B4033C25}"/>
              </a:ext>
            </a:extLst>
          </p:cNvPr>
          <p:cNvSpPr txBox="1">
            <a:spLocks noChangeArrowheads="1"/>
          </p:cNvSpPr>
          <p:nvPr/>
        </p:nvSpPr>
        <p:spPr bwMode="auto">
          <a:xfrm>
            <a:off x="4329768" y="359551"/>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400" b="1">
                <a:solidFill>
                  <a:srgbClr val="387038"/>
                </a:solidFill>
                <a:effectLst/>
                <a:latin typeface="Century Gothic" panose="020B0502020202020204" pitchFamily="34" charset="0"/>
                <a:ea typeface="Calibri"/>
                <a:cs typeface="Times New Roman"/>
              </a:rPr>
              <a:t>onverantwoord</a:t>
            </a:r>
            <a:endParaRPr lang="nl-NL" sz="4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77E0CFD1-5DDB-DAA4-95EE-847A80361F7A}"/>
              </a:ext>
            </a:extLst>
          </p:cNvPr>
          <p:cNvSpPr txBox="1">
            <a:spLocks noChangeArrowheads="1"/>
          </p:cNvSpPr>
          <p:nvPr/>
        </p:nvSpPr>
        <p:spPr bwMode="auto">
          <a:xfrm>
            <a:off x="247089" y="1376297"/>
            <a:ext cx="4185327" cy="504478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verstandig, veilig</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Als je een fiets koopt, controleer eerst of hij niet gestolen is. Dat is </a:t>
            </a:r>
            <a:r>
              <a:rPr lang="nl-NL" sz="2400" i="1" u="sng">
                <a:solidFill>
                  <a:srgbClr val="387038"/>
                </a:solidFill>
                <a:latin typeface="Century Gothic" panose="020B0502020202020204" pitchFamily="34" charset="0"/>
                <a:ea typeface="Calibri"/>
                <a:cs typeface="Times New Roman"/>
              </a:rPr>
              <a:t>verantwoord</a:t>
            </a:r>
            <a:r>
              <a:rPr lang="nl-NL" sz="2400" i="1">
                <a:solidFill>
                  <a:srgbClr val="387038"/>
                </a:solidFill>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2CB8BEF-ECAF-427E-94EE-816B6ED27D67}"/>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niet verstandig, niet veilig</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Autorijden zonder gordel is </a:t>
            </a:r>
            <a:r>
              <a:rPr lang="nl-NL" sz="2400" i="1" u="sng">
                <a:solidFill>
                  <a:srgbClr val="387038"/>
                </a:solidFill>
                <a:latin typeface="Century Gothic" panose="020B0502020202020204" pitchFamily="34" charset="0"/>
                <a:ea typeface="Calibri"/>
                <a:cs typeface="Times New Roman"/>
              </a:rPr>
              <a:t>onverantwoord</a:t>
            </a:r>
            <a:r>
              <a:rPr lang="nl-NL" sz="2400" i="1">
                <a:solidFill>
                  <a:srgbClr val="387038"/>
                </a:solidFill>
                <a:latin typeface="Century Gothic" panose="020B0502020202020204" pitchFamily="34" charset="0"/>
                <a:ea typeface="Calibri"/>
                <a:cs typeface="Times New Roman"/>
              </a:rPr>
              <a:t>. </a:t>
            </a: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F3B2AAC3-F274-8A26-401F-6194A7F554D9}"/>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57F0DCC6-2174-71AD-85C8-BF98C9BA2029}"/>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F025927C-5885-D0EE-617D-13AC8D6D5B53}"/>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12B87524-4F31-F8E0-D463-EA3AFDD2312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B086E7D7-6235-FD5F-9458-34466FFC92F6}"/>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84FA85A3-F39C-1247-A7C2-DEED6730A65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8961" y="1962154"/>
            <a:ext cx="2669552" cy="2690982"/>
          </a:xfrm>
          <a:prstGeom prst="rect">
            <a:avLst/>
          </a:prstGeom>
        </p:spPr>
      </p:pic>
      <p:pic>
        <p:nvPicPr>
          <p:cNvPr id="20" name="Afbeelding 19">
            <a:extLst>
              <a:ext uri="{FF2B5EF4-FFF2-40B4-BE49-F238E27FC236}">
                <a16:creationId xmlns:a16="http://schemas.microsoft.com/office/drawing/2014/main" id="{258C570E-5A71-DCEA-FAE7-3701D6921F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28590" y="2405034"/>
            <a:ext cx="3001969" cy="3040189"/>
          </a:xfrm>
          <a:prstGeom prst="rect">
            <a:avLst/>
          </a:prstGeom>
        </p:spPr>
      </p:pic>
    </p:spTree>
    <p:extLst>
      <p:ext uri="{BB962C8B-B14F-4D97-AF65-F5344CB8AC3E}">
        <p14:creationId xmlns:p14="http://schemas.microsoft.com/office/powerpoint/2010/main" val="1936576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D8C49-B3CA-A60A-6222-CCA6CA070ABD}"/>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AC8040AF-41B0-9F92-DA3D-A3EB2607EEDB}"/>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788D8F7D-04C7-D619-AC9F-B34CDED84FB9}"/>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6EB52DF0-B592-DC0C-ECEA-6DBE1C72548F}"/>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DAF7210B-AE65-8C5E-A683-A49EBFE2C8DE}"/>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9CA50EA0-81C4-49D7-92AB-DA20B444CC2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44CD87D3-62E8-B4EB-4CCD-FD67E0D26AFB}"/>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5F9B4A98-4E0F-5BD4-CD58-72E76BE6AEC6}"/>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15A9DCEA-9E0F-B9CA-B531-CE2F42DF8E47}"/>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F9D72630-99FE-F799-B72D-1665587D71E7}"/>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57F3B5A5-7808-7918-30D5-761F41A61405}"/>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1F81FFF8-B69A-AB15-F817-3CE843CED7E1}"/>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4192F0DA-AB6E-236F-810D-B91101D9D9AA}"/>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F6D1D75E-27D9-9391-260E-79A41620D46F}"/>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FD400CAB-5CAD-0341-ED46-398E007074E8}"/>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738720BC-4828-82CF-A6A2-EA5C7A46CB8A}"/>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1B7B09EF-0A59-57FA-BBEC-C8CB22E619F3}"/>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46EA2FD0-9715-BB95-1BF6-7A88529E5A85}"/>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94BACD15-FA1F-E8BF-7904-694B7595D864}"/>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B59ABD7D-C1CB-FB67-B348-18FA8B316374}"/>
              </a:ext>
            </a:extLst>
          </p:cNvPr>
          <p:cNvSpPr txBox="1">
            <a:spLocks noChangeArrowheads="1"/>
          </p:cNvSpPr>
          <p:nvPr/>
        </p:nvSpPr>
        <p:spPr bwMode="auto">
          <a:xfrm>
            <a:off x="258959" y="257519"/>
            <a:ext cx="4137714"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alert</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A1DF60B1-B2BC-CA49-C4C3-1B6282BC11EF}"/>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onoplettend</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F1B47DA5-B493-AAFB-6480-3CE3DB8B47B2}"/>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oplettend</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Door het gele kokertje werden mensen </a:t>
            </a:r>
            <a:r>
              <a:rPr lang="nl-NL" sz="2400" i="1" u="sng">
                <a:solidFill>
                  <a:srgbClr val="387038"/>
                </a:solidFill>
                <a:latin typeface="Century Gothic" panose="020B0502020202020204" pitchFamily="34" charset="0"/>
                <a:ea typeface="Calibri"/>
                <a:cs typeface="Times New Roman"/>
              </a:rPr>
              <a:t>alert</a:t>
            </a:r>
            <a:r>
              <a:rPr lang="nl-NL" sz="2400" i="1">
                <a:solidFill>
                  <a:srgbClr val="387038"/>
                </a:solidFill>
                <a:latin typeface="Century Gothic" panose="020B0502020202020204" pitchFamily="34" charset="0"/>
                <a:ea typeface="Calibri"/>
                <a:cs typeface="Times New Roman"/>
              </a:rPr>
              <a:t> op fietsendieven.</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3BACDC92-D78B-F12F-FCB1-0A629C2FC03B}"/>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wie zijn gedachten niet op iets richt</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Hij let niet goed op en stapt </a:t>
            </a:r>
            <a:r>
              <a:rPr lang="nl-NL" sz="2400" i="1" u="sng">
                <a:solidFill>
                  <a:srgbClr val="387038"/>
                </a:solidFill>
                <a:latin typeface="Century Gothic" panose="020B0502020202020204" pitchFamily="34" charset="0"/>
                <a:ea typeface="Calibri"/>
                <a:cs typeface="Times New Roman"/>
              </a:rPr>
              <a:t>onoplettend</a:t>
            </a:r>
            <a:r>
              <a:rPr lang="nl-NL" sz="2400" i="1">
                <a:solidFill>
                  <a:srgbClr val="387038"/>
                </a:solidFill>
                <a:latin typeface="Century Gothic" panose="020B0502020202020204" pitchFamily="34" charset="0"/>
                <a:ea typeface="Calibri"/>
                <a:cs typeface="Times New Roman"/>
              </a:rPr>
              <a:t> in een hondendrol.</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10AD18AC-B328-C8DF-F6D3-7AD4552A5568}"/>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82A41C94-2656-810D-233B-273EFD24673E}"/>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68F29D39-B624-BDCD-B7CB-B46E30D7DC0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AB15BAED-5051-4851-B330-00B1A141F8D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BEA47D4F-27D9-EA86-F096-B6453648C30E}"/>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2155CAC5-9D10-D57E-A219-ADAAF303AC8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1749" y="2492895"/>
            <a:ext cx="4074491" cy="2402489"/>
          </a:xfrm>
          <a:prstGeom prst="rect">
            <a:avLst/>
          </a:prstGeom>
        </p:spPr>
      </p:pic>
      <p:pic>
        <p:nvPicPr>
          <p:cNvPr id="20" name="Afbeelding 19">
            <a:extLst>
              <a:ext uri="{FF2B5EF4-FFF2-40B4-BE49-F238E27FC236}">
                <a16:creationId xmlns:a16="http://schemas.microsoft.com/office/drawing/2014/main" id="{C43BF349-5818-C096-6174-EE39C3ABE67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913490" y="2378576"/>
            <a:ext cx="3458768" cy="2666474"/>
          </a:xfrm>
          <a:prstGeom prst="rect">
            <a:avLst/>
          </a:prstGeom>
        </p:spPr>
      </p:pic>
    </p:spTree>
    <p:extLst>
      <p:ext uri="{BB962C8B-B14F-4D97-AF65-F5344CB8AC3E}">
        <p14:creationId xmlns:p14="http://schemas.microsoft.com/office/powerpoint/2010/main" val="3064326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34209" y="205890"/>
            <a:ext cx="4185327"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4400" b="1">
                <a:solidFill>
                  <a:srgbClr val="387038"/>
                </a:solidFill>
                <a:latin typeface="Century Gothic" panose="020B0502020202020204" pitchFamily="34" charset="0"/>
                <a:ea typeface="Calibri"/>
                <a:cs typeface="Times New Roman"/>
              </a:rPr>
              <a:t>de </a:t>
            </a:r>
            <a:br>
              <a:rPr lang="nl-NL" sz="4400" b="1">
                <a:solidFill>
                  <a:srgbClr val="387038"/>
                </a:solidFill>
                <a:latin typeface="Century Gothic" panose="020B0502020202020204" pitchFamily="34" charset="0"/>
                <a:ea typeface="Calibri"/>
                <a:cs typeface="Times New Roman"/>
              </a:rPr>
            </a:br>
            <a:r>
              <a:rPr lang="nl-NL" sz="4400" b="1">
                <a:solidFill>
                  <a:srgbClr val="387038"/>
                </a:solidFill>
                <a:latin typeface="Century Gothic" panose="020B0502020202020204" pitchFamily="34" charset="0"/>
                <a:ea typeface="Calibri"/>
                <a:cs typeface="Times New Roman"/>
              </a:rPr>
              <a:t>overeenkomst</a:t>
            </a:r>
            <a:endParaRPr lang="nl-NL" sz="4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het verschil</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iets wat hetzelfde is</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0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fietsendieven hebben één </a:t>
            </a:r>
            <a:r>
              <a:rPr lang="nl-NL" sz="2400" i="1" u="sng">
                <a:solidFill>
                  <a:srgbClr val="387038"/>
                </a:solidFill>
                <a:latin typeface="Century Gothic" panose="020B0502020202020204" pitchFamily="34" charset="0"/>
                <a:ea typeface="Calibri"/>
                <a:cs typeface="Times New Roman"/>
              </a:rPr>
              <a:t>overeenkomst</a:t>
            </a:r>
            <a:r>
              <a:rPr lang="nl-NL" sz="2400" i="1">
                <a:solidFill>
                  <a:srgbClr val="387038"/>
                </a:solidFill>
                <a:latin typeface="Century Gothic" panose="020B0502020202020204" pitchFamily="34" charset="0"/>
                <a:ea typeface="Calibri"/>
                <a:cs typeface="Times New Roman"/>
              </a:rPr>
              <a:t>: ze willen geld verdienen!</a:t>
            </a: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iets wat niet hetzelfde is</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Er is een </a:t>
            </a:r>
            <a:r>
              <a:rPr lang="nl-NL" sz="2400" i="1" u="sng">
                <a:solidFill>
                  <a:srgbClr val="387038"/>
                </a:solidFill>
                <a:latin typeface="Century Gothic" panose="020B0502020202020204" pitchFamily="34" charset="0"/>
                <a:ea typeface="Calibri"/>
                <a:cs typeface="Times New Roman"/>
              </a:rPr>
              <a:t>verschil</a:t>
            </a:r>
            <a:r>
              <a:rPr lang="nl-NL" sz="2400" i="1">
                <a:solidFill>
                  <a:srgbClr val="387038"/>
                </a:solidFill>
                <a:latin typeface="Century Gothic" panose="020B0502020202020204" pitchFamily="34" charset="0"/>
                <a:ea typeface="Calibri"/>
                <a:cs typeface="Times New Roman"/>
              </a:rPr>
              <a:t> tussen een nieuwe fiets en een tweedehands fiets. </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F4924699-3C45-16CB-7743-AD942A670D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6657" y="2322067"/>
            <a:ext cx="3905693" cy="2603795"/>
          </a:xfrm>
          <a:prstGeom prst="rect">
            <a:avLst/>
          </a:prstGeom>
        </p:spPr>
      </p:pic>
      <p:pic>
        <p:nvPicPr>
          <p:cNvPr id="18" name="Afbeelding 17">
            <a:extLst>
              <a:ext uri="{FF2B5EF4-FFF2-40B4-BE49-F238E27FC236}">
                <a16:creationId xmlns:a16="http://schemas.microsoft.com/office/drawing/2014/main" id="{8A618C70-310D-2617-A7ED-CFD5EB26EF1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56452" y="2588679"/>
            <a:ext cx="3998424" cy="1999212"/>
          </a:xfrm>
          <a:prstGeom prst="rect">
            <a:avLst/>
          </a:prstGeom>
        </p:spPr>
      </p:pic>
    </p:spTree>
    <p:extLst>
      <p:ext uri="{BB962C8B-B14F-4D97-AF65-F5344CB8AC3E}">
        <p14:creationId xmlns:p14="http://schemas.microsoft.com/office/powerpoint/2010/main" val="2967928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9158-E81C-F2F0-211F-D15121BEBF87}"/>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36D3AF01-5DE3-406B-0E23-1DA49B67B443}"/>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DEF24D59-824C-F5AF-0398-848163E115EC}"/>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48A1E866-2E12-7935-A972-BE6101BF8458}"/>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9546DD53-06E7-B9A6-862C-91103AF37E63}"/>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8A1FC129-B918-8275-F126-ADE466B690F6}"/>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CF84FA04-EB5F-8478-72BC-D777EC372CC6}"/>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64AF2A69-F6C0-9844-5392-805BE1A5625C}"/>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BBB2D88C-51FA-8437-8CC2-7D3335924E62}"/>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DF895C19-C851-6848-602F-93F46F9607D2}"/>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73B96C09-90D3-8579-B728-9765F20756FE}"/>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3CB30CA2-9324-3875-46C3-4157916176CB}"/>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FA0E8379-0C8C-AF8C-D6BF-31EAF5BC8BF0}"/>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50628F5D-7690-6692-AD42-DE45F0A99272}"/>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21F221A8-C8C9-2491-E492-0964095C88D3}"/>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8073FE69-1D2D-156A-1FA7-727A4F7E28EB}"/>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44ABEC57-2FA3-F797-B2E3-80F11B385DB9}"/>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1514B083-4989-B519-6C54-9EC52D55A693}"/>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995AC43C-5B1A-F098-F159-279FFD85A872}"/>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0D45245C-460A-9724-DF90-E52590FF1961}"/>
              </a:ext>
            </a:extLst>
          </p:cNvPr>
          <p:cNvSpPr txBox="1">
            <a:spLocks noChangeArrowheads="1"/>
          </p:cNvSpPr>
          <p:nvPr/>
        </p:nvSpPr>
        <p:spPr bwMode="auto">
          <a:xfrm>
            <a:off x="258959" y="257519"/>
            <a:ext cx="4137714"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blokkeren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3E38BAB1-2726-12D7-A4E5-3EF3E58258EB}"/>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vrijgeven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89F5A448-7B3A-8274-FC39-0864CDF15994}"/>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zorgen dat iets niet gebruikt kan worden, afsluiten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r>
              <a:rPr lang="nl-NL" sz="3200">
                <a:effectLst/>
                <a:latin typeface="Century Gothic" panose="020B0502020202020204" pitchFamily="34" charset="0"/>
                <a:ea typeface="Calibri"/>
                <a:cs typeface="Times New Roman"/>
              </a:rPr>
              <a:t> </a:t>
            </a:r>
          </a:p>
          <a:p>
            <a:pPr>
              <a:lnSpc>
                <a:spcPct val="107000"/>
              </a:lnSpc>
              <a:spcAft>
                <a:spcPts val="0"/>
              </a:spcAft>
            </a:pPr>
            <a:endParaRPr lang="nl-NL" sz="800">
              <a:effectLst/>
              <a:latin typeface="Century Gothic" panose="020B0502020202020204" pitchFamily="34" charset="0"/>
              <a:ea typeface="Calibri"/>
              <a:cs typeface="Times New Roman"/>
            </a:endParaRPr>
          </a:p>
          <a:p>
            <a:pPr algn="ctr">
              <a:lnSpc>
                <a:spcPct val="90000"/>
              </a:lnSpc>
              <a:spcAft>
                <a:spcPts val="0"/>
              </a:spcAft>
            </a:pPr>
            <a:r>
              <a:rPr lang="nl-NL" sz="2200" i="1">
                <a:solidFill>
                  <a:srgbClr val="387038"/>
                </a:solidFill>
                <a:latin typeface="Century Gothic" panose="020B0502020202020204" pitchFamily="34" charset="0"/>
                <a:ea typeface="Calibri"/>
                <a:cs typeface="Times New Roman"/>
              </a:rPr>
              <a:t>Door het gele kokertje werd het verkopen van gestolen fietsen </a:t>
            </a:r>
            <a:r>
              <a:rPr lang="nl-NL" sz="2200" i="1" u="sng">
                <a:solidFill>
                  <a:srgbClr val="387038"/>
                </a:solidFill>
                <a:latin typeface="Century Gothic" panose="020B0502020202020204" pitchFamily="34" charset="0"/>
                <a:ea typeface="Calibri"/>
                <a:cs typeface="Times New Roman"/>
              </a:rPr>
              <a:t>geblokkeerd</a:t>
            </a:r>
            <a:r>
              <a:rPr lang="nl-NL" sz="2200" i="1">
                <a:solidFill>
                  <a:srgbClr val="387038"/>
                </a:solidFill>
                <a:latin typeface="Century Gothic" panose="020B0502020202020204" pitchFamily="34" charset="0"/>
                <a:ea typeface="Calibri"/>
                <a:cs typeface="Times New Roman"/>
              </a:rPr>
              <a:t>.</a:t>
            </a:r>
            <a:endParaRPr lang="nl-NL" sz="22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63B1E81A-B8E8-2D96-0CD5-51D9B8CBC67D}"/>
              </a:ext>
            </a:extLst>
          </p:cNvPr>
          <p:cNvSpPr txBox="1">
            <a:spLocks noChangeArrowheads="1"/>
          </p:cNvSpPr>
          <p:nvPr/>
        </p:nvSpPr>
        <p:spPr bwMode="auto">
          <a:xfrm>
            <a:off x="4615950" y="1412775"/>
            <a:ext cx="4226642"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zorgen dat iets weer gebruikt mag worden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a:effectLst/>
              <a:latin typeface="Century Gothic" panose="020B0502020202020204" pitchFamily="34" charset="0"/>
              <a:ea typeface="Calibri"/>
              <a:cs typeface="Times New Roman"/>
            </a:endParaRPr>
          </a:p>
          <a:p>
            <a:pPr algn="ctr">
              <a:lnSpc>
                <a:spcPct val="90000"/>
              </a:lnSpc>
            </a:pPr>
            <a:r>
              <a:rPr lang="nl-NL" sz="2200" i="1">
                <a:solidFill>
                  <a:srgbClr val="387038"/>
                </a:solidFill>
                <a:latin typeface="Century Gothic" panose="020B0502020202020204" pitchFamily="34" charset="0"/>
                <a:ea typeface="Calibri"/>
                <a:cs typeface="Times New Roman"/>
              </a:rPr>
              <a:t>De politie had de gestolen fiets gevonden. Toen duidelijk was wie de eigenaar was, werd de fiets weer </a:t>
            </a:r>
            <a:r>
              <a:rPr lang="nl-NL" sz="2200" i="1" u="sng">
                <a:solidFill>
                  <a:srgbClr val="387038"/>
                </a:solidFill>
                <a:latin typeface="Century Gothic" panose="020B0502020202020204" pitchFamily="34" charset="0"/>
                <a:ea typeface="Calibri"/>
                <a:cs typeface="Times New Roman"/>
              </a:rPr>
              <a:t>vrijgegeven</a:t>
            </a:r>
            <a:r>
              <a:rPr lang="nl-NL" sz="2200" i="1">
                <a:solidFill>
                  <a:srgbClr val="387038"/>
                </a:solidFill>
                <a:latin typeface="Century Gothic" panose="020B0502020202020204" pitchFamily="34" charset="0"/>
                <a:ea typeface="Calibri"/>
                <a:cs typeface="Times New Roman"/>
              </a:rPr>
              <a:t>. De eigenaar mocht zijn fiets ophalen.</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A0F360D9-9B95-CE5D-2B82-315A93D2596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9F12FD94-378F-6A78-C97A-E964E77B110F}"/>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CC0A4127-2D4B-99AB-C6B9-ED2E148EE2BB}"/>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CD0B7CF-61ED-A5A2-0908-079328F9982C}"/>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051F7662-83EC-FCF2-4B3A-7C16EB63AEE7}"/>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 name="Groep 17">
            <a:extLst>
              <a:ext uri="{FF2B5EF4-FFF2-40B4-BE49-F238E27FC236}">
                <a16:creationId xmlns:a16="http://schemas.microsoft.com/office/drawing/2014/main" id="{A7FE51C1-09BB-2AC4-974A-20F760B23AE9}"/>
              </a:ext>
            </a:extLst>
          </p:cNvPr>
          <p:cNvGrpSpPr/>
          <p:nvPr/>
        </p:nvGrpSpPr>
        <p:grpSpPr>
          <a:xfrm>
            <a:off x="1031365" y="2424018"/>
            <a:ext cx="4042299" cy="2937117"/>
            <a:chOff x="298615" y="1010808"/>
            <a:chExt cx="8510257" cy="6183516"/>
          </a:xfrm>
        </p:grpSpPr>
        <p:pic>
          <p:nvPicPr>
            <p:cNvPr id="20" name="Afbeelding 19">
              <a:extLst>
                <a:ext uri="{FF2B5EF4-FFF2-40B4-BE49-F238E27FC236}">
                  <a16:creationId xmlns:a16="http://schemas.microsoft.com/office/drawing/2014/main" id="{D7E46B26-B19F-FEC1-9DAA-7A53A63FE0D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465512" y="1252121"/>
              <a:ext cx="4176464" cy="5339981"/>
            </a:xfrm>
            <a:prstGeom prst="rect">
              <a:avLst/>
            </a:prstGeom>
          </p:spPr>
        </p:pic>
        <p:sp>
          <p:nvSpPr>
            <p:cNvPr id="23" name="Vermenigvuldigingsteken 22">
              <a:extLst>
                <a:ext uri="{FF2B5EF4-FFF2-40B4-BE49-F238E27FC236}">
                  <a16:creationId xmlns:a16="http://schemas.microsoft.com/office/drawing/2014/main" id="{3F0109EE-1A94-7E70-B90B-CA40249E0E25}"/>
                </a:ext>
              </a:extLst>
            </p:cNvPr>
            <p:cNvSpPr/>
            <p:nvPr/>
          </p:nvSpPr>
          <p:spPr>
            <a:xfrm>
              <a:off x="298615" y="1010808"/>
              <a:ext cx="8510257" cy="6183516"/>
            </a:xfrm>
            <a:prstGeom prst="mathMultiply">
              <a:avLst>
                <a:gd name="adj1" fmla="val 3168"/>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7" name="Afbeelding 26">
            <a:extLst>
              <a:ext uri="{FF2B5EF4-FFF2-40B4-BE49-F238E27FC236}">
                <a16:creationId xmlns:a16="http://schemas.microsoft.com/office/drawing/2014/main" id="{ABB2B3E7-F034-6602-17B0-1C3E06639C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38827" y="2439862"/>
            <a:ext cx="2513805" cy="1675870"/>
          </a:xfrm>
          <a:prstGeom prst="rect">
            <a:avLst/>
          </a:prstGeom>
        </p:spPr>
      </p:pic>
    </p:spTree>
    <p:extLst>
      <p:ext uri="{BB962C8B-B14F-4D97-AF65-F5344CB8AC3E}">
        <p14:creationId xmlns:p14="http://schemas.microsoft.com/office/powerpoint/2010/main" val="2482557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4D89A-EFF7-47C0-1BDE-F8F0773D2B9A}"/>
            </a:ext>
          </a:extLst>
        </p:cNvPr>
        <p:cNvGrpSpPr/>
        <p:nvPr/>
      </p:nvGrpSpPr>
      <p:grpSpPr>
        <a:xfrm>
          <a:off x="0" y="0"/>
          <a:ext cx="0" cy="0"/>
          <a:chOff x="0" y="0"/>
          <a:chExt cx="0" cy="0"/>
        </a:xfrm>
      </p:grpSpPr>
      <p:pic>
        <p:nvPicPr>
          <p:cNvPr id="23" name="Afbeelding 22">
            <a:extLst>
              <a:ext uri="{FF2B5EF4-FFF2-40B4-BE49-F238E27FC236}">
                <a16:creationId xmlns:a16="http://schemas.microsoft.com/office/drawing/2014/main" id="{97B7D43D-60FA-3255-A34E-3CC3AB768415}"/>
              </a:ext>
            </a:extLst>
          </p:cNvPr>
          <p:cNvPicPr>
            <a:picLocks noChangeAspect="1"/>
          </p:cNvPicPr>
          <p:nvPr/>
        </p:nvPicPr>
        <p:blipFill>
          <a:blip r:embed="rId3" cstate="screen">
            <a:clrChange>
              <a:clrFrom>
                <a:srgbClr val="C6E2F7"/>
              </a:clrFrom>
              <a:clrTo>
                <a:srgbClr val="C6E2F7">
                  <a:alpha val="0"/>
                </a:srgbClr>
              </a:clrTo>
            </a:clrChange>
            <a:extLst>
              <a:ext uri="{28A0092B-C50C-407E-A947-70E740481C1C}">
                <a14:useLocalDpi xmlns:a14="http://schemas.microsoft.com/office/drawing/2010/main"/>
              </a:ext>
            </a:extLst>
          </a:blip>
          <a:stretch>
            <a:fillRect/>
          </a:stretch>
        </p:blipFill>
        <p:spPr>
          <a:xfrm flipH="1">
            <a:off x="6319593" y="89949"/>
            <a:ext cx="2160075" cy="1908654"/>
          </a:xfrm>
          <a:prstGeom prst="rect">
            <a:avLst/>
          </a:prstGeom>
        </p:spPr>
      </p:pic>
      <p:cxnSp>
        <p:nvCxnSpPr>
          <p:cNvPr id="21" name="Rechte verbindingslijn 20">
            <a:extLst>
              <a:ext uri="{FF2B5EF4-FFF2-40B4-BE49-F238E27FC236}">
                <a16:creationId xmlns:a16="http://schemas.microsoft.com/office/drawing/2014/main" id="{DD70E790-3FE1-4AF9-0DC3-080F0AC7BF62}"/>
              </a:ext>
            </a:extLst>
          </p:cNvPr>
          <p:cNvCxnSpPr>
            <a:cxnSpLocks/>
            <a:endCxn id="13" idx="2"/>
          </p:cNvCxnSpPr>
          <p:nvPr/>
        </p:nvCxnSpPr>
        <p:spPr>
          <a:xfrm flipV="1">
            <a:off x="3402419" y="2225977"/>
            <a:ext cx="3716039" cy="95847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A70E4356-89AB-C5AC-5B51-FFC0995DC50A}"/>
              </a:ext>
            </a:extLst>
          </p:cNvPr>
          <p:cNvCxnSpPr>
            <a:cxnSpLocks/>
          </p:cNvCxnSpPr>
          <p:nvPr/>
        </p:nvCxnSpPr>
        <p:spPr>
          <a:xfrm>
            <a:off x="2318608" y="2793298"/>
            <a:ext cx="486193" cy="2172851"/>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8390CF42-0F0B-D99B-A047-7D9877740D8F}"/>
              </a:ext>
            </a:extLst>
          </p:cNvPr>
          <p:cNvCxnSpPr>
            <a:cxnSpLocks/>
          </p:cNvCxnSpPr>
          <p:nvPr/>
        </p:nvCxnSpPr>
        <p:spPr>
          <a:xfrm flipH="1" flipV="1">
            <a:off x="2972067" y="3043495"/>
            <a:ext cx="3080143" cy="167245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94ACE4D5-010F-563F-3CD5-CD88A44A001A}"/>
              </a:ext>
            </a:extLst>
          </p:cNvPr>
          <p:cNvPicPr/>
          <p:nvPr/>
        </p:nvPicPr>
        <p:blipFill>
          <a:blip r:embed="rId4"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7ADD9497-0BCE-4143-6A27-752F54E91ED9}"/>
              </a:ext>
            </a:extLst>
          </p:cNvPr>
          <p:cNvSpPr txBox="1"/>
          <p:nvPr/>
        </p:nvSpPr>
        <p:spPr>
          <a:xfrm>
            <a:off x="5541241" y="1665550"/>
            <a:ext cx="31113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8" name="Text Box 14">
            <a:extLst>
              <a:ext uri="{FF2B5EF4-FFF2-40B4-BE49-F238E27FC236}">
                <a16:creationId xmlns:a16="http://schemas.microsoft.com/office/drawing/2014/main" id="{BBDA027D-0742-EF8F-8CE3-42370E3E0A16}"/>
              </a:ext>
            </a:extLst>
          </p:cNvPr>
          <p:cNvSpPr txBox="1"/>
          <p:nvPr/>
        </p:nvSpPr>
        <p:spPr>
          <a:xfrm>
            <a:off x="410869" y="4373196"/>
            <a:ext cx="32006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6DC858AE-0B68-7B8A-F399-1C26942FA1E0}"/>
              </a:ext>
            </a:extLst>
          </p:cNvPr>
          <p:cNvSpPr txBox="1">
            <a:spLocks noChangeArrowheads="1"/>
          </p:cNvSpPr>
          <p:nvPr/>
        </p:nvSpPr>
        <p:spPr bwMode="auto">
          <a:xfrm>
            <a:off x="420519" y="4399193"/>
            <a:ext cx="3200646"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effectLst/>
                <a:latin typeface="Century Gothic" panose="020B0502020202020204" pitchFamily="34" charset="0"/>
                <a:ea typeface="Calibri"/>
                <a:cs typeface="Times New Roman"/>
              </a:rPr>
              <a:t>de meevaller</a:t>
            </a:r>
          </a:p>
        </p:txBody>
      </p:sp>
      <p:sp>
        <p:nvSpPr>
          <p:cNvPr id="13" name="Tekstvak 2">
            <a:extLst>
              <a:ext uri="{FF2B5EF4-FFF2-40B4-BE49-F238E27FC236}">
                <a16:creationId xmlns:a16="http://schemas.microsoft.com/office/drawing/2014/main" id="{33170365-F0A4-AEDB-AD06-1B56811BCC49}"/>
              </a:ext>
            </a:extLst>
          </p:cNvPr>
          <p:cNvSpPr txBox="1">
            <a:spLocks noChangeArrowheads="1"/>
          </p:cNvSpPr>
          <p:nvPr/>
        </p:nvSpPr>
        <p:spPr bwMode="auto">
          <a:xfrm>
            <a:off x="5584328" y="1679707"/>
            <a:ext cx="30682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onverwacht</a:t>
            </a:r>
          </a:p>
        </p:txBody>
      </p:sp>
      <p:grpSp>
        <p:nvGrpSpPr>
          <p:cNvPr id="20" name="Groep 19">
            <a:extLst>
              <a:ext uri="{FF2B5EF4-FFF2-40B4-BE49-F238E27FC236}">
                <a16:creationId xmlns:a16="http://schemas.microsoft.com/office/drawing/2014/main" id="{C2ACF81E-BE29-84A6-4EA3-F28A1DA31D62}"/>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E85D8074-9311-21B8-093B-D46F55318215}"/>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38005867-CE8B-5416-D4A2-7C34409BC234}"/>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AAA50D0E-C89E-3756-F752-CBC8E02A9EDA}"/>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06EDEDFC-F209-B5DD-5716-902538315FA1}"/>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A2DAEE04-9188-0AF1-7A1C-A7F689055D00}"/>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1" name="Text Box 14">
            <a:extLst>
              <a:ext uri="{FF2B5EF4-FFF2-40B4-BE49-F238E27FC236}">
                <a16:creationId xmlns:a16="http://schemas.microsoft.com/office/drawing/2014/main" id="{769740CE-16D5-97C5-622D-C63DB02B9333}"/>
              </a:ext>
            </a:extLst>
          </p:cNvPr>
          <p:cNvSpPr txBox="1"/>
          <p:nvPr/>
        </p:nvSpPr>
        <p:spPr>
          <a:xfrm>
            <a:off x="1162375" y="2334571"/>
            <a:ext cx="3096344"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33" name="Tekstvak 2">
            <a:extLst>
              <a:ext uri="{FF2B5EF4-FFF2-40B4-BE49-F238E27FC236}">
                <a16:creationId xmlns:a16="http://schemas.microsoft.com/office/drawing/2014/main" id="{8DB87F4F-6C52-448E-02B8-27B21D06529D}"/>
              </a:ext>
            </a:extLst>
          </p:cNvPr>
          <p:cNvSpPr txBox="1">
            <a:spLocks noChangeArrowheads="1"/>
          </p:cNvSpPr>
          <p:nvPr/>
        </p:nvSpPr>
        <p:spPr bwMode="auto">
          <a:xfrm>
            <a:off x="1096019" y="2318581"/>
            <a:ext cx="3229055"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uitvallen</a:t>
            </a:r>
            <a:endParaRPr lang="nl-NL" sz="5400" b="1">
              <a:effectLst/>
              <a:latin typeface="Century Gothic" panose="020B0502020202020204" pitchFamily="34" charset="0"/>
              <a:ea typeface="Calibri"/>
              <a:cs typeface="Times New Roman"/>
            </a:endParaRPr>
          </a:p>
        </p:txBody>
      </p:sp>
      <p:sp>
        <p:nvSpPr>
          <p:cNvPr id="35" name="Text Box 14">
            <a:extLst>
              <a:ext uri="{FF2B5EF4-FFF2-40B4-BE49-F238E27FC236}">
                <a16:creationId xmlns:a16="http://schemas.microsoft.com/office/drawing/2014/main" id="{5A14EFC6-D747-3994-D74E-B6E096D26AA1}"/>
              </a:ext>
            </a:extLst>
          </p:cNvPr>
          <p:cNvSpPr txBox="1"/>
          <p:nvPr/>
        </p:nvSpPr>
        <p:spPr>
          <a:xfrm>
            <a:off x="491413" y="3217279"/>
            <a:ext cx="5270740" cy="592277"/>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7" name="Tekstvak 2">
            <a:extLst>
              <a:ext uri="{FF2B5EF4-FFF2-40B4-BE49-F238E27FC236}">
                <a16:creationId xmlns:a16="http://schemas.microsoft.com/office/drawing/2014/main" id="{E8B5C55C-7F01-6109-1E3C-27095F592117}"/>
              </a:ext>
            </a:extLst>
          </p:cNvPr>
          <p:cNvSpPr txBox="1">
            <a:spLocks noChangeArrowheads="1"/>
          </p:cNvSpPr>
          <p:nvPr/>
        </p:nvSpPr>
        <p:spPr bwMode="auto">
          <a:xfrm>
            <a:off x="502802" y="3243811"/>
            <a:ext cx="5422387"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uiteindelijk worden, aflopen</a:t>
            </a:r>
            <a:endParaRPr lang="nl-NL" sz="1100">
              <a:effectLst/>
              <a:latin typeface="Century Gothic" panose="020B0502020202020204" pitchFamily="34" charset="0"/>
              <a:ea typeface="Calibri"/>
              <a:cs typeface="Times New Roman"/>
            </a:endParaRPr>
          </a:p>
        </p:txBody>
      </p:sp>
      <p:pic>
        <p:nvPicPr>
          <p:cNvPr id="9" name="Afbeelding 8">
            <a:extLst>
              <a:ext uri="{FF2B5EF4-FFF2-40B4-BE49-F238E27FC236}">
                <a16:creationId xmlns:a16="http://schemas.microsoft.com/office/drawing/2014/main" id="{D0DF611D-4F74-0086-0C86-8A0C9A38395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06259" y="380489"/>
            <a:ext cx="2837684" cy="1891790"/>
          </a:xfrm>
          <a:prstGeom prst="rect">
            <a:avLst/>
          </a:prstGeom>
        </p:spPr>
      </p:pic>
      <p:sp>
        <p:nvSpPr>
          <p:cNvPr id="41" name="Text Box 14">
            <a:extLst>
              <a:ext uri="{FF2B5EF4-FFF2-40B4-BE49-F238E27FC236}">
                <a16:creationId xmlns:a16="http://schemas.microsoft.com/office/drawing/2014/main" id="{C130F333-A6BA-76C6-5011-299F305AFFF0}"/>
              </a:ext>
            </a:extLst>
          </p:cNvPr>
          <p:cNvSpPr txBox="1"/>
          <p:nvPr/>
        </p:nvSpPr>
        <p:spPr>
          <a:xfrm>
            <a:off x="5234908" y="4368281"/>
            <a:ext cx="348705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43" name="Tekstvak 2">
            <a:extLst>
              <a:ext uri="{FF2B5EF4-FFF2-40B4-BE49-F238E27FC236}">
                <a16:creationId xmlns:a16="http://schemas.microsoft.com/office/drawing/2014/main" id="{F5DD1DB5-7307-5ABA-61CA-C471BBB39EC3}"/>
              </a:ext>
            </a:extLst>
          </p:cNvPr>
          <p:cNvSpPr txBox="1">
            <a:spLocks noChangeArrowheads="1"/>
          </p:cNvSpPr>
          <p:nvPr/>
        </p:nvSpPr>
        <p:spPr bwMode="auto">
          <a:xfrm>
            <a:off x="5244558" y="4394278"/>
            <a:ext cx="3487055"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effectLst/>
                <a:latin typeface="Century Gothic" panose="020B0502020202020204" pitchFamily="34" charset="0"/>
                <a:ea typeface="Calibri"/>
                <a:cs typeface="Times New Roman"/>
              </a:rPr>
              <a:t>de tegenvaller</a:t>
            </a:r>
          </a:p>
        </p:txBody>
      </p:sp>
      <p:pic>
        <p:nvPicPr>
          <p:cNvPr id="47" name="Afbeelding 46">
            <a:extLst>
              <a:ext uri="{FF2B5EF4-FFF2-40B4-BE49-F238E27FC236}">
                <a16:creationId xmlns:a16="http://schemas.microsoft.com/office/drawing/2014/main" id="{701BFD39-052A-6C64-01EE-5941991905C2}"/>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268144" y="5102356"/>
            <a:ext cx="1510924" cy="1145344"/>
          </a:xfrm>
          <a:prstGeom prst="rect">
            <a:avLst/>
          </a:prstGeom>
        </p:spPr>
      </p:pic>
      <p:pic>
        <p:nvPicPr>
          <p:cNvPr id="49" name="Afbeelding 48">
            <a:extLst>
              <a:ext uri="{FF2B5EF4-FFF2-40B4-BE49-F238E27FC236}">
                <a16:creationId xmlns:a16="http://schemas.microsoft.com/office/drawing/2014/main" id="{04BAE26C-2B95-4258-300E-6432575A8FA4}"/>
              </a:ext>
            </a:extLst>
          </p:cNvPr>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18006" y="4920712"/>
            <a:ext cx="1723285" cy="1473882"/>
          </a:xfrm>
          <a:prstGeom prst="rect">
            <a:avLst/>
          </a:prstGeom>
        </p:spPr>
      </p:pic>
    </p:spTree>
    <p:extLst>
      <p:ext uri="{BB962C8B-B14F-4D97-AF65-F5344CB8AC3E}">
        <p14:creationId xmlns:p14="http://schemas.microsoft.com/office/powerpoint/2010/main" val="2157809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Rechte verbindingslijn 16">
            <a:extLst>
              <a:ext uri="{FF2B5EF4-FFF2-40B4-BE49-F238E27FC236}">
                <a16:creationId xmlns:a16="http://schemas.microsoft.com/office/drawing/2014/main" id="{EBA88FC5-435E-7914-7488-F226BB86DB4C}"/>
              </a:ext>
            </a:extLst>
          </p:cNvPr>
          <p:cNvCxnSpPr>
            <a:cxnSpLocks/>
          </p:cNvCxnSpPr>
          <p:nvPr/>
        </p:nvCxnSpPr>
        <p:spPr>
          <a:xfrm flipV="1">
            <a:off x="6038499" y="853603"/>
            <a:ext cx="636406" cy="13436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9" name="Afbeelding 58">
            <a:extLst>
              <a:ext uri="{FF2B5EF4-FFF2-40B4-BE49-F238E27FC236}">
                <a16:creationId xmlns:a16="http://schemas.microsoft.com/office/drawing/2014/main" id="{C3206CA5-BB85-D402-1D89-4EE9FC04851A}"/>
              </a:ext>
            </a:extLst>
          </p:cNvPr>
          <p:cNvPicPr>
            <a:picLocks noChangeAspect="1"/>
          </p:cNvPicPr>
          <p:nvPr/>
        </p:nvPicPr>
        <p:blipFill>
          <a:blip r:embed="rId3" cstate="email">
            <a:clrChange>
              <a:clrFrom>
                <a:srgbClr val="C6E2F7"/>
              </a:clrFrom>
              <a:clrTo>
                <a:srgbClr val="C6E2F7">
                  <a:alpha val="0"/>
                </a:srgbClr>
              </a:clrTo>
            </a:clrChange>
            <a:extLst>
              <a:ext uri="{28A0092B-C50C-407E-A947-70E740481C1C}">
                <a14:useLocalDpi xmlns:a14="http://schemas.microsoft.com/office/drawing/2010/main"/>
              </a:ext>
            </a:extLst>
          </a:blip>
          <a:stretch>
            <a:fillRect/>
          </a:stretch>
        </p:blipFill>
        <p:spPr>
          <a:xfrm>
            <a:off x="151408" y="3492641"/>
            <a:ext cx="2913157" cy="2053327"/>
          </a:xfrm>
          <a:prstGeom prst="rect">
            <a:avLst/>
          </a:prstGeom>
        </p:spPr>
      </p:pic>
      <p:cxnSp>
        <p:nvCxnSpPr>
          <p:cNvPr id="21" name="Rechte verbindingslijn 20">
            <a:extLst>
              <a:ext uri="{FF2B5EF4-FFF2-40B4-BE49-F238E27FC236}">
                <a16:creationId xmlns:a16="http://schemas.microsoft.com/office/drawing/2014/main" id="{B84B33EF-2A54-99B2-FEF8-27486B72F624}"/>
              </a:ext>
            </a:extLst>
          </p:cNvPr>
          <p:cNvCxnSpPr>
            <a:cxnSpLocks/>
          </p:cNvCxnSpPr>
          <p:nvPr/>
        </p:nvCxnSpPr>
        <p:spPr>
          <a:xfrm flipH="1" flipV="1">
            <a:off x="4043258" y="1309869"/>
            <a:ext cx="1065751" cy="1228915"/>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EC90AE0F-5DD8-2D25-C999-5E0CC65E11C5}"/>
              </a:ext>
            </a:extLst>
          </p:cNvPr>
          <p:cNvCxnSpPr>
            <a:cxnSpLocks/>
          </p:cNvCxnSpPr>
          <p:nvPr/>
        </p:nvCxnSpPr>
        <p:spPr>
          <a:xfrm flipH="1">
            <a:off x="2463929" y="2862486"/>
            <a:ext cx="2338376" cy="284066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10445519-6BAB-CA4B-0B0C-EF80D4D34E4C}"/>
              </a:ext>
            </a:extLst>
          </p:cNvPr>
          <p:cNvCxnSpPr>
            <a:cxnSpLocks/>
          </p:cNvCxnSpPr>
          <p:nvPr/>
        </p:nvCxnSpPr>
        <p:spPr>
          <a:xfrm flipH="1" flipV="1">
            <a:off x="5345783" y="3706322"/>
            <a:ext cx="692716" cy="199683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23CB734B-9971-DB51-3DED-572F252173A5}"/>
              </a:ext>
            </a:extLst>
          </p:cNvPr>
          <p:cNvPicPr/>
          <p:nvPr/>
        </p:nvPicPr>
        <p:blipFill>
          <a:blip r:embed="rId4"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40542B69-6D97-5F24-63E3-ABE36EA69A27}"/>
              </a:ext>
            </a:extLst>
          </p:cNvPr>
          <p:cNvSpPr txBox="1"/>
          <p:nvPr/>
        </p:nvSpPr>
        <p:spPr>
          <a:xfrm>
            <a:off x="2867525" y="712575"/>
            <a:ext cx="2631647"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8" name="Text Box 14">
            <a:extLst>
              <a:ext uri="{FF2B5EF4-FFF2-40B4-BE49-F238E27FC236}">
                <a16:creationId xmlns:a16="http://schemas.microsoft.com/office/drawing/2014/main" id="{85D7DD60-F4AA-AD34-A265-146B167D02FE}"/>
              </a:ext>
            </a:extLst>
          </p:cNvPr>
          <p:cNvSpPr txBox="1"/>
          <p:nvPr/>
        </p:nvSpPr>
        <p:spPr>
          <a:xfrm>
            <a:off x="5109009" y="5441096"/>
            <a:ext cx="363945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5005176" y="5477963"/>
            <a:ext cx="3822604"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onbetrouwbaar</a:t>
            </a:r>
            <a:endParaRPr lang="nl-NL" sz="3600">
              <a:effectLst/>
              <a:latin typeface="Century Gothic" panose="020B0502020202020204" pitchFamily="34" charset="0"/>
              <a:ea typeface="Calibri"/>
              <a:cs typeface="Times New Roman"/>
            </a:endParaRPr>
          </a:p>
        </p:txBody>
      </p:sp>
      <p:sp>
        <p:nvSpPr>
          <p:cNvPr id="13" name="Tekstvak 2">
            <a:extLst>
              <a:ext uri="{FF2B5EF4-FFF2-40B4-BE49-F238E27FC236}">
                <a16:creationId xmlns:a16="http://schemas.microsoft.com/office/drawing/2014/main" id="{4985FF45-EE56-11C3-E0CC-6BBB359031C0}"/>
              </a:ext>
            </a:extLst>
          </p:cNvPr>
          <p:cNvSpPr txBox="1">
            <a:spLocks noChangeArrowheads="1"/>
          </p:cNvSpPr>
          <p:nvPr/>
        </p:nvSpPr>
        <p:spPr bwMode="auto">
          <a:xfrm>
            <a:off x="2910613" y="726732"/>
            <a:ext cx="2488448"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oplichten</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875707" y="5527382"/>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875709" y="5527383"/>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bedriegen</a:t>
            </a: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8" name="Afbeelding 27">
            <a:extLst>
              <a:ext uri="{FF2B5EF4-FFF2-40B4-BE49-F238E27FC236}">
                <a16:creationId xmlns:a16="http://schemas.microsoft.com/office/drawing/2014/main" id="{72E97C52-120D-9D61-BA03-F53C4284C73E}"/>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00841" y="312234"/>
            <a:ext cx="2466684" cy="3153875"/>
          </a:xfrm>
          <a:prstGeom prst="rect">
            <a:avLst/>
          </a:prstGeom>
        </p:spPr>
      </p:pic>
      <p:sp>
        <p:nvSpPr>
          <p:cNvPr id="31" name="Text Box 14">
            <a:extLst>
              <a:ext uri="{FF2B5EF4-FFF2-40B4-BE49-F238E27FC236}">
                <a16:creationId xmlns:a16="http://schemas.microsoft.com/office/drawing/2014/main" id="{01645B3F-7102-0B69-00FC-117840CCA3B1}"/>
              </a:ext>
            </a:extLst>
          </p:cNvPr>
          <p:cNvSpPr txBox="1"/>
          <p:nvPr/>
        </p:nvSpPr>
        <p:spPr>
          <a:xfrm>
            <a:off x="1566250" y="2181919"/>
            <a:ext cx="727994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33" name="Tekstvak 2">
            <a:extLst>
              <a:ext uri="{FF2B5EF4-FFF2-40B4-BE49-F238E27FC236}">
                <a16:creationId xmlns:a16="http://schemas.microsoft.com/office/drawing/2014/main" id="{DA9AAC2E-3C53-4381-D874-30485BC5ACAB}"/>
              </a:ext>
            </a:extLst>
          </p:cNvPr>
          <p:cNvSpPr txBox="1">
            <a:spLocks noChangeArrowheads="1"/>
          </p:cNvSpPr>
          <p:nvPr/>
        </p:nvSpPr>
        <p:spPr bwMode="auto">
          <a:xfrm>
            <a:off x="925402" y="2128523"/>
            <a:ext cx="8712968"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misbruik maken van</a:t>
            </a:r>
            <a:endParaRPr lang="nl-NL" sz="5400" b="1">
              <a:effectLst/>
              <a:latin typeface="Century Gothic" panose="020B0502020202020204" pitchFamily="34" charset="0"/>
              <a:ea typeface="Calibri"/>
              <a:cs typeface="Times New Roman"/>
            </a:endParaRPr>
          </a:p>
        </p:txBody>
      </p:sp>
      <p:sp>
        <p:nvSpPr>
          <p:cNvPr id="35" name="Text Box 14">
            <a:extLst>
              <a:ext uri="{FF2B5EF4-FFF2-40B4-BE49-F238E27FC236}">
                <a16:creationId xmlns:a16="http://schemas.microsoft.com/office/drawing/2014/main" id="{672848D5-BF94-A932-E4A2-8FF782F0FE29}"/>
              </a:ext>
            </a:extLst>
          </p:cNvPr>
          <p:cNvSpPr txBox="1"/>
          <p:nvPr/>
        </p:nvSpPr>
        <p:spPr>
          <a:xfrm>
            <a:off x="1587464" y="3064627"/>
            <a:ext cx="7258728" cy="641695"/>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7" name="Tekstvak 2">
            <a:extLst>
              <a:ext uri="{FF2B5EF4-FFF2-40B4-BE49-F238E27FC236}">
                <a16:creationId xmlns:a16="http://schemas.microsoft.com/office/drawing/2014/main" id="{1E38919E-1D63-1B7B-56C3-18C9329C6BA7}"/>
              </a:ext>
            </a:extLst>
          </p:cNvPr>
          <p:cNvSpPr txBox="1">
            <a:spLocks noChangeArrowheads="1"/>
          </p:cNvSpPr>
          <p:nvPr/>
        </p:nvSpPr>
        <p:spPr bwMode="auto">
          <a:xfrm>
            <a:off x="1566250" y="3091159"/>
            <a:ext cx="7855744"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verkeerd of slecht gebruikmaken van</a:t>
            </a:r>
            <a:br>
              <a:rPr lang="nl-NL" sz="2800">
                <a:effectLst/>
                <a:latin typeface="Century Gothic" panose="020B0502020202020204" pitchFamily="34" charset="0"/>
                <a:ea typeface="Calibri"/>
                <a:cs typeface="Times New Roman"/>
              </a:rPr>
            </a:br>
            <a:endParaRPr lang="nl-NL" sz="1100">
              <a:effectLst/>
              <a:latin typeface="Century Gothic" panose="020B0502020202020204" pitchFamily="34" charset="0"/>
              <a:ea typeface="Calibri"/>
              <a:cs typeface="Times New Roman"/>
            </a:endParaRPr>
          </a:p>
        </p:txBody>
      </p:sp>
      <p:pic>
        <p:nvPicPr>
          <p:cNvPr id="53" name="Afbeelding 52">
            <a:extLst>
              <a:ext uri="{FF2B5EF4-FFF2-40B4-BE49-F238E27FC236}">
                <a16:creationId xmlns:a16="http://schemas.microsoft.com/office/drawing/2014/main" id="{F69172F7-0EFD-C7C6-6D19-1CE17440890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H="1">
            <a:off x="6512469" y="3915860"/>
            <a:ext cx="2195600" cy="1463733"/>
          </a:xfrm>
          <a:prstGeom prst="rect">
            <a:avLst/>
          </a:prstGeom>
        </p:spPr>
      </p:pic>
      <p:pic>
        <p:nvPicPr>
          <p:cNvPr id="23" name="Afbeelding 22">
            <a:extLst>
              <a:ext uri="{FF2B5EF4-FFF2-40B4-BE49-F238E27FC236}">
                <a16:creationId xmlns:a16="http://schemas.microsoft.com/office/drawing/2014/main" id="{74E7CCAF-8083-0D4B-BA13-A62E7019EC2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674905" y="338434"/>
            <a:ext cx="1990714" cy="1499398"/>
          </a:xfrm>
          <a:prstGeom prst="rect">
            <a:avLst/>
          </a:prstGeom>
        </p:spPr>
      </p:pic>
    </p:spTree>
    <p:extLst>
      <p:ext uri="{BB962C8B-B14F-4D97-AF65-F5344CB8AC3E}">
        <p14:creationId xmlns:p14="http://schemas.microsoft.com/office/powerpoint/2010/main" val="2946319108"/>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6A7C41-DBF5-4C33-A008-4BAACA960585}">
  <ds:schemaRefs>
    <ds:schemaRef ds:uri="617b94d0-cd04-4463-9468-be560bba1878"/>
    <ds:schemaRef ds:uri="7036323c-d5f4-4fa6-8449-8bc9da5d64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891093D-9E23-4829-9423-E0D040BEC5FE}">
  <ds:schemaRefs>
    <ds:schemaRef ds:uri="http://schemas.microsoft.com/sharepoint/v3/contenttype/forms"/>
  </ds:schemaRefs>
</ds:datastoreItem>
</file>

<file path=customXml/itemProps3.xml><?xml version="1.0" encoding="utf-8"?>
<ds:datastoreItem xmlns:ds="http://schemas.openxmlformats.org/officeDocument/2006/customXml" ds:itemID="{E96E5EAB-439F-4829-90BC-A4A3B8841F15}">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24</Slides>
  <Notes>23</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 de woordmuur: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revision>1</cp:revision>
  <dcterms:created xsi:type="dcterms:W3CDTF">2021-06-08T06:13:59Z</dcterms:created>
  <dcterms:modified xsi:type="dcterms:W3CDTF">2026-11-03T10:59:11Z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