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1437" r:id="rId5"/>
    <p:sldId id="548" r:id="rId6"/>
    <p:sldId id="1460" r:id="rId7"/>
    <p:sldId id="1475" r:id="rId8"/>
    <p:sldId id="1476" r:id="rId9"/>
    <p:sldId id="1477" r:id="rId10"/>
    <p:sldId id="1478" r:id="rId11"/>
    <p:sldId id="1479" r:id="rId12"/>
    <p:sldId id="1519" r:id="rId13"/>
    <p:sldId id="934" r:id="rId14"/>
    <p:sldId id="1512" r:id="rId15"/>
    <p:sldId id="1511" r:id="rId16"/>
    <p:sldId id="1530" r:id="rId17"/>
    <p:sldId id="1531" r:id="rId18"/>
    <p:sldId id="1516" r:id="rId19"/>
    <p:sldId id="1535" r:id="rId20"/>
    <p:sldId id="1533" r:id="rId21"/>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437"/>
            <p14:sldId id="548"/>
            <p14:sldId id="1460"/>
            <p14:sldId id="1475"/>
            <p14:sldId id="1476"/>
            <p14:sldId id="1477"/>
            <p14:sldId id="1478"/>
            <p14:sldId id="1479"/>
            <p14:sldId id="1519"/>
            <p14:sldId id="934"/>
            <p14:sldId id="1512"/>
            <p14:sldId id="1511"/>
            <p14:sldId id="1530"/>
            <p14:sldId id="1531"/>
            <p14:sldId id="1516"/>
            <p14:sldId id="1535"/>
            <p14:sldId id="153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F6EE"/>
    <a:srgbClr val="F4FAF4"/>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2B01E6-D3A2-4F79-A3E7-94F566AEC8F8}" v="756" dt="2026-11-03T10:05:03.040"/>
    <p1510:client id="{AA363FCE-0B4D-45D6-AEF4-E4A3A8DCC7EB}" v="1044" dt="2026-11-03T10:08:44.19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2623" autoAdjust="0"/>
    <p:restoredTop sz="77570" autoAdjust="0"/>
  </p:normalViewPr>
  <p:slideViewPr>
    <p:cSldViewPr>
      <p:cViewPr varScale="1">
        <p:scale>
          <a:sx n="83" d="100"/>
          <a:sy n="83" d="100"/>
        </p:scale>
        <p:origin x="1944"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 Gerarda" userId="dec061bf-56a5-47a0-b9f3-f749fe418ae6" providerId="ADAL" clId="{07ABAE78-42CB-4F5F-86C6-09ED37205619}"/>
    <pc:docChg chg="undo custSel addSld delSld modSld sldOrd modSection">
      <pc:chgData name="Das, Gerarda" userId="dec061bf-56a5-47a0-b9f3-f749fe418ae6" providerId="ADAL" clId="{07ABAE78-42CB-4F5F-86C6-09ED37205619}" dt="2026-11-03T10:07:13.538" v="1578" actId="20577"/>
      <pc:docMkLst>
        <pc:docMk/>
      </pc:docMkLst>
      <pc:sldChg chg="addSp delSp modSp mod">
        <pc:chgData name="Das, Gerarda" userId="dec061bf-56a5-47a0-b9f3-f749fe418ae6" providerId="ADAL" clId="{07ABAE78-42CB-4F5F-86C6-09ED37205619}" dt="2026-11-01T17:31:12.322" v="381" actId="478"/>
        <pc:sldMkLst>
          <pc:docMk/>
          <pc:sldMk cId="1671649065" sldId="934"/>
        </pc:sldMkLst>
      </pc:sldChg>
      <pc:sldChg chg="addSp delSp modSp mod">
        <pc:chgData name="Das, Gerarda" userId="dec061bf-56a5-47a0-b9f3-f749fe418ae6" providerId="ADAL" clId="{07ABAE78-42CB-4F5F-86C6-09ED37205619}" dt="2026-11-03T09:48:27.463" v="1422" actId="20577"/>
        <pc:sldMkLst>
          <pc:docMk/>
          <pc:sldMk cId="2189114603" sldId="1437"/>
        </pc:sldMkLst>
        <pc:spChg chg="mod">
          <ac:chgData name="Das, Gerarda" userId="dec061bf-56a5-47a0-b9f3-f749fe418ae6" providerId="ADAL" clId="{07ABAE78-42CB-4F5F-86C6-09ED37205619}" dt="2026-11-03T09:48:27.463" v="1422" actId="20577"/>
          <ac:spMkLst>
            <pc:docMk/>
            <pc:sldMk cId="2189114603" sldId="1437"/>
            <ac:spMk id="3" creationId="{00000000-0000-0000-0000-000000000000}"/>
          </ac:spMkLst>
        </pc:spChg>
        <pc:picChg chg="add mod">
          <ac:chgData name="Das, Gerarda" userId="dec061bf-56a5-47a0-b9f3-f749fe418ae6" providerId="ADAL" clId="{07ABAE78-42CB-4F5F-86C6-09ED37205619}" dt="2026-11-03T08:46:04.713" v="528" actId="1076"/>
          <ac:picMkLst>
            <pc:docMk/>
            <pc:sldMk cId="2189114603" sldId="1437"/>
            <ac:picMk id="5" creationId="{865D2F41-5F65-A745-C50A-7018396AF954}"/>
          </ac:picMkLst>
        </pc:picChg>
        <pc:picChg chg="add del mod">
          <ac:chgData name="Das, Gerarda" userId="dec061bf-56a5-47a0-b9f3-f749fe418ae6" providerId="ADAL" clId="{07ABAE78-42CB-4F5F-86C6-09ED37205619}" dt="2026-11-03T09:44:57.599" v="1379" actId="21"/>
          <ac:picMkLst>
            <pc:docMk/>
            <pc:sldMk cId="2189114603" sldId="1437"/>
            <ac:picMk id="7" creationId="{562611B3-6101-8736-66A3-2F1B5178A99C}"/>
          </ac:picMkLst>
        </pc:picChg>
      </pc:sldChg>
      <pc:sldChg chg="addSp modSp mod">
        <pc:chgData name="Das, Gerarda" userId="dec061bf-56a5-47a0-b9f3-f749fe418ae6" providerId="ADAL" clId="{07ABAE78-42CB-4F5F-86C6-09ED37205619}" dt="2026-11-01T13:50:15.400" v="142" actId="1076"/>
        <pc:sldMkLst>
          <pc:docMk/>
          <pc:sldMk cId="3852907103" sldId="1460"/>
        </pc:sldMkLst>
        <pc:spChg chg="mod">
          <ac:chgData name="Das, Gerarda" userId="dec061bf-56a5-47a0-b9f3-f749fe418ae6" providerId="ADAL" clId="{07ABAE78-42CB-4F5F-86C6-09ED37205619}" dt="2026-11-01T13:49:58.228" v="135" actId="20577"/>
          <ac:spMkLst>
            <pc:docMk/>
            <pc:sldMk cId="3852907103" sldId="1460"/>
            <ac:spMk id="6" creationId="{00000000-0000-0000-0000-000000000000}"/>
          </ac:spMkLst>
        </pc:spChg>
        <pc:picChg chg="add mod modCrop">
          <ac:chgData name="Das, Gerarda" userId="dec061bf-56a5-47a0-b9f3-f749fe418ae6" providerId="ADAL" clId="{07ABAE78-42CB-4F5F-86C6-09ED37205619}" dt="2026-11-01T13:50:15.400" v="142" actId="1076"/>
          <ac:picMkLst>
            <pc:docMk/>
            <pc:sldMk cId="3852907103" sldId="1460"/>
            <ac:picMk id="3" creationId="{43DBDECB-CD29-DB24-AF50-6586E662E4F3}"/>
          </ac:picMkLst>
        </pc:picChg>
      </pc:sldChg>
      <pc:sldChg chg="del">
        <pc:chgData name="Das, Gerarda" userId="dec061bf-56a5-47a0-b9f3-f749fe418ae6" providerId="ADAL" clId="{07ABAE78-42CB-4F5F-86C6-09ED37205619}" dt="2026-11-03T09:38:50.745" v="1363" actId="47"/>
        <pc:sldMkLst>
          <pc:docMk/>
          <pc:sldMk cId="3978205201" sldId="1474"/>
        </pc:sldMkLst>
      </pc:sldChg>
      <pc:sldChg chg="addSp modSp mod">
        <pc:chgData name="Das, Gerarda" userId="dec061bf-56a5-47a0-b9f3-f749fe418ae6" providerId="ADAL" clId="{07ABAE78-42CB-4F5F-86C6-09ED37205619}" dt="2026-11-01T13:50:55.156" v="176" actId="1076"/>
        <pc:sldMkLst>
          <pc:docMk/>
          <pc:sldMk cId="4207872812" sldId="1475"/>
        </pc:sldMkLst>
        <pc:spChg chg="mod">
          <ac:chgData name="Das, Gerarda" userId="dec061bf-56a5-47a0-b9f3-f749fe418ae6" providerId="ADAL" clId="{07ABAE78-42CB-4F5F-86C6-09ED37205619}" dt="2026-11-01T13:50:29.971" v="169" actId="20577"/>
          <ac:spMkLst>
            <pc:docMk/>
            <pc:sldMk cId="4207872812" sldId="1475"/>
            <ac:spMk id="6" creationId="{00000000-0000-0000-0000-000000000000}"/>
          </ac:spMkLst>
        </pc:spChg>
        <pc:picChg chg="add mod modCrop">
          <ac:chgData name="Das, Gerarda" userId="dec061bf-56a5-47a0-b9f3-f749fe418ae6" providerId="ADAL" clId="{07ABAE78-42CB-4F5F-86C6-09ED37205619}" dt="2026-11-01T13:50:55.156" v="176" actId="1076"/>
          <ac:picMkLst>
            <pc:docMk/>
            <pc:sldMk cId="4207872812" sldId="1475"/>
            <ac:picMk id="3" creationId="{AB958320-7AD0-A279-41DF-598F999A6A67}"/>
          </ac:picMkLst>
        </pc:picChg>
      </pc:sldChg>
      <pc:sldChg chg="addSp delSp modSp mod">
        <pc:chgData name="Das, Gerarda" userId="dec061bf-56a5-47a0-b9f3-f749fe418ae6" providerId="ADAL" clId="{07ABAE78-42CB-4F5F-86C6-09ED37205619}" dt="2026-11-03T09:47:20.042" v="1410" actId="1076"/>
        <pc:sldMkLst>
          <pc:docMk/>
          <pc:sldMk cId="2452007587" sldId="1476"/>
        </pc:sldMkLst>
        <pc:spChg chg="mod">
          <ac:chgData name="Das, Gerarda" userId="dec061bf-56a5-47a0-b9f3-f749fe418ae6" providerId="ADAL" clId="{07ABAE78-42CB-4F5F-86C6-09ED37205619}" dt="2026-11-01T13:51:46.931" v="198" actId="20577"/>
          <ac:spMkLst>
            <pc:docMk/>
            <pc:sldMk cId="2452007587" sldId="1476"/>
            <ac:spMk id="6" creationId="{00000000-0000-0000-0000-000000000000}"/>
          </ac:spMkLst>
        </pc:spChg>
        <pc:spChg chg="add del mod">
          <ac:chgData name="Das, Gerarda" userId="dec061bf-56a5-47a0-b9f3-f749fe418ae6" providerId="ADAL" clId="{07ABAE78-42CB-4F5F-86C6-09ED37205619}" dt="2026-11-03T09:47:10.425" v="1406" actId="478"/>
          <ac:spMkLst>
            <pc:docMk/>
            <pc:sldMk cId="2452007587" sldId="1476"/>
            <ac:spMk id="7" creationId="{FEC317EC-A413-7774-66D0-6361AD401175}"/>
          </ac:spMkLst>
        </pc:spChg>
        <pc:picChg chg="add del mod modCrop">
          <ac:chgData name="Das, Gerarda" userId="dec061bf-56a5-47a0-b9f3-f749fe418ae6" providerId="ADAL" clId="{07ABAE78-42CB-4F5F-86C6-09ED37205619}" dt="2026-11-03T09:47:08.697" v="1404" actId="478"/>
          <ac:picMkLst>
            <pc:docMk/>
            <pc:sldMk cId="2452007587" sldId="1476"/>
            <ac:picMk id="3" creationId="{3FE7B021-46D2-E6B3-41B7-FF157C584FEA}"/>
          </ac:picMkLst>
        </pc:picChg>
        <pc:picChg chg="add mod modCrop">
          <ac:chgData name="Das, Gerarda" userId="dec061bf-56a5-47a0-b9f3-f749fe418ae6" providerId="ADAL" clId="{07ABAE78-42CB-4F5F-86C6-09ED37205619}" dt="2026-11-03T09:47:20.042" v="1410" actId="1076"/>
          <ac:picMkLst>
            <pc:docMk/>
            <pc:sldMk cId="2452007587" sldId="1476"/>
            <ac:picMk id="5" creationId="{99F00C07-CFB6-000A-57F6-30D13E3E4C94}"/>
          </ac:picMkLst>
        </pc:picChg>
      </pc:sldChg>
      <pc:sldChg chg="addSp modSp mod">
        <pc:chgData name="Das, Gerarda" userId="dec061bf-56a5-47a0-b9f3-f749fe418ae6" providerId="ADAL" clId="{07ABAE78-42CB-4F5F-86C6-09ED37205619}" dt="2026-11-01T13:52:27.822" v="227" actId="1076"/>
        <pc:sldMkLst>
          <pc:docMk/>
          <pc:sldMk cId="2709048002" sldId="1477"/>
        </pc:sldMkLst>
        <pc:spChg chg="mod">
          <ac:chgData name="Das, Gerarda" userId="dec061bf-56a5-47a0-b9f3-f749fe418ae6" providerId="ADAL" clId="{07ABAE78-42CB-4F5F-86C6-09ED37205619}" dt="2026-11-01T13:52:00.564" v="217" actId="20577"/>
          <ac:spMkLst>
            <pc:docMk/>
            <pc:sldMk cId="2709048002" sldId="1477"/>
            <ac:spMk id="6" creationId="{00000000-0000-0000-0000-000000000000}"/>
          </ac:spMkLst>
        </pc:spChg>
        <pc:picChg chg="add mod modCrop">
          <ac:chgData name="Das, Gerarda" userId="dec061bf-56a5-47a0-b9f3-f749fe418ae6" providerId="ADAL" clId="{07ABAE78-42CB-4F5F-86C6-09ED37205619}" dt="2026-11-01T13:52:27.822" v="227" actId="1076"/>
          <ac:picMkLst>
            <pc:docMk/>
            <pc:sldMk cId="2709048002" sldId="1477"/>
            <ac:picMk id="3" creationId="{601B900B-50C4-038C-4BC4-633DC3AFB0C4}"/>
          </ac:picMkLst>
        </pc:picChg>
      </pc:sldChg>
      <pc:sldChg chg="addSp delSp modSp mod">
        <pc:chgData name="Das, Gerarda" userId="dec061bf-56a5-47a0-b9f3-f749fe418ae6" providerId="ADAL" clId="{07ABAE78-42CB-4F5F-86C6-09ED37205619}" dt="2026-11-01T13:54:38.137" v="297" actId="1076"/>
        <pc:sldMkLst>
          <pc:docMk/>
          <pc:sldMk cId="4074911733" sldId="1478"/>
        </pc:sldMkLst>
        <pc:spChg chg="mod">
          <ac:chgData name="Das, Gerarda" userId="dec061bf-56a5-47a0-b9f3-f749fe418ae6" providerId="ADAL" clId="{07ABAE78-42CB-4F5F-86C6-09ED37205619}" dt="2026-11-01T13:52:39.992" v="253" actId="20577"/>
          <ac:spMkLst>
            <pc:docMk/>
            <pc:sldMk cId="4074911733" sldId="1478"/>
            <ac:spMk id="6" creationId="{00000000-0000-0000-0000-000000000000}"/>
          </ac:spMkLst>
        </pc:spChg>
        <pc:picChg chg="add mod modCrop">
          <ac:chgData name="Das, Gerarda" userId="dec061bf-56a5-47a0-b9f3-f749fe418ae6" providerId="ADAL" clId="{07ABAE78-42CB-4F5F-86C6-09ED37205619}" dt="2026-11-01T13:54:38.137" v="297" actId="1076"/>
          <ac:picMkLst>
            <pc:docMk/>
            <pc:sldMk cId="4074911733" sldId="1478"/>
            <ac:picMk id="5" creationId="{BA60671A-E6AF-6198-F134-433FB4623A62}"/>
          </ac:picMkLst>
        </pc:picChg>
      </pc:sldChg>
      <pc:sldChg chg="addSp modSp mod">
        <pc:chgData name="Das, Gerarda" userId="dec061bf-56a5-47a0-b9f3-f749fe418ae6" providerId="ADAL" clId="{07ABAE78-42CB-4F5F-86C6-09ED37205619}" dt="2026-11-01T13:53:54.582" v="285" actId="1076"/>
        <pc:sldMkLst>
          <pc:docMk/>
          <pc:sldMk cId="4210467006" sldId="1479"/>
        </pc:sldMkLst>
        <pc:spChg chg="mod">
          <ac:chgData name="Das, Gerarda" userId="dec061bf-56a5-47a0-b9f3-f749fe418ae6" providerId="ADAL" clId="{07ABAE78-42CB-4F5F-86C6-09ED37205619}" dt="2026-11-01T13:53:17.759" v="272" actId="20577"/>
          <ac:spMkLst>
            <pc:docMk/>
            <pc:sldMk cId="4210467006" sldId="1479"/>
            <ac:spMk id="6" creationId="{00000000-0000-0000-0000-000000000000}"/>
          </ac:spMkLst>
        </pc:spChg>
        <pc:picChg chg="add mod modCrop">
          <ac:chgData name="Das, Gerarda" userId="dec061bf-56a5-47a0-b9f3-f749fe418ae6" providerId="ADAL" clId="{07ABAE78-42CB-4F5F-86C6-09ED37205619}" dt="2026-11-01T13:53:54.582" v="285" actId="1076"/>
          <ac:picMkLst>
            <pc:docMk/>
            <pc:sldMk cId="4210467006" sldId="1479"/>
            <ac:picMk id="3" creationId="{D10D886C-F587-7F84-2EB5-72447105DF38}"/>
          </ac:picMkLst>
        </pc:picChg>
      </pc:sldChg>
      <pc:sldChg chg="addSp delSp modSp mod">
        <pc:chgData name="Das, Gerarda" userId="dec061bf-56a5-47a0-b9f3-f749fe418ae6" providerId="ADAL" clId="{07ABAE78-42CB-4F5F-86C6-09ED37205619}" dt="2026-11-01T17:34:06.905" v="428" actId="20577"/>
        <pc:sldMkLst>
          <pc:docMk/>
          <pc:sldMk cId="2967928418" sldId="1511"/>
        </pc:sldMkLst>
        <pc:spChg chg="mod">
          <ac:chgData name="Das, Gerarda" userId="dec061bf-56a5-47a0-b9f3-f749fe418ae6" providerId="ADAL" clId="{07ABAE78-42CB-4F5F-86C6-09ED37205619}" dt="2026-11-01T17:34:06.905" v="428" actId="20577"/>
          <ac:spMkLst>
            <pc:docMk/>
            <pc:sldMk cId="2967928418" sldId="1511"/>
            <ac:spMk id="33" creationId="{AC757F5E-B016-F947-4518-7C6B9CC7EE04}"/>
          </ac:spMkLst>
        </pc:spChg>
        <pc:spChg chg="mod">
          <ac:chgData name="Das, Gerarda" userId="dec061bf-56a5-47a0-b9f3-f749fe418ae6" providerId="ADAL" clId="{07ABAE78-42CB-4F5F-86C6-09ED37205619}" dt="2026-11-01T17:33:33.821" v="399" actId="20577"/>
          <ac:spMkLst>
            <pc:docMk/>
            <pc:sldMk cId="2967928418" sldId="1511"/>
            <ac:spMk id="34" creationId="{152372B3-00F5-781C-183E-6F2DDF35091D}"/>
          </ac:spMkLst>
        </pc:spChg>
        <pc:picChg chg="add mod">
          <ac:chgData name="Das, Gerarda" userId="dec061bf-56a5-47a0-b9f3-f749fe418ae6" providerId="ADAL" clId="{07ABAE78-42CB-4F5F-86C6-09ED37205619}" dt="2026-11-01T17:33:42.186" v="403" actId="1076"/>
          <ac:picMkLst>
            <pc:docMk/>
            <pc:sldMk cId="2967928418" sldId="1511"/>
            <ac:picMk id="8" creationId="{2A3D0F46-724D-658E-667F-9651F526782A}"/>
          </ac:picMkLst>
        </pc:picChg>
        <pc:picChg chg="add mod">
          <ac:chgData name="Das, Gerarda" userId="dec061bf-56a5-47a0-b9f3-f749fe418ae6" providerId="ADAL" clId="{07ABAE78-42CB-4F5F-86C6-09ED37205619}" dt="2026-11-01T17:34:01.030" v="412" actId="1076"/>
          <ac:picMkLst>
            <pc:docMk/>
            <pc:sldMk cId="2967928418" sldId="1511"/>
            <ac:picMk id="18" creationId="{18CCD05B-4526-8D76-EA31-E86E60906615}"/>
          </ac:picMkLst>
        </pc:picChg>
      </pc:sldChg>
      <pc:sldChg chg="addSp delSp modSp mod ord">
        <pc:chgData name="Das, Gerarda" userId="dec061bf-56a5-47a0-b9f3-f749fe418ae6" providerId="ADAL" clId="{07ABAE78-42CB-4F5F-86C6-09ED37205619}" dt="2026-11-03T09:24:56.720" v="1050" actId="208"/>
        <pc:sldMkLst>
          <pc:docMk/>
          <pc:sldMk cId="1594331871" sldId="1512"/>
        </pc:sldMkLst>
        <pc:spChg chg="mod">
          <ac:chgData name="Das, Gerarda" userId="dec061bf-56a5-47a0-b9f3-f749fe418ae6" providerId="ADAL" clId="{07ABAE78-42CB-4F5F-86C6-09ED37205619}" dt="2026-11-03T09:24:42.441" v="1046" actId="1076"/>
          <ac:spMkLst>
            <pc:docMk/>
            <pc:sldMk cId="1594331871" sldId="1512"/>
            <ac:spMk id="10" creationId="{EC0CC1D0-FE60-F840-73E9-0CE7E683D1F2}"/>
          </ac:spMkLst>
        </pc:spChg>
        <pc:spChg chg="mod">
          <ac:chgData name="Das, Gerarda" userId="dec061bf-56a5-47a0-b9f3-f749fe418ae6" providerId="ADAL" clId="{07ABAE78-42CB-4F5F-86C6-09ED37205619}" dt="2026-11-03T09:24:42.441" v="1046" actId="1076"/>
          <ac:spMkLst>
            <pc:docMk/>
            <pc:sldMk cId="1594331871" sldId="1512"/>
            <ac:spMk id="11" creationId="{CD78B488-E032-3F3E-C334-FB96F8D71FB2}"/>
          </ac:spMkLst>
        </pc:spChg>
        <pc:spChg chg="mod">
          <ac:chgData name="Das, Gerarda" userId="dec061bf-56a5-47a0-b9f3-f749fe418ae6" providerId="ADAL" clId="{07ABAE78-42CB-4F5F-86C6-09ED37205619}" dt="2026-11-03T08:53:52.195" v="643" actId="1035"/>
          <ac:spMkLst>
            <pc:docMk/>
            <pc:sldMk cId="1594331871" sldId="1512"/>
            <ac:spMk id="12" creationId="{E2476A93-B8D4-4E44-87FD-AFF601B2337C}"/>
          </ac:spMkLst>
        </pc:spChg>
        <pc:spChg chg="del">
          <ac:chgData name="Das, Gerarda" userId="dec061bf-56a5-47a0-b9f3-f749fe418ae6" providerId="ADAL" clId="{07ABAE78-42CB-4F5F-86C6-09ED37205619}" dt="2026-11-03T08:44:16.311" v="510" actId="478"/>
          <ac:spMkLst>
            <pc:docMk/>
            <pc:sldMk cId="1594331871" sldId="1512"/>
            <ac:spMk id="13" creationId="{4985FF45-EE56-11C3-E0CC-6BBB359031C0}"/>
          </ac:spMkLst>
        </pc:spChg>
        <pc:spChg chg="mod">
          <ac:chgData name="Das, Gerarda" userId="dec061bf-56a5-47a0-b9f3-f749fe418ae6" providerId="ADAL" clId="{07ABAE78-42CB-4F5F-86C6-09ED37205619}" dt="2026-11-03T08:53:52.195" v="643" actId="1035"/>
          <ac:spMkLst>
            <pc:docMk/>
            <pc:sldMk cId="1594331871" sldId="1512"/>
            <ac:spMk id="14" creationId="{B7594A3B-3117-84CE-C300-FB96E5ED269D}"/>
          </ac:spMkLst>
        </pc:spChg>
        <pc:spChg chg="mod">
          <ac:chgData name="Das, Gerarda" userId="dec061bf-56a5-47a0-b9f3-f749fe418ae6" providerId="ADAL" clId="{07ABAE78-42CB-4F5F-86C6-09ED37205619}" dt="2026-11-03T08:53:52.195" v="643" actId="1035"/>
          <ac:spMkLst>
            <pc:docMk/>
            <pc:sldMk cId="1594331871" sldId="1512"/>
            <ac:spMk id="15" creationId="{6EA1F8B7-D4BC-D8B0-E6FD-F33ECB45A1DD}"/>
          </ac:spMkLst>
        </pc:spChg>
        <pc:spChg chg="del mod">
          <ac:chgData name="Das, Gerarda" userId="dec061bf-56a5-47a0-b9f3-f749fe418ae6" providerId="ADAL" clId="{07ABAE78-42CB-4F5F-86C6-09ED37205619}" dt="2026-11-03T09:24:35.987" v="1045" actId="478"/>
          <ac:spMkLst>
            <pc:docMk/>
            <pc:sldMk cId="1594331871" sldId="1512"/>
            <ac:spMk id="16" creationId="{F53F294D-65CC-23A5-E4A1-B2132FCF814C}"/>
          </ac:spMkLst>
        </pc:spChg>
        <pc:spChg chg="del mod">
          <ac:chgData name="Das, Gerarda" userId="dec061bf-56a5-47a0-b9f3-f749fe418ae6" providerId="ADAL" clId="{07ABAE78-42CB-4F5F-86C6-09ED37205619}" dt="2026-11-03T09:24:35.333" v="1044" actId="478"/>
          <ac:spMkLst>
            <pc:docMk/>
            <pc:sldMk cId="1594331871" sldId="1512"/>
            <ac:spMk id="17" creationId="{AB86235B-CBC0-F9DB-29F4-F23367831B1B}"/>
          </ac:spMkLst>
        </pc:spChg>
        <pc:spChg chg="del">
          <ac:chgData name="Das, Gerarda" userId="dec061bf-56a5-47a0-b9f3-f749fe418ae6" providerId="ADAL" clId="{07ABAE78-42CB-4F5F-86C6-09ED37205619}" dt="2026-11-03T08:44:16.911" v="511" actId="478"/>
          <ac:spMkLst>
            <pc:docMk/>
            <pc:sldMk cId="1594331871" sldId="1512"/>
            <ac:spMk id="18" creationId="{85D7DD60-F4AA-AD34-A265-146B167D02FE}"/>
          </ac:spMkLst>
        </pc:spChg>
        <pc:spChg chg="mod">
          <ac:chgData name="Das, Gerarda" userId="dec061bf-56a5-47a0-b9f3-f749fe418ae6" providerId="ADAL" clId="{07ABAE78-42CB-4F5F-86C6-09ED37205619}" dt="2026-11-03T08:53:52.195" v="643" actId="1035"/>
          <ac:spMkLst>
            <pc:docMk/>
            <pc:sldMk cId="1594331871" sldId="1512"/>
            <ac:spMk id="19" creationId="{40542B69-6D97-5F24-63E3-ABE36EA69A27}"/>
          </ac:spMkLst>
        </pc:spChg>
        <pc:spChg chg="add mod">
          <ac:chgData name="Das, Gerarda" userId="dec061bf-56a5-47a0-b9f3-f749fe418ae6" providerId="ADAL" clId="{07ABAE78-42CB-4F5F-86C6-09ED37205619}" dt="2026-11-03T08:53:52.195" v="643" actId="1035"/>
          <ac:spMkLst>
            <pc:docMk/>
            <pc:sldMk cId="1594331871" sldId="1512"/>
            <ac:spMk id="21" creationId="{B80EC83B-DCAB-4646-ED49-AB845A402AB8}"/>
          </ac:spMkLst>
        </pc:spChg>
        <pc:spChg chg="add mod">
          <ac:chgData name="Das, Gerarda" userId="dec061bf-56a5-47a0-b9f3-f749fe418ae6" providerId="ADAL" clId="{07ABAE78-42CB-4F5F-86C6-09ED37205619}" dt="2026-11-03T08:53:52.195" v="643" actId="1035"/>
          <ac:spMkLst>
            <pc:docMk/>
            <pc:sldMk cId="1594331871" sldId="1512"/>
            <ac:spMk id="23" creationId="{EF99703C-9CCE-8DA3-7A2E-0E3E166F5CBB}"/>
          </ac:spMkLst>
        </pc:spChg>
        <pc:spChg chg="add del mod">
          <ac:chgData name="Das, Gerarda" userId="dec061bf-56a5-47a0-b9f3-f749fe418ae6" providerId="ADAL" clId="{07ABAE78-42CB-4F5F-86C6-09ED37205619}" dt="2026-11-03T08:53:37.720" v="635" actId="478"/>
          <ac:spMkLst>
            <pc:docMk/>
            <pc:sldMk cId="1594331871" sldId="1512"/>
            <ac:spMk id="29" creationId="{A8EC0543-5B67-5A29-2830-932187A10EA5}"/>
          </ac:spMkLst>
        </pc:spChg>
        <pc:spChg chg="add mod">
          <ac:chgData name="Das, Gerarda" userId="dec061bf-56a5-47a0-b9f3-f749fe418ae6" providerId="ADAL" clId="{07ABAE78-42CB-4F5F-86C6-09ED37205619}" dt="2026-11-03T08:53:52.195" v="643" actId="1035"/>
          <ac:spMkLst>
            <pc:docMk/>
            <pc:sldMk cId="1594331871" sldId="1512"/>
            <ac:spMk id="31" creationId="{30F8D849-8C97-9E7C-2264-7E2E61F48773}"/>
          </ac:spMkLst>
        </pc:spChg>
        <pc:spChg chg="add mod">
          <ac:chgData name="Das, Gerarda" userId="dec061bf-56a5-47a0-b9f3-f749fe418ae6" providerId="ADAL" clId="{07ABAE78-42CB-4F5F-86C6-09ED37205619}" dt="2026-11-03T08:53:52.195" v="643" actId="1035"/>
          <ac:spMkLst>
            <pc:docMk/>
            <pc:sldMk cId="1594331871" sldId="1512"/>
            <ac:spMk id="33" creationId="{24333A30-4F9E-F9A9-2DBB-FB723418FACF}"/>
          </ac:spMkLst>
        </pc:spChg>
        <pc:spChg chg="add del mod">
          <ac:chgData name="Das, Gerarda" userId="dec061bf-56a5-47a0-b9f3-f749fe418ae6" providerId="ADAL" clId="{07ABAE78-42CB-4F5F-86C6-09ED37205619}" dt="2026-11-03T09:24:45.413" v="1047" actId="478"/>
          <ac:spMkLst>
            <pc:docMk/>
            <pc:sldMk cId="1594331871" sldId="1512"/>
            <ac:spMk id="34" creationId="{901B78ED-2137-98A6-F571-E2DFB47A2B69}"/>
          </ac:spMkLst>
        </pc:spChg>
        <pc:spChg chg="add mod">
          <ac:chgData name="Das, Gerarda" userId="dec061bf-56a5-47a0-b9f3-f749fe418ae6" providerId="ADAL" clId="{07ABAE78-42CB-4F5F-86C6-09ED37205619}" dt="2026-11-03T09:24:56.720" v="1050" actId="208"/>
          <ac:spMkLst>
            <pc:docMk/>
            <pc:sldMk cId="1594331871" sldId="1512"/>
            <ac:spMk id="35" creationId="{392DCD0B-9EE0-89E0-F0F0-B7561328E17E}"/>
          </ac:spMkLst>
        </pc:spChg>
        <pc:picChg chg="mod">
          <ac:chgData name="Das, Gerarda" userId="dec061bf-56a5-47a0-b9f3-f749fe418ae6" providerId="ADAL" clId="{07ABAE78-42CB-4F5F-86C6-09ED37205619}" dt="2026-11-03T08:53:56.862" v="644" actId="14100"/>
          <ac:picMkLst>
            <pc:docMk/>
            <pc:sldMk cId="1594331871" sldId="1512"/>
            <ac:picMk id="9" creationId="{E06C8F40-E030-859B-EFB0-2058A254FCD2}"/>
          </ac:picMkLst>
        </pc:picChg>
        <pc:picChg chg="add mod">
          <ac:chgData name="Das, Gerarda" userId="dec061bf-56a5-47a0-b9f3-f749fe418ae6" providerId="ADAL" clId="{07ABAE78-42CB-4F5F-86C6-09ED37205619}" dt="2026-11-03T08:54:05.351" v="646" actId="1076"/>
          <ac:picMkLst>
            <pc:docMk/>
            <pc:sldMk cId="1594331871" sldId="1512"/>
            <ac:picMk id="25" creationId="{E6A15A4B-26E8-DC2C-4FEC-129890134504}"/>
          </ac:picMkLst>
        </pc:picChg>
        <pc:picChg chg="add mod modCrop">
          <ac:chgData name="Das, Gerarda" userId="dec061bf-56a5-47a0-b9f3-f749fe418ae6" providerId="ADAL" clId="{07ABAE78-42CB-4F5F-86C6-09ED37205619}" dt="2026-11-03T08:53:59.690" v="645" actId="1076"/>
          <ac:picMkLst>
            <pc:docMk/>
            <pc:sldMk cId="1594331871" sldId="1512"/>
            <ac:picMk id="27" creationId="{8B861694-3D77-EFDA-9B3E-960B70BF89E2}"/>
          </ac:picMkLst>
        </pc:picChg>
      </pc:sldChg>
      <pc:sldChg chg="del">
        <pc:chgData name="Das, Gerarda" userId="dec061bf-56a5-47a0-b9f3-f749fe418ae6" providerId="ADAL" clId="{07ABAE78-42CB-4F5F-86C6-09ED37205619}" dt="2026-11-03T09:38:47.336" v="1359" actId="47"/>
        <pc:sldMkLst>
          <pc:docMk/>
          <pc:sldMk cId="3112181829" sldId="1515"/>
        </pc:sldMkLst>
      </pc:sldChg>
      <pc:sldChg chg="addSp delSp modSp mod ord">
        <pc:chgData name="Das, Gerarda" userId="dec061bf-56a5-47a0-b9f3-f749fe418ae6" providerId="ADAL" clId="{07ABAE78-42CB-4F5F-86C6-09ED37205619}" dt="2026-11-03T09:41:37.411" v="1376" actId="688"/>
        <pc:sldMkLst>
          <pc:docMk/>
          <pc:sldMk cId="2946319108" sldId="1516"/>
        </pc:sldMkLst>
        <pc:spChg chg="mod">
          <ac:chgData name="Das, Gerarda" userId="dec061bf-56a5-47a0-b9f3-f749fe418ae6" providerId="ADAL" clId="{07ABAE78-42CB-4F5F-86C6-09ED37205619}" dt="2026-11-03T08:56:00.907" v="777" actId="14100"/>
          <ac:spMkLst>
            <pc:docMk/>
            <pc:sldMk cId="2946319108" sldId="1516"/>
            <ac:spMk id="4" creationId="{D753C383-62C8-E733-4553-E085527A1FCA}"/>
          </ac:spMkLst>
        </pc:spChg>
        <pc:spChg chg="mod">
          <ac:chgData name="Das, Gerarda" userId="dec061bf-56a5-47a0-b9f3-f749fe418ae6" providerId="ADAL" clId="{07ABAE78-42CB-4F5F-86C6-09ED37205619}" dt="2026-11-03T08:56:03.615" v="778" actId="1076"/>
          <ac:spMkLst>
            <pc:docMk/>
            <pc:sldMk cId="2946319108" sldId="1516"/>
            <ac:spMk id="9" creationId="{B5FA4264-9F79-B20D-0826-CEC58E7B74B7}"/>
          </ac:spMkLst>
        </pc:spChg>
        <pc:spChg chg="mod">
          <ac:chgData name="Das, Gerarda" userId="dec061bf-56a5-47a0-b9f3-f749fe418ae6" providerId="ADAL" clId="{07ABAE78-42CB-4F5F-86C6-09ED37205619}" dt="2026-11-03T08:56:31.616" v="802" actId="1076"/>
          <ac:spMkLst>
            <pc:docMk/>
            <pc:sldMk cId="2946319108" sldId="1516"/>
            <ac:spMk id="10" creationId="{B37FADB8-F5A5-F448-15A7-6A630939BCDC}"/>
          </ac:spMkLst>
        </pc:spChg>
        <pc:spChg chg="mod">
          <ac:chgData name="Das, Gerarda" userId="dec061bf-56a5-47a0-b9f3-f749fe418ae6" providerId="ADAL" clId="{07ABAE78-42CB-4F5F-86C6-09ED37205619}" dt="2026-11-03T08:56:31.616" v="802" actId="1076"/>
          <ac:spMkLst>
            <pc:docMk/>
            <pc:sldMk cId="2946319108" sldId="1516"/>
            <ac:spMk id="11" creationId="{2D5226DB-4490-ECD5-880A-CDAB0447C263}"/>
          </ac:spMkLst>
        </pc:spChg>
        <pc:spChg chg="mod">
          <ac:chgData name="Das, Gerarda" userId="dec061bf-56a5-47a0-b9f3-f749fe418ae6" providerId="ADAL" clId="{07ABAE78-42CB-4F5F-86C6-09ED37205619}" dt="2026-11-03T08:57:39.160" v="868" actId="20577"/>
          <ac:spMkLst>
            <pc:docMk/>
            <pc:sldMk cId="2946319108" sldId="1516"/>
            <ac:spMk id="12" creationId="{E2476A93-B8D4-4E44-87FD-AFF601B2337C}"/>
          </ac:spMkLst>
        </pc:spChg>
        <pc:spChg chg="mod">
          <ac:chgData name="Das, Gerarda" userId="dec061bf-56a5-47a0-b9f3-f749fe418ae6" providerId="ADAL" clId="{07ABAE78-42CB-4F5F-86C6-09ED37205619}" dt="2026-11-03T08:58:50.971" v="877" actId="1076"/>
          <ac:spMkLst>
            <pc:docMk/>
            <pc:sldMk cId="2946319108" sldId="1516"/>
            <ac:spMk id="13" creationId="{4985FF45-EE56-11C3-E0CC-6BBB359031C0}"/>
          </ac:spMkLst>
        </pc:spChg>
        <pc:spChg chg="mod">
          <ac:chgData name="Das, Gerarda" userId="dec061bf-56a5-47a0-b9f3-f749fe418ae6" providerId="ADAL" clId="{07ABAE78-42CB-4F5F-86C6-09ED37205619}" dt="2026-11-03T08:57:19.677" v="829" actId="20577"/>
          <ac:spMkLst>
            <pc:docMk/>
            <pc:sldMk cId="2946319108" sldId="1516"/>
            <ac:spMk id="15" creationId="{6EA1F8B7-D4BC-D8B0-E6FD-F33ECB45A1DD}"/>
          </ac:spMkLst>
        </pc:spChg>
        <pc:spChg chg="mod">
          <ac:chgData name="Das, Gerarda" userId="dec061bf-56a5-47a0-b9f3-f749fe418ae6" providerId="ADAL" clId="{07ABAE78-42CB-4F5F-86C6-09ED37205619}" dt="2026-11-03T08:58:50.971" v="877" actId="1076"/>
          <ac:spMkLst>
            <pc:docMk/>
            <pc:sldMk cId="2946319108" sldId="1516"/>
            <ac:spMk id="18" creationId="{85D7DD60-F4AA-AD34-A265-146B167D02FE}"/>
          </ac:spMkLst>
        </pc:spChg>
        <pc:spChg chg="add del mod">
          <ac:chgData name="Das, Gerarda" userId="dec061bf-56a5-47a0-b9f3-f749fe418ae6" providerId="ADAL" clId="{07ABAE78-42CB-4F5F-86C6-09ED37205619}" dt="2026-11-03T09:41:09.469" v="1367" actId="478"/>
          <ac:spMkLst>
            <pc:docMk/>
            <pc:sldMk cId="2946319108" sldId="1516"/>
            <ac:spMk id="28" creationId="{26F6AA96-63D2-081D-90C9-0BA7EB3CC468}"/>
          </ac:spMkLst>
        </pc:spChg>
        <pc:picChg chg="add mod">
          <ac:chgData name="Das, Gerarda" userId="dec061bf-56a5-47a0-b9f3-f749fe418ae6" providerId="ADAL" clId="{07ABAE78-42CB-4F5F-86C6-09ED37205619}" dt="2026-11-03T08:58:04.387" v="873" actId="1076"/>
          <ac:picMkLst>
            <pc:docMk/>
            <pc:sldMk cId="2946319108" sldId="1516"/>
            <ac:picMk id="24" creationId="{BE51FE10-BB3E-AAA7-4087-35512283FDAF}"/>
          </ac:picMkLst>
        </pc:picChg>
        <pc:picChg chg="add mod">
          <ac:chgData name="Das, Gerarda" userId="dec061bf-56a5-47a0-b9f3-f749fe418ae6" providerId="ADAL" clId="{07ABAE78-42CB-4F5F-86C6-09ED37205619}" dt="2026-11-03T08:58:54.266" v="878" actId="1076"/>
          <ac:picMkLst>
            <pc:docMk/>
            <pc:sldMk cId="2946319108" sldId="1516"/>
            <ac:picMk id="26" creationId="{19B13FBD-257B-9AEF-6D92-32D1FACDD30A}"/>
          </ac:picMkLst>
        </pc:picChg>
        <pc:picChg chg="add mod modCrop">
          <ac:chgData name="Das, Gerarda" userId="dec061bf-56a5-47a0-b9f3-f749fe418ae6" providerId="ADAL" clId="{07ABAE78-42CB-4F5F-86C6-09ED37205619}" dt="2026-11-03T09:41:37.411" v="1376" actId="688"/>
          <ac:picMkLst>
            <pc:docMk/>
            <pc:sldMk cId="2946319108" sldId="1516"/>
            <ac:picMk id="31" creationId="{0FF626CC-226C-3B20-05C5-BF7B37454073}"/>
          </ac:picMkLst>
        </pc:picChg>
        <pc:cxnChg chg="mod ord">
          <ac:chgData name="Das, Gerarda" userId="dec061bf-56a5-47a0-b9f3-f749fe418ae6" providerId="ADAL" clId="{07ABAE78-42CB-4F5F-86C6-09ED37205619}" dt="2026-11-03T08:59:00.083" v="880" actId="167"/>
          <ac:cxnSpMkLst>
            <pc:docMk/>
            <pc:sldMk cId="2946319108" sldId="1516"/>
            <ac:cxnSpMk id="27" creationId="{EC90AE0F-5DD8-2D25-C999-5E0CC65E11C5}"/>
          </ac:cxnSpMkLst>
        </pc:cxnChg>
        <pc:cxnChg chg="mod ord">
          <ac:chgData name="Das, Gerarda" userId="dec061bf-56a5-47a0-b9f3-f749fe418ae6" providerId="ADAL" clId="{07ABAE78-42CB-4F5F-86C6-09ED37205619}" dt="2026-11-03T08:56:40.909" v="805" actId="167"/>
          <ac:cxnSpMkLst>
            <pc:docMk/>
            <pc:sldMk cId="2946319108" sldId="1516"/>
            <ac:cxnSpMk id="29" creationId="{10445519-6BAB-CA4B-0B0C-EF80D4D34E4C}"/>
          </ac:cxnSpMkLst>
        </pc:cxnChg>
      </pc:sldChg>
      <pc:sldChg chg="del">
        <pc:chgData name="Das, Gerarda" userId="dec061bf-56a5-47a0-b9f3-f749fe418ae6" providerId="ADAL" clId="{07ABAE78-42CB-4F5F-86C6-09ED37205619}" dt="2026-11-03T09:38:46.417" v="1358" actId="47"/>
        <pc:sldMkLst>
          <pc:docMk/>
          <pc:sldMk cId="1628480429" sldId="1517"/>
        </pc:sldMkLst>
      </pc:sldChg>
      <pc:sldChg chg="del">
        <pc:chgData name="Das, Gerarda" userId="dec061bf-56a5-47a0-b9f3-f749fe418ae6" providerId="ADAL" clId="{07ABAE78-42CB-4F5F-86C6-09ED37205619}" dt="2026-11-03T09:38:48.169" v="1360" actId="47"/>
        <pc:sldMkLst>
          <pc:docMk/>
          <pc:sldMk cId="933367485" sldId="1518"/>
        </pc:sldMkLst>
      </pc:sldChg>
      <pc:sldChg chg="addSp modSp mod">
        <pc:chgData name="Das, Gerarda" userId="dec061bf-56a5-47a0-b9f3-f749fe418ae6" providerId="ADAL" clId="{07ABAE78-42CB-4F5F-86C6-09ED37205619}" dt="2026-11-01T13:49:51.051" v="124" actId="1076"/>
        <pc:sldMkLst>
          <pc:docMk/>
          <pc:sldMk cId="164643335" sldId="1519"/>
        </pc:sldMkLst>
        <pc:spChg chg="mod">
          <ac:chgData name="Das, Gerarda" userId="dec061bf-56a5-47a0-b9f3-f749fe418ae6" providerId="ADAL" clId="{07ABAE78-42CB-4F5F-86C6-09ED37205619}" dt="2026-11-01T13:49:31.192" v="118" actId="20577"/>
          <ac:spMkLst>
            <pc:docMk/>
            <pc:sldMk cId="164643335" sldId="1519"/>
            <ac:spMk id="6" creationId="{00000000-0000-0000-0000-000000000000}"/>
          </ac:spMkLst>
        </pc:spChg>
        <pc:picChg chg="add mod modCrop">
          <ac:chgData name="Das, Gerarda" userId="dec061bf-56a5-47a0-b9f3-f749fe418ae6" providerId="ADAL" clId="{07ABAE78-42CB-4F5F-86C6-09ED37205619}" dt="2026-11-01T13:49:51.051" v="124" actId="1076"/>
          <ac:picMkLst>
            <pc:docMk/>
            <pc:sldMk cId="164643335" sldId="1519"/>
            <ac:picMk id="3" creationId="{98B289F9-CBF0-FE26-BDAF-97EE9D412F6D}"/>
          </ac:picMkLst>
        </pc:picChg>
      </pc:sldChg>
      <pc:sldChg chg="del">
        <pc:chgData name="Das, Gerarda" userId="dec061bf-56a5-47a0-b9f3-f749fe418ae6" providerId="ADAL" clId="{07ABAE78-42CB-4F5F-86C6-09ED37205619}" dt="2026-11-03T09:38:45.415" v="1357" actId="47"/>
        <pc:sldMkLst>
          <pc:docMk/>
          <pc:sldMk cId="1530054038" sldId="1520"/>
        </pc:sldMkLst>
      </pc:sldChg>
      <pc:sldChg chg="del">
        <pc:chgData name="Das, Gerarda" userId="dec061bf-56a5-47a0-b9f3-f749fe418ae6" providerId="ADAL" clId="{07ABAE78-42CB-4F5F-86C6-09ED37205619}" dt="2026-11-03T09:38:43.888" v="1356" actId="47"/>
        <pc:sldMkLst>
          <pc:docMk/>
          <pc:sldMk cId="3006462251" sldId="1521"/>
        </pc:sldMkLst>
      </pc:sldChg>
      <pc:sldChg chg="del">
        <pc:chgData name="Das, Gerarda" userId="dec061bf-56a5-47a0-b9f3-f749fe418ae6" providerId="ADAL" clId="{07ABAE78-42CB-4F5F-86C6-09ED37205619}" dt="2026-11-03T09:38:49.126" v="1361" actId="47"/>
        <pc:sldMkLst>
          <pc:docMk/>
          <pc:sldMk cId="1059877010" sldId="1522"/>
        </pc:sldMkLst>
      </pc:sldChg>
      <pc:sldChg chg="del">
        <pc:chgData name="Das, Gerarda" userId="dec061bf-56a5-47a0-b9f3-f749fe418ae6" providerId="ADAL" clId="{07ABAE78-42CB-4F5F-86C6-09ED37205619}" dt="2026-11-03T09:38:49.827" v="1362" actId="47"/>
        <pc:sldMkLst>
          <pc:docMk/>
          <pc:sldMk cId="2371299458" sldId="1529"/>
        </pc:sldMkLst>
      </pc:sldChg>
      <pc:sldChg chg="addSp delSp modSp mod">
        <pc:chgData name="Das, Gerarda" userId="dec061bf-56a5-47a0-b9f3-f749fe418ae6" providerId="ADAL" clId="{07ABAE78-42CB-4F5F-86C6-09ED37205619}" dt="2026-11-03T10:07:13.538" v="1578" actId="20577"/>
        <pc:sldMkLst>
          <pc:docMk/>
          <pc:sldMk cId="1625719935" sldId="1530"/>
        </pc:sldMkLst>
        <pc:spChg chg="mod">
          <ac:chgData name="Das, Gerarda" userId="dec061bf-56a5-47a0-b9f3-f749fe418ae6" providerId="ADAL" clId="{07ABAE78-42CB-4F5F-86C6-09ED37205619}" dt="2026-11-03T10:07:13.538" v="1578" actId="20577"/>
          <ac:spMkLst>
            <pc:docMk/>
            <pc:sldMk cId="1625719935" sldId="1530"/>
            <ac:spMk id="35" creationId="{1614AA9E-FB55-318E-9024-DA31A691406B}"/>
          </ac:spMkLst>
        </pc:spChg>
        <pc:picChg chg="add del">
          <ac:chgData name="Das, Gerarda" userId="dec061bf-56a5-47a0-b9f3-f749fe418ae6" providerId="ADAL" clId="{07ABAE78-42CB-4F5F-86C6-09ED37205619}" dt="2026-11-03T10:05:11.811" v="1521" actId="478"/>
          <ac:picMkLst>
            <pc:docMk/>
            <pc:sldMk cId="1625719935" sldId="1530"/>
            <ac:picMk id="20" creationId="{F3D12C15-6BE7-A88C-EE93-E67B1541FC32}"/>
          </ac:picMkLst>
        </pc:picChg>
      </pc:sldChg>
      <pc:sldChg chg="addSp delSp modSp add mod">
        <pc:chgData name="Das, Gerarda" userId="dec061bf-56a5-47a0-b9f3-f749fe418ae6" providerId="ADAL" clId="{07ABAE78-42CB-4F5F-86C6-09ED37205619}" dt="2026-11-03T09:24:21.564" v="1043" actId="20577"/>
        <pc:sldMkLst>
          <pc:docMk/>
          <pc:sldMk cId="3756047857" sldId="1531"/>
        </pc:sldMkLst>
        <pc:spChg chg="mod">
          <ac:chgData name="Das, Gerarda" userId="dec061bf-56a5-47a0-b9f3-f749fe418ae6" providerId="ADAL" clId="{07ABAE78-42CB-4F5F-86C6-09ED37205619}" dt="2026-11-03T09:16:39.628" v="918" actId="1076"/>
          <ac:spMkLst>
            <pc:docMk/>
            <pc:sldMk cId="3756047857" sldId="1531"/>
            <ac:spMk id="33" creationId="{E57C789B-254D-F107-6B40-DA408732B25A}"/>
          </ac:spMkLst>
        </pc:spChg>
        <pc:spChg chg="mod">
          <ac:chgData name="Das, Gerarda" userId="dec061bf-56a5-47a0-b9f3-f749fe418ae6" providerId="ADAL" clId="{07ABAE78-42CB-4F5F-86C6-09ED37205619}" dt="2026-11-03T09:16:43.942" v="919" actId="255"/>
          <ac:spMkLst>
            <pc:docMk/>
            <pc:sldMk cId="3756047857" sldId="1531"/>
            <ac:spMk id="34" creationId="{FDC7D16A-F87C-D893-B25F-E58FC0E63046}"/>
          </ac:spMkLst>
        </pc:spChg>
        <pc:spChg chg="mod">
          <ac:chgData name="Das, Gerarda" userId="dec061bf-56a5-47a0-b9f3-f749fe418ae6" providerId="ADAL" clId="{07ABAE78-42CB-4F5F-86C6-09ED37205619}" dt="2026-11-03T09:23:45.708" v="1036" actId="14100"/>
          <ac:spMkLst>
            <pc:docMk/>
            <pc:sldMk cId="3756047857" sldId="1531"/>
            <ac:spMk id="35" creationId="{87BEDD2C-31D3-76D3-B4D0-5F5A025EC2FE}"/>
          </ac:spMkLst>
        </pc:spChg>
        <pc:spChg chg="mod">
          <ac:chgData name="Das, Gerarda" userId="dec061bf-56a5-47a0-b9f3-f749fe418ae6" providerId="ADAL" clId="{07ABAE78-42CB-4F5F-86C6-09ED37205619}" dt="2026-11-03T09:24:21.564" v="1043" actId="20577"/>
          <ac:spMkLst>
            <pc:docMk/>
            <pc:sldMk cId="3756047857" sldId="1531"/>
            <ac:spMk id="36" creationId="{343CE07E-C3AA-2B87-2683-BC0EC3349B2A}"/>
          </ac:spMkLst>
        </pc:spChg>
        <pc:picChg chg="del">
          <ac:chgData name="Das, Gerarda" userId="dec061bf-56a5-47a0-b9f3-f749fe418ae6" providerId="ADAL" clId="{07ABAE78-42CB-4F5F-86C6-09ED37205619}" dt="2026-11-03T09:17:04.849" v="920" actId="478"/>
          <ac:picMkLst>
            <pc:docMk/>
            <pc:sldMk cId="3756047857" sldId="1531"/>
            <ac:picMk id="8" creationId="{A4535FB1-824C-B882-BD2F-6AB0C014E2AE}"/>
          </ac:picMkLst>
        </pc:picChg>
        <pc:picChg chg="add mod">
          <ac:chgData name="Das, Gerarda" userId="dec061bf-56a5-47a0-b9f3-f749fe418ae6" providerId="ADAL" clId="{07ABAE78-42CB-4F5F-86C6-09ED37205619}" dt="2026-11-03T09:23:47.916" v="1037" actId="1076"/>
          <ac:picMkLst>
            <pc:docMk/>
            <pc:sldMk cId="3756047857" sldId="1531"/>
            <ac:picMk id="9" creationId="{34CC946F-1978-5A27-D679-4BB605705B12}"/>
          </ac:picMkLst>
        </pc:picChg>
        <pc:picChg chg="del">
          <ac:chgData name="Das, Gerarda" userId="dec061bf-56a5-47a0-b9f3-f749fe418ae6" providerId="ADAL" clId="{07ABAE78-42CB-4F5F-86C6-09ED37205619}" dt="2026-11-03T09:17:05.784" v="921" actId="478"/>
          <ac:picMkLst>
            <pc:docMk/>
            <pc:sldMk cId="3756047857" sldId="1531"/>
            <ac:picMk id="18" creationId="{D0B86F23-3415-A3E5-B9C6-C7F3E303367F}"/>
          </ac:picMkLst>
        </pc:picChg>
        <pc:picChg chg="add mod">
          <ac:chgData name="Das, Gerarda" userId="dec061bf-56a5-47a0-b9f3-f749fe418ae6" providerId="ADAL" clId="{07ABAE78-42CB-4F5F-86C6-09ED37205619}" dt="2026-11-03T09:24:11.172" v="1042" actId="1076"/>
          <ac:picMkLst>
            <pc:docMk/>
            <pc:sldMk cId="3756047857" sldId="1531"/>
            <ac:picMk id="20" creationId="{BB20E025-BFEE-DE4D-6E9B-F21600F2854E}"/>
          </ac:picMkLst>
        </pc:picChg>
      </pc:sldChg>
      <pc:sldChg chg="addSp delSp modSp add del mod">
        <pc:chgData name="Das, Gerarda" userId="dec061bf-56a5-47a0-b9f3-f749fe418ae6" providerId="ADAL" clId="{07ABAE78-42CB-4F5F-86C6-09ED37205619}" dt="2026-11-03T09:57:09.732" v="1460" actId="47"/>
        <pc:sldMkLst>
          <pc:docMk/>
          <pc:sldMk cId="4134914330" sldId="1532"/>
        </pc:sldMkLst>
        <pc:spChg chg="mod">
          <ac:chgData name="Das, Gerarda" userId="dec061bf-56a5-47a0-b9f3-f749fe418ae6" providerId="ADAL" clId="{07ABAE78-42CB-4F5F-86C6-09ED37205619}" dt="2026-11-03T09:45:50.975" v="1394" actId="1076"/>
          <ac:spMkLst>
            <pc:docMk/>
            <pc:sldMk cId="4134914330" sldId="1532"/>
            <ac:spMk id="4" creationId="{D325A58C-EC61-43C8-6486-244AB4A9E12E}"/>
          </ac:spMkLst>
        </pc:spChg>
        <pc:spChg chg="mod">
          <ac:chgData name="Das, Gerarda" userId="dec061bf-56a5-47a0-b9f3-f749fe418ae6" providerId="ADAL" clId="{07ABAE78-42CB-4F5F-86C6-09ED37205619}" dt="2026-11-03T09:45:50.975" v="1394" actId="1076"/>
          <ac:spMkLst>
            <pc:docMk/>
            <pc:sldMk cId="4134914330" sldId="1532"/>
            <ac:spMk id="9" creationId="{345E9C8D-C85C-959B-D8AF-2280945A10B9}"/>
          </ac:spMkLst>
        </pc:spChg>
        <pc:spChg chg="mod">
          <ac:chgData name="Das, Gerarda" userId="dec061bf-56a5-47a0-b9f3-f749fe418ae6" providerId="ADAL" clId="{07ABAE78-42CB-4F5F-86C6-09ED37205619}" dt="2026-11-03T09:45:50.975" v="1394" actId="1076"/>
          <ac:spMkLst>
            <pc:docMk/>
            <pc:sldMk cId="4134914330" sldId="1532"/>
            <ac:spMk id="10" creationId="{83A1BC1C-3E38-7D8C-B390-8E088874C98D}"/>
          </ac:spMkLst>
        </pc:spChg>
        <pc:spChg chg="mod">
          <ac:chgData name="Das, Gerarda" userId="dec061bf-56a5-47a0-b9f3-f749fe418ae6" providerId="ADAL" clId="{07ABAE78-42CB-4F5F-86C6-09ED37205619}" dt="2026-11-03T09:45:50.975" v="1394" actId="1076"/>
          <ac:spMkLst>
            <pc:docMk/>
            <pc:sldMk cId="4134914330" sldId="1532"/>
            <ac:spMk id="11" creationId="{CDF5DB52-5D30-BFEB-EB7E-F4C09FD647BD}"/>
          </ac:spMkLst>
        </pc:spChg>
        <pc:spChg chg="mod">
          <ac:chgData name="Das, Gerarda" userId="dec061bf-56a5-47a0-b9f3-f749fe418ae6" providerId="ADAL" clId="{07ABAE78-42CB-4F5F-86C6-09ED37205619}" dt="2026-11-03T09:46:09.984" v="1400" actId="1076"/>
          <ac:spMkLst>
            <pc:docMk/>
            <pc:sldMk cId="4134914330" sldId="1532"/>
            <ac:spMk id="12" creationId="{3B2AB08A-A281-D25D-0485-BFB1E760E6A7}"/>
          </ac:spMkLst>
        </pc:spChg>
        <pc:spChg chg="mod">
          <ac:chgData name="Das, Gerarda" userId="dec061bf-56a5-47a0-b9f3-f749fe418ae6" providerId="ADAL" clId="{07ABAE78-42CB-4F5F-86C6-09ED37205619}" dt="2026-11-03T09:45:57.962" v="1397" actId="1076"/>
          <ac:spMkLst>
            <pc:docMk/>
            <pc:sldMk cId="4134914330" sldId="1532"/>
            <ac:spMk id="13" creationId="{7357F5D2-6F9B-0A20-9BC4-822C20DD2642}"/>
          </ac:spMkLst>
        </pc:spChg>
        <pc:spChg chg="mod">
          <ac:chgData name="Das, Gerarda" userId="dec061bf-56a5-47a0-b9f3-f749fe418ae6" providerId="ADAL" clId="{07ABAE78-42CB-4F5F-86C6-09ED37205619}" dt="2026-11-03T09:45:42.268" v="1392" actId="1076"/>
          <ac:spMkLst>
            <pc:docMk/>
            <pc:sldMk cId="4134914330" sldId="1532"/>
            <ac:spMk id="14" creationId="{EB1F136D-C7FD-AD72-59AF-82F6ACA833B2}"/>
          </ac:spMkLst>
        </pc:spChg>
        <pc:spChg chg="mod">
          <ac:chgData name="Das, Gerarda" userId="dec061bf-56a5-47a0-b9f3-f749fe418ae6" providerId="ADAL" clId="{07ABAE78-42CB-4F5F-86C6-09ED37205619}" dt="2026-11-03T09:45:42.268" v="1392" actId="1076"/>
          <ac:spMkLst>
            <pc:docMk/>
            <pc:sldMk cId="4134914330" sldId="1532"/>
            <ac:spMk id="15" creationId="{9BF0B13C-97A2-00FC-9CDA-4731386E453A}"/>
          </ac:spMkLst>
        </pc:spChg>
        <pc:spChg chg="mod">
          <ac:chgData name="Das, Gerarda" userId="dec061bf-56a5-47a0-b9f3-f749fe418ae6" providerId="ADAL" clId="{07ABAE78-42CB-4F5F-86C6-09ED37205619}" dt="2026-11-03T09:45:57.962" v="1397" actId="1076"/>
          <ac:spMkLst>
            <pc:docMk/>
            <pc:sldMk cId="4134914330" sldId="1532"/>
            <ac:spMk id="18" creationId="{95B52749-2472-A17B-AA8A-E399417D29A5}"/>
          </ac:spMkLst>
        </pc:spChg>
        <pc:spChg chg="mod">
          <ac:chgData name="Das, Gerarda" userId="dec061bf-56a5-47a0-b9f3-f749fe418ae6" providerId="ADAL" clId="{07ABAE78-42CB-4F5F-86C6-09ED37205619}" dt="2026-11-03T09:46:09.984" v="1400" actId="1076"/>
          <ac:spMkLst>
            <pc:docMk/>
            <pc:sldMk cId="4134914330" sldId="1532"/>
            <ac:spMk id="19" creationId="{28387AF1-84EB-08F9-1C41-0D754CD36D37}"/>
          </ac:spMkLst>
        </pc:spChg>
        <pc:picChg chg="add del mod">
          <ac:chgData name="Das, Gerarda" userId="dec061bf-56a5-47a0-b9f3-f749fe418ae6" providerId="ADAL" clId="{07ABAE78-42CB-4F5F-86C6-09ED37205619}" dt="2026-11-03T09:46:17.393" v="1402" actId="478"/>
          <ac:picMkLst>
            <pc:docMk/>
            <pc:sldMk cId="4134914330" sldId="1532"/>
            <ac:picMk id="17" creationId="{6951AB43-3306-4C4B-8117-01380987A7A3}"/>
          </ac:picMkLst>
        </pc:picChg>
        <pc:picChg chg="del">
          <ac:chgData name="Das, Gerarda" userId="dec061bf-56a5-47a0-b9f3-f749fe418ae6" providerId="ADAL" clId="{07ABAE78-42CB-4F5F-86C6-09ED37205619}" dt="2026-11-03T09:26:28.483" v="1142" actId="478"/>
          <ac:picMkLst>
            <pc:docMk/>
            <pc:sldMk cId="4134914330" sldId="1532"/>
            <ac:picMk id="24" creationId="{1AEFCA49-F6E8-39EA-6BCB-5086964D0DDE}"/>
          </ac:picMkLst>
        </pc:picChg>
        <pc:picChg chg="mod modCrop">
          <ac:chgData name="Das, Gerarda" userId="dec061bf-56a5-47a0-b9f3-f749fe418ae6" providerId="ADAL" clId="{07ABAE78-42CB-4F5F-86C6-09ED37205619}" dt="2026-11-03T09:45:39.130" v="1391" actId="1076"/>
          <ac:picMkLst>
            <pc:docMk/>
            <pc:sldMk cId="4134914330" sldId="1532"/>
            <ac:picMk id="25" creationId="{75D562CD-75C6-B0BB-2CB0-C2B0C53461EA}"/>
          </ac:picMkLst>
        </pc:picChg>
        <pc:picChg chg="del">
          <ac:chgData name="Das, Gerarda" userId="dec061bf-56a5-47a0-b9f3-f749fe418ae6" providerId="ADAL" clId="{07ABAE78-42CB-4F5F-86C6-09ED37205619}" dt="2026-11-03T09:26:29.163" v="1143" actId="478"/>
          <ac:picMkLst>
            <pc:docMk/>
            <pc:sldMk cId="4134914330" sldId="1532"/>
            <ac:picMk id="26" creationId="{CDEE9110-30E8-C031-B243-D76FACCE1D8B}"/>
          </ac:picMkLst>
        </pc:picChg>
        <pc:picChg chg="add mod">
          <ac:chgData name="Das, Gerarda" userId="dec061bf-56a5-47a0-b9f3-f749fe418ae6" providerId="ADAL" clId="{07ABAE78-42CB-4F5F-86C6-09ED37205619}" dt="2026-11-03T09:46:02.663" v="1398" actId="1076"/>
          <ac:picMkLst>
            <pc:docMk/>
            <pc:sldMk cId="4134914330" sldId="1532"/>
            <ac:picMk id="28" creationId="{80F82200-D858-DBDD-3E8B-0FDACDDE40FB}"/>
          </ac:picMkLst>
        </pc:picChg>
        <pc:picChg chg="mod">
          <ac:chgData name="Das, Gerarda" userId="dec061bf-56a5-47a0-b9f3-f749fe418ae6" providerId="ADAL" clId="{07ABAE78-42CB-4F5F-86C6-09ED37205619}" dt="2026-11-03T09:49:23.615" v="1424" actId="1076"/>
          <ac:picMkLst>
            <pc:docMk/>
            <pc:sldMk cId="4134914330" sldId="1532"/>
            <ac:picMk id="31" creationId="{63F711AF-AA7F-6B3A-CD16-FCE4289A9D04}"/>
          </ac:picMkLst>
        </pc:picChg>
        <pc:picChg chg="add mod">
          <ac:chgData name="Das, Gerarda" userId="dec061bf-56a5-47a0-b9f3-f749fe418ae6" providerId="ADAL" clId="{07ABAE78-42CB-4F5F-86C6-09ED37205619}" dt="2026-11-03T09:49:53.703" v="1426" actId="1076"/>
          <ac:picMkLst>
            <pc:docMk/>
            <pc:sldMk cId="4134914330" sldId="1532"/>
            <ac:picMk id="33" creationId="{036D1D16-8D8D-33CA-61C9-A00A32F0F6B0}"/>
          </ac:picMkLst>
        </pc:picChg>
        <pc:cxnChg chg="mod ord">
          <ac:chgData name="Das, Gerarda" userId="dec061bf-56a5-47a0-b9f3-f749fe418ae6" providerId="ADAL" clId="{07ABAE78-42CB-4F5F-86C6-09ED37205619}" dt="2026-11-03T09:46:22.811" v="1403" actId="167"/>
          <ac:cxnSpMkLst>
            <pc:docMk/>
            <pc:sldMk cId="4134914330" sldId="1532"/>
            <ac:cxnSpMk id="21" creationId="{51CA1EF3-F4F6-548F-14C3-7C43E2F83769}"/>
          </ac:cxnSpMkLst>
        </pc:cxnChg>
        <pc:cxnChg chg="mod">
          <ac:chgData name="Das, Gerarda" userId="dec061bf-56a5-47a0-b9f3-f749fe418ae6" providerId="ADAL" clId="{07ABAE78-42CB-4F5F-86C6-09ED37205619}" dt="2026-11-03T09:45:54.559" v="1396" actId="1076"/>
          <ac:cxnSpMkLst>
            <pc:docMk/>
            <pc:sldMk cId="4134914330" sldId="1532"/>
            <ac:cxnSpMk id="27" creationId="{811F286B-3366-CC1C-5450-03226FC06561}"/>
          </ac:cxnSpMkLst>
        </pc:cxnChg>
        <pc:cxnChg chg="mod">
          <ac:chgData name="Das, Gerarda" userId="dec061bf-56a5-47a0-b9f3-f749fe418ae6" providerId="ADAL" clId="{07ABAE78-42CB-4F5F-86C6-09ED37205619}" dt="2026-11-03T09:45:52.780" v="1395" actId="1076"/>
          <ac:cxnSpMkLst>
            <pc:docMk/>
            <pc:sldMk cId="4134914330" sldId="1532"/>
            <ac:cxnSpMk id="29" creationId="{BA6151DE-6DB1-F2EF-B4C9-5E5DA5E674A9}"/>
          </ac:cxnSpMkLst>
        </pc:cxnChg>
      </pc:sldChg>
      <pc:sldChg chg="addSp delSp modSp add mod">
        <pc:chgData name="Das, Gerarda" userId="dec061bf-56a5-47a0-b9f3-f749fe418ae6" providerId="ADAL" clId="{07ABAE78-42CB-4F5F-86C6-09ED37205619}" dt="2026-11-03T09:37:30.236" v="1355" actId="14100"/>
        <pc:sldMkLst>
          <pc:docMk/>
          <pc:sldMk cId="4108643673" sldId="1533"/>
        </pc:sldMkLst>
        <pc:spChg chg="mod">
          <ac:chgData name="Das, Gerarda" userId="dec061bf-56a5-47a0-b9f3-f749fe418ae6" providerId="ADAL" clId="{07ABAE78-42CB-4F5F-86C6-09ED37205619}" dt="2026-11-03T09:36:57.268" v="1348" actId="1076"/>
          <ac:spMkLst>
            <pc:docMk/>
            <pc:sldMk cId="4108643673" sldId="1533"/>
            <ac:spMk id="4" creationId="{4C900C1B-8297-1C8C-BB38-2DDB2144683C}"/>
          </ac:spMkLst>
        </pc:spChg>
        <pc:spChg chg="mod">
          <ac:chgData name="Das, Gerarda" userId="dec061bf-56a5-47a0-b9f3-f749fe418ae6" providerId="ADAL" clId="{07ABAE78-42CB-4F5F-86C6-09ED37205619}" dt="2026-11-03T09:36:57.268" v="1348" actId="1076"/>
          <ac:spMkLst>
            <pc:docMk/>
            <pc:sldMk cId="4108643673" sldId="1533"/>
            <ac:spMk id="9" creationId="{35C361D7-951D-D9FF-A6F0-6696BBA98EFA}"/>
          </ac:spMkLst>
        </pc:spChg>
        <pc:spChg chg="mod">
          <ac:chgData name="Das, Gerarda" userId="dec061bf-56a5-47a0-b9f3-f749fe418ae6" providerId="ADAL" clId="{07ABAE78-42CB-4F5F-86C6-09ED37205619}" dt="2026-11-03T09:36:57.268" v="1348" actId="1076"/>
          <ac:spMkLst>
            <pc:docMk/>
            <pc:sldMk cId="4108643673" sldId="1533"/>
            <ac:spMk id="10" creationId="{5F39EF1A-5701-EBBF-6D56-69625A8680C4}"/>
          </ac:spMkLst>
        </pc:spChg>
        <pc:spChg chg="mod">
          <ac:chgData name="Das, Gerarda" userId="dec061bf-56a5-47a0-b9f3-f749fe418ae6" providerId="ADAL" clId="{07ABAE78-42CB-4F5F-86C6-09ED37205619}" dt="2026-11-03T09:36:57.268" v="1348" actId="1076"/>
          <ac:spMkLst>
            <pc:docMk/>
            <pc:sldMk cId="4108643673" sldId="1533"/>
            <ac:spMk id="11" creationId="{97792C3A-E7AC-1625-6433-06E0040FAAC0}"/>
          </ac:spMkLst>
        </pc:spChg>
        <pc:spChg chg="mod">
          <ac:chgData name="Das, Gerarda" userId="dec061bf-56a5-47a0-b9f3-f749fe418ae6" providerId="ADAL" clId="{07ABAE78-42CB-4F5F-86C6-09ED37205619}" dt="2026-11-03T09:37:12.491" v="1352" actId="1076"/>
          <ac:spMkLst>
            <pc:docMk/>
            <pc:sldMk cId="4108643673" sldId="1533"/>
            <ac:spMk id="12" creationId="{AF471367-5982-59D9-ED60-46595007E37A}"/>
          </ac:spMkLst>
        </pc:spChg>
        <pc:spChg chg="mod">
          <ac:chgData name="Das, Gerarda" userId="dec061bf-56a5-47a0-b9f3-f749fe418ae6" providerId="ADAL" clId="{07ABAE78-42CB-4F5F-86C6-09ED37205619}" dt="2026-11-03T09:31:25.890" v="1327" actId="1076"/>
          <ac:spMkLst>
            <pc:docMk/>
            <pc:sldMk cId="4108643673" sldId="1533"/>
            <ac:spMk id="13" creationId="{9AFDA26B-5017-AEDC-B8C2-A02A1FF0F924}"/>
          </ac:spMkLst>
        </pc:spChg>
        <pc:spChg chg="mod">
          <ac:chgData name="Das, Gerarda" userId="dec061bf-56a5-47a0-b9f3-f749fe418ae6" providerId="ADAL" clId="{07ABAE78-42CB-4F5F-86C6-09ED37205619}" dt="2026-11-03T09:32:03.571" v="1337" actId="14100"/>
          <ac:spMkLst>
            <pc:docMk/>
            <pc:sldMk cId="4108643673" sldId="1533"/>
            <ac:spMk id="14" creationId="{2ADE663B-9BF1-C403-916D-EFFDA0FEED4C}"/>
          </ac:spMkLst>
        </pc:spChg>
        <pc:spChg chg="mod">
          <ac:chgData name="Das, Gerarda" userId="dec061bf-56a5-47a0-b9f3-f749fe418ae6" providerId="ADAL" clId="{07ABAE78-42CB-4F5F-86C6-09ED37205619}" dt="2026-11-03T09:31:01.665" v="1305" actId="14100"/>
          <ac:spMkLst>
            <pc:docMk/>
            <pc:sldMk cId="4108643673" sldId="1533"/>
            <ac:spMk id="15" creationId="{5FCADEAD-4F77-3882-9FDE-0856E2AC2226}"/>
          </ac:spMkLst>
        </pc:spChg>
        <pc:spChg chg="mod">
          <ac:chgData name="Das, Gerarda" userId="dec061bf-56a5-47a0-b9f3-f749fe418ae6" providerId="ADAL" clId="{07ABAE78-42CB-4F5F-86C6-09ED37205619}" dt="2026-11-03T09:31:25.890" v="1327" actId="1076"/>
          <ac:spMkLst>
            <pc:docMk/>
            <pc:sldMk cId="4108643673" sldId="1533"/>
            <ac:spMk id="18" creationId="{0F2B4F1B-5828-589F-F004-D4FA08BB2C47}"/>
          </ac:spMkLst>
        </pc:spChg>
        <pc:spChg chg="mod">
          <ac:chgData name="Das, Gerarda" userId="dec061bf-56a5-47a0-b9f3-f749fe418ae6" providerId="ADAL" clId="{07ABAE78-42CB-4F5F-86C6-09ED37205619}" dt="2026-11-03T09:37:12.491" v="1352" actId="1076"/>
          <ac:spMkLst>
            <pc:docMk/>
            <pc:sldMk cId="4108643673" sldId="1533"/>
            <ac:spMk id="19" creationId="{F772C9B5-5D3E-0D8C-315E-FADCABA21463}"/>
          </ac:spMkLst>
        </pc:spChg>
        <pc:spChg chg="add mod">
          <ac:chgData name="Das, Gerarda" userId="dec061bf-56a5-47a0-b9f3-f749fe418ae6" providerId="ADAL" clId="{07ABAE78-42CB-4F5F-86C6-09ED37205619}" dt="2026-11-03T09:37:30.236" v="1355" actId="14100"/>
          <ac:spMkLst>
            <pc:docMk/>
            <pc:sldMk cId="4108643673" sldId="1533"/>
            <ac:spMk id="30" creationId="{A7E074DF-C332-F1C5-9474-630A15293FAA}"/>
          </ac:spMkLst>
        </pc:spChg>
        <pc:picChg chg="del">
          <ac:chgData name="Das, Gerarda" userId="dec061bf-56a5-47a0-b9f3-f749fe418ae6" providerId="ADAL" clId="{07ABAE78-42CB-4F5F-86C6-09ED37205619}" dt="2026-11-03T09:30:00.944" v="1229" actId="478"/>
          <ac:picMkLst>
            <pc:docMk/>
            <pc:sldMk cId="4108643673" sldId="1533"/>
            <ac:picMk id="17" creationId="{A5B9F0AD-3E11-3FD7-7BE5-6D0CFEF26F27}"/>
          </ac:picMkLst>
        </pc:picChg>
        <pc:picChg chg="add mod">
          <ac:chgData name="Das, Gerarda" userId="dec061bf-56a5-47a0-b9f3-f749fe418ae6" providerId="ADAL" clId="{07ABAE78-42CB-4F5F-86C6-09ED37205619}" dt="2026-11-03T09:37:16.459" v="1353" actId="1076"/>
          <ac:picMkLst>
            <pc:docMk/>
            <pc:sldMk cId="4108643673" sldId="1533"/>
            <ac:picMk id="24" creationId="{D7829D82-7903-8D57-0B14-96605D90A062}"/>
          </ac:picMkLst>
        </pc:picChg>
        <pc:picChg chg="add mod">
          <ac:chgData name="Das, Gerarda" userId="dec061bf-56a5-47a0-b9f3-f749fe418ae6" providerId="ADAL" clId="{07ABAE78-42CB-4F5F-86C6-09ED37205619}" dt="2026-11-03T09:35:22.447" v="1346" actId="1076"/>
          <ac:picMkLst>
            <pc:docMk/>
            <pc:sldMk cId="4108643673" sldId="1533"/>
            <ac:picMk id="26" creationId="{FF1542B7-7C01-CCDC-986A-3660B358C0A4}"/>
          </ac:picMkLst>
        </pc:picChg>
        <pc:cxnChg chg="mod ord">
          <ac:chgData name="Das, Gerarda" userId="dec061bf-56a5-47a0-b9f3-f749fe418ae6" providerId="ADAL" clId="{07ABAE78-42CB-4F5F-86C6-09ED37205619}" dt="2026-11-03T09:37:05.309" v="1351" actId="167"/>
          <ac:cxnSpMkLst>
            <pc:docMk/>
            <pc:sldMk cId="4108643673" sldId="1533"/>
            <ac:cxnSpMk id="21" creationId="{ECCC85DB-286F-7623-96F3-39F92F87F073}"/>
          </ac:cxnSpMkLst>
        </pc:cxnChg>
        <pc:cxnChg chg="mod">
          <ac:chgData name="Das, Gerarda" userId="dec061bf-56a5-47a0-b9f3-f749fe418ae6" providerId="ADAL" clId="{07ABAE78-42CB-4F5F-86C6-09ED37205619}" dt="2026-11-03T09:31:29.086" v="1329" actId="14100"/>
          <ac:cxnSpMkLst>
            <pc:docMk/>
            <pc:sldMk cId="4108643673" sldId="1533"/>
            <ac:cxnSpMk id="27" creationId="{297224FE-1EC8-F3F9-3DB2-FE0A096A4E2C}"/>
          </ac:cxnSpMkLst>
        </pc:cxnChg>
      </pc:sldChg>
      <pc:sldChg chg="addSp delSp modSp add del mod modNotesTx">
        <pc:chgData name="Das, Gerarda" userId="dec061bf-56a5-47a0-b9f3-f749fe418ae6" providerId="ADAL" clId="{07ABAE78-42CB-4F5F-86C6-09ED37205619}" dt="2026-11-03T10:04:34.328" v="1519" actId="47"/>
        <pc:sldMkLst>
          <pc:docMk/>
          <pc:sldMk cId="1327578281" sldId="1534"/>
        </pc:sldMkLst>
        <pc:spChg chg="add mod">
          <ac:chgData name="Das, Gerarda" userId="dec061bf-56a5-47a0-b9f3-f749fe418ae6" providerId="ADAL" clId="{07ABAE78-42CB-4F5F-86C6-09ED37205619}" dt="2026-11-03T09:55:53.188" v="1459" actId="1076"/>
          <ac:spMkLst>
            <pc:docMk/>
            <pc:sldMk cId="1327578281" sldId="1534"/>
            <ac:spMk id="16" creationId="{A4B91E2C-058F-DAFD-5A88-838C139B96AB}"/>
          </ac:spMkLst>
        </pc:spChg>
        <pc:picChg chg="add mod">
          <ac:chgData name="Das, Gerarda" userId="dec061bf-56a5-47a0-b9f3-f749fe418ae6" providerId="ADAL" clId="{07ABAE78-42CB-4F5F-86C6-09ED37205619}" dt="2026-11-03T09:53:07.068" v="1448" actId="1076"/>
          <ac:picMkLst>
            <pc:docMk/>
            <pc:sldMk cId="1327578281" sldId="1534"/>
            <ac:picMk id="22" creationId="{8E58E136-B0B7-7587-019F-F3D0D397F47F}"/>
          </ac:picMkLst>
        </pc:picChg>
        <pc:picChg chg="add mod">
          <ac:chgData name="Das, Gerarda" userId="dec061bf-56a5-47a0-b9f3-f749fe418ae6" providerId="ADAL" clId="{07ABAE78-42CB-4F5F-86C6-09ED37205619}" dt="2026-11-03T09:55:23.112" v="1451" actId="1076"/>
          <ac:picMkLst>
            <pc:docMk/>
            <pc:sldMk cId="1327578281" sldId="1534"/>
            <ac:picMk id="23" creationId="{AD37AFE7-A873-D54B-8288-E0D6941C2B5D}"/>
          </ac:picMkLst>
        </pc:picChg>
        <pc:picChg chg="del">
          <ac:chgData name="Das, Gerarda" userId="dec061bf-56a5-47a0-b9f3-f749fe418ae6" providerId="ADAL" clId="{07ABAE78-42CB-4F5F-86C6-09ED37205619}" dt="2026-11-03T09:53:01.569" v="1445" actId="478"/>
          <ac:picMkLst>
            <pc:docMk/>
            <pc:sldMk cId="1327578281" sldId="1534"/>
            <ac:picMk id="25" creationId="{26F95A4E-A0BF-82E8-3B0B-1DD489F0CE2F}"/>
          </ac:picMkLst>
        </pc:picChg>
        <pc:picChg chg="del">
          <ac:chgData name="Das, Gerarda" userId="dec061bf-56a5-47a0-b9f3-f749fe418ae6" providerId="ADAL" clId="{07ABAE78-42CB-4F5F-86C6-09ED37205619}" dt="2026-11-03T09:50:30.581" v="1430" actId="478"/>
          <ac:picMkLst>
            <pc:docMk/>
            <pc:sldMk cId="1327578281" sldId="1534"/>
            <ac:picMk id="31" creationId="{48A81469-F0F2-0693-ABA1-231B0D927865}"/>
          </ac:picMkLst>
        </pc:picChg>
        <pc:picChg chg="mod">
          <ac:chgData name="Das, Gerarda" userId="dec061bf-56a5-47a0-b9f3-f749fe418ae6" providerId="ADAL" clId="{07ABAE78-42CB-4F5F-86C6-09ED37205619}" dt="2026-11-03T09:50:37.874" v="1435" actId="1076"/>
          <ac:picMkLst>
            <pc:docMk/>
            <pc:sldMk cId="1327578281" sldId="1534"/>
            <ac:picMk id="33" creationId="{3E719858-E471-1B26-1FFF-B36D7F897649}"/>
          </ac:picMkLst>
        </pc:picChg>
      </pc:sldChg>
      <pc:sldChg chg="addSp delSp modSp add mod ord">
        <pc:chgData name="Das, Gerarda" userId="dec061bf-56a5-47a0-b9f3-f749fe418ae6" providerId="ADAL" clId="{07ABAE78-42CB-4F5F-86C6-09ED37205619}" dt="2026-11-03T10:03:20.902" v="1503"/>
        <pc:sldMkLst>
          <pc:docMk/>
          <pc:sldMk cId="104464187" sldId="1535"/>
        </pc:sldMkLst>
        <pc:spChg chg="mod">
          <ac:chgData name="Das, Gerarda" userId="dec061bf-56a5-47a0-b9f3-f749fe418ae6" providerId="ADAL" clId="{07ABAE78-42CB-4F5F-86C6-09ED37205619}" dt="2026-11-03T10:01:33.218" v="1500" actId="1076"/>
          <ac:spMkLst>
            <pc:docMk/>
            <pc:sldMk cId="104464187" sldId="1535"/>
            <ac:spMk id="12" creationId="{EC8A5893-2233-4B2A-53BE-5E3D62DB07C2}"/>
          </ac:spMkLst>
        </pc:spChg>
        <pc:spChg chg="mod">
          <ac:chgData name="Das, Gerarda" userId="dec061bf-56a5-47a0-b9f3-f749fe418ae6" providerId="ADAL" clId="{07ABAE78-42CB-4F5F-86C6-09ED37205619}" dt="2026-11-03T10:01:18.979" v="1494" actId="1076"/>
          <ac:spMkLst>
            <pc:docMk/>
            <pc:sldMk cId="104464187" sldId="1535"/>
            <ac:spMk id="14" creationId="{D9FA5DC3-9A63-4F21-31B7-939880936ECE}"/>
          </ac:spMkLst>
        </pc:spChg>
        <pc:spChg chg="mod">
          <ac:chgData name="Das, Gerarda" userId="dec061bf-56a5-47a0-b9f3-f749fe418ae6" providerId="ADAL" clId="{07ABAE78-42CB-4F5F-86C6-09ED37205619}" dt="2026-11-03T10:01:18.979" v="1494" actId="1076"/>
          <ac:spMkLst>
            <pc:docMk/>
            <pc:sldMk cId="104464187" sldId="1535"/>
            <ac:spMk id="15" creationId="{3E4A5EDE-6136-A9C4-8DBB-0A924CAB1240}"/>
          </ac:spMkLst>
        </pc:spChg>
        <pc:spChg chg="mod">
          <ac:chgData name="Das, Gerarda" userId="dec061bf-56a5-47a0-b9f3-f749fe418ae6" providerId="ADAL" clId="{07ABAE78-42CB-4F5F-86C6-09ED37205619}" dt="2026-11-03T10:01:36.655" v="1501" actId="1076"/>
          <ac:spMkLst>
            <pc:docMk/>
            <pc:sldMk cId="104464187" sldId="1535"/>
            <ac:spMk id="16" creationId="{6D55532B-16A3-0400-8813-C38C3EC5BCEE}"/>
          </ac:spMkLst>
        </pc:spChg>
        <pc:spChg chg="mod">
          <ac:chgData name="Das, Gerarda" userId="dec061bf-56a5-47a0-b9f3-f749fe418ae6" providerId="ADAL" clId="{07ABAE78-42CB-4F5F-86C6-09ED37205619}" dt="2026-11-03T10:01:33.218" v="1500" actId="1076"/>
          <ac:spMkLst>
            <pc:docMk/>
            <pc:sldMk cId="104464187" sldId="1535"/>
            <ac:spMk id="19" creationId="{18AC386B-E032-7DFD-8A2C-0A1BA1513999}"/>
          </ac:spMkLst>
        </pc:spChg>
        <pc:picChg chg="del">
          <ac:chgData name="Das, Gerarda" userId="dec061bf-56a5-47a0-b9f3-f749fe418ae6" providerId="ADAL" clId="{07ABAE78-42CB-4F5F-86C6-09ED37205619}" dt="2026-11-03T09:59:53.605" v="1465" actId="478"/>
          <ac:picMkLst>
            <pc:docMk/>
            <pc:sldMk cId="104464187" sldId="1535"/>
            <ac:picMk id="22" creationId="{F0ABDA29-7710-832F-FF9E-4ABEDFF5132E}"/>
          </ac:picMkLst>
        </pc:picChg>
        <pc:picChg chg="del">
          <ac:chgData name="Das, Gerarda" userId="dec061bf-56a5-47a0-b9f3-f749fe418ae6" providerId="ADAL" clId="{07ABAE78-42CB-4F5F-86C6-09ED37205619}" dt="2026-11-03T09:59:53.250" v="1464" actId="478"/>
          <ac:picMkLst>
            <pc:docMk/>
            <pc:sldMk cId="104464187" sldId="1535"/>
            <ac:picMk id="23" creationId="{79299BE6-0626-D048-715D-D912295EB2F3}"/>
          </ac:picMkLst>
        </pc:picChg>
        <pc:picChg chg="add mod">
          <ac:chgData name="Das, Gerarda" userId="dec061bf-56a5-47a0-b9f3-f749fe418ae6" providerId="ADAL" clId="{07ABAE78-42CB-4F5F-86C6-09ED37205619}" dt="2026-11-03T10:00:08.914" v="1468" actId="1076"/>
          <ac:picMkLst>
            <pc:docMk/>
            <pc:sldMk cId="104464187" sldId="1535"/>
            <ac:picMk id="24" creationId="{51CB6AB6-CA29-7433-3249-F8C0756A1722}"/>
          </ac:picMkLst>
        </pc:picChg>
        <pc:picChg chg="add mod modCrop">
          <ac:chgData name="Das, Gerarda" userId="dec061bf-56a5-47a0-b9f3-f749fe418ae6" providerId="ADAL" clId="{07ABAE78-42CB-4F5F-86C6-09ED37205619}" dt="2026-11-03T10:01:11.531" v="1491" actId="1076"/>
          <ac:picMkLst>
            <pc:docMk/>
            <pc:sldMk cId="104464187" sldId="1535"/>
            <ac:picMk id="25" creationId="{01E9B05A-EC4A-1E6D-17BE-63E9E02A7671}"/>
          </ac:picMkLst>
        </pc:picChg>
        <pc:picChg chg="del">
          <ac:chgData name="Das, Gerarda" userId="dec061bf-56a5-47a0-b9f3-f749fe418ae6" providerId="ADAL" clId="{07ABAE78-42CB-4F5F-86C6-09ED37205619}" dt="2026-11-03T09:59:51.042" v="1462" actId="478"/>
          <ac:picMkLst>
            <pc:docMk/>
            <pc:sldMk cId="104464187" sldId="1535"/>
            <ac:picMk id="28" creationId="{60DBD827-6C03-D4D6-201E-5D66A120EE8F}"/>
          </ac:picMkLst>
        </pc:picChg>
        <pc:picChg chg="add mod modCrop">
          <ac:chgData name="Das, Gerarda" userId="dec061bf-56a5-47a0-b9f3-f749fe418ae6" providerId="ADAL" clId="{07ABAE78-42CB-4F5F-86C6-09ED37205619}" dt="2026-11-03T10:01:28.803" v="1499" actId="1076"/>
          <ac:picMkLst>
            <pc:docMk/>
            <pc:sldMk cId="104464187" sldId="1535"/>
            <ac:picMk id="30" creationId="{BCF287E0-F305-D2D7-7750-E74A49592F1F}"/>
          </ac:picMkLst>
        </pc:picChg>
        <pc:picChg chg="del">
          <ac:chgData name="Das, Gerarda" userId="dec061bf-56a5-47a0-b9f3-f749fe418ae6" providerId="ADAL" clId="{07ABAE78-42CB-4F5F-86C6-09ED37205619}" dt="2026-11-03T09:59:52.131" v="1463" actId="478"/>
          <ac:picMkLst>
            <pc:docMk/>
            <pc:sldMk cId="104464187" sldId="1535"/>
            <ac:picMk id="33" creationId="{0113B42E-7008-DB91-4FAF-FFAD4CE3FA28}"/>
          </ac:picMkLst>
        </pc:picChg>
        <pc:cxnChg chg="mod">
          <ac:chgData name="Das, Gerarda" userId="dec061bf-56a5-47a0-b9f3-f749fe418ae6" providerId="ADAL" clId="{07ABAE78-42CB-4F5F-86C6-09ED37205619}" dt="2026-11-03T10:01:23.736" v="1496" actId="14100"/>
          <ac:cxnSpMkLst>
            <pc:docMk/>
            <pc:sldMk cId="104464187" sldId="1535"/>
            <ac:cxnSpMk id="29" creationId="{585FDF7E-D1A2-16E1-49F8-5F71B3175EA6}"/>
          </ac:cxnSpMkLst>
        </pc:cxnChg>
      </pc:sldChg>
    </pc:docChg>
  </pc:docChgLst>
  <pc:docChgLst>
    <pc:chgData name="Duijf, Antoinette" userId="80426808-569e-4360-acb0-e5a6dc4b8ad2" providerId="ADAL" clId="{00582A34-8C2B-428E-B5DC-339D12EFD4B8}"/>
    <pc:docChg chg="modSld sldOrd">
      <pc:chgData name="Duijf, Antoinette" userId="80426808-569e-4360-acb0-e5a6dc4b8ad2" providerId="ADAL" clId="{00582A34-8C2B-428E-B5DC-339D12EFD4B8}" dt="2026-11-03T10:46:44.067" v="52"/>
      <pc:docMkLst>
        <pc:docMk/>
      </pc:docMkLst>
      <pc:sldChg chg="modNotesTx">
        <pc:chgData name="Duijf, Antoinette" userId="80426808-569e-4360-acb0-e5a6dc4b8ad2" providerId="ADAL" clId="{00582A34-8C2B-428E-B5DC-339D12EFD4B8}" dt="2026-11-03T10:44:58.909" v="36" actId="20577"/>
        <pc:sldMkLst>
          <pc:docMk/>
          <pc:sldMk cId="323006580" sldId="548"/>
        </pc:sldMkLst>
      </pc:sldChg>
      <pc:sldChg chg="modNotesTx">
        <pc:chgData name="Duijf, Antoinette" userId="80426808-569e-4360-acb0-e5a6dc4b8ad2" providerId="ADAL" clId="{00582A34-8C2B-428E-B5DC-339D12EFD4B8}" dt="2026-11-03T10:45:22.137" v="38" actId="20577"/>
        <pc:sldMkLst>
          <pc:docMk/>
          <pc:sldMk cId="2967928418" sldId="1511"/>
        </pc:sldMkLst>
      </pc:sldChg>
      <pc:sldChg chg="ord modNotesTx">
        <pc:chgData name="Duijf, Antoinette" userId="80426808-569e-4360-acb0-e5a6dc4b8ad2" providerId="ADAL" clId="{00582A34-8C2B-428E-B5DC-339D12EFD4B8}" dt="2026-11-03T10:46:44.067" v="52"/>
        <pc:sldMkLst>
          <pc:docMk/>
          <pc:sldMk cId="1594331871" sldId="1512"/>
        </pc:sldMkLst>
      </pc:sldChg>
      <pc:sldChg chg="modNotesTx">
        <pc:chgData name="Duijf, Antoinette" userId="80426808-569e-4360-acb0-e5a6dc4b8ad2" providerId="ADAL" clId="{00582A34-8C2B-428E-B5DC-339D12EFD4B8}" dt="2026-11-03T10:45:49.821" v="46" actId="20577"/>
        <pc:sldMkLst>
          <pc:docMk/>
          <pc:sldMk cId="2946319108" sldId="1516"/>
        </pc:sldMkLst>
      </pc:sldChg>
      <pc:sldChg chg="modNotesTx">
        <pc:chgData name="Duijf, Antoinette" userId="80426808-569e-4360-acb0-e5a6dc4b8ad2" providerId="ADAL" clId="{00582A34-8C2B-428E-B5DC-339D12EFD4B8}" dt="2026-11-03T10:45:25.019" v="40" actId="20577"/>
        <pc:sldMkLst>
          <pc:docMk/>
          <pc:sldMk cId="1625719935" sldId="1530"/>
        </pc:sldMkLst>
      </pc:sldChg>
      <pc:sldChg chg="modNotesTx">
        <pc:chgData name="Duijf, Antoinette" userId="80426808-569e-4360-acb0-e5a6dc4b8ad2" providerId="ADAL" clId="{00582A34-8C2B-428E-B5DC-339D12EFD4B8}" dt="2026-11-03T10:45:37.798" v="42" actId="20577"/>
        <pc:sldMkLst>
          <pc:docMk/>
          <pc:sldMk cId="3756047857" sldId="1531"/>
        </pc:sldMkLst>
      </pc:sldChg>
      <pc:sldChg chg="modNotesTx">
        <pc:chgData name="Duijf, Antoinette" userId="80426808-569e-4360-acb0-e5a6dc4b8ad2" providerId="ADAL" clId="{00582A34-8C2B-428E-B5DC-339D12EFD4B8}" dt="2026-11-03T10:46:02.616" v="50" actId="20577"/>
        <pc:sldMkLst>
          <pc:docMk/>
          <pc:sldMk cId="4108643673" sldId="1533"/>
        </pc:sldMkLst>
      </pc:sldChg>
      <pc:sldChg chg="modNotesTx">
        <pc:chgData name="Duijf, Antoinette" userId="80426808-569e-4360-acb0-e5a6dc4b8ad2" providerId="ADAL" clId="{00582A34-8C2B-428E-B5DC-339D12EFD4B8}" dt="2026-11-03T10:45:55.559" v="48" actId="20577"/>
        <pc:sldMkLst>
          <pc:docMk/>
          <pc:sldMk cId="104464187" sldId="1535"/>
        </pc:sldMkLst>
      </pc:sldChg>
    </pc:docChg>
  </pc:docChgLst>
  <pc:docChgLst>
    <pc:chgData name="Harmsel ter, Marjan" userId="5bf7b4e5-383a-4bf6-a1ba-3724f9cc09cb" providerId="ADAL" clId="{7667DC48-2406-4F94-BA94-5BF632662154}"/>
    <pc:docChg chg="custSel modSld">
      <pc:chgData name="Harmsel ter, Marjan" userId="5bf7b4e5-383a-4bf6-a1ba-3724f9cc09cb" providerId="ADAL" clId="{7667DC48-2406-4F94-BA94-5BF632662154}" dt="2026-10-31T15:13:38.751" v="15" actId="20577"/>
      <pc:docMkLst>
        <pc:docMk/>
      </pc:docMkLst>
      <pc:sldChg chg="modSp mod">
        <pc:chgData name="Harmsel ter, Marjan" userId="5bf7b4e5-383a-4bf6-a1ba-3724f9cc09cb" providerId="ADAL" clId="{7667DC48-2406-4F94-BA94-5BF632662154}" dt="2026-10-31T15:13:38.751" v="15" actId="20577"/>
        <pc:sldMkLst>
          <pc:docMk/>
          <pc:sldMk cId="323006580" sldId="548"/>
        </pc:sldMkLst>
        <pc:spChg chg="mod">
          <ac:chgData name="Harmsel ter, Marjan" userId="5bf7b4e5-383a-4bf6-a1ba-3724f9cc09cb" providerId="ADAL" clId="{7667DC48-2406-4F94-BA94-5BF632662154}" dt="2026-10-31T15:13:38.751" v="15" actId="20577"/>
          <ac:spMkLst>
            <pc:docMk/>
            <pc:sldMk cId="323006580" sldId="548"/>
            <ac:spMk id="3" creationId="{00000000-0000-0000-0000-000000000000}"/>
          </ac:spMkLst>
        </pc:spChg>
      </pc:sldChg>
    </pc:docChg>
  </pc:docChgLst>
  <pc:docChgLst>
    <pc:chgData name="Routledge, Mandy" userId="bacdedf5-8e30-494b-ad8b-f27fa30c4f8d" providerId="ADAL" clId="{CCB24F93-BDB9-4BD7-8A35-FDD7F9D1AA15}"/>
    <pc:docChg chg="undo custSel addSld modSld sldOrd">
      <pc:chgData name="Routledge, Mandy" userId="bacdedf5-8e30-494b-ad8b-f27fa30c4f8d" providerId="ADAL" clId="{CCB24F93-BDB9-4BD7-8A35-FDD7F9D1AA15}" dt="2026-11-03T10:05:03.040" v="743" actId="6549"/>
      <pc:docMkLst>
        <pc:docMk/>
      </pc:docMkLst>
      <pc:sldChg chg="delSp modSp mod modNotesTx">
        <pc:chgData name="Routledge, Mandy" userId="bacdedf5-8e30-494b-ad8b-f27fa30c4f8d" providerId="ADAL" clId="{CCB24F93-BDB9-4BD7-8A35-FDD7F9D1AA15}" dt="2026-11-03T08:55:19.184" v="243" actId="255"/>
        <pc:sldMkLst>
          <pc:docMk/>
          <pc:sldMk cId="2189114603" sldId="1437"/>
        </pc:sldMkLst>
        <pc:spChg chg="mod">
          <ac:chgData name="Routledge, Mandy" userId="bacdedf5-8e30-494b-ad8b-f27fa30c4f8d" providerId="ADAL" clId="{CCB24F93-BDB9-4BD7-8A35-FDD7F9D1AA15}" dt="2026-11-03T08:55:19.184" v="243" actId="255"/>
          <ac:spMkLst>
            <pc:docMk/>
            <pc:sldMk cId="2189114603" sldId="1437"/>
            <ac:spMk id="3" creationId="{00000000-0000-0000-0000-000000000000}"/>
          </ac:spMkLst>
        </pc:spChg>
        <pc:picChg chg="del">
          <ac:chgData name="Routledge, Mandy" userId="bacdedf5-8e30-494b-ad8b-f27fa30c4f8d" providerId="ADAL" clId="{CCB24F93-BDB9-4BD7-8A35-FDD7F9D1AA15}" dt="2026-11-03T08:49:47.784" v="62" actId="478"/>
          <ac:picMkLst>
            <pc:docMk/>
            <pc:sldMk cId="2189114603" sldId="1437"/>
            <ac:picMk id="5" creationId="{865D2F41-5F65-A745-C50A-7018396AF954}"/>
          </ac:picMkLst>
        </pc:picChg>
      </pc:sldChg>
      <pc:sldChg chg="modSp mod">
        <pc:chgData name="Routledge, Mandy" userId="bacdedf5-8e30-494b-ad8b-f27fa30c4f8d" providerId="ADAL" clId="{CCB24F93-BDB9-4BD7-8A35-FDD7F9D1AA15}" dt="2026-11-03T09:16:06.342" v="529" actId="20577"/>
        <pc:sldMkLst>
          <pc:docMk/>
          <pc:sldMk cId="2452007587" sldId="1476"/>
        </pc:sldMkLst>
        <pc:spChg chg="mod">
          <ac:chgData name="Routledge, Mandy" userId="bacdedf5-8e30-494b-ad8b-f27fa30c4f8d" providerId="ADAL" clId="{CCB24F93-BDB9-4BD7-8A35-FDD7F9D1AA15}" dt="2026-11-03T09:16:06.342" v="529" actId="20577"/>
          <ac:spMkLst>
            <pc:docMk/>
            <pc:sldMk cId="2452007587" sldId="1476"/>
            <ac:spMk id="7" creationId="{FEC317EC-A413-7774-66D0-6361AD401175}"/>
          </ac:spMkLst>
        </pc:spChg>
      </pc:sldChg>
      <pc:sldChg chg="modSp mod">
        <pc:chgData name="Routledge, Mandy" userId="bacdedf5-8e30-494b-ad8b-f27fa30c4f8d" providerId="ADAL" clId="{CCB24F93-BDB9-4BD7-8A35-FDD7F9D1AA15}" dt="2026-11-03T09:06:10.186" v="377" actId="20577"/>
        <pc:sldMkLst>
          <pc:docMk/>
          <pc:sldMk cId="2967928418" sldId="1511"/>
        </pc:sldMkLst>
        <pc:spChg chg="mod">
          <ac:chgData name="Routledge, Mandy" userId="bacdedf5-8e30-494b-ad8b-f27fa30c4f8d" providerId="ADAL" clId="{CCB24F93-BDB9-4BD7-8A35-FDD7F9D1AA15}" dt="2026-11-03T09:05:58.282" v="367" actId="6549"/>
          <ac:spMkLst>
            <pc:docMk/>
            <pc:sldMk cId="2967928418" sldId="1511"/>
            <ac:spMk id="35" creationId="{37104C51-0232-62ED-4C6F-1447D06633EE}"/>
          </ac:spMkLst>
        </pc:spChg>
        <pc:spChg chg="mod">
          <ac:chgData name="Routledge, Mandy" userId="bacdedf5-8e30-494b-ad8b-f27fa30c4f8d" providerId="ADAL" clId="{CCB24F93-BDB9-4BD7-8A35-FDD7F9D1AA15}" dt="2026-11-03T09:06:10.186" v="377" actId="20577"/>
          <ac:spMkLst>
            <pc:docMk/>
            <pc:sldMk cId="2967928418" sldId="1511"/>
            <ac:spMk id="36" creationId="{D8EF981A-9BA7-0EB1-9B70-F7FBF2F7DF1C}"/>
          </ac:spMkLst>
        </pc:spChg>
      </pc:sldChg>
      <pc:sldChg chg="modSp mod ord">
        <pc:chgData name="Routledge, Mandy" userId="bacdedf5-8e30-494b-ad8b-f27fa30c4f8d" providerId="ADAL" clId="{CCB24F93-BDB9-4BD7-8A35-FDD7F9D1AA15}" dt="2026-11-03T09:29:15.118" v="640"/>
        <pc:sldMkLst>
          <pc:docMk/>
          <pc:sldMk cId="1594331871" sldId="1512"/>
        </pc:sldMkLst>
        <pc:spChg chg="mod">
          <ac:chgData name="Routledge, Mandy" userId="bacdedf5-8e30-494b-ad8b-f27fa30c4f8d" providerId="ADAL" clId="{CCB24F93-BDB9-4BD7-8A35-FDD7F9D1AA15}" dt="2026-11-03T08:59:07.930" v="299" actId="404"/>
          <ac:spMkLst>
            <pc:docMk/>
            <pc:sldMk cId="1594331871" sldId="1512"/>
            <ac:spMk id="23" creationId="{EF99703C-9CCE-8DA3-7A2E-0E3E166F5CBB}"/>
          </ac:spMkLst>
        </pc:spChg>
        <pc:spChg chg="mod">
          <ac:chgData name="Routledge, Mandy" userId="bacdedf5-8e30-494b-ad8b-f27fa30c4f8d" providerId="ADAL" clId="{CCB24F93-BDB9-4BD7-8A35-FDD7F9D1AA15}" dt="2026-11-03T09:02:42.267" v="357" actId="1076"/>
          <ac:spMkLst>
            <pc:docMk/>
            <pc:sldMk cId="1594331871" sldId="1512"/>
            <ac:spMk id="34" creationId="{901B78ED-2137-98A6-F571-E2DFB47A2B69}"/>
          </ac:spMkLst>
        </pc:spChg>
      </pc:sldChg>
      <pc:sldChg chg="addSp delSp modSp add mod modNotesTx">
        <pc:chgData name="Routledge, Mandy" userId="bacdedf5-8e30-494b-ad8b-f27fa30c4f8d" providerId="ADAL" clId="{CCB24F93-BDB9-4BD7-8A35-FDD7F9D1AA15}" dt="2026-11-03T09:31:03.663" v="662" actId="20577"/>
        <pc:sldMkLst>
          <pc:docMk/>
          <pc:sldMk cId="1625719935" sldId="1530"/>
        </pc:sldMkLst>
        <pc:spChg chg="mod">
          <ac:chgData name="Routledge, Mandy" userId="bacdedf5-8e30-494b-ad8b-f27fa30c4f8d" providerId="ADAL" clId="{CCB24F93-BDB9-4BD7-8A35-FDD7F9D1AA15}" dt="2026-11-03T09:11:03.804" v="434" actId="948"/>
          <ac:spMkLst>
            <pc:docMk/>
            <pc:sldMk cId="1625719935" sldId="1530"/>
            <ac:spMk id="33" creationId="{53DC900E-12F8-DC6E-5CF3-F7153AC987A5}"/>
          </ac:spMkLst>
        </pc:spChg>
        <pc:spChg chg="mod">
          <ac:chgData name="Routledge, Mandy" userId="bacdedf5-8e30-494b-ad8b-f27fa30c4f8d" providerId="ADAL" clId="{CCB24F93-BDB9-4BD7-8A35-FDD7F9D1AA15}" dt="2026-11-03T09:11:10.010" v="435" actId="948"/>
          <ac:spMkLst>
            <pc:docMk/>
            <pc:sldMk cId="1625719935" sldId="1530"/>
            <ac:spMk id="34" creationId="{C024699A-03A6-7D5A-FD6F-AC757CEDF45E}"/>
          </ac:spMkLst>
        </pc:spChg>
        <pc:spChg chg="mod">
          <ac:chgData name="Routledge, Mandy" userId="bacdedf5-8e30-494b-ad8b-f27fa30c4f8d" providerId="ADAL" clId="{CCB24F93-BDB9-4BD7-8A35-FDD7F9D1AA15}" dt="2026-11-03T09:25:38.832" v="569" actId="115"/>
          <ac:spMkLst>
            <pc:docMk/>
            <pc:sldMk cId="1625719935" sldId="1530"/>
            <ac:spMk id="35" creationId="{1614AA9E-FB55-318E-9024-DA31A691406B}"/>
          </ac:spMkLst>
        </pc:spChg>
        <pc:spChg chg="mod">
          <ac:chgData name="Routledge, Mandy" userId="bacdedf5-8e30-494b-ad8b-f27fa30c4f8d" providerId="ADAL" clId="{CCB24F93-BDB9-4BD7-8A35-FDD7F9D1AA15}" dt="2026-11-03T09:21:18.244" v="566" actId="115"/>
          <ac:spMkLst>
            <pc:docMk/>
            <pc:sldMk cId="1625719935" sldId="1530"/>
            <ac:spMk id="36" creationId="{D9B70EC4-C314-88CA-83A7-7FA810928E64}"/>
          </ac:spMkLst>
        </pc:spChg>
        <pc:picChg chg="del">
          <ac:chgData name="Routledge, Mandy" userId="bacdedf5-8e30-494b-ad8b-f27fa30c4f8d" providerId="ADAL" clId="{CCB24F93-BDB9-4BD7-8A35-FDD7F9D1AA15}" dt="2026-11-03T09:10:28.612" v="429" actId="478"/>
          <ac:picMkLst>
            <pc:docMk/>
            <pc:sldMk cId="1625719935" sldId="1530"/>
            <ac:picMk id="8" creationId="{AAE18312-70F6-E820-BCB4-B8F1D44380DA}"/>
          </ac:picMkLst>
        </pc:picChg>
        <pc:picChg chg="add mod modCrop">
          <ac:chgData name="Routledge, Mandy" userId="bacdedf5-8e30-494b-ad8b-f27fa30c4f8d" providerId="ADAL" clId="{CCB24F93-BDB9-4BD7-8A35-FDD7F9D1AA15}" dt="2026-11-03T09:15:27.770" v="445" actId="14100"/>
          <ac:picMkLst>
            <pc:docMk/>
            <pc:sldMk cId="1625719935" sldId="1530"/>
            <ac:picMk id="9" creationId="{555A7A69-9D5B-F731-C170-6E095F8DF652}"/>
          </ac:picMkLst>
        </pc:picChg>
        <pc:picChg chg="del">
          <ac:chgData name="Routledge, Mandy" userId="bacdedf5-8e30-494b-ad8b-f27fa30c4f8d" providerId="ADAL" clId="{CCB24F93-BDB9-4BD7-8A35-FDD7F9D1AA15}" dt="2026-11-03T09:10:27.689" v="428" actId="478"/>
          <ac:picMkLst>
            <pc:docMk/>
            <pc:sldMk cId="1625719935" sldId="1530"/>
            <ac:picMk id="18" creationId="{500DA203-941C-76C4-5433-A5671EAD7C94}"/>
          </ac:picMkLst>
        </pc:picChg>
        <pc:picChg chg="add mod">
          <ac:chgData name="Routledge, Mandy" userId="bacdedf5-8e30-494b-ad8b-f27fa30c4f8d" providerId="ADAL" clId="{CCB24F93-BDB9-4BD7-8A35-FDD7F9D1AA15}" dt="2026-11-03T09:16:48.444" v="533" actId="1076"/>
          <ac:picMkLst>
            <pc:docMk/>
            <pc:sldMk cId="1625719935" sldId="1530"/>
            <ac:picMk id="19" creationId="{62F228DB-D2B2-89C7-EBCB-45258156A792}"/>
          </ac:picMkLst>
        </pc:picChg>
      </pc:sldChg>
      <pc:sldChg chg="modSp mod">
        <pc:chgData name="Routledge, Mandy" userId="bacdedf5-8e30-494b-ad8b-f27fa30c4f8d" providerId="ADAL" clId="{CCB24F93-BDB9-4BD7-8A35-FDD7F9D1AA15}" dt="2026-11-03T09:48:16.244" v="715" actId="20577"/>
        <pc:sldMkLst>
          <pc:docMk/>
          <pc:sldMk cId="3756047857" sldId="1531"/>
        </pc:sldMkLst>
        <pc:spChg chg="mod">
          <ac:chgData name="Routledge, Mandy" userId="bacdedf5-8e30-494b-ad8b-f27fa30c4f8d" providerId="ADAL" clId="{CCB24F93-BDB9-4BD7-8A35-FDD7F9D1AA15}" dt="2026-11-03T09:30:15.775" v="646" actId="404"/>
          <ac:spMkLst>
            <pc:docMk/>
            <pc:sldMk cId="3756047857" sldId="1531"/>
            <ac:spMk id="35" creationId="{87BEDD2C-31D3-76D3-B4D0-5F5A025EC2FE}"/>
          </ac:spMkLst>
        </pc:spChg>
        <pc:spChg chg="mod">
          <ac:chgData name="Routledge, Mandy" userId="bacdedf5-8e30-494b-ad8b-f27fa30c4f8d" providerId="ADAL" clId="{CCB24F93-BDB9-4BD7-8A35-FDD7F9D1AA15}" dt="2026-11-03T09:48:16.244" v="715" actId="20577"/>
          <ac:spMkLst>
            <pc:docMk/>
            <pc:sldMk cId="3756047857" sldId="1531"/>
            <ac:spMk id="36" creationId="{343CE07E-C3AA-2B87-2683-BC0EC3349B2A}"/>
          </ac:spMkLst>
        </pc:spChg>
      </pc:sldChg>
      <pc:sldChg chg="addSp delSp modSp mod modNotesTx">
        <pc:chgData name="Routledge, Mandy" userId="bacdedf5-8e30-494b-ad8b-f27fa30c4f8d" providerId="ADAL" clId="{CCB24F93-BDB9-4BD7-8A35-FDD7F9D1AA15}" dt="2026-11-03T09:51:39.973" v="719" actId="1076"/>
        <pc:sldMkLst>
          <pc:docMk/>
          <pc:sldMk cId="4134914330" sldId="1532"/>
        </pc:sldMkLst>
        <pc:spChg chg="mod">
          <ac:chgData name="Routledge, Mandy" userId="bacdedf5-8e30-494b-ad8b-f27fa30c4f8d" providerId="ADAL" clId="{CCB24F93-BDB9-4BD7-8A35-FDD7F9D1AA15}" dt="2026-11-03T09:34:13.363" v="676" actId="14100"/>
          <ac:spMkLst>
            <pc:docMk/>
            <pc:sldMk cId="4134914330" sldId="1532"/>
            <ac:spMk id="12" creationId="{3B2AB08A-A281-D25D-0485-BFB1E760E6A7}"/>
          </ac:spMkLst>
        </pc:spChg>
        <pc:spChg chg="mod">
          <ac:chgData name="Routledge, Mandy" userId="bacdedf5-8e30-494b-ad8b-f27fa30c4f8d" providerId="ADAL" clId="{CCB24F93-BDB9-4BD7-8A35-FDD7F9D1AA15}" dt="2026-11-03T09:34:15.323" v="677" actId="14100"/>
          <ac:spMkLst>
            <pc:docMk/>
            <pc:sldMk cId="4134914330" sldId="1532"/>
            <ac:spMk id="19" creationId="{28387AF1-84EB-08F9-1C41-0D754CD36D37}"/>
          </ac:spMkLst>
        </pc:spChg>
        <pc:picChg chg="add del mod">
          <ac:chgData name="Routledge, Mandy" userId="bacdedf5-8e30-494b-ad8b-f27fa30c4f8d" providerId="ADAL" clId="{CCB24F93-BDB9-4BD7-8A35-FDD7F9D1AA15}" dt="2026-11-03T09:37:54.018" v="699" actId="478"/>
          <ac:picMkLst>
            <pc:docMk/>
            <pc:sldMk cId="4134914330" sldId="1532"/>
            <ac:picMk id="22" creationId="{7B6C800D-B9F3-6778-B411-889CFBEB923A}"/>
          </ac:picMkLst>
        </pc:picChg>
        <pc:picChg chg="add mod">
          <ac:chgData name="Routledge, Mandy" userId="bacdedf5-8e30-494b-ad8b-f27fa30c4f8d" providerId="ADAL" clId="{CCB24F93-BDB9-4BD7-8A35-FDD7F9D1AA15}" dt="2026-11-03T09:39:06.043" v="706" actId="1076"/>
          <ac:picMkLst>
            <pc:docMk/>
            <pc:sldMk cId="4134914330" sldId="1532"/>
            <ac:picMk id="25" creationId="{75D562CD-75C6-B0BB-2CB0-C2B0C53461EA}"/>
          </ac:picMkLst>
        </pc:picChg>
        <pc:picChg chg="add mod">
          <ac:chgData name="Routledge, Mandy" userId="bacdedf5-8e30-494b-ad8b-f27fa30c4f8d" providerId="ADAL" clId="{CCB24F93-BDB9-4BD7-8A35-FDD7F9D1AA15}" dt="2026-11-03T09:47:12.621" v="711" actId="14100"/>
          <ac:picMkLst>
            <pc:docMk/>
            <pc:sldMk cId="4134914330" sldId="1532"/>
            <ac:picMk id="31" creationId="{63F711AF-AA7F-6B3A-CD16-FCE4289A9D04}"/>
          </ac:picMkLst>
        </pc:picChg>
        <pc:picChg chg="add mod">
          <ac:chgData name="Routledge, Mandy" userId="bacdedf5-8e30-494b-ad8b-f27fa30c4f8d" providerId="ADAL" clId="{CCB24F93-BDB9-4BD7-8A35-FDD7F9D1AA15}" dt="2026-11-03T09:51:39.973" v="719" actId="1076"/>
          <ac:picMkLst>
            <pc:docMk/>
            <pc:sldMk cId="4134914330" sldId="1532"/>
            <ac:picMk id="34" creationId="{CDDAA19D-00C9-259B-2A69-54CD3B358783}"/>
          </ac:picMkLst>
        </pc:picChg>
      </pc:sldChg>
      <pc:sldChg chg="modNotesTx">
        <pc:chgData name="Routledge, Mandy" userId="bacdedf5-8e30-494b-ad8b-f27fa30c4f8d" providerId="ADAL" clId="{CCB24F93-BDB9-4BD7-8A35-FDD7F9D1AA15}" dt="2026-11-03T10:05:03.040" v="743" actId="6549"/>
        <pc:sldMkLst>
          <pc:docMk/>
          <pc:sldMk cId="4108643673" sldId="1533"/>
        </pc:sldMkLst>
      </pc:sldChg>
      <pc:sldChg chg="modSp mod">
        <pc:chgData name="Routledge, Mandy" userId="bacdedf5-8e30-494b-ad8b-f27fa30c4f8d" providerId="ADAL" clId="{CCB24F93-BDB9-4BD7-8A35-FDD7F9D1AA15}" dt="2026-11-03T09:54:22.946" v="742"/>
        <pc:sldMkLst>
          <pc:docMk/>
          <pc:sldMk cId="1327578281" sldId="1534"/>
        </pc:sldMkLst>
        <pc:spChg chg="mod">
          <ac:chgData name="Routledge, Mandy" userId="bacdedf5-8e30-494b-ad8b-f27fa30c4f8d" providerId="ADAL" clId="{CCB24F93-BDB9-4BD7-8A35-FDD7F9D1AA15}" dt="2026-11-03T09:54:22.946" v="742"/>
          <ac:spMkLst>
            <pc:docMk/>
            <pc:sldMk cId="1327578281" sldId="1534"/>
            <ac:spMk id="16" creationId="{A4B91E2C-058F-DAFD-5A88-838C139B96A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dirty="0"/>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3-11-2026</a:t>
            </a:fld>
            <a:endParaRPr lang="nl-NL" dirty="0"/>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dirty="0"/>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‹nr.›</a:t>
            </a:fld>
            <a:endParaRPr lang="nl-NL" dirty="0"/>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dirty="0"/>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3-11-2026</a:t>
            </a:fld>
            <a:endParaRPr lang="nl-NL" dirty="0"/>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dirty="0"/>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dirty="0"/>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‹nr.›</a:t>
            </a:fld>
            <a:endParaRPr lang="nl-NL" dirty="0"/>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200" b="1" i="0" kern="1200">
                <a:solidFill>
                  <a:schemeClr val="tx1"/>
                </a:solidFill>
                <a:effectLst/>
                <a:latin typeface="+mn-lt"/>
                <a:ea typeface="+mn-ea"/>
                <a:cs typeface="+mn-cs"/>
              </a:rPr>
              <a:t>Woordenoverzicht</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nl-NL" sz="1200" b="1" i="0" kern="1200">
                <a:solidFill>
                  <a:schemeClr val="tx1"/>
                </a:solidFill>
                <a:effectLst/>
                <a:latin typeface="+mn-lt"/>
                <a:ea typeface="+mn-ea"/>
                <a:cs typeface="+mn-cs"/>
              </a:rPr>
              <a:t>veilig:</a:t>
            </a:r>
            <a:r>
              <a:rPr lang="nl-NL" sz="1200" b="0" i="0" kern="1200">
                <a:solidFill>
                  <a:schemeClr val="tx1"/>
                </a:solidFill>
                <a:effectLst/>
                <a:latin typeface="+mn-lt"/>
                <a:ea typeface="+mn-ea"/>
                <a:cs typeface="+mn-cs"/>
              </a:rPr>
              <a:t> zonder gevaar </a:t>
            </a:r>
          </a:p>
          <a:p>
            <a:pPr marL="0" marR="0" lvl="0" indent="0" algn="l" defTabSz="914400" rtl="0" eaLnBrk="1" fontAlgn="t" latinLnBrk="0" hangingPunct="1">
              <a:lnSpc>
                <a:spcPct val="100000"/>
              </a:lnSpc>
              <a:spcBef>
                <a:spcPts val="0"/>
              </a:spcBef>
              <a:spcAft>
                <a:spcPts val="0"/>
              </a:spcAft>
              <a:buClrTx/>
              <a:buSzTx/>
              <a:buFontTx/>
              <a:buNone/>
              <a:tabLst/>
              <a:defRPr/>
            </a:pPr>
            <a:r>
              <a:rPr lang="nl-NL" sz="1200" b="1" i="0" kern="1200">
                <a:solidFill>
                  <a:schemeClr val="tx1"/>
                </a:solidFill>
                <a:effectLst/>
                <a:latin typeface="+mn-lt"/>
                <a:ea typeface="+mn-ea"/>
                <a:cs typeface="+mn-cs"/>
              </a:rPr>
              <a:t>de zwakke plek: </a:t>
            </a:r>
            <a:r>
              <a:rPr lang="nl-NL" sz="1200" b="0" i="0" kern="1200">
                <a:solidFill>
                  <a:schemeClr val="tx1"/>
                </a:solidFill>
                <a:effectLst/>
                <a:latin typeface="+mn-lt"/>
                <a:ea typeface="+mn-ea"/>
                <a:cs typeface="+mn-cs"/>
              </a:rPr>
              <a:t>de plek waar iets sneller mis kan gaan </a:t>
            </a:r>
          </a:p>
          <a:p>
            <a:pPr marL="0" marR="0" lvl="0" indent="0" algn="l" defTabSz="914400" rtl="0" eaLnBrk="1" fontAlgn="t" latinLnBrk="0" hangingPunct="1">
              <a:lnSpc>
                <a:spcPct val="100000"/>
              </a:lnSpc>
              <a:spcBef>
                <a:spcPts val="0"/>
              </a:spcBef>
              <a:spcAft>
                <a:spcPts val="0"/>
              </a:spcAft>
              <a:buClrTx/>
              <a:buSzTx/>
              <a:buFontTx/>
              <a:buNone/>
              <a:tabLst/>
              <a:defRPr/>
            </a:pPr>
            <a:r>
              <a:rPr lang="nl-NL" sz="1200" b="1" i="0" kern="1200">
                <a:solidFill>
                  <a:schemeClr val="tx1"/>
                </a:solidFill>
                <a:effectLst/>
                <a:latin typeface="+mn-lt"/>
                <a:ea typeface="+mn-ea"/>
                <a:cs typeface="+mn-cs"/>
              </a:rPr>
              <a:t>in de gaten houden:</a:t>
            </a:r>
            <a:r>
              <a:rPr lang="nl-NL" sz="1200" b="0" i="0" kern="1200">
                <a:solidFill>
                  <a:schemeClr val="tx1"/>
                </a:solidFill>
                <a:effectLst/>
                <a:latin typeface="+mn-lt"/>
                <a:ea typeface="+mn-ea"/>
                <a:cs typeface="+mn-cs"/>
              </a:rPr>
              <a:t> letten op </a:t>
            </a:r>
          </a:p>
          <a:p>
            <a:pPr marL="0" marR="0" lvl="0" indent="0" algn="l" defTabSz="914400" rtl="0" eaLnBrk="1" fontAlgn="t" latinLnBrk="0" hangingPunct="1">
              <a:lnSpc>
                <a:spcPct val="100000"/>
              </a:lnSpc>
              <a:spcBef>
                <a:spcPts val="0"/>
              </a:spcBef>
              <a:spcAft>
                <a:spcPts val="0"/>
              </a:spcAft>
              <a:buClrTx/>
              <a:buSzTx/>
              <a:buFontTx/>
              <a:buNone/>
              <a:tabLst/>
              <a:defRPr/>
            </a:pPr>
            <a:r>
              <a:rPr lang="nl-NL" sz="1200" b="1" i="0" kern="1200">
                <a:solidFill>
                  <a:schemeClr val="tx1"/>
                </a:solidFill>
                <a:effectLst/>
                <a:latin typeface="+mn-lt"/>
                <a:ea typeface="+mn-ea"/>
                <a:cs typeface="+mn-cs"/>
              </a:rPr>
              <a:t>de kopie:</a:t>
            </a:r>
            <a:r>
              <a:rPr lang="nl-NL" sz="1200" b="0" i="0" kern="1200">
                <a:solidFill>
                  <a:schemeClr val="tx1"/>
                </a:solidFill>
                <a:effectLst/>
                <a:latin typeface="+mn-lt"/>
                <a:ea typeface="+mn-ea"/>
                <a:cs typeface="+mn-cs"/>
              </a:rPr>
              <a:t> de foto of afdruk van iets </a:t>
            </a:r>
          </a:p>
          <a:p>
            <a:pPr marL="0" marR="0" lvl="0" indent="0" algn="l" defTabSz="914400" rtl="0" eaLnBrk="1" fontAlgn="t" latinLnBrk="0" hangingPunct="1">
              <a:lnSpc>
                <a:spcPct val="100000"/>
              </a:lnSpc>
              <a:spcBef>
                <a:spcPts val="0"/>
              </a:spcBef>
              <a:spcAft>
                <a:spcPts val="0"/>
              </a:spcAft>
              <a:buClrTx/>
              <a:buSzTx/>
              <a:buFontTx/>
              <a:buNone/>
              <a:tabLst/>
              <a:defRPr/>
            </a:pPr>
            <a:r>
              <a:rPr lang="nl-NL" sz="1200" b="1" i="0" kern="1200">
                <a:solidFill>
                  <a:schemeClr val="tx1"/>
                </a:solidFill>
                <a:effectLst/>
                <a:latin typeface="+mn-lt"/>
                <a:ea typeface="+mn-ea"/>
                <a:cs typeface="+mn-cs"/>
              </a:rPr>
              <a:t>het virus: </a:t>
            </a:r>
            <a:r>
              <a:rPr lang="nl-NL" sz="1200" b="0" i="0" kern="1200">
                <a:solidFill>
                  <a:schemeClr val="tx1"/>
                </a:solidFill>
                <a:effectLst/>
                <a:latin typeface="+mn-lt"/>
                <a:ea typeface="+mn-ea"/>
                <a:cs typeface="+mn-cs"/>
              </a:rPr>
              <a:t>iets wat op je computer kan komen en daar iets kapot kan maken </a:t>
            </a:r>
          </a:p>
          <a:p>
            <a:pPr marL="0" marR="0" lvl="0" indent="0" algn="l" defTabSz="914400" rtl="0" eaLnBrk="1" fontAlgn="t" latinLnBrk="0" hangingPunct="1">
              <a:lnSpc>
                <a:spcPct val="100000"/>
              </a:lnSpc>
              <a:spcBef>
                <a:spcPts val="0"/>
              </a:spcBef>
              <a:spcAft>
                <a:spcPts val="0"/>
              </a:spcAft>
              <a:buClrTx/>
              <a:buSzTx/>
              <a:buFontTx/>
              <a:buNone/>
              <a:tabLst/>
              <a:defRPr/>
            </a:pPr>
            <a:r>
              <a:rPr lang="nl-NL" sz="1200" b="1" i="0" kern="1200">
                <a:solidFill>
                  <a:schemeClr val="tx1"/>
                </a:solidFill>
                <a:effectLst/>
                <a:latin typeface="+mn-lt"/>
                <a:ea typeface="+mn-ea"/>
                <a:cs typeface="+mn-cs"/>
              </a:rPr>
              <a:t>de boete: </a:t>
            </a:r>
            <a:r>
              <a:rPr lang="nl-NL" sz="1200" b="0" i="0" kern="1200">
                <a:solidFill>
                  <a:schemeClr val="tx1"/>
                </a:solidFill>
                <a:effectLst/>
                <a:latin typeface="+mn-lt"/>
                <a:ea typeface="+mn-ea"/>
                <a:cs typeface="+mn-cs"/>
              </a:rPr>
              <a:t>de straf waarbij je geld moet betalen </a:t>
            </a:r>
          </a:p>
          <a:p>
            <a:pPr marL="0" marR="0" lvl="0" indent="0" algn="l" defTabSz="914400" rtl="0" eaLnBrk="1" fontAlgn="t" latinLnBrk="0" hangingPunct="1">
              <a:lnSpc>
                <a:spcPct val="100000"/>
              </a:lnSpc>
              <a:spcBef>
                <a:spcPts val="0"/>
              </a:spcBef>
              <a:spcAft>
                <a:spcPts val="0"/>
              </a:spcAft>
              <a:buClrTx/>
              <a:buSzTx/>
              <a:buFontTx/>
              <a:buNone/>
              <a:tabLst/>
              <a:defRPr/>
            </a:pPr>
            <a:r>
              <a:rPr lang="nl-NL" sz="1200" b="1" i="0" kern="1200">
                <a:solidFill>
                  <a:schemeClr val="tx1"/>
                </a:solidFill>
                <a:effectLst/>
                <a:latin typeface="+mn-lt"/>
                <a:ea typeface="+mn-ea"/>
                <a:cs typeface="+mn-cs"/>
              </a:rPr>
              <a:t>melden: </a:t>
            </a:r>
            <a:r>
              <a:rPr lang="nl-NL" sz="1200" b="0" i="0" kern="1200">
                <a:solidFill>
                  <a:schemeClr val="tx1"/>
                </a:solidFill>
                <a:effectLst/>
                <a:latin typeface="+mn-lt"/>
                <a:ea typeface="+mn-ea"/>
                <a:cs typeface="+mn-cs"/>
              </a:rPr>
              <a:t>laten weten, vertellen</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a:t>
            </a:fld>
            <a:endParaRPr lang="nl-NL"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Bron afbeelding: Kentalis</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dirty="0"/>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dirty="0"/>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3</a:t>
            </a:fld>
            <a:endParaRPr lang="nl-NL" dirty="0"/>
          </a:p>
        </p:txBody>
      </p:sp>
    </p:spTree>
    <p:extLst>
      <p:ext uri="{BB962C8B-B14F-4D97-AF65-F5344CB8AC3E}">
        <p14:creationId xmlns:p14="http://schemas.microsoft.com/office/powerpoint/2010/main" val="348875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dirty="0"/>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4</a:t>
            </a:fld>
            <a:endParaRPr lang="nl-NL" dirty="0"/>
          </a:p>
        </p:txBody>
      </p:sp>
    </p:spTree>
    <p:extLst>
      <p:ext uri="{BB962C8B-B14F-4D97-AF65-F5344CB8AC3E}">
        <p14:creationId xmlns:p14="http://schemas.microsoft.com/office/powerpoint/2010/main" val="101347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dirty="0"/>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dirty="0"/>
          </a:p>
        </p:txBody>
      </p:sp>
    </p:spTree>
    <p:extLst>
      <p:ext uri="{BB962C8B-B14F-4D97-AF65-F5344CB8AC3E}">
        <p14:creationId xmlns:p14="http://schemas.microsoft.com/office/powerpoint/2010/main" val="251596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dirty="0"/>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6</a:t>
            </a:fld>
            <a:endParaRPr lang="nl-NL" dirty="0"/>
          </a:p>
        </p:txBody>
      </p:sp>
    </p:spTree>
    <p:extLst>
      <p:ext uri="{BB962C8B-B14F-4D97-AF65-F5344CB8AC3E}">
        <p14:creationId xmlns:p14="http://schemas.microsoft.com/office/powerpoint/2010/main" val="246541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dirty="0"/>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dirty="0"/>
          </a:p>
        </p:txBody>
      </p:sp>
    </p:spTree>
    <p:extLst>
      <p:ext uri="{BB962C8B-B14F-4D97-AF65-F5344CB8AC3E}">
        <p14:creationId xmlns:p14="http://schemas.microsoft.com/office/powerpoint/2010/main" val="101938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dirty="0"/>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8</a:t>
            </a:fld>
            <a:endParaRPr lang="nl-NL" dirty="0"/>
          </a:p>
        </p:txBody>
      </p:sp>
    </p:spTree>
    <p:extLst>
      <p:ext uri="{BB962C8B-B14F-4D97-AF65-F5344CB8AC3E}">
        <p14:creationId xmlns:p14="http://schemas.microsoft.com/office/powerpoint/2010/main" val="3168194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dirty="0"/>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dirty="0"/>
          </a:p>
        </p:txBody>
      </p:sp>
    </p:spTree>
    <p:extLst>
      <p:ext uri="{BB962C8B-B14F-4D97-AF65-F5344CB8AC3E}">
        <p14:creationId xmlns:p14="http://schemas.microsoft.com/office/powerpoint/2010/main" val="462250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Bron afbeeldingen: AI</a:t>
            </a:r>
          </a:p>
          <a:p>
            <a:endParaRPr lang="nl-NL" dirty="0"/>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3020588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Bron afbeeldingen: AI</a:t>
            </a:r>
          </a:p>
          <a:p>
            <a:endParaRPr lang="nl-NL" dirty="0"/>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1131559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Bron afbeeldingen: AI en </a:t>
            </a:r>
            <a:r>
              <a:rPr lang="nl-NL" dirty="0" err="1"/>
              <a:t>Shutterstock</a:t>
            </a:r>
            <a:endParaRPr lang="nl-NL" dirty="0"/>
          </a:p>
          <a:p>
            <a:endParaRPr lang="nl-NL" dirty="0"/>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13</a:t>
            </a:fld>
            <a:endParaRPr lang="nl-NL"/>
          </a:p>
        </p:txBody>
      </p:sp>
    </p:spTree>
    <p:extLst>
      <p:ext uri="{BB962C8B-B14F-4D97-AF65-F5344CB8AC3E}">
        <p14:creationId xmlns:p14="http://schemas.microsoft.com/office/powerpoint/2010/main" val="4006995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Bron afbeeldingen: AI</a:t>
            </a:r>
          </a:p>
          <a:p>
            <a:endParaRPr lang="nl-NL" dirty="0"/>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14</a:t>
            </a:fld>
            <a:endParaRPr lang="nl-NL"/>
          </a:p>
        </p:txBody>
      </p:sp>
    </p:spTree>
    <p:extLst>
      <p:ext uri="{BB962C8B-B14F-4D97-AF65-F5344CB8AC3E}">
        <p14:creationId xmlns:p14="http://schemas.microsoft.com/office/powerpoint/2010/main" val="436086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Bron afbeeldingen: AI</a:t>
            </a:r>
          </a:p>
          <a:p>
            <a:endParaRPr lang="nl-NL" dirty="0"/>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15</a:t>
            </a:fld>
            <a:endParaRPr lang="nl-NL"/>
          </a:p>
        </p:txBody>
      </p:sp>
    </p:spTree>
    <p:extLst>
      <p:ext uri="{BB962C8B-B14F-4D97-AF65-F5344CB8AC3E}">
        <p14:creationId xmlns:p14="http://schemas.microsoft.com/office/powerpoint/2010/main" val="812505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9E810-BE8E-7729-339D-3A54172E0C0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FF49C3B-3076-23B7-D6AF-A0D74226A23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EF3CA9B-9353-304E-1CD1-800B2B7324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Bron afbeeldingen: AI en </a:t>
            </a:r>
            <a:r>
              <a:rPr lang="nl-NL" dirty="0" err="1"/>
              <a:t>Shutterstock</a:t>
            </a:r>
            <a:endParaRPr lang="nl-NL" dirty="0"/>
          </a:p>
          <a:p>
            <a:endParaRPr lang="nl-NL" dirty="0"/>
          </a:p>
        </p:txBody>
      </p:sp>
      <p:sp>
        <p:nvSpPr>
          <p:cNvPr id="4" name="Tijdelijke aanduiding voor dianummer 3">
            <a:extLst>
              <a:ext uri="{FF2B5EF4-FFF2-40B4-BE49-F238E27FC236}">
                <a16:creationId xmlns:a16="http://schemas.microsoft.com/office/drawing/2014/main" id="{31002CD7-A4A4-18EA-2E4F-51B3C8254BB5}"/>
              </a:ext>
            </a:extLst>
          </p:cNvPr>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2679334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dirty="0"/>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17</a:t>
            </a:fld>
            <a:endParaRPr lang="nl-NL"/>
          </a:p>
        </p:txBody>
      </p:sp>
    </p:spTree>
    <p:extLst>
      <p:ext uri="{BB962C8B-B14F-4D97-AF65-F5344CB8AC3E}">
        <p14:creationId xmlns:p14="http://schemas.microsoft.com/office/powerpoint/2010/main" val="571693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3-11-2026</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3-11-2026</a:t>
            </a:fld>
            <a:endParaRPr lang="nl-NL" dirty="0"/>
          </a:p>
        </p:txBody>
      </p:sp>
      <p:sp>
        <p:nvSpPr>
          <p:cNvPr id="8" name="Tijdelijke aanduiding voor voettekst 7"/>
          <p:cNvSpPr>
            <a:spLocks noGrp="1"/>
          </p:cNvSpPr>
          <p:nvPr>
            <p:ph type="ftr" sz="quarter" idx="11"/>
          </p:nvPr>
        </p:nvSpPr>
        <p:spPr/>
        <p:txBody>
          <a:bodyPr/>
          <a:lstStyle/>
          <a:p>
            <a:endParaRPr lang="nl-NL" dirty="0"/>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3-11-2026</a:t>
            </a:fld>
            <a:endParaRPr lang="nl-NL" dirty="0"/>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3-11-2026</a:t>
            </a:fld>
            <a:endParaRPr lang="nl-NL" dirty="0"/>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3-11-2026</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3-11-2026</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3-11-2026</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3-11-2026</a:t>
            </a:fld>
            <a:endParaRPr lang="nl-NL" dirty="0"/>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‹nr.›</a:t>
            </a:fld>
            <a:endParaRPr lang="nl-NL" dirty="0"/>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2.png"/><Relationship Id="rId5" Type="http://schemas.microsoft.com/office/2007/relationships/hdphoto" Target="../media/hdphoto1.wdp"/><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6512" y="0"/>
            <a:ext cx="9252520" cy="6858000"/>
          </a:xfrm>
        </p:spPr>
        <p:txBody>
          <a:bodyPr>
            <a:noAutofit/>
          </a:bodyPr>
          <a:lstStyle/>
          <a:p>
            <a:pPr marL="0" lvl="0" indent="0">
              <a:buNone/>
            </a:pPr>
            <a:r>
              <a:rPr lang="nl-NL" sz="1900" u="sng" dirty="0" err="1">
                <a:solidFill>
                  <a:prstClr val="black"/>
                </a:solidFill>
              </a:rPr>
              <a:t>Semantisatieverhaal</a:t>
            </a:r>
            <a:r>
              <a:rPr lang="nl-NL" sz="1900" u="sng" dirty="0">
                <a:solidFill>
                  <a:prstClr val="black"/>
                </a:solidFill>
              </a:rPr>
              <a:t> AA:</a:t>
            </a:r>
          </a:p>
          <a:p>
            <a:pPr marL="0" indent="0">
              <a:buNone/>
            </a:pPr>
            <a:r>
              <a:rPr lang="nl-NL" sz="1830"/>
              <a:t>Afgelopen zomer groeide er een enorme zonnebloem in mijn tuin. Hij was bijna drie meter hoog! Ik maakte er een mooie foto van en stuurde die in een brief naar mijn tante. Zij woont ver weg en houdt veel van zonnebloemen. Maar na een week had mijn tante de brief nog steeds niet ontvangen. Waar zou hij gebleven zijn? Ik belde het postbedrijf om het probleem te </a:t>
            </a:r>
            <a:r>
              <a:rPr lang="nl-NL" sz="1830" b="1" u="sng"/>
              <a:t>melden</a:t>
            </a:r>
            <a:r>
              <a:rPr lang="nl-NL" sz="1830"/>
              <a:t>. </a:t>
            </a:r>
            <a:r>
              <a:rPr lang="nl-NL" sz="1830">
                <a:ea typeface="Times New Roman" panose="02020603050405020304" pitchFamily="18" charset="0"/>
                <a:cs typeface="Arial" panose="020B0604020202020204" pitchFamily="34" charset="0"/>
              </a:rPr>
              <a:t>Om het te </a:t>
            </a:r>
            <a:r>
              <a:rPr lang="nl-NL" sz="1830" b="1" i="1">
                <a:ea typeface="Times New Roman" panose="02020603050405020304" pitchFamily="18" charset="0"/>
                <a:cs typeface="Arial" panose="020B0604020202020204" pitchFamily="34" charset="0"/>
              </a:rPr>
              <a:t>laten weten, vertellen</a:t>
            </a:r>
            <a:r>
              <a:rPr lang="nl-NL" sz="1830">
                <a:ea typeface="Times New Roman" panose="02020603050405020304" pitchFamily="18" charset="0"/>
                <a:cs typeface="Arial" panose="020B0604020202020204" pitchFamily="34" charset="0"/>
              </a:rPr>
              <a:t>. </a:t>
            </a:r>
            <a:r>
              <a:rPr lang="nl-NL" sz="1830"/>
              <a:t>Was er misschien </a:t>
            </a:r>
            <a:r>
              <a:rPr lang="nl-NL" sz="1830" b="1" u="sng"/>
              <a:t>een</a:t>
            </a:r>
            <a:r>
              <a:rPr lang="nl-NL" sz="1830" u="sng"/>
              <a:t> </a:t>
            </a:r>
            <a:r>
              <a:rPr lang="nl-NL" sz="1830" b="1" u="sng"/>
              <a:t>virus</a:t>
            </a:r>
            <a:r>
              <a:rPr lang="nl-NL" sz="1830"/>
              <a:t> in het computersysteem van de post gekomen? Een virus kan ervoor zorgen dat computers niet meer goed werken. </a:t>
            </a:r>
            <a:r>
              <a:rPr lang="nl-NL" sz="1830">
                <a:cs typeface="Arial" panose="020B0604020202020204" pitchFamily="34" charset="0"/>
              </a:rPr>
              <a:t>Een virus</a:t>
            </a:r>
            <a:r>
              <a:rPr lang="nl-NL" sz="1830">
                <a:ea typeface="Times New Roman" panose="02020603050405020304" pitchFamily="18" charset="0"/>
                <a:cs typeface="Arial" panose="020B0604020202020204" pitchFamily="34" charset="0"/>
              </a:rPr>
              <a:t> is dus </a:t>
            </a:r>
            <a:r>
              <a:rPr lang="nl-NL" sz="1830" b="1" i="1">
                <a:ea typeface="Times New Roman" panose="02020603050405020304" pitchFamily="18" charset="0"/>
                <a:cs typeface="Arial" panose="020B0604020202020204" pitchFamily="34" charset="0"/>
              </a:rPr>
              <a:t>iets wat op je computer kan komen en daar iets kapot kan maken</a:t>
            </a:r>
            <a:r>
              <a:rPr lang="nl-NL" sz="1830">
                <a:ea typeface="Times New Roman" panose="02020603050405020304" pitchFamily="18" charset="0"/>
                <a:cs typeface="Arial" panose="020B0604020202020204" pitchFamily="34" charset="0"/>
              </a:rPr>
              <a:t>. </a:t>
            </a:r>
            <a:r>
              <a:rPr lang="nl-NL" sz="1830"/>
              <a:t>De man aan de telefoon zei: "Onze computers zijn goed beveiligd. Maar soms zit er toch ergens </a:t>
            </a:r>
            <a:r>
              <a:rPr lang="nl-NL" sz="1830" b="1" u="sng"/>
              <a:t>een zwakke plek</a:t>
            </a:r>
            <a:r>
              <a:rPr lang="nl-NL" sz="1830"/>
              <a:t> of </a:t>
            </a:r>
            <a:r>
              <a:rPr lang="nl-NL" sz="1830" b="1" i="1">
                <a:ea typeface="Times New Roman" panose="02020603050405020304" pitchFamily="18" charset="0"/>
                <a:cs typeface="Arial" panose="020B0604020202020204" pitchFamily="34" charset="0"/>
              </a:rPr>
              <a:t>een plek waar iets sneller mis kan gaan </a:t>
            </a:r>
            <a:r>
              <a:rPr lang="nl-NL" sz="1830"/>
              <a:t>in de beveiliging. Via zo'n plek kan een virus binnenkomen en problemen veroorzaken. We gaan onderzoeken wat er met uw brief is gebeurd.“ Ik vond het erg jammer dat mijn tante de foto nog niet had gekregen. Gelukkig had ik thuis nog </a:t>
            </a:r>
            <a:r>
              <a:rPr lang="nl-NL" sz="1830" b="1" u="sng"/>
              <a:t>een kopie</a:t>
            </a:r>
            <a:r>
              <a:rPr lang="nl-NL" sz="1830"/>
              <a:t> van de foto. </a:t>
            </a:r>
            <a:r>
              <a:rPr lang="nl-NL" sz="1830">
                <a:ea typeface="Times New Roman" panose="02020603050405020304" pitchFamily="18" charset="0"/>
                <a:cs typeface="Arial" panose="020B0604020202020204" pitchFamily="34" charset="0"/>
              </a:rPr>
              <a:t>Ik had er nog </a:t>
            </a:r>
            <a:r>
              <a:rPr lang="nl-NL" sz="1830" b="1" i="1">
                <a:ea typeface="Times New Roman" panose="02020603050405020304" pitchFamily="18" charset="0"/>
                <a:cs typeface="Arial" panose="020B0604020202020204" pitchFamily="34" charset="0"/>
              </a:rPr>
              <a:t>een afdruk </a:t>
            </a:r>
            <a:r>
              <a:rPr lang="nl-NL" sz="1830">
                <a:ea typeface="Times New Roman" panose="02020603050405020304" pitchFamily="18" charset="0"/>
                <a:cs typeface="Arial" panose="020B0604020202020204" pitchFamily="34" charset="0"/>
              </a:rPr>
              <a:t>van. </a:t>
            </a:r>
            <a:r>
              <a:rPr lang="nl-NL" sz="1830"/>
              <a:t>Als de brief echt kwijt was, kon ik gewoon een nieuwe sturen. De dagen daarna bleef mijn tante haar brievenbus goed </a:t>
            </a:r>
            <a:r>
              <a:rPr lang="nl-NL" sz="1830" b="1" u="sng"/>
              <a:t>in de gaten houden</a:t>
            </a:r>
            <a:r>
              <a:rPr lang="nl-NL" sz="1830"/>
              <a:t>. Ze bleef er goed </a:t>
            </a:r>
            <a:r>
              <a:rPr lang="nl-NL" sz="1830" b="1" i="1"/>
              <a:t>op letten</a:t>
            </a:r>
            <a:r>
              <a:rPr lang="nl-NL" sz="1830"/>
              <a:t>. En na een week belde mijn tante. "Je brief is aangekomen!" riep ze blij. "Wat een prachtige zonnebloem!“ Er was helemaal geen virus geweest. De brief was vertraagd omdat ik er te weinig postzegels op had geplakt. Het was mijn eigen schuld. Mijn tante had een kaartje gekregen waarop stond dat er nog geld betaald moest worden omdat ik te weinig postzegels op de brief had gedaan. En er zat een kleine </a:t>
            </a:r>
            <a:r>
              <a:rPr lang="nl-NL" sz="1830" b="1" u="sng"/>
              <a:t>boete</a:t>
            </a:r>
            <a:r>
              <a:rPr lang="nl-NL" sz="1830"/>
              <a:t> bij. D</a:t>
            </a:r>
            <a:r>
              <a:rPr lang="nl-NL" sz="1830">
                <a:ea typeface="Times New Roman" panose="02020603050405020304" pitchFamily="18" charset="0"/>
                <a:cs typeface="Arial" panose="020B0604020202020204" pitchFamily="34" charset="0"/>
              </a:rPr>
              <a:t>e boete is </a:t>
            </a:r>
            <a:r>
              <a:rPr lang="nl-NL" sz="1830" b="1" i="1">
                <a:ea typeface="Times New Roman" panose="02020603050405020304" pitchFamily="18" charset="0"/>
                <a:cs typeface="Arial" panose="020B0604020202020204" pitchFamily="34" charset="0"/>
              </a:rPr>
              <a:t>de straf waarbij je geld moet betalen</a:t>
            </a:r>
            <a:r>
              <a:rPr lang="nl-NL" sz="1830">
                <a:ea typeface="Times New Roman" panose="02020603050405020304" pitchFamily="18" charset="0"/>
                <a:cs typeface="Arial" panose="020B0604020202020204" pitchFamily="34" charset="0"/>
              </a:rPr>
              <a:t>. </a:t>
            </a:r>
            <a:r>
              <a:rPr lang="nl-NL" sz="1830"/>
              <a:t>Balen! Nu is het herfst en is mijn zonnebloem allang uitgebloeid. Straks wordt het winter. Als het gaat sneeuwen, zal ik het paadje naar mijn voordeur goed schoonvegen. Dat is wel zo </a:t>
            </a:r>
            <a:r>
              <a:rPr lang="nl-NL" sz="1830" b="1" u="sng"/>
              <a:t>veilig</a:t>
            </a:r>
            <a:r>
              <a:rPr lang="nl-NL" sz="1830"/>
              <a:t> voor de postbode. Dan kan hij </a:t>
            </a:r>
            <a:r>
              <a:rPr lang="nl-NL" sz="1830" b="1" i="1"/>
              <a:t>zonder gevaar</a:t>
            </a:r>
            <a:r>
              <a:rPr lang="nl-NL" sz="1830"/>
              <a:t> de post bezorgen. Ik wil natuurlijk niet dat hij uitglijdt! Eigenlijk lijkt postbode me een heel leuk beroep. Je bent lekker veel buiten, je beweegt de hele dag en je maakt mensen blij met hun post. </a:t>
            </a:r>
          </a:p>
        </p:txBody>
      </p:sp>
      <p:sp>
        <p:nvSpPr>
          <p:cNvPr id="4" name="Tekstvak 1"/>
          <p:cNvSpPr txBox="1"/>
          <p:nvPr/>
        </p:nvSpPr>
        <p:spPr>
          <a:xfrm>
            <a:off x="8680412" y="27856"/>
            <a:ext cx="463588"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dirty="0"/>
              <a:t>AA</a:t>
            </a:r>
          </a:p>
        </p:txBody>
      </p:sp>
    </p:spTree>
    <p:extLst>
      <p:ext uri="{BB962C8B-B14F-4D97-AF65-F5344CB8AC3E}">
        <p14:creationId xmlns:p14="http://schemas.microsoft.com/office/powerpoint/2010/main" val="218911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normAutofit/>
          </a:bodyPr>
          <a:lstStyle/>
          <a:p>
            <a:r>
              <a:rPr lang="nl-NL" dirty="0">
                <a:solidFill>
                  <a:srgbClr val="C00000"/>
                </a:solidFill>
                <a:latin typeface="Century Gothic" panose="020B0502020202020204" pitchFamily="34" charset="0"/>
              </a:rPr>
              <a:t>Week </a:t>
            </a:r>
            <a:r>
              <a:rPr lang="nl-NL">
                <a:solidFill>
                  <a:srgbClr val="C00000"/>
                </a:solidFill>
                <a:latin typeface="Century Gothic" panose="020B0502020202020204" pitchFamily="34" charset="0"/>
              </a:rPr>
              <a:t>45 – 3 november </a:t>
            </a:r>
            <a:r>
              <a:rPr lang="nl-NL" dirty="0">
                <a:solidFill>
                  <a:srgbClr val="C00000"/>
                </a:solidFill>
                <a:latin typeface="Century Gothic" panose="020B0502020202020204" pitchFamily="34" charset="0"/>
              </a:rPr>
              <a:t>2026</a:t>
            </a:r>
          </a:p>
          <a:p>
            <a:r>
              <a:rPr lang="nl-NL" dirty="0">
                <a:solidFill>
                  <a:srgbClr val="C00000"/>
                </a:solidFill>
                <a:latin typeface="Century Gothic" panose="020B0502020202020204" pitchFamily="34" charset="0"/>
              </a:rPr>
              <a:t>Niveau AA</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dirty="0" err="1">
                <a:solidFill>
                  <a:srgbClr val="00B050"/>
                </a:solidFill>
                <a:latin typeface="Century Gothic" panose="020B0502020202020204" pitchFamily="34" charset="0"/>
              </a:rPr>
              <a:t>Gerarda</a:t>
            </a:r>
            <a:r>
              <a:rPr lang="nl-NL" sz="1100" i="1" dirty="0">
                <a:solidFill>
                  <a:srgbClr val="00B050"/>
                </a:solidFill>
                <a:latin typeface="Century Gothic" panose="020B0502020202020204" pitchFamily="34" charset="0"/>
              </a:rPr>
              <a:t> Das</a:t>
            </a:r>
          </a:p>
          <a:p>
            <a:pPr algn="l"/>
            <a:r>
              <a:rPr lang="nl-NL" sz="1100" i="1" dirty="0">
                <a:solidFill>
                  <a:srgbClr val="00B050"/>
                </a:solidFill>
                <a:latin typeface="Century Gothic" panose="020B0502020202020204" pitchFamily="34" charset="0"/>
              </a:rPr>
              <a:t>Antoinette Duijf</a:t>
            </a:r>
          </a:p>
          <a:p>
            <a:pPr algn="l"/>
            <a:r>
              <a:rPr lang="nl-NL" sz="1100" i="1" dirty="0">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dirty="0">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dirty="0">
                <a:latin typeface="Century Gothic" panose="020B0502020202020204" pitchFamily="34" charset="0"/>
              </a:rPr>
              <a:t>melden</a:t>
            </a:r>
          </a:p>
        </p:txBody>
      </p:sp>
      <p:pic>
        <p:nvPicPr>
          <p:cNvPr id="3" name="Afbeelding 2">
            <a:extLst>
              <a:ext uri="{FF2B5EF4-FFF2-40B4-BE49-F238E27FC236}">
                <a16:creationId xmlns:a16="http://schemas.microsoft.com/office/drawing/2014/main" id="{43DBDECB-CD29-DB24-AF50-6586E662E4F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187624" y="1412776"/>
            <a:ext cx="7056784" cy="4818537"/>
          </a:xfrm>
          <a:prstGeom prst="rect">
            <a:avLst/>
          </a:prstGeom>
        </p:spPr>
      </p:pic>
    </p:spTree>
    <p:extLst>
      <p:ext uri="{BB962C8B-B14F-4D97-AF65-F5344CB8AC3E}">
        <p14:creationId xmlns:p14="http://schemas.microsoft.com/office/powerpoint/2010/main" val="3852907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dirty="0">
                <a:latin typeface="Century Gothic" panose="020B0502020202020204" pitchFamily="34" charset="0"/>
              </a:rPr>
              <a:t>het virus</a:t>
            </a:r>
          </a:p>
        </p:txBody>
      </p:sp>
      <p:pic>
        <p:nvPicPr>
          <p:cNvPr id="3" name="Afbeelding 2">
            <a:extLst>
              <a:ext uri="{FF2B5EF4-FFF2-40B4-BE49-F238E27FC236}">
                <a16:creationId xmlns:a16="http://schemas.microsoft.com/office/drawing/2014/main" id="{AB958320-7AD0-A279-41DF-598F999A6A6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295636" y="1226143"/>
            <a:ext cx="6516216" cy="5221622"/>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dirty="0">
                <a:latin typeface="Century Gothic" panose="020B0502020202020204" pitchFamily="34" charset="0"/>
              </a:rPr>
              <a:t>de zwakke plek</a:t>
            </a:r>
          </a:p>
        </p:txBody>
      </p:sp>
      <p:pic>
        <p:nvPicPr>
          <p:cNvPr id="5" name="Afbeelding 4">
            <a:extLst>
              <a:ext uri="{FF2B5EF4-FFF2-40B4-BE49-F238E27FC236}">
                <a16:creationId xmlns:a16="http://schemas.microsoft.com/office/drawing/2014/main" id="{99F00C07-CFB6-000A-57F6-30D13E3E4C9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087724" y="1484784"/>
            <a:ext cx="4968552" cy="5030836"/>
          </a:xfrm>
          <a:prstGeom prst="rect">
            <a:avLst/>
          </a:prstGeom>
        </p:spPr>
      </p:pic>
    </p:spTree>
    <p:extLst>
      <p:ext uri="{BB962C8B-B14F-4D97-AF65-F5344CB8AC3E}">
        <p14:creationId xmlns:p14="http://schemas.microsoft.com/office/powerpoint/2010/main" val="245200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dirty="0">
                <a:latin typeface="Century Gothic" panose="020B0502020202020204" pitchFamily="34" charset="0"/>
              </a:rPr>
              <a:t>de kopie</a:t>
            </a:r>
          </a:p>
        </p:txBody>
      </p:sp>
      <p:pic>
        <p:nvPicPr>
          <p:cNvPr id="3" name="Afbeelding 2">
            <a:extLst>
              <a:ext uri="{FF2B5EF4-FFF2-40B4-BE49-F238E27FC236}">
                <a16:creationId xmlns:a16="http://schemas.microsoft.com/office/drawing/2014/main" id="{601B900B-50C4-038C-4BC4-633DC3AFB0C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087724" y="1484784"/>
            <a:ext cx="4968552" cy="4969315"/>
          </a:xfrm>
          <a:prstGeom prst="rect">
            <a:avLst/>
          </a:prstGeom>
        </p:spPr>
      </p:pic>
    </p:spTree>
    <p:extLst>
      <p:ext uri="{BB962C8B-B14F-4D97-AF65-F5344CB8AC3E}">
        <p14:creationId xmlns:p14="http://schemas.microsoft.com/office/powerpoint/2010/main" val="2709048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dirty="0">
                <a:latin typeface="Century Gothic" panose="020B0502020202020204" pitchFamily="34" charset="0"/>
              </a:rPr>
              <a:t>in de gaten houden</a:t>
            </a:r>
          </a:p>
        </p:txBody>
      </p:sp>
      <p:pic>
        <p:nvPicPr>
          <p:cNvPr id="5" name="Afbeelding 4">
            <a:extLst>
              <a:ext uri="{FF2B5EF4-FFF2-40B4-BE49-F238E27FC236}">
                <a16:creationId xmlns:a16="http://schemas.microsoft.com/office/drawing/2014/main" id="{BA60671A-E6AF-6198-F134-433FB4623A6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177480" y="1556792"/>
            <a:ext cx="4752528" cy="4714875"/>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dirty="0">
                <a:latin typeface="Century Gothic" panose="020B0502020202020204" pitchFamily="34" charset="0"/>
              </a:rPr>
              <a:t>de boete</a:t>
            </a:r>
          </a:p>
        </p:txBody>
      </p:sp>
      <p:pic>
        <p:nvPicPr>
          <p:cNvPr id="3" name="Afbeelding 2">
            <a:extLst>
              <a:ext uri="{FF2B5EF4-FFF2-40B4-BE49-F238E27FC236}">
                <a16:creationId xmlns:a16="http://schemas.microsoft.com/office/drawing/2014/main" id="{D10D886C-F587-7F84-2EB5-72447105DF3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547663" y="1700808"/>
            <a:ext cx="6048673" cy="4562083"/>
          </a:xfrm>
          <a:prstGeom prst="rect">
            <a:avLst/>
          </a:prstGeom>
        </p:spPr>
      </p:pic>
    </p:spTree>
    <p:extLst>
      <p:ext uri="{BB962C8B-B14F-4D97-AF65-F5344CB8AC3E}">
        <p14:creationId xmlns:p14="http://schemas.microsoft.com/office/powerpoint/2010/main" val="421046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dirty="0">
                <a:latin typeface="Century Gothic" panose="020B0502020202020204" pitchFamily="34" charset="0"/>
              </a:rPr>
              <a:t>veilig</a:t>
            </a:r>
          </a:p>
        </p:txBody>
      </p:sp>
      <p:pic>
        <p:nvPicPr>
          <p:cNvPr id="3" name="Afbeelding 2">
            <a:extLst>
              <a:ext uri="{FF2B5EF4-FFF2-40B4-BE49-F238E27FC236}">
                <a16:creationId xmlns:a16="http://schemas.microsoft.com/office/drawing/2014/main" id="{98B289F9-CBF0-FE26-BDAF-97EE9D412F6D}"/>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979712" y="1340768"/>
            <a:ext cx="5364088" cy="5240857"/>
          </a:xfrm>
          <a:prstGeom prst="rect">
            <a:avLst/>
          </a:prstGeom>
        </p:spPr>
      </p:pic>
    </p:spTree>
    <p:extLst>
      <p:ext uri="{BB962C8B-B14F-4D97-AF65-F5344CB8AC3E}">
        <p14:creationId xmlns:p14="http://schemas.microsoft.com/office/powerpoint/2010/main" val="164643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Op de woordmuur:</a:t>
            </a:r>
          </a:p>
        </p:txBody>
      </p:sp>
    </p:spTree>
    <p:extLst>
      <p:ext uri="{BB962C8B-B14F-4D97-AF65-F5344CB8AC3E}">
        <p14:creationId xmlns:p14="http://schemas.microsoft.com/office/powerpoint/2010/main" val="1671649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3CB734B-9971-DB51-3DED-572F252173A5}"/>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E06C8F40-E030-859B-EFB0-2058A254FCD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73222" y="668598"/>
            <a:ext cx="8028571" cy="2111914"/>
          </a:xfrm>
          <a:prstGeom prst="rect">
            <a:avLst/>
          </a:prstGeom>
        </p:spPr>
      </p:pic>
      <p:sp>
        <p:nvSpPr>
          <p:cNvPr id="10" name="Text Box 14">
            <a:extLst>
              <a:ext uri="{FF2B5EF4-FFF2-40B4-BE49-F238E27FC236}">
                <a16:creationId xmlns:a16="http://schemas.microsoft.com/office/drawing/2014/main" id="{EC0CC1D0-FE60-F840-73E9-0CE7E683D1F2}"/>
              </a:ext>
            </a:extLst>
          </p:cNvPr>
          <p:cNvSpPr txBox="1"/>
          <p:nvPr/>
        </p:nvSpPr>
        <p:spPr>
          <a:xfrm>
            <a:off x="2840469" y="386015"/>
            <a:ext cx="3463062"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CD78B488-E032-3F3E-C334-FB96F8D71FB2}"/>
              </a:ext>
            </a:extLst>
          </p:cNvPr>
          <p:cNvSpPr txBox="1">
            <a:spLocks noChangeArrowheads="1"/>
          </p:cNvSpPr>
          <p:nvPr/>
        </p:nvSpPr>
        <p:spPr bwMode="auto">
          <a:xfrm>
            <a:off x="2469415" y="332619"/>
            <a:ext cx="4018455"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h</a:t>
            </a:r>
            <a:r>
              <a:rPr lang="nl-NL" sz="5400" b="1">
                <a:effectLst/>
                <a:latin typeface="Century Gothic" panose="020B0502020202020204" pitchFamily="34" charset="0"/>
                <a:ea typeface="Calibri"/>
                <a:cs typeface="Times New Roman"/>
              </a:rPr>
              <a:t>et virus</a:t>
            </a:r>
          </a:p>
        </p:txBody>
      </p:sp>
      <p:sp>
        <p:nvSpPr>
          <p:cNvPr id="19" name="Text Box 14">
            <a:extLst>
              <a:ext uri="{FF2B5EF4-FFF2-40B4-BE49-F238E27FC236}">
                <a16:creationId xmlns:a16="http://schemas.microsoft.com/office/drawing/2014/main" id="{40542B69-6D97-5F24-63E3-ABE36EA69A27}"/>
              </a:ext>
            </a:extLst>
          </p:cNvPr>
          <p:cNvSpPr txBox="1"/>
          <p:nvPr/>
        </p:nvSpPr>
        <p:spPr>
          <a:xfrm>
            <a:off x="529996" y="2504914"/>
            <a:ext cx="3753972" cy="9721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476A93-B8D4-4E44-87FD-AFF601B2337C}"/>
              </a:ext>
            </a:extLst>
          </p:cNvPr>
          <p:cNvSpPr txBox="1">
            <a:spLocks noChangeArrowheads="1"/>
          </p:cNvSpPr>
          <p:nvPr/>
        </p:nvSpPr>
        <p:spPr bwMode="auto">
          <a:xfrm>
            <a:off x="529995" y="2571718"/>
            <a:ext cx="3672408"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e</a:t>
            </a:r>
            <a:r>
              <a:rPr lang="nl-NL" sz="3600">
                <a:effectLst/>
                <a:latin typeface="Century Gothic" panose="020B0502020202020204" pitchFamily="34" charset="0"/>
                <a:ea typeface="Calibri"/>
                <a:cs typeface="Times New Roman"/>
              </a:rPr>
              <a:t>en biologisch virus</a:t>
            </a:r>
          </a:p>
        </p:txBody>
      </p:sp>
      <p:sp>
        <p:nvSpPr>
          <p:cNvPr id="14" name="Text Box 14">
            <a:extLst>
              <a:ext uri="{FF2B5EF4-FFF2-40B4-BE49-F238E27FC236}">
                <a16:creationId xmlns:a16="http://schemas.microsoft.com/office/drawing/2014/main" id="{B7594A3B-3117-84CE-C300-FB96E5ED269D}"/>
              </a:ext>
            </a:extLst>
          </p:cNvPr>
          <p:cNvSpPr txBox="1"/>
          <p:nvPr/>
        </p:nvSpPr>
        <p:spPr>
          <a:xfrm>
            <a:off x="4958505" y="2492896"/>
            <a:ext cx="3753973" cy="972107"/>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EA1F8B7-D4BC-D8B0-E6FD-F33ECB45A1DD}"/>
              </a:ext>
            </a:extLst>
          </p:cNvPr>
          <p:cNvSpPr txBox="1">
            <a:spLocks noChangeArrowheads="1"/>
          </p:cNvSpPr>
          <p:nvPr/>
        </p:nvSpPr>
        <p:spPr bwMode="auto">
          <a:xfrm>
            <a:off x="4958507" y="2492898"/>
            <a:ext cx="3753972"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een computervirus</a:t>
            </a: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1" name="Text Box 14">
            <a:extLst>
              <a:ext uri="{FF2B5EF4-FFF2-40B4-BE49-F238E27FC236}">
                <a16:creationId xmlns:a16="http://schemas.microsoft.com/office/drawing/2014/main" id="{B80EC83B-DCAB-4646-ED49-AB845A402AB8}"/>
              </a:ext>
            </a:extLst>
          </p:cNvPr>
          <p:cNvSpPr txBox="1"/>
          <p:nvPr/>
        </p:nvSpPr>
        <p:spPr>
          <a:xfrm>
            <a:off x="4687585" y="3531748"/>
            <a:ext cx="4180225" cy="1211797"/>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23" name="Tekstvak 2">
            <a:extLst>
              <a:ext uri="{FF2B5EF4-FFF2-40B4-BE49-F238E27FC236}">
                <a16:creationId xmlns:a16="http://schemas.microsoft.com/office/drawing/2014/main" id="{EF99703C-9CCE-8DA3-7A2E-0E3E166F5CBB}"/>
              </a:ext>
            </a:extLst>
          </p:cNvPr>
          <p:cNvSpPr txBox="1">
            <a:spLocks noChangeArrowheads="1"/>
          </p:cNvSpPr>
          <p:nvPr/>
        </p:nvSpPr>
        <p:spPr bwMode="auto">
          <a:xfrm>
            <a:off x="4751397" y="3533171"/>
            <a:ext cx="4295811" cy="676364"/>
          </a:xfrm>
          <a:prstGeom prst="rect">
            <a:avLst/>
          </a:prstGeom>
          <a:noFill/>
          <a:ln w="9525">
            <a:noFill/>
            <a:miter lim="800000"/>
            <a:headEnd/>
            <a:tailEnd/>
          </a:ln>
        </p:spPr>
        <p:txBody>
          <a:bodyPr rot="0" vert="horz" wrap="square" lIns="91440" tIns="45720" rIns="91440" bIns="45720" anchor="t" anchorCtr="0">
            <a:noAutofit/>
          </a:bodyPr>
          <a:lstStyle/>
          <a:p>
            <a:pPr>
              <a:lnSpc>
                <a:spcPct val="100000"/>
              </a:lnSpc>
              <a:spcAft>
                <a:spcPts val="800"/>
              </a:spcAft>
            </a:pPr>
            <a:r>
              <a:rPr lang="nl-NL" sz="2400">
                <a:effectLst/>
                <a:latin typeface="Century Gothic" panose="020B0502020202020204" pitchFamily="34" charset="0"/>
                <a:ea typeface="Calibri"/>
                <a:cs typeface="Times New Roman"/>
              </a:rPr>
              <a:t>= </a:t>
            </a:r>
            <a:r>
              <a:rPr lang="nl-NL" sz="2400">
                <a:latin typeface="Century Gothic" panose="020B0502020202020204" pitchFamily="34" charset="0"/>
              </a:rPr>
              <a:t>iets wat op je computer kan komen en daar iets kapot kan maken.</a:t>
            </a:r>
            <a:endParaRPr lang="nl-NL" sz="1050">
              <a:effectLst/>
              <a:latin typeface="Century Gothic" panose="020B0502020202020204" pitchFamily="34" charset="0"/>
              <a:ea typeface="Calibri"/>
              <a:cs typeface="Times New Roman"/>
            </a:endParaRPr>
          </a:p>
        </p:txBody>
      </p:sp>
      <p:pic>
        <p:nvPicPr>
          <p:cNvPr id="25" name="Afbeelding 24">
            <a:extLst>
              <a:ext uri="{FF2B5EF4-FFF2-40B4-BE49-F238E27FC236}">
                <a16:creationId xmlns:a16="http://schemas.microsoft.com/office/drawing/2014/main" id="{E6A15A4B-26E8-DC2C-4FEC-1298901345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48979" y="4891677"/>
            <a:ext cx="1946850" cy="1297900"/>
          </a:xfrm>
          <a:prstGeom prst="rect">
            <a:avLst/>
          </a:prstGeom>
        </p:spPr>
      </p:pic>
      <p:pic>
        <p:nvPicPr>
          <p:cNvPr id="27" name="Afbeelding 26">
            <a:extLst>
              <a:ext uri="{FF2B5EF4-FFF2-40B4-BE49-F238E27FC236}">
                <a16:creationId xmlns:a16="http://schemas.microsoft.com/office/drawing/2014/main" id="{8B861694-3D77-EFDA-9B3E-960B70BF89E2}"/>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150630" y="4846631"/>
            <a:ext cx="1891118" cy="1393863"/>
          </a:xfrm>
          <a:prstGeom prst="rect">
            <a:avLst/>
          </a:prstGeom>
        </p:spPr>
      </p:pic>
      <p:sp>
        <p:nvSpPr>
          <p:cNvPr id="31" name="Text Box 14">
            <a:extLst>
              <a:ext uri="{FF2B5EF4-FFF2-40B4-BE49-F238E27FC236}">
                <a16:creationId xmlns:a16="http://schemas.microsoft.com/office/drawing/2014/main" id="{30F8D849-8C97-9E7C-2264-7E2E61F48773}"/>
              </a:ext>
            </a:extLst>
          </p:cNvPr>
          <p:cNvSpPr txBox="1"/>
          <p:nvPr/>
        </p:nvSpPr>
        <p:spPr>
          <a:xfrm>
            <a:off x="341888" y="3554671"/>
            <a:ext cx="4180225" cy="1211797"/>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33" name="Tekstvak 2">
            <a:extLst>
              <a:ext uri="{FF2B5EF4-FFF2-40B4-BE49-F238E27FC236}">
                <a16:creationId xmlns:a16="http://schemas.microsoft.com/office/drawing/2014/main" id="{24333A30-4F9E-F9A9-2DBB-FB723418FACF}"/>
              </a:ext>
            </a:extLst>
          </p:cNvPr>
          <p:cNvSpPr txBox="1">
            <a:spLocks noChangeArrowheads="1"/>
          </p:cNvSpPr>
          <p:nvPr/>
        </p:nvSpPr>
        <p:spPr bwMode="auto">
          <a:xfrm>
            <a:off x="405700" y="3556094"/>
            <a:ext cx="4295811" cy="676364"/>
          </a:xfrm>
          <a:prstGeom prst="rect">
            <a:avLst/>
          </a:prstGeom>
          <a:noFill/>
          <a:ln w="9525">
            <a:noFill/>
            <a:miter lim="800000"/>
            <a:headEnd/>
            <a:tailEnd/>
          </a:ln>
        </p:spPr>
        <p:txBody>
          <a:bodyPr rot="0" vert="horz" wrap="square" lIns="91440" tIns="45720" rIns="91440" bIns="45720" anchor="t" anchorCtr="0">
            <a:noAutofit/>
          </a:bodyPr>
          <a:lstStyle/>
          <a:p>
            <a:pPr>
              <a:lnSpc>
                <a:spcPct val="100000"/>
              </a:lnSpc>
              <a:spcAft>
                <a:spcPts val="800"/>
              </a:spcAft>
            </a:pPr>
            <a:r>
              <a:rPr lang="nl-NL" sz="2400">
                <a:effectLst/>
                <a:latin typeface="Century Gothic" panose="020B0502020202020204" pitchFamily="34" charset="0"/>
                <a:ea typeface="Calibri"/>
                <a:cs typeface="Times New Roman"/>
              </a:rPr>
              <a:t>= </a:t>
            </a:r>
            <a:r>
              <a:rPr lang="nl-NL" sz="2400">
                <a:latin typeface="Century Gothic" panose="020B0502020202020204" pitchFamily="34" charset="0"/>
              </a:rPr>
              <a:t>iets heel kleins dat in je lichaam kan komen en je ziek kan maken.</a:t>
            </a:r>
            <a:endParaRPr lang="nl-NL" sz="1050">
              <a:effectLst/>
              <a:latin typeface="Century Gothic" panose="020B0502020202020204" pitchFamily="34" charset="0"/>
              <a:ea typeface="Calibri"/>
              <a:cs typeface="Times New Roman"/>
            </a:endParaRPr>
          </a:p>
        </p:txBody>
      </p:sp>
      <p:sp>
        <p:nvSpPr>
          <p:cNvPr id="35" name="Rechthoek 34">
            <a:extLst>
              <a:ext uri="{FF2B5EF4-FFF2-40B4-BE49-F238E27FC236}">
                <a16:creationId xmlns:a16="http://schemas.microsoft.com/office/drawing/2014/main" id="{392DCD0B-9EE0-89E0-F0F0-B7561328E17E}"/>
              </a:ext>
            </a:extLst>
          </p:cNvPr>
          <p:cNvSpPr/>
          <p:nvPr/>
        </p:nvSpPr>
        <p:spPr>
          <a:xfrm>
            <a:off x="4522113" y="2132856"/>
            <a:ext cx="165472" cy="6831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594331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2047C65-DE0C-5E22-1EF7-5ED0D1075E68}"/>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51DD9BBE-0654-F7C1-474D-51A63B2E97E4}"/>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ADC08903-1249-C293-310D-CF62D235259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D09B2A4-3F65-1D5C-40D9-FF5217B6D819}"/>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3E1EF99-1825-D9B6-CE28-54505AE2D0DE}"/>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644A4299-3A63-6813-A679-FB8DB7D5FD7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79D0A0B5-43EC-915C-1E3A-AA9CA21994B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D4DC5350-E385-459A-7DF3-9A72313F2A3E}"/>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7F7FEC4-BF68-947B-DD0F-7E6E50020673}"/>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65DE5CD-5637-64F2-6E23-1BE493BF39D9}"/>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CCCAE601-6EB4-C211-79F6-B35BB66EE51B}"/>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B71306B-B1D7-DA38-CEBA-4A435BF13123}"/>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48EA2D2F-7681-0E53-DB39-9C6B3831EFC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B6DEF31-7DDE-219F-D8DB-96DA4ABF024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2E92E1D8-2B7E-53B8-A69B-32798D535B35}"/>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034BB45-026D-28BB-2C78-738A90EF2845}"/>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D8074DC8-B4AE-AA46-2D76-EBA890C6A19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B5945C4-B34D-159C-2481-CA48BF731E6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AC757F5E-B016-F947-4518-7C6B9CC7EE04}"/>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dirty="0">
                <a:solidFill>
                  <a:srgbClr val="387038"/>
                </a:solidFill>
                <a:effectLst/>
                <a:latin typeface="Century Gothic" panose="020B0502020202020204" pitchFamily="34" charset="0"/>
                <a:ea typeface="Calibri"/>
                <a:cs typeface="Times New Roman"/>
              </a:rPr>
              <a:t>veilig</a:t>
            </a:r>
            <a:endParaRPr lang="nl-NL" sz="5400" dirty="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152372B3-00F5-781C-183E-6F2DDF35091D}"/>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dirty="0">
                <a:solidFill>
                  <a:srgbClr val="387038"/>
                </a:solidFill>
                <a:latin typeface="Century Gothic" panose="020B0502020202020204" pitchFamily="34" charset="0"/>
                <a:ea typeface="Calibri"/>
                <a:cs typeface="Times New Roman"/>
              </a:rPr>
              <a:t>onveilig</a:t>
            </a:r>
            <a:endParaRPr lang="nl-NL" sz="5400" dirty="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37104C51-0232-62ED-4C6F-1447D06633EE}"/>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dirty="0">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zonder gevaar </a:t>
            </a:r>
            <a:endParaRPr lang="nl-NL" sz="2800" dirty="0">
              <a:latin typeface="Century Gothic" panose="020B0502020202020204" pitchFamily="34" charset="0"/>
              <a:ea typeface="Calibri"/>
              <a:cs typeface="Times New Roman"/>
            </a:endParaRPr>
          </a:p>
          <a:p>
            <a:pPr>
              <a:lnSpc>
                <a:spcPct val="107000"/>
              </a:lnSpc>
              <a:spcAft>
                <a:spcPts val="0"/>
              </a:spcAft>
            </a:pPr>
            <a:endParaRPr lang="nl-NL" sz="2800" dirty="0">
              <a:effectLst/>
              <a:latin typeface="Century Gothic" panose="020B0502020202020204" pitchFamily="34" charset="0"/>
              <a:ea typeface="Calibri"/>
              <a:cs typeface="Times New Roman"/>
            </a:endParaRP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endParaRPr lang="nl-NL" sz="2800" dirty="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Een schoon paadje is wel zo </a:t>
            </a:r>
            <a:r>
              <a:rPr lang="nl-NL" sz="2400" i="1" u="sng">
                <a:solidFill>
                  <a:srgbClr val="387038"/>
                </a:solidFill>
                <a:latin typeface="Century Gothic" panose="020B0502020202020204" pitchFamily="34" charset="0"/>
                <a:ea typeface="Calibri"/>
                <a:cs typeface="Times New Roman"/>
              </a:rPr>
              <a:t>veilig</a:t>
            </a:r>
            <a:r>
              <a:rPr lang="nl-NL" sz="2400" i="1">
                <a:solidFill>
                  <a:srgbClr val="387038"/>
                </a:solidFill>
                <a:latin typeface="Century Gothic" panose="020B0502020202020204" pitchFamily="34" charset="0"/>
                <a:ea typeface="Calibri"/>
                <a:cs typeface="Times New Roman"/>
              </a:rPr>
              <a:t> voor de postbode</a:t>
            </a:r>
            <a:r>
              <a:rPr lang="nl-NL" sz="2400" i="1" dirty="0">
                <a:solidFill>
                  <a:srgbClr val="387038"/>
                </a:solidFill>
                <a:effectLst/>
                <a:latin typeface="Century Gothic" panose="020B0502020202020204" pitchFamily="34" charset="0"/>
                <a:ea typeface="Calibri"/>
                <a:cs typeface="Times New Roman"/>
              </a:rPr>
              <a:t>.</a:t>
            </a:r>
            <a:endParaRPr lang="nl-NL" sz="1100" dirty="0">
              <a:effectLst/>
              <a:latin typeface="Century Gothic" panose="020B0502020202020204" pitchFamily="34" charset="0"/>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900" dirty="0">
                <a:effectLst/>
                <a:latin typeface="Calibri"/>
                <a:ea typeface="Calibri"/>
                <a:cs typeface="Times New Roman"/>
              </a:rPr>
              <a:t> </a:t>
            </a:r>
            <a:endParaRPr lang="nl-NL" sz="1100" dirty="0">
              <a:effectLst/>
              <a:latin typeface="Calibri"/>
              <a:ea typeface="Calibri"/>
              <a:cs typeface="Times New Roman"/>
            </a:endParaRPr>
          </a:p>
        </p:txBody>
      </p:sp>
      <p:sp>
        <p:nvSpPr>
          <p:cNvPr id="36" name="Tekstvak 2">
            <a:extLst>
              <a:ext uri="{FF2B5EF4-FFF2-40B4-BE49-F238E27FC236}">
                <a16:creationId xmlns:a16="http://schemas.microsoft.com/office/drawing/2014/main" id="{D8EF981A-9BA7-0EB1-9B70-F7FBF2F7DF1C}"/>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dirty="0">
                <a:effectLst/>
                <a:latin typeface="Century Gothic" panose="020B0502020202020204" pitchFamily="34" charset="0"/>
                <a:ea typeface="Calibri"/>
                <a:cs typeface="Times New Roman"/>
              </a:rPr>
              <a:t>= </a:t>
            </a:r>
            <a:r>
              <a:rPr lang="nl-NL" sz="2800">
                <a:effectLst/>
                <a:latin typeface="Century Gothic" panose="020B0502020202020204" pitchFamily="34" charset="0"/>
                <a:ea typeface="Calibri"/>
                <a:cs typeface="Times New Roman"/>
              </a:rPr>
              <a:t>gevaarlijk</a:t>
            </a:r>
            <a:endParaRPr lang="nl-NL" sz="2800" dirty="0">
              <a:effectLst/>
              <a:latin typeface="Century Gothic" panose="020B0502020202020204" pitchFamily="34" charset="0"/>
              <a:ea typeface="Calibri"/>
              <a:cs typeface="Times New Roman"/>
            </a:endParaRP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endParaRPr lang="nl-NL" sz="2800" dirty="0">
              <a:latin typeface="Century Gothic" panose="020B0502020202020204" pitchFamily="34" charset="0"/>
              <a:ea typeface="Calibri"/>
              <a:cs typeface="Times New Roman"/>
            </a:endParaRPr>
          </a:p>
          <a:p>
            <a:pPr>
              <a:lnSpc>
                <a:spcPct val="107000"/>
              </a:lnSpc>
              <a:spcAft>
                <a:spcPts val="0"/>
              </a:spcAft>
            </a:pPr>
            <a:endParaRPr lang="nl-NL" sz="2800" dirty="0">
              <a:latin typeface="Century Gothic" panose="020B0502020202020204" pitchFamily="34" charset="0"/>
              <a:ea typeface="Calibri"/>
              <a:cs typeface="Times New Roman"/>
            </a:endParaRPr>
          </a:p>
          <a:p>
            <a:pPr>
              <a:lnSpc>
                <a:spcPct val="107000"/>
              </a:lnSpc>
              <a:spcAft>
                <a:spcPts val="0"/>
              </a:spcAft>
            </a:pPr>
            <a:endParaRPr lang="nl-NL" sz="2800" dirty="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Een gladde stoep is </a:t>
            </a:r>
            <a:r>
              <a:rPr lang="nl-NL" sz="2400" i="1" u="sng">
                <a:solidFill>
                  <a:srgbClr val="387038"/>
                </a:solidFill>
                <a:latin typeface="Century Gothic" panose="020B0502020202020204" pitchFamily="34" charset="0"/>
                <a:ea typeface="Calibri"/>
                <a:cs typeface="Times New Roman"/>
              </a:rPr>
              <a:t>onveilig</a:t>
            </a:r>
            <a:r>
              <a:rPr lang="nl-NL" sz="2400" i="1">
                <a:solidFill>
                  <a:srgbClr val="387038"/>
                </a:solidFill>
                <a:latin typeface="Century Gothic" panose="020B0502020202020204" pitchFamily="34" charset="0"/>
                <a:ea typeface="Calibri"/>
                <a:cs typeface="Times New Roman"/>
              </a:rPr>
              <a:t> voor de postbode</a:t>
            </a:r>
            <a:r>
              <a:rPr lang="nl-NL" sz="2400" i="1" dirty="0">
                <a:solidFill>
                  <a:srgbClr val="387038"/>
                </a:solidFill>
                <a:latin typeface="Century Gothic" panose="020B0502020202020204" pitchFamily="34" charset="0"/>
                <a:ea typeface="Calibri"/>
                <a:cs typeface="Times New Roman"/>
              </a:rPr>
              <a:t>.</a:t>
            </a:r>
            <a:endParaRPr lang="nl-NL" sz="2400" dirty="0">
              <a:effectLst/>
              <a:latin typeface="Century Gothic" panose="020B0502020202020204" pitchFamily="34" charset="0"/>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900" dirty="0">
                <a:effectLst/>
                <a:latin typeface="Calibri"/>
                <a:ea typeface="Calibri"/>
                <a:cs typeface="Times New Roman"/>
              </a:rPr>
              <a:t> </a:t>
            </a:r>
            <a:endParaRPr lang="nl-NL" sz="1100" dirty="0">
              <a:effectLst/>
              <a:latin typeface="Calibri"/>
              <a:ea typeface="Calibri"/>
              <a:cs typeface="Times New Roman"/>
            </a:endParaRPr>
          </a:p>
        </p:txBody>
      </p:sp>
      <p:sp>
        <p:nvSpPr>
          <p:cNvPr id="37" name="Rechthoek 36">
            <a:extLst>
              <a:ext uri="{FF2B5EF4-FFF2-40B4-BE49-F238E27FC236}">
                <a16:creationId xmlns:a16="http://schemas.microsoft.com/office/drawing/2014/main" id="{04CC944D-F3A6-F7AA-A247-B7C5B648A0A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40801F9-2058-84A4-9503-E01B919DDA80}"/>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ACBB49E9-294B-2446-9719-E992D023E8E1}"/>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DE133A0-CC30-3D8E-17AC-F370909C96F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9F458F5E-71E5-42A9-724C-0CF61E33CD4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2A3D0F46-724D-658E-667F-9651F52678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17923" y="2393590"/>
            <a:ext cx="3599891" cy="2399927"/>
          </a:xfrm>
          <a:prstGeom prst="rect">
            <a:avLst/>
          </a:prstGeom>
        </p:spPr>
      </p:pic>
      <p:pic>
        <p:nvPicPr>
          <p:cNvPr id="18" name="Afbeelding 17">
            <a:extLst>
              <a:ext uri="{FF2B5EF4-FFF2-40B4-BE49-F238E27FC236}">
                <a16:creationId xmlns:a16="http://schemas.microsoft.com/office/drawing/2014/main" id="{18CCD05B-4526-8D76-EA31-E86E6090661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27584" y="2256182"/>
            <a:ext cx="2671184" cy="2609818"/>
          </a:xfrm>
          <a:prstGeom prst="rect">
            <a:avLst/>
          </a:prstGeom>
        </p:spPr>
      </p:pic>
    </p:spTree>
    <p:extLst>
      <p:ext uri="{BB962C8B-B14F-4D97-AF65-F5344CB8AC3E}">
        <p14:creationId xmlns:p14="http://schemas.microsoft.com/office/powerpoint/2010/main" val="2967928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8E37A-65A3-4508-D6B7-2737E08D95F0}"/>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D0FC622-1309-EA51-6ADB-C05B4A18FFDC}"/>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B3F244AF-87B8-8709-99C2-F571045D7007}"/>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C9FC0390-D901-C64F-5C91-5240C00702F2}"/>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66D29BF2-A8B9-D7F7-04C5-2A516D77D222}"/>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D6B1E07-FFB2-3C76-9EAD-1391F8D5BF3F}"/>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B4273BE1-58C8-E901-7469-AF2226A21945}"/>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4DDAA0D5-915A-9904-2E34-66AB2ABFCA7B}"/>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59935554-3A2C-9C8B-4A1B-47DDE8ECB3F2}"/>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5C2E7F53-0908-6D84-16BD-B15DC5E2D652}"/>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D0279E58-9976-99F6-625B-91AF4276E89B}"/>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6AAC2F86-DD35-ABF0-74FB-AA598157DB18}"/>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4375242-9D09-ECE2-6BA6-9CE5EAB5CB8F}"/>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E6BF9DFE-3D8E-6166-997B-9315E2488171}"/>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26D6B4B5-BCCE-DE19-91B7-28E8F09E8736}"/>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089DA31C-6A94-AEAC-0B5E-4BB0BB064C52}"/>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4E4CFE85-99D9-597F-E971-B37DF1F270C3}"/>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578F1418-1DB4-4BB8-C2DF-6DCF57D07FB8}"/>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EF523BE8-0BB7-17A9-B3B9-685DB7D86A9A}"/>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53DC900E-12F8-DC6E-5CF3-F7153AC987A5}"/>
              </a:ext>
            </a:extLst>
          </p:cNvPr>
          <p:cNvSpPr txBox="1">
            <a:spLocks noChangeArrowheads="1"/>
          </p:cNvSpPr>
          <p:nvPr/>
        </p:nvSpPr>
        <p:spPr bwMode="auto">
          <a:xfrm>
            <a:off x="296351" y="233975"/>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70000"/>
              </a:lnSpc>
              <a:spcAft>
                <a:spcPts val="800"/>
              </a:spcAft>
            </a:pPr>
            <a:r>
              <a:rPr lang="nl-NL" sz="5400" b="1">
                <a:solidFill>
                  <a:srgbClr val="387038"/>
                </a:solidFill>
                <a:latin typeface="Century Gothic" panose="020B0502020202020204" pitchFamily="34" charset="0"/>
                <a:ea typeface="Calibri"/>
                <a:cs typeface="Times New Roman"/>
              </a:rPr>
              <a:t>d</a:t>
            </a:r>
            <a:r>
              <a:rPr lang="nl-NL" sz="5400" b="1">
                <a:solidFill>
                  <a:srgbClr val="387038"/>
                </a:solidFill>
                <a:effectLst/>
                <a:latin typeface="Century Gothic" panose="020B0502020202020204" pitchFamily="34" charset="0"/>
                <a:ea typeface="Calibri"/>
                <a:cs typeface="Times New Roman"/>
              </a:rPr>
              <a:t>e sterke plek</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C024699A-03A6-7D5A-FD6F-AC757CEDF45E}"/>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70000"/>
              </a:lnSpc>
              <a:spcAft>
                <a:spcPts val="800"/>
              </a:spcAft>
            </a:pPr>
            <a:r>
              <a:rPr lang="nl-NL" sz="5400" b="1">
                <a:solidFill>
                  <a:srgbClr val="387038"/>
                </a:solidFill>
                <a:latin typeface="Century Gothic" panose="020B0502020202020204" pitchFamily="34" charset="0"/>
                <a:ea typeface="Calibri"/>
                <a:cs typeface="Times New Roman"/>
              </a:rPr>
              <a:t>de zwakke plek</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1614AA9E-FB55-318E-9024-DA31A691406B}"/>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de plek waar iets minder snel mis kan gaan</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Een goede beveiliging is </a:t>
            </a:r>
            <a:r>
              <a:rPr lang="nl-NL" sz="2400" i="1" u="sng">
                <a:solidFill>
                  <a:srgbClr val="387038"/>
                </a:solidFill>
                <a:latin typeface="Century Gothic" panose="020B0502020202020204" pitchFamily="34" charset="0"/>
                <a:ea typeface="Calibri"/>
                <a:cs typeface="Times New Roman"/>
              </a:rPr>
              <a:t>een sterke plek van</a:t>
            </a:r>
            <a:r>
              <a:rPr lang="nl-NL" sz="2400" i="1">
                <a:solidFill>
                  <a:srgbClr val="387038"/>
                </a:solidFill>
                <a:latin typeface="Century Gothic" panose="020B0502020202020204" pitchFamily="34" charset="0"/>
                <a:ea typeface="Calibri"/>
                <a:cs typeface="Times New Roman"/>
              </a:rPr>
              <a:t> de computer.</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D9B70EC4-C314-88CA-83A7-7FA810928E64}"/>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de plek waar iets sneller mis kan gaan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u="sng">
                <a:solidFill>
                  <a:srgbClr val="387038"/>
                </a:solidFill>
                <a:latin typeface="Century Gothic" panose="020B0502020202020204" pitchFamily="34" charset="0"/>
                <a:ea typeface="Calibri"/>
                <a:cs typeface="Times New Roman"/>
              </a:rPr>
              <a:t>Een zwakke plek</a:t>
            </a:r>
            <a:r>
              <a:rPr lang="nl-NL" sz="2400" i="1">
                <a:solidFill>
                  <a:srgbClr val="387038"/>
                </a:solidFill>
                <a:latin typeface="Century Gothic" panose="020B0502020202020204" pitchFamily="34" charset="0"/>
                <a:ea typeface="Calibri"/>
                <a:cs typeface="Times New Roman"/>
              </a:rPr>
              <a:t> in de beveiliging kan een virus binnenlaten.</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7B77E81F-8839-D76E-B573-025A48BF37B1}"/>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4CA6C77A-47D6-1FF2-141B-BCF910EE885F}"/>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4B68D08E-5096-FA74-36CD-957FEABC0860}"/>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F6E7D7F1-6F6C-4094-B580-CBA134B9CA8F}"/>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DAF5A869-E92D-39EC-34BA-8F264907599F}"/>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555A7A69-9D5B-F731-C170-6E095F8DF65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34952" y="2924944"/>
            <a:ext cx="2340904" cy="2058232"/>
          </a:xfrm>
          <a:prstGeom prst="rect">
            <a:avLst/>
          </a:prstGeom>
        </p:spPr>
      </p:pic>
      <p:pic>
        <p:nvPicPr>
          <p:cNvPr id="19" name="Afbeelding 18">
            <a:extLst>
              <a:ext uri="{FF2B5EF4-FFF2-40B4-BE49-F238E27FC236}">
                <a16:creationId xmlns:a16="http://schemas.microsoft.com/office/drawing/2014/main" id="{62F228DB-D2B2-89C7-EBCB-45258156A79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595030" y="2718432"/>
            <a:ext cx="2236706" cy="2264744"/>
          </a:xfrm>
          <a:prstGeom prst="rect">
            <a:avLst/>
          </a:prstGeom>
        </p:spPr>
      </p:pic>
    </p:spTree>
    <p:extLst>
      <p:ext uri="{BB962C8B-B14F-4D97-AF65-F5344CB8AC3E}">
        <p14:creationId xmlns:p14="http://schemas.microsoft.com/office/powerpoint/2010/main" val="1625719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42DF5-B596-8AA2-E661-ED4A2D2C58D0}"/>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A516FAF7-2F28-AF40-3E8B-DF3B4CE9D3B3}"/>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E4C0CCC3-F798-A7B9-0087-A680C514028F}"/>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9F482681-9569-8EE7-6A44-4CC56C352F4B}"/>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6E4881D4-7921-9508-E466-D293CAF7017F}"/>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58ED8E78-0418-45CF-4D82-418E5863BA8A}"/>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5EE26193-CBE8-E374-C0B4-1D29FBFBE086}"/>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07FCFC3A-A822-716E-9A63-B40A535D221E}"/>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17387FFA-AB46-7EBD-7BC4-E63D205B0421}"/>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2F20E871-3082-A89F-4FBB-64D61872DE5A}"/>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15BC5286-17AE-CCF6-A6D8-40913763CB00}"/>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6E63A629-5991-83E2-792F-30BBBF72BD5A}"/>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9A00280A-AB0D-5BF8-D88B-047267FCFAA2}"/>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E3CAE5B8-429A-3F51-0FA9-958FAA109AFC}"/>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8DC92B3E-4ABB-4B62-EA72-573A3341944E}"/>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5BF1DC5E-1037-8402-7111-FF15FEEA681F}"/>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784D3520-8592-F792-F4D7-44A87266BB6C}"/>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CB3A5C39-5715-8F2C-06A7-295A6961F694}"/>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0DB6C9D-8967-C8DB-DD75-FAC51F32A272}"/>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E57C789B-254D-F107-6B40-DA408732B25A}"/>
              </a:ext>
            </a:extLst>
          </p:cNvPr>
          <p:cNvSpPr txBox="1">
            <a:spLocks noChangeArrowheads="1"/>
          </p:cNvSpPr>
          <p:nvPr/>
        </p:nvSpPr>
        <p:spPr bwMode="auto">
          <a:xfrm>
            <a:off x="109883" y="280518"/>
            <a:ext cx="4419660"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200" b="1">
                <a:solidFill>
                  <a:srgbClr val="387038"/>
                </a:solidFill>
                <a:latin typeface="Century Gothic" panose="020B0502020202020204" pitchFamily="34" charset="0"/>
                <a:ea typeface="Calibri"/>
                <a:cs typeface="Times New Roman"/>
              </a:rPr>
              <a:t>het origineel</a:t>
            </a:r>
            <a:endParaRPr lang="nl-NL" sz="52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FDC7D16A-F87C-D893-B25F-E58FC0E63046}"/>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200" b="1">
                <a:solidFill>
                  <a:srgbClr val="387038"/>
                </a:solidFill>
                <a:latin typeface="Century Gothic" panose="020B0502020202020204" pitchFamily="34" charset="0"/>
                <a:ea typeface="Calibri"/>
                <a:cs typeface="Times New Roman"/>
              </a:rPr>
              <a:t>de kopie</a:t>
            </a:r>
            <a:endParaRPr lang="nl-NL" sz="52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87BEDD2C-31D3-76D3-B4D0-5F5A025EC2FE}"/>
              </a:ext>
            </a:extLst>
          </p:cNvPr>
          <p:cNvSpPr txBox="1">
            <a:spLocks noChangeArrowheads="1"/>
          </p:cNvSpPr>
          <p:nvPr/>
        </p:nvSpPr>
        <p:spPr bwMode="auto">
          <a:xfrm>
            <a:off x="247089" y="1408453"/>
            <a:ext cx="4185327" cy="5012629"/>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het eerste echte exemplaar</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a:effectLst/>
              <a:latin typeface="Century Gothic" panose="020B0502020202020204" pitchFamily="34" charset="0"/>
              <a:ea typeface="Calibri"/>
              <a:cs typeface="Times New Roman"/>
            </a:endParaRPr>
          </a:p>
          <a:p>
            <a:pPr algn="ctr">
              <a:lnSpc>
                <a:spcPct val="107000"/>
              </a:lnSpc>
              <a:spcAft>
                <a:spcPts val="0"/>
              </a:spcAft>
            </a:pPr>
            <a:r>
              <a:rPr lang="nl-NL" sz="2400" i="1" u="sng">
                <a:solidFill>
                  <a:srgbClr val="387038"/>
                </a:solidFill>
                <a:latin typeface="Century Gothic" panose="020B0502020202020204" pitchFamily="34" charset="0"/>
                <a:ea typeface="Calibri"/>
                <a:cs typeface="Times New Roman"/>
              </a:rPr>
              <a:t>De originele</a:t>
            </a:r>
            <a:r>
              <a:rPr lang="nl-NL" sz="2400" i="1">
                <a:solidFill>
                  <a:srgbClr val="387038"/>
                </a:solidFill>
                <a:latin typeface="Century Gothic" panose="020B0502020202020204" pitchFamily="34" charset="0"/>
                <a:ea typeface="Calibri"/>
                <a:cs typeface="Times New Roman"/>
              </a:rPr>
              <a:t> foto heb ik aan mijn tante gestuurd.</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343CE07E-C3AA-2B87-2683-BC0EC3349B2A}"/>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de foto of afdruk van iets</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Gelukkig heb ik thuis nog </a:t>
            </a:r>
            <a:r>
              <a:rPr lang="nl-NL" sz="2400" i="1" u="sng">
                <a:solidFill>
                  <a:srgbClr val="387038"/>
                </a:solidFill>
                <a:latin typeface="Century Gothic" panose="020B0502020202020204" pitchFamily="34" charset="0"/>
                <a:ea typeface="Calibri"/>
                <a:cs typeface="Times New Roman"/>
              </a:rPr>
              <a:t>een kopie</a:t>
            </a:r>
            <a:r>
              <a:rPr lang="nl-NL" sz="2400" i="1">
                <a:solidFill>
                  <a:srgbClr val="387038"/>
                </a:solidFill>
                <a:latin typeface="Century Gothic" panose="020B0502020202020204" pitchFamily="34" charset="0"/>
                <a:ea typeface="Calibri"/>
                <a:cs typeface="Times New Roman"/>
              </a:rPr>
              <a:t> van de foto. </a:t>
            </a:r>
          </a:p>
          <a:p>
            <a:pPr algn="ctr">
              <a:lnSpc>
                <a:spcPct val="107000"/>
              </a:lnSpc>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9C7FEB9C-18A4-A631-C5FD-1C3408D4F978}"/>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1D8278E9-5A5B-E6E9-4D4B-93CFF23AF0A7}"/>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F6B085A0-30FE-D63D-7D81-154E8103BD1C}"/>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60CC58EA-9FC6-2C32-CDD4-661B1CB177D5}"/>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E3D55830-8966-A851-957D-277B3DD1DC59}"/>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34CC946F-1978-5A27-D679-4BB605705B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5035" y="2481064"/>
            <a:ext cx="3809433" cy="2539622"/>
          </a:xfrm>
          <a:prstGeom prst="rect">
            <a:avLst/>
          </a:prstGeom>
        </p:spPr>
      </p:pic>
      <p:pic>
        <p:nvPicPr>
          <p:cNvPr id="20" name="Afbeelding 19">
            <a:extLst>
              <a:ext uri="{FF2B5EF4-FFF2-40B4-BE49-F238E27FC236}">
                <a16:creationId xmlns:a16="http://schemas.microsoft.com/office/drawing/2014/main" id="{BB20E025-BFEE-DE4D-6E9B-F21600F2854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364088" y="2479042"/>
            <a:ext cx="2541252" cy="2541643"/>
          </a:xfrm>
          <a:prstGeom prst="rect">
            <a:avLst/>
          </a:prstGeom>
        </p:spPr>
      </p:pic>
    </p:spTree>
    <p:extLst>
      <p:ext uri="{BB962C8B-B14F-4D97-AF65-F5344CB8AC3E}">
        <p14:creationId xmlns:p14="http://schemas.microsoft.com/office/powerpoint/2010/main" val="3756047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Rechte verbindingslijn 26">
            <a:extLst>
              <a:ext uri="{FF2B5EF4-FFF2-40B4-BE49-F238E27FC236}">
                <a16:creationId xmlns:a16="http://schemas.microsoft.com/office/drawing/2014/main" id="{EC90AE0F-5DD8-2D25-C999-5E0CC65E11C5}"/>
              </a:ext>
            </a:extLst>
          </p:cNvPr>
          <p:cNvCxnSpPr>
            <a:cxnSpLocks/>
          </p:cNvCxnSpPr>
          <p:nvPr/>
        </p:nvCxnSpPr>
        <p:spPr>
          <a:xfrm>
            <a:off x="3176853" y="1467715"/>
            <a:ext cx="864096" cy="108113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10445519-6BAB-CA4B-0B0C-EF80D4D34E4C}"/>
              </a:ext>
            </a:extLst>
          </p:cNvPr>
          <p:cNvCxnSpPr>
            <a:cxnSpLocks/>
          </p:cNvCxnSpPr>
          <p:nvPr/>
        </p:nvCxnSpPr>
        <p:spPr>
          <a:xfrm flipV="1">
            <a:off x="3364869" y="3286093"/>
            <a:ext cx="1063115" cy="196191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23CB734B-9971-DB51-3DED-572F252173A5}"/>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40542B69-6D97-5F24-63E3-ABE36EA69A27}"/>
              </a:ext>
            </a:extLst>
          </p:cNvPr>
          <p:cNvSpPr txBox="1"/>
          <p:nvPr/>
        </p:nvSpPr>
        <p:spPr>
          <a:xfrm>
            <a:off x="5967148" y="1154371"/>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476A93-B8D4-4E44-87FD-AFF601B2337C}"/>
              </a:ext>
            </a:extLst>
          </p:cNvPr>
          <p:cNvSpPr txBox="1">
            <a:spLocks noChangeArrowheads="1"/>
          </p:cNvSpPr>
          <p:nvPr/>
        </p:nvSpPr>
        <p:spPr bwMode="auto">
          <a:xfrm>
            <a:off x="6048711" y="1163128"/>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effectLst/>
                <a:latin typeface="Century Gothic" panose="020B0502020202020204" pitchFamily="34" charset="0"/>
                <a:ea typeface="Calibri"/>
                <a:cs typeface="Times New Roman"/>
              </a:rPr>
              <a:t>belangrijk</a:t>
            </a:r>
          </a:p>
        </p:txBody>
      </p:sp>
      <p:sp>
        <p:nvSpPr>
          <p:cNvPr id="18" name="Text Box 14">
            <a:extLst>
              <a:ext uri="{FF2B5EF4-FFF2-40B4-BE49-F238E27FC236}">
                <a16:creationId xmlns:a16="http://schemas.microsoft.com/office/drawing/2014/main" id="{85D7DD60-F4AA-AD34-A265-146B167D02FE}"/>
              </a:ext>
            </a:extLst>
          </p:cNvPr>
          <p:cNvSpPr txBox="1"/>
          <p:nvPr/>
        </p:nvSpPr>
        <p:spPr>
          <a:xfrm>
            <a:off x="2151484" y="812333"/>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4985FF45-EE56-11C3-E0CC-6BBB359031C0}"/>
              </a:ext>
            </a:extLst>
          </p:cNvPr>
          <p:cNvSpPr txBox="1">
            <a:spLocks noChangeArrowheads="1"/>
          </p:cNvSpPr>
          <p:nvPr/>
        </p:nvSpPr>
        <p:spPr bwMode="auto">
          <a:xfrm>
            <a:off x="2261256" y="801254"/>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alert zijn</a:t>
            </a:r>
          </a:p>
        </p:txBody>
      </p:sp>
      <p:sp>
        <p:nvSpPr>
          <p:cNvPr id="14" name="Text Box 14">
            <a:extLst>
              <a:ext uri="{FF2B5EF4-FFF2-40B4-BE49-F238E27FC236}">
                <a16:creationId xmlns:a16="http://schemas.microsoft.com/office/drawing/2014/main" id="{B7594A3B-3117-84CE-C300-FB96E5ED269D}"/>
              </a:ext>
            </a:extLst>
          </p:cNvPr>
          <p:cNvSpPr txBox="1"/>
          <p:nvPr/>
        </p:nvSpPr>
        <p:spPr>
          <a:xfrm>
            <a:off x="2238831" y="5013175"/>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EA1F8B7-D4BC-D8B0-E6FD-F33ECB45A1DD}"/>
              </a:ext>
            </a:extLst>
          </p:cNvPr>
          <p:cNvSpPr txBox="1">
            <a:spLocks noChangeArrowheads="1"/>
          </p:cNvSpPr>
          <p:nvPr/>
        </p:nvSpPr>
        <p:spPr bwMode="auto">
          <a:xfrm>
            <a:off x="2238833" y="5013176"/>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kijken naar</a:t>
            </a: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B84B33EF-2A54-99B2-FEF8-27486B72F624}"/>
              </a:ext>
            </a:extLst>
          </p:cNvPr>
          <p:cNvCxnSpPr>
            <a:cxnSpLocks/>
          </p:cNvCxnSpPr>
          <p:nvPr/>
        </p:nvCxnSpPr>
        <p:spPr>
          <a:xfrm flipV="1">
            <a:off x="5652120" y="1847204"/>
            <a:ext cx="648072" cy="66271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D753C383-62C8-E733-4553-E085527A1FCA}"/>
              </a:ext>
            </a:extLst>
          </p:cNvPr>
          <p:cNvSpPr txBox="1"/>
          <p:nvPr/>
        </p:nvSpPr>
        <p:spPr>
          <a:xfrm>
            <a:off x="845787" y="2509914"/>
            <a:ext cx="7088660"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B5FA4264-9F79-B20D-0826-CEC58E7B74B7}"/>
              </a:ext>
            </a:extLst>
          </p:cNvPr>
          <p:cNvSpPr txBox="1">
            <a:spLocks noChangeArrowheads="1"/>
          </p:cNvSpPr>
          <p:nvPr/>
        </p:nvSpPr>
        <p:spPr bwMode="auto">
          <a:xfrm>
            <a:off x="977730" y="2482756"/>
            <a:ext cx="6978889"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i</a:t>
            </a:r>
            <a:r>
              <a:rPr lang="nl-NL" sz="5400" b="1">
                <a:effectLst/>
                <a:latin typeface="Century Gothic" panose="020B0502020202020204" pitchFamily="34" charset="0"/>
                <a:ea typeface="Calibri"/>
                <a:cs typeface="Times New Roman"/>
              </a:rPr>
              <a:t>n de gaten houden</a:t>
            </a:r>
          </a:p>
        </p:txBody>
      </p:sp>
      <p:sp>
        <p:nvSpPr>
          <p:cNvPr id="10" name="Text Box 14">
            <a:extLst>
              <a:ext uri="{FF2B5EF4-FFF2-40B4-BE49-F238E27FC236}">
                <a16:creationId xmlns:a16="http://schemas.microsoft.com/office/drawing/2014/main" id="{B37FADB8-F5A5-F448-15A7-6A630939BCDC}"/>
              </a:ext>
            </a:extLst>
          </p:cNvPr>
          <p:cNvSpPr txBox="1"/>
          <p:nvPr/>
        </p:nvSpPr>
        <p:spPr>
          <a:xfrm>
            <a:off x="845786" y="3384970"/>
            <a:ext cx="2337365"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2D5226DB-4490-ECD5-880A-CDAB0447C263}"/>
              </a:ext>
            </a:extLst>
          </p:cNvPr>
          <p:cNvSpPr txBox="1">
            <a:spLocks noChangeArrowheads="1"/>
          </p:cNvSpPr>
          <p:nvPr/>
        </p:nvSpPr>
        <p:spPr bwMode="auto">
          <a:xfrm>
            <a:off x="791108" y="3399486"/>
            <a:ext cx="2670274"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dirty="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letten op</a:t>
            </a:r>
            <a:endParaRPr lang="nl-NL" sz="1100" dirty="0">
              <a:effectLst/>
              <a:latin typeface="Century Gothic" panose="020B0502020202020204" pitchFamily="34" charset="0"/>
              <a:ea typeface="Calibri"/>
              <a:cs typeface="Times New Roman"/>
            </a:endParaRPr>
          </a:p>
        </p:txBody>
      </p:sp>
      <p:pic>
        <p:nvPicPr>
          <p:cNvPr id="24" name="Afbeelding 23">
            <a:extLst>
              <a:ext uri="{FF2B5EF4-FFF2-40B4-BE49-F238E27FC236}">
                <a16:creationId xmlns:a16="http://schemas.microsoft.com/office/drawing/2014/main" id="{BE51FE10-BB3E-AAA7-4087-35512283FDA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433995" y="3473329"/>
            <a:ext cx="2414235" cy="2395108"/>
          </a:xfrm>
          <a:prstGeom prst="rect">
            <a:avLst/>
          </a:prstGeom>
        </p:spPr>
      </p:pic>
      <p:pic>
        <p:nvPicPr>
          <p:cNvPr id="26" name="Afbeelding 25">
            <a:extLst>
              <a:ext uri="{FF2B5EF4-FFF2-40B4-BE49-F238E27FC236}">
                <a16:creationId xmlns:a16="http://schemas.microsoft.com/office/drawing/2014/main" id="{19B13FBD-257B-9AEF-6D92-32D1FACDD30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6258" y="476672"/>
            <a:ext cx="2326887" cy="1551258"/>
          </a:xfrm>
          <a:prstGeom prst="rect">
            <a:avLst/>
          </a:prstGeom>
        </p:spPr>
      </p:pic>
      <p:pic>
        <p:nvPicPr>
          <p:cNvPr id="31" name="Afbeelding 30">
            <a:extLst>
              <a:ext uri="{FF2B5EF4-FFF2-40B4-BE49-F238E27FC236}">
                <a16:creationId xmlns:a16="http://schemas.microsoft.com/office/drawing/2014/main" id="{0FF626CC-226C-3B20-05C5-BF7B3745407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rot="262548">
            <a:off x="7232461" y="338772"/>
            <a:ext cx="855236" cy="748939"/>
          </a:xfrm>
          <a:prstGeom prst="rect">
            <a:avLst/>
          </a:prstGeom>
        </p:spPr>
      </p:pic>
    </p:spTree>
    <p:extLst>
      <p:ext uri="{BB962C8B-B14F-4D97-AF65-F5344CB8AC3E}">
        <p14:creationId xmlns:p14="http://schemas.microsoft.com/office/powerpoint/2010/main" val="294631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7D56D-9138-EAAC-0515-88FB62F15765}"/>
            </a:ext>
          </a:extLst>
        </p:cNvPr>
        <p:cNvGrpSpPr/>
        <p:nvPr/>
      </p:nvGrpSpPr>
      <p:grpSpPr>
        <a:xfrm>
          <a:off x="0" y="0"/>
          <a:ext cx="0" cy="0"/>
          <a:chOff x="0" y="0"/>
          <a:chExt cx="0" cy="0"/>
        </a:xfrm>
      </p:grpSpPr>
      <p:cxnSp>
        <p:nvCxnSpPr>
          <p:cNvPr id="21" name="Rechte verbindingslijn 20">
            <a:extLst>
              <a:ext uri="{FF2B5EF4-FFF2-40B4-BE49-F238E27FC236}">
                <a16:creationId xmlns:a16="http://schemas.microsoft.com/office/drawing/2014/main" id="{6FEA0251-342C-D80C-0456-96DDCBBC006F}"/>
              </a:ext>
            </a:extLst>
          </p:cNvPr>
          <p:cNvCxnSpPr>
            <a:cxnSpLocks/>
          </p:cNvCxnSpPr>
          <p:nvPr/>
        </p:nvCxnSpPr>
        <p:spPr>
          <a:xfrm flipV="1">
            <a:off x="5220072" y="1207161"/>
            <a:ext cx="552884" cy="193105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3D62DE70-3513-FED8-66A9-2E5B512A302C}"/>
              </a:ext>
            </a:extLst>
          </p:cNvPr>
          <p:cNvCxnSpPr>
            <a:cxnSpLocks/>
          </p:cNvCxnSpPr>
          <p:nvPr/>
        </p:nvCxnSpPr>
        <p:spPr>
          <a:xfrm>
            <a:off x="3210485" y="2167654"/>
            <a:ext cx="864096" cy="108113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585FDF7E-D1A2-16E1-49F8-5F71B3175EA6}"/>
              </a:ext>
            </a:extLst>
          </p:cNvPr>
          <p:cNvCxnSpPr>
            <a:cxnSpLocks/>
            <a:endCxn id="9" idx="2"/>
          </p:cNvCxnSpPr>
          <p:nvPr/>
        </p:nvCxnSpPr>
        <p:spPr>
          <a:xfrm flipH="1" flipV="1">
            <a:off x="4374832" y="3570381"/>
            <a:ext cx="466550" cy="2080458"/>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E4165659-B7F6-3E72-9EB2-03080FC3B9EF}"/>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18AC386B-E032-7DFD-8A2C-0A1BA1513999}"/>
              </a:ext>
            </a:extLst>
          </p:cNvPr>
          <p:cNvSpPr txBox="1"/>
          <p:nvPr/>
        </p:nvSpPr>
        <p:spPr>
          <a:xfrm>
            <a:off x="4559384" y="594895"/>
            <a:ext cx="2916933"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C8A5893-2233-4B2A-53BE-5E3D62DB07C2}"/>
              </a:ext>
            </a:extLst>
          </p:cNvPr>
          <p:cNvSpPr txBox="1">
            <a:spLocks noChangeArrowheads="1"/>
          </p:cNvSpPr>
          <p:nvPr/>
        </p:nvSpPr>
        <p:spPr bwMode="auto">
          <a:xfrm>
            <a:off x="4559385" y="603652"/>
            <a:ext cx="2886500"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bedrag</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2F9D8953-9BD6-0B5D-6971-690D09C23578}"/>
              </a:ext>
            </a:extLst>
          </p:cNvPr>
          <p:cNvSpPr txBox="1"/>
          <p:nvPr/>
        </p:nvSpPr>
        <p:spPr>
          <a:xfrm>
            <a:off x="510025" y="1904142"/>
            <a:ext cx="3815664"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46A7A83E-D352-F810-A106-8F3C324DB92A}"/>
              </a:ext>
            </a:extLst>
          </p:cNvPr>
          <p:cNvSpPr txBox="1">
            <a:spLocks noChangeArrowheads="1"/>
          </p:cNvSpPr>
          <p:nvPr/>
        </p:nvSpPr>
        <p:spPr bwMode="auto">
          <a:xfrm>
            <a:off x="619884" y="1904141"/>
            <a:ext cx="368944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overtreding</a:t>
            </a:r>
          </a:p>
        </p:txBody>
      </p:sp>
      <p:sp>
        <p:nvSpPr>
          <p:cNvPr id="14" name="Text Box 14">
            <a:extLst>
              <a:ext uri="{FF2B5EF4-FFF2-40B4-BE49-F238E27FC236}">
                <a16:creationId xmlns:a16="http://schemas.microsoft.com/office/drawing/2014/main" id="{D9FA5DC3-9A63-4F21-31B7-939880936ECE}"/>
              </a:ext>
            </a:extLst>
          </p:cNvPr>
          <p:cNvSpPr txBox="1"/>
          <p:nvPr/>
        </p:nvSpPr>
        <p:spPr>
          <a:xfrm>
            <a:off x="3980412" y="5497637"/>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3E4A5EDE-6136-A9C4-8DBB-0A924CAB1240}"/>
              </a:ext>
            </a:extLst>
          </p:cNvPr>
          <p:cNvSpPr txBox="1">
            <a:spLocks noChangeArrowheads="1"/>
          </p:cNvSpPr>
          <p:nvPr/>
        </p:nvSpPr>
        <p:spPr bwMode="auto">
          <a:xfrm>
            <a:off x="3980414" y="5497638"/>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regels</a:t>
            </a:r>
          </a:p>
        </p:txBody>
      </p:sp>
      <p:grpSp>
        <p:nvGrpSpPr>
          <p:cNvPr id="20" name="Groep 19">
            <a:extLst>
              <a:ext uri="{FF2B5EF4-FFF2-40B4-BE49-F238E27FC236}">
                <a16:creationId xmlns:a16="http://schemas.microsoft.com/office/drawing/2014/main" id="{1BC8CD1F-F47C-8264-B3F8-CA6943B9D4AE}"/>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834D2FD3-8E29-C394-CD9A-2EDA36C3C57C}"/>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0366ED2B-FE62-DB80-9E40-D1B6F59A69A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A23D05F1-D0CF-5E93-5E6F-9A7EDCB33A84}"/>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D47B5418-4596-CAC2-160E-0477208014AE}"/>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D80A20B7-2878-082E-E6F0-EE5ACE48B399}"/>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4" name="Text Box 14">
            <a:extLst>
              <a:ext uri="{FF2B5EF4-FFF2-40B4-BE49-F238E27FC236}">
                <a16:creationId xmlns:a16="http://schemas.microsoft.com/office/drawing/2014/main" id="{52356DAC-4B11-F50D-00B2-F79AA180B858}"/>
              </a:ext>
            </a:extLst>
          </p:cNvPr>
          <p:cNvSpPr txBox="1"/>
          <p:nvPr/>
        </p:nvSpPr>
        <p:spPr>
          <a:xfrm>
            <a:off x="2540030" y="3021475"/>
            <a:ext cx="3625260"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B84E2B0A-84E0-ADCE-8243-FD5A25CDA43E}"/>
              </a:ext>
            </a:extLst>
          </p:cNvPr>
          <p:cNvSpPr txBox="1">
            <a:spLocks noChangeArrowheads="1"/>
          </p:cNvSpPr>
          <p:nvPr/>
        </p:nvSpPr>
        <p:spPr bwMode="auto">
          <a:xfrm>
            <a:off x="2562202" y="2994317"/>
            <a:ext cx="3625260"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d</a:t>
            </a:r>
            <a:r>
              <a:rPr lang="nl-NL" sz="5400" b="1">
                <a:effectLst/>
                <a:latin typeface="Century Gothic" panose="020B0502020202020204" pitchFamily="34" charset="0"/>
                <a:ea typeface="Calibri"/>
                <a:cs typeface="Times New Roman"/>
              </a:rPr>
              <a:t>e boete</a:t>
            </a:r>
          </a:p>
        </p:txBody>
      </p:sp>
      <p:sp>
        <p:nvSpPr>
          <p:cNvPr id="10" name="Text Box 14">
            <a:extLst>
              <a:ext uri="{FF2B5EF4-FFF2-40B4-BE49-F238E27FC236}">
                <a16:creationId xmlns:a16="http://schemas.microsoft.com/office/drawing/2014/main" id="{3445B2D3-73FC-DE81-D51E-694D7B779A43}"/>
              </a:ext>
            </a:extLst>
          </p:cNvPr>
          <p:cNvSpPr txBox="1"/>
          <p:nvPr/>
        </p:nvSpPr>
        <p:spPr>
          <a:xfrm>
            <a:off x="1171877" y="3887989"/>
            <a:ext cx="6995387" cy="535242"/>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D691E395-2921-BF9C-21D1-323997014D46}"/>
              </a:ext>
            </a:extLst>
          </p:cNvPr>
          <p:cNvSpPr txBox="1">
            <a:spLocks noChangeArrowheads="1"/>
          </p:cNvSpPr>
          <p:nvPr/>
        </p:nvSpPr>
        <p:spPr bwMode="auto">
          <a:xfrm>
            <a:off x="1171878" y="3921340"/>
            <a:ext cx="7421255" cy="347643"/>
          </a:xfrm>
          <a:prstGeom prst="rect">
            <a:avLst/>
          </a:prstGeom>
          <a:noFill/>
          <a:ln w="9525">
            <a:noFill/>
            <a:miter lim="800000"/>
            <a:headEnd/>
            <a:tailEnd/>
          </a:ln>
        </p:spPr>
        <p:txBody>
          <a:bodyPr rot="0" vert="horz" wrap="square" lIns="91440" tIns="45720" rIns="91440" bIns="45720" anchor="t" anchorCtr="0">
            <a:noAutofit/>
          </a:bodyPr>
          <a:lstStyle/>
          <a:p>
            <a:pPr>
              <a:lnSpc>
                <a:spcPct val="90000"/>
              </a:lnSpc>
              <a:spcAft>
                <a:spcPts val="800"/>
              </a:spcAft>
            </a:pPr>
            <a:r>
              <a:rPr lang="nl-NL" sz="2800">
                <a:effectLst/>
                <a:latin typeface="Century Gothic" panose="020B0502020202020204" pitchFamily="34" charset="0"/>
                <a:ea typeface="Calibri"/>
                <a:cs typeface="Times New Roman"/>
              </a:rPr>
              <a:t>= de straf waarbij je geld moet </a:t>
            </a:r>
            <a:r>
              <a:rPr lang="nl-NL" sz="2800">
                <a:latin typeface="Century Gothic" panose="020B0502020202020204" pitchFamily="34" charset="0"/>
                <a:ea typeface="Calibri"/>
                <a:cs typeface="Times New Roman"/>
              </a:rPr>
              <a:t>betalen</a:t>
            </a:r>
            <a:endParaRPr lang="nl-NL" sz="1100">
              <a:effectLst/>
              <a:latin typeface="Century Gothic" panose="020B0502020202020204" pitchFamily="34" charset="0"/>
              <a:ea typeface="Calibri"/>
              <a:cs typeface="Times New Roman"/>
            </a:endParaRPr>
          </a:p>
        </p:txBody>
      </p:sp>
      <p:sp>
        <p:nvSpPr>
          <p:cNvPr id="16" name="Tekstvak 15">
            <a:extLst>
              <a:ext uri="{FF2B5EF4-FFF2-40B4-BE49-F238E27FC236}">
                <a16:creationId xmlns:a16="http://schemas.microsoft.com/office/drawing/2014/main" id="{6D55532B-16A3-0400-8813-C38C3EC5BCEE}"/>
              </a:ext>
            </a:extLst>
          </p:cNvPr>
          <p:cNvSpPr txBox="1"/>
          <p:nvPr/>
        </p:nvSpPr>
        <p:spPr>
          <a:xfrm>
            <a:off x="7567683" y="745496"/>
            <a:ext cx="1288599" cy="461665"/>
          </a:xfrm>
          <a:prstGeom prst="rect">
            <a:avLst/>
          </a:prstGeom>
          <a:noFill/>
          <a:ln>
            <a:solidFill>
              <a:srgbClr val="FF0000"/>
            </a:solidFill>
          </a:ln>
        </p:spPr>
        <p:txBody>
          <a:bodyPr wrap="square" rtlCol="0">
            <a:spAutoFit/>
          </a:bodyPr>
          <a:lstStyle/>
          <a:p>
            <a:r>
              <a:rPr lang="nl-NL" sz="2400">
                <a:solidFill>
                  <a:srgbClr val="FF0000"/>
                </a:solidFill>
              </a:rPr>
              <a:t>€ 6,50</a:t>
            </a:r>
          </a:p>
        </p:txBody>
      </p:sp>
      <p:pic>
        <p:nvPicPr>
          <p:cNvPr id="24" name="Afbeelding 23">
            <a:extLst>
              <a:ext uri="{FF2B5EF4-FFF2-40B4-BE49-F238E27FC236}">
                <a16:creationId xmlns:a16="http://schemas.microsoft.com/office/drawing/2014/main" id="{51CB6AB6-CA29-7433-3249-F8C0756A172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298334" y="2261807"/>
            <a:ext cx="2124625" cy="1602453"/>
          </a:xfrm>
          <a:prstGeom prst="rect">
            <a:avLst/>
          </a:prstGeom>
        </p:spPr>
      </p:pic>
      <p:pic>
        <p:nvPicPr>
          <p:cNvPr id="25" name="Afbeelding 24">
            <a:extLst>
              <a:ext uri="{FF2B5EF4-FFF2-40B4-BE49-F238E27FC236}">
                <a16:creationId xmlns:a16="http://schemas.microsoft.com/office/drawing/2014/main" id="{01E9B05A-EC4A-1E6D-17BE-63E9E02A767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011633" y="383395"/>
            <a:ext cx="2571793" cy="1478935"/>
          </a:xfrm>
          <a:prstGeom prst="rect">
            <a:avLst/>
          </a:prstGeom>
        </p:spPr>
      </p:pic>
      <p:pic>
        <p:nvPicPr>
          <p:cNvPr id="30" name="Afbeelding 29">
            <a:extLst>
              <a:ext uri="{FF2B5EF4-FFF2-40B4-BE49-F238E27FC236}">
                <a16:creationId xmlns:a16="http://schemas.microsoft.com/office/drawing/2014/main" id="{BCF287E0-F305-D2D7-7750-E74A49592F1F}"/>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349279" y="4720885"/>
            <a:ext cx="2614450" cy="1609846"/>
          </a:xfrm>
          <a:prstGeom prst="rect">
            <a:avLst/>
          </a:prstGeom>
        </p:spPr>
      </p:pic>
    </p:spTree>
    <p:extLst>
      <p:ext uri="{BB962C8B-B14F-4D97-AF65-F5344CB8AC3E}">
        <p14:creationId xmlns:p14="http://schemas.microsoft.com/office/powerpoint/2010/main" val="104464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FB59C-D382-417A-8079-4814CBD6C3C0}"/>
            </a:ext>
          </a:extLst>
        </p:cNvPr>
        <p:cNvGrpSpPr/>
        <p:nvPr/>
      </p:nvGrpSpPr>
      <p:grpSpPr>
        <a:xfrm>
          <a:off x="0" y="0"/>
          <a:ext cx="0" cy="0"/>
          <a:chOff x="0" y="0"/>
          <a:chExt cx="0" cy="0"/>
        </a:xfrm>
      </p:grpSpPr>
      <p:cxnSp>
        <p:nvCxnSpPr>
          <p:cNvPr id="21" name="Rechte verbindingslijn 20">
            <a:extLst>
              <a:ext uri="{FF2B5EF4-FFF2-40B4-BE49-F238E27FC236}">
                <a16:creationId xmlns:a16="http://schemas.microsoft.com/office/drawing/2014/main" id="{ECCC85DB-286F-7623-96F3-39F92F87F073}"/>
              </a:ext>
            </a:extLst>
          </p:cNvPr>
          <p:cNvCxnSpPr>
            <a:cxnSpLocks/>
          </p:cNvCxnSpPr>
          <p:nvPr/>
        </p:nvCxnSpPr>
        <p:spPr>
          <a:xfrm flipV="1">
            <a:off x="4488039" y="2904983"/>
            <a:ext cx="924641" cy="2906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297224FE-1EC8-F3F9-3DB2-FE0A096A4E2C}"/>
              </a:ext>
            </a:extLst>
          </p:cNvPr>
          <p:cNvCxnSpPr>
            <a:cxnSpLocks/>
          </p:cNvCxnSpPr>
          <p:nvPr/>
        </p:nvCxnSpPr>
        <p:spPr>
          <a:xfrm>
            <a:off x="2468251" y="781589"/>
            <a:ext cx="1071777" cy="1771344"/>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B0E7F795-23C2-712A-31C7-8D4BC5A060CE}"/>
              </a:ext>
            </a:extLst>
          </p:cNvPr>
          <p:cNvCxnSpPr>
            <a:cxnSpLocks/>
          </p:cNvCxnSpPr>
          <p:nvPr/>
        </p:nvCxnSpPr>
        <p:spPr>
          <a:xfrm flipV="1">
            <a:off x="3364869" y="3286093"/>
            <a:ext cx="1063115" cy="196191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B163BC4A-16C8-309F-B529-29084C3E351C}"/>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F772C9B5-5D3E-0D8C-315E-FADCABA21463}"/>
              </a:ext>
            </a:extLst>
          </p:cNvPr>
          <p:cNvSpPr txBox="1"/>
          <p:nvPr/>
        </p:nvSpPr>
        <p:spPr>
          <a:xfrm>
            <a:off x="4925861" y="2386866"/>
            <a:ext cx="396661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AF471367-5982-59D9-ED60-46595007E37A}"/>
              </a:ext>
            </a:extLst>
          </p:cNvPr>
          <p:cNvSpPr txBox="1">
            <a:spLocks noChangeArrowheads="1"/>
          </p:cNvSpPr>
          <p:nvPr/>
        </p:nvSpPr>
        <p:spPr bwMode="auto">
          <a:xfrm>
            <a:off x="4895428" y="2395623"/>
            <a:ext cx="3966620"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a:t>
            </a:r>
            <a:r>
              <a:rPr lang="nl-NL" sz="3600">
                <a:effectLst/>
                <a:latin typeface="Century Gothic" panose="020B0502020202020204" pitchFamily="34" charset="0"/>
                <a:ea typeface="Calibri"/>
                <a:cs typeface="Times New Roman"/>
              </a:rPr>
              <a:t>e mededeling</a:t>
            </a:r>
          </a:p>
        </p:txBody>
      </p:sp>
      <p:sp>
        <p:nvSpPr>
          <p:cNvPr id="18" name="Text Box 14">
            <a:extLst>
              <a:ext uri="{FF2B5EF4-FFF2-40B4-BE49-F238E27FC236}">
                <a16:creationId xmlns:a16="http://schemas.microsoft.com/office/drawing/2014/main" id="{0F2B4F1B-5828-589F-F004-D4FA08BB2C47}"/>
              </a:ext>
            </a:extLst>
          </p:cNvPr>
          <p:cNvSpPr txBox="1"/>
          <p:nvPr/>
        </p:nvSpPr>
        <p:spPr>
          <a:xfrm>
            <a:off x="591201" y="401227"/>
            <a:ext cx="550207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9AFDA26B-5017-AEDC-B8C2-A02A1FF0F924}"/>
              </a:ext>
            </a:extLst>
          </p:cNvPr>
          <p:cNvSpPr txBox="1">
            <a:spLocks noChangeArrowheads="1"/>
          </p:cNvSpPr>
          <p:nvPr/>
        </p:nvSpPr>
        <p:spPr bwMode="auto">
          <a:xfrm>
            <a:off x="701061" y="401226"/>
            <a:ext cx="5414392"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een probleem melden</a:t>
            </a:r>
          </a:p>
        </p:txBody>
      </p:sp>
      <p:sp>
        <p:nvSpPr>
          <p:cNvPr id="14" name="Text Box 14">
            <a:extLst>
              <a:ext uri="{FF2B5EF4-FFF2-40B4-BE49-F238E27FC236}">
                <a16:creationId xmlns:a16="http://schemas.microsoft.com/office/drawing/2014/main" id="{2ADE663B-9BF1-C403-916D-EFFDA0FEED4C}"/>
              </a:ext>
            </a:extLst>
          </p:cNvPr>
          <p:cNvSpPr txBox="1"/>
          <p:nvPr/>
        </p:nvSpPr>
        <p:spPr>
          <a:xfrm>
            <a:off x="2238831" y="5013175"/>
            <a:ext cx="3534497"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5FCADEAD-4F77-3882-9FDE-0856E2AC2226}"/>
              </a:ext>
            </a:extLst>
          </p:cNvPr>
          <p:cNvSpPr txBox="1">
            <a:spLocks noChangeArrowheads="1"/>
          </p:cNvSpPr>
          <p:nvPr/>
        </p:nvSpPr>
        <p:spPr bwMode="auto">
          <a:xfrm>
            <a:off x="2238832" y="5013176"/>
            <a:ext cx="3728315"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je ziek melden</a:t>
            </a:r>
          </a:p>
        </p:txBody>
      </p:sp>
      <p:grpSp>
        <p:nvGrpSpPr>
          <p:cNvPr id="20" name="Groep 19">
            <a:extLst>
              <a:ext uri="{FF2B5EF4-FFF2-40B4-BE49-F238E27FC236}">
                <a16:creationId xmlns:a16="http://schemas.microsoft.com/office/drawing/2014/main" id="{FD00C011-EC78-8D95-E834-725474953795}"/>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D35337A5-95CA-D369-3687-3C4CEEC2B507}"/>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58E5EFE5-9C7F-3F4E-146B-FEE6DA20FD6D}"/>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36070121-3F86-1D46-62E8-E323F4F9DD9B}"/>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15E76E4C-6969-E1F2-1777-959337214028}"/>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C56C76EE-E777-3219-AE89-E5555D1A1D4A}"/>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4" name="Text Box 14">
            <a:extLst>
              <a:ext uri="{FF2B5EF4-FFF2-40B4-BE49-F238E27FC236}">
                <a16:creationId xmlns:a16="http://schemas.microsoft.com/office/drawing/2014/main" id="{4C900C1B-8297-1C8C-BB38-2DDB2144683C}"/>
              </a:ext>
            </a:extLst>
          </p:cNvPr>
          <p:cNvSpPr txBox="1"/>
          <p:nvPr/>
        </p:nvSpPr>
        <p:spPr>
          <a:xfrm>
            <a:off x="881041" y="2372711"/>
            <a:ext cx="3625260"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35C361D7-951D-D9FF-A6F0-6696BBA98EFA}"/>
              </a:ext>
            </a:extLst>
          </p:cNvPr>
          <p:cNvSpPr txBox="1">
            <a:spLocks noChangeArrowheads="1"/>
          </p:cNvSpPr>
          <p:nvPr/>
        </p:nvSpPr>
        <p:spPr bwMode="auto">
          <a:xfrm>
            <a:off x="903213" y="2345553"/>
            <a:ext cx="3625260"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effectLst/>
                <a:latin typeface="Century Gothic" panose="020B0502020202020204" pitchFamily="34" charset="0"/>
                <a:ea typeface="Calibri"/>
                <a:cs typeface="Times New Roman"/>
              </a:rPr>
              <a:t>melden</a:t>
            </a:r>
          </a:p>
        </p:txBody>
      </p:sp>
      <p:sp>
        <p:nvSpPr>
          <p:cNvPr id="10" name="Text Box 14">
            <a:extLst>
              <a:ext uri="{FF2B5EF4-FFF2-40B4-BE49-F238E27FC236}">
                <a16:creationId xmlns:a16="http://schemas.microsoft.com/office/drawing/2014/main" id="{5F39EF1A-5701-EBBF-6D56-69625A8680C4}"/>
              </a:ext>
            </a:extLst>
          </p:cNvPr>
          <p:cNvSpPr txBox="1"/>
          <p:nvPr/>
        </p:nvSpPr>
        <p:spPr>
          <a:xfrm>
            <a:off x="473716" y="3241183"/>
            <a:ext cx="4423915" cy="572000"/>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97792C3A-E7AC-1625-6433-06E0040FAAC0}"/>
              </a:ext>
            </a:extLst>
          </p:cNvPr>
          <p:cNvSpPr txBox="1">
            <a:spLocks noChangeArrowheads="1"/>
          </p:cNvSpPr>
          <p:nvPr/>
        </p:nvSpPr>
        <p:spPr bwMode="auto">
          <a:xfrm>
            <a:off x="473717" y="3274534"/>
            <a:ext cx="4423915" cy="438774"/>
          </a:xfrm>
          <a:prstGeom prst="rect">
            <a:avLst/>
          </a:prstGeom>
          <a:noFill/>
          <a:ln w="9525">
            <a:noFill/>
            <a:miter lim="800000"/>
            <a:headEnd/>
            <a:tailEnd/>
          </a:ln>
        </p:spPr>
        <p:txBody>
          <a:bodyPr rot="0" vert="horz" wrap="square" lIns="91440" tIns="45720" rIns="91440" bIns="45720" anchor="t" anchorCtr="0">
            <a:noAutofit/>
          </a:bodyPr>
          <a:lstStyle/>
          <a:p>
            <a:pPr>
              <a:lnSpc>
                <a:spcPct val="90000"/>
              </a:lnSpc>
              <a:spcAft>
                <a:spcPts val="800"/>
              </a:spcAft>
            </a:pPr>
            <a:r>
              <a:rPr lang="nl-NL" sz="2800">
                <a:effectLst/>
                <a:latin typeface="Century Gothic" panose="020B0502020202020204" pitchFamily="34" charset="0"/>
                <a:ea typeface="Calibri"/>
                <a:cs typeface="Times New Roman"/>
              </a:rPr>
              <a:t>= laten weten, vertellen</a:t>
            </a:r>
            <a:endParaRPr lang="nl-NL" sz="1100">
              <a:effectLst/>
              <a:latin typeface="Century Gothic" panose="020B0502020202020204" pitchFamily="34" charset="0"/>
              <a:ea typeface="Calibri"/>
              <a:cs typeface="Times New Roman"/>
            </a:endParaRPr>
          </a:p>
        </p:txBody>
      </p:sp>
      <p:pic>
        <p:nvPicPr>
          <p:cNvPr id="24" name="Afbeelding 23">
            <a:extLst>
              <a:ext uri="{FF2B5EF4-FFF2-40B4-BE49-F238E27FC236}">
                <a16:creationId xmlns:a16="http://schemas.microsoft.com/office/drawing/2014/main" id="{D7829D82-7903-8D57-0B14-96605D90A06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49100" y="4133475"/>
            <a:ext cx="2238830" cy="1492553"/>
          </a:xfrm>
          <a:prstGeom prst="rect">
            <a:avLst/>
          </a:prstGeom>
        </p:spPr>
      </p:pic>
      <p:pic>
        <p:nvPicPr>
          <p:cNvPr id="26" name="Afbeelding 25">
            <a:extLst>
              <a:ext uri="{FF2B5EF4-FFF2-40B4-BE49-F238E27FC236}">
                <a16:creationId xmlns:a16="http://schemas.microsoft.com/office/drawing/2014/main" id="{FF1542B7-7C01-CCDC-986A-3660B358C0A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305514" y="336760"/>
            <a:ext cx="2238829" cy="1528725"/>
          </a:xfrm>
          <a:prstGeom prst="rect">
            <a:avLst/>
          </a:prstGeom>
        </p:spPr>
      </p:pic>
      <p:sp>
        <p:nvSpPr>
          <p:cNvPr id="30" name="Pijl: omlaag 29">
            <a:extLst>
              <a:ext uri="{FF2B5EF4-FFF2-40B4-BE49-F238E27FC236}">
                <a16:creationId xmlns:a16="http://schemas.microsoft.com/office/drawing/2014/main" id="{A7E074DF-C332-F1C5-9474-630A15293FAA}"/>
              </a:ext>
            </a:extLst>
          </p:cNvPr>
          <p:cNvSpPr/>
          <p:nvPr/>
        </p:nvSpPr>
        <p:spPr>
          <a:xfrm>
            <a:off x="6878738" y="2957087"/>
            <a:ext cx="285550" cy="127529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108643673"/>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CE2BE1-0635-47B5-B355-0D964A093D1B}">
  <ds:schemaRefs>
    <ds:schemaRef ds:uri="http://schemas.microsoft.com/sharepoint/v3/contenttype/forms"/>
  </ds:schemaRefs>
</ds:datastoreItem>
</file>

<file path=customXml/itemProps2.xml><?xml version="1.0" encoding="utf-8"?>
<ds:datastoreItem xmlns:ds="http://schemas.openxmlformats.org/officeDocument/2006/customXml" ds:itemID="{AD92D59E-A0A8-4DB4-9CFE-83E44CC6CC9A}">
  <ds:schemaRefs>
    <ds:schemaRef ds:uri="http://schemas.microsoft.com/office/2006/documentManagement/types"/>
    <ds:schemaRef ds:uri="http://schemas.microsoft.com/office/2006/metadata/properties"/>
    <ds:schemaRef ds:uri="617b94d0-cd04-4463-9468-be560bba1878"/>
    <ds:schemaRef ds:uri="http://purl.org/dc/elements/1.1/"/>
    <ds:schemaRef ds:uri="7036323c-d5f4-4fa6-8449-8bc9da5d64c2"/>
    <ds:schemaRef ds:uri="http://schemas.openxmlformats.org/package/2006/metadata/core-properties"/>
    <ds:schemaRef ds:uri="http://purl.org/dc/term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44B87B77-9591-4D72-8F46-3691D1ADFF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7b94d0-cd04-4463-9468-be560bba1878"/>
    <ds:schemaRef ds:uri="7036323c-d5f4-4fa6-8449-8bc9da5d64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2239</TotalTime>
  <Words>895</Words>
  <Application>Microsoft Office PowerPoint</Application>
  <PresentationFormat>Diavoorstelling (4:3)</PresentationFormat>
  <Paragraphs>190</Paragraphs>
  <Slides>17</Slides>
  <Notes>16</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17</vt:i4>
      </vt:variant>
    </vt:vector>
  </HeadingPairs>
  <TitlesOfParts>
    <vt:vector size="23" baseType="lpstr">
      <vt:lpstr>Arial</vt:lpstr>
      <vt:lpstr>Calibri</vt:lpstr>
      <vt:lpstr>Century Gothic</vt:lpstr>
      <vt:lpstr>Times New Roman</vt:lpstr>
      <vt:lpstr>Trebuchet MS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Op de woordmuur:</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lastModifiedBy>Duijf, Antoinette</cp:lastModifiedBy>
  <cp:revision>477</cp:revision>
  <dcterms:created xsi:type="dcterms:W3CDTF">2021-06-08T06:13:59Z</dcterms:created>
  <dcterms:modified xsi:type="dcterms:W3CDTF">2026-11-03T10:46:45Z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