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1530" r:id="rId5"/>
    <p:sldId id="548" r:id="rId6"/>
    <p:sldId id="1531" r:id="rId7"/>
    <p:sldId id="1475" r:id="rId8"/>
    <p:sldId id="1476" r:id="rId9"/>
    <p:sldId id="1477" r:id="rId10"/>
    <p:sldId id="1478" r:id="rId11"/>
    <p:sldId id="1479" r:id="rId12"/>
    <p:sldId id="1480" r:id="rId13"/>
    <p:sldId id="1481" r:id="rId14"/>
    <p:sldId id="1482" r:id="rId15"/>
    <p:sldId id="1483" r:id="rId16"/>
    <p:sldId id="934" r:id="rId17"/>
    <p:sldId id="1534" r:id="rId18"/>
    <p:sldId id="1535" r:id="rId19"/>
    <p:sldId id="1536" r:id="rId20"/>
    <p:sldId id="1537" r:id="rId21"/>
    <p:sldId id="1542" r:id="rId22"/>
    <p:sldId id="1532" r:id="rId23"/>
    <p:sldId id="1539" r:id="rId24"/>
    <p:sldId id="1533" r:id="rId25"/>
    <p:sldId id="1538" r:id="rId26"/>
    <p:sldId id="1540" r:id="rId27"/>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530"/>
            <p14:sldId id="548"/>
            <p14:sldId id="1531"/>
            <p14:sldId id="1475"/>
            <p14:sldId id="1476"/>
            <p14:sldId id="1477"/>
            <p14:sldId id="1478"/>
            <p14:sldId id="1479"/>
            <p14:sldId id="1480"/>
            <p14:sldId id="1481"/>
            <p14:sldId id="1482"/>
            <p14:sldId id="1483"/>
            <p14:sldId id="934"/>
            <p14:sldId id="1534"/>
            <p14:sldId id="1535"/>
            <p14:sldId id="1536"/>
            <p14:sldId id="1537"/>
            <p14:sldId id="1542"/>
            <p14:sldId id="1532"/>
            <p14:sldId id="1539"/>
            <p14:sldId id="1533"/>
            <p14:sldId id="1538"/>
            <p14:sldId id="154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14EDAC-9207-43AD-BAAD-49C9C3C32B8F}" v="443" dt="2026-11-03T10:57:36.672"/>
    <p1510:client id="{BF332C02-C5B1-4C01-A6FC-D0BB9693CB12}" v="584" dt="2026-11-03T10:57:29.35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msel ter, Marjan" userId="5bf7b4e5-383a-4bf6-a1ba-3724f9cc09cb" providerId="ADAL" clId="{7667DC48-2406-4F94-BA94-5BF632662154}"/>
    <pc:docChg chg="undo custSel addSld delSld modSld modSection">
      <pc:chgData name="Harmsel ter, Marjan" userId="5bf7b4e5-383a-4bf6-a1ba-3724f9cc09cb" providerId="ADAL" clId="{7667DC48-2406-4F94-BA94-5BF632662154}" dt="2026-10-31T15:12:12.731" v="2685" actId="113"/>
      <pc:docMkLst>
        <pc:docMk/>
      </pc:docMkLst>
      <pc:sldChg chg="modSp mod">
        <pc:chgData name="Harmsel ter, Marjan" userId="5bf7b4e5-383a-4bf6-a1ba-3724f9cc09cb" providerId="ADAL" clId="{7667DC48-2406-4F94-BA94-5BF632662154}" dt="2026-10-31T06:47:51.510" v="14" actId="20577"/>
        <pc:sldMkLst>
          <pc:docMk/>
          <pc:sldMk cId="323006580" sldId="548"/>
        </pc:sldMkLst>
        <pc:spChg chg="mod">
          <ac:chgData name="Harmsel ter, Marjan" userId="5bf7b4e5-383a-4bf6-a1ba-3724f9cc09cb" providerId="ADAL" clId="{7667DC48-2406-4F94-BA94-5BF632662154}" dt="2026-10-31T06:47:51.510" v="14" actId="20577"/>
          <ac:spMkLst>
            <pc:docMk/>
            <pc:sldMk cId="323006580" sldId="548"/>
            <ac:spMk id="3" creationId="{00000000-0000-0000-0000-000000000000}"/>
          </ac:spMkLst>
        </pc:spChg>
      </pc:sldChg>
      <pc:sldChg chg="addSp modSp mod modNotesTx">
        <pc:chgData name="Harmsel ter, Marjan" userId="5bf7b4e5-383a-4bf6-a1ba-3724f9cc09cb" providerId="ADAL" clId="{7667DC48-2406-4F94-BA94-5BF632662154}" dt="2026-10-31T15:06:40.626" v="2257" actId="20577"/>
        <pc:sldMkLst>
          <pc:docMk/>
          <pc:sldMk cId="4207872812" sldId="1475"/>
        </pc:sldMkLst>
        <pc:spChg chg="mod">
          <ac:chgData name="Harmsel ter, Marjan" userId="5bf7b4e5-383a-4bf6-a1ba-3724f9cc09cb" providerId="ADAL" clId="{7667DC48-2406-4F94-BA94-5BF632662154}" dt="2026-10-31T10:00:49.057" v="641" actId="20577"/>
          <ac:spMkLst>
            <pc:docMk/>
            <pc:sldMk cId="4207872812" sldId="1475"/>
            <ac:spMk id="6" creationId="{00000000-0000-0000-0000-000000000000}"/>
          </ac:spMkLst>
        </pc:spChg>
        <pc:picChg chg="add mod">
          <ac:chgData name="Harmsel ter, Marjan" userId="5bf7b4e5-383a-4bf6-a1ba-3724f9cc09cb" providerId="ADAL" clId="{7667DC48-2406-4F94-BA94-5BF632662154}" dt="2026-10-31T10:13:48.677" v="767" actId="1076"/>
          <ac:picMkLst>
            <pc:docMk/>
            <pc:sldMk cId="4207872812" sldId="1475"/>
            <ac:picMk id="3" creationId="{C3DC0133-3EB1-932D-CCB1-D321FB2B1AC5}"/>
          </ac:picMkLst>
        </pc:picChg>
      </pc:sldChg>
      <pc:sldChg chg="addSp modSp mod">
        <pc:chgData name="Harmsel ter, Marjan" userId="5bf7b4e5-383a-4bf6-a1ba-3724f9cc09cb" providerId="ADAL" clId="{7667DC48-2406-4F94-BA94-5BF632662154}" dt="2026-10-31T10:14:06.600" v="772" actId="1076"/>
        <pc:sldMkLst>
          <pc:docMk/>
          <pc:sldMk cId="2452007587" sldId="1476"/>
        </pc:sldMkLst>
        <pc:spChg chg="mod">
          <ac:chgData name="Harmsel ter, Marjan" userId="5bf7b4e5-383a-4bf6-a1ba-3724f9cc09cb" providerId="ADAL" clId="{7667DC48-2406-4F94-BA94-5BF632662154}" dt="2026-10-31T10:00:52.809" v="645" actId="20577"/>
          <ac:spMkLst>
            <pc:docMk/>
            <pc:sldMk cId="2452007587" sldId="1476"/>
            <ac:spMk id="6" creationId="{00000000-0000-0000-0000-000000000000}"/>
          </ac:spMkLst>
        </pc:spChg>
        <pc:picChg chg="add mod">
          <ac:chgData name="Harmsel ter, Marjan" userId="5bf7b4e5-383a-4bf6-a1ba-3724f9cc09cb" providerId="ADAL" clId="{7667DC48-2406-4F94-BA94-5BF632662154}" dt="2026-10-31T10:14:06.600" v="772" actId="1076"/>
          <ac:picMkLst>
            <pc:docMk/>
            <pc:sldMk cId="2452007587" sldId="1476"/>
            <ac:picMk id="3" creationId="{19B7C5C3-D93E-5F13-FBBC-FDBE3F42D31B}"/>
          </ac:picMkLst>
        </pc:picChg>
      </pc:sldChg>
      <pc:sldChg chg="addSp delSp modSp mod">
        <pc:chgData name="Harmsel ter, Marjan" userId="5bf7b4e5-383a-4bf6-a1ba-3724f9cc09cb" providerId="ADAL" clId="{7667DC48-2406-4F94-BA94-5BF632662154}" dt="2026-10-31T10:14:28.347" v="778" actId="1076"/>
        <pc:sldMkLst>
          <pc:docMk/>
          <pc:sldMk cId="2709048002" sldId="1477"/>
        </pc:sldMkLst>
        <pc:spChg chg="mod">
          <ac:chgData name="Harmsel ter, Marjan" userId="5bf7b4e5-383a-4bf6-a1ba-3724f9cc09cb" providerId="ADAL" clId="{7667DC48-2406-4F94-BA94-5BF632662154}" dt="2026-10-31T10:00:57.694" v="654" actId="20577"/>
          <ac:spMkLst>
            <pc:docMk/>
            <pc:sldMk cId="2709048002" sldId="1477"/>
            <ac:spMk id="6" creationId="{00000000-0000-0000-0000-000000000000}"/>
          </ac:spMkLst>
        </pc:spChg>
        <pc:picChg chg="add mod">
          <ac:chgData name="Harmsel ter, Marjan" userId="5bf7b4e5-383a-4bf6-a1ba-3724f9cc09cb" providerId="ADAL" clId="{7667DC48-2406-4F94-BA94-5BF632662154}" dt="2026-10-31T10:14:28.347" v="778" actId="1076"/>
          <ac:picMkLst>
            <pc:docMk/>
            <pc:sldMk cId="2709048002" sldId="1477"/>
            <ac:picMk id="5" creationId="{C4EE3B4A-4DDF-10A8-5A6C-6E53194C2D57}"/>
          </ac:picMkLst>
        </pc:picChg>
      </pc:sldChg>
      <pc:sldChg chg="addSp modSp mod">
        <pc:chgData name="Harmsel ter, Marjan" userId="5bf7b4e5-383a-4bf6-a1ba-3724f9cc09cb" providerId="ADAL" clId="{7667DC48-2406-4F94-BA94-5BF632662154}" dt="2026-10-31T10:14:44.856" v="783" actId="1076"/>
        <pc:sldMkLst>
          <pc:docMk/>
          <pc:sldMk cId="4074911733" sldId="1478"/>
        </pc:sldMkLst>
        <pc:spChg chg="mod">
          <ac:chgData name="Harmsel ter, Marjan" userId="5bf7b4e5-383a-4bf6-a1ba-3724f9cc09cb" providerId="ADAL" clId="{7667DC48-2406-4F94-BA94-5BF632662154}" dt="2026-10-31T10:01:01.191" v="660" actId="20577"/>
          <ac:spMkLst>
            <pc:docMk/>
            <pc:sldMk cId="4074911733" sldId="1478"/>
            <ac:spMk id="6" creationId="{00000000-0000-0000-0000-000000000000}"/>
          </ac:spMkLst>
        </pc:spChg>
        <pc:picChg chg="add mod">
          <ac:chgData name="Harmsel ter, Marjan" userId="5bf7b4e5-383a-4bf6-a1ba-3724f9cc09cb" providerId="ADAL" clId="{7667DC48-2406-4F94-BA94-5BF632662154}" dt="2026-10-31T10:14:44.856" v="783" actId="1076"/>
          <ac:picMkLst>
            <pc:docMk/>
            <pc:sldMk cId="4074911733" sldId="1478"/>
            <ac:picMk id="3" creationId="{04604508-46C3-6A10-07A6-FA4C66563AFD}"/>
          </ac:picMkLst>
        </pc:picChg>
      </pc:sldChg>
      <pc:sldChg chg="addSp modSp mod">
        <pc:chgData name="Harmsel ter, Marjan" userId="5bf7b4e5-383a-4bf6-a1ba-3724f9cc09cb" providerId="ADAL" clId="{7667DC48-2406-4F94-BA94-5BF632662154}" dt="2026-10-31T10:15:10.967" v="788" actId="1076"/>
        <pc:sldMkLst>
          <pc:docMk/>
          <pc:sldMk cId="4210467006" sldId="1479"/>
        </pc:sldMkLst>
        <pc:spChg chg="mod">
          <ac:chgData name="Harmsel ter, Marjan" userId="5bf7b4e5-383a-4bf6-a1ba-3724f9cc09cb" providerId="ADAL" clId="{7667DC48-2406-4F94-BA94-5BF632662154}" dt="2026-10-31T10:01:06.630" v="669" actId="20577"/>
          <ac:spMkLst>
            <pc:docMk/>
            <pc:sldMk cId="4210467006" sldId="1479"/>
            <ac:spMk id="6" creationId="{00000000-0000-0000-0000-000000000000}"/>
          </ac:spMkLst>
        </pc:spChg>
        <pc:picChg chg="add mod">
          <ac:chgData name="Harmsel ter, Marjan" userId="5bf7b4e5-383a-4bf6-a1ba-3724f9cc09cb" providerId="ADAL" clId="{7667DC48-2406-4F94-BA94-5BF632662154}" dt="2026-10-31T10:15:10.967" v="788" actId="1076"/>
          <ac:picMkLst>
            <pc:docMk/>
            <pc:sldMk cId="4210467006" sldId="1479"/>
            <ac:picMk id="3" creationId="{F41A45EE-B7FF-4EE0-F819-0D6D6D7284A8}"/>
          </ac:picMkLst>
        </pc:picChg>
      </pc:sldChg>
      <pc:sldChg chg="addSp modSp mod">
        <pc:chgData name="Harmsel ter, Marjan" userId="5bf7b4e5-383a-4bf6-a1ba-3724f9cc09cb" providerId="ADAL" clId="{7667DC48-2406-4F94-BA94-5BF632662154}" dt="2026-10-31T10:15:38.231" v="791" actId="1076"/>
        <pc:sldMkLst>
          <pc:docMk/>
          <pc:sldMk cId="1487044012" sldId="1480"/>
        </pc:sldMkLst>
        <pc:spChg chg="mod">
          <ac:chgData name="Harmsel ter, Marjan" userId="5bf7b4e5-383a-4bf6-a1ba-3724f9cc09cb" providerId="ADAL" clId="{7667DC48-2406-4F94-BA94-5BF632662154}" dt="2026-10-31T10:01:11.937" v="687" actId="20577"/>
          <ac:spMkLst>
            <pc:docMk/>
            <pc:sldMk cId="1487044012" sldId="1480"/>
            <ac:spMk id="6" creationId="{00000000-0000-0000-0000-000000000000}"/>
          </ac:spMkLst>
        </pc:spChg>
        <pc:picChg chg="add mod">
          <ac:chgData name="Harmsel ter, Marjan" userId="5bf7b4e5-383a-4bf6-a1ba-3724f9cc09cb" providerId="ADAL" clId="{7667DC48-2406-4F94-BA94-5BF632662154}" dt="2026-10-31T10:15:38.231" v="791" actId="1076"/>
          <ac:picMkLst>
            <pc:docMk/>
            <pc:sldMk cId="1487044012" sldId="1480"/>
            <ac:picMk id="3" creationId="{4EF8A20C-22E8-544F-6D79-AC4E0F7336FF}"/>
          </ac:picMkLst>
        </pc:picChg>
      </pc:sldChg>
      <pc:sldChg chg="addSp modSp mod">
        <pc:chgData name="Harmsel ter, Marjan" userId="5bf7b4e5-383a-4bf6-a1ba-3724f9cc09cb" providerId="ADAL" clId="{7667DC48-2406-4F94-BA94-5BF632662154}" dt="2026-10-31T10:15:54.885" v="796" actId="1076"/>
        <pc:sldMkLst>
          <pc:docMk/>
          <pc:sldMk cId="3779434736" sldId="1481"/>
        </pc:sldMkLst>
        <pc:spChg chg="mod">
          <ac:chgData name="Harmsel ter, Marjan" userId="5bf7b4e5-383a-4bf6-a1ba-3724f9cc09cb" providerId="ADAL" clId="{7667DC48-2406-4F94-BA94-5BF632662154}" dt="2026-10-31T10:01:16.284" v="695" actId="20577"/>
          <ac:spMkLst>
            <pc:docMk/>
            <pc:sldMk cId="3779434736" sldId="1481"/>
            <ac:spMk id="6" creationId="{00000000-0000-0000-0000-000000000000}"/>
          </ac:spMkLst>
        </pc:spChg>
        <pc:picChg chg="add mod">
          <ac:chgData name="Harmsel ter, Marjan" userId="5bf7b4e5-383a-4bf6-a1ba-3724f9cc09cb" providerId="ADAL" clId="{7667DC48-2406-4F94-BA94-5BF632662154}" dt="2026-10-31T10:15:54.885" v="796" actId="1076"/>
          <ac:picMkLst>
            <pc:docMk/>
            <pc:sldMk cId="3779434736" sldId="1481"/>
            <ac:picMk id="3" creationId="{0BB021BF-8512-19A2-1E90-2E6CCD13E6E7}"/>
          </ac:picMkLst>
        </pc:picChg>
      </pc:sldChg>
      <pc:sldChg chg="addSp modSp mod">
        <pc:chgData name="Harmsel ter, Marjan" userId="5bf7b4e5-383a-4bf6-a1ba-3724f9cc09cb" providerId="ADAL" clId="{7667DC48-2406-4F94-BA94-5BF632662154}" dt="2026-10-31T10:16:11.718" v="801" actId="1076"/>
        <pc:sldMkLst>
          <pc:docMk/>
          <pc:sldMk cId="1201727269" sldId="1482"/>
        </pc:sldMkLst>
        <pc:spChg chg="mod">
          <ac:chgData name="Harmsel ter, Marjan" userId="5bf7b4e5-383a-4bf6-a1ba-3724f9cc09cb" providerId="ADAL" clId="{7667DC48-2406-4F94-BA94-5BF632662154}" dt="2026-10-31T10:01:21.884" v="710" actId="20577"/>
          <ac:spMkLst>
            <pc:docMk/>
            <pc:sldMk cId="1201727269" sldId="1482"/>
            <ac:spMk id="6" creationId="{00000000-0000-0000-0000-000000000000}"/>
          </ac:spMkLst>
        </pc:spChg>
        <pc:picChg chg="add mod">
          <ac:chgData name="Harmsel ter, Marjan" userId="5bf7b4e5-383a-4bf6-a1ba-3724f9cc09cb" providerId="ADAL" clId="{7667DC48-2406-4F94-BA94-5BF632662154}" dt="2026-10-31T10:16:11.718" v="801" actId="1076"/>
          <ac:picMkLst>
            <pc:docMk/>
            <pc:sldMk cId="1201727269" sldId="1482"/>
            <ac:picMk id="3" creationId="{DE5EA815-9D42-855A-B30D-12EFED4248AE}"/>
          </ac:picMkLst>
        </pc:picChg>
      </pc:sldChg>
      <pc:sldChg chg="addSp modSp mod">
        <pc:chgData name="Harmsel ter, Marjan" userId="5bf7b4e5-383a-4bf6-a1ba-3724f9cc09cb" providerId="ADAL" clId="{7667DC48-2406-4F94-BA94-5BF632662154}" dt="2026-10-31T10:17:00.730" v="806" actId="1076"/>
        <pc:sldMkLst>
          <pc:docMk/>
          <pc:sldMk cId="2904738428" sldId="1483"/>
        </pc:sldMkLst>
        <pc:spChg chg="mod">
          <ac:chgData name="Harmsel ter, Marjan" userId="5bf7b4e5-383a-4bf6-a1ba-3724f9cc09cb" providerId="ADAL" clId="{7667DC48-2406-4F94-BA94-5BF632662154}" dt="2026-10-31T10:01:28.082" v="735" actId="20577"/>
          <ac:spMkLst>
            <pc:docMk/>
            <pc:sldMk cId="2904738428" sldId="1483"/>
            <ac:spMk id="6" creationId="{00000000-0000-0000-0000-000000000000}"/>
          </ac:spMkLst>
        </pc:spChg>
        <pc:picChg chg="add mod">
          <ac:chgData name="Harmsel ter, Marjan" userId="5bf7b4e5-383a-4bf6-a1ba-3724f9cc09cb" providerId="ADAL" clId="{7667DC48-2406-4F94-BA94-5BF632662154}" dt="2026-10-31T10:17:00.730" v="806" actId="1076"/>
          <ac:picMkLst>
            <pc:docMk/>
            <pc:sldMk cId="2904738428" sldId="1483"/>
            <ac:picMk id="3" creationId="{696D70C1-1105-3E17-0F96-DD9A9E0AA336}"/>
          </ac:picMkLst>
        </pc:picChg>
      </pc:sldChg>
      <pc:sldChg chg="modSp add mod">
        <pc:chgData name="Harmsel ter, Marjan" userId="5bf7b4e5-383a-4bf6-a1ba-3724f9cc09cb" providerId="ADAL" clId="{7667DC48-2406-4F94-BA94-5BF632662154}" dt="2026-10-31T15:12:12.731" v="2685" actId="113"/>
        <pc:sldMkLst>
          <pc:docMk/>
          <pc:sldMk cId="2171142955" sldId="1530"/>
        </pc:sldMkLst>
        <pc:spChg chg="mod">
          <ac:chgData name="Harmsel ter, Marjan" userId="5bf7b4e5-383a-4bf6-a1ba-3724f9cc09cb" providerId="ADAL" clId="{7667DC48-2406-4F94-BA94-5BF632662154}" dt="2026-10-31T15:12:12.731" v="2685" actId="113"/>
          <ac:spMkLst>
            <pc:docMk/>
            <pc:sldMk cId="2171142955" sldId="1530"/>
            <ac:spMk id="3" creationId="{A74343E4-916B-29D5-2E6B-8781D1536EE4}"/>
          </ac:spMkLst>
        </pc:spChg>
      </pc:sldChg>
      <pc:sldChg chg="addSp delSp modSp add mod modNotesTx">
        <pc:chgData name="Harmsel ter, Marjan" userId="5bf7b4e5-383a-4bf6-a1ba-3724f9cc09cb" providerId="ADAL" clId="{7667DC48-2406-4F94-BA94-5BF632662154}" dt="2026-10-31T15:06:35.141" v="2255" actId="20577"/>
        <pc:sldMkLst>
          <pc:docMk/>
          <pc:sldMk cId="472608496" sldId="1531"/>
        </pc:sldMkLst>
        <pc:spChg chg="mod">
          <ac:chgData name="Harmsel ter, Marjan" userId="5bf7b4e5-383a-4bf6-a1ba-3724f9cc09cb" providerId="ADAL" clId="{7667DC48-2406-4F94-BA94-5BF632662154}" dt="2026-10-31T10:13:24.554" v="758" actId="20577"/>
          <ac:spMkLst>
            <pc:docMk/>
            <pc:sldMk cId="472608496" sldId="1531"/>
            <ac:spMk id="6" creationId="{ECB4C211-802A-3E4C-EE9F-A83F732DB9DD}"/>
          </ac:spMkLst>
        </pc:spChg>
        <pc:picChg chg="add mod">
          <ac:chgData name="Harmsel ter, Marjan" userId="5bf7b4e5-383a-4bf6-a1ba-3724f9cc09cb" providerId="ADAL" clId="{7667DC48-2406-4F94-BA94-5BF632662154}" dt="2026-10-31T10:13:32.169" v="762" actId="1076"/>
          <ac:picMkLst>
            <pc:docMk/>
            <pc:sldMk cId="472608496" sldId="1531"/>
            <ac:picMk id="4" creationId="{A8AA52C0-60A8-38BC-87BF-C3CD8C2AE9DE}"/>
          </ac:picMkLst>
        </pc:picChg>
      </pc:sldChg>
      <pc:sldChg chg="addSp delSp modSp add mod">
        <pc:chgData name="Harmsel ter, Marjan" userId="5bf7b4e5-383a-4bf6-a1ba-3724f9cc09cb" providerId="ADAL" clId="{7667DC48-2406-4F94-BA94-5BF632662154}" dt="2026-10-31T10:21:55.381" v="850" actId="115"/>
        <pc:sldMkLst>
          <pc:docMk/>
          <pc:sldMk cId="3483994637" sldId="1532"/>
        </pc:sldMkLst>
        <pc:spChg chg="mod">
          <ac:chgData name="Harmsel ter, Marjan" userId="5bf7b4e5-383a-4bf6-a1ba-3724f9cc09cb" providerId="ADAL" clId="{7667DC48-2406-4F94-BA94-5BF632662154}" dt="2026-10-31T10:21:55.381" v="850" actId="115"/>
          <ac:spMkLst>
            <pc:docMk/>
            <pc:sldMk cId="3483994637" sldId="1532"/>
            <ac:spMk id="4" creationId="{D8E02DF1-70A9-C21D-2977-A8C76F7AAF94}"/>
          </ac:spMkLst>
        </pc:spChg>
        <pc:spChg chg="mod">
          <ac:chgData name="Harmsel ter, Marjan" userId="5bf7b4e5-383a-4bf6-a1ba-3724f9cc09cb" providerId="ADAL" clId="{7667DC48-2406-4F94-BA94-5BF632662154}" dt="2026-10-31T10:18:51.840" v="815" actId="20577"/>
          <ac:spMkLst>
            <pc:docMk/>
            <pc:sldMk cId="3483994637" sldId="1532"/>
            <ac:spMk id="12" creationId="{8F89F06A-AD7B-988C-1432-ADAF021C4675}"/>
          </ac:spMkLst>
        </pc:spChg>
        <pc:spChg chg="mod">
          <ac:chgData name="Harmsel ter, Marjan" userId="5bf7b4e5-383a-4bf6-a1ba-3724f9cc09cb" providerId="ADAL" clId="{7667DC48-2406-4F94-BA94-5BF632662154}" dt="2026-10-31T10:19:12.740" v="833" actId="14100"/>
          <ac:spMkLst>
            <pc:docMk/>
            <pc:sldMk cId="3483994637" sldId="1532"/>
            <ac:spMk id="14" creationId="{37C29E83-68B3-213A-B823-B17D6A881890}"/>
          </ac:spMkLst>
        </pc:spChg>
        <pc:spChg chg="mod">
          <ac:chgData name="Harmsel ter, Marjan" userId="5bf7b4e5-383a-4bf6-a1ba-3724f9cc09cb" providerId="ADAL" clId="{7667DC48-2406-4F94-BA94-5BF632662154}" dt="2026-10-31T10:19:00.718" v="829" actId="1076"/>
          <ac:spMkLst>
            <pc:docMk/>
            <pc:sldMk cId="3483994637" sldId="1532"/>
            <ac:spMk id="15" creationId="{34EBB32B-6882-EF98-CD65-DD2786FAA9C4}"/>
          </ac:spMkLst>
        </pc:spChg>
        <pc:spChg chg="mod">
          <ac:chgData name="Harmsel ter, Marjan" userId="5bf7b4e5-383a-4bf6-a1ba-3724f9cc09cb" providerId="ADAL" clId="{7667DC48-2406-4F94-BA94-5BF632662154}" dt="2026-10-31T10:19:28.911" v="836" actId="14100"/>
          <ac:spMkLst>
            <pc:docMk/>
            <pc:sldMk cId="3483994637" sldId="1532"/>
            <ac:spMk id="16" creationId="{CE97A877-0E44-1035-C07B-041DFEB6E109}"/>
          </ac:spMkLst>
        </pc:spChg>
        <pc:spChg chg="mod">
          <ac:chgData name="Harmsel ter, Marjan" userId="5bf7b4e5-383a-4bf6-a1ba-3724f9cc09cb" providerId="ADAL" clId="{7667DC48-2406-4F94-BA94-5BF632662154}" dt="2026-10-31T10:19:32.892" v="837" actId="1076"/>
          <ac:spMkLst>
            <pc:docMk/>
            <pc:sldMk cId="3483994637" sldId="1532"/>
            <ac:spMk id="17" creationId="{735C0EB0-7A5C-D346-791F-4F20C46A73E9}"/>
          </ac:spMkLst>
        </pc:spChg>
        <pc:picChg chg="add mod">
          <ac:chgData name="Harmsel ter, Marjan" userId="5bf7b4e5-383a-4bf6-a1ba-3724f9cc09cb" providerId="ADAL" clId="{7667DC48-2406-4F94-BA94-5BF632662154}" dt="2026-10-31T10:19:46.125" v="840" actId="1076"/>
          <ac:picMkLst>
            <pc:docMk/>
            <pc:sldMk cId="3483994637" sldId="1532"/>
            <ac:picMk id="10" creationId="{63163392-6FDF-73D5-2A62-6813C83EED0B}"/>
          </ac:picMkLst>
        </pc:picChg>
        <pc:picChg chg="add mod">
          <ac:chgData name="Harmsel ter, Marjan" userId="5bf7b4e5-383a-4bf6-a1ba-3724f9cc09cb" providerId="ADAL" clId="{7667DC48-2406-4F94-BA94-5BF632662154}" dt="2026-10-31T10:21:23.897" v="846" actId="1076"/>
          <ac:picMkLst>
            <pc:docMk/>
            <pc:sldMk cId="3483994637" sldId="1532"/>
            <ac:picMk id="24" creationId="{351675B4-19FA-6D4E-3310-3BF40E3FBBC1}"/>
          </ac:picMkLst>
        </pc:picChg>
      </pc:sldChg>
      <pc:sldChg chg="addSp modSp add mod">
        <pc:chgData name="Harmsel ter, Marjan" userId="5bf7b4e5-383a-4bf6-a1ba-3724f9cc09cb" providerId="ADAL" clId="{7667DC48-2406-4F94-BA94-5BF632662154}" dt="2026-10-31T10:29:51.441" v="943" actId="1076"/>
        <pc:sldMkLst>
          <pc:docMk/>
          <pc:sldMk cId="4153714961" sldId="1533"/>
        </pc:sldMkLst>
        <pc:spChg chg="mod">
          <ac:chgData name="Harmsel ter, Marjan" userId="5bf7b4e5-383a-4bf6-a1ba-3724f9cc09cb" providerId="ADAL" clId="{7667DC48-2406-4F94-BA94-5BF632662154}" dt="2026-10-31T10:27:45.223" v="921" actId="1076"/>
          <ac:spMkLst>
            <pc:docMk/>
            <pc:sldMk cId="4153714961" sldId="1533"/>
            <ac:spMk id="4" creationId="{47112386-8829-CB46-7BFE-6586A3B0D18A}"/>
          </ac:spMkLst>
        </pc:spChg>
        <pc:spChg chg="mod">
          <ac:chgData name="Harmsel ter, Marjan" userId="5bf7b4e5-383a-4bf6-a1ba-3724f9cc09cb" providerId="ADAL" clId="{7667DC48-2406-4F94-BA94-5BF632662154}" dt="2026-10-31T10:27:45.223" v="921" actId="1076"/>
          <ac:spMkLst>
            <pc:docMk/>
            <pc:sldMk cId="4153714961" sldId="1533"/>
            <ac:spMk id="9" creationId="{975AB604-27C9-94ED-C8F3-3A49DFCE0D55}"/>
          </ac:spMkLst>
        </pc:spChg>
        <pc:spChg chg="mod">
          <ac:chgData name="Harmsel ter, Marjan" userId="5bf7b4e5-383a-4bf6-a1ba-3724f9cc09cb" providerId="ADAL" clId="{7667DC48-2406-4F94-BA94-5BF632662154}" dt="2026-10-31T10:23:21.622" v="865" actId="14100"/>
          <ac:spMkLst>
            <pc:docMk/>
            <pc:sldMk cId="4153714961" sldId="1533"/>
            <ac:spMk id="10" creationId="{51FBF7DF-8020-40CA-2B8D-0ED91192736C}"/>
          </ac:spMkLst>
        </pc:spChg>
        <pc:spChg chg="mod">
          <ac:chgData name="Harmsel ter, Marjan" userId="5bf7b4e5-383a-4bf6-a1ba-3724f9cc09cb" providerId="ADAL" clId="{7667DC48-2406-4F94-BA94-5BF632662154}" dt="2026-10-31T10:23:17.128" v="864" actId="14100"/>
          <ac:spMkLst>
            <pc:docMk/>
            <pc:sldMk cId="4153714961" sldId="1533"/>
            <ac:spMk id="11" creationId="{F7154FF9-AD88-04F0-762D-8C26884E94C2}"/>
          </ac:spMkLst>
        </pc:spChg>
        <pc:spChg chg="mod">
          <ac:chgData name="Harmsel ter, Marjan" userId="5bf7b4e5-383a-4bf6-a1ba-3724f9cc09cb" providerId="ADAL" clId="{7667DC48-2406-4F94-BA94-5BF632662154}" dt="2026-10-31T10:25:37.003" v="897" actId="1076"/>
          <ac:spMkLst>
            <pc:docMk/>
            <pc:sldMk cId="4153714961" sldId="1533"/>
            <ac:spMk id="12" creationId="{36C817DD-642A-C447-321E-C898146BD392}"/>
          </ac:spMkLst>
        </pc:spChg>
        <pc:spChg chg="mod">
          <ac:chgData name="Harmsel ter, Marjan" userId="5bf7b4e5-383a-4bf6-a1ba-3724f9cc09cb" providerId="ADAL" clId="{7667DC48-2406-4F94-BA94-5BF632662154}" dt="2026-10-31T10:28:44.577" v="932" actId="1076"/>
          <ac:spMkLst>
            <pc:docMk/>
            <pc:sldMk cId="4153714961" sldId="1533"/>
            <ac:spMk id="13" creationId="{ABE03791-D6C9-277D-6004-8D2B5486933D}"/>
          </ac:spMkLst>
        </pc:spChg>
        <pc:spChg chg="mod">
          <ac:chgData name="Harmsel ter, Marjan" userId="5bf7b4e5-383a-4bf6-a1ba-3724f9cc09cb" providerId="ADAL" clId="{7667DC48-2406-4F94-BA94-5BF632662154}" dt="2026-10-31T10:27:56.532" v="922" actId="1076"/>
          <ac:spMkLst>
            <pc:docMk/>
            <pc:sldMk cId="4153714961" sldId="1533"/>
            <ac:spMk id="14" creationId="{99CECC32-781F-CD44-BC08-2B2C8C872E5D}"/>
          </ac:spMkLst>
        </pc:spChg>
        <pc:spChg chg="mod">
          <ac:chgData name="Harmsel ter, Marjan" userId="5bf7b4e5-383a-4bf6-a1ba-3724f9cc09cb" providerId="ADAL" clId="{7667DC48-2406-4F94-BA94-5BF632662154}" dt="2026-10-31T10:27:56.532" v="922" actId="1076"/>
          <ac:spMkLst>
            <pc:docMk/>
            <pc:sldMk cId="4153714961" sldId="1533"/>
            <ac:spMk id="15" creationId="{894F46D7-735D-3279-477F-D307EEBDF75B}"/>
          </ac:spMkLst>
        </pc:spChg>
        <pc:spChg chg="mod">
          <ac:chgData name="Harmsel ter, Marjan" userId="5bf7b4e5-383a-4bf6-a1ba-3724f9cc09cb" providerId="ADAL" clId="{7667DC48-2406-4F94-BA94-5BF632662154}" dt="2026-10-31T10:28:47.383" v="933" actId="14100"/>
          <ac:spMkLst>
            <pc:docMk/>
            <pc:sldMk cId="4153714961" sldId="1533"/>
            <ac:spMk id="18" creationId="{C2AFCBD0-0E88-478C-28AF-2680B40B475F}"/>
          </ac:spMkLst>
        </pc:spChg>
        <pc:spChg chg="mod">
          <ac:chgData name="Harmsel ter, Marjan" userId="5bf7b4e5-383a-4bf6-a1ba-3724f9cc09cb" providerId="ADAL" clId="{7667DC48-2406-4F94-BA94-5BF632662154}" dt="2026-10-31T10:25:40.528" v="898" actId="14100"/>
          <ac:spMkLst>
            <pc:docMk/>
            <pc:sldMk cId="4153714961" sldId="1533"/>
            <ac:spMk id="19" creationId="{3FDBB8C1-5281-E327-7FBC-D20F5734821C}"/>
          </ac:spMkLst>
        </pc:spChg>
        <pc:picChg chg="add mod">
          <ac:chgData name="Harmsel ter, Marjan" userId="5bf7b4e5-383a-4bf6-a1ba-3724f9cc09cb" providerId="ADAL" clId="{7667DC48-2406-4F94-BA94-5BF632662154}" dt="2026-10-31T10:25:42.869" v="899" actId="14100"/>
          <ac:picMkLst>
            <pc:docMk/>
            <pc:sldMk cId="4153714961" sldId="1533"/>
            <ac:picMk id="22" creationId="{4EE3915E-4181-1311-1736-27F1A1390E34}"/>
          </ac:picMkLst>
        </pc:picChg>
        <pc:picChg chg="add mod">
          <ac:chgData name="Harmsel ter, Marjan" userId="5bf7b4e5-383a-4bf6-a1ba-3724f9cc09cb" providerId="ADAL" clId="{7667DC48-2406-4F94-BA94-5BF632662154}" dt="2026-10-31T10:27:56.532" v="922" actId="1076"/>
          <ac:picMkLst>
            <pc:docMk/>
            <pc:sldMk cId="4153714961" sldId="1533"/>
            <ac:picMk id="28" creationId="{C3DDCDFF-9561-B603-521C-825C09183C95}"/>
          </ac:picMkLst>
        </pc:picChg>
        <pc:picChg chg="add mod modCrop">
          <ac:chgData name="Harmsel ter, Marjan" userId="5bf7b4e5-383a-4bf6-a1ba-3724f9cc09cb" providerId="ADAL" clId="{7667DC48-2406-4F94-BA94-5BF632662154}" dt="2026-10-31T10:29:51.441" v="943" actId="1076"/>
          <ac:picMkLst>
            <pc:docMk/>
            <pc:sldMk cId="4153714961" sldId="1533"/>
            <ac:picMk id="31" creationId="{872FB401-AC9F-46F6-510C-96FF2B97A25C}"/>
          </ac:picMkLst>
        </pc:picChg>
        <pc:cxnChg chg="mod">
          <ac:chgData name="Harmsel ter, Marjan" userId="5bf7b4e5-383a-4bf6-a1ba-3724f9cc09cb" providerId="ADAL" clId="{7667DC48-2406-4F94-BA94-5BF632662154}" dt="2026-10-31T10:25:54.214" v="903" actId="14100"/>
          <ac:cxnSpMkLst>
            <pc:docMk/>
            <pc:sldMk cId="4153714961" sldId="1533"/>
            <ac:cxnSpMk id="21" creationId="{B26B5661-919E-971E-6DE8-280D437E0898}"/>
          </ac:cxnSpMkLst>
        </pc:cxnChg>
        <pc:cxnChg chg="mod">
          <ac:chgData name="Harmsel ter, Marjan" userId="5bf7b4e5-383a-4bf6-a1ba-3724f9cc09cb" providerId="ADAL" clId="{7667DC48-2406-4F94-BA94-5BF632662154}" dt="2026-10-31T10:29:46.856" v="941" actId="1076"/>
          <ac:cxnSpMkLst>
            <pc:docMk/>
            <pc:sldMk cId="4153714961" sldId="1533"/>
            <ac:cxnSpMk id="27" creationId="{94DA3DC6-9335-1840-273C-5C865C202EFD}"/>
          </ac:cxnSpMkLst>
        </pc:cxnChg>
        <pc:cxnChg chg="mod">
          <ac:chgData name="Harmsel ter, Marjan" userId="5bf7b4e5-383a-4bf6-a1ba-3724f9cc09cb" providerId="ADAL" clId="{7667DC48-2406-4F94-BA94-5BF632662154}" dt="2026-10-31T10:27:56.532" v="922" actId="1076"/>
          <ac:cxnSpMkLst>
            <pc:docMk/>
            <pc:sldMk cId="4153714961" sldId="1533"/>
            <ac:cxnSpMk id="29" creationId="{919B84AC-6499-3203-4AE4-C765E1A07647}"/>
          </ac:cxnSpMkLst>
        </pc:cxnChg>
      </pc:sldChg>
      <pc:sldChg chg="addSp modSp add mod modNotesTx">
        <pc:chgData name="Harmsel ter, Marjan" userId="5bf7b4e5-383a-4bf6-a1ba-3724f9cc09cb" providerId="ADAL" clId="{7667DC48-2406-4F94-BA94-5BF632662154}" dt="2026-10-31T15:07:05.687" v="2282" actId="6549"/>
        <pc:sldMkLst>
          <pc:docMk/>
          <pc:sldMk cId="3573466034" sldId="1534"/>
        </pc:sldMkLst>
        <pc:spChg chg="add mod">
          <ac:chgData name="Harmsel ter, Marjan" userId="5bf7b4e5-383a-4bf6-a1ba-3724f9cc09cb" providerId="ADAL" clId="{7667DC48-2406-4F94-BA94-5BF632662154}" dt="2026-10-31T10:38:56.464" v="1266" actId="20577"/>
          <ac:spMkLst>
            <pc:docMk/>
            <pc:sldMk cId="3573466034" sldId="1534"/>
            <ac:spMk id="19" creationId="{51E65EAE-0495-4163-1F38-161B09A9356C}"/>
          </ac:spMkLst>
        </pc:spChg>
        <pc:spChg chg="mod">
          <ac:chgData name="Harmsel ter, Marjan" userId="5bf7b4e5-383a-4bf6-a1ba-3724f9cc09cb" providerId="ADAL" clId="{7667DC48-2406-4F94-BA94-5BF632662154}" dt="2026-10-31T10:30:44.460" v="948" actId="20577"/>
          <ac:spMkLst>
            <pc:docMk/>
            <pc:sldMk cId="3573466034" sldId="1534"/>
            <ac:spMk id="33" creationId="{2EE2922F-1A05-A5A5-5C39-2260560EBACC}"/>
          </ac:spMkLst>
        </pc:spChg>
        <pc:spChg chg="mod">
          <ac:chgData name="Harmsel ter, Marjan" userId="5bf7b4e5-383a-4bf6-a1ba-3724f9cc09cb" providerId="ADAL" clId="{7667DC48-2406-4F94-BA94-5BF632662154}" dt="2026-10-31T10:30:47.369" v="955" actId="20577"/>
          <ac:spMkLst>
            <pc:docMk/>
            <pc:sldMk cId="3573466034" sldId="1534"/>
            <ac:spMk id="34" creationId="{65FF5070-8ACC-96C1-D735-4A562E646D55}"/>
          </ac:spMkLst>
        </pc:spChg>
        <pc:spChg chg="mod">
          <ac:chgData name="Harmsel ter, Marjan" userId="5bf7b4e5-383a-4bf6-a1ba-3724f9cc09cb" providerId="ADAL" clId="{7667DC48-2406-4F94-BA94-5BF632662154}" dt="2026-10-31T10:35:02.244" v="972" actId="115"/>
          <ac:spMkLst>
            <pc:docMk/>
            <pc:sldMk cId="3573466034" sldId="1534"/>
            <ac:spMk id="35" creationId="{F0975E10-EB24-6E8D-3522-5B7926528051}"/>
          </ac:spMkLst>
        </pc:spChg>
        <pc:spChg chg="mod">
          <ac:chgData name="Harmsel ter, Marjan" userId="5bf7b4e5-383a-4bf6-a1ba-3724f9cc09cb" providerId="ADAL" clId="{7667DC48-2406-4F94-BA94-5BF632662154}" dt="2026-10-31T10:39:07.082" v="1267" actId="13926"/>
          <ac:spMkLst>
            <pc:docMk/>
            <pc:sldMk cId="3573466034" sldId="1534"/>
            <ac:spMk id="36" creationId="{2D684175-1D07-3801-AE5F-17D59428C6BB}"/>
          </ac:spMkLst>
        </pc:spChg>
        <pc:picChg chg="add mod">
          <ac:chgData name="Harmsel ter, Marjan" userId="5bf7b4e5-383a-4bf6-a1ba-3724f9cc09cb" providerId="ADAL" clId="{7667DC48-2406-4F94-BA94-5BF632662154}" dt="2026-10-31T10:34:47.794" v="970" actId="1076"/>
          <ac:picMkLst>
            <pc:docMk/>
            <pc:sldMk cId="3573466034" sldId="1534"/>
            <ac:picMk id="8" creationId="{8AAF7202-A35A-3307-5708-1A8AD6A278EE}"/>
          </ac:picMkLst>
        </pc:picChg>
        <pc:picChg chg="add mod">
          <ac:chgData name="Harmsel ter, Marjan" userId="5bf7b4e5-383a-4bf6-a1ba-3724f9cc09cb" providerId="ADAL" clId="{7667DC48-2406-4F94-BA94-5BF632662154}" dt="2026-10-31T10:37:42.822" v="976" actId="1076"/>
          <ac:picMkLst>
            <pc:docMk/>
            <pc:sldMk cId="3573466034" sldId="1534"/>
            <ac:picMk id="18" creationId="{5D487873-F88C-8F69-AB3F-BEC2D6D3C4E2}"/>
          </ac:picMkLst>
        </pc:picChg>
      </pc:sldChg>
      <pc:sldChg chg="addSp modSp add mod">
        <pc:chgData name="Harmsel ter, Marjan" userId="5bf7b4e5-383a-4bf6-a1ba-3724f9cc09cb" providerId="ADAL" clId="{7667DC48-2406-4F94-BA94-5BF632662154}" dt="2026-10-31T10:44:28.427" v="1404" actId="115"/>
        <pc:sldMkLst>
          <pc:docMk/>
          <pc:sldMk cId="3740931884" sldId="1535"/>
        </pc:sldMkLst>
        <pc:spChg chg="mod">
          <ac:chgData name="Harmsel ter, Marjan" userId="5bf7b4e5-383a-4bf6-a1ba-3724f9cc09cb" providerId="ADAL" clId="{7667DC48-2406-4F94-BA94-5BF632662154}" dt="2026-10-31T10:40:13.251" v="1277" actId="20577"/>
          <ac:spMkLst>
            <pc:docMk/>
            <pc:sldMk cId="3740931884" sldId="1535"/>
            <ac:spMk id="33" creationId="{489EEF16-B530-EF59-4D97-784786E533B6}"/>
          </ac:spMkLst>
        </pc:spChg>
        <pc:spChg chg="mod">
          <ac:chgData name="Harmsel ter, Marjan" userId="5bf7b4e5-383a-4bf6-a1ba-3724f9cc09cb" providerId="ADAL" clId="{7667DC48-2406-4F94-BA94-5BF632662154}" dt="2026-10-31T10:40:15.754" v="1287" actId="20577"/>
          <ac:spMkLst>
            <pc:docMk/>
            <pc:sldMk cId="3740931884" sldId="1535"/>
            <ac:spMk id="34" creationId="{0710C52D-1E62-0EDF-11BB-A3AB9DF3E46B}"/>
          </ac:spMkLst>
        </pc:spChg>
        <pc:spChg chg="mod">
          <ac:chgData name="Harmsel ter, Marjan" userId="5bf7b4e5-383a-4bf6-a1ba-3724f9cc09cb" providerId="ADAL" clId="{7667DC48-2406-4F94-BA94-5BF632662154}" dt="2026-10-31T10:42:06.611" v="1333" actId="113"/>
          <ac:spMkLst>
            <pc:docMk/>
            <pc:sldMk cId="3740931884" sldId="1535"/>
            <ac:spMk id="35" creationId="{049B69DF-2DF2-EFA9-67F4-293DDFD34495}"/>
          </ac:spMkLst>
        </pc:spChg>
        <pc:spChg chg="mod">
          <ac:chgData name="Harmsel ter, Marjan" userId="5bf7b4e5-383a-4bf6-a1ba-3724f9cc09cb" providerId="ADAL" clId="{7667DC48-2406-4F94-BA94-5BF632662154}" dt="2026-10-31T10:44:28.427" v="1404" actId="115"/>
          <ac:spMkLst>
            <pc:docMk/>
            <pc:sldMk cId="3740931884" sldId="1535"/>
            <ac:spMk id="36" creationId="{AA887E7E-D895-3CF2-6123-6D8FDCF213E4}"/>
          </ac:spMkLst>
        </pc:spChg>
        <pc:picChg chg="add mod">
          <ac:chgData name="Harmsel ter, Marjan" userId="5bf7b4e5-383a-4bf6-a1ba-3724f9cc09cb" providerId="ADAL" clId="{7667DC48-2406-4F94-BA94-5BF632662154}" dt="2026-10-31T10:41:29.848" v="1295" actId="1076"/>
          <ac:picMkLst>
            <pc:docMk/>
            <pc:sldMk cId="3740931884" sldId="1535"/>
            <ac:picMk id="8" creationId="{3EBDA2EA-C7E4-B986-0A0B-A8794E89104F}"/>
          </ac:picMkLst>
        </pc:picChg>
        <pc:picChg chg="add mod">
          <ac:chgData name="Harmsel ter, Marjan" userId="5bf7b4e5-383a-4bf6-a1ba-3724f9cc09cb" providerId="ADAL" clId="{7667DC48-2406-4F94-BA94-5BF632662154}" dt="2026-10-31T10:43:18.427" v="1336" actId="14100"/>
          <ac:picMkLst>
            <pc:docMk/>
            <pc:sldMk cId="3740931884" sldId="1535"/>
            <ac:picMk id="18" creationId="{FD742F61-D944-47C6-6895-365A92929465}"/>
          </ac:picMkLst>
        </pc:picChg>
      </pc:sldChg>
      <pc:sldChg chg="addSp modSp add mod">
        <pc:chgData name="Harmsel ter, Marjan" userId="5bf7b4e5-383a-4bf6-a1ba-3724f9cc09cb" providerId="ADAL" clId="{7667DC48-2406-4F94-BA94-5BF632662154}" dt="2026-10-31T10:49:32.002" v="1522" actId="115"/>
        <pc:sldMkLst>
          <pc:docMk/>
          <pc:sldMk cId="1996500081" sldId="1536"/>
        </pc:sldMkLst>
        <pc:spChg chg="mod">
          <ac:chgData name="Harmsel ter, Marjan" userId="5bf7b4e5-383a-4bf6-a1ba-3724f9cc09cb" providerId="ADAL" clId="{7667DC48-2406-4F94-BA94-5BF632662154}" dt="2026-10-31T10:45:49.443" v="1411" actId="20577"/>
          <ac:spMkLst>
            <pc:docMk/>
            <pc:sldMk cId="1996500081" sldId="1536"/>
            <ac:spMk id="33" creationId="{0E755E21-50FA-5D0B-B6DC-FEEC6DD368F5}"/>
          </ac:spMkLst>
        </pc:spChg>
        <pc:spChg chg="mod">
          <ac:chgData name="Harmsel ter, Marjan" userId="5bf7b4e5-383a-4bf6-a1ba-3724f9cc09cb" providerId="ADAL" clId="{7667DC48-2406-4F94-BA94-5BF632662154}" dt="2026-10-31T10:45:52.067" v="1421" actId="20577"/>
          <ac:spMkLst>
            <pc:docMk/>
            <pc:sldMk cId="1996500081" sldId="1536"/>
            <ac:spMk id="34" creationId="{4DFD72E7-027A-F427-04E4-818A49AC2E6F}"/>
          </ac:spMkLst>
        </pc:spChg>
        <pc:spChg chg="mod">
          <ac:chgData name="Harmsel ter, Marjan" userId="5bf7b4e5-383a-4bf6-a1ba-3724f9cc09cb" providerId="ADAL" clId="{7667DC48-2406-4F94-BA94-5BF632662154}" dt="2026-10-31T10:47:08.946" v="1442" actId="115"/>
          <ac:spMkLst>
            <pc:docMk/>
            <pc:sldMk cId="1996500081" sldId="1536"/>
            <ac:spMk id="35" creationId="{58F10273-3E05-18BE-575A-698A0E763389}"/>
          </ac:spMkLst>
        </pc:spChg>
        <pc:spChg chg="mod">
          <ac:chgData name="Harmsel ter, Marjan" userId="5bf7b4e5-383a-4bf6-a1ba-3724f9cc09cb" providerId="ADAL" clId="{7667DC48-2406-4F94-BA94-5BF632662154}" dt="2026-10-31T10:49:32.002" v="1522" actId="115"/>
          <ac:spMkLst>
            <pc:docMk/>
            <pc:sldMk cId="1996500081" sldId="1536"/>
            <ac:spMk id="36" creationId="{85847196-AB13-53A1-35B8-820B39081D52}"/>
          </ac:spMkLst>
        </pc:spChg>
        <pc:picChg chg="add mod">
          <ac:chgData name="Harmsel ter, Marjan" userId="5bf7b4e5-383a-4bf6-a1ba-3724f9cc09cb" providerId="ADAL" clId="{7667DC48-2406-4F94-BA94-5BF632662154}" dt="2026-10-31T10:47:06.599" v="1441" actId="1076"/>
          <ac:picMkLst>
            <pc:docMk/>
            <pc:sldMk cId="1996500081" sldId="1536"/>
            <ac:picMk id="8" creationId="{406E4FE2-E12E-F523-E32F-5A6C23EB376D}"/>
          </ac:picMkLst>
        </pc:picChg>
        <pc:picChg chg="add mod">
          <ac:chgData name="Harmsel ter, Marjan" userId="5bf7b4e5-383a-4bf6-a1ba-3724f9cc09cb" providerId="ADAL" clId="{7667DC48-2406-4F94-BA94-5BF632662154}" dt="2026-10-31T10:49:02.333" v="1446" actId="1076"/>
          <ac:picMkLst>
            <pc:docMk/>
            <pc:sldMk cId="1996500081" sldId="1536"/>
            <ac:picMk id="18" creationId="{F7106443-BDDF-2CE0-6B49-44D4E7177754}"/>
          </ac:picMkLst>
        </pc:picChg>
      </pc:sldChg>
      <pc:sldChg chg="addSp modSp add mod">
        <pc:chgData name="Harmsel ter, Marjan" userId="5bf7b4e5-383a-4bf6-a1ba-3724f9cc09cb" providerId="ADAL" clId="{7667DC48-2406-4F94-BA94-5BF632662154}" dt="2026-10-31T10:54:29.101" v="1639" actId="403"/>
        <pc:sldMkLst>
          <pc:docMk/>
          <pc:sldMk cId="3669066240" sldId="1537"/>
        </pc:sldMkLst>
        <pc:spChg chg="mod">
          <ac:chgData name="Harmsel ter, Marjan" userId="5bf7b4e5-383a-4bf6-a1ba-3724f9cc09cb" providerId="ADAL" clId="{7667DC48-2406-4F94-BA94-5BF632662154}" dt="2026-10-31T10:50:35.310" v="1532" actId="20577"/>
          <ac:spMkLst>
            <pc:docMk/>
            <pc:sldMk cId="3669066240" sldId="1537"/>
            <ac:spMk id="33" creationId="{836E2EBB-3D79-CDE9-D726-AE39F3034C26}"/>
          </ac:spMkLst>
        </pc:spChg>
        <pc:spChg chg="mod">
          <ac:chgData name="Harmsel ter, Marjan" userId="5bf7b4e5-383a-4bf6-a1ba-3724f9cc09cb" providerId="ADAL" clId="{7667DC48-2406-4F94-BA94-5BF632662154}" dt="2026-10-31T10:51:22.098" v="1547" actId="14100"/>
          <ac:spMkLst>
            <pc:docMk/>
            <pc:sldMk cId="3669066240" sldId="1537"/>
            <ac:spMk id="34" creationId="{06E67206-6649-4482-654F-324247935DC1}"/>
          </ac:spMkLst>
        </pc:spChg>
        <pc:spChg chg="mod">
          <ac:chgData name="Harmsel ter, Marjan" userId="5bf7b4e5-383a-4bf6-a1ba-3724f9cc09cb" providerId="ADAL" clId="{7667DC48-2406-4F94-BA94-5BF632662154}" dt="2026-10-31T10:52:47.169" v="1584" actId="115"/>
          <ac:spMkLst>
            <pc:docMk/>
            <pc:sldMk cId="3669066240" sldId="1537"/>
            <ac:spMk id="35" creationId="{EABE98AF-E8AB-8BFC-7931-73DC55096D91}"/>
          </ac:spMkLst>
        </pc:spChg>
        <pc:spChg chg="mod">
          <ac:chgData name="Harmsel ter, Marjan" userId="5bf7b4e5-383a-4bf6-a1ba-3724f9cc09cb" providerId="ADAL" clId="{7667DC48-2406-4F94-BA94-5BF632662154}" dt="2026-10-31T10:54:29.101" v="1639" actId="403"/>
          <ac:spMkLst>
            <pc:docMk/>
            <pc:sldMk cId="3669066240" sldId="1537"/>
            <ac:spMk id="36" creationId="{B25915EE-B5C4-D306-ED8A-A606E816BE66}"/>
          </ac:spMkLst>
        </pc:spChg>
        <pc:picChg chg="add mod">
          <ac:chgData name="Harmsel ter, Marjan" userId="5bf7b4e5-383a-4bf6-a1ba-3724f9cc09cb" providerId="ADAL" clId="{7667DC48-2406-4F94-BA94-5BF632662154}" dt="2026-10-31T10:52:22.207" v="1582" actId="1076"/>
          <ac:picMkLst>
            <pc:docMk/>
            <pc:sldMk cId="3669066240" sldId="1537"/>
            <ac:picMk id="8" creationId="{A00C01C2-FD0F-7F8E-8E0F-13DC09D9549E}"/>
          </ac:picMkLst>
        </pc:picChg>
        <pc:picChg chg="add mod">
          <ac:chgData name="Harmsel ter, Marjan" userId="5bf7b4e5-383a-4bf6-a1ba-3724f9cc09cb" providerId="ADAL" clId="{7667DC48-2406-4F94-BA94-5BF632662154}" dt="2026-10-31T10:54:10.824" v="1588" actId="1076"/>
          <ac:picMkLst>
            <pc:docMk/>
            <pc:sldMk cId="3669066240" sldId="1537"/>
            <ac:picMk id="18" creationId="{34F08349-DC46-645B-FBA4-1ACB58D19F97}"/>
          </ac:picMkLst>
        </pc:picChg>
      </pc:sldChg>
      <pc:sldChg chg="addSp modSp add mod">
        <pc:chgData name="Harmsel ter, Marjan" userId="5bf7b4e5-383a-4bf6-a1ba-3724f9cc09cb" providerId="ADAL" clId="{7667DC48-2406-4F94-BA94-5BF632662154}" dt="2026-10-31T15:05:59.293" v="2222" actId="14100"/>
        <pc:sldMkLst>
          <pc:docMk/>
          <pc:sldMk cId="773711225" sldId="1538"/>
        </pc:sldMkLst>
        <pc:spChg chg="mod">
          <ac:chgData name="Harmsel ter, Marjan" userId="5bf7b4e5-383a-4bf6-a1ba-3724f9cc09cb" providerId="ADAL" clId="{7667DC48-2406-4F94-BA94-5BF632662154}" dt="2026-10-31T10:56:33.175" v="1664" actId="14100"/>
          <ac:spMkLst>
            <pc:docMk/>
            <pc:sldMk cId="773711225" sldId="1538"/>
            <ac:spMk id="4" creationId="{2676A964-51B6-6BAE-EC50-3D218424A201}"/>
          </ac:spMkLst>
        </pc:spChg>
        <pc:spChg chg="mod">
          <ac:chgData name="Harmsel ter, Marjan" userId="5bf7b4e5-383a-4bf6-a1ba-3724f9cc09cb" providerId="ADAL" clId="{7667DC48-2406-4F94-BA94-5BF632662154}" dt="2026-10-31T10:56:24.930" v="1662" actId="1076"/>
          <ac:spMkLst>
            <pc:docMk/>
            <pc:sldMk cId="773711225" sldId="1538"/>
            <ac:spMk id="9" creationId="{5C6C14FE-EFA7-D825-EFE9-7DB903648AC6}"/>
          </ac:spMkLst>
        </pc:spChg>
        <pc:spChg chg="mod">
          <ac:chgData name="Harmsel ter, Marjan" userId="5bf7b4e5-383a-4bf6-a1ba-3724f9cc09cb" providerId="ADAL" clId="{7667DC48-2406-4F94-BA94-5BF632662154}" dt="2026-10-31T10:57:02.577" v="1668" actId="14100"/>
          <ac:spMkLst>
            <pc:docMk/>
            <pc:sldMk cId="773711225" sldId="1538"/>
            <ac:spMk id="10" creationId="{A9C8567E-CE1C-D481-8F98-61BEB63FA7D8}"/>
          </ac:spMkLst>
        </pc:spChg>
        <pc:spChg chg="mod">
          <ac:chgData name="Harmsel ter, Marjan" userId="5bf7b4e5-383a-4bf6-a1ba-3724f9cc09cb" providerId="ADAL" clId="{7667DC48-2406-4F94-BA94-5BF632662154}" dt="2026-10-31T10:56:56.678" v="1667" actId="14100"/>
          <ac:spMkLst>
            <pc:docMk/>
            <pc:sldMk cId="773711225" sldId="1538"/>
            <ac:spMk id="11" creationId="{91CDF427-FA22-4077-34F1-75EAD87F8F67}"/>
          </ac:spMkLst>
        </pc:spChg>
        <pc:spChg chg="mod">
          <ac:chgData name="Harmsel ter, Marjan" userId="5bf7b4e5-383a-4bf6-a1ba-3724f9cc09cb" providerId="ADAL" clId="{7667DC48-2406-4F94-BA94-5BF632662154}" dt="2026-10-31T11:04:48.145" v="1767" actId="1076"/>
          <ac:spMkLst>
            <pc:docMk/>
            <pc:sldMk cId="773711225" sldId="1538"/>
            <ac:spMk id="12" creationId="{4935DA96-48AE-BC6B-09A2-76853B201802}"/>
          </ac:spMkLst>
        </pc:spChg>
        <pc:spChg chg="mod">
          <ac:chgData name="Harmsel ter, Marjan" userId="5bf7b4e5-383a-4bf6-a1ba-3724f9cc09cb" providerId="ADAL" clId="{7667DC48-2406-4F94-BA94-5BF632662154}" dt="2026-10-31T11:03:15.377" v="1732" actId="1076"/>
          <ac:spMkLst>
            <pc:docMk/>
            <pc:sldMk cId="773711225" sldId="1538"/>
            <ac:spMk id="13" creationId="{605D4307-23BD-6BD7-17C4-D8D7D3AA9B1D}"/>
          </ac:spMkLst>
        </pc:spChg>
        <pc:spChg chg="mod">
          <ac:chgData name="Harmsel ter, Marjan" userId="5bf7b4e5-383a-4bf6-a1ba-3724f9cc09cb" providerId="ADAL" clId="{7667DC48-2406-4F94-BA94-5BF632662154}" dt="2026-10-31T10:58:02.038" v="1697" actId="1076"/>
          <ac:spMkLst>
            <pc:docMk/>
            <pc:sldMk cId="773711225" sldId="1538"/>
            <ac:spMk id="14" creationId="{D1D72861-247F-CB8E-EBFF-05B0E4811D5A}"/>
          </ac:spMkLst>
        </pc:spChg>
        <pc:spChg chg="mod">
          <ac:chgData name="Harmsel ter, Marjan" userId="5bf7b4e5-383a-4bf6-a1ba-3724f9cc09cb" providerId="ADAL" clId="{7667DC48-2406-4F94-BA94-5BF632662154}" dt="2026-10-31T11:03:38.397" v="1760" actId="20577"/>
          <ac:spMkLst>
            <pc:docMk/>
            <pc:sldMk cId="773711225" sldId="1538"/>
            <ac:spMk id="15" creationId="{94209AB8-7C2C-E695-FA06-ADCAF3CA5A06}"/>
          </ac:spMkLst>
        </pc:spChg>
        <pc:spChg chg="mod">
          <ac:chgData name="Harmsel ter, Marjan" userId="5bf7b4e5-383a-4bf6-a1ba-3724f9cc09cb" providerId="ADAL" clId="{7667DC48-2406-4F94-BA94-5BF632662154}" dt="2026-10-31T11:00:11.322" v="1714" actId="14100"/>
          <ac:spMkLst>
            <pc:docMk/>
            <pc:sldMk cId="773711225" sldId="1538"/>
            <ac:spMk id="18" creationId="{58AD6E93-A76A-F867-54B9-BC807C1A6762}"/>
          </ac:spMkLst>
        </pc:spChg>
        <pc:spChg chg="mod">
          <ac:chgData name="Harmsel ter, Marjan" userId="5bf7b4e5-383a-4bf6-a1ba-3724f9cc09cb" providerId="ADAL" clId="{7667DC48-2406-4F94-BA94-5BF632662154}" dt="2026-10-31T11:04:58.428" v="1771" actId="14100"/>
          <ac:spMkLst>
            <pc:docMk/>
            <pc:sldMk cId="773711225" sldId="1538"/>
            <ac:spMk id="19" creationId="{4C47292A-D4A4-804A-9ED1-1514BD08A0C9}"/>
          </ac:spMkLst>
        </pc:spChg>
        <pc:picChg chg="add mod">
          <ac:chgData name="Harmsel ter, Marjan" userId="5bf7b4e5-383a-4bf6-a1ba-3724f9cc09cb" providerId="ADAL" clId="{7667DC48-2406-4F94-BA94-5BF632662154}" dt="2026-10-31T10:57:36.259" v="1677" actId="1076"/>
          <ac:picMkLst>
            <pc:docMk/>
            <pc:sldMk cId="773711225" sldId="1538"/>
            <ac:picMk id="22" creationId="{6226BEC9-0BF3-2B16-EDCB-348379D70F87}"/>
          </ac:picMkLst>
        </pc:picChg>
        <pc:picChg chg="add mod modCrop">
          <ac:chgData name="Harmsel ter, Marjan" userId="5bf7b4e5-383a-4bf6-a1ba-3724f9cc09cb" providerId="ADAL" clId="{7667DC48-2406-4F94-BA94-5BF632662154}" dt="2026-10-31T11:01:41.511" v="1731" actId="14100"/>
          <ac:picMkLst>
            <pc:docMk/>
            <pc:sldMk cId="773711225" sldId="1538"/>
            <ac:picMk id="28" creationId="{9CC9AD33-7EBC-FD52-28A3-D502BB0673FC}"/>
          </ac:picMkLst>
        </pc:picChg>
        <pc:picChg chg="add mod modCrop">
          <ac:chgData name="Harmsel ter, Marjan" userId="5bf7b4e5-383a-4bf6-a1ba-3724f9cc09cb" providerId="ADAL" clId="{7667DC48-2406-4F94-BA94-5BF632662154}" dt="2026-10-31T11:04:54.823" v="1770" actId="1076"/>
          <ac:picMkLst>
            <pc:docMk/>
            <pc:sldMk cId="773711225" sldId="1538"/>
            <ac:picMk id="32" creationId="{2DF37897-2D1E-C521-47A0-ABC0BEA0A478}"/>
          </ac:picMkLst>
        </pc:picChg>
        <pc:cxnChg chg="mod">
          <ac:chgData name="Harmsel ter, Marjan" userId="5bf7b4e5-383a-4bf6-a1ba-3724f9cc09cb" providerId="ADAL" clId="{7667DC48-2406-4F94-BA94-5BF632662154}" dt="2026-10-31T11:04:51.075" v="1768" actId="14100"/>
          <ac:cxnSpMkLst>
            <pc:docMk/>
            <pc:sldMk cId="773711225" sldId="1538"/>
            <ac:cxnSpMk id="21" creationId="{4391B0B2-9D15-538D-B93F-D7855C3AB8F1}"/>
          </ac:cxnSpMkLst>
        </pc:cxnChg>
        <pc:cxnChg chg="mod">
          <ac:chgData name="Harmsel ter, Marjan" userId="5bf7b4e5-383a-4bf6-a1ba-3724f9cc09cb" providerId="ADAL" clId="{7667DC48-2406-4F94-BA94-5BF632662154}" dt="2026-10-31T11:00:17.355" v="1717" actId="14100"/>
          <ac:cxnSpMkLst>
            <pc:docMk/>
            <pc:sldMk cId="773711225" sldId="1538"/>
            <ac:cxnSpMk id="27" creationId="{EF9BC921-AA69-3C41-7C57-C68A40D28526}"/>
          </ac:cxnSpMkLst>
        </pc:cxnChg>
        <pc:cxnChg chg="mod">
          <ac:chgData name="Harmsel ter, Marjan" userId="5bf7b4e5-383a-4bf6-a1ba-3724f9cc09cb" providerId="ADAL" clId="{7667DC48-2406-4F94-BA94-5BF632662154}" dt="2026-10-31T15:05:59.293" v="2222" actId="14100"/>
          <ac:cxnSpMkLst>
            <pc:docMk/>
            <pc:sldMk cId="773711225" sldId="1538"/>
            <ac:cxnSpMk id="29" creationId="{FEAA68A5-CAC2-AEC8-A2FE-F2C6E88A2692}"/>
          </ac:cxnSpMkLst>
        </pc:cxnChg>
      </pc:sldChg>
      <pc:sldChg chg="addSp modSp add mod">
        <pc:chgData name="Harmsel ter, Marjan" userId="5bf7b4e5-383a-4bf6-a1ba-3724f9cc09cb" providerId="ADAL" clId="{7667DC48-2406-4F94-BA94-5BF632662154}" dt="2026-10-31T14:51:06.657" v="1878" actId="1076"/>
        <pc:sldMkLst>
          <pc:docMk/>
          <pc:sldMk cId="162773322" sldId="1539"/>
        </pc:sldMkLst>
        <pc:spChg chg="mod">
          <ac:chgData name="Harmsel ter, Marjan" userId="5bf7b4e5-383a-4bf6-a1ba-3724f9cc09cb" providerId="ADAL" clId="{7667DC48-2406-4F94-BA94-5BF632662154}" dt="2026-10-31T14:50:50.237" v="1875" actId="115"/>
          <ac:spMkLst>
            <pc:docMk/>
            <pc:sldMk cId="162773322" sldId="1539"/>
            <ac:spMk id="4" creationId="{56978C47-58C3-166B-D43A-37630F35F7E8}"/>
          </ac:spMkLst>
        </pc:spChg>
        <pc:spChg chg="add mod">
          <ac:chgData name="Harmsel ter, Marjan" userId="5bf7b4e5-383a-4bf6-a1ba-3724f9cc09cb" providerId="ADAL" clId="{7667DC48-2406-4F94-BA94-5BF632662154}" dt="2026-10-31T14:45:22.157" v="1834" actId="14100"/>
          <ac:spMkLst>
            <pc:docMk/>
            <pc:sldMk cId="162773322" sldId="1539"/>
            <ac:spMk id="10" creationId="{FDE89BF8-77FB-A0DC-2B5B-CF4BB47F6CC9}"/>
          </ac:spMkLst>
        </pc:spChg>
        <pc:spChg chg="mod">
          <ac:chgData name="Harmsel ter, Marjan" userId="5bf7b4e5-383a-4bf6-a1ba-3724f9cc09cb" providerId="ADAL" clId="{7667DC48-2406-4F94-BA94-5BF632662154}" dt="2026-10-31T14:44:05.804" v="1778" actId="20577"/>
          <ac:spMkLst>
            <pc:docMk/>
            <pc:sldMk cId="162773322" sldId="1539"/>
            <ac:spMk id="12" creationId="{8958235B-E60F-A584-EC13-373E57689228}"/>
          </ac:spMkLst>
        </pc:spChg>
        <pc:spChg chg="mod">
          <ac:chgData name="Harmsel ter, Marjan" userId="5bf7b4e5-383a-4bf6-a1ba-3724f9cc09cb" providerId="ADAL" clId="{7667DC48-2406-4F94-BA94-5BF632662154}" dt="2026-10-31T14:44:11.681" v="1795" actId="6549"/>
          <ac:spMkLst>
            <pc:docMk/>
            <pc:sldMk cId="162773322" sldId="1539"/>
            <ac:spMk id="13" creationId="{C361856B-EE58-0ADB-330D-E34B418ABE27}"/>
          </ac:spMkLst>
        </pc:spChg>
        <pc:spChg chg="mod">
          <ac:chgData name="Harmsel ter, Marjan" userId="5bf7b4e5-383a-4bf6-a1ba-3724f9cc09cb" providerId="ADAL" clId="{7667DC48-2406-4F94-BA94-5BF632662154}" dt="2026-10-31T14:44:46.270" v="1803" actId="20577"/>
          <ac:spMkLst>
            <pc:docMk/>
            <pc:sldMk cId="162773322" sldId="1539"/>
            <ac:spMk id="15" creationId="{83F3108B-C18B-86C8-86B8-975F4D761755}"/>
          </ac:spMkLst>
        </pc:spChg>
        <pc:spChg chg="mod">
          <ac:chgData name="Harmsel ter, Marjan" userId="5bf7b4e5-383a-4bf6-a1ba-3724f9cc09cb" providerId="ADAL" clId="{7667DC48-2406-4F94-BA94-5BF632662154}" dt="2026-10-31T14:47:47.058" v="1856" actId="14100"/>
          <ac:spMkLst>
            <pc:docMk/>
            <pc:sldMk cId="162773322" sldId="1539"/>
            <ac:spMk id="16" creationId="{1BD4E28A-FAB6-5F26-2D4C-6ABF26F696AE}"/>
          </ac:spMkLst>
        </pc:spChg>
        <pc:spChg chg="mod">
          <ac:chgData name="Harmsel ter, Marjan" userId="5bf7b4e5-383a-4bf6-a1ba-3724f9cc09cb" providerId="ADAL" clId="{7667DC48-2406-4F94-BA94-5BF632662154}" dt="2026-10-31T14:51:06.657" v="1878" actId="1076"/>
          <ac:spMkLst>
            <pc:docMk/>
            <pc:sldMk cId="162773322" sldId="1539"/>
            <ac:spMk id="17" creationId="{58EFC46A-7C5E-1B3F-88AF-9EF54DFA91CF}"/>
          </ac:spMkLst>
        </pc:spChg>
        <pc:spChg chg="add mod">
          <ac:chgData name="Harmsel ter, Marjan" userId="5bf7b4e5-383a-4bf6-a1ba-3724f9cc09cb" providerId="ADAL" clId="{7667DC48-2406-4F94-BA94-5BF632662154}" dt="2026-10-31T14:51:02.019" v="1877" actId="1076"/>
          <ac:spMkLst>
            <pc:docMk/>
            <pc:sldMk cId="162773322" sldId="1539"/>
            <ac:spMk id="24" creationId="{369D98F6-8BB8-1FF6-2E17-424B0A6C649B}"/>
          </ac:spMkLst>
        </pc:spChg>
        <pc:spChg chg="add mod">
          <ac:chgData name="Harmsel ter, Marjan" userId="5bf7b4e5-383a-4bf6-a1ba-3724f9cc09cb" providerId="ADAL" clId="{7667DC48-2406-4F94-BA94-5BF632662154}" dt="2026-10-31T14:45:52.160" v="1838" actId="14100"/>
          <ac:spMkLst>
            <pc:docMk/>
            <pc:sldMk cId="162773322" sldId="1539"/>
            <ac:spMk id="26" creationId="{CCAE4DCB-DB6A-24F7-2A98-218A44D8A441}"/>
          </ac:spMkLst>
        </pc:spChg>
        <pc:spChg chg="add mod">
          <ac:chgData name="Harmsel ter, Marjan" userId="5bf7b4e5-383a-4bf6-a1ba-3724f9cc09cb" providerId="ADAL" clId="{7667DC48-2406-4F94-BA94-5BF632662154}" dt="2026-10-31T14:50:58.567" v="1876" actId="1076"/>
          <ac:spMkLst>
            <pc:docMk/>
            <pc:sldMk cId="162773322" sldId="1539"/>
            <ac:spMk id="29" creationId="{62477EAE-B99F-1B38-4E0B-D51BDA19CF42}"/>
          </ac:spMkLst>
        </pc:spChg>
        <pc:picChg chg="add mod">
          <ac:chgData name="Harmsel ter, Marjan" userId="5bf7b4e5-383a-4bf6-a1ba-3724f9cc09cb" providerId="ADAL" clId="{7667DC48-2406-4F94-BA94-5BF632662154}" dt="2026-10-31T14:48:38.518" v="1861" actId="1076"/>
          <ac:picMkLst>
            <pc:docMk/>
            <pc:sldMk cId="162773322" sldId="1539"/>
            <ac:picMk id="32" creationId="{CCC21EE5-555C-F044-4550-34ECEC14C740}"/>
          </ac:picMkLst>
        </pc:picChg>
        <pc:picChg chg="add mod">
          <ac:chgData name="Harmsel ter, Marjan" userId="5bf7b4e5-383a-4bf6-a1ba-3724f9cc09cb" providerId="ADAL" clId="{7667DC48-2406-4F94-BA94-5BF632662154}" dt="2026-10-31T14:48:59.813" v="1865" actId="1076"/>
          <ac:picMkLst>
            <pc:docMk/>
            <pc:sldMk cId="162773322" sldId="1539"/>
            <ac:picMk id="34" creationId="{D2D8C094-FF86-BDDC-BF73-BDA7194ED719}"/>
          </ac:picMkLst>
        </pc:picChg>
        <pc:picChg chg="add mod">
          <ac:chgData name="Harmsel ter, Marjan" userId="5bf7b4e5-383a-4bf6-a1ba-3724f9cc09cb" providerId="ADAL" clId="{7667DC48-2406-4F94-BA94-5BF632662154}" dt="2026-10-31T14:50:15.263" v="1869" actId="1076"/>
          <ac:picMkLst>
            <pc:docMk/>
            <pc:sldMk cId="162773322" sldId="1539"/>
            <ac:picMk id="36" creationId="{F8BD49F4-EF3C-055D-587E-CE6D64BD1193}"/>
          </ac:picMkLst>
        </pc:picChg>
      </pc:sldChg>
      <pc:sldChg chg="addSp modSp add mod">
        <pc:chgData name="Harmsel ter, Marjan" userId="5bf7b4e5-383a-4bf6-a1ba-3724f9cc09cb" providerId="ADAL" clId="{7667DC48-2406-4F94-BA94-5BF632662154}" dt="2026-10-31T15:04:35.542" v="2221" actId="14100"/>
        <pc:sldMkLst>
          <pc:docMk/>
          <pc:sldMk cId="293532672" sldId="1540"/>
        </pc:sldMkLst>
        <pc:spChg chg="mod">
          <ac:chgData name="Harmsel ter, Marjan" userId="5bf7b4e5-383a-4bf6-a1ba-3724f9cc09cb" providerId="ADAL" clId="{7667DC48-2406-4F94-BA94-5BF632662154}" dt="2026-10-31T14:53:13.010" v="1909" actId="1076"/>
          <ac:spMkLst>
            <pc:docMk/>
            <pc:sldMk cId="293532672" sldId="1540"/>
            <ac:spMk id="4" creationId="{42E1BE89-BFDE-0830-F017-68227A9FE225}"/>
          </ac:spMkLst>
        </pc:spChg>
        <pc:spChg chg="mod">
          <ac:chgData name="Harmsel ter, Marjan" userId="5bf7b4e5-383a-4bf6-a1ba-3724f9cc09cb" providerId="ADAL" clId="{7667DC48-2406-4F94-BA94-5BF632662154}" dt="2026-10-31T14:53:13.010" v="1909" actId="1076"/>
          <ac:spMkLst>
            <pc:docMk/>
            <pc:sldMk cId="293532672" sldId="1540"/>
            <ac:spMk id="9" creationId="{6AD161BD-5EF2-4E8D-5BA3-D389D9F69665}"/>
          </ac:spMkLst>
        </pc:spChg>
        <pc:spChg chg="mod">
          <ac:chgData name="Harmsel ter, Marjan" userId="5bf7b4e5-383a-4bf6-a1ba-3724f9cc09cb" providerId="ADAL" clId="{7667DC48-2406-4F94-BA94-5BF632662154}" dt="2026-10-31T14:53:06.870" v="1908" actId="14100"/>
          <ac:spMkLst>
            <pc:docMk/>
            <pc:sldMk cId="293532672" sldId="1540"/>
            <ac:spMk id="10" creationId="{0CE201D4-74C8-9255-34B1-28D5976F28EF}"/>
          </ac:spMkLst>
        </pc:spChg>
        <pc:spChg chg="mod">
          <ac:chgData name="Harmsel ter, Marjan" userId="5bf7b4e5-383a-4bf6-a1ba-3724f9cc09cb" providerId="ADAL" clId="{7667DC48-2406-4F94-BA94-5BF632662154}" dt="2026-10-31T14:53:00.749" v="1907" actId="1076"/>
          <ac:spMkLst>
            <pc:docMk/>
            <pc:sldMk cId="293532672" sldId="1540"/>
            <ac:spMk id="11" creationId="{DD1E6D38-D6C8-0EBC-0770-2F3B797B12CE}"/>
          </ac:spMkLst>
        </pc:spChg>
        <pc:spChg chg="mod">
          <ac:chgData name="Harmsel ter, Marjan" userId="5bf7b4e5-383a-4bf6-a1ba-3724f9cc09cb" providerId="ADAL" clId="{7667DC48-2406-4F94-BA94-5BF632662154}" dt="2026-10-31T15:01:31.080" v="2040" actId="1076"/>
          <ac:spMkLst>
            <pc:docMk/>
            <pc:sldMk cId="293532672" sldId="1540"/>
            <ac:spMk id="12" creationId="{421E7D49-D726-FDBC-27D0-ADB8688FFE91}"/>
          </ac:spMkLst>
        </pc:spChg>
        <pc:spChg chg="mod">
          <ac:chgData name="Harmsel ter, Marjan" userId="5bf7b4e5-383a-4bf6-a1ba-3724f9cc09cb" providerId="ADAL" clId="{7667DC48-2406-4F94-BA94-5BF632662154}" dt="2026-10-31T15:01:48.615" v="2044" actId="1076"/>
          <ac:spMkLst>
            <pc:docMk/>
            <pc:sldMk cId="293532672" sldId="1540"/>
            <ac:spMk id="13" creationId="{B2819E20-DB83-3F5B-349C-C0D33EC1B038}"/>
          </ac:spMkLst>
        </pc:spChg>
        <pc:spChg chg="mod">
          <ac:chgData name="Harmsel ter, Marjan" userId="5bf7b4e5-383a-4bf6-a1ba-3724f9cc09cb" providerId="ADAL" clId="{7667DC48-2406-4F94-BA94-5BF632662154}" dt="2026-10-31T15:00:36.784" v="2011" actId="1076"/>
          <ac:spMkLst>
            <pc:docMk/>
            <pc:sldMk cId="293532672" sldId="1540"/>
            <ac:spMk id="14" creationId="{04A6D0C6-0B05-1D8E-A14F-8794A291321B}"/>
          </ac:spMkLst>
        </pc:spChg>
        <pc:spChg chg="mod">
          <ac:chgData name="Harmsel ter, Marjan" userId="5bf7b4e5-383a-4bf6-a1ba-3724f9cc09cb" providerId="ADAL" clId="{7667DC48-2406-4F94-BA94-5BF632662154}" dt="2026-10-31T15:00:36.784" v="2011" actId="1076"/>
          <ac:spMkLst>
            <pc:docMk/>
            <pc:sldMk cId="293532672" sldId="1540"/>
            <ac:spMk id="15" creationId="{65F4B255-7ED7-1EF5-31FE-B3063B4E03FB}"/>
          </ac:spMkLst>
        </pc:spChg>
        <pc:spChg chg="mod">
          <ac:chgData name="Harmsel ter, Marjan" userId="5bf7b4e5-383a-4bf6-a1ba-3724f9cc09cb" providerId="ADAL" clId="{7667DC48-2406-4F94-BA94-5BF632662154}" dt="2026-10-31T15:01:48.615" v="2044" actId="1076"/>
          <ac:spMkLst>
            <pc:docMk/>
            <pc:sldMk cId="293532672" sldId="1540"/>
            <ac:spMk id="18" creationId="{A6543C1C-4C5C-B96D-B9E7-F251C418958F}"/>
          </ac:spMkLst>
        </pc:spChg>
        <pc:spChg chg="mod">
          <ac:chgData name="Harmsel ter, Marjan" userId="5bf7b4e5-383a-4bf6-a1ba-3724f9cc09cb" providerId="ADAL" clId="{7667DC48-2406-4F94-BA94-5BF632662154}" dt="2026-10-31T15:01:31.080" v="2040" actId="1076"/>
          <ac:spMkLst>
            <pc:docMk/>
            <pc:sldMk cId="293532672" sldId="1540"/>
            <ac:spMk id="19" creationId="{B1678C1B-49C9-961C-44F2-CC105BC56326}"/>
          </ac:spMkLst>
        </pc:spChg>
        <pc:picChg chg="add mod">
          <ac:chgData name="Harmsel ter, Marjan" userId="5bf7b4e5-383a-4bf6-a1ba-3724f9cc09cb" providerId="ADAL" clId="{7667DC48-2406-4F94-BA94-5BF632662154}" dt="2026-10-31T15:00:24.636" v="2010" actId="14100"/>
          <ac:picMkLst>
            <pc:docMk/>
            <pc:sldMk cId="293532672" sldId="1540"/>
            <ac:picMk id="23" creationId="{F7143F0D-A16F-0C2B-E069-C8811487DF3E}"/>
          </ac:picMkLst>
        </pc:picChg>
        <pc:picChg chg="add mod modCrop">
          <ac:chgData name="Harmsel ter, Marjan" userId="5bf7b4e5-383a-4bf6-a1ba-3724f9cc09cb" providerId="ADAL" clId="{7667DC48-2406-4F94-BA94-5BF632662154}" dt="2026-10-31T15:01:55.843" v="2048" actId="1076"/>
          <ac:picMkLst>
            <pc:docMk/>
            <pc:sldMk cId="293532672" sldId="1540"/>
            <ac:picMk id="26" creationId="{F01DE898-2218-39EF-A354-64A1C89EA215}"/>
          </ac:picMkLst>
        </pc:picChg>
        <pc:picChg chg="add mod modCrop">
          <ac:chgData name="Harmsel ter, Marjan" userId="5bf7b4e5-383a-4bf6-a1ba-3724f9cc09cb" providerId="ADAL" clId="{7667DC48-2406-4F94-BA94-5BF632662154}" dt="2026-10-31T15:01:34.788" v="2042" actId="14100"/>
          <ac:picMkLst>
            <pc:docMk/>
            <pc:sldMk cId="293532672" sldId="1540"/>
            <ac:picMk id="31" creationId="{856036B5-53D4-D536-4E96-3D96526F90B4}"/>
          </ac:picMkLst>
        </pc:picChg>
        <pc:cxnChg chg="mod">
          <ac:chgData name="Harmsel ter, Marjan" userId="5bf7b4e5-383a-4bf6-a1ba-3724f9cc09cb" providerId="ADAL" clId="{7667DC48-2406-4F94-BA94-5BF632662154}" dt="2026-10-31T15:01:37.495" v="2043" actId="14100"/>
          <ac:cxnSpMkLst>
            <pc:docMk/>
            <pc:sldMk cId="293532672" sldId="1540"/>
            <ac:cxnSpMk id="21" creationId="{F47B014C-131B-A18A-AD38-7BA763F85E86}"/>
          </ac:cxnSpMkLst>
        </pc:cxnChg>
        <pc:cxnChg chg="mod">
          <ac:chgData name="Harmsel ter, Marjan" userId="5bf7b4e5-383a-4bf6-a1ba-3724f9cc09cb" providerId="ADAL" clId="{7667DC48-2406-4F94-BA94-5BF632662154}" dt="2026-10-31T15:04:35.542" v="2221" actId="14100"/>
          <ac:cxnSpMkLst>
            <pc:docMk/>
            <pc:sldMk cId="293532672" sldId="1540"/>
            <ac:cxnSpMk id="27" creationId="{AB2DC3B0-76E0-BA3D-DA68-E29A9808BB32}"/>
          </ac:cxnSpMkLst>
        </pc:cxnChg>
        <pc:cxnChg chg="mod">
          <ac:chgData name="Harmsel ter, Marjan" userId="5bf7b4e5-383a-4bf6-a1ba-3724f9cc09cb" providerId="ADAL" clId="{7667DC48-2406-4F94-BA94-5BF632662154}" dt="2026-10-31T15:00:40.674" v="2013" actId="14100"/>
          <ac:cxnSpMkLst>
            <pc:docMk/>
            <pc:sldMk cId="293532672" sldId="1540"/>
            <ac:cxnSpMk id="29" creationId="{363E629B-D324-D805-C7FE-055D8BB59814}"/>
          </ac:cxnSpMkLst>
        </pc:cxnChg>
      </pc:sldChg>
      <pc:sldChg chg="addSp delSp modSp add mod modNotesTx">
        <pc:chgData name="Harmsel ter, Marjan" userId="5bf7b4e5-383a-4bf6-a1ba-3724f9cc09cb" providerId="ADAL" clId="{7667DC48-2406-4F94-BA94-5BF632662154}" dt="2026-10-31T15:07:29.915" v="2287" actId="20577"/>
        <pc:sldMkLst>
          <pc:docMk/>
          <pc:sldMk cId="3574689377" sldId="1541"/>
        </pc:sldMkLst>
        <pc:spChg chg="add mod">
          <ac:chgData name="Harmsel ter, Marjan" userId="5bf7b4e5-383a-4bf6-a1ba-3724f9cc09cb" providerId="ADAL" clId="{7667DC48-2406-4F94-BA94-5BF632662154}" dt="2026-10-31T15:04:24.817" v="2219" actId="13822"/>
          <ac:spMkLst>
            <pc:docMk/>
            <pc:sldMk cId="3574689377" sldId="1541"/>
            <ac:spMk id="4" creationId="{595FDA3A-0C66-9E36-7F08-C7BFE66CDEC8}"/>
          </ac:spMkLst>
        </pc:spChg>
        <pc:spChg chg="mod">
          <ac:chgData name="Harmsel ter, Marjan" userId="5bf7b4e5-383a-4bf6-a1ba-3724f9cc09cb" providerId="ADAL" clId="{7667DC48-2406-4F94-BA94-5BF632662154}" dt="2026-10-31T15:03:38.533" v="2105" actId="20577"/>
          <ac:spMkLst>
            <pc:docMk/>
            <pc:sldMk cId="3574689377" sldId="1541"/>
            <ac:spMk id="10" creationId="{18B9FE34-D833-4C73-0DA0-AFD8FA62BEDF}"/>
          </ac:spMkLst>
        </pc:spChg>
        <pc:picChg chg="add mod">
          <ac:chgData name="Harmsel ter, Marjan" userId="5bf7b4e5-383a-4bf6-a1ba-3724f9cc09cb" providerId="ADAL" clId="{7667DC48-2406-4F94-BA94-5BF632662154}" dt="2026-10-31T15:03:48.820" v="2108" actId="1076"/>
          <ac:picMkLst>
            <pc:docMk/>
            <pc:sldMk cId="3574689377" sldId="1541"/>
            <ac:picMk id="3" creationId="{B5EBF8EC-5F9C-03ED-EC32-2679155634AD}"/>
          </ac:picMkLst>
        </pc:picChg>
      </pc:sldChg>
    </pc:docChg>
  </pc:docChgLst>
  <pc:docChgLst>
    <pc:chgData name="Duijf, Antoinette" userId="80426808-569e-4360-acb0-e5a6dc4b8ad2" providerId="ADAL" clId="{00582A34-8C2B-428E-B5DC-339D12EFD4B8}"/>
    <pc:docChg chg="custSel addSld modSld">
      <pc:chgData name="Duijf, Antoinette" userId="80426808-569e-4360-acb0-e5a6dc4b8ad2" providerId="ADAL" clId="{00582A34-8C2B-428E-B5DC-339D12EFD4B8}" dt="2026-11-03T10:57:29.354" v="583" actId="478"/>
      <pc:docMkLst>
        <pc:docMk/>
      </pc:docMkLst>
      <pc:sldChg chg="modNotesTx">
        <pc:chgData name="Duijf, Antoinette" userId="80426808-569e-4360-acb0-e5a6dc4b8ad2" providerId="ADAL" clId="{00582A34-8C2B-428E-B5DC-339D12EFD4B8}" dt="2026-11-03T10:47:28.184" v="24" actId="20577"/>
        <pc:sldMkLst>
          <pc:docMk/>
          <pc:sldMk cId="323006580" sldId="548"/>
        </pc:sldMkLst>
      </pc:sldChg>
      <pc:sldChg chg="modSp mod">
        <pc:chgData name="Duijf, Antoinette" userId="80426808-569e-4360-acb0-e5a6dc4b8ad2" providerId="ADAL" clId="{00582A34-8C2B-428E-B5DC-339D12EFD4B8}" dt="2026-11-03T10:50:42.177" v="75" actId="14100"/>
        <pc:sldMkLst>
          <pc:docMk/>
          <pc:sldMk cId="4153714961" sldId="1533"/>
        </pc:sldMkLst>
        <pc:cxnChg chg="mod">
          <ac:chgData name="Duijf, Antoinette" userId="80426808-569e-4360-acb0-e5a6dc4b8ad2" providerId="ADAL" clId="{00582A34-8C2B-428E-B5DC-339D12EFD4B8}" dt="2026-11-03T10:50:29.914" v="71" actId="14100"/>
          <ac:cxnSpMkLst>
            <pc:docMk/>
            <pc:sldMk cId="4153714961" sldId="1533"/>
            <ac:cxnSpMk id="21" creationId="{B26B5661-919E-971E-6DE8-280D437E0898}"/>
          </ac:cxnSpMkLst>
        </pc:cxnChg>
        <pc:cxnChg chg="mod ord">
          <ac:chgData name="Duijf, Antoinette" userId="80426808-569e-4360-acb0-e5a6dc4b8ad2" providerId="ADAL" clId="{00582A34-8C2B-428E-B5DC-339D12EFD4B8}" dt="2026-11-03T10:50:42.177" v="75" actId="14100"/>
          <ac:cxnSpMkLst>
            <pc:docMk/>
            <pc:sldMk cId="4153714961" sldId="1533"/>
            <ac:cxnSpMk id="29" creationId="{919B84AC-6499-3203-4AE4-C765E1A07647}"/>
          </ac:cxnSpMkLst>
        </pc:cxnChg>
      </pc:sldChg>
      <pc:sldChg chg="delSp modSp mod">
        <pc:chgData name="Duijf, Antoinette" userId="80426808-569e-4360-acb0-e5a6dc4b8ad2" providerId="ADAL" clId="{00582A34-8C2B-428E-B5DC-339D12EFD4B8}" dt="2026-11-03T10:48:27.457" v="65" actId="20577"/>
        <pc:sldMkLst>
          <pc:docMk/>
          <pc:sldMk cId="3573466034" sldId="1534"/>
        </pc:sldMkLst>
        <pc:spChg chg="del">
          <ac:chgData name="Duijf, Antoinette" userId="80426808-569e-4360-acb0-e5a6dc4b8ad2" providerId="ADAL" clId="{00582A34-8C2B-428E-B5DC-339D12EFD4B8}" dt="2026-11-03T10:48:18.466" v="54" actId="478"/>
          <ac:spMkLst>
            <pc:docMk/>
            <pc:sldMk cId="3573466034" sldId="1534"/>
            <ac:spMk id="19" creationId="{51E65EAE-0495-4163-1F38-161B09A9356C}"/>
          </ac:spMkLst>
        </pc:spChg>
        <pc:spChg chg="mod">
          <ac:chgData name="Duijf, Antoinette" userId="80426808-569e-4360-acb0-e5a6dc4b8ad2" providerId="ADAL" clId="{00582A34-8C2B-428E-B5DC-339D12EFD4B8}" dt="2026-11-03T10:48:11.248" v="36" actId="20577"/>
          <ac:spMkLst>
            <pc:docMk/>
            <pc:sldMk cId="3573466034" sldId="1534"/>
            <ac:spMk id="34" creationId="{65FF5070-8ACC-96C1-D735-4A562E646D55}"/>
          </ac:spMkLst>
        </pc:spChg>
        <pc:spChg chg="mod">
          <ac:chgData name="Duijf, Antoinette" userId="80426808-569e-4360-acb0-e5a6dc4b8ad2" providerId="ADAL" clId="{00582A34-8C2B-428E-B5DC-339D12EFD4B8}" dt="2026-11-03T10:48:27.457" v="65" actId="20577"/>
          <ac:spMkLst>
            <pc:docMk/>
            <pc:sldMk cId="3573466034" sldId="1534"/>
            <ac:spMk id="36" creationId="{2D684175-1D07-3801-AE5F-17D59428C6BB}"/>
          </ac:spMkLst>
        </pc:spChg>
      </pc:sldChg>
      <pc:sldChg chg="modSp mod">
        <pc:chgData name="Duijf, Antoinette" userId="80426808-569e-4360-acb0-e5a6dc4b8ad2" providerId="ADAL" clId="{00582A34-8C2B-428E-B5DC-339D12EFD4B8}" dt="2026-11-03T10:50:22.165" v="70" actId="167"/>
        <pc:sldMkLst>
          <pc:docMk/>
          <pc:sldMk cId="773711225" sldId="1538"/>
        </pc:sldMkLst>
        <pc:cxnChg chg="mod ord">
          <ac:chgData name="Duijf, Antoinette" userId="80426808-569e-4360-acb0-e5a6dc4b8ad2" providerId="ADAL" clId="{00582A34-8C2B-428E-B5DC-339D12EFD4B8}" dt="2026-11-03T10:50:22.165" v="70" actId="167"/>
          <ac:cxnSpMkLst>
            <pc:docMk/>
            <pc:sldMk cId="773711225" sldId="1538"/>
            <ac:cxnSpMk id="27" creationId="{EF9BC921-AA69-3C41-7C57-C68A40D28526}"/>
          </ac:cxnSpMkLst>
        </pc:cxnChg>
        <pc:cxnChg chg="mod ord">
          <ac:chgData name="Duijf, Antoinette" userId="80426808-569e-4360-acb0-e5a6dc4b8ad2" providerId="ADAL" clId="{00582A34-8C2B-428E-B5DC-339D12EFD4B8}" dt="2026-11-03T10:50:19.387" v="69" actId="167"/>
          <ac:cxnSpMkLst>
            <pc:docMk/>
            <pc:sldMk cId="773711225" sldId="1538"/>
            <ac:cxnSpMk id="29" creationId="{FEAA68A5-CAC2-AEC8-A2FE-F2C6E88A2692}"/>
          </ac:cxnSpMkLst>
        </pc:cxnChg>
      </pc:sldChg>
      <pc:sldChg chg="addSp delSp modSp mod">
        <pc:chgData name="Duijf, Antoinette" userId="80426808-569e-4360-acb0-e5a6dc4b8ad2" providerId="ADAL" clId="{00582A34-8C2B-428E-B5DC-339D12EFD4B8}" dt="2026-11-03T10:51:21.372" v="80" actId="167"/>
        <pc:sldMkLst>
          <pc:docMk/>
          <pc:sldMk cId="293532672" sldId="1540"/>
        </pc:sldMkLst>
        <pc:spChg chg="del">
          <ac:chgData name="Duijf, Antoinette" userId="80426808-569e-4360-acb0-e5a6dc4b8ad2" providerId="ADAL" clId="{00582A34-8C2B-428E-B5DC-339D12EFD4B8}" dt="2026-11-03T10:50:57.985" v="76" actId="21"/>
          <ac:spMkLst>
            <pc:docMk/>
            <pc:sldMk cId="293532672" sldId="1540"/>
            <ac:spMk id="11" creationId="{DD1E6D38-D6C8-0EBC-0770-2F3B797B12CE}"/>
          </ac:spMkLst>
        </pc:spChg>
        <pc:spChg chg="add">
          <ac:chgData name="Duijf, Antoinette" userId="80426808-569e-4360-acb0-e5a6dc4b8ad2" providerId="ADAL" clId="{00582A34-8C2B-428E-B5DC-339D12EFD4B8}" dt="2026-11-03T10:51:13.153" v="78" actId="22"/>
          <ac:spMkLst>
            <pc:docMk/>
            <pc:sldMk cId="293532672" sldId="1540"/>
            <ac:spMk id="17" creationId="{44F7BB1A-88E4-9D64-CD3F-60DB573D40AA}"/>
          </ac:spMkLst>
        </pc:spChg>
        <pc:cxnChg chg="ord">
          <ac:chgData name="Duijf, Antoinette" userId="80426808-569e-4360-acb0-e5a6dc4b8ad2" providerId="ADAL" clId="{00582A34-8C2B-428E-B5DC-339D12EFD4B8}" dt="2026-11-03T10:51:10.649" v="77" actId="167"/>
          <ac:cxnSpMkLst>
            <pc:docMk/>
            <pc:sldMk cId="293532672" sldId="1540"/>
            <ac:cxnSpMk id="21" creationId="{F47B014C-131B-A18A-AD38-7BA763F85E86}"/>
          </ac:cxnSpMkLst>
        </pc:cxnChg>
        <pc:cxnChg chg="mod ord">
          <ac:chgData name="Duijf, Antoinette" userId="80426808-569e-4360-acb0-e5a6dc4b8ad2" providerId="ADAL" clId="{00582A34-8C2B-428E-B5DC-339D12EFD4B8}" dt="2026-11-03T10:51:21.372" v="80" actId="167"/>
          <ac:cxnSpMkLst>
            <pc:docMk/>
            <pc:sldMk cId="293532672" sldId="1540"/>
            <ac:cxnSpMk id="29" creationId="{363E629B-D324-D805-C7FE-055D8BB59814}"/>
          </ac:cxnSpMkLst>
        </pc:cxnChg>
      </pc:sldChg>
      <pc:sldChg chg="delSp modSp mod">
        <pc:chgData name="Duijf, Antoinette" userId="80426808-569e-4360-acb0-e5a6dc4b8ad2" providerId="ADAL" clId="{00582A34-8C2B-428E-B5DC-339D12EFD4B8}" dt="2026-11-03T10:54:23.519" v="371" actId="478"/>
        <pc:sldMkLst>
          <pc:docMk/>
          <pc:sldMk cId="3574689377" sldId="1541"/>
        </pc:sldMkLst>
        <pc:spChg chg="del mod">
          <ac:chgData name="Duijf, Antoinette" userId="80426808-569e-4360-acb0-e5a6dc4b8ad2" providerId="ADAL" clId="{00582A34-8C2B-428E-B5DC-339D12EFD4B8}" dt="2026-11-03T10:54:23.519" v="371" actId="478"/>
          <ac:spMkLst>
            <pc:docMk/>
            <pc:sldMk cId="3574689377" sldId="1541"/>
            <ac:spMk id="4" creationId="{595FDA3A-0C66-9E36-7F08-C7BFE66CDEC8}"/>
          </ac:spMkLst>
        </pc:spChg>
      </pc:sldChg>
      <pc:sldChg chg="addSp delSp modSp add mod">
        <pc:chgData name="Duijf, Antoinette" userId="80426808-569e-4360-acb0-e5a6dc4b8ad2" providerId="ADAL" clId="{00582A34-8C2B-428E-B5DC-339D12EFD4B8}" dt="2026-11-03T10:57:29.354" v="583" actId="478"/>
        <pc:sldMkLst>
          <pc:docMk/>
          <pc:sldMk cId="1845294977" sldId="1542"/>
        </pc:sldMkLst>
        <pc:spChg chg="add del mod">
          <ac:chgData name="Duijf, Antoinette" userId="80426808-569e-4360-acb0-e5a6dc4b8ad2" providerId="ADAL" clId="{00582A34-8C2B-428E-B5DC-339D12EFD4B8}" dt="2026-11-03T10:57:29.354" v="583" actId="478"/>
          <ac:spMkLst>
            <pc:docMk/>
            <pc:sldMk cId="1845294977" sldId="1542"/>
            <ac:spMk id="20" creationId="{14E77537-144B-CF41-1B20-A6170A3055E9}"/>
          </ac:spMkLst>
        </pc:spChg>
        <pc:spChg chg="mod">
          <ac:chgData name="Duijf, Antoinette" userId="80426808-569e-4360-acb0-e5a6dc4b8ad2" providerId="ADAL" clId="{00582A34-8C2B-428E-B5DC-339D12EFD4B8}" dt="2026-11-03T10:54:51.170" v="377" actId="404"/>
          <ac:spMkLst>
            <pc:docMk/>
            <pc:sldMk cId="1845294977" sldId="1542"/>
            <ac:spMk id="33" creationId="{4DF048FC-BEB6-1ADF-A0E2-4E22AC5BD908}"/>
          </ac:spMkLst>
        </pc:spChg>
        <pc:spChg chg="mod">
          <ac:chgData name="Duijf, Antoinette" userId="80426808-569e-4360-acb0-e5a6dc4b8ad2" providerId="ADAL" clId="{00582A34-8C2B-428E-B5DC-339D12EFD4B8}" dt="2026-11-03T10:55:00.742" v="379" actId="1076"/>
          <ac:spMkLst>
            <pc:docMk/>
            <pc:sldMk cId="1845294977" sldId="1542"/>
            <ac:spMk id="34" creationId="{B1D5BB99-2787-CBA4-E9AE-A56ADEFD5CAB}"/>
          </ac:spMkLst>
        </pc:spChg>
        <pc:spChg chg="mod">
          <ac:chgData name="Duijf, Antoinette" userId="80426808-569e-4360-acb0-e5a6dc4b8ad2" providerId="ADAL" clId="{00582A34-8C2B-428E-B5DC-339D12EFD4B8}" dt="2026-11-03T10:54:45.826" v="375" actId="115"/>
          <ac:spMkLst>
            <pc:docMk/>
            <pc:sldMk cId="1845294977" sldId="1542"/>
            <ac:spMk id="35" creationId="{E08C2A19-F679-2B6C-7080-74C2EAB3CAF9}"/>
          </ac:spMkLst>
        </pc:spChg>
        <pc:spChg chg="mod">
          <ac:chgData name="Duijf, Antoinette" userId="80426808-569e-4360-acb0-e5a6dc4b8ad2" providerId="ADAL" clId="{00582A34-8C2B-428E-B5DC-339D12EFD4B8}" dt="2026-11-03T10:56:37.134" v="454" actId="20577"/>
          <ac:spMkLst>
            <pc:docMk/>
            <pc:sldMk cId="1845294977" sldId="1542"/>
            <ac:spMk id="36" creationId="{3CD897C2-1F9E-FBBC-2D76-5C42E76FF3A6}"/>
          </ac:spMkLst>
        </pc:spChg>
        <pc:picChg chg="del">
          <ac:chgData name="Duijf, Antoinette" userId="80426808-569e-4360-acb0-e5a6dc4b8ad2" providerId="ADAL" clId="{00582A34-8C2B-428E-B5DC-339D12EFD4B8}" dt="2026-11-03T10:53:20.239" v="301" actId="478"/>
          <ac:picMkLst>
            <pc:docMk/>
            <pc:sldMk cId="1845294977" sldId="1542"/>
            <ac:picMk id="8" creationId="{D34F18E3-4A5C-0E68-162F-87A6FC8415DF}"/>
          </ac:picMkLst>
        </pc:picChg>
        <pc:picChg chg="add mod">
          <ac:chgData name="Duijf, Antoinette" userId="80426808-569e-4360-acb0-e5a6dc4b8ad2" providerId="ADAL" clId="{00582A34-8C2B-428E-B5DC-339D12EFD4B8}" dt="2026-11-03T10:54:39.781" v="373" actId="14100"/>
          <ac:picMkLst>
            <pc:docMk/>
            <pc:sldMk cId="1845294977" sldId="1542"/>
            <ac:picMk id="9" creationId="{D0E961DD-95BF-4C04-5325-C082303B30CF}"/>
          </ac:picMkLst>
        </pc:picChg>
        <pc:picChg chg="del">
          <ac:chgData name="Duijf, Antoinette" userId="80426808-569e-4360-acb0-e5a6dc4b8ad2" providerId="ADAL" clId="{00582A34-8C2B-428E-B5DC-339D12EFD4B8}" dt="2026-11-03T10:53:20.710" v="302" actId="478"/>
          <ac:picMkLst>
            <pc:docMk/>
            <pc:sldMk cId="1845294977" sldId="1542"/>
            <ac:picMk id="18" creationId="{0607C530-13FC-5886-CD24-B17E9DC593B7}"/>
          </ac:picMkLst>
        </pc:picChg>
        <pc:picChg chg="mod">
          <ac:chgData name="Duijf, Antoinette" userId="80426808-569e-4360-acb0-e5a6dc4b8ad2" providerId="ADAL" clId="{00582A34-8C2B-428E-B5DC-339D12EFD4B8}" dt="2026-11-03T10:56:01.839" v="421" actId="1076"/>
          <ac:picMkLst>
            <pc:docMk/>
            <pc:sldMk cId="1845294977" sldId="1542"/>
            <ac:picMk id="19" creationId="{4974FF61-E080-24AB-4005-DCFC7ACA2B0F}"/>
          </ac:picMkLst>
        </pc:picChg>
      </pc:sldChg>
    </pc:docChg>
  </pc:docChgLst>
  <pc:docChgLst>
    <pc:chgData name="Routledge, Mandy" userId="bacdedf5-8e30-494b-ad8b-f27fa30c4f8d" providerId="ADAL" clId="{CCB24F93-BDB9-4BD7-8A35-FDD7F9D1AA15}"/>
    <pc:docChg chg="custSel delSld modSld modSection">
      <pc:chgData name="Routledge, Mandy" userId="bacdedf5-8e30-494b-ad8b-f27fa30c4f8d" providerId="ADAL" clId="{CCB24F93-BDB9-4BD7-8A35-FDD7F9D1AA15}" dt="2026-11-03T10:57:36.672" v="482" actId="20577"/>
      <pc:docMkLst>
        <pc:docMk/>
      </pc:docMkLst>
      <pc:sldChg chg="modSp mod">
        <pc:chgData name="Routledge, Mandy" userId="bacdedf5-8e30-494b-ad8b-f27fa30c4f8d" providerId="ADAL" clId="{CCB24F93-BDB9-4BD7-8A35-FDD7F9D1AA15}" dt="2026-11-03T10:39:33.537" v="3" actId="6549"/>
        <pc:sldMkLst>
          <pc:docMk/>
          <pc:sldMk cId="2171142955" sldId="1530"/>
        </pc:sldMkLst>
        <pc:spChg chg="mod">
          <ac:chgData name="Routledge, Mandy" userId="bacdedf5-8e30-494b-ad8b-f27fa30c4f8d" providerId="ADAL" clId="{CCB24F93-BDB9-4BD7-8A35-FDD7F9D1AA15}" dt="2026-11-03T10:39:33.537" v="3" actId="6549"/>
          <ac:spMkLst>
            <pc:docMk/>
            <pc:sldMk cId="2171142955" sldId="1530"/>
            <ac:spMk id="3" creationId="{A74343E4-916B-29D5-2E6B-8781D1536EE4}"/>
          </ac:spMkLst>
        </pc:spChg>
      </pc:sldChg>
      <pc:sldChg chg="modSp mod">
        <pc:chgData name="Routledge, Mandy" userId="bacdedf5-8e30-494b-ad8b-f27fa30c4f8d" providerId="ADAL" clId="{CCB24F93-BDB9-4BD7-8A35-FDD7F9D1AA15}" dt="2026-11-03T10:50:33.877" v="179" actId="14100"/>
        <pc:sldMkLst>
          <pc:docMk/>
          <pc:sldMk cId="3573466034" sldId="1534"/>
        </pc:sldMkLst>
        <pc:spChg chg="mod">
          <ac:chgData name="Routledge, Mandy" userId="bacdedf5-8e30-494b-ad8b-f27fa30c4f8d" providerId="ADAL" clId="{CCB24F93-BDB9-4BD7-8A35-FDD7F9D1AA15}" dt="2026-11-03T10:45:43.047" v="39" actId="1076"/>
          <ac:spMkLst>
            <pc:docMk/>
            <pc:sldMk cId="3573466034" sldId="1534"/>
            <ac:spMk id="19" creationId="{51E65EAE-0495-4163-1F38-161B09A9356C}"/>
          </ac:spMkLst>
        </pc:spChg>
        <pc:spChg chg="mod">
          <ac:chgData name="Routledge, Mandy" userId="bacdedf5-8e30-494b-ad8b-f27fa30c4f8d" providerId="ADAL" clId="{CCB24F93-BDB9-4BD7-8A35-FDD7F9D1AA15}" dt="2026-11-03T10:50:33.877" v="179" actId="14100"/>
          <ac:spMkLst>
            <pc:docMk/>
            <pc:sldMk cId="3573466034" sldId="1534"/>
            <ac:spMk id="36" creationId="{2D684175-1D07-3801-AE5F-17D59428C6BB}"/>
          </ac:spMkLst>
        </pc:spChg>
      </pc:sldChg>
      <pc:sldChg chg="modSp del mod">
        <pc:chgData name="Routledge, Mandy" userId="bacdedf5-8e30-494b-ad8b-f27fa30c4f8d" providerId="ADAL" clId="{CCB24F93-BDB9-4BD7-8A35-FDD7F9D1AA15}" dt="2026-11-03T10:56:24.483" v="451" actId="2696"/>
        <pc:sldMkLst>
          <pc:docMk/>
          <pc:sldMk cId="3574689377" sldId="1541"/>
        </pc:sldMkLst>
        <pc:spChg chg="mod">
          <ac:chgData name="Routledge, Mandy" userId="bacdedf5-8e30-494b-ad8b-f27fa30c4f8d" providerId="ADAL" clId="{CCB24F93-BDB9-4BD7-8A35-FDD7F9D1AA15}" dt="2026-11-03T10:53:38.748" v="353" actId="20577"/>
          <ac:spMkLst>
            <pc:docMk/>
            <pc:sldMk cId="3574689377" sldId="1541"/>
            <ac:spMk id="4" creationId="{595FDA3A-0C66-9E36-7F08-C7BFE66CDEC8}"/>
          </ac:spMkLst>
        </pc:spChg>
      </pc:sldChg>
      <pc:sldChg chg="addSp modSp mod">
        <pc:chgData name="Routledge, Mandy" userId="bacdedf5-8e30-494b-ad8b-f27fa30c4f8d" providerId="ADAL" clId="{CCB24F93-BDB9-4BD7-8A35-FDD7F9D1AA15}" dt="2026-11-03T10:57:36.672" v="482" actId="20577"/>
        <pc:sldMkLst>
          <pc:docMk/>
          <pc:sldMk cId="1845294977" sldId="1542"/>
        </pc:sldMkLst>
        <pc:spChg chg="mod">
          <ac:chgData name="Routledge, Mandy" userId="bacdedf5-8e30-494b-ad8b-f27fa30c4f8d" providerId="ADAL" clId="{CCB24F93-BDB9-4BD7-8A35-FDD7F9D1AA15}" dt="2026-11-03T10:57:36.672" v="482" actId="20577"/>
          <ac:spMkLst>
            <pc:docMk/>
            <pc:sldMk cId="1845294977" sldId="1542"/>
            <ac:spMk id="20" creationId="{14E77537-144B-CF41-1B20-A6170A3055E9}"/>
          </ac:spMkLst>
        </pc:spChg>
        <pc:spChg chg="mod">
          <ac:chgData name="Routledge, Mandy" userId="bacdedf5-8e30-494b-ad8b-f27fa30c4f8d" providerId="ADAL" clId="{CCB24F93-BDB9-4BD7-8A35-FDD7F9D1AA15}" dt="2026-11-03T10:56:51.229" v="453" actId="1076"/>
          <ac:spMkLst>
            <pc:docMk/>
            <pc:sldMk cId="1845294977" sldId="1542"/>
            <ac:spMk id="33" creationId="{4DF048FC-BEB6-1ADF-A0E2-4E22AC5BD908}"/>
          </ac:spMkLst>
        </pc:spChg>
        <pc:spChg chg="mod">
          <ac:chgData name="Routledge, Mandy" userId="bacdedf5-8e30-494b-ad8b-f27fa30c4f8d" providerId="ADAL" clId="{CCB24F93-BDB9-4BD7-8A35-FDD7F9D1AA15}" dt="2026-11-03T10:56:59.517" v="455" actId="1076"/>
          <ac:spMkLst>
            <pc:docMk/>
            <pc:sldMk cId="1845294977" sldId="1542"/>
            <ac:spMk id="34" creationId="{B1D5BB99-2787-CBA4-E9AE-A56ADEFD5CAB}"/>
          </ac:spMkLst>
        </pc:spChg>
        <pc:spChg chg="mod">
          <ac:chgData name="Routledge, Mandy" userId="bacdedf5-8e30-494b-ad8b-f27fa30c4f8d" providerId="ADAL" clId="{CCB24F93-BDB9-4BD7-8A35-FDD7F9D1AA15}" dt="2026-11-03T10:57:31.308" v="478" actId="20577"/>
          <ac:spMkLst>
            <pc:docMk/>
            <pc:sldMk cId="1845294977" sldId="1542"/>
            <ac:spMk id="36" creationId="{3CD897C2-1F9E-FBBC-2D76-5C42E76FF3A6}"/>
          </ac:spMkLst>
        </pc:spChg>
        <pc:picChg chg="add mod">
          <ac:chgData name="Routledge, Mandy" userId="bacdedf5-8e30-494b-ad8b-f27fa30c4f8d" providerId="ADAL" clId="{CCB24F93-BDB9-4BD7-8A35-FDD7F9D1AA15}" dt="2026-11-03T10:54:53.681" v="356" actId="1076"/>
          <ac:picMkLst>
            <pc:docMk/>
            <pc:sldMk cId="1845294977" sldId="1542"/>
            <ac:picMk id="19" creationId="{4974FF61-E080-24AB-4005-DCFC7ACA2B0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3-11-2026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3-11-2026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C5666-6ED5-D964-2C33-0A86F0611E4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C77153-D62E-53CF-B31B-25CA02EC5D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58FE7A8-F2E7-07F4-C1CE-67F6E7CCC548}"/>
              </a:ext>
            </a:extLst>
          </p:cNvPr>
          <p:cNvSpPr>
            <a:spLocks noGrp="1"/>
          </p:cNvSpPr>
          <p:nvPr>
            <p:ph type="body" idx="1"/>
          </p:nvPr>
        </p:nvSpPr>
        <p:spPr/>
        <p:txBody>
          <a:bodyPr>
            <a:normAutofit/>
          </a:bodyPr>
          <a:lstStyle/>
          <a:p>
            <a:pPr fontAlgn="t"/>
            <a:r>
              <a:rPr lang="nl-NL" sz="1200" b="1" kern="1200">
                <a:solidFill>
                  <a:schemeClr val="tx1"/>
                </a:solidFill>
                <a:effectLst/>
                <a:latin typeface="+mn-lt"/>
                <a:ea typeface="+mn-ea"/>
                <a:cs typeface="+mn-cs"/>
              </a:rPr>
              <a:t>Woordenoverzicht</a:t>
            </a:r>
          </a:p>
          <a:p>
            <a:pPr fontAlgn="t"/>
            <a:endParaRPr lang="nl-NL" sz="1200" b="1" kern="1200">
              <a:solidFill>
                <a:schemeClr val="tx1"/>
              </a:solidFill>
              <a:effectLst/>
              <a:latin typeface="+mn-lt"/>
              <a:ea typeface="+mn-ea"/>
              <a:cs typeface="+mn-cs"/>
            </a:endParaRPr>
          </a:p>
          <a:p>
            <a:r>
              <a:rPr lang="nl-NL" sz="1200" b="1" kern="1200">
                <a:solidFill>
                  <a:schemeClr val="tx1"/>
                </a:solidFill>
                <a:effectLst/>
                <a:latin typeface="+mn-lt"/>
                <a:ea typeface="+mn-ea"/>
                <a:cs typeface="+mn-cs"/>
              </a:rPr>
              <a:t>de bedoeling:</a:t>
            </a:r>
            <a:r>
              <a:rPr lang="nl-NL" sz="1200" kern="1200">
                <a:solidFill>
                  <a:schemeClr val="tx1"/>
                </a:solidFill>
                <a:effectLst/>
                <a:latin typeface="+mn-lt"/>
                <a:ea typeface="+mn-ea"/>
                <a:cs typeface="+mn-cs"/>
              </a:rPr>
              <a:t> het doel, het plan</a:t>
            </a:r>
          </a:p>
          <a:p>
            <a:r>
              <a:rPr lang="nl-NL" sz="1200" b="1" kern="1200">
                <a:solidFill>
                  <a:schemeClr val="tx1"/>
                </a:solidFill>
                <a:effectLst/>
                <a:latin typeface="+mn-lt"/>
                <a:ea typeface="+mn-ea"/>
                <a:cs typeface="+mn-cs"/>
              </a:rPr>
              <a:t>buitmaken:</a:t>
            </a:r>
            <a:r>
              <a:rPr lang="nl-NL" sz="1200" kern="1200">
                <a:solidFill>
                  <a:schemeClr val="tx1"/>
                </a:solidFill>
                <a:effectLst/>
                <a:latin typeface="+mn-lt"/>
                <a:ea typeface="+mn-ea"/>
                <a:cs typeface="+mn-cs"/>
              </a:rPr>
              <a:t> iets van een ander pakken zonder dat het mag</a:t>
            </a:r>
          </a:p>
          <a:p>
            <a:r>
              <a:rPr lang="nl-NL" sz="1200" b="1" kern="1200">
                <a:solidFill>
                  <a:schemeClr val="tx1"/>
                </a:solidFill>
                <a:effectLst/>
                <a:latin typeface="+mn-lt"/>
                <a:ea typeface="+mn-ea"/>
                <a:cs typeface="+mn-cs"/>
              </a:rPr>
              <a:t>het virus:</a:t>
            </a:r>
            <a:r>
              <a:rPr lang="nl-NL" sz="1200" kern="1200">
                <a:solidFill>
                  <a:schemeClr val="tx1"/>
                </a:solidFill>
                <a:effectLst/>
                <a:latin typeface="+mn-lt"/>
                <a:ea typeface="+mn-ea"/>
                <a:cs typeface="+mn-cs"/>
              </a:rPr>
              <a:t> iets dat op je computer kan komen en daar schade kan maken</a:t>
            </a:r>
          </a:p>
          <a:p>
            <a:r>
              <a:rPr lang="nl-NL" sz="1200" b="1" kern="1200">
                <a:solidFill>
                  <a:schemeClr val="tx1"/>
                </a:solidFill>
                <a:effectLst/>
                <a:latin typeface="+mn-lt"/>
                <a:ea typeface="+mn-ea"/>
                <a:cs typeface="+mn-cs"/>
              </a:rPr>
              <a:t>fiks:</a:t>
            </a:r>
            <a:r>
              <a:rPr lang="nl-NL" sz="1200" kern="1200">
                <a:solidFill>
                  <a:schemeClr val="tx1"/>
                </a:solidFill>
                <a:effectLst/>
                <a:latin typeface="+mn-lt"/>
                <a:ea typeface="+mn-ea"/>
                <a:cs typeface="+mn-cs"/>
              </a:rPr>
              <a:t> groot, flink</a:t>
            </a:r>
          </a:p>
          <a:p>
            <a:r>
              <a:rPr lang="nl-NL" sz="1200" b="1" kern="1200">
                <a:solidFill>
                  <a:schemeClr val="tx1"/>
                </a:solidFill>
                <a:effectLst/>
                <a:latin typeface="+mn-lt"/>
                <a:ea typeface="+mn-ea"/>
                <a:cs typeface="+mn-cs"/>
              </a:rPr>
              <a:t>afhankelijk van:</a:t>
            </a:r>
            <a:r>
              <a:rPr lang="nl-NL" sz="1200" kern="1200">
                <a:solidFill>
                  <a:schemeClr val="tx1"/>
                </a:solidFill>
                <a:effectLst/>
                <a:latin typeface="+mn-lt"/>
                <a:ea typeface="+mn-ea"/>
                <a:cs typeface="+mn-cs"/>
              </a:rPr>
              <a:t> bepaald door</a:t>
            </a:r>
          </a:p>
          <a:p>
            <a:r>
              <a:rPr lang="nl-NL" sz="1200" b="1" kern="1200">
                <a:solidFill>
                  <a:schemeClr val="tx1"/>
                </a:solidFill>
                <a:effectLst/>
                <a:latin typeface="+mn-lt"/>
                <a:ea typeface="+mn-ea"/>
                <a:cs typeface="+mn-cs"/>
              </a:rPr>
              <a:t>misbruik maken van:</a:t>
            </a:r>
            <a:r>
              <a:rPr lang="nl-NL" sz="1200" kern="1200">
                <a:solidFill>
                  <a:schemeClr val="tx1"/>
                </a:solidFill>
                <a:effectLst/>
                <a:latin typeface="+mn-lt"/>
                <a:ea typeface="+mn-ea"/>
                <a:cs typeface="+mn-cs"/>
              </a:rPr>
              <a:t> op een slechte manier gebruiken</a:t>
            </a:r>
          </a:p>
          <a:p>
            <a:r>
              <a:rPr lang="nl-NL" sz="1200" b="1" kern="1200">
                <a:solidFill>
                  <a:schemeClr val="tx1"/>
                </a:solidFill>
                <a:effectLst/>
                <a:latin typeface="+mn-lt"/>
                <a:ea typeface="+mn-ea"/>
                <a:cs typeface="+mn-cs"/>
              </a:rPr>
              <a:t>melden:</a:t>
            </a:r>
            <a:r>
              <a:rPr lang="nl-NL" sz="1200" kern="1200">
                <a:solidFill>
                  <a:schemeClr val="tx1"/>
                </a:solidFill>
                <a:effectLst/>
                <a:latin typeface="+mn-lt"/>
                <a:ea typeface="+mn-ea"/>
                <a:cs typeface="+mn-cs"/>
              </a:rPr>
              <a:t> laten weten, bekendmaken</a:t>
            </a:r>
          </a:p>
          <a:p>
            <a:r>
              <a:rPr lang="nl-NL" sz="1200" b="1" kern="1200">
                <a:solidFill>
                  <a:schemeClr val="tx1"/>
                </a:solidFill>
                <a:effectLst/>
                <a:latin typeface="+mn-lt"/>
                <a:ea typeface="+mn-ea"/>
                <a:cs typeface="+mn-cs"/>
              </a:rPr>
              <a:t>wijzen op:</a:t>
            </a:r>
            <a:r>
              <a:rPr lang="nl-NL" sz="1200" kern="1200">
                <a:solidFill>
                  <a:schemeClr val="tx1"/>
                </a:solidFill>
                <a:effectLst/>
                <a:latin typeface="+mn-lt"/>
                <a:ea typeface="+mn-ea"/>
                <a:cs typeface="+mn-cs"/>
              </a:rPr>
              <a:t> laten zien, zorgen dat op iets gelet wordt</a:t>
            </a:r>
          </a:p>
          <a:p>
            <a:r>
              <a:rPr lang="nl-NL" sz="1200" b="1" kern="1200">
                <a:solidFill>
                  <a:schemeClr val="tx1"/>
                </a:solidFill>
                <a:effectLst/>
                <a:latin typeface="+mn-lt"/>
                <a:ea typeface="+mn-ea"/>
                <a:cs typeface="+mn-cs"/>
              </a:rPr>
              <a:t>goud waard zijn:</a:t>
            </a:r>
            <a:r>
              <a:rPr lang="nl-NL" sz="1200" kern="1200">
                <a:solidFill>
                  <a:schemeClr val="tx1"/>
                </a:solidFill>
                <a:effectLst/>
                <a:latin typeface="+mn-lt"/>
                <a:ea typeface="+mn-ea"/>
                <a:cs typeface="+mn-cs"/>
              </a:rPr>
              <a:t> erg veel waard zijn, erg belangrijk zijn</a:t>
            </a:r>
          </a:p>
          <a:p>
            <a:r>
              <a:rPr lang="nl-NL" sz="1200" b="1" kern="1200">
                <a:solidFill>
                  <a:schemeClr val="tx1"/>
                </a:solidFill>
                <a:effectLst/>
                <a:latin typeface="+mn-lt"/>
                <a:ea typeface="+mn-ea"/>
                <a:cs typeface="+mn-cs"/>
              </a:rPr>
              <a:t>opsporen:</a:t>
            </a:r>
            <a:r>
              <a:rPr lang="nl-NL" sz="1200" kern="1200">
                <a:solidFill>
                  <a:schemeClr val="tx1"/>
                </a:solidFill>
                <a:effectLst/>
                <a:latin typeface="+mn-lt"/>
                <a:ea typeface="+mn-ea"/>
                <a:cs typeface="+mn-cs"/>
              </a:rPr>
              <a:t> iets of iemand proberen te vinden</a:t>
            </a:r>
          </a:p>
          <a:p>
            <a:pPr fontAlgn="t"/>
            <a:endParaRPr lang="nl-NL" sz="1200" b="1" kern="120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2ACBED1A-6939-085C-13C3-0D0C8F6ED25A}"/>
              </a:ext>
            </a:extLst>
          </p:cNvPr>
          <p:cNvSpPr>
            <a:spLocks noGrp="1"/>
          </p:cNvSpPr>
          <p:nvPr>
            <p:ph type="sldNum" sz="quarter" idx="10"/>
          </p:nvPr>
        </p:nvSpPr>
        <p:spPr/>
        <p:txBody>
          <a:bodyPr/>
          <a:lstStyle/>
          <a:p>
            <a:fld id="{242364B7-A1BB-4DB8-BFB0-D334F87005C8}" type="slidenum">
              <a:rPr lang="nl-NL" smtClean="0"/>
              <a:pPr/>
              <a:t>1</a:t>
            </a:fld>
            <a:endParaRPr lang="nl-NL"/>
          </a:p>
        </p:txBody>
      </p:sp>
    </p:spTree>
    <p:extLst>
      <p:ext uri="{BB962C8B-B14F-4D97-AF65-F5344CB8AC3E}">
        <p14:creationId xmlns:p14="http://schemas.microsoft.com/office/powerpoint/2010/main" val="2694651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Kentalis</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B503E-BFD5-063D-A3BF-003FC558096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F584FC-1872-472A-D017-199BE3FE578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3663F88-61D4-8E42-CDF0-F2D7442793EA}"/>
              </a:ext>
            </a:extLst>
          </p:cNvPr>
          <p:cNvSpPr>
            <a:spLocks noGrp="1"/>
          </p:cNvSpPr>
          <p:nvPr>
            <p:ph type="body" idx="1"/>
          </p:nvPr>
        </p:nvSpPr>
        <p:spPr/>
        <p:txBody>
          <a:bodyPr/>
          <a:lstStyle/>
          <a:p>
            <a:r>
              <a:rPr lang="nl-NL"/>
              <a:t>Bron afbeelding: </a:t>
            </a:r>
            <a:r>
              <a:rPr lang="nl-NL" err="1"/>
              <a:t>Shutterstock</a:t>
            </a:r>
            <a:endParaRPr lang="nl-NL"/>
          </a:p>
        </p:txBody>
      </p:sp>
      <p:sp>
        <p:nvSpPr>
          <p:cNvPr id="4" name="Tijdelijke aanduiding voor dianummer 3">
            <a:extLst>
              <a:ext uri="{FF2B5EF4-FFF2-40B4-BE49-F238E27FC236}">
                <a16:creationId xmlns:a16="http://schemas.microsoft.com/office/drawing/2014/main" id="{D09F7C9D-4CAE-F6F1-0441-7DFA25DF4749}"/>
              </a:ext>
            </a:extLst>
          </p:cNvPr>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1556607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3820694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10</a:t>
            </a:fld>
            <a:endParaRPr lang="nl-NL"/>
          </a:p>
        </p:txBody>
      </p:sp>
    </p:spTree>
    <p:extLst>
      <p:ext uri="{BB962C8B-B14F-4D97-AF65-F5344CB8AC3E}">
        <p14:creationId xmlns:p14="http://schemas.microsoft.com/office/powerpoint/2010/main" val="1821505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3200562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1646991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2841264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3192471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4080319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17</a:t>
            </a:fld>
            <a:endParaRPr lang="nl-NL"/>
          </a:p>
        </p:txBody>
      </p:sp>
    </p:spTree>
    <p:extLst>
      <p:ext uri="{BB962C8B-B14F-4D97-AF65-F5344CB8AC3E}">
        <p14:creationId xmlns:p14="http://schemas.microsoft.com/office/powerpoint/2010/main" val="1425180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8E7F3-E9D3-1CAC-6AE3-A90A132C168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BDC954B-DAEB-F501-1D68-E471626381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35344B-3E3F-035F-3378-295B593AA9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a:extLst>
              <a:ext uri="{FF2B5EF4-FFF2-40B4-BE49-F238E27FC236}">
                <a16:creationId xmlns:a16="http://schemas.microsoft.com/office/drawing/2014/main" id="{ADF9EFDA-A78D-EE24-D81D-A7C51BD48734}"/>
              </a:ext>
            </a:extLst>
          </p:cNvPr>
          <p:cNvSpPr>
            <a:spLocks noGrp="1"/>
          </p:cNvSpPr>
          <p:nvPr>
            <p:ph type="sldNum" sz="quarter" idx="5"/>
          </p:nvPr>
        </p:nvSpPr>
        <p:spPr/>
        <p:txBody>
          <a:bodyPr/>
          <a:lstStyle/>
          <a:p>
            <a:fld id="{242364B7-A1BB-4DB8-BFB0-D334F87005C8}" type="slidenum">
              <a:rPr lang="nl-NL" smtClean="0"/>
              <a:pPr/>
              <a:t>18</a:t>
            </a:fld>
            <a:endParaRPr lang="nl-NL"/>
          </a:p>
        </p:txBody>
      </p:sp>
    </p:spTree>
    <p:extLst>
      <p:ext uri="{BB962C8B-B14F-4D97-AF65-F5344CB8AC3E}">
        <p14:creationId xmlns:p14="http://schemas.microsoft.com/office/powerpoint/2010/main" val="4120213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19</a:t>
            </a:fld>
            <a:endParaRPr lang="nl-NL"/>
          </a:p>
        </p:txBody>
      </p:sp>
    </p:spTree>
    <p:extLst>
      <p:ext uri="{BB962C8B-B14F-4D97-AF65-F5344CB8AC3E}">
        <p14:creationId xmlns:p14="http://schemas.microsoft.com/office/powerpoint/2010/main" val="633165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20</a:t>
            </a:fld>
            <a:endParaRPr lang="nl-NL"/>
          </a:p>
        </p:txBody>
      </p:sp>
    </p:spTree>
    <p:extLst>
      <p:ext uri="{BB962C8B-B14F-4D97-AF65-F5344CB8AC3E}">
        <p14:creationId xmlns:p14="http://schemas.microsoft.com/office/powerpoint/2010/main" val="3178343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21</a:t>
            </a:fld>
            <a:endParaRPr lang="nl-NL"/>
          </a:p>
        </p:txBody>
      </p:sp>
    </p:spTree>
    <p:extLst>
      <p:ext uri="{BB962C8B-B14F-4D97-AF65-F5344CB8AC3E}">
        <p14:creationId xmlns:p14="http://schemas.microsoft.com/office/powerpoint/2010/main" val="2928901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22</a:t>
            </a:fld>
            <a:endParaRPr lang="nl-NL"/>
          </a:p>
        </p:txBody>
      </p:sp>
    </p:spTree>
    <p:extLst>
      <p:ext uri="{BB962C8B-B14F-4D97-AF65-F5344CB8AC3E}">
        <p14:creationId xmlns:p14="http://schemas.microsoft.com/office/powerpoint/2010/main" val="3342770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23</a:t>
            </a:fld>
            <a:endParaRPr lang="nl-NL"/>
          </a:p>
        </p:txBody>
      </p:sp>
    </p:spTree>
    <p:extLst>
      <p:ext uri="{BB962C8B-B14F-4D97-AF65-F5344CB8AC3E}">
        <p14:creationId xmlns:p14="http://schemas.microsoft.com/office/powerpoint/2010/main" val="3173189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3-11-2026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3-11-2026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3-11-2026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3-11-2026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3-11-2026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3-11-2026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3-11-2026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303E9-E744-256B-E613-74DBD80615D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74343E4-916B-29D5-2E6B-8781D1536EE4}"/>
              </a:ext>
            </a:extLst>
          </p:cNvPr>
          <p:cNvSpPr>
            <a:spLocks noGrp="1"/>
          </p:cNvSpPr>
          <p:nvPr>
            <p:ph idx="1"/>
          </p:nvPr>
        </p:nvSpPr>
        <p:spPr>
          <a:xfrm>
            <a:off x="-36512" y="0"/>
            <a:ext cx="9252520" cy="6858000"/>
          </a:xfrm>
        </p:spPr>
        <p:txBody>
          <a:bodyPr>
            <a:noAutofit/>
          </a:bodyPr>
          <a:lstStyle/>
          <a:p>
            <a:pPr marL="0" lvl="0" indent="0">
              <a:buNone/>
            </a:pPr>
            <a:r>
              <a:rPr lang="nl-NL" sz="1900" u="sng">
                <a:solidFill>
                  <a:prstClr val="black"/>
                </a:solidFill>
              </a:rPr>
              <a:t>Semantisatieverhaal A:</a:t>
            </a:r>
          </a:p>
          <a:p>
            <a:pPr marL="0" indent="0">
              <a:buNone/>
            </a:pPr>
            <a:r>
              <a:rPr lang="nl-NL" sz="1750"/>
              <a:t>Gisteren had ik een probleem met mijn computer. Er stond ineens een vreemde melding op mijn scherm. En mijn computer deed heel langzaam. Het was </a:t>
            </a:r>
            <a:r>
              <a:rPr lang="nl-NL" sz="1750" b="1" u="sng"/>
              <a:t>de bedoeling</a:t>
            </a:r>
            <a:r>
              <a:rPr lang="nl-NL" sz="1750"/>
              <a:t>, het was </a:t>
            </a:r>
            <a:r>
              <a:rPr lang="nl-NL" sz="1750" b="1" i="1"/>
              <a:t>mijn plan</a:t>
            </a:r>
            <a:r>
              <a:rPr lang="nl-NL" sz="1750"/>
              <a:t> dat ik mijn werk zou afmaken, maar dat lukte niet meer. Er bleek </a:t>
            </a:r>
            <a:r>
              <a:rPr lang="nl-NL" sz="1750" b="1" u="sng"/>
              <a:t>een virus</a:t>
            </a:r>
            <a:r>
              <a:rPr lang="nl-NL" sz="1750"/>
              <a:t> op mijn computer te zitten. Een virus is iets dat op je computer kan komen en daar schade kan maken. Dat was flink balen! Ik moest een </a:t>
            </a:r>
            <a:r>
              <a:rPr lang="nl-NL" sz="1750" b="1" u="sng"/>
              <a:t>fiks</a:t>
            </a:r>
            <a:r>
              <a:rPr lang="nl-NL" sz="1750"/>
              <a:t> bedrag, een </a:t>
            </a:r>
            <a:r>
              <a:rPr lang="nl-NL" sz="1750" b="1" i="1"/>
              <a:t>groot</a:t>
            </a:r>
            <a:r>
              <a:rPr lang="nl-NL" sz="1750"/>
              <a:t> bedrag, betalen om het probleem te laten oplossen.</a:t>
            </a:r>
          </a:p>
          <a:p>
            <a:pPr marL="0" indent="0">
              <a:buNone/>
            </a:pPr>
            <a:r>
              <a:rPr lang="nl-NL" sz="1750"/>
              <a:t>Door dit probleem moest ik denken aan een verhaal van mijn oma. Zij werd een tijdje geleden bijna opgelicht door twee mannen die bij haar aan de deur kwamen. De mannen zeiden dat ze van de politie waren. Ze vertelden dat er in de buurt veel dieven waren. Ze wilden haar helpen om haar geld en sieraden veilig te bewaren. Maar dat was helemaal niet waar! De mannen wilden juist haar geld en sieraden </a:t>
            </a:r>
            <a:r>
              <a:rPr lang="nl-NL" sz="1750" b="1" u="sng"/>
              <a:t>buitmaken</a:t>
            </a:r>
            <a:r>
              <a:rPr lang="nl-NL" sz="1750"/>
              <a:t>. Buitmaken betekent </a:t>
            </a:r>
            <a:r>
              <a:rPr lang="nl-NL" sz="1750" b="1" i="1"/>
              <a:t>iets van een ander pakken zonder dat het mag</a:t>
            </a:r>
            <a:r>
              <a:rPr lang="nl-NL" sz="1750"/>
              <a:t>.</a:t>
            </a:r>
          </a:p>
          <a:p>
            <a:pPr marL="0" indent="0">
              <a:buNone/>
            </a:pPr>
            <a:r>
              <a:rPr lang="nl-NL" sz="1750"/>
              <a:t>Mijn oma vertrouwde het niet. Ze vroeg om hun politiepas. De mannen konden die niet laten zien. Mijn oma besloot hen niet binnen te laten. Ze heeft meteen de politie gebeld om het bezoek te </a:t>
            </a:r>
            <a:r>
              <a:rPr lang="nl-NL" sz="1750" b="1" u="sng"/>
              <a:t>melden</a:t>
            </a:r>
            <a:r>
              <a:rPr lang="nl-NL" sz="1750"/>
              <a:t>, om het </a:t>
            </a:r>
            <a:r>
              <a:rPr lang="nl-NL" sz="1750" b="1" i="1"/>
              <a:t>te laten weten</a:t>
            </a:r>
            <a:r>
              <a:rPr lang="nl-NL" sz="1750"/>
              <a:t>. De politie kon haar </a:t>
            </a:r>
            <a:r>
              <a:rPr lang="nl-NL" sz="1750" b="1" u="sng"/>
              <a:t>wijzen op</a:t>
            </a:r>
            <a:r>
              <a:rPr lang="nl-NL" sz="1750"/>
              <a:t> een paar belangrijke dingen. Hij zorgde ervoor dat zij </a:t>
            </a:r>
            <a:r>
              <a:rPr lang="nl-NL" sz="1750" b="1" i="1"/>
              <a:t>op een paar belangrijke dingen ging letten</a:t>
            </a:r>
            <a:r>
              <a:rPr lang="nl-NL" sz="1750"/>
              <a:t>. Echte agenten vragen bijvoorbeeld nooit om je geld of sieraden mee te geven. Ook vertelden ze dat die oplichters </a:t>
            </a:r>
            <a:r>
              <a:rPr lang="nl-NL" sz="1750" b="1" u="sng"/>
              <a:t>misbruik maken van</a:t>
            </a:r>
            <a:r>
              <a:rPr lang="nl-NL" sz="1750"/>
              <a:t> het vertrouwen van oudere mensen. Ze </a:t>
            </a:r>
            <a:r>
              <a:rPr lang="nl-NL" sz="1750" b="1" i="1"/>
              <a:t>gebruiken het vertrouwen dus op een slechte manier</a:t>
            </a:r>
            <a:r>
              <a:rPr lang="nl-NL" sz="1750"/>
              <a:t>.</a:t>
            </a:r>
          </a:p>
          <a:p>
            <a:pPr marL="0" indent="0">
              <a:buNone/>
            </a:pPr>
            <a:r>
              <a:rPr lang="nl-NL" sz="1750"/>
              <a:t>De politie ging op zoek naar de mannen. Ze probeerden hen </a:t>
            </a:r>
            <a:r>
              <a:rPr lang="nl-NL" sz="1750" b="1" u="sng"/>
              <a:t>op te sporen</a:t>
            </a:r>
            <a:r>
              <a:rPr lang="nl-NL" sz="1750"/>
              <a:t>. Zo heet het </a:t>
            </a:r>
            <a:r>
              <a:rPr lang="nl-NL" sz="1750" b="1" i="1"/>
              <a:t>als je iets of iemand probeert te vinden</a:t>
            </a:r>
            <a:r>
              <a:rPr lang="nl-NL" sz="1750"/>
              <a:t>. Of dat gelukt is, weet ik eigenlijk niet. Wat ik wel weet, is dat mijn oma blij was dat ze goed had opgelet. Ze zei dat ze moest denken aan de reclames die daarvoor waarschuwen. Dat was voor haar </a:t>
            </a:r>
            <a:r>
              <a:rPr lang="nl-NL" sz="1750" b="1" u="sng"/>
              <a:t>goud waard</a:t>
            </a:r>
            <a:r>
              <a:rPr lang="nl-NL" sz="1750"/>
              <a:t>. Dat </a:t>
            </a:r>
            <a:r>
              <a:rPr lang="nl-NL" sz="1750" b="1" i="1"/>
              <a:t>was voor dus heel belangrijk</a:t>
            </a:r>
            <a:r>
              <a:rPr lang="nl-NL" sz="1750"/>
              <a:t>.</a:t>
            </a:r>
          </a:p>
          <a:p>
            <a:pPr marL="0" indent="0">
              <a:buNone/>
            </a:pPr>
            <a:r>
              <a:rPr lang="nl-NL" sz="1750"/>
              <a:t>Het is </a:t>
            </a:r>
            <a:r>
              <a:rPr lang="nl-NL" sz="1750" b="1" u="sng"/>
              <a:t>afhankelijk van</a:t>
            </a:r>
            <a:r>
              <a:rPr lang="nl-NL" sz="1750"/>
              <a:t>, het </a:t>
            </a:r>
            <a:r>
              <a:rPr lang="nl-NL" sz="1750" b="1" i="1"/>
              <a:t>wordt bepaald door</a:t>
            </a:r>
            <a:r>
              <a:rPr lang="nl-NL" sz="1750"/>
              <a:t> je eigen oplettendheid of je zo'n vreemd bezoek op tijd herkent. En als je iets niet vertrouwt, kun je maar beter hulp vragen!</a:t>
            </a:r>
            <a:endParaRPr lang="nl-NL" sz="2000">
              <a:ea typeface="Times New Roman" panose="02020603050405020304" pitchFamily="18" charset="0"/>
              <a:cs typeface="Arial" panose="020B0604020202020204" pitchFamily="34" charset="0"/>
            </a:endParaRPr>
          </a:p>
        </p:txBody>
      </p:sp>
      <p:sp>
        <p:nvSpPr>
          <p:cNvPr id="4" name="Tekstvak 1">
            <a:extLst>
              <a:ext uri="{FF2B5EF4-FFF2-40B4-BE49-F238E27FC236}">
                <a16:creationId xmlns:a16="http://schemas.microsoft.com/office/drawing/2014/main" id="{02549BB6-0B97-9A9A-CD11-60312EDBC9DD}"/>
              </a:ext>
            </a:extLst>
          </p:cNvPr>
          <p:cNvSpPr txBox="1"/>
          <p:nvPr/>
        </p:nvSpPr>
        <p:spPr>
          <a:xfrm>
            <a:off x="8777220" y="35332"/>
            <a:ext cx="324128"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A</a:t>
            </a:r>
          </a:p>
        </p:txBody>
      </p:sp>
    </p:spTree>
    <p:extLst>
      <p:ext uri="{BB962C8B-B14F-4D97-AF65-F5344CB8AC3E}">
        <p14:creationId xmlns:p14="http://schemas.microsoft.com/office/powerpoint/2010/main" val="2171142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lstStyle/>
          <a:p>
            <a:r>
              <a:rPr lang="nl-NL">
                <a:solidFill>
                  <a:srgbClr val="C00000"/>
                </a:solidFill>
                <a:latin typeface="Century Gothic" panose="020B0502020202020204" pitchFamily="34" charset="0"/>
              </a:rPr>
              <a:t>Week 45 – 3 november 2026</a:t>
            </a:r>
          </a:p>
          <a:p>
            <a:r>
              <a:rPr lang="nl-NL">
                <a:solidFill>
                  <a:srgbClr val="C00000"/>
                </a:solidFill>
                <a:latin typeface="Century Gothic" panose="020B0502020202020204" pitchFamily="34" charset="0"/>
              </a:rPr>
              <a:t>Niveau A</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5706C-EB1D-119E-1947-4A2D3787E3A4}"/>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CB4C211-802A-3E4C-EE9F-A83F732DB9DD}"/>
              </a:ext>
            </a:extLst>
          </p:cNvPr>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bedoeling</a:t>
            </a:r>
          </a:p>
        </p:txBody>
      </p:sp>
      <p:pic>
        <p:nvPicPr>
          <p:cNvPr id="4" name="Afbeelding 3">
            <a:extLst>
              <a:ext uri="{FF2B5EF4-FFF2-40B4-BE49-F238E27FC236}">
                <a16:creationId xmlns:a16="http://schemas.microsoft.com/office/drawing/2014/main" id="{A8AA52C0-60A8-38BC-87BF-C3CD8C2AE9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3090" y="1628800"/>
            <a:ext cx="7137820" cy="4760926"/>
          </a:xfrm>
          <a:prstGeom prst="rect">
            <a:avLst/>
          </a:prstGeom>
        </p:spPr>
      </p:pic>
    </p:spTree>
    <p:extLst>
      <p:ext uri="{BB962C8B-B14F-4D97-AF65-F5344CB8AC3E}">
        <p14:creationId xmlns:p14="http://schemas.microsoft.com/office/powerpoint/2010/main" val="472608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het virus</a:t>
            </a:r>
          </a:p>
        </p:txBody>
      </p:sp>
      <p:pic>
        <p:nvPicPr>
          <p:cNvPr id="3" name="Afbeelding 2">
            <a:extLst>
              <a:ext uri="{FF2B5EF4-FFF2-40B4-BE49-F238E27FC236}">
                <a16:creationId xmlns:a16="http://schemas.microsoft.com/office/drawing/2014/main" id="{C3DC0133-3EB1-932D-CCB1-D321FB2B1AC5}"/>
              </a:ext>
            </a:extLst>
          </p:cNvPr>
          <p:cNvPicPr>
            <a:picLocks noChangeAspect="1"/>
          </p:cNvPicPr>
          <p:nvPr/>
        </p:nvPicPr>
        <p:blipFill>
          <a:blip r:embed="rId3"/>
          <a:stretch>
            <a:fillRect/>
          </a:stretch>
        </p:blipFill>
        <p:spPr>
          <a:xfrm>
            <a:off x="1925452" y="1340768"/>
            <a:ext cx="5256584" cy="5269375"/>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fiks</a:t>
            </a:r>
          </a:p>
        </p:txBody>
      </p:sp>
      <p:pic>
        <p:nvPicPr>
          <p:cNvPr id="3" name="Afbeelding 2">
            <a:extLst>
              <a:ext uri="{FF2B5EF4-FFF2-40B4-BE49-F238E27FC236}">
                <a16:creationId xmlns:a16="http://schemas.microsoft.com/office/drawing/2014/main" id="{19B7C5C3-D93E-5F13-FBBC-FDBE3F42D31B}"/>
              </a:ext>
            </a:extLst>
          </p:cNvPr>
          <p:cNvPicPr>
            <a:picLocks noChangeAspect="1"/>
          </p:cNvPicPr>
          <p:nvPr/>
        </p:nvPicPr>
        <p:blipFill>
          <a:blip r:embed="rId3"/>
          <a:stretch>
            <a:fillRect/>
          </a:stretch>
        </p:blipFill>
        <p:spPr>
          <a:xfrm>
            <a:off x="1942051" y="1412776"/>
            <a:ext cx="5259897" cy="5184576"/>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buitmaken</a:t>
            </a:r>
          </a:p>
        </p:txBody>
      </p:sp>
      <p:pic>
        <p:nvPicPr>
          <p:cNvPr id="5" name="Afbeelding 4">
            <a:extLst>
              <a:ext uri="{FF2B5EF4-FFF2-40B4-BE49-F238E27FC236}">
                <a16:creationId xmlns:a16="http://schemas.microsoft.com/office/drawing/2014/main" id="{C4EE3B4A-4DDF-10A8-5A6C-6E53194C2D57}"/>
              </a:ext>
            </a:extLst>
          </p:cNvPr>
          <p:cNvPicPr>
            <a:picLocks noChangeAspect="1"/>
          </p:cNvPicPr>
          <p:nvPr/>
        </p:nvPicPr>
        <p:blipFill>
          <a:blip r:embed="rId3"/>
          <a:stretch>
            <a:fillRect/>
          </a:stretch>
        </p:blipFill>
        <p:spPr>
          <a:xfrm>
            <a:off x="2015716" y="1484784"/>
            <a:ext cx="5112568" cy="5137147"/>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melden</a:t>
            </a:r>
          </a:p>
        </p:txBody>
      </p:sp>
      <p:pic>
        <p:nvPicPr>
          <p:cNvPr id="3" name="Afbeelding 2">
            <a:extLst>
              <a:ext uri="{FF2B5EF4-FFF2-40B4-BE49-F238E27FC236}">
                <a16:creationId xmlns:a16="http://schemas.microsoft.com/office/drawing/2014/main" id="{04604508-46C3-6A10-07A6-FA4C66563AFD}"/>
              </a:ext>
            </a:extLst>
          </p:cNvPr>
          <p:cNvPicPr>
            <a:picLocks noChangeAspect="1"/>
          </p:cNvPicPr>
          <p:nvPr/>
        </p:nvPicPr>
        <p:blipFill>
          <a:blip r:embed="rId3"/>
          <a:stretch>
            <a:fillRect/>
          </a:stretch>
        </p:blipFill>
        <p:spPr>
          <a:xfrm>
            <a:off x="1958796" y="1340768"/>
            <a:ext cx="5189896" cy="5177419"/>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wijzen op</a:t>
            </a:r>
          </a:p>
        </p:txBody>
      </p:sp>
      <p:pic>
        <p:nvPicPr>
          <p:cNvPr id="3" name="Afbeelding 2">
            <a:extLst>
              <a:ext uri="{FF2B5EF4-FFF2-40B4-BE49-F238E27FC236}">
                <a16:creationId xmlns:a16="http://schemas.microsoft.com/office/drawing/2014/main" id="{F41A45EE-B7FF-4EE0-F819-0D6D6D7284A8}"/>
              </a:ext>
            </a:extLst>
          </p:cNvPr>
          <p:cNvPicPr>
            <a:picLocks noChangeAspect="1"/>
          </p:cNvPicPr>
          <p:nvPr/>
        </p:nvPicPr>
        <p:blipFill>
          <a:blip r:embed="rId3"/>
          <a:stretch>
            <a:fillRect/>
          </a:stretch>
        </p:blipFill>
        <p:spPr>
          <a:xfrm>
            <a:off x="2123728" y="1412776"/>
            <a:ext cx="5113788" cy="5040560"/>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misbruik maken van</a:t>
            </a:r>
          </a:p>
        </p:txBody>
      </p:sp>
      <p:pic>
        <p:nvPicPr>
          <p:cNvPr id="3" name="Afbeelding 2">
            <a:extLst>
              <a:ext uri="{FF2B5EF4-FFF2-40B4-BE49-F238E27FC236}">
                <a16:creationId xmlns:a16="http://schemas.microsoft.com/office/drawing/2014/main" id="{4EF8A20C-22E8-544F-6D79-AC4E0F7336FF}"/>
              </a:ext>
            </a:extLst>
          </p:cNvPr>
          <p:cNvPicPr>
            <a:picLocks noChangeAspect="1"/>
          </p:cNvPicPr>
          <p:nvPr/>
        </p:nvPicPr>
        <p:blipFill>
          <a:blip r:embed="rId3"/>
          <a:stretch>
            <a:fillRect/>
          </a:stretch>
        </p:blipFill>
        <p:spPr>
          <a:xfrm>
            <a:off x="2011445" y="1484784"/>
            <a:ext cx="5121110" cy="5121110"/>
          </a:xfrm>
          <a:prstGeom prst="rect">
            <a:avLst/>
          </a:prstGeom>
        </p:spPr>
      </p:pic>
    </p:spTree>
    <p:extLst>
      <p:ext uri="{BB962C8B-B14F-4D97-AF65-F5344CB8AC3E}">
        <p14:creationId xmlns:p14="http://schemas.microsoft.com/office/powerpoint/2010/main" val="1487044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opsporen</a:t>
            </a:r>
          </a:p>
        </p:txBody>
      </p:sp>
      <p:pic>
        <p:nvPicPr>
          <p:cNvPr id="3" name="Afbeelding 2">
            <a:extLst>
              <a:ext uri="{FF2B5EF4-FFF2-40B4-BE49-F238E27FC236}">
                <a16:creationId xmlns:a16="http://schemas.microsoft.com/office/drawing/2014/main" id="{0BB021BF-8512-19A2-1E90-2E6CCD13E6E7}"/>
              </a:ext>
            </a:extLst>
          </p:cNvPr>
          <p:cNvPicPr>
            <a:picLocks noChangeAspect="1"/>
          </p:cNvPicPr>
          <p:nvPr/>
        </p:nvPicPr>
        <p:blipFill>
          <a:blip r:embed="rId3"/>
          <a:stretch>
            <a:fillRect/>
          </a:stretch>
        </p:blipFill>
        <p:spPr>
          <a:xfrm>
            <a:off x="1943708" y="1340768"/>
            <a:ext cx="5256584" cy="5281735"/>
          </a:xfrm>
          <a:prstGeom prst="rect">
            <a:avLst/>
          </a:prstGeom>
        </p:spPr>
      </p:pic>
    </p:spTree>
    <p:extLst>
      <p:ext uri="{BB962C8B-B14F-4D97-AF65-F5344CB8AC3E}">
        <p14:creationId xmlns:p14="http://schemas.microsoft.com/office/powerpoint/2010/main" val="3779434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goud waard zijn</a:t>
            </a:r>
          </a:p>
        </p:txBody>
      </p:sp>
      <p:pic>
        <p:nvPicPr>
          <p:cNvPr id="3" name="Afbeelding 2">
            <a:extLst>
              <a:ext uri="{FF2B5EF4-FFF2-40B4-BE49-F238E27FC236}">
                <a16:creationId xmlns:a16="http://schemas.microsoft.com/office/drawing/2014/main" id="{DE5EA815-9D42-855A-B30D-12EFED4248AE}"/>
              </a:ext>
            </a:extLst>
          </p:cNvPr>
          <p:cNvPicPr>
            <a:picLocks noChangeAspect="1"/>
          </p:cNvPicPr>
          <p:nvPr/>
        </p:nvPicPr>
        <p:blipFill>
          <a:blip r:embed="rId3"/>
          <a:stretch>
            <a:fillRect/>
          </a:stretch>
        </p:blipFill>
        <p:spPr>
          <a:xfrm>
            <a:off x="1907704" y="1340768"/>
            <a:ext cx="5328592" cy="5303337"/>
          </a:xfrm>
          <a:prstGeom prst="rect">
            <a:avLst/>
          </a:prstGeom>
        </p:spPr>
      </p:pic>
    </p:spTree>
    <p:extLst>
      <p:ext uri="{BB962C8B-B14F-4D97-AF65-F5344CB8AC3E}">
        <p14:creationId xmlns:p14="http://schemas.microsoft.com/office/powerpoint/2010/main" val="120172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afhankelijk van</a:t>
            </a:r>
          </a:p>
        </p:txBody>
      </p:sp>
      <p:pic>
        <p:nvPicPr>
          <p:cNvPr id="3" name="Afbeelding 2">
            <a:extLst>
              <a:ext uri="{FF2B5EF4-FFF2-40B4-BE49-F238E27FC236}">
                <a16:creationId xmlns:a16="http://schemas.microsoft.com/office/drawing/2014/main" id="{696D70C1-1105-3E17-0F96-DD9A9E0AA336}"/>
              </a:ext>
            </a:extLst>
          </p:cNvPr>
          <p:cNvPicPr>
            <a:picLocks noChangeAspect="1"/>
          </p:cNvPicPr>
          <p:nvPr/>
        </p:nvPicPr>
        <p:blipFill>
          <a:blip r:embed="rId3"/>
          <a:stretch>
            <a:fillRect/>
          </a:stretch>
        </p:blipFill>
        <p:spPr>
          <a:xfrm>
            <a:off x="1979712" y="1340768"/>
            <a:ext cx="5184576" cy="5272027"/>
          </a:xfrm>
          <a:prstGeom prst="rect">
            <a:avLst/>
          </a:prstGeom>
        </p:spPr>
      </p:pic>
    </p:spTree>
    <p:extLst>
      <p:ext uri="{BB962C8B-B14F-4D97-AF65-F5344CB8AC3E}">
        <p14:creationId xmlns:p14="http://schemas.microsoft.com/office/powerpoint/2010/main" val="2904738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881D6-1788-6220-C615-17C8E8ABF04C}"/>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FA4B8D17-FE10-92FC-EEB5-C10217FB1BE9}"/>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1A35B83A-F70D-D77A-CC2F-DA7CCA959B25}"/>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E345AFE2-ED11-DA28-E8B5-768D31ADA1A2}"/>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940B2869-00C5-8BB6-0E0E-789863E5AF04}"/>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1AE820B8-B7DF-2375-8E8F-9080978F324F}"/>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DED7CE06-A237-CEF1-1708-9AD37FFAB430}"/>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E49ECEF6-6B14-97FC-B5A5-D231A012C1CB}"/>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F685F36B-A7E8-A768-09AE-8D97EDCA8901}"/>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2D190284-3634-8FCD-863A-CDA65F79DC81}"/>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7F9F538-87D0-4212-EC23-0467F097B1BF}"/>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4FBE7FC0-95F6-D515-E092-4B90937CEC0D}"/>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E9B02741-4763-11FF-63CE-248A08EB7D3C}"/>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8665332D-17C3-920A-8D03-5BBBF579EC8C}"/>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A62BFC1A-70FB-AA7E-60E6-7FED91DA0936}"/>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9DEE5A40-58E3-590B-C1F0-9C3671A8960B}"/>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260A36E8-C941-160B-A737-777FBD2087A2}"/>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678F317E-E377-1082-D12D-AD5B2F625D4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29506731-20D1-3591-5123-77E588E01F82}"/>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2EE2922F-1A05-A5A5-5C39-2260560EBACC}"/>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fiks</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65FF5070-8ACC-96C1-D735-4A562E646D55}"/>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bescheiden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F0975E10-EB24-6E8D-3522-5B7926528051}"/>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groot, flink</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Ik moest een </a:t>
            </a:r>
            <a:r>
              <a:rPr lang="nl-NL" sz="2400" i="1" u="sng">
                <a:solidFill>
                  <a:srgbClr val="387038"/>
                </a:solidFill>
                <a:latin typeface="Century Gothic" panose="020B0502020202020204" pitchFamily="34" charset="0"/>
                <a:ea typeface="Calibri"/>
                <a:cs typeface="Times New Roman"/>
              </a:rPr>
              <a:t>fiks</a:t>
            </a:r>
            <a:r>
              <a:rPr lang="nl-NL" sz="2400" i="1">
                <a:solidFill>
                  <a:srgbClr val="387038"/>
                </a:solidFill>
                <a:latin typeface="Century Gothic" panose="020B0502020202020204" pitchFamily="34" charset="0"/>
                <a:ea typeface="Calibri"/>
                <a:cs typeface="Times New Roman"/>
              </a:rPr>
              <a:t> bedrag betalen om het probleem te laten oplossen</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2D684175-1D07-3801-AE5F-17D59428C6BB}"/>
              </a:ext>
            </a:extLst>
          </p:cNvPr>
          <p:cNvSpPr txBox="1">
            <a:spLocks noChangeArrowheads="1"/>
          </p:cNvSpPr>
          <p:nvPr/>
        </p:nvSpPr>
        <p:spPr bwMode="auto">
          <a:xfrm>
            <a:off x="4670268" y="1478026"/>
            <a:ext cx="4145769" cy="490330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klein, niet groot</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In dit café betaal je maar een </a:t>
            </a:r>
            <a:r>
              <a:rPr lang="nl-NL" sz="2400" i="1" u="sng">
                <a:solidFill>
                  <a:srgbClr val="387038"/>
                </a:solidFill>
                <a:latin typeface="Century Gothic" panose="020B0502020202020204" pitchFamily="34" charset="0"/>
                <a:ea typeface="Calibri"/>
                <a:cs typeface="Times New Roman"/>
              </a:rPr>
              <a:t>bescheiden</a:t>
            </a:r>
            <a:r>
              <a:rPr lang="nl-NL" sz="2400" i="1">
                <a:solidFill>
                  <a:srgbClr val="387038"/>
                </a:solidFill>
                <a:latin typeface="Century Gothic" panose="020B0502020202020204" pitchFamily="34" charset="0"/>
                <a:ea typeface="Calibri"/>
                <a:cs typeface="Times New Roman"/>
              </a:rPr>
              <a:t> bedrag voor een kopje koffie.</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A3C2F128-8A3A-957A-F06F-12334C68250F}"/>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34C30BDB-1EE7-4FFA-ABCC-D5E9953E1A3B}"/>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6B8A6C1D-015F-6272-18EA-328804A9D845}"/>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FE059994-265A-4634-44D1-FFFC4C198CAF}"/>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56FEBDA5-081D-5715-811B-306E05F251F9}"/>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8AAF7202-A35A-3307-5708-1A8AD6A278EE}"/>
              </a:ext>
            </a:extLst>
          </p:cNvPr>
          <p:cNvPicPr>
            <a:picLocks noChangeAspect="1"/>
          </p:cNvPicPr>
          <p:nvPr/>
        </p:nvPicPr>
        <p:blipFill>
          <a:blip r:embed="rId4"/>
          <a:stretch>
            <a:fillRect/>
          </a:stretch>
        </p:blipFill>
        <p:spPr>
          <a:xfrm>
            <a:off x="805615" y="2132856"/>
            <a:ext cx="3068272" cy="3024335"/>
          </a:xfrm>
          <a:prstGeom prst="rect">
            <a:avLst/>
          </a:prstGeom>
        </p:spPr>
      </p:pic>
      <p:pic>
        <p:nvPicPr>
          <p:cNvPr id="18" name="Afbeelding 17">
            <a:extLst>
              <a:ext uri="{FF2B5EF4-FFF2-40B4-BE49-F238E27FC236}">
                <a16:creationId xmlns:a16="http://schemas.microsoft.com/office/drawing/2014/main" id="{5D487873-F88C-8F69-AB3F-BEC2D6D3C4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31710" y="2336827"/>
            <a:ext cx="3654472" cy="2441187"/>
          </a:xfrm>
          <a:prstGeom prst="rect">
            <a:avLst/>
          </a:prstGeom>
        </p:spPr>
      </p:pic>
    </p:spTree>
    <p:extLst>
      <p:ext uri="{BB962C8B-B14F-4D97-AF65-F5344CB8AC3E}">
        <p14:creationId xmlns:p14="http://schemas.microsoft.com/office/powerpoint/2010/main" val="3573466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C069F-5C6F-8A96-0AEC-B9A2B643BBC2}"/>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F3C4E89B-E85C-9038-4E6F-4955421A28E4}"/>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666B67BB-D48C-79AF-46AB-2ACA48010679}"/>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5D43727F-29D7-D7F9-2E3E-D8B70E41B45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F83826DC-A147-E04A-F79C-64CC0C690154}"/>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A8A60EF4-A33B-2AD4-C1EB-6DA4F87A5765}"/>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EA05818B-0C23-04C2-4E1A-43577D63E830}"/>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2F0AB139-492C-7CC9-6D5A-D007E76176A7}"/>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5BAB410A-5B7F-988C-CC61-F5D79DD5B7CA}"/>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7D2B086E-3159-1DCD-A55F-8315D7694835}"/>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3531C38D-861C-CB14-E4EF-595F9E1A3E61}"/>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D4FE3F0C-A78F-DE8B-B02B-867010E40DA4}"/>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F4F88916-F531-A2E6-A56C-0E2A09171205}"/>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72B3940E-7E28-A8CC-01E1-283EF2A7CC81}"/>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809676F6-B57E-9B67-A8FB-A1017CAC5714}"/>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3E85C85F-6DCF-A443-DC3F-2B2E571EF577}"/>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9DC77F28-DBDF-332F-0CCE-303247FA0B26}"/>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82E7B79A-D738-ED73-17D8-094BC1A547BC}"/>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44806957-324E-1967-4CF3-CE7995D87D33}"/>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489EEF16-B530-EF59-4D97-784786E533B6}"/>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buitmaken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0710C52D-1E62-0EDF-11BB-A3AB9DF3E46B}"/>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teruggeven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049B69DF-2DF2-EFA9-67F4-293DDFD34495}"/>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iets van een ander pakken zonder dat het mag</a:t>
            </a: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mannen wilden geld en sieraden van mijn oma </a:t>
            </a:r>
            <a:r>
              <a:rPr lang="nl-NL" sz="2400" i="1" u="sng">
                <a:solidFill>
                  <a:srgbClr val="387038"/>
                </a:solidFill>
                <a:latin typeface="Century Gothic" panose="020B0502020202020204" pitchFamily="34" charset="0"/>
                <a:ea typeface="Calibri"/>
                <a:cs typeface="Times New Roman"/>
              </a:rPr>
              <a:t>buitmaken</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AA887E7E-D895-3CF2-6123-6D8FDCF213E4}"/>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weer aan de eigenaar geven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Ik had geld geleend van een vriend en ging het nu weer </a:t>
            </a:r>
            <a:r>
              <a:rPr lang="nl-NL" sz="2400" i="1" u="sng">
                <a:solidFill>
                  <a:srgbClr val="387038"/>
                </a:solidFill>
                <a:latin typeface="Century Gothic" panose="020B0502020202020204" pitchFamily="34" charset="0"/>
                <a:ea typeface="Calibri"/>
                <a:cs typeface="Times New Roman"/>
              </a:rPr>
              <a:t>teruggeven</a:t>
            </a:r>
            <a:r>
              <a:rPr lang="nl-NL" sz="2400" i="1">
                <a:solidFill>
                  <a:srgbClr val="387038"/>
                </a:solidFill>
                <a:latin typeface="Century Gothic" panose="020B0502020202020204" pitchFamily="34" charset="0"/>
                <a:ea typeface="Calibri"/>
                <a:cs typeface="Times New Roman"/>
              </a:rPr>
              <a: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1E378F7-885B-5650-B0CC-54A91A900428}"/>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63A05CB8-A78A-5B6B-ADCC-1BDF2F749EA3}"/>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2F29B2DC-ACCD-7BC5-88BC-2F8EA3EC20BF}"/>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503A81D4-F7E5-E5CB-4FCF-3B9D3E6CCE90}"/>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3325FB5E-662E-3FB1-E958-EE79B0B5E892}"/>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3EBDA2EA-C7E4-B986-0A0B-A8794E89104F}"/>
              </a:ext>
            </a:extLst>
          </p:cNvPr>
          <p:cNvPicPr>
            <a:picLocks noChangeAspect="1"/>
          </p:cNvPicPr>
          <p:nvPr/>
        </p:nvPicPr>
        <p:blipFill>
          <a:blip r:embed="rId4"/>
          <a:stretch>
            <a:fillRect/>
          </a:stretch>
        </p:blipFill>
        <p:spPr>
          <a:xfrm>
            <a:off x="1458558" y="2564758"/>
            <a:ext cx="2532682" cy="2544858"/>
          </a:xfrm>
          <a:prstGeom prst="rect">
            <a:avLst/>
          </a:prstGeom>
        </p:spPr>
      </p:pic>
      <p:pic>
        <p:nvPicPr>
          <p:cNvPr id="18" name="Afbeelding 17">
            <a:extLst>
              <a:ext uri="{FF2B5EF4-FFF2-40B4-BE49-F238E27FC236}">
                <a16:creationId xmlns:a16="http://schemas.microsoft.com/office/drawing/2014/main" id="{FD742F61-D944-47C6-6895-365A929294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79045" y="2605788"/>
            <a:ext cx="3631027" cy="2421895"/>
          </a:xfrm>
          <a:prstGeom prst="rect">
            <a:avLst/>
          </a:prstGeom>
        </p:spPr>
      </p:pic>
    </p:spTree>
    <p:extLst>
      <p:ext uri="{BB962C8B-B14F-4D97-AF65-F5344CB8AC3E}">
        <p14:creationId xmlns:p14="http://schemas.microsoft.com/office/powerpoint/2010/main" val="3740931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36527-1849-FA0F-E948-43051D45C3AB}"/>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3A1E826B-2926-DC40-CEBA-78E716820DC3}"/>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DD870697-F209-5A71-C8EC-024D96E427D6}"/>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540ED191-6D14-3FFE-1E6E-319A0F4DBF00}"/>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77A9F3B6-B130-24E7-D75E-6A84DB8218CF}"/>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E29A9B83-B33B-01C2-13DC-EEBC531BBDE5}"/>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887250E9-3E8D-5C63-FC1F-055807987328}"/>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C0231C04-31C3-61F6-FCCA-6D898C5D3A30}"/>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098DC3DB-0EF6-FC1C-DFF1-6E4DFB4E8772}"/>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D08DC401-0637-42A0-9C78-F7BD998BEEA0}"/>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026438E2-6AC4-BC0A-10C3-9605CCFB0547}"/>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B2462179-578A-D6F3-E6C0-7F8D1B0AA5EE}"/>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7D3B9671-00AE-B285-9A77-1EA4CE5055BA}"/>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03BF57E9-E513-9A64-94CD-33EAA5DAD44C}"/>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C64C758B-E739-EB86-F908-D3EDE75EA8FF}"/>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6DA579C9-33A9-F0E2-131D-A375E7E83EA3}"/>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73E2BF2C-CAFA-4615-F062-1B3EE7666FD4}"/>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40A454AB-57C2-FFFA-C812-2FB1C4D99AB3}"/>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DA2D193F-3D4C-1774-0B32-4A9358F0247A}"/>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0E755E21-50FA-5D0B-B6DC-FEEC6DD368F5}"/>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melden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4DFD72E7-027A-F427-04E4-818A49AC2E6F}"/>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verzwijgen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58F10273-3E05-18BE-575A-698A0E763389}"/>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laten weten, bekendmaken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Mijn oma heeft meteen de politie gebeld om het bezoek te </a:t>
            </a:r>
            <a:r>
              <a:rPr lang="nl-NL" sz="2400" i="1" u="sng">
                <a:solidFill>
                  <a:srgbClr val="387038"/>
                </a:solidFill>
                <a:latin typeface="Century Gothic" panose="020B0502020202020204" pitchFamily="34" charset="0"/>
                <a:ea typeface="Calibri"/>
                <a:cs typeface="Times New Roman"/>
              </a:rPr>
              <a:t>melden</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85847196-AB13-53A1-35B8-820B39081D52}"/>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iets met opzet niet zeggen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Ze </a:t>
            </a:r>
            <a:r>
              <a:rPr lang="nl-NL" sz="2400" i="1" u="sng">
                <a:solidFill>
                  <a:srgbClr val="387038"/>
                </a:solidFill>
                <a:latin typeface="Century Gothic" panose="020B0502020202020204" pitchFamily="34" charset="0"/>
                <a:ea typeface="Calibri"/>
                <a:cs typeface="Times New Roman"/>
              </a:rPr>
              <a:t>verzweeg</a:t>
            </a:r>
            <a:r>
              <a:rPr lang="nl-NL" sz="2400" i="1">
                <a:solidFill>
                  <a:srgbClr val="387038"/>
                </a:solidFill>
                <a:latin typeface="Century Gothic" panose="020B0502020202020204" pitchFamily="34" charset="0"/>
                <a:ea typeface="Calibri"/>
                <a:cs typeface="Times New Roman"/>
              </a:rPr>
              <a:t> voor hem dat hij een pennenstreep op zijn hoofd had.</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89332A-0344-4F7B-180B-285BCFD7CA69}"/>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A247DC88-9165-A23F-03CF-84BD2E40E343}"/>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33B94453-885D-1823-C2BE-232618AF77C6}"/>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F2701F8D-F8B9-0E45-FC98-BF6518BC914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7D13CACF-3A7E-2AAF-E765-EF51BBD04B49}"/>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406E4FE2-E12E-F523-E32F-5A6C23EB376D}"/>
              </a:ext>
            </a:extLst>
          </p:cNvPr>
          <p:cNvPicPr>
            <a:picLocks noChangeAspect="1"/>
          </p:cNvPicPr>
          <p:nvPr/>
        </p:nvPicPr>
        <p:blipFill>
          <a:blip r:embed="rId4"/>
          <a:stretch>
            <a:fillRect/>
          </a:stretch>
        </p:blipFill>
        <p:spPr>
          <a:xfrm>
            <a:off x="1043608" y="2496474"/>
            <a:ext cx="2623902" cy="2617594"/>
          </a:xfrm>
          <a:prstGeom prst="rect">
            <a:avLst/>
          </a:prstGeom>
        </p:spPr>
      </p:pic>
      <p:pic>
        <p:nvPicPr>
          <p:cNvPr id="18" name="Afbeelding 17">
            <a:extLst>
              <a:ext uri="{FF2B5EF4-FFF2-40B4-BE49-F238E27FC236}">
                <a16:creationId xmlns:a16="http://schemas.microsoft.com/office/drawing/2014/main" id="{F7106443-BDDF-2CE0-6B49-44D4E717775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42288" y="2505676"/>
            <a:ext cx="3467785" cy="2313012"/>
          </a:xfrm>
          <a:prstGeom prst="rect">
            <a:avLst/>
          </a:prstGeom>
        </p:spPr>
      </p:pic>
    </p:spTree>
    <p:extLst>
      <p:ext uri="{BB962C8B-B14F-4D97-AF65-F5344CB8AC3E}">
        <p14:creationId xmlns:p14="http://schemas.microsoft.com/office/powerpoint/2010/main" val="1996500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EBEBA-1F26-E62C-C37D-5480690528DE}"/>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D720185B-4873-0525-0BD5-2FA5505459B5}"/>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23184988-E79C-EB22-3442-A9709F3A3005}"/>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8E0E7E86-44AD-30A8-C677-DB9B4E841777}"/>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B30A0674-0275-355B-7094-19D1DA57E875}"/>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7DB1485E-257D-4ED3-27E7-669A68759C6C}"/>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3D568212-1C66-BC80-5803-AA7CFC2F88C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9C2D9586-B499-7DC4-308A-3DCA92DB7D5C}"/>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79740548-B198-0B7E-91CA-B5175606DE0C}"/>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422E83D7-9BB1-149C-4C15-69560EA78AB8}"/>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87B88F9A-FFB0-3FEC-464D-18BD056A80BF}"/>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2BF9858-EA61-99DF-BDFF-E5BA840A504F}"/>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AC434AA5-FF30-689D-F927-FBD077B44812}"/>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58B1C845-E772-9F99-A6E1-40AA670455E7}"/>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BB3FFC2B-2BA5-2531-9ACD-0B8E7EBFE085}"/>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66EC1BCE-298F-57D1-CAD2-3A4AD6E38087}"/>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26C774E8-1AB2-B7E4-257A-B6C3F9A95FFC}"/>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73A1948-EAA2-06AE-6F06-68F523D91878}"/>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A94DCE0D-6691-7843-6B44-7EC6F0943017}"/>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836E2EBB-3D79-CDE9-D726-AE39F3034C26}"/>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wijzen op</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06E67206-6649-4482-654F-324247935DC1}"/>
              </a:ext>
            </a:extLst>
          </p:cNvPr>
          <p:cNvSpPr txBox="1">
            <a:spLocks noChangeArrowheads="1"/>
          </p:cNvSpPr>
          <p:nvPr/>
        </p:nvSpPr>
        <p:spPr bwMode="auto">
          <a:xfrm>
            <a:off x="4342847" y="320566"/>
            <a:ext cx="4788025" cy="100922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600" b="1">
                <a:solidFill>
                  <a:srgbClr val="387038"/>
                </a:solidFill>
                <a:effectLst/>
                <a:latin typeface="Century Gothic" panose="020B0502020202020204" pitchFamily="34" charset="0"/>
                <a:ea typeface="Calibri"/>
                <a:cs typeface="Times New Roman"/>
              </a:rPr>
              <a:t>achterhouden</a:t>
            </a:r>
            <a:endParaRPr lang="nl-NL" sz="46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EABE98AF-E8AB-8BFC-7931-73DC55096D91}"/>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laten zien, zorgen dat op iets gelet wordt</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politie kon haar </a:t>
            </a:r>
            <a:r>
              <a:rPr lang="nl-NL" sz="2400" i="1" u="sng">
                <a:solidFill>
                  <a:srgbClr val="387038"/>
                </a:solidFill>
                <a:latin typeface="Century Gothic" panose="020B0502020202020204" pitchFamily="34" charset="0"/>
                <a:ea typeface="Calibri"/>
                <a:cs typeface="Times New Roman"/>
              </a:rPr>
              <a:t>wijzen op</a:t>
            </a:r>
            <a:r>
              <a:rPr lang="nl-NL" sz="2400" i="1">
                <a:solidFill>
                  <a:srgbClr val="387038"/>
                </a:solidFill>
                <a:latin typeface="Century Gothic" panose="020B0502020202020204" pitchFamily="34" charset="0"/>
                <a:ea typeface="Calibri"/>
                <a:cs typeface="Times New Roman"/>
              </a:rPr>
              <a:t> een paar belangrijke dingen</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B25915EE-B5C4-D306-ED8A-A606E816BE66}"/>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iets met opzet niet zeggen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36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Ze </a:t>
            </a:r>
            <a:r>
              <a:rPr lang="nl-NL" sz="2400" i="1" u="sng">
                <a:solidFill>
                  <a:srgbClr val="387038"/>
                </a:solidFill>
                <a:latin typeface="Century Gothic" panose="020B0502020202020204" pitchFamily="34" charset="0"/>
                <a:ea typeface="Calibri"/>
                <a:cs typeface="Times New Roman"/>
              </a:rPr>
              <a:t>hield</a:t>
            </a:r>
            <a:r>
              <a:rPr lang="nl-NL" sz="2400" i="1">
                <a:solidFill>
                  <a:srgbClr val="387038"/>
                </a:solidFill>
                <a:latin typeface="Century Gothic" panose="020B0502020202020204" pitchFamily="34" charset="0"/>
                <a:ea typeface="Calibri"/>
                <a:cs typeface="Times New Roman"/>
              </a:rPr>
              <a:t> informatie voor ons </a:t>
            </a:r>
            <a:r>
              <a:rPr lang="nl-NL" sz="2400" i="1" u="sng">
                <a:solidFill>
                  <a:srgbClr val="387038"/>
                </a:solidFill>
                <a:latin typeface="Century Gothic" panose="020B0502020202020204" pitchFamily="34" charset="0"/>
                <a:ea typeface="Calibri"/>
                <a:cs typeface="Times New Roman"/>
              </a:rPr>
              <a:t>achter</a:t>
            </a:r>
            <a:r>
              <a:rPr lang="nl-NL" sz="2400" i="1">
                <a:solidFill>
                  <a:srgbClr val="387038"/>
                </a:solidFill>
                <a:latin typeface="Century Gothic" panose="020B0502020202020204" pitchFamily="34" charset="0"/>
                <a:ea typeface="Calibri"/>
                <a:cs typeface="Times New Roman"/>
              </a:rPr>
              <a: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ACBF3609-7BB4-3FEF-CA1A-0EBFA8A78272}"/>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67D629E0-6BF5-1999-8A70-F61831CAB50C}"/>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0FC971F7-726F-6AC1-5496-7C6E1F6EA713}"/>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5523ABD9-CD5B-214A-72F3-914EB21A5CE8}"/>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2D6E6B55-7254-6853-61D9-447BC2A42E44}"/>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A00C01C2-FD0F-7F8E-8E0F-13DC09D9549E}"/>
              </a:ext>
            </a:extLst>
          </p:cNvPr>
          <p:cNvPicPr>
            <a:picLocks noChangeAspect="1"/>
          </p:cNvPicPr>
          <p:nvPr/>
        </p:nvPicPr>
        <p:blipFill>
          <a:blip r:embed="rId4"/>
          <a:stretch>
            <a:fillRect/>
          </a:stretch>
        </p:blipFill>
        <p:spPr>
          <a:xfrm>
            <a:off x="1043608" y="2539784"/>
            <a:ext cx="2612818" cy="2575403"/>
          </a:xfrm>
          <a:prstGeom prst="rect">
            <a:avLst/>
          </a:prstGeom>
        </p:spPr>
      </p:pic>
      <p:pic>
        <p:nvPicPr>
          <p:cNvPr id="18" name="Afbeelding 17">
            <a:extLst>
              <a:ext uri="{FF2B5EF4-FFF2-40B4-BE49-F238E27FC236}">
                <a16:creationId xmlns:a16="http://schemas.microsoft.com/office/drawing/2014/main" id="{34F08349-DC46-645B-FBA4-1ACB58D19F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17923" y="2518900"/>
            <a:ext cx="3624349" cy="2417441"/>
          </a:xfrm>
          <a:prstGeom prst="rect">
            <a:avLst/>
          </a:prstGeom>
        </p:spPr>
      </p:pic>
    </p:spTree>
    <p:extLst>
      <p:ext uri="{BB962C8B-B14F-4D97-AF65-F5344CB8AC3E}">
        <p14:creationId xmlns:p14="http://schemas.microsoft.com/office/powerpoint/2010/main" val="3669066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ABFF8-414F-55CD-47FB-6879D7F4BB7A}"/>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983E99D8-B8C5-308F-0BC1-69C8BE770A44}"/>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02E31B59-22C9-BB35-A2A5-3C64A5F9E7E6}"/>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59F28DD3-BEA5-913B-EBC3-881E45CCA989}"/>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EE3C956-77C5-32A3-3B30-82666E7EB265}"/>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D9FBD75F-0A4D-76D6-6610-4EBD53CA3023}"/>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9CD9F2DC-7669-D0B0-074B-B50E406E60F6}"/>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1A778F46-4430-E1A0-6A8D-C83FDEC7C9F5}"/>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8256FCA4-0950-44B7-8B97-098DEBB16922}"/>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8F99DBE-DE19-3EFC-23AD-255E9DE339C6}"/>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3E13D044-550C-D36A-9424-C7AFFEB98B2B}"/>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136C87F8-1917-6E0E-D9B0-97378AA2F064}"/>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1B119B4B-A270-2ECF-2263-BC6E16C73F92}"/>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A85971E8-831D-955B-7F1E-EEEE806AC27C}"/>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2F9D6202-3DA8-32C1-FBA9-4C751D6E5EDB}"/>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152A8CAC-B638-D05E-6744-A66C72018D81}"/>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126D764D-AED6-C872-1B94-11B5B403D454}"/>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08626FEA-906E-8B3A-F8FD-7208C3887A81}"/>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51D980D2-706F-D6DF-5F6D-1F14D8D93CE2}"/>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4DF048FC-BEB6-1ADF-A0E2-4E22AC5BD908}"/>
              </a:ext>
            </a:extLst>
          </p:cNvPr>
          <p:cNvSpPr txBox="1">
            <a:spLocks noChangeArrowheads="1"/>
          </p:cNvSpPr>
          <p:nvPr/>
        </p:nvSpPr>
        <p:spPr bwMode="auto">
          <a:xfrm>
            <a:off x="273487" y="238918"/>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4400" b="1">
                <a:solidFill>
                  <a:srgbClr val="387038"/>
                </a:solidFill>
                <a:latin typeface="Century Gothic" panose="020B0502020202020204" pitchFamily="34" charset="0"/>
                <a:ea typeface="Calibri"/>
                <a:cs typeface="Times New Roman"/>
              </a:rPr>
              <a:t>afhankelijk van</a:t>
            </a:r>
            <a:endParaRPr lang="nl-NL" sz="4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B1D5BB99-2787-CBA4-E9AE-A56ADEFD5CAB}"/>
              </a:ext>
            </a:extLst>
          </p:cNvPr>
          <p:cNvSpPr txBox="1">
            <a:spLocks noChangeArrowheads="1"/>
          </p:cNvSpPr>
          <p:nvPr/>
        </p:nvSpPr>
        <p:spPr bwMode="auto">
          <a:xfrm>
            <a:off x="4329768" y="223186"/>
            <a:ext cx="4788025" cy="1009224"/>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4400" b="1">
                <a:solidFill>
                  <a:srgbClr val="387038"/>
                </a:solidFill>
                <a:effectLst/>
                <a:latin typeface="Century Gothic" panose="020B0502020202020204" pitchFamily="34" charset="0"/>
                <a:ea typeface="Calibri"/>
                <a:cs typeface="Times New Roman"/>
              </a:rPr>
              <a:t>onafhankelijk van</a:t>
            </a:r>
            <a:endParaRPr lang="nl-NL" sz="4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E08C2A19-F679-2B6C-7080-74C2EAB3CAF9}"/>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bepaald door</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Het is </a:t>
            </a:r>
            <a:r>
              <a:rPr lang="nl-NL" sz="2400" i="1" u="sng">
                <a:solidFill>
                  <a:srgbClr val="387038"/>
                </a:solidFill>
                <a:latin typeface="Century Gothic" panose="020B0502020202020204" pitchFamily="34" charset="0"/>
                <a:ea typeface="Calibri"/>
                <a:cs typeface="Times New Roman"/>
              </a:rPr>
              <a:t>afhankelijk van</a:t>
            </a:r>
            <a:r>
              <a:rPr lang="nl-NL" sz="2400" i="1">
                <a:solidFill>
                  <a:srgbClr val="387038"/>
                </a:solidFill>
                <a:latin typeface="Century Gothic" panose="020B0502020202020204" pitchFamily="34" charset="0"/>
                <a:ea typeface="Calibri"/>
                <a:cs typeface="Times New Roman"/>
              </a:rPr>
              <a:t> je eigen oplettendheid of je nepagenten op tijd herkent.</a:t>
            </a: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3CD897C2-1F9E-FBBC-2D76-5C42E76FF3A6}"/>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niet bepaald door iets of iemand</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36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Deze vrouw is </a:t>
            </a:r>
            <a:r>
              <a:rPr lang="nl-NL" sz="2400" i="1" u="sng">
                <a:solidFill>
                  <a:srgbClr val="387038"/>
                </a:solidFill>
                <a:latin typeface="Century Gothic" panose="020B0502020202020204" pitchFamily="34" charset="0"/>
                <a:ea typeface="Calibri"/>
                <a:cs typeface="Times New Roman"/>
              </a:rPr>
              <a:t>onafhankelijk van</a:t>
            </a:r>
            <a:r>
              <a:rPr lang="nl-NL" sz="2400" i="1">
                <a:solidFill>
                  <a:srgbClr val="387038"/>
                </a:solidFill>
                <a:latin typeface="Century Gothic" panose="020B0502020202020204" pitchFamily="34" charset="0"/>
                <a:ea typeface="Calibri"/>
                <a:cs typeface="Times New Roman"/>
              </a:rPr>
              <a:t> hulp. </a:t>
            </a: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Ze kan zelf haar veters strikken.</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2835E3EC-2FEB-525A-025B-BEE372EF4833}"/>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B7AA84D7-EF76-4C4C-97C0-12EE0BF11CFB}"/>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F63FED6E-80B8-0D13-4B5B-0BEF273EDBD6}"/>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25C861C7-CA0A-8D04-D420-B9DCD401AE4D}"/>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3EDDBC08-EAD6-D5D6-CE84-9573D33D8E54}"/>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D0E961DD-95BF-4C04-5325-C082303B30CF}"/>
              </a:ext>
            </a:extLst>
          </p:cNvPr>
          <p:cNvPicPr>
            <a:picLocks noChangeAspect="1"/>
          </p:cNvPicPr>
          <p:nvPr/>
        </p:nvPicPr>
        <p:blipFill>
          <a:blip r:embed="rId4"/>
          <a:stretch>
            <a:fillRect/>
          </a:stretch>
        </p:blipFill>
        <p:spPr>
          <a:xfrm>
            <a:off x="1115616" y="1913494"/>
            <a:ext cx="2696509" cy="2741992"/>
          </a:xfrm>
          <a:prstGeom prst="rect">
            <a:avLst/>
          </a:prstGeom>
        </p:spPr>
      </p:pic>
      <p:pic>
        <p:nvPicPr>
          <p:cNvPr id="19" name="Afbeelding 18">
            <a:extLst>
              <a:ext uri="{FF2B5EF4-FFF2-40B4-BE49-F238E27FC236}">
                <a16:creationId xmlns:a16="http://schemas.microsoft.com/office/drawing/2014/main" id="{4974FF61-E080-24AB-4005-DCFC7ACA2B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8659" y="2434788"/>
            <a:ext cx="3536033" cy="2362071"/>
          </a:xfrm>
          <a:prstGeom prst="rect">
            <a:avLst/>
          </a:prstGeom>
        </p:spPr>
      </p:pic>
    </p:spTree>
    <p:extLst>
      <p:ext uri="{BB962C8B-B14F-4D97-AF65-F5344CB8AC3E}">
        <p14:creationId xmlns:p14="http://schemas.microsoft.com/office/powerpoint/2010/main" val="1845294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84D62-F181-1EB9-A8B8-8EE840FAA0F5}"/>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91DCE377-D5F2-D37F-E5F7-422C447B2933}"/>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358C5B25-72F5-0FCC-530E-B499F8C0C896}"/>
              </a:ext>
            </a:extLst>
          </p:cNvPr>
          <p:cNvSpPr txBox="1"/>
          <p:nvPr/>
        </p:nvSpPr>
        <p:spPr>
          <a:xfrm>
            <a:off x="415708" y="4569248"/>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8F89F06A-AD7B-988C-1432-ADAF021C4675}"/>
              </a:ext>
            </a:extLst>
          </p:cNvPr>
          <p:cNvSpPr txBox="1">
            <a:spLocks noChangeArrowheads="1"/>
          </p:cNvSpPr>
          <p:nvPr/>
        </p:nvSpPr>
        <p:spPr bwMode="auto">
          <a:xfrm>
            <a:off x="497271" y="4578005"/>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idee</a:t>
            </a:r>
            <a:endParaRPr lang="nl-NL" sz="3600">
              <a:effectLst/>
              <a:latin typeface="Century Gothic" panose="020B0502020202020204" pitchFamily="34" charset="0"/>
              <a:ea typeface="Calibri"/>
              <a:cs typeface="Times New Roman"/>
            </a:endParaRPr>
          </a:p>
        </p:txBody>
      </p:sp>
      <p:sp>
        <p:nvSpPr>
          <p:cNvPr id="14" name="Text Box 14">
            <a:extLst>
              <a:ext uri="{FF2B5EF4-FFF2-40B4-BE49-F238E27FC236}">
                <a16:creationId xmlns:a16="http://schemas.microsoft.com/office/drawing/2014/main" id="{37C29E83-68B3-213A-B823-B17D6A881890}"/>
              </a:ext>
            </a:extLst>
          </p:cNvPr>
          <p:cNvSpPr txBox="1"/>
          <p:nvPr/>
        </p:nvSpPr>
        <p:spPr>
          <a:xfrm>
            <a:off x="5724132" y="3543816"/>
            <a:ext cx="3168348"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34EBB32B-6882-EF98-CD65-DD2786FAA9C4}"/>
              </a:ext>
            </a:extLst>
          </p:cNvPr>
          <p:cNvSpPr txBox="1">
            <a:spLocks noChangeArrowheads="1"/>
          </p:cNvSpPr>
          <p:nvPr/>
        </p:nvSpPr>
        <p:spPr bwMode="auto">
          <a:xfrm>
            <a:off x="5599254" y="3543815"/>
            <a:ext cx="3384374"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bedoeling</a:t>
            </a:r>
          </a:p>
        </p:txBody>
      </p:sp>
      <p:sp>
        <p:nvSpPr>
          <p:cNvPr id="16" name="Text Box 14">
            <a:extLst>
              <a:ext uri="{FF2B5EF4-FFF2-40B4-BE49-F238E27FC236}">
                <a16:creationId xmlns:a16="http://schemas.microsoft.com/office/drawing/2014/main" id="{CE97A877-0E44-1035-C07B-041DFEB6E109}"/>
              </a:ext>
            </a:extLst>
          </p:cNvPr>
          <p:cNvSpPr txBox="1"/>
          <p:nvPr/>
        </p:nvSpPr>
        <p:spPr>
          <a:xfrm>
            <a:off x="6252624" y="4516299"/>
            <a:ext cx="2455288" cy="964962"/>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735C0EB0-7A5C-D346-791F-4F20C46A73E9}"/>
              </a:ext>
            </a:extLst>
          </p:cNvPr>
          <p:cNvSpPr txBox="1">
            <a:spLocks noChangeArrowheads="1"/>
          </p:cNvSpPr>
          <p:nvPr/>
        </p:nvSpPr>
        <p:spPr bwMode="auto">
          <a:xfrm>
            <a:off x="6244058" y="4551940"/>
            <a:ext cx="2654158" cy="37431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het doel, het plan</a:t>
            </a:r>
          </a:p>
          <a:p>
            <a:pPr>
              <a:lnSpc>
                <a:spcPct val="107000"/>
              </a:lnSpc>
              <a:spcAft>
                <a:spcPts val="800"/>
              </a:spcAft>
            </a:pPr>
            <a:endParaRPr lang="nl-NL" sz="105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B1BF9113-9FAF-380E-526B-A27F5A82EEB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633D5C22-2B29-518B-FF48-310DE89B66F9}"/>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FAF96A02-5C7C-62CF-50E8-6994CE2C0BF5}"/>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7486862A-D75A-8750-969C-99783811925F}"/>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4289F31D-99A8-C114-FADB-DE142A8521C7}"/>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B9B4F15E-87F4-F214-CE56-1A03FBFA1578}"/>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70FD8517-88EC-5C39-2923-3836FFD4F2B5}"/>
              </a:ext>
            </a:extLst>
          </p:cNvPr>
          <p:cNvCxnSpPr>
            <a:cxnSpLocks/>
          </p:cNvCxnSpPr>
          <p:nvPr/>
        </p:nvCxnSpPr>
        <p:spPr>
          <a:xfrm>
            <a:off x="251520" y="537321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A0D96331-E594-73E6-CB51-C56E45ED1BB1}"/>
              </a:ext>
            </a:extLst>
          </p:cNvPr>
          <p:cNvCxnSpPr>
            <a:cxnSpLocks/>
          </p:cNvCxnSpPr>
          <p:nvPr/>
        </p:nvCxnSpPr>
        <p:spPr>
          <a:xfrm>
            <a:off x="3203848" y="4869160"/>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E6D743F6-C23D-8717-C1E1-5C6CBC57B149}"/>
              </a:ext>
            </a:extLst>
          </p:cNvPr>
          <p:cNvCxnSpPr>
            <a:cxnSpLocks/>
          </p:cNvCxnSpPr>
          <p:nvPr/>
        </p:nvCxnSpPr>
        <p:spPr>
          <a:xfrm>
            <a:off x="6101079" y="4365104"/>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5A79BC89-CE4E-DEBD-9206-5C12B5BC5E90}"/>
              </a:ext>
            </a:extLst>
          </p:cNvPr>
          <p:cNvCxnSpPr>
            <a:cxnSpLocks/>
          </p:cNvCxnSpPr>
          <p:nvPr/>
        </p:nvCxnSpPr>
        <p:spPr>
          <a:xfrm>
            <a:off x="3203848" y="4869160"/>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165B8595-770D-535A-C9C2-C4D3D7B06ED2}"/>
              </a:ext>
            </a:extLst>
          </p:cNvPr>
          <p:cNvCxnSpPr>
            <a:cxnSpLocks/>
          </p:cNvCxnSpPr>
          <p:nvPr/>
        </p:nvCxnSpPr>
        <p:spPr>
          <a:xfrm>
            <a:off x="6084168" y="4365104"/>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D8E02DF1-70A9-C21D-2977-A8C76F7AAF94}"/>
              </a:ext>
            </a:extLst>
          </p:cNvPr>
          <p:cNvSpPr txBox="1"/>
          <p:nvPr/>
        </p:nvSpPr>
        <p:spPr>
          <a:xfrm>
            <a:off x="591201" y="487538"/>
            <a:ext cx="7437183" cy="622587"/>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a:solidFill>
                  <a:srgbClr val="387038"/>
                </a:solidFill>
                <a:latin typeface="Century Gothic" panose="020B0502020202020204" pitchFamily="34" charset="0"/>
                <a:ea typeface="Calibri"/>
                <a:cs typeface="Times New Roman"/>
              </a:rPr>
              <a:t>Het was </a:t>
            </a:r>
            <a:r>
              <a:rPr lang="nl-NL" sz="2400" i="1" u="sng">
                <a:solidFill>
                  <a:srgbClr val="387038"/>
                </a:solidFill>
                <a:latin typeface="Century Gothic" panose="020B0502020202020204" pitchFamily="34" charset="0"/>
                <a:ea typeface="Calibri"/>
                <a:cs typeface="Times New Roman"/>
              </a:rPr>
              <a:t>de bedoeling</a:t>
            </a:r>
            <a:r>
              <a:rPr lang="nl-NL" sz="2400" i="1">
                <a:solidFill>
                  <a:srgbClr val="387038"/>
                </a:solidFill>
                <a:latin typeface="Century Gothic" panose="020B0502020202020204" pitchFamily="34" charset="0"/>
                <a:ea typeface="Calibri"/>
                <a:cs typeface="Times New Roman"/>
              </a:rPr>
              <a:t> dat ik mijn werk zou afmaken.</a:t>
            </a:r>
            <a:endParaRPr lang="nl-NL" sz="2400">
              <a:effectLst/>
              <a:ea typeface="Calibri"/>
              <a:cs typeface="Times New Roman"/>
            </a:endParaRPr>
          </a:p>
        </p:txBody>
      </p:sp>
      <p:pic>
        <p:nvPicPr>
          <p:cNvPr id="10" name="Afbeelding 9">
            <a:extLst>
              <a:ext uri="{FF2B5EF4-FFF2-40B4-BE49-F238E27FC236}">
                <a16:creationId xmlns:a16="http://schemas.microsoft.com/office/drawing/2014/main" id="{63163392-6FDF-73D5-2A62-6813C83EED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04366" y="1572670"/>
            <a:ext cx="2808736" cy="1873427"/>
          </a:xfrm>
          <a:prstGeom prst="rect">
            <a:avLst/>
          </a:prstGeom>
        </p:spPr>
      </p:pic>
      <p:pic>
        <p:nvPicPr>
          <p:cNvPr id="24" name="Afbeelding 23">
            <a:extLst>
              <a:ext uri="{FF2B5EF4-FFF2-40B4-BE49-F238E27FC236}">
                <a16:creationId xmlns:a16="http://schemas.microsoft.com/office/drawing/2014/main" id="{351675B4-19FA-6D4E-3310-3BF40E3FBB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8480" y="2431165"/>
            <a:ext cx="2096360" cy="2024690"/>
          </a:xfrm>
          <a:prstGeom prst="rect">
            <a:avLst/>
          </a:prstGeom>
        </p:spPr>
      </p:pic>
    </p:spTree>
    <p:extLst>
      <p:ext uri="{BB962C8B-B14F-4D97-AF65-F5344CB8AC3E}">
        <p14:creationId xmlns:p14="http://schemas.microsoft.com/office/powerpoint/2010/main" val="3483994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51EA5-2301-1FBF-FFEB-9809729635B1}"/>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F3891E23-9BA2-0E85-6387-3E469D41422A}"/>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E7A82787-30C3-B503-501C-E382D3E505DC}"/>
              </a:ext>
            </a:extLst>
          </p:cNvPr>
          <p:cNvSpPr txBox="1"/>
          <p:nvPr/>
        </p:nvSpPr>
        <p:spPr>
          <a:xfrm>
            <a:off x="415708" y="4569248"/>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8958235B-E60F-A584-EC13-373E57689228}"/>
              </a:ext>
            </a:extLst>
          </p:cNvPr>
          <p:cNvSpPr txBox="1">
            <a:spLocks noChangeArrowheads="1"/>
          </p:cNvSpPr>
          <p:nvPr/>
        </p:nvSpPr>
        <p:spPr bwMode="auto">
          <a:xfrm>
            <a:off x="497271" y="4578005"/>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melden</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41B3D3F9-E5C5-CEE1-C8F2-532CAB6A04F6}"/>
              </a:ext>
            </a:extLst>
          </p:cNvPr>
          <p:cNvSpPr txBox="1"/>
          <p:nvPr/>
        </p:nvSpPr>
        <p:spPr>
          <a:xfrm>
            <a:off x="3275859" y="4071691"/>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C361856B-EE58-0ADB-330D-E34B418ABE27}"/>
              </a:ext>
            </a:extLst>
          </p:cNvPr>
          <p:cNvSpPr txBox="1">
            <a:spLocks noChangeArrowheads="1"/>
          </p:cNvSpPr>
          <p:nvPr/>
        </p:nvSpPr>
        <p:spPr bwMode="auto">
          <a:xfrm>
            <a:off x="3385631" y="4060612"/>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opsporen</a:t>
            </a:r>
          </a:p>
        </p:txBody>
      </p:sp>
      <p:sp>
        <p:nvSpPr>
          <p:cNvPr id="14" name="Text Box 14">
            <a:extLst>
              <a:ext uri="{FF2B5EF4-FFF2-40B4-BE49-F238E27FC236}">
                <a16:creationId xmlns:a16="http://schemas.microsoft.com/office/drawing/2014/main" id="{67E8AA0D-5A24-FFEA-2FD7-87FDFEB76B79}"/>
              </a:ext>
            </a:extLst>
          </p:cNvPr>
          <p:cNvSpPr txBox="1"/>
          <p:nvPr/>
        </p:nvSpPr>
        <p:spPr>
          <a:xfrm>
            <a:off x="6209074" y="3543816"/>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83F3108B-C18B-86C8-86B8-975F4D761755}"/>
              </a:ext>
            </a:extLst>
          </p:cNvPr>
          <p:cNvSpPr txBox="1">
            <a:spLocks noChangeArrowheads="1"/>
          </p:cNvSpPr>
          <p:nvPr/>
        </p:nvSpPr>
        <p:spPr bwMode="auto">
          <a:xfrm>
            <a:off x="6209076" y="3543817"/>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oppakken</a:t>
            </a:r>
          </a:p>
        </p:txBody>
      </p:sp>
      <p:sp>
        <p:nvSpPr>
          <p:cNvPr id="16" name="Text Box 14">
            <a:extLst>
              <a:ext uri="{FF2B5EF4-FFF2-40B4-BE49-F238E27FC236}">
                <a16:creationId xmlns:a16="http://schemas.microsoft.com/office/drawing/2014/main" id="{1BD4E28A-FAB6-5F26-2D4C-6ABF26F696AE}"/>
              </a:ext>
            </a:extLst>
          </p:cNvPr>
          <p:cNvSpPr txBox="1"/>
          <p:nvPr/>
        </p:nvSpPr>
        <p:spPr>
          <a:xfrm>
            <a:off x="6252624" y="4516299"/>
            <a:ext cx="2455288" cy="737024"/>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58EFC46A-7C5E-1B3F-88AF-9EF54DFA91CF}"/>
              </a:ext>
            </a:extLst>
          </p:cNvPr>
          <p:cNvSpPr txBox="1">
            <a:spLocks noChangeArrowheads="1"/>
          </p:cNvSpPr>
          <p:nvPr/>
        </p:nvSpPr>
        <p:spPr bwMode="auto">
          <a:xfrm>
            <a:off x="6259455" y="4527502"/>
            <a:ext cx="2654158" cy="374318"/>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400">
                <a:effectLst/>
                <a:latin typeface="Century Gothic" panose="020B0502020202020204" pitchFamily="34" charset="0"/>
                <a:ea typeface="Calibri"/>
                <a:cs typeface="Times New Roman"/>
              </a:rPr>
              <a:t>= iemand aanhouden</a:t>
            </a:r>
            <a:endParaRPr lang="nl-NL" sz="105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4465E5E4-82EB-12E1-91C9-D6B8E53AA034}"/>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73B1DE21-F5D8-7644-1A0F-7E0AF3E20E38}"/>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4FF2B169-094B-852E-57B2-9ED54C2FBA66}"/>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314F5A9C-17B1-3496-DFF6-FCCB8F85C8F4}"/>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0C8D5FE2-EB5B-10BF-6501-0D1393BD081F}"/>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1CEFA234-F05A-21AD-637A-D2DFC8468052}"/>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4A3BE493-3BD6-B1D4-40BB-6C31858168F8}"/>
              </a:ext>
            </a:extLst>
          </p:cNvPr>
          <p:cNvCxnSpPr>
            <a:cxnSpLocks/>
          </p:cNvCxnSpPr>
          <p:nvPr/>
        </p:nvCxnSpPr>
        <p:spPr>
          <a:xfrm>
            <a:off x="251520" y="537321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019E582E-791B-09D7-8298-30C6B6EB4B29}"/>
              </a:ext>
            </a:extLst>
          </p:cNvPr>
          <p:cNvCxnSpPr>
            <a:cxnSpLocks/>
          </p:cNvCxnSpPr>
          <p:nvPr/>
        </p:nvCxnSpPr>
        <p:spPr>
          <a:xfrm>
            <a:off x="3203848" y="4869160"/>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54C43434-E659-5ED9-9801-A64941BBE9FD}"/>
              </a:ext>
            </a:extLst>
          </p:cNvPr>
          <p:cNvCxnSpPr>
            <a:cxnSpLocks/>
          </p:cNvCxnSpPr>
          <p:nvPr/>
        </p:nvCxnSpPr>
        <p:spPr>
          <a:xfrm>
            <a:off x="6101079" y="4365104"/>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5A653AA5-D64C-0EA2-0F33-AF5A1C3306C3}"/>
              </a:ext>
            </a:extLst>
          </p:cNvPr>
          <p:cNvCxnSpPr>
            <a:cxnSpLocks/>
          </p:cNvCxnSpPr>
          <p:nvPr/>
        </p:nvCxnSpPr>
        <p:spPr>
          <a:xfrm>
            <a:off x="3203848" y="4869160"/>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394ABCCA-7156-FDC6-729C-EC3DB0F5D16F}"/>
              </a:ext>
            </a:extLst>
          </p:cNvPr>
          <p:cNvCxnSpPr>
            <a:cxnSpLocks/>
          </p:cNvCxnSpPr>
          <p:nvPr/>
        </p:nvCxnSpPr>
        <p:spPr>
          <a:xfrm>
            <a:off x="6084168" y="4365104"/>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56978C47-58C3-166B-D43A-37630F35F7E8}"/>
              </a:ext>
            </a:extLst>
          </p:cNvPr>
          <p:cNvSpPr txBox="1"/>
          <p:nvPr/>
        </p:nvSpPr>
        <p:spPr>
          <a:xfrm>
            <a:off x="591201" y="487538"/>
            <a:ext cx="6789109" cy="980217"/>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a:solidFill>
                  <a:srgbClr val="387038"/>
                </a:solidFill>
                <a:latin typeface="Century Gothic" panose="020B0502020202020204" pitchFamily="34" charset="0"/>
                <a:ea typeface="Calibri"/>
                <a:cs typeface="Times New Roman"/>
              </a:rPr>
              <a:t>De politie ging op zoek naar de mannen. Ze probeerden hen </a:t>
            </a:r>
            <a:r>
              <a:rPr lang="nl-NL" sz="2400" i="1" u="sng">
                <a:solidFill>
                  <a:srgbClr val="387038"/>
                </a:solidFill>
                <a:latin typeface="Century Gothic" panose="020B0502020202020204" pitchFamily="34" charset="0"/>
                <a:ea typeface="Calibri"/>
                <a:cs typeface="Times New Roman"/>
              </a:rPr>
              <a:t>op</a:t>
            </a:r>
            <a:r>
              <a:rPr lang="nl-NL" sz="2400" i="1">
                <a:solidFill>
                  <a:srgbClr val="387038"/>
                </a:solidFill>
                <a:latin typeface="Century Gothic" panose="020B0502020202020204" pitchFamily="34" charset="0"/>
                <a:ea typeface="Calibri"/>
                <a:cs typeface="Times New Roman"/>
              </a:rPr>
              <a:t> te </a:t>
            </a:r>
            <a:r>
              <a:rPr lang="nl-NL" sz="2400" i="1" u="sng">
                <a:solidFill>
                  <a:srgbClr val="387038"/>
                </a:solidFill>
                <a:latin typeface="Century Gothic" panose="020B0502020202020204" pitchFamily="34" charset="0"/>
                <a:ea typeface="Calibri"/>
                <a:cs typeface="Times New Roman"/>
              </a:rPr>
              <a:t>sporen</a:t>
            </a:r>
            <a:r>
              <a:rPr lang="nl-NL" sz="2400" i="1">
                <a:solidFill>
                  <a:srgbClr val="387038"/>
                </a:solidFill>
                <a:latin typeface="Century Gothic" panose="020B0502020202020204" pitchFamily="34" charset="0"/>
                <a:ea typeface="Calibri"/>
                <a:cs typeface="Times New Roman"/>
              </a:rPr>
              <a:t>.</a:t>
            </a:r>
            <a:endParaRPr lang="nl-NL" sz="2400">
              <a:effectLst/>
              <a:ea typeface="Calibri"/>
              <a:cs typeface="Times New Roman"/>
            </a:endParaRPr>
          </a:p>
        </p:txBody>
      </p:sp>
      <p:sp>
        <p:nvSpPr>
          <p:cNvPr id="10" name="Text Box 14">
            <a:extLst>
              <a:ext uri="{FF2B5EF4-FFF2-40B4-BE49-F238E27FC236}">
                <a16:creationId xmlns:a16="http://schemas.microsoft.com/office/drawing/2014/main" id="{FDE89BF8-77FB-A0DC-2B5B-CF4BB47F6CC9}"/>
              </a:ext>
            </a:extLst>
          </p:cNvPr>
          <p:cNvSpPr txBox="1"/>
          <p:nvPr/>
        </p:nvSpPr>
        <p:spPr>
          <a:xfrm>
            <a:off x="421961" y="5488438"/>
            <a:ext cx="2455288" cy="748872"/>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24" name="Tekstvak 2">
            <a:extLst>
              <a:ext uri="{FF2B5EF4-FFF2-40B4-BE49-F238E27FC236}">
                <a16:creationId xmlns:a16="http://schemas.microsoft.com/office/drawing/2014/main" id="{369D98F6-8BB8-1FF6-2E17-424B0A6C649B}"/>
              </a:ext>
            </a:extLst>
          </p:cNvPr>
          <p:cNvSpPr txBox="1">
            <a:spLocks noChangeArrowheads="1"/>
          </p:cNvSpPr>
          <p:nvPr/>
        </p:nvSpPr>
        <p:spPr bwMode="auto">
          <a:xfrm>
            <a:off x="415708" y="5502954"/>
            <a:ext cx="2654158" cy="374318"/>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400">
                <a:effectLst/>
                <a:latin typeface="Century Gothic" panose="020B0502020202020204" pitchFamily="34" charset="0"/>
                <a:ea typeface="Calibri"/>
                <a:cs typeface="Times New Roman"/>
              </a:rPr>
              <a:t>= laten weten, bekendmaken</a:t>
            </a:r>
            <a:endParaRPr lang="nl-NL" sz="1050">
              <a:effectLst/>
              <a:latin typeface="Century Gothic" panose="020B0502020202020204" pitchFamily="34" charset="0"/>
              <a:ea typeface="Calibri"/>
              <a:cs typeface="Times New Roman"/>
            </a:endParaRPr>
          </a:p>
        </p:txBody>
      </p:sp>
      <p:sp>
        <p:nvSpPr>
          <p:cNvPr id="26" name="Text Box 14">
            <a:extLst>
              <a:ext uri="{FF2B5EF4-FFF2-40B4-BE49-F238E27FC236}">
                <a16:creationId xmlns:a16="http://schemas.microsoft.com/office/drawing/2014/main" id="{CCAE4DCB-DB6A-24F7-2A98-218A44D8A441}"/>
              </a:ext>
            </a:extLst>
          </p:cNvPr>
          <p:cNvSpPr txBox="1"/>
          <p:nvPr/>
        </p:nvSpPr>
        <p:spPr>
          <a:xfrm>
            <a:off x="3382213" y="5058147"/>
            <a:ext cx="2585406" cy="1107157"/>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29" name="Tekstvak 2">
            <a:extLst>
              <a:ext uri="{FF2B5EF4-FFF2-40B4-BE49-F238E27FC236}">
                <a16:creationId xmlns:a16="http://schemas.microsoft.com/office/drawing/2014/main" id="{62477EAE-B99F-1B38-4E0B-D51BDA19CF42}"/>
              </a:ext>
            </a:extLst>
          </p:cNvPr>
          <p:cNvSpPr txBox="1">
            <a:spLocks noChangeArrowheads="1"/>
          </p:cNvSpPr>
          <p:nvPr/>
        </p:nvSpPr>
        <p:spPr bwMode="auto">
          <a:xfrm>
            <a:off x="3377024" y="5072663"/>
            <a:ext cx="2654158" cy="374318"/>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400">
                <a:effectLst/>
                <a:latin typeface="Century Gothic" panose="020B0502020202020204" pitchFamily="34" charset="0"/>
                <a:ea typeface="Calibri"/>
                <a:cs typeface="Times New Roman"/>
              </a:rPr>
              <a:t>= iets of iemand proberen te vinden</a:t>
            </a:r>
          </a:p>
          <a:p>
            <a:pPr>
              <a:lnSpc>
                <a:spcPct val="90000"/>
              </a:lnSpc>
              <a:spcAft>
                <a:spcPts val="800"/>
              </a:spcAft>
            </a:pPr>
            <a:endParaRPr lang="nl-NL" sz="1050">
              <a:effectLst/>
              <a:latin typeface="Century Gothic" panose="020B0502020202020204" pitchFamily="34" charset="0"/>
              <a:ea typeface="Calibri"/>
              <a:cs typeface="Times New Roman"/>
            </a:endParaRPr>
          </a:p>
        </p:txBody>
      </p:sp>
      <p:pic>
        <p:nvPicPr>
          <p:cNvPr id="32" name="Afbeelding 31">
            <a:extLst>
              <a:ext uri="{FF2B5EF4-FFF2-40B4-BE49-F238E27FC236}">
                <a16:creationId xmlns:a16="http://schemas.microsoft.com/office/drawing/2014/main" id="{CCC21EE5-555C-F044-4550-34ECEC14C7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1201" y="2257196"/>
            <a:ext cx="2210903" cy="2205588"/>
          </a:xfrm>
          <a:prstGeom prst="rect">
            <a:avLst/>
          </a:prstGeom>
        </p:spPr>
      </p:pic>
      <p:pic>
        <p:nvPicPr>
          <p:cNvPr id="34" name="Afbeelding 33">
            <a:extLst>
              <a:ext uri="{FF2B5EF4-FFF2-40B4-BE49-F238E27FC236}">
                <a16:creationId xmlns:a16="http://schemas.microsoft.com/office/drawing/2014/main" id="{D2D8C094-FF86-BDDC-BF73-BDA7194ED71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19781" y="1741836"/>
            <a:ext cx="2210902" cy="2221480"/>
          </a:xfrm>
          <a:prstGeom prst="rect">
            <a:avLst/>
          </a:prstGeom>
        </p:spPr>
      </p:pic>
      <p:pic>
        <p:nvPicPr>
          <p:cNvPr id="36" name="Afbeelding 35">
            <a:extLst>
              <a:ext uri="{FF2B5EF4-FFF2-40B4-BE49-F238E27FC236}">
                <a16:creationId xmlns:a16="http://schemas.microsoft.com/office/drawing/2014/main" id="{F8BD49F4-EF3C-055D-587E-CE6D64BD119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12875" y="1772329"/>
            <a:ext cx="2426374" cy="1615965"/>
          </a:xfrm>
          <a:prstGeom prst="rect">
            <a:avLst/>
          </a:prstGeom>
        </p:spPr>
      </p:pic>
    </p:spTree>
    <p:extLst>
      <p:ext uri="{BB962C8B-B14F-4D97-AF65-F5344CB8AC3E}">
        <p14:creationId xmlns:p14="http://schemas.microsoft.com/office/powerpoint/2010/main" val="162773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6E047-2874-62FC-8CEB-0AA8BBA62D54}"/>
            </a:ext>
          </a:extLst>
        </p:cNvPr>
        <p:cNvGrpSpPr/>
        <p:nvPr/>
      </p:nvGrpSpPr>
      <p:grpSpPr>
        <a:xfrm>
          <a:off x="0" y="0"/>
          <a:ext cx="0" cy="0"/>
          <a:chOff x="0" y="0"/>
          <a:chExt cx="0" cy="0"/>
        </a:xfrm>
      </p:grpSpPr>
      <p:cxnSp>
        <p:nvCxnSpPr>
          <p:cNvPr id="29" name="Rechte verbindingslijn 28">
            <a:extLst>
              <a:ext uri="{FF2B5EF4-FFF2-40B4-BE49-F238E27FC236}">
                <a16:creationId xmlns:a16="http://schemas.microsoft.com/office/drawing/2014/main" id="{919B84AC-6499-3203-4AE4-C765E1A07647}"/>
              </a:ext>
            </a:extLst>
          </p:cNvPr>
          <p:cNvCxnSpPr>
            <a:cxnSpLocks/>
          </p:cNvCxnSpPr>
          <p:nvPr/>
        </p:nvCxnSpPr>
        <p:spPr>
          <a:xfrm flipV="1">
            <a:off x="3045220" y="3624647"/>
            <a:ext cx="1310756" cy="138942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D0666E2A-FFEF-DDF1-F0AA-62B858253911}"/>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3FDBB8C1-5281-E327-7FBC-D20F5734821C}"/>
              </a:ext>
            </a:extLst>
          </p:cNvPr>
          <p:cNvSpPr txBox="1"/>
          <p:nvPr/>
        </p:nvSpPr>
        <p:spPr>
          <a:xfrm>
            <a:off x="4856763" y="461648"/>
            <a:ext cx="2952454"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36C817DD-642A-C447-321E-C898146BD392}"/>
              </a:ext>
            </a:extLst>
          </p:cNvPr>
          <p:cNvSpPr txBox="1">
            <a:spLocks noChangeArrowheads="1"/>
          </p:cNvSpPr>
          <p:nvPr/>
        </p:nvSpPr>
        <p:spPr bwMode="auto">
          <a:xfrm>
            <a:off x="4791167" y="447132"/>
            <a:ext cx="3018050"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melding</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C2AFCBD0-0E88-478C-28AF-2680B40B475F}"/>
              </a:ext>
            </a:extLst>
          </p:cNvPr>
          <p:cNvSpPr txBox="1"/>
          <p:nvPr/>
        </p:nvSpPr>
        <p:spPr>
          <a:xfrm>
            <a:off x="845786" y="744701"/>
            <a:ext cx="2502078"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ABE03791-D6C9-277D-6004-8D2B5486933D}"/>
              </a:ext>
            </a:extLst>
          </p:cNvPr>
          <p:cNvSpPr txBox="1">
            <a:spLocks noChangeArrowheads="1"/>
          </p:cNvSpPr>
          <p:nvPr/>
        </p:nvSpPr>
        <p:spPr bwMode="auto">
          <a:xfrm>
            <a:off x="630241" y="739107"/>
            <a:ext cx="2843982" cy="505403"/>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laptop</a:t>
            </a:r>
          </a:p>
        </p:txBody>
      </p:sp>
      <p:sp>
        <p:nvSpPr>
          <p:cNvPr id="14" name="Text Box 14">
            <a:extLst>
              <a:ext uri="{FF2B5EF4-FFF2-40B4-BE49-F238E27FC236}">
                <a16:creationId xmlns:a16="http://schemas.microsoft.com/office/drawing/2014/main" id="{99CECC32-781F-CD44-BC08-2B2C8C872E5D}"/>
              </a:ext>
            </a:extLst>
          </p:cNvPr>
          <p:cNvSpPr txBox="1"/>
          <p:nvPr/>
        </p:nvSpPr>
        <p:spPr>
          <a:xfrm>
            <a:off x="1504139" y="5014075"/>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894F46D7-735D-3279-477F-D307EEBDF75B}"/>
              </a:ext>
            </a:extLst>
          </p:cNvPr>
          <p:cNvSpPr txBox="1">
            <a:spLocks noChangeArrowheads="1"/>
          </p:cNvSpPr>
          <p:nvPr/>
        </p:nvSpPr>
        <p:spPr bwMode="auto">
          <a:xfrm>
            <a:off x="1504141" y="5014076"/>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besmetten</a:t>
            </a:r>
          </a:p>
        </p:txBody>
      </p:sp>
      <p:grpSp>
        <p:nvGrpSpPr>
          <p:cNvPr id="20" name="Groep 19">
            <a:extLst>
              <a:ext uri="{FF2B5EF4-FFF2-40B4-BE49-F238E27FC236}">
                <a16:creationId xmlns:a16="http://schemas.microsoft.com/office/drawing/2014/main" id="{A62DF720-C49E-18D0-DFB8-E9EB31E35623}"/>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63A20439-1530-B8BB-8AD7-016C3DC6F51D}"/>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59B04A49-1C02-EED5-A25E-DCF5460082DF}"/>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0EC93EDC-D39F-64D6-5CDF-2550A82A7B94}"/>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0D0925E3-4BE1-138C-6F76-BDCE2EBFE79A}"/>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F3E3A967-7DC2-88DC-86DE-2EB5B3007B91}"/>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B26B5661-919E-971E-6DE8-280D437E0898}"/>
              </a:ext>
            </a:extLst>
          </p:cNvPr>
          <p:cNvCxnSpPr>
            <a:cxnSpLocks/>
          </p:cNvCxnSpPr>
          <p:nvPr/>
        </p:nvCxnSpPr>
        <p:spPr>
          <a:xfrm flipV="1">
            <a:off x="5076056" y="1139707"/>
            <a:ext cx="888699" cy="156921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94DA3DC6-9335-1840-273C-5C865C202EFD}"/>
              </a:ext>
            </a:extLst>
          </p:cNvPr>
          <p:cNvCxnSpPr>
            <a:cxnSpLocks/>
          </p:cNvCxnSpPr>
          <p:nvPr/>
        </p:nvCxnSpPr>
        <p:spPr>
          <a:xfrm>
            <a:off x="2677685" y="1439857"/>
            <a:ext cx="864096" cy="10811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47112386-8829-CB46-7BFE-6586A3B0D18A}"/>
              </a:ext>
            </a:extLst>
          </p:cNvPr>
          <p:cNvSpPr txBox="1"/>
          <p:nvPr/>
        </p:nvSpPr>
        <p:spPr>
          <a:xfrm>
            <a:off x="2591213" y="2511131"/>
            <a:ext cx="3456960"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975AB604-27C9-94ED-C8F3-3A49DFCE0D55}"/>
              </a:ext>
            </a:extLst>
          </p:cNvPr>
          <p:cNvSpPr txBox="1">
            <a:spLocks noChangeArrowheads="1"/>
          </p:cNvSpPr>
          <p:nvPr/>
        </p:nvSpPr>
        <p:spPr bwMode="auto">
          <a:xfrm>
            <a:off x="2029718" y="2467896"/>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het virus</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51FBF7DF-8020-40CA-2B8D-0ED91192736C}"/>
              </a:ext>
            </a:extLst>
          </p:cNvPr>
          <p:cNvSpPr txBox="1"/>
          <p:nvPr/>
        </p:nvSpPr>
        <p:spPr>
          <a:xfrm>
            <a:off x="2195159" y="3392622"/>
            <a:ext cx="6481297" cy="936476"/>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F7154FF9-AD88-04F0-762D-8C26884E94C2}"/>
              </a:ext>
            </a:extLst>
          </p:cNvPr>
          <p:cNvSpPr txBox="1">
            <a:spLocks noChangeArrowheads="1"/>
          </p:cNvSpPr>
          <p:nvPr/>
        </p:nvSpPr>
        <p:spPr bwMode="auto">
          <a:xfrm>
            <a:off x="2179956" y="3407138"/>
            <a:ext cx="6496500" cy="217509"/>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800">
                <a:effectLst/>
                <a:latin typeface="Century Gothic" panose="020B0502020202020204" pitchFamily="34" charset="0"/>
                <a:ea typeface="Calibri"/>
                <a:cs typeface="Times New Roman"/>
              </a:rPr>
              <a:t>= iets dat op je computer kan komen en daar schade kan maken</a:t>
            </a:r>
            <a:endParaRPr lang="nl-NL" sz="1100">
              <a:effectLst/>
              <a:latin typeface="Century Gothic" panose="020B0502020202020204" pitchFamily="34" charset="0"/>
              <a:ea typeface="Calibri"/>
              <a:cs typeface="Times New Roman"/>
            </a:endParaRPr>
          </a:p>
        </p:txBody>
      </p:sp>
      <p:pic>
        <p:nvPicPr>
          <p:cNvPr id="22" name="Afbeelding 21">
            <a:extLst>
              <a:ext uri="{FF2B5EF4-FFF2-40B4-BE49-F238E27FC236}">
                <a16:creationId xmlns:a16="http://schemas.microsoft.com/office/drawing/2014/main" id="{4EE3915E-4181-1311-1736-27F1A1390E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79287" y="1197966"/>
            <a:ext cx="2129243" cy="2134424"/>
          </a:xfrm>
          <a:prstGeom prst="rect">
            <a:avLst/>
          </a:prstGeom>
        </p:spPr>
      </p:pic>
      <p:pic>
        <p:nvPicPr>
          <p:cNvPr id="28" name="Afbeelding 27">
            <a:extLst>
              <a:ext uri="{FF2B5EF4-FFF2-40B4-BE49-F238E27FC236}">
                <a16:creationId xmlns:a16="http://schemas.microsoft.com/office/drawing/2014/main" id="{C3DDCDFF-9561-B603-521C-825C09183C9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38896" y="4536756"/>
            <a:ext cx="2611398" cy="1741802"/>
          </a:xfrm>
          <a:prstGeom prst="rect">
            <a:avLst/>
          </a:prstGeom>
        </p:spPr>
      </p:pic>
      <p:pic>
        <p:nvPicPr>
          <p:cNvPr id="31" name="Afbeelding 30">
            <a:extLst>
              <a:ext uri="{FF2B5EF4-FFF2-40B4-BE49-F238E27FC236}">
                <a16:creationId xmlns:a16="http://schemas.microsoft.com/office/drawing/2014/main" id="{872FB401-AC9F-46F6-510C-96FF2B97A25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61274" y="1570231"/>
            <a:ext cx="2162110" cy="1352876"/>
          </a:xfrm>
          <a:prstGeom prst="rect">
            <a:avLst/>
          </a:prstGeom>
        </p:spPr>
      </p:pic>
    </p:spTree>
    <p:extLst>
      <p:ext uri="{BB962C8B-B14F-4D97-AF65-F5344CB8AC3E}">
        <p14:creationId xmlns:p14="http://schemas.microsoft.com/office/powerpoint/2010/main" val="4153714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3AE3C-7588-B47C-14ED-A662EE2A02A4}"/>
            </a:ext>
          </a:extLst>
        </p:cNvPr>
        <p:cNvGrpSpPr/>
        <p:nvPr/>
      </p:nvGrpSpPr>
      <p:grpSpPr>
        <a:xfrm>
          <a:off x="0" y="0"/>
          <a:ext cx="0" cy="0"/>
          <a:chOff x="0" y="0"/>
          <a:chExt cx="0" cy="0"/>
        </a:xfrm>
      </p:grpSpPr>
      <p:cxnSp>
        <p:nvCxnSpPr>
          <p:cNvPr id="27" name="Rechte verbindingslijn 26">
            <a:extLst>
              <a:ext uri="{FF2B5EF4-FFF2-40B4-BE49-F238E27FC236}">
                <a16:creationId xmlns:a16="http://schemas.microsoft.com/office/drawing/2014/main" id="{EF9BC921-AA69-3C41-7C57-C68A40D28526}"/>
              </a:ext>
            </a:extLst>
          </p:cNvPr>
          <p:cNvCxnSpPr>
            <a:cxnSpLocks/>
          </p:cNvCxnSpPr>
          <p:nvPr/>
        </p:nvCxnSpPr>
        <p:spPr>
          <a:xfrm>
            <a:off x="1547664" y="1010895"/>
            <a:ext cx="1366610" cy="149901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FEAA68A5-CAC2-AEC8-A2FE-F2C6E88A2692}"/>
              </a:ext>
            </a:extLst>
          </p:cNvPr>
          <p:cNvCxnSpPr>
            <a:cxnSpLocks/>
          </p:cNvCxnSpPr>
          <p:nvPr/>
        </p:nvCxnSpPr>
        <p:spPr>
          <a:xfrm flipV="1">
            <a:off x="4572000" y="3501008"/>
            <a:ext cx="648072" cy="153567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152D371E-08AC-2A8C-8622-D6E79F087278}"/>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4C47292A-D4A4-804A-9ED1-1514BD08A0C9}"/>
              </a:ext>
            </a:extLst>
          </p:cNvPr>
          <p:cNvSpPr txBox="1"/>
          <p:nvPr/>
        </p:nvSpPr>
        <p:spPr>
          <a:xfrm>
            <a:off x="5033022" y="1002138"/>
            <a:ext cx="2421291"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4935DA96-48AE-BC6B-09A2-76853B201802}"/>
              </a:ext>
            </a:extLst>
          </p:cNvPr>
          <p:cNvSpPr txBox="1">
            <a:spLocks noChangeArrowheads="1"/>
          </p:cNvSpPr>
          <p:nvPr/>
        </p:nvSpPr>
        <p:spPr bwMode="auto">
          <a:xfrm>
            <a:off x="4933971" y="1010895"/>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angst</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58AD6E93-A76A-F867-54B9-BC807C1A6762}"/>
              </a:ext>
            </a:extLst>
          </p:cNvPr>
          <p:cNvSpPr txBox="1"/>
          <p:nvPr/>
        </p:nvSpPr>
        <p:spPr>
          <a:xfrm>
            <a:off x="379020" y="605035"/>
            <a:ext cx="2032740"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605D4307-23BD-6BD7-17C4-D8D7D3AA9B1D}"/>
              </a:ext>
            </a:extLst>
          </p:cNvPr>
          <p:cNvSpPr txBox="1">
            <a:spLocks noChangeArrowheads="1"/>
          </p:cNvSpPr>
          <p:nvPr/>
        </p:nvSpPr>
        <p:spPr bwMode="auto">
          <a:xfrm>
            <a:off x="179512" y="608101"/>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liegen</a:t>
            </a:r>
          </a:p>
        </p:txBody>
      </p:sp>
      <p:sp>
        <p:nvSpPr>
          <p:cNvPr id="14" name="Text Box 14">
            <a:extLst>
              <a:ext uri="{FF2B5EF4-FFF2-40B4-BE49-F238E27FC236}">
                <a16:creationId xmlns:a16="http://schemas.microsoft.com/office/drawing/2014/main" id="{D1D72861-247F-CB8E-EBFF-05B0E4811D5A}"/>
              </a:ext>
            </a:extLst>
          </p:cNvPr>
          <p:cNvSpPr txBox="1"/>
          <p:nvPr/>
        </p:nvSpPr>
        <p:spPr>
          <a:xfrm>
            <a:off x="3077766" y="5036681"/>
            <a:ext cx="3888432"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94209AB8-7C2C-E695-FA06-ADCAF3CA5A06}"/>
              </a:ext>
            </a:extLst>
          </p:cNvPr>
          <p:cNvSpPr txBox="1">
            <a:spLocks noChangeArrowheads="1"/>
          </p:cNvSpPr>
          <p:nvPr/>
        </p:nvSpPr>
        <p:spPr bwMode="auto">
          <a:xfrm>
            <a:off x="3077768" y="5036682"/>
            <a:ext cx="3888432"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vertrouwen</a:t>
            </a:r>
          </a:p>
        </p:txBody>
      </p:sp>
      <p:grpSp>
        <p:nvGrpSpPr>
          <p:cNvPr id="20" name="Groep 19">
            <a:extLst>
              <a:ext uri="{FF2B5EF4-FFF2-40B4-BE49-F238E27FC236}">
                <a16:creationId xmlns:a16="http://schemas.microsoft.com/office/drawing/2014/main" id="{03FBA9A2-D307-ED71-35CC-50E46B59BF9A}"/>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070F263D-9ACA-8655-8A0A-74904E02FFF6}"/>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C1EC75A4-D723-C60D-FFA6-92E935F03EF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7B49DB02-1F60-A44A-5A2A-83A03060B090}"/>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0EC9D206-B1FF-E934-DEB5-E2C900047D53}"/>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41F16C2F-9ECB-10B7-5010-FA7B149B38B5}"/>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4391B0B2-9D15-538D-B93F-D7855C3AB8F1}"/>
              </a:ext>
            </a:extLst>
          </p:cNvPr>
          <p:cNvCxnSpPr>
            <a:cxnSpLocks/>
          </p:cNvCxnSpPr>
          <p:nvPr/>
        </p:nvCxnSpPr>
        <p:spPr>
          <a:xfrm flipV="1">
            <a:off x="5652120" y="1685145"/>
            <a:ext cx="577608" cy="82476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2676A964-51B6-6BAE-EC50-3D218424A201}"/>
              </a:ext>
            </a:extLst>
          </p:cNvPr>
          <p:cNvSpPr txBox="1"/>
          <p:nvPr/>
        </p:nvSpPr>
        <p:spPr>
          <a:xfrm>
            <a:off x="1835697" y="2509914"/>
            <a:ext cx="7056784"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5C6C14FE-EFA7-D825-EFE9-7DB903648AC6}"/>
              </a:ext>
            </a:extLst>
          </p:cNvPr>
          <p:cNvSpPr txBox="1">
            <a:spLocks noChangeArrowheads="1"/>
          </p:cNvSpPr>
          <p:nvPr/>
        </p:nvSpPr>
        <p:spPr bwMode="auto">
          <a:xfrm>
            <a:off x="1777104" y="2454647"/>
            <a:ext cx="7187384"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misbruik maken van</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A9C8567E-CE1C-D481-8F98-61BEB63FA7D8}"/>
              </a:ext>
            </a:extLst>
          </p:cNvPr>
          <p:cNvSpPr txBox="1"/>
          <p:nvPr/>
        </p:nvSpPr>
        <p:spPr>
          <a:xfrm>
            <a:off x="2195159" y="3392622"/>
            <a:ext cx="6343461"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91CDF427-FA22-4077-34F1-75EAD87F8F67}"/>
              </a:ext>
            </a:extLst>
          </p:cNvPr>
          <p:cNvSpPr txBox="1">
            <a:spLocks noChangeArrowheads="1"/>
          </p:cNvSpPr>
          <p:nvPr/>
        </p:nvSpPr>
        <p:spPr bwMode="auto">
          <a:xfrm>
            <a:off x="2179956" y="3407138"/>
            <a:ext cx="6389097" cy="25283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op een slechte manier gebruiken</a:t>
            </a:r>
          </a:p>
          <a:p>
            <a:pPr>
              <a:lnSpc>
                <a:spcPct val="107000"/>
              </a:lnSpc>
              <a:spcAft>
                <a:spcPts val="800"/>
              </a:spcAft>
            </a:pPr>
            <a:endParaRPr lang="nl-NL" sz="1100">
              <a:effectLst/>
              <a:latin typeface="Century Gothic" panose="020B0502020202020204" pitchFamily="34" charset="0"/>
              <a:ea typeface="Calibri"/>
              <a:cs typeface="Times New Roman"/>
            </a:endParaRPr>
          </a:p>
        </p:txBody>
      </p:sp>
      <p:pic>
        <p:nvPicPr>
          <p:cNvPr id="22" name="Afbeelding 21">
            <a:extLst>
              <a:ext uri="{FF2B5EF4-FFF2-40B4-BE49-F238E27FC236}">
                <a16:creationId xmlns:a16="http://schemas.microsoft.com/office/drawing/2014/main" id="{6226BEC9-0BF3-2B16-EDCB-348379D70F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1028" y="4020524"/>
            <a:ext cx="2286913" cy="2286913"/>
          </a:xfrm>
          <a:prstGeom prst="rect">
            <a:avLst/>
          </a:prstGeom>
        </p:spPr>
      </p:pic>
      <p:pic>
        <p:nvPicPr>
          <p:cNvPr id="28" name="Afbeelding 27">
            <a:extLst>
              <a:ext uri="{FF2B5EF4-FFF2-40B4-BE49-F238E27FC236}">
                <a16:creationId xmlns:a16="http://schemas.microsoft.com/office/drawing/2014/main" id="{9CC9AD33-7EBC-FD52-28A3-D502BB0673F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642271" y="454942"/>
            <a:ext cx="1929729" cy="1486256"/>
          </a:xfrm>
          <a:prstGeom prst="rect">
            <a:avLst/>
          </a:prstGeom>
        </p:spPr>
      </p:pic>
      <p:pic>
        <p:nvPicPr>
          <p:cNvPr id="32" name="Afbeelding 31">
            <a:extLst>
              <a:ext uri="{FF2B5EF4-FFF2-40B4-BE49-F238E27FC236}">
                <a16:creationId xmlns:a16="http://schemas.microsoft.com/office/drawing/2014/main" id="{2DF37897-2D1E-C521-47A0-ABC0BEA0A47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583519" y="434054"/>
            <a:ext cx="1155145" cy="2020593"/>
          </a:xfrm>
          <a:prstGeom prst="rect">
            <a:avLst/>
          </a:prstGeom>
        </p:spPr>
      </p:pic>
    </p:spTree>
    <p:extLst>
      <p:ext uri="{BB962C8B-B14F-4D97-AF65-F5344CB8AC3E}">
        <p14:creationId xmlns:p14="http://schemas.microsoft.com/office/powerpoint/2010/main" val="773711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1D664-4622-4AB3-054D-2BDCFA579A9C}"/>
            </a:ext>
          </a:extLst>
        </p:cNvPr>
        <p:cNvGrpSpPr/>
        <p:nvPr/>
      </p:nvGrpSpPr>
      <p:grpSpPr>
        <a:xfrm>
          <a:off x="0" y="0"/>
          <a:ext cx="0" cy="0"/>
          <a:chOff x="0" y="0"/>
          <a:chExt cx="0" cy="0"/>
        </a:xfrm>
      </p:grpSpPr>
      <p:cxnSp>
        <p:nvCxnSpPr>
          <p:cNvPr id="29" name="Rechte verbindingslijn 28">
            <a:extLst>
              <a:ext uri="{FF2B5EF4-FFF2-40B4-BE49-F238E27FC236}">
                <a16:creationId xmlns:a16="http://schemas.microsoft.com/office/drawing/2014/main" id="{363E629B-D324-D805-C7FE-055D8BB59814}"/>
              </a:ext>
            </a:extLst>
          </p:cNvPr>
          <p:cNvCxnSpPr>
            <a:cxnSpLocks/>
          </p:cNvCxnSpPr>
          <p:nvPr/>
        </p:nvCxnSpPr>
        <p:spPr>
          <a:xfrm flipV="1">
            <a:off x="2771800" y="3688576"/>
            <a:ext cx="1663726" cy="1605452"/>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F47B014C-131B-A18A-AD38-7BA763F85E86}"/>
              </a:ext>
            </a:extLst>
          </p:cNvPr>
          <p:cNvCxnSpPr>
            <a:cxnSpLocks/>
          </p:cNvCxnSpPr>
          <p:nvPr/>
        </p:nvCxnSpPr>
        <p:spPr>
          <a:xfrm flipH="1" flipV="1">
            <a:off x="5508339" y="3897631"/>
            <a:ext cx="631160" cy="231508"/>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DEFAA653-A5AF-CE69-C469-CAD0F2095555}"/>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B1678C1B-49C9-961C-44F2-CC105BC56326}"/>
              </a:ext>
            </a:extLst>
          </p:cNvPr>
          <p:cNvSpPr txBox="1"/>
          <p:nvPr/>
        </p:nvSpPr>
        <p:spPr>
          <a:xfrm>
            <a:off x="5262779" y="4122294"/>
            <a:ext cx="2929217" cy="97498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421E7D49-D726-FDBC-27D0-ADB8688FFE91}"/>
              </a:ext>
            </a:extLst>
          </p:cNvPr>
          <p:cNvSpPr txBox="1">
            <a:spLocks noChangeArrowheads="1"/>
          </p:cNvSpPr>
          <p:nvPr/>
        </p:nvSpPr>
        <p:spPr bwMode="auto">
          <a:xfrm>
            <a:off x="5292630" y="4184784"/>
            <a:ext cx="2942538"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een goede gezondheid</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A6543C1C-4C5C-B96D-B9E7-F251C418958F}"/>
              </a:ext>
            </a:extLst>
          </p:cNvPr>
          <p:cNvSpPr txBox="1"/>
          <p:nvPr/>
        </p:nvSpPr>
        <p:spPr>
          <a:xfrm>
            <a:off x="4277268" y="640458"/>
            <a:ext cx="2918084" cy="87098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B2819E20-DB83-3F5B-349C-C0D33EC1B038}"/>
              </a:ext>
            </a:extLst>
          </p:cNvPr>
          <p:cNvSpPr txBox="1">
            <a:spLocks noChangeArrowheads="1"/>
          </p:cNvSpPr>
          <p:nvPr/>
        </p:nvSpPr>
        <p:spPr bwMode="auto">
          <a:xfrm>
            <a:off x="4386937" y="664498"/>
            <a:ext cx="2698746"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een goede vriend</a:t>
            </a:r>
          </a:p>
        </p:txBody>
      </p:sp>
      <p:sp>
        <p:nvSpPr>
          <p:cNvPr id="14" name="Text Box 14">
            <a:extLst>
              <a:ext uri="{FF2B5EF4-FFF2-40B4-BE49-F238E27FC236}">
                <a16:creationId xmlns:a16="http://schemas.microsoft.com/office/drawing/2014/main" id="{04A6D0C6-0B05-1D8E-A14F-8794A291321B}"/>
              </a:ext>
            </a:extLst>
          </p:cNvPr>
          <p:cNvSpPr txBox="1"/>
          <p:nvPr/>
        </p:nvSpPr>
        <p:spPr>
          <a:xfrm>
            <a:off x="903302" y="5294028"/>
            <a:ext cx="3380680" cy="97498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5F4B255-7ED7-1EF5-31FE-B3063B4E03FB}"/>
              </a:ext>
            </a:extLst>
          </p:cNvPr>
          <p:cNvSpPr txBox="1">
            <a:spLocks noChangeArrowheads="1"/>
          </p:cNvSpPr>
          <p:nvPr/>
        </p:nvSpPr>
        <p:spPr bwMode="auto">
          <a:xfrm>
            <a:off x="772919" y="5331013"/>
            <a:ext cx="3662607" cy="388611"/>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een waarschuwing</a:t>
            </a:r>
          </a:p>
        </p:txBody>
      </p:sp>
      <p:grpSp>
        <p:nvGrpSpPr>
          <p:cNvPr id="20" name="Groep 19">
            <a:extLst>
              <a:ext uri="{FF2B5EF4-FFF2-40B4-BE49-F238E27FC236}">
                <a16:creationId xmlns:a16="http://schemas.microsoft.com/office/drawing/2014/main" id="{40092D24-2847-0A3B-3601-066F8D4F290A}"/>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75349DB9-50ED-4B44-7782-92AB5B8A18A9}"/>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528A7BA0-C661-9FAA-6F2A-BC7F0D04A7BF}"/>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D92B6B5D-CE97-0D53-AC04-EDC6C9FA11DD}"/>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6D5A4493-93A0-76E9-5E0B-57AE9E26FD7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2E467B78-2DD4-447D-FAA7-F9873C24A8B9}"/>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7" name="Rechte verbindingslijn 26">
            <a:extLst>
              <a:ext uri="{FF2B5EF4-FFF2-40B4-BE49-F238E27FC236}">
                <a16:creationId xmlns:a16="http://schemas.microsoft.com/office/drawing/2014/main" id="{AB2DC3B0-76E0-BA3D-DA68-E29A9808BB32}"/>
              </a:ext>
            </a:extLst>
          </p:cNvPr>
          <p:cNvCxnSpPr>
            <a:cxnSpLocks/>
            <a:stCxn id="18" idx="2"/>
          </p:cNvCxnSpPr>
          <p:nvPr/>
        </p:nvCxnSpPr>
        <p:spPr>
          <a:xfrm flipH="1">
            <a:off x="5004048" y="1511445"/>
            <a:ext cx="732262" cy="99776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42E1BE89-BFDE-0830-F017-68227A9FE225}"/>
              </a:ext>
            </a:extLst>
          </p:cNvPr>
          <p:cNvSpPr txBox="1"/>
          <p:nvPr/>
        </p:nvSpPr>
        <p:spPr>
          <a:xfrm>
            <a:off x="1960228" y="2509208"/>
            <a:ext cx="5761217"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6AD161BD-5EF2-4E8D-5BA3-D389D9F69665}"/>
              </a:ext>
            </a:extLst>
          </p:cNvPr>
          <p:cNvSpPr txBox="1">
            <a:spLocks noChangeArrowheads="1"/>
          </p:cNvSpPr>
          <p:nvPr/>
        </p:nvSpPr>
        <p:spPr bwMode="auto">
          <a:xfrm>
            <a:off x="1902213" y="2455812"/>
            <a:ext cx="5819232"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goud waard zijn</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0CE201D4-74C8-9255-34B1-28D5976F28EF}"/>
              </a:ext>
            </a:extLst>
          </p:cNvPr>
          <p:cNvSpPr txBox="1"/>
          <p:nvPr/>
        </p:nvSpPr>
        <p:spPr>
          <a:xfrm>
            <a:off x="1955493" y="3392622"/>
            <a:ext cx="6936987"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pic>
        <p:nvPicPr>
          <p:cNvPr id="23" name="Afbeelding 22">
            <a:extLst>
              <a:ext uri="{FF2B5EF4-FFF2-40B4-BE49-F238E27FC236}">
                <a16:creationId xmlns:a16="http://schemas.microsoft.com/office/drawing/2014/main" id="{F7143F0D-A16F-0C2B-E069-C8811487DF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3309" y="3688576"/>
            <a:ext cx="1547960" cy="1540624"/>
          </a:xfrm>
          <a:prstGeom prst="rect">
            <a:avLst/>
          </a:prstGeom>
        </p:spPr>
      </p:pic>
      <p:pic>
        <p:nvPicPr>
          <p:cNvPr id="26" name="Afbeelding 25">
            <a:extLst>
              <a:ext uri="{FF2B5EF4-FFF2-40B4-BE49-F238E27FC236}">
                <a16:creationId xmlns:a16="http://schemas.microsoft.com/office/drawing/2014/main" id="{F01DE898-2218-39EF-A354-64A1C89EA21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645610" y="402630"/>
            <a:ext cx="2415724" cy="1937575"/>
          </a:xfrm>
          <a:prstGeom prst="rect">
            <a:avLst/>
          </a:prstGeom>
        </p:spPr>
      </p:pic>
      <p:pic>
        <p:nvPicPr>
          <p:cNvPr id="31" name="Afbeelding 30">
            <a:extLst>
              <a:ext uri="{FF2B5EF4-FFF2-40B4-BE49-F238E27FC236}">
                <a16:creationId xmlns:a16="http://schemas.microsoft.com/office/drawing/2014/main" id="{856036B5-53D4-D536-4E96-3D96526F90B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355983" y="5152926"/>
            <a:ext cx="1240354" cy="1164497"/>
          </a:xfrm>
          <a:prstGeom prst="rect">
            <a:avLst/>
          </a:prstGeom>
        </p:spPr>
      </p:pic>
      <p:sp>
        <p:nvSpPr>
          <p:cNvPr id="17" name="Tekstvak 2">
            <a:extLst>
              <a:ext uri="{FF2B5EF4-FFF2-40B4-BE49-F238E27FC236}">
                <a16:creationId xmlns:a16="http://schemas.microsoft.com/office/drawing/2014/main" id="{44F7BB1A-88E4-9D64-CD3F-60DB573D40AA}"/>
              </a:ext>
            </a:extLst>
          </p:cNvPr>
          <p:cNvSpPr txBox="1">
            <a:spLocks noChangeArrowheads="1"/>
          </p:cNvSpPr>
          <p:nvPr/>
        </p:nvSpPr>
        <p:spPr bwMode="auto">
          <a:xfrm>
            <a:off x="1955493" y="3367672"/>
            <a:ext cx="7000466" cy="217509"/>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erg veel waard zijn, erg belangrijk zijn</a:t>
            </a:r>
          </a:p>
          <a:p>
            <a:pPr>
              <a:lnSpc>
                <a:spcPct val="107000"/>
              </a:lnSpc>
              <a:spcAft>
                <a:spcPts val="800"/>
              </a:spcAft>
            </a:pPr>
            <a:endParaRPr lang="nl-NL" sz="1100">
              <a:effectLst/>
              <a:latin typeface="Century Gothic" panose="020B0502020202020204" pitchFamily="34" charset="0"/>
              <a:ea typeface="Calibri"/>
              <a:cs typeface="Times New Roman"/>
            </a:endParaRPr>
          </a:p>
        </p:txBody>
      </p:sp>
    </p:spTree>
    <p:extLst>
      <p:ext uri="{BB962C8B-B14F-4D97-AF65-F5344CB8AC3E}">
        <p14:creationId xmlns:p14="http://schemas.microsoft.com/office/powerpoint/2010/main" val="293532672"/>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Props1.xml><?xml version="1.0" encoding="utf-8"?>
<ds:datastoreItem xmlns:ds="http://schemas.openxmlformats.org/officeDocument/2006/customXml" ds:itemID="{7054C221-9EE6-469B-843B-D5FFD6793BD3}">
  <ds:schemaRefs>
    <ds:schemaRef ds:uri="http://schemas.microsoft.com/sharepoint/v3/contenttype/forms"/>
  </ds:schemaRefs>
</ds:datastoreItem>
</file>

<file path=customXml/itemProps2.xml><?xml version="1.0" encoding="utf-8"?>
<ds:datastoreItem xmlns:ds="http://schemas.openxmlformats.org/officeDocument/2006/customXml" ds:itemID="{17330318-CFEB-4D1C-9531-DE91A2C918FD}">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ED61E14-EE7B-4B2D-93AC-02496DE766ED}">
  <ds:schemaRefs>
    <ds:schemaRef ds:uri="617b94d0-cd04-4463-9468-be560bba1878"/>
    <ds:schemaRef ds:uri="7036323c-d5f4-4fa6-8449-8bc9da5d64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23</Slides>
  <Notes>22</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 de woordmuur: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revision>1</cp:revision>
  <dcterms:created xsi:type="dcterms:W3CDTF">2021-06-08T06:13:59Z</dcterms:created>
  <dcterms:modified xsi:type="dcterms:W3CDTF">2026-11-03T10:57:34Z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