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1437" r:id="rId5"/>
    <p:sldId id="548" r:id="rId6"/>
    <p:sldId id="1460" r:id="rId7"/>
    <p:sldId id="1475" r:id="rId8"/>
    <p:sldId id="1476" r:id="rId9"/>
    <p:sldId id="1477" r:id="rId10"/>
    <p:sldId id="1478" r:id="rId11"/>
    <p:sldId id="1479" r:id="rId12"/>
    <p:sldId id="1483" r:id="rId13"/>
    <p:sldId id="1480" r:id="rId14"/>
    <p:sldId id="1481" r:id="rId15"/>
    <p:sldId id="1482" r:id="rId16"/>
    <p:sldId id="934" r:id="rId17"/>
    <p:sldId id="1532" r:id="rId18"/>
    <p:sldId id="1554" r:id="rId19"/>
    <p:sldId id="1551" r:id="rId20"/>
    <p:sldId id="1511" r:id="rId21"/>
    <p:sldId id="1553" r:id="rId22"/>
    <p:sldId id="1552" r:id="rId23"/>
    <p:sldId id="1530" r:id="rId24"/>
    <p:sldId id="1549" r:id="rId25"/>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460"/>
            <p14:sldId id="1475"/>
            <p14:sldId id="1476"/>
            <p14:sldId id="1477"/>
            <p14:sldId id="1478"/>
            <p14:sldId id="1479"/>
            <p14:sldId id="1483"/>
            <p14:sldId id="1480"/>
            <p14:sldId id="1481"/>
            <p14:sldId id="1482"/>
            <p14:sldId id="934"/>
            <p14:sldId id="1532"/>
            <p14:sldId id="1554"/>
            <p14:sldId id="1551"/>
            <p14:sldId id="1511"/>
            <p14:sldId id="1553"/>
            <p14:sldId id="1552"/>
            <p14:sldId id="1530"/>
            <p14:sldId id="154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B764C2-2B50-423B-96BD-A4A3FE3EC3CD}" v="24" dt="2026-10-27T09:55:42.391"/>
    <p1510:client id="{41E807DE-5AEC-4796-9F8E-A541AAF3E30C}" v="1814" dt="2026-10-27T09:45:50.475"/>
    <p1510:client id="{4CB884DF-A2A1-4ED0-A8C8-4293B1427469}" v="2585" dt="2026-10-27T09:32:08.074"/>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undo custSel addSld delSld modSld sldOrd modSection">
      <pc:chgData name="Das, Gerarda" userId="dec061bf-56a5-47a0-b9f3-f749fe418ae6" providerId="ADAL" clId="{07ABAE78-42CB-4F5F-86C6-09ED37205619}" dt="2026-10-27T09:45:50.475" v="2268" actId="478"/>
      <pc:docMkLst>
        <pc:docMk/>
      </pc:docMkLst>
      <pc:sldChg chg="addSp delSp modSp add del mod">
        <pc:chgData name="Das, Gerarda" userId="dec061bf-56a5-47a0-b9f3-f749fe418ae6" providerId="ADAL" clId="{07ABAE78-42CB-4F5F-86C6-09ED37205619}" dt="2026-10-26T21:55:56.670" v="479" actId="478"/>
        <pc:sldMkLst>
          <pc:docMk/>
          <pc:sldMk cId="1671649065" sldId="934"/>
        </pc:sldMkLst>
        <pc:picChg chg="add del mod">
          <ac:chgData name="Das, Gerarda" userId="dec061bf-56a5-47a0-b9f3-f749fe418ae6" providerId="ADAL" clId="{07ABAE78-42CB-4F5F-86C6-09ED37205619}" dt="2026-10-26T21:35:51.590" v="399" actId="478"/>
          <ac:picMkLst>
            <pc:docMk/>
            <pc:sldMk cId="1671649065" sldId="934"/>
            <ac:picMk id="4" creationId="{8D2D01AE-2A7C-2DCA-57AA-993650A38E70}"/>
          </ac:picMkLst>
        </pc:picChg>
        <pc:picChg chg="add del mod">
          <ac:chgData name="Das, Gerarda" userId="dec061bf-56a5-47a0-b9f3-f749fe418ae6" providerId="ADAL" clId="{07ABAE78-42CB-4F5F-86C6-09ED37205619}" dt="2026-10-26T21:55:56.670" v="479" actId="478"/>
          <ac:picMkLst>
            <pc:docMk/>
            <pc:sldMk cId="1671649065" sldId="934"/>
            <ac:picMk id="6" creationId="{89F32242-D1BA-9926-A419-FB1231DAEB6D}"/>
          </ac:picMkLst>
        </pc:picChg>
      </pc:sldChg>
      <pc:sldChg chg="addSp delSp modSp mod">
        <pc:chgData name="Das, Gerarda" userId="dec061bf-56a5-47a0-b9f3-f749fe418ae6" providerId="ADAL" clId="{07ABAE78-42CB-4F5F-86C6-09ED37205619}" dt="2026-10-27T08:45:46.799" v="1588" actId="114"/>
        <pc:sldMkLst>
          <pc:docMk/>
          <pc:sldMk cId="2189114603" sldId="1437"/>
        </pc:sldMkLst>
        <pc:spChg chg="del mod">
          <ac:chgData name="Das, Gerarda" userId="dec061bf-56a5-47a0-b9f3-f749fe418ae6" providerId="ADAL" clId="{07ABAE78-42CB-4F5F-86C6-09ED37205619}" dt="2026-10-27T08:45:26.810" v="1585" actId="478"/>
          <ac:spMkLst>
            <pc:docMk/>
            <pc:sldMk cId="2189114603" sldId="1437"/>
            <ac:spMk id="2" creationId="{1EF0260E-DA88-6B70-0877-2CAFE00DCB81}"/>
          </ac:spMkLst>
        </pc:spChg>
        <pc:spChg chg="mod">
          <ac:chgData name="Das, Gerarda" userId="dec061bf-56a5-47a0-b9f3-f749fe418ae6" providerId="ADAL" clId="{07ABAE78-42CB-4F5F-86C6-09ED37205619}" dt="2026-10-27T08:45:46.799" v="1588" actId="114"/>
          <ac:spMkLst>
            <pc:docMk/>
            <pc:sldMk cId="2189114603" sldId="1437"/>
            <ac:spMk id="3" creationId="{00000000-0000-0000-0000-000000000000}"/>
          </ac:spMkLst>
        </pc:spChg>
        <pc:picChg chg="add del mod">
          <ac:chgData name="Das, Gerarda" userId="dec061bf-56a5-47a0-b9f3-f749fe418ae6" providerId="ADAL" clId="{07ABAE78-42CB-4F5F-86C6-09ED37205619}" dt="2026-10-27T08:45:29.194" v="1586" actId="478"/>
          <ac:picMkLst>
            <pc:docMk/>
            <pc:sldMk cId="2189114603" sldId="1437"/>
            <ac:picMk id="5" creationId="{FBDB598A-2A2F-8306-3DD1-78EEDBFD5D2A}"/>
          </ac:picMkLst>
        </pc:picChg>
      </pc:sldChg>
      <pc:sldChg chg="addSp delSp modSp mod">
        <pc:chgData name="Das, Gerarda" userId="dec061bf-56a5-47a0-b9f3-f749fe418ae6" providerId="ADAL" clId="{07ABAE78-42CB-4F5F-86C6-09ED37205619}" dt="2026-10-26T21:44:23.756" v="418" actId="1076"/>
        <pc:sldMkLst>
          <pc:docMk/>
          <pc:sldMk cId="3852907103" sldId="1460"/>
        </pc:sldMkLst>
        <pc:spChg chg="mod">
          <ac:chgData name="Das, Gerarda" userId="dec061bf-56a5-47a0-b9f3-f749fe418ae6" providerId="ADAL" clId="{07ABAE78-42CB-4F5F-86C6-09ED37205619}" dt="2026-10-26T21:26:07.441" v="184" actId="20577"/>
          <ac:spMkLst>
            <pc:docMk/>
            <pc:sldMk cId="3852907103" sldId="1460"/>
            <ac:spMk id="6" creationId="{00000000-0000-0000-0000-000000000000}"/>
          </ac:spMkLst>
        </pc:spChg>
        <pc:picChg chg="add del mod modCrop">
          <ac:chgData name="Das, Gerarda" userId="dec061bf-56a5-47a0-b9f3-f749fe418ae6" providerId="ADAL" clId="{07ABAE78-42CB-4F5F-86C6-09ED37205619}" dt="2026-10-26T21:36:00.697" v="404" actId="478"/>
          <ac:picMkLst>
            <pc:docMk/>
            <pc:sldMk cId="3852907103" sldId="1460"/>
            <ac:picMk id="3" creationId="{B2363294-F43B-C274-1611-C71089C680A1}"/>
          </ac:picMkLst>
        </pc:picChg>
        <pc:picChg chg="add del mod modCrop">
          <ac:chgData name="Das, Gerarda" userId="dec061bf-56a5-47a0-b9f3-f749fe418ae6" providerId="ADAL" clId="{07ABAE78-42CB-4F5F-86C6-09ED37205619}" dt="2026-10-26T21:44:12.873" v="412" actId="478"/>
          <ac:picMkLst>
            <pc:docMk/>
            <pc:sldMk cId="3852907103" sldId="1460"/>
            <ac:picMk id="5" creationId="{DC2DD9EB-22A8-1E1E-C029-8ECE07198FC7}"/>
          </ac:picMkLst>
        </pc:picChg>
        <pc:picChg chg="add mod">
          <ac:chgData name="Das, Gerarda" userId="dec061bf-56a5-47a0-b9f3-f749fe418ae6" providerId="ADAL" clId="{07ABAE78-42CB-4F5F-86C6-09ED37205619}" dt="2026-10-26T21:44:23.756" v="418" actId="1076"/>
          <ac:picMkLst>
            <pc:docMk/>
            <pc:sldMk cId="3852907103" sldId="1460"/>
            <ac:picMk id="8" creationId="{508D9DD6-897E-2DBB-4617-A8636A400981}"/>
          </ac:picMkLst>
        </pc:picChg>
      </pc:sldChg>
      <pc:sldChg chg="addSp delSp modSp mod">
        <pc:chgData name="Das, Gerarda" userId="dec061bf-56a5-47a0-b9f3-f749fe418ae6" providerId="ADAL" clId="{07ABAE78-42CB-4F5F-86C6-09ED37205619}" dt="2026-10-27T08:48:15.500" v="1734" actId="1076"/>
        <pc:sldMkLst>
          <pc:docMk/>
          <pc:sldMk cId="4207872812" sldId="1475"/>
        </pc:sldMkLst>
        <pc:spChg chg="del">
          <ac:chgData name="Das, Gerarda" userId="dec061bf-56a5-47a0-b9f3-f749fe418ae6" providerId="ADAL" clId="{07ABAE78-42CB-4F5F-86C6-09ED37205619}" dt="2026-10-27T08:48:11.827" v="1732" actId="478"/>
          <ac:spMkLst>
            <pc:docMk/>
            <pc:sldMk cId="4207872812" sldId="1475"/>
            <ac:spMk id="5" creationId="{7A6B5045-6C60-2016-F21C-5B126AF1920A}"/>
          </ac:spMkLst>
        </pc:spChg>
        <pc:spChg chg="mod">
          <ac:chgData name="Das, Gerarda" userId="dec061bf-56a5-47a0-b9f3-f749fe418ae6" providerId="ADAL" clId="{07ABAE78-42CB-4F5F-86C6-09ED37205619}" dt="2026-10-26T21:26:22.640" v="202" actId="20577"/>
          <ac:spMkLst>
            <pc:docMk/>
            <pc:sldMk cId="4207872812" sldId="1475"/>
            <ac:spMk id="6" creationId="{00000000-0000-0000-0000-000000000000}"/>
          </ac:spMkLst>
        </pc:spChg>
        <pc:picChg chg="add mod modCrop">
          <ac:chgData name="Das, Gerarda" userId="dec061bf-56a5-47a0-b9f3-f749fe418ae6" providerId="ADAL" clId="{07ABAE78-42CB-4F5F-86C6-09ED37205619}" dt="2026-10-26T21:31:14.439" v="363" actId="1076"/>
          <ac:picMkLst>
            <pc:docMk/>
            <pc:sldMk cId="4207872812" sldId="1475"/>
            <ac:picMk id="3" creationId="{6C9E8414-BCF5-9AFC-5E81-17E6E0C6766D}"/>
          </ac:picMkLst>
        </pc:picChg>
        <pc:picChg chg="mod">
          <ac:chgData name="Das, Gerarda" userId="dec061bf-56a5-47a0-b9f3-f749fe418ae6" providerId="ADAL" clId="{07ABAE78-42CB-4F5F-86C6-09ED37205619}" dt="2026-10-27T08:48:15.500" v="1734" actId="1076"/>
          <ac:picMkLst>
            <pc:docMk/>
            <pc:sldMk cId="4207872812" sldId="1475"/>
            <ac:picMk id="4" creationId="{F4CAEF73-DDA2-EAFB-70B6-2617FB875D9F}"/>
          </ac:picMkLst>
        </pc:picChg>
      </pc:sldChg>
      <pc:sldChg chg="addSp modSp mod">
        <pc:chgData name="Das, Gerarda" userId="dec061bf-56a5-47a0-b9f3-f749fe418ae6" providerId="ADAL" clId="{07ABAE78-42CB-4F5F-86C6-09ED37205619}" dt="2026-10-26T21:31:48.231" v="370" actId="1076"/>
        <pc:sldMkLst>
          <pc:docMk/>
          <pc:sldMk cId="2452007587" sldId="1476"/>
        </pc:sldMkLst>
        <pc:spChg chg="mod">
          <ac:chgData name="Das, Gerarda" userId="dec061bf-56a5-47a0-b9f3-f749fe418ae6" providerId="ADAL" clId="{07ABAE78-42CB-4F5F-86C6-09ED37205619}" dt="2026-10-26T21:26:38.959" v="227" actId="20577"/>
          <ac:spMkLst>
            <pc:docMk/>
            <pc:sldMk cId="2452007587" sldId="1476"/>
            <ac:spMk id="6" creationId="{00000000-0000-0000-0000-000000000000}"/>
          </ac:spMkLst>
        </pc:spChg>
        <pc:picChg chg="add mod modCrop">
          <ac:chgData name="Das, Gerarda" userId="dec061bf-56a5-47a0-b9f3-f749fe418ae6" providerId="ADAL" clId="{07ABAE78-42CB-4F5F-86C6-09ED37205619}" dt="2026-10-26T21:31:48.231" v="370" actId="1076"/>
          <ac:picMkLst>
            <pc:docMk/>
            <pc:sldMk cId="2452007587" sldId="1476"/>
            <ac:picMk id="3" creationId="{2BABE2B0-91B8-6C94-2079-8E9DE98939CE}"/>
          </ac:picMkLst>
        </pc:picChg>
      </pc:sldChg>
      <pc:sldChg chg="addSp modSp mod">
        <pc:chgData name="Das, Gerarda" userId="dec061bf-56a5-47a0-b9f3-f749fe418ae6" providerId="ADAL" clId="{07ABAE78-42CB-4F5F-86C6-09ED37205619}" dt="2026-10-26T21:32:14.870" v="376" actId="1076"/>
        <pc:sldMkLst>
          <pc:docMk/>
          <pc:sldMk cId="2709048002" sldId="1477"/>
        </pc:sldMkLst>
        <pc:spChg chg="mod">
          <ac:chgData name="Das, Gerarda" userId="dec061bf-56a5-47a0-b9f3-f749fe418ae6" providerId="ADAL" clId="{07ABAE78-42CB-4F5F-86C6-09ED37205619}" dt="2026-10-26T21:26:49.284" v="242" actId="20577"/>
          <ac:spMkLst>
            <pc:docMk/>
            <pc:sldMk cId="2709048002" sldId="1477"/>
            <ac:spMk id="6" creationId="{00000000-0000-0000-0000-000000000000}"/>
          </ac:spMkLst>
        </pc:spChg>
        <pc:picChg chg="add mod modCrop">
          <ac:chgData name="Das, Gerarda" userId="dec061bf-56a5-47a0-b9f3-f749fe418ae6" providerId="ADAL" clId="{07ABAE78-42CB-4F5F-86C6-09ED37205619}" dt="2026-10-26T21:32:14.870" v="376" actId="1076"/>
          <ac:picMkLst>
            <pc:docMk/>
            <pc:sldMk cId="2709048002" sldId="1477"/>
            <ac:picMk id="3" creationId="{17C9928D-7115-F50F-F311-5E4669B8AF9E}"/>
          </ac:picMkLst>
        </pc:picChg>
      </pc:sldChg>
      <pc:sldChg chg="addSp delSp modSp mod">
        <pc:chgData name="Das, Gerarda" userId="dec061bf-56a5-47a0-b9f3-f749fe418ae6" providerId="ADAL" clId="{07ABAE78-42CB-4F5F-86C6-09ED37205619}" dt="2026-10-27T08:30:20.062" v="507" actId="478"/>
        <pc:sldMkLst>
          <pc:docMk/>
          <pc:sldMk cId="4074911733" sldId="1478"/>
        </pc:sldMkLst>
        <pc:spChg chg="mod">
          <ac:chgData name="Das, Gerarda" userId="dec061bf-56a5-47a0-b9f3-f749fe418ae6" providerId="ADAL" clId="{07ABAE78-42CB-4F5F-86C6-09ED37205619}" dt="2026-10-26T21:27:01.323" v="256" actId="20577"/>
          <ac:spMkLst>
            <pc:docMk/>
            <pc:sldMk cId="4074911733" sldId="1478"/>
            <ac:spMk id="6" creationId="{00000000-0000-0000-0000-000000000000}"/>
          </ac:spMkLst>
        </pc:spChg>
        <pc:grpChg chg="add del mod">
          <ac:chgData name="Das, Gerarda" userId="dec061bf-56a5-47a0-b9f3-f749fe418ae6" providerId="ADAL" clId="{07ABAE78-42CB-4F5F-86C6-09ED37205619}" dt="2026-10-27T08:30:17.010" v="505" actId="165"/>
          <ac:grpSpMkLst>
            <pc:docMk/>
            <pc:sldMk cId="4074911733" sldId="1478"/>
            <ac:grpSpMk id="8" creationId="{0AA7BBBF-4B99-9F08-310D-8B60E7DB037E}"/>
          </ac:grpSpMkLst>
        </pc:grpChg>
        <pc:picChg chg="add mod topLvl modCrop">
          <ac:chgData name="Das, Gerarda" userId="dec061bf-56a5-47a0-b9f3-f749fe418ae6" providerId="ADAL" clId="{07ABAE78-42CB-4F5F-86C6-09ED37205619}" dt="2026-10-27T08:30:17.010" v="505" actId="165"/>
          <ac:picMkLst>
            <pc:docMk/>
            <pc:sldMk cId="4074911733" sldId="1478"/>
            <ac:picMk id="3" creationId="{3C617025-E955-046E-FBE0-F0D61D59CC81}"/>
          </ac:picMkLst>
        </pc:picChg>
        <pc:picChg chg="add del mod topLvl modCrop">
          <ac:chgData name="Das, Gerarda" userId="dec061bf-56a5-47a0-b9f3-f749fe418ae6" providerId="ADAL" clId="{07ABAE78-42CB-4F5F-86C6-09ED37205619}" dt="2026-10-27T08:30:19.467" v="506" actId="478"/>
          <ac:picMkLst>
            <pc:docMk/>
            <pc:sldMk cId="4074911733" sldId="1478"/>
            <ac:picMk id="5" creationId="{578362D8-7D79-F32C-AD71-44B6D1083111}"/>
          </ac:picMkLst>
        </pc:picChg>
        <pc:picChg chg="add del mod topLvl">
          <ac:chgData name="Das, Gerarda" userId="dec061bf-56a5-47a0-b9f3-f749fe418ae6" providerId="ADAL" clId="{07ABAE78-42CB-4F5F-86C6-09ED37205619}" dt="2026-10-27T08:30:20.062" v="507" actId="478"/>
          <ac:picMkLst>
            <pc:docMk/>
            <pc:sldMk cId="4074911733" sldId="1478"/>
            <ac:picMk id="7" creationId="{A4258D07-14E1-D7BD-236F-4E7DEC6D4C6E}"/>
          </ac:picMkLst>
        </pc:picChg>
      </pc:sldChg>
      <pc:sldChg chg="addSp delSp modSp mod">
        <pc:chgData name="Das, Gerarda" userId="dec061bf-56a5-47a0-b9f3-f749fe418ae6" providerId="ADAL" clId="{07ABAE78-42CB-4F5F-86C6-09ED37205619}" dt="2026-10-27T08:36:10.323" v="736" actId="478"/>
        <pc:sldMkLst>
          <pc:docMk/>
          <pc:sldMk cId="4210467006" sldId="1479"/>
        </pc:sldMkLst>
        <pc:spChg chg="del mod">
          <ac:chgData name="Das, Gerarda" userId="dec061bf-56a5-47a0-b9f3-f749fe418ae6" providerId="ADAL" clId="{07ABAE78-42CB-4F5F-86C6-09ED37205619}" dt="2026-10-27T08:36:09.623" v="735" actId="478"/>
          <ac:spMkLst>
            <pc:docMk/>
            <pc:sldMk cId="4210467006" sldId="1479"/>
            <ac:spMk id="2" creationId="{2589EA90-27D9-A4D3-4ABE-0151756BD9F0}"/>
          </ac:spMkLst>
        </pc:spChg>
        <pc:spChg chg="mod">
          <ac:chgData name="Das, Gerarda" userId="dec061bf-56a5-47a0-b9f3-f749fe418ae6" providerId="ADAL" clId="{07ABAE78-42CB-4F5F-86C6-09ED37205619}" dt="2026-10-26T21:27:17.214" v="275" actId="20577"/>
          <ac:spMkLst>
            <pc:docMk/>
            <pc:sldMk cId="4210467006" sldId="1479"/>
            <ac:spMk id="6" creationId="{00000000-0000-0000-0000-000000000000}"/>
          </ac:spMkLst>
        </pc:spChg>
        <pc:spChg chg="del">
          <ac:chgData name="Das, Gerarda" userId="dec061bf-56a5-47a0-b9f3-f749fe418ae6" providerId="ADAL" clId="{07ABAE78-42CB-4F5F-86C6-09ED37205619}" dt="2026-10-27T08:36:10.323" v="736" actId="478"/>
          <ac:spMkLst>
            <pc:docMk/>
            <pc:sldMk cId="4210467006" sldId="1479"/>
            <ac:spMk id="7" creationId="{A476F87E-7BF6-A444-630E-6F9D2E98EFF0}"/>
          </ac:spMkLst>
        </pc:spChg>
        <pc:grpChg chg="add del mod">
          <ac:chgData name="Das, Gerarda" userId="dec061bf-56a5-47a0-b9f3-f749fe418ae6" providerId="ADAL" clId="{07ABAE78-42CB-4F5F-86C6-09ED37205619}" dt="2026-10-27T08:30:24.494" v="508" actId="165"/>
          <ac:grpSpMkLst>
            <pc:docMk/>
            <pc:sldMk cId="4210467006" sldId="1479"/>
            <ac:grpSpMk id="9" creationId="{1B267ADE-7D9C-B76E-BE60-80BCDFF69CD1}"/>
          </ac:grpSpMkLst>
        </pc:grpChg>
        <pc:picChg chg="add del">
          <ac:chgData name="Das, Gerarda" userId="dec061bf-56a5-47a0-b9f3-f749fe418ae6" providerId="ADAL" clId="{07ABAE78-42CB-4F5F-86C6-09ED37205619}" dt="2026-10-26T21:52:26.036" v="435" actId="478"/>
          <ac:picMkLst>
            <pc:docMk/>
            <pc:sldMk cId="4210467006" sldId="1479"/>
            <ac:picMk id="3" creationId="{93873211-1C19-C337-7D4F-D5A530C2C0C2}"/>
          </ac:picMkLst>
        </pc:picChg>
        <pc:picChg chg="add del">
          <ac:chgData name="Das, Gerarda" userId="dec061bf-56a5-47a0-b9f3-f749fe418ae6" providerId="ADAL" clId="{07ABAE78-42CB-4F5F-86C6-09ED37205619}" dt="2026-10-26T21:52:26.036" v="435" actId="478"/>
          <ac:picMkLst>
            <pc:docMk/>
            <pc:sldMk cId="4210467006" sldId="1479"/>
            <ac:picMk id="5" creationId="{00D3ABF5-496E-D122-6958-28B5785ED8D6}"/>
          </ac:picMkLst>
        </pc:picChg>
        <pc:picChg chg="add del mod">
          <ac:chgData name="Das, Gerarda" userId="dec061bf-56a5-47a0-b9f3-f749fe418ae6" providerId="ADAL" clId="{07ABAE78-42CB-4F5F-86C6-09ED37205619}" dt="2026-10-26T21:52:26.036" v="435" actId="478"/>
          <ac:picMkLst>
            <pc:docMk/>
            <pc:sldMk cId="4210467006" sldId="1479"/>
            <ac:picMk id="8" creationId="{25F9542E-E47F-9976-6F6C-889C28DDFDB3}"/>
          </ac:picMkLst>
        </pc:picChg>
        <pc:picChg chg="mod topLvl">
          <ac:chgData name="Das, Gerarda" userId="dec061bf-56a5-47a0-b9f3-f749fe418ae6" providerId="ADAL" clId="{07ABAE78-42CB-4F5F-86C6-09ED37205619}" dt="2026-10-27T08:30:24.494" v="508" actId="165"/>
          <ac:picMkLst>
            <pc:docMk/>
            <pc:sldMk cId="4210467006" sldId="1479"/>
            <ac:picMk id="10" creationId="{9A1C96DA-B1C5-06B4-D528-06B98FA96BAD}"/>
          </ac:picMkLst>
        </pc:picChg>
        <pc:picChg chg="mod topLvl">
          <ac:chgData name="Das, Gerarda" userId="dec061bf-56a5-47a0-b9f3-f749fe418ae6" providerId="ADAL" clId="{07ABAE78-42CB-4F5F-86C6-09ED37205619}" dt="2026-10-27T08:30:24.494" v="508" actId="165"/>
          <ac:picMkLst>
            <pc:docMk/>
            <pc:sldMk cId="4210467006" sldId="1479"/>
            <ac:picMk id="11" creationId="{B765C3FC-AA89-D8F7-2C31-7C96393DCF10}"/>
          </ac:picMkLst>
        </pc:picChg>
        <pc:picChg chg="del mod topLvl">
          <ac:chgData name="Das, Gerarda" userId="dec061bf-56a5-47a0-b9f3-f749fe418ae6" providerId="ADAL" clId="{07ABAE78-42CB-4F5F-86C6-09ED37205619}" dt="2026-10-27T08:30:25.881" v="509" actId="478"/>
          <ac:picMkLst>
            <pc:docMk/>
            <pc:sldMk cId="4210467006" sldId="1479"/>
            <ac:picMk id="12" creationId="{D9D489BA-822E-BE19-FEEB-75F3F0EFBE1B}"/>
          </ac:picMkLst>
        </pc:picChg>
      </pc:sldChg>
      <pc:sldChg chg="addSp delSp modSp mod">
        <pc:chgData name="Das, Gerarda" userId="dec061bf-56a5-47a0-b9f3-f749fe418ae6" providerId="ADAL" clId="{07ABAE78-42CB-4F5F-86C6-09ED37205619}" dt="2026-10-26T21:54:12.242" v="454" actId="207"/>
        <pc:sldMkLst>
          <pc:docMk/>
          <pc:sldMk cId="1487044012" sldId="1480"/>
        </pc:sldMkLst>
        <pc:spChg chg="mod">
          <ac:chgData name="Das, Gerarda" userId="dec061bf-56a5-47a0-b9f3-f749fe418ae6" providerId="ADAL" clId="{07ABAE78-42CB-4F5F-86C6-09ED37205619}" dt="2026-10-26T21:27:25.336" v="292" actId="20577"/>
          <ac:spMkLst>
            <pc:docMk/>
            <pc:sldMk cId="1487044012" sldId="1480"/>
            <ac:spMk id="6" creationId="{00000000-0000-0000-0000-000000000000}"/>
          </ac:spMkLst>
        </pc:spChg>
        <pc:spChg chg="add mod ord">
          <ac:chgData name="Das, Gerarda" userId="dec061bf-56a5-47a0-b9f3-f749fe418ae6" providerId="ADAL" clId="{07ABAE78-42CB-4F5F-86C6-09ED37205619}" dt="2026-10-26T21:54:12.242" v="454" actId="207"/>
          <ac:spMkLst>
            <pc:docMk/>
            <pc:sldMk cId="1487044012" sldId="1480"/>
            <ac:spMk id="9" creationId="{D6418841-F02D-795A-00EB-96A8A0138C62}"/>
          </ac:spMkLst>
        </pc:spChg>
        <pc:grpChg chg="add mod">
          <ac:chgData name="Das, Gerarda" userId="dec061bf-56a5-47a0-b9f3-f749fe418ae6" providerId="ADAL" clId="{07ABAE78-42CB-4F5F-86C6-09ED37205619}" dt="2026-10-26T21:53:23.444" v="445"/>
          <ac:grpSpMkLst>
            <pc:docMk/>
            <pc:sldMk cId="1487044012" sldId="1480"/>
            <ac:grpSpMk id="4" creationId="{5BB1FBC8-B0EC-25B9-B254-DF5777893B13}"/>
          </ac:grpSpMkLst>
        </pc:grpChg>
        <pc:picChg chg="add del">
          <ac:chgData name="Das, Gerarda" userId="dec061bf-56a5-47a0-b9f3-f749fe418ae6" providerId="ADAL" clId="{07ABAE78-42CB-4F5F-86C6-09ED37205619}" dt="2026-10-26T21:34:31.216" v="386" actId="478"/>
          <ac:picMkLst>
            <pc:docMk/>
            <pc:sldMk cId="1487044012" sldId="1480"/>
            <ac:picMk id="3" creationId="{7A27E207-5041-3B09-E927-1BEFE3EF372A}"/>
          </ac:picMkLst>
        </pc:picChg>
        <pc:picChg chg="mod">
          <ac:chgData name="Das, Gerarda" userId="dec061bf-56a5-47a0-b9f3-f749fe418ae6" providerId="ADAL" clId="{07ABAE78-42CB-4F5F-86C6-09ED37205619}" dt="2026-10-26T21:53:23.444" v="445"/>
          <ac:picMkLst>
            <pc:docMk/>
            <pc:sldMk cId="1487044012" sldId="1480"/>
            <ac:picMk id="5" creationId="{C019ED14-138D-5536-F3BC-6BC0339BCBC7}"/>
          </ac:picMkLst>
        </pc:picChg>
        <pc:picChg chg="mod">
          <ac:chgData name="Das, Gerarda" userId="dec061bf-56a5-47a0-b9f3-f749fe418ae6" providerId="ADAL" clId="{07ABAE78-42CB-4F5F-86C6-09ED37205619}" dt="2026-10-26T21:53:27.567" v="446" actId="29295"/>
          <ac:picMkLst>
            <pc:docMk/>
            <pc:sldMk cId="1487044012" sldId="1480"/>
            <ac:picMk id="7" creationId="{0F51E2F1-4E0D-C9BC-3EAB-332D4C8FF693}"/>
          </ac:picMkLst>
        </pc:picChg>
        <pc:picChg chg="mod">
          <ac:chgData name="Das, Gerarda" userId="dec061bf-56a5-47a0-b9f3-f749fe418ae6" providerId="ADAL" clId="{07ABAE78-42CB-4F5F-86C6-09ED37205619}" dt="2026-10-26T21:53:29.755" v="447" actId="29295"/>
          <ac:picMkLst>
            <pc:docMk/>
            <pc:sldMk cId="1487044012" sldId="1480"/>
            <ac:picMk id="8" creationId="{94D70B45-E878-416F-5499-FAABE4CEA4C9}"/>
          </ac:picMkLst>
        </pc:picChg>
      </pc:sldChg>
      <pc:sldChg chg="addSp delSp modSp mod">
        <pc:chgData name="Das, Gerarda" userId="dec061bf-56a5-47a0-b9f3-f749fe418ae6" providerId="ADAL" clId="{07ABAE78-42CB-4F5F-86C6-09ED37205619}" dt="2026-10-26T21:55:45.699" v="478" actId="14100"/>
        <pc:sldMkLst>
          <pc:docMk/>
          <pc:sldMk cId="3779434736" sldId="1481"/>
        </pc:sldMkLst>
        <pc:spChg chg="add del">
          <ac:chgData name="Das, Gerarda" userId="dec061bf-56a5-47a0-b9f3-f749fe418ae6" providerId="ADAL" clId="{07ABAE78-42CB-4F5F-86C6-09ED37205619}" dt="2026-10-26T21:54:30.906" v="456" actId="22"/>
          <ac:spMkLst>
            <pc:docMk/>
            <pc:sldMk cId="3779434736" sldId="1481"/>
            <ac:spMk id="5" creationId="{78AAD3B7-B578-7775-8E12-003CC48EB6B0}"/>
          </ac:spMkLst>
        </pc:spChg>
        <pc:spChg chg="mod">
          <ac:chgData name="Das, Gerarda" userId="dec061bf-56a5-47a0-b9f3-f749fe418ae6" providerId="ADAL" clId="{07ABAE78-42CB-4F5F-86C6-09ED37205619}" dt="2026-10-26T21:27:44.321" v="316" actId="20577"/>
          <ac:spMkLst>
            <pc:docMk/>
            <pc:sldMk cId="3779434736" sldId="1481"/>
            <ac:spMk id="6" creationId="{00000000-0000-0000-0000-000000000000}"/>
          </ac:spMkLst>
        </pc:spChg>
        <pc:spChg chg="add mod">
          <ac:chgData name="Das, Gerarda" userId="dec061bf-56a5-47a0-b9f3-f749fe418ae6" providerId="ADAL" clId="{07ABAE78-42CB-4F5F-86C6-09ED37205619}" dt="2026-10-26T21:54:38.154" v="458" actId="164"/>
          <ac:spMkLst>
            <pc:docMk/>
            <pc:sldMk cId="3779434736" sldId="1481"/>
            <ac:spMk id="11" creationId="{B5A318AA-0391-B77D-8DE8-FE7DBAEDB24E}"/>
          </ac:spMkLst>
        </pc:spChg>
        <pc:spChg chg="add mod">
          <ac:chgData name="Das, Gerarda" userId="dec061bf-56a5-47a0-b9f3-f749fe418ae6" providerId="ADAL" clId="{07ABAE78-42CB-4F5F-86C6-09ED37205619}" dt="2026-10-26T21:55:37.447" v="473" actId="164"/>
          <ac:spMkLst>
            <pc:docMk/>
            <pc:sldMk cId="3779434736" sldId="1481"/>
            <ac:spMk id="15" creationId="{C3D9D797-C377-C59F-9197-A0392A24D14C}"/>
          </ac:spMkLst>
        </pc:spChg>
        <pc:grpChg chg="add mod">
          <ac:chgData name="Das, Gerarda" userId="dec061bf-56a5-47a0-b9f3-f749fe418ae6" providerId="ADAL" clId="{07ABAE78-42CB-4F5F-86C6-09ED37205619}" dt="2026-10-26T21:54:38.154" v="458" actId="164"/>
          <ac:grpSpMkLst>
            <pc:docMk/>
            <pc:sldMk cId="3779434736" sldId="1481"/>
            <ac:grpSpMk id="7" creationId="{3428DFA0-F9C6-19F0-1327-7439BAA4D58A}"/>
          </ac:grpSpMkLst>
        </pc:grpChg>
        <pc:grpChg chg="add mod">
          <ac:chgData name="Das, Gerarda" userId="dec061bf-56a5-47a0-b9f3-f749fe418ae6" providerId="ADAL" clId="{07ABAE78-42CB-4F5F-86C6-09ED37205619}" dt="2026-10-26T21:55:45.699" v="478" actId="14100"/>
          <ac:grpSpMkLst>
            <pc:docMk/>
            <pc:sldMk cId="3779434736" sldId="1481"/>
            <ac:grpSpMk id="12" creationId="{8A3C4B9B-5710-74BF-8823-B61993AA53C5}"/>
          </ac:grpSpMkLst>
        </pc:grpChg>
        <pc:grpChg chg="add mod">
          <ac:chgData name="Das, Gerarda" userId="dec061bf-56a5-47a0-b9f3-f749fe418ae6" providerId="ADAL" clId="{07ABAE78-42CB-4F5F-86C6-09ED37205619}" dt="2026-10-26T21:55:43.666" v="477" actId="1076"/>
          <ac:grpSpMkLst>
            <pc:docMk/>
            <pc:sldMk cId="3779434736" sldId="1481"/>
            <ac:grpSpMk id="16" creationId="{ECC1F65C-8DA9-ED7C-2518-376FF31422FA}"/>
          </ac:grpSpMkLst>
        </pc:grpChg>
        <pc:picChg chg="add del">
          <ac:chgData name="Das, Gerarda" userId="dec061bf-56a5-47a0-b9f3-f749fe418ae6" providerId="ADAL" clId="{07ABAE78-42CB-4F5F-86C6-09ED37205619}" dt="2026-10-26T21:34:43.955" v="388" actId="478"/>
          <ac:picMkLst>
            <pc:docMk/>
            <pc:sldMk cId="3779434736" sldId="1481"/>
            <ac:picMk id="3" creationId="{B6A0FE56-41B4-1CCD-AF56-45EFF1A842ED}"/>
          </ac:picMkLst>
        </pc:picChg>
        <pc:picChg chg="mod">
          <ac:chgData name="Das, Gerarda" userId="dec061bf-56a5-47a0-b9f3-f749fe418ae6" providerId="ADAL" clId="{07ABAE78-42CB-4F5F-86C6-09ED37205619}" dt="2026-10-26T21:54:35.185" v="457"/>
          <ac:picMkLst>
            <pc:docMk/>
            <pc:sldMk cId="3779434736" sldId="1481"/>
            <ac:picMk id="8" creationId="{884F056E-721F-5AD3-C005-8E69C488211E}"/>
          </ac:picMkLst>
        </pc:picChg>
        <pc:picChg chg="mod">
          <ac:chgData name="Das, Gerarda" userId="dec061bf-56a5-47a0-b9f3-f749fe418ae6" providerId="ADAL" clId="{07ABAE78-42CB-4F5F-86C6-09ED37205619}" dt="2026-10-26T21:54:35.185" v="457"/>
          <ac:picMkLst>
            <pc:docMk/>
            <pc:sldMk cId="3779434736" sldId="1481"/>
            <ac:picMk id="9" creationId="{A05EF3C6-D8A7-4224-EE63-7E7CB53627D0}"/>
          </ac:picMkLst>
        </pc:picChg>
        <pc:picChg chg="mod">
          <ac:chgData name="Das, Gerarda" userId="dec061bf-56a5-47a0-b9f3-f749fe418ae6" providerId="ADAL" clId="{07ABAE78-42CB-4F5F-86C6-09ED37205619}" dt="2026-10-26T21:54:35.185" v="457"/>
          <ac:picMkLst>
            <pc:docMk/>
            <pc:sldMk cId="3779434736" sldId="1481"/>
            <ac:picMk id="10" creationId="{AD4D84B9-AEBA-3C2F-8343-3583F65DC689}"/>
          </ac:picMkLst>
        </pc:picChg>
        <pc:picChg chg="add mod modCrop">
          <ac:chgData name="Das, Gerarda" userId="dec061bf-56a5-47a0-b9f3-f749fe418ae6" providerId="ADAL" clId="{07ABAE78-42CB-4F5F-86C6-09ED37205619}" dt="2026-10-26T21:55:37.447" v="473" actId="164"/>
          <ac:picMkLst>
            <pc:docMk/>
            <pc:sldMk cId="3779434736" sldId="1481"/>
            <ac:picMk id="14" creationId="{BBEF0FBF-D44B-CD43-1F64-9BEDF5AFFEF5}"/>
          </ac:picMkLst>
        </pc:picChg>
      </pc:sldChg>
      <pc:sldChg chg="addSp modSp mod">
        <pc:chgData name="Das, Gerarda" userId="dec061bf-56a5-47a0-b9f3-f749fe418ae6" providerId="ADAL" clId="{07ABAE78-42CB-4F5F-86C6-09ED37205619}" dt="2026-10-26T21:35:07.330" v="393" actId="1076"/>
        <pc:sldMkLst>
          <pc:docMk/>
          <pc:sldMk cId="1201727269" sldId="1482"/>
        </pc:sldMkLst>
        <pc:spChg chg="mod">
          <ac:chgData name="Das, Gerarda" userId="dec061bf-56a5-47a0-b9f3-f749fe418ae6" providerId="ADAL" clId="{07ABAE78-42CB-4F5F-86C6-09ED37205619}" dt="2026-10-26T21:28:01.687" v="331" actId="20577"/>
          <ac:spMkLst>
            <pc:docMk/>
            <pc:sldMk cId="1201727269" sldId="1482"/>
            <ac:spMk id="6" creationId="{00000000-0000-0000-0000-000000000000}"/>
          </ac:spMkLst>
        </pc:spChg>
        <pc:picChg chg="add mod modCrop">
          <ac:chgData name="Das, Gerarda" userId="dec061bf-56a5-47a0-b9f3-f749fe418ae6" providerId="ADAL" clId="{07ABAE78-42CB-4F5F-86C6-09ED37205619}" dt="2026-10-26T21:35:07.330" v="393" actId="1076"/>
          <ac:picMkLst>
            <pc:docMk/>
            <pc:sldMk cId="1201727269" sldId="1482"/>
            <ac:picMk id="3" creationId="{6985767F-514D-E711-2070-BEF592C15411}"/>
          </ac:picMkLst>
        </pc:picChg>
      </pc:sldChg>
      <pc:sldChg chg="addSp delSp modSp mod ord">
        <pc:chgData name="Das, Gerarda" userId="dec061bf-56a5-47a0-b9f3-f749fe418ae6" providerId="ADAL" clId="{07ABAE78-42CB-4F5F-86C6-09ED37205619}" dt="2026-10-27T08:36:05.581" v="733" actId="478"/>
        <pc:sldMkLst>
          <pc:docMk/>
          <pc:sldMk cId="2904738428" sldId="1483"/>
        </pc:sldMkLst>
        <pc:spChg chg="del">
          <ac:chgData name="Das, Gerarda" userId="dec061bf-56a5-47a0-b9f3-f749fe418ae6" providerId="ADAL" clId="{07ABAE78-42CB-4F5F-86C6-09ED37205619}" dt="2026-10-27T08:36:03.792" v="731" actId="478"/>
          <ac:spMkLst>
            <pc:docMk/>
            <pc:sldMk cId="2904738428" sldId="1483"/>
            <ac:spMk id="3" creationId="{A4512958-C1F2-4079-2F0C-63C8A02249D4}"/>
          </ac:spMkLst>
        </pc:spChg>
        <pc:spChg chg="del mod">
          <ac:chgData name="Das, Gerarda" userId="dec061bf-56a5-47a0-b9f3-f749fe418ae6" providerId="ADAL" clId="{07ABAE78-42CB-4F5F-86C6-09ED37205619}" dt="2026-10-27T08:36:04.726" v="732" actId="478"/>
          <ac:spMkLst>
            <pc:docMk/>
            <pc:sldMk cId="2904738428" sldId="1483"/>
            <ac:spMk id="5" creationId="{8FB10713-73E3-64B7-DFDE-CE2B25812A88}"/>
          </ac:spMkLst>
        </pc:spChg>
        <pc:spChg chg="mod">
          <ac:chgData name="Das, Gerarda" userId="dec061bf-56a5-47a0-b9f3-f749fe418ae6" providerId="ADAL" clId="{07ABAE78-42CB-4F5F-86C6-09ED37205619}" dt="2026-10-26T21:29:37.476" v="346" actId="20577"/>
          <ac:spMkLst>
            <pc:docMk/>
            <pc:sldMk cId="2904738428" sldId="1483"/>
            <ac:spMk id="6" creationId="{00000000-0000-0000-0000-000000000000}"/>
          </ac:spMkLst>
        </pc:spChg>
        <pc:spChg chg="del">
          <ac:chgData name="Das, Gerarda" userId="dec061bf-56a5-47a0-b9f3-f749fe418ae6" providerId="ADAL" clId="{07ABAE78-42CB-4F5F-86C6-09ED37205619}" dt="2026-10-27T08:36:05.581" v="733" actId="478"/>
          <ac:spMkLst>
            <pc:docMk/>
            <pc:sldMk cId="2904738428" sldId="1483"/>
            <ac:spMk id="8" creationId="{AEAD9EDC-EAF0-3CAE-E4B0-79FD12A1AE3D}"/>
          </ac:spMkLst>
        </pc:spChg>
        <pc:grpChg chg="add mod">
          <ac:chgData name="Das, Gerarda" userId="dec061bf-56a5-47a0-b9f3-f749fe418ae6" providerId="ADAL" clId="{07ABAE78-42CB-4F5F-86C6-09ED37205619}" dt="2026-10-26T21:52:35.603" v="438"/>
          <ac:grpSpMkLst>
            <pc:docMk/>
            <pc:sldMk cId="2904738428" sldId="1483"/>
            <ac:grpSpMk id="9" creationId="{B13F3C76-7946-8BB7-1713-5F6FE9D21703}"/>
          </ac:grpSpMkLst>
        </pc:grpChg>
        <pc:picChg chg="add del">
          <ac:chgData name="Das, Gerarda" userId="dec061bf-56a5-47a0-b9f3-f749fe418ae6" providerId="ADAL" clId="{07ABAE78-42CB-4F5F-86C6-09ED37205619}" dt="2026-10-26T21:52:29.220" v="436" actId="478"/>
          <ac:picMkLst>
            <pc:docMk/>
            <pc:sldMk cId="2904738428" sldId="1483"/>
            <ac:picMk id="3" creationId="{13B501DE-11B4-8C9F-C35F-05EBB005BAE9}"/>
          </ac:picMkLst>
        </pc:picChg>
        <pc:picChg chg="add del">
          <ac:chgData name="Das, Gerarda" userId="dec061bf-56a5-47a0-b9f3-f749fe418ae6" providerId="ADAL" clId="{07ABAE78-42CB-4F5F-86C6-09ED37205619}" dt="2026-10-26T21:52:29.220" v="436" actId="478"/>
          <ac:picMkLst>
            <pc:docMk/>
            <pc:sldMk cId="2904738428" sldId="1483"/>
            <ac:picMk id="5" creationId="{29320A6D-5915-6D10-47F1-EE46404BC024}"/>
          </ac:picMkLst>
        </pc:picChg>
        <pc:picChg chg="add del">
          <ac:chgData name="Das, Gerarda" userId="dec061bf-56a5-47a0-b9f3-f749fe418ae6" providerId="ADAL" clId="{07ABAE78-42CB-4F5F-86C6-09ED37205619}" dt="2026-10-26T21:52:29.220" v="436" actId="478"/>
          <ac:picMkLst>
            <pc:docMk/>
            <pc:sldMk cId="2904738428" sldId="1483"/>
            <ac:picMk id="8" creationId="{E8648677-2B07-375B-FDAE-07BC79BE8900}"/>
          </ac:picMkLst>
        </pc:picChg>
        <pc:picChg chg="mod">
          <ac:chgData name="Das, Gerarda" userId="dec061bf-56a5-47a0-b9f3-f749fe418ae6" providerId="ADAL" clId="{07ABAE78-42CB-4F5F-86C6-09ED37205619}" dt="2026-10-26T21:53:12.955" v="444" actId="29295"/>
          <ac:picMkLst>
            <pc:docMk/>
            <pc:sldMk cId="2904738428" sldId="1483"/>
            <ac:picMk id="10" creationId="{47624D01-C951-A876-24DD-B4201241667B}"/>
          </ac:picMkLst>
        </pc:picChg>
        <pc:picChg chg="mod">
          <ac:chgData name="Das, Gerarda" userId="dec061bf-56a5-47a0-b9f3-f749fe418ae6" providerId="ADAL" clId="{07ABAE78-42CB-4F5F-86C6-09ED37205619}" dt="2026-10-26T21:53:10.034" v="443" actId="29295"/>
          <ac:picMkLst>
            <pc:docMk/>
            <pc:sldMk cId="2904738428" sldId="1483"/>
            <ac:picMk id="11" creationId="{7C145BB1-A94B-407B-248C-5D4EB28FB78A}"/>
          </ac:picMkLst>
        </pc:picChg>
        <pc:picChg chg="mod">
          <ac:chgData name="Das, Gerarda" userId="dec061bf-56a5-47a0-b9f3-f749fe418ae6" providerId="ADAL" clId="{07ABAE78-42CB-4F5F-86C6-09ED37205619}" dt="2026-10-26T21:52:45.309" v="440" actId="29295"/>
          <ac:picMkLst>
            <pc:docMk/>
            <pc:sldMk cId="2904738428" sldId="1483"/>
            <ac:picMk id="12" creationId="{3B4C406B-3EB2-96BC-F1D1-E94045E9B7A4}"/>
          </ac:picMkLst>
        </pc:picChg>
      </pc:sldChg>
      <pc:sldChg chg="addSp delSp modSp mod">
        <pc:chgData name="Das, Gerarda" userId="dec061bf-56a5-47a0-b9f3-f749fe418ae6" providerId="ADAL" clId="{07ABAE78-42CB-4F5F-86C6-09ED37205619}" dt="2026-10-27T09:42:36.289" v="2258" actId="20577"/>
        <pc:sldMkLst>
          <pc:docMk/>
          <pc:sldMk cId="2967928418" sldId="1511"/>
        </pc:sldMkLst>
        <pc:spChg chg="del">
          <ac:chgData name="Das, Gerarda" userId="dec061bf-56a5-47a0-b9f3-f749fe418ae6" providerId="ADAL" clId="{07ABAE78-42CB-4F5F-86C6-09ED37205619}" dt="2026-10-27T08:46:24.887" v="1589" actId="478"/>
          <ac:spMkLst>
            <pc:docMk/>
            <pc:sldMk cId="2967928418" sldId="1511"/>
            <ac:spMk id="2" creationId="{9E7BA1E2-F4B7-AFCF-ADB2-22F02A4C81FE}"/>
          </ac:spMkLst>
        </pc:spChg>
        <pc:spChg chg="mod">
          <ac:chgData name="Das, Gerarda" userId="dec061bf-56a5-47a0-b9f3-f749fe418ae6" providerId="ADAL" clId="{07ABAE78-42CB-4F5F-86C6-09ED37205619}" dt="2026-10-27T08:47:58.615" v="1729" actId="14100"/>
          <ac:spMkLst>
            <pc:docMk/>
            <pc:sldMk cId="2967928418" sldId="1511"/>
            <ac:spMk id="20" creationId="{9757D625-FE04-182F-202B-37415B6510D5}"/>
          </ac:spMkLst>
        </pc:spChg>
        <pc:spChg chg="mod">
          <ac:chgData name="Das, Gerarda" userId="dec061bf-56a5-47a0-b9f3-f749fe418ae6" providerId="ADAL" clId="{07ABAE78-42CB-4F5F-86C6-09ED37205619}" dt="2026-10-27T08:47:24.079" v="1715" actId="255"/>
          <ac:spMkLst>
            <pc:docMk/>
            <pc:sldMk cId="2967928418" sldId="1511"/>
            <ac:spMk id="34" creationId="{152372B3-00F5-781C-183E-6F2DDF35091D}"/>
          </ac:spMkLst>
        </pc:spChg>
        <pc:spChg chg="mod">
          <ac:chgData name="Das, Gerarda" userId="dec061bf-56a5-47a0-b9f3-f749fe418ae6" providerId="ADAL" clId="{07ABAE78-42CB-4F5F-86C6-09ED37205619}" dt="2026-10-27T09:42:36.289" v="2258" actId="20577"/>
          <ac:spMkLst>
            <pc:docMk/>
            <pc:sldMk cId="2967928418" sldId="1511"/>
            <ac:spMk id="35" creationId="{37104C51-0232-62ED-4C6F-1447D06633EE}"/>
          </ac:spMkLst>
        </pc:spChg>
        <pc:spChg chg="mod">
          <ac:chgData name="Das, Gerarda" userId="dec061bf-56a5-47a0-b9f3-f749fe418ae6" providerId="ADAL" clId="{07ABAE78-42CB-4F5F-86C6-09ED37205619}" dt="2026-10-27T09:42:22.566" v="2254" actId="115"/>
          <ac:spMkLst>
            <pc:docMk/>
            <pc:sldMk cId="2967928418" sldId="1511"/>
            <ac:spMk id="36" creationId="{D8EF981A-9BA7-0EB1-9B70-F7FBF2F7DF1C}"/>
          </ac:spMkLst>
        </pc:spChg>
        <pc:picChg chg="add del mod">
          <ac:chgData name="Das, Gerarda" userId="dec061bf-56a5-47a0-b9f3-f749fe418ae6" providerId="ADAL" clId="{07ABAE78-42CB-4F5F-86C6-09ED37205619}" dt="2026-10-26T21:35:32.377" v="397" actId="931"/>
          <ac:picMkLst>
            <pc:docMk/>
            <pc:sldMk cId="2967928418" sldId="1511"/>
            <ac:picMk id="8" creationId="{D9BDEFD6-8D1F-554A-8DE4-CF0B5E6EA66D}"/>
          </ac:picMkLst>
        </pc:picChg>
        <pc:picChg chg="add del mod">
          <ac:chgData name="Das, Gerarda" userId="dec061bf-56a5-47a0-b9f3-f749fe418ae6" providerId="ADAL" clId="{07ABAE78-42CB-4F5F-86C6-09ED37205619}" dt="2026-10-27T08:47:51.583" v="1716" actId="478"/>
          <ac:picMkLst>
            <pc:docMk/>
            <pc:sldMk cId="2967928418" sldId="1511"/>
            <ac:picMk id="9" creationId="{2E765919-AE30-CC1F-65BA-A4C77BADA068}"/>
          </ac:picMkLst>
        </pc:picChg>
        <pc:picChg chg="mod">
          <ac:chgData name="Das, Gerarda" userId="dec061bf-56a5-47a0-b9f3-f749fe418ae6" providerId="ADAL" clId="{07ABAE78-42CB-4F5F-86C6-09ED37205619}" dt="2026-10-27T08:48:03.667" v="1731" actId="1076"/>
          <ac:picMkLst>
            <pc:docMk/>
            <pc:sldMk cId="2967928418" sldId="1511"/>
            <ac:picMk id="18" creationId="{23725D23-F9B9-E53C-F873-5D43347D070F}"/>
          </ac:picMkLst>
        </pc:picChg>
        <pc:picChg chg="add del mod">
          <ac:chgData name="Das, Gerarda" userId="dec061bf-56a5-47a0-b9f3-f749fe418ae6" providerId="ADAL" clId="{07ABAE78-42CB-4F5F-86C6-09ED37205619}" dt="2026-10-27T08:53:52.648" v="1739" actId="478"/>
          <ac:picMkLst>
            <pc:docMk/>
            <pc:sldMk cId="2967928418" sldId="1511"/>
            <ac:picMk id="21" creationId="{3B2AD37F-6C52-0AE1-5665-06D67BF18C0A}"/>
          </ac:picMkLst>
        </pc:picChg>
        <pc:picChg chg="add mod">
          <ac:chgData name="Das, Gerarda" userId="dec061bf-56a5-47a0-b9f3-f749fe418ae6" providerId="ADAL" clId="{07ABAE78-42CB-4F5F-86C6-09ED37205619}" dt="2026-10-27T09:42:04.513" v="2248" actId="1076"/>
          <ac:picMkLst>
            <pc:docMk/>
            <pc:sldMk cId="2967928418" sldId="1511"/>
            <ac:picMk id="24" creationId="{51313DFE-5D61-6AF4-85D7-A12473E9EED9}"/>
          </ac:picMkLst>
        </pc:picChg>
      </pc:sldChg>
      <pc:sldChg chg="modSp mod">
        <pc:chgData name="Das, Gerarda" userId="dec061bf-56a5-47a0-b9f3-f749fe418ae6" providerId="ADAL" clId="{07ABAE78-42CB-4F5F-86C6-09ED37205619}" dt="2026-10-27T08:29:35.199" v="504" actId="14100"/>
        <pc:sldMkLst>
          <pc:docMk/>
          <pc:sldMk cId="642075517" sldId="1530"/>
        </pc:sldMkLst>
        <pc:picChg chg="mod">
          <ac:chgData name="Das, Gerarda" userId="dec061bf-56a5-47a0-b9f3-f749fe418ae6" providerId="ADAL" clId="{07ABAE78-42CB-4F5F-86C6-09ED37205619}" dt="2026-10-27T08:29:35.199" v="504" actId="14100"/>
          <ac:picMkLst>
            <pc:docMk/>
            <pc:sldMk cId="642075517" sldId="1530"/>
            <ac:picMk id="8" creationId="{F35F46D4-4EE2-CD19-8D64-DEE3EF05886D}"/>
          </ac:picMkLst>
        </pc:picChg>
      </pc:sldChg>
      <pc:sldChg chg="del">
        <pc:chgData name="Das, Gerarda" userId="dec061bf-56a5-47a0-b9f3-f749fe418ae6" providerId="ADAL" clId="{07ABAE78-42CB-4F5F-86C6-09ED37205619}" dt="2026-10-27T09:25:46.125" v="2051" actId="47"/>
        <pc:sldMkLst>
          <pc:docMk/>
          <pc:sldMk cId="1618380777" sldId="1537"/>
        </pc:sldMkLst>
      </pc:sldChg>
      <pc:sldChg chg="addSp delSp modSp mod">
        <pc:chgData name="Das, Gerarda" userId="dec061bf-56a5-47a0-b9f3-f749fe418ae6" providerId="ADAL" clId="{07ABAE78-42CB-4F5F-86C6-09ED37205619}" dt="2026-10-27T09:44:13.673" v="2261" actId="14100"/>
        <pc:sldMkLst>
          <pc:docMk/>
          <pc:sldMk cId="1515853822" sldId="1549"/>
        </pc:sldMkLst>
        <pc:spChg chg="mod">
          <ac:chgData name="Das, Gerarda" userId="dec061bf-56a5-47a0-b9f3-f749fe418ae6" providerId="ADAL" clId="{07ABAE78-42CB-4F5F-86C6-09ED37205619}" dt="2026-10-27T09:44:13.673" v="2261" actId="14100"/>
          <ac:spMkLst>
            <pc:docMk/>
            <pc:sldMk cId="1515853822" sldId="1549"/>
            <ac:spMk id="4" creationId="{D753C383-62C8-E733-4553-E085527A1FCA}"/>
          </ac:spMkLst>
        </pc:spChg>
        <pc:spChg chg="mod">
          <ac:chgData name="Das, Gerarda" userId="dec061bf-56a5-47a0-b9f3-f749fe418ae6" providerId="ADAL" clId="{07ABAE78-42CB-4F5F-86C6-09ED37205619}" dt="2026-10-27T09:44:05.286" v="2260" actId="14100"/>
          <ac:spMkLst>
            <pc:docMk/>
            <pc:sldMk cId="1515853822" sldId="1549"/>
            <ac:spMk id="10" creationId="{B37FADB8-F5A5-F448-15A7-6A630939BCDC}"/>
          </ac:spMkLst>
        </pc:spChg>
        <pc:spChg chg="mod">
          <ac:chgData name="Das, Gerarda" userId="dec061bf-56a5-47a0-b9f3-f749fe418ae6" providerId="ADAL" clId="{07ABAE78-42CB-4F5F-86C6-09ED37205619}" dt="2026-10-27T09:04:30.813" v="1931" actId="14100"/>
          <ac:spMkLst>
            <pc:docMk/>
            <pc:sldMk cId="1515853822" sldId="1549"/>
            <ac:spMk id="11" creationId="{2D5226DB-4490-ECD5-880A-CDAB0447C263}"/>
          </ac:spMkLst>
        </pc:spChg>
        <pc:spChg chg="mod">
          <ac:chgData name="Das, Gerarda" userId="dec061bf-56a5-47a0-b9f3-f749fe418ae6" providerId="ADAL" clId="{07ABAE78-42CB-4F5F-86C6-09ED37205619}" dt="2026-10-27T09:31:13.141" v="2057" actId="1076"/>
          <ac:spMkLst>
            <pc:docMk/>
            <pc:sldMk cId="1515853822" sldId="1549"/>
            <ac:spMk id="13" creationId="{4985FF45-EE56-11C3-E0CC-6BBB359031C0}"/>
          </ac:spMkLst>
        </pc:spChg>
        <pc:spChg chg="add del mod">
          <ac:chgData name="Das, Gerarda" userId="dec061bf-56a5-47a0-b9f3-f749fe418ae6" providerId="ADAL" clId="{07ABAE78-42CB-4F5F-86C6-09ED37205619}" dt="2026-10-27T09:31:21.442" v="2060" actId="478"/>
          <ac:spMkLst>
            <pc:docMk/>
            <pc:sldMk cId="1515853822" sldId="1549"/>
            <ac:spMk id="37" creationId="{7C89E5D3-342A-4041-3825-6CCB07283899}"/>
          </ac:spMkLst>
        </pc:spChg>
        <pc:spChg chg="add del mod">
          <ac:chgData name="Das, Gerarda" userId="dec061bf-56a5-47a0-b9f3-f749fe418ae6" providerId="ADAL" clId="{07ABAE78-42CB-4F5F-86C6-09ED37205619}" dt="2026-10-27T09:31:21.442" v="2060" actId="478"/>
          <ac:spMkLst>
            <pc:docMk/>
            <pc:sldMk cId="1515853822" sldId="1549"/>
            <ac:spMk id="40" creationId="{8BC78E10-A76A-011F-3583-F4A554D157BA}"/>
          </ac:spMkLst>
        </pc:spChg>
        <pc:spChg chg="mod">
          <ac:chgData name="Das, Gerarda" userId="dec061bf-56a5-47a0-b9f3-f749fe418ae6" providerId="ADAL" clId="{07ABAE78-42CB-4F5F-86C6-09ED37205619}" dt="2026-10-27T09:43:55.169" v="2259" actId="1076"/>
          <ac:spMkLst>
            <pc:docMk/>
            <pc:sldMk cId="1515853822" sldId="1549"/>
            <ac:spMk id="42" creationId="{98C134D5-75AD-B0DE-D816-53AEA108B658}"/>
          </ac:spMkLst>
        </pc:spChg>
        <pc:spChg chg="mod">
          <ac:chgData name="Das, Gerarda" userId="dec061bf-56a5-47a0-b9f3-f749fe418ae6" providerId="ADAL" clId="{07ABAE78-42CB-4F5F-86C6-09ED37205619}" dt="2026-10-27T09:43:55.169" v="2259" actId="1076"/>
          <ac:spMkLst>
            <pc:docMk/>
            <pc:sldMk cId="1515853822" sldId="1549"/>
            <ac:spMk id="44" creationId="{47BBECFC-818D-CFE4-DBC1-5FF57E5DD6CF}"/>
          </ac:spMkLst>
        </pc:spChg>
        <pc:picChg chg="add mod">
          <ac:chgData name="Das, Gerarda" userId="dec061bf-56a5-47a0-b9f3-f749fe418ae6" providerId="ADAL" clId="{07ABAE78-42CB-4F5F-86C6-09ED37205619}" dt="2026-10-27T09:30:32.174" v="2055" actId="1076"/>
          <ac:picMkLst>
            <pc:docMk/>
            <pc:sldMk cId="1515853822" sldId="1549"/>
            <ac:picMk id="34" creationId="{D7E7F130-D708-567E-2117-37955D1BCC00}"/>
          </ac:picMkLst>
        </pc:picChg>
        <pc:cxnChg chg="mod">
          <ac:chgData name="Das, Gerarda" userId="dec061bf-56a5-47a0-b9f3-f749fe418ae6" providerId="ADAL" clId="{07ABAE78-42CB-4F5F-86C6-09ED37205619}" dt="2026-10-27T09:44:05.286" v="2260" actId="14100"/>
          <ac:cxnSpMkLst>
            <pc:docMk/>
            <pc:sldMk cId="1515853822" sldId="1549"/>
            <ac:cxnSpMk id="29" creationId="{10445519-6BAB-CA4B-0B0C-EF80D4D34E4C}"/>
          </ac:cxnSpMkLst>
        </pc:cxnChg>
        <pc:cxnChg chg="add mod">
          <ac:chgData name="Das, Gerarda" userId="dec061bf-56a5-47a0-b9f3-f749fe418ae6" providerId="ADAL" clId="{07ABAE78-42CB-4F5F-86C6-09ED37205619}" dt="2026-10-27T09:31:46.391" v="2065" actId="1076"/>
          <ac:cxnSpMkLst>
            <pc:docMk/>
            <pc:sldMk cId="1515853822" sldId="1549"/>
            <ac:cxnSpMk id="43" creationId="{B96AD65A-2DF6-5110-6967-48F952C4E006}"/>
          </ac:cxnSpMkLst>
        </pc:cxnChg>
      </pc:sldChg>
      <pc:sldChg chg="del">
        <pc:chgData name="Das, Gerarda" userId="dec061bf-56a5-47a0-b9f3-f749fe418ae6" providerId="ADAL" clId="{07ABAE78-42CB-4F5F-86C6-09ED37205619}" dt="2026-10-27T09:20:31.347" v="2050" actId="47"/>
        <pc:sldMkLst>
          <pc:docMk/>
          <pc:sldMk cId="1804006603" sldId="1550"/>
        </pc:sldMkLst>
      </pc:sldChg>
      <pc:sldChg chg="delSp modSp mod">
        <pc:chgData name="Das, Gerarda" userId="dec061bf-56a5-47a0-b9f3-f749fe418ae6" providerId="ADAL" clId="{07ABAE78-42CB-4F5F-86C6-09ED37205619}" dt="2026-10-27T08:28:33.149" v="503" actId="403"/>
        <pc:sldMkLst>
          <pc:docMk/>
          <pc:sldMk cId="331769041" sldId="1551"/>
        </pc:sldMkLst>
        <pc:spChg chg="del">
          <ac:chgData name="Das, Gerarda" userId="dec061bf-56a5-47a0-b9f3-f749fe418ae6" providerId="ADAL" clId="{07ABAE78-42CB-4F5F-86C6-09ED37205619}" dt="2026-10-27T08:25:38.437" v="480" actId="478"/>
          <ac:spMkLst>
            <pc:docMk/>
            <pc:sldMk cId="331769041" sldId="1551"/>
            <ac:spMk id="19" creationId="{341CAF24-7312-4942-32F3-17F0FD152FE6}"/>
          </ac:spMkLst>
        </pc:spChg>
        <pc:spChg chg="mod">
          <ac:chgData name="Das, Gerarda" userId="dec061bf-56a5-47a0-b9f3-f749fe418ae6" providerId="ADAL" clId="{07ABAE78-42CB-4F5F-86C6-09ED37205619}" dt="2026-10-27T08:26:25.630" v="488" actId="1076"/>
          <ac:spMkLst>
            <pc:docMk/>
            <pc:sldMk cId="331769041" sldId="1551"/>
            <ac:spMk id="33" creationId="{5CD9D8FA-AD42-4A7D-4052-E344EFB3C11C}"/>
          </ac:spMkLst>
        </pc:spChg>
        <pc:spChg chg="mod">
          <ac:chgData name="Das, Gerarda" userId="dec061bf-56a5-47a0-b9f3-f749fe418ae6" providerId="ADAL" clId="{07ABAE78-42CB-4F5F-86C6-09ED37205619}" dt="2026-10-27T08:26:30.712" v="489" actId="1076"/>
          <ac:spMkLst>
            <pc:docMk/>
            <pc:sldMk cId="331769041" sldId="1551"/>
            <ac:spMk id="34" creationId="{0748309E-E975-758C-7DB4-B65C35B4BC1E}"/>
          </ac:spMkLst>
        </pc:spChg>
        <pc:spChg chg="mod">
          <ac:chgData name="Das, Gerarda" userId="dec061bf-56a5-47a0-b9f3-f749fe418ae6" providerId="ADAL" clId="{07ABAE78-42CB-4F5F-86C6-09ED37205619}" dt="2026-10-27T08:27:28.442" v="495" actId="403"/>
          <ac:spMkLst>
            <pc:docMk/>
            <pc:sldMk cId="331769041" sldId="1551"/>
            <ac:spMk id="35" creationId="{E441E417-0231-2C84-EE20-C94F413D1D46}"/>
          </ac:spMkLst>
        </pc:spChg>
        <pc:spChg chg="mod">
          <ac:chgData name="Das, Gerarda" userId="dec061bf-56a5-47a0-b9f3-f749fe418ae6" providerId="ADAL" clId="{07ABAE78-42CB-4F5F-86C6-09ED37205619}" dt="2026-10-27T08:28:33.149" v="503" actId="403"/>
          <ac:spMkLst>
            <pc:docMk/>
            <pc:sldMk cId="331769041" sldId="1551"/>
            <ac:spMk id="36" creationId="{4448F7F5-45A6-DCA0-B87B-3D9A733476FF}"/>
          </ac:spMkLst>
        </pc:spChg>
        <pc:picChg chg="mod">
          <ac:chgData name="Das, Gerarda" userId="dec061bf-56a5-47a0-b9f3-f749fe418ae6" providerId="ADAL" clId="{07ABAE78-42CB-4F5F-86C6-09ED37205619}" dt="2026-10-27T08:27:19.835" v="493" actId="14100"/>
          <ac:picMkLst>
            <pc:docMk/>
            <pc:sldMk cId="331769041" sldId="1551"/>
            <ac:picMk id="8" creationId="{EF8A264A-F0DA-8FA9-2357-0AA85EBBE616}"/>
          </ac:picMkLst>
        </pc:picChg>
        <pc:picChg chg="mod">
          <ac:chgData name="Das, Gerarda" userId="dec061bf-56a5-47a0-b9f3-f749fe418ae6" providerId="ADAL" clId="{07ABAE78-42CB-4F5F-86C6-09ED37205619}" dt="2026-10-27T08:27:44.791" v="497" actId="1076"/>
          <ac:picMkLst>
            <pc:docMk/>
            <pc:sldMk cId="331769041" sldId="1551"/>
            <ac:picMk id="18" creationId="{238585E5-F5B3-7898-A87A-52E7EDBB9A2D}"/>
          </ac:picMkLst>
        </pc:picChg>
        <pc:cxnChg chg="mod">
          <ac:chgData name="Das, Gerarda" userId="dec061bf-56a5-47a0-b9f3-f749fe418ae6" providerId="ADAL" clId="{07ABAE78-42CB-4F5F-86C6-09ED37205619}" dt="2026-10-27T08:26:02.268" v="483" actId="1036"/>
          <ac:cxnSpMkLst>
            <pc:docMk/>
            <pc:sldMk cId="331769041" sldId="1551"/>
            <ac:cxnSpMk id="11" creationId="{718F20C3-479B-988B-30AD-56699C83771A}"/>
          </ac:cxnSpMkLst>
        </pc:cxnChg>
        <pc:cxnChg chg="mod">
          <ac:chgData name="Das, Gerarda" userId="dec061bf-56a5-47a0-b9f3-f749fe418ae6" providerId="ADAL" clId="{07ABAE78-42CB-4F5F-86C6-09ED37205619}" dt="2026-10-27T08:26:02.268" v="483" actId="1036"/>
          <ac:cxnSpMkLst>
            <pc:docMk/>
            <pc:sldMk cId="331769041" sldId="1551"/>
            <ac:cxnSpMk id="12" creationId="{DA5D677C-A617-2D53-9B6B-A1AF5B2A888F}"/>
          </ac:cxnSpMkLst>
        </pc:cxnChg>
        <pc:cxnChg chg="mod">
          <ac:chgData name="Das, Gerarda" userId="dec061bf-56a5-47a0-b9f3-f749fe418ae6" providerId="ADAL" clId="{07ABAE78-42CB-4F5F-86C6-09ED37205619}" dt="2026-10-27T08:26:02.268" v="483" actId="1036"/>
          <ac:cxnSpMkLst>
            <pc:docMk/>
            <pc:sldMk cId="331769041" sldId="1551"/>
            <ac:cxnSpMk id="13" creationId="{BAC2CD46-0CE0-4C49-D10E-29C78D6049A3}"/>
          </ac:cxnSpMkLst>
        </pc:cxnChg>
        <pc:cxnChg chg="mod">
          <ac:chgData name="Das, Gerarda" userId="dec061bf-56a5-47a0-b9f3-f749fe418ae6" providerId="ADAL" clId="{07ABAE78-42CB-4F5F-86C6-09ED37205619}" dt="2026-10-27T08:26:02.268" v="483" actId="1036"/>
          <ac:cxnSpMkLst>
            <pc:docMk/>
            <pc:sldMk cId="331769041" sldId="1551"/>
            <ac:cxnSpMk id="14" creationId="{B89CCD74-1F39-99CF-F5BB-FA0C88712354}"/>
          </ac:cxnSpMkLst>
        </pc:cxnChg>
      </pc:sldChg>
      <pc:sldChg chg="modSp mod">
        <pc:chgData name="Das, Gerarda" userId="dec061bf-56a5-47a0-b9f3-f749fe418ae6" providerId="ADAL" clId="{07ABAE78-42CB-4F5F-86C6-09ED37205619}" dt="2026-10-27T09:40:50.964" v="2107" actId="255"/>
        <pc:sldMkLst>
          <pc:docMk/>
          <pc:sldMk cId="775882847" sldId="1552"/>
        </pc:sldMkLst>
        <pc:spChg chg="mod">
          <ac:chgData name="Das, Gerarda" userId="dec061bf-56a5-47a0-b9f3-f749fe418ae6" providerId="ADAL" clId="{07ABAE78-42CB-4F5F-86C6-09ED37205619}" dt="2026-10-27T09:40:50.964" v="2107" actId="255"/>
          <ac:spMkLst>
            <pc:docMk/>
            <pc:sldMk cId="775882847" sldId="1552"/>
            <ac:spMk id="34" creationId="{5EA4E45C-6930-366D-74BD-0A4E69F544EC}"/>
          </ac:spMkLst>
        </pc:spChg>
      </pc:sldChg>
      <pc:sldChg chg="addSp delSp modSp mod">
        <pc:chgData name="Das, Gerarda" userId="dec061bf-56a5-47a0-b9f3-f749fe418ae6" providerId="ADAL" clId="{07ABAE78-42CB-4F5F-86C6-09ED37205619}" dt="2026-10-27T09:40:14.359" v="2106" actId="20577"/>
        <pc:sldMkLst>
          <pc:docMk/>
          <pc:sldMk cId="1147761295" sldId="1553"/>
        </pc:sldMkLst>
        <pc:spChg chg="mod">
          <ac:chgData name="Das, Gerarda" userId="dec061bf-56a5-47a0-b9f3-f749fe418ae6" providerId="ADAL" clId="{07ABAE78-42CB-4F5F-86C6-09ED37205619}" dt="2026-10-27T08:34:41.231" v="727" actId="20577"/>
          <ac:spMkLst>
            <pc:docMk/>
            <pc:sldMk cId="1147761295" sldId="1553"/>
            <ac:spMk id="19" creationId="{4F3DCF59-8D51-3A43-2EC2-AC9DECFC3E36}"/>
          </ac:spMkLst>
        </pc:spChg>
        <pc:spChg chg="del">
          <ac:chgData name="Das, Gerarda" userId="dec061bf-56a5-47a0-b9f3-f749fe418ae6" providerId="ADAL" clId="{07ABAE78-42CB-4F5F-86C6-09ED37205619}" dt="2026-10-27T09:38:42.898" v="2066" actId="478"/>
          <ac:spMkLst>
            <pc:docMk/>
            <pc:sldMk cId="1147761295" sldId="1553"/>
            <ac:spMk id="25" creationId="{05BD75E4-D0A4-E386-9841-1B9DCEFF4D0F}"/>
          </ac:spMkLst>
        </pc:spChg>
        <pc:spChg chg="mod">
          <ac:chgData name="Das, Gerarda" userId="dec061bf-56a5-47a0-b9f3-f749fe418ae6" providerId="ADAL" clId="{07ABAE78-42CB-4F5F-86C6-09ED37205619}" dt="2026-10-27T08:34:16.976" v="697" actId="20577"/>
          <ac:spMkLst>
            <pc:docMk/>
            <pc:sldMk cId="1147761295" sldId="1553"/>
            <ac:spMk id="34" creationId="{B0489644-6B19-A9E4-39E9-692876D23929}"/>
          </ac:spMkLst>
        </pc:spChg>
        <pc:spChg chg="mod">
          <ac:chgData name="Das, Gerarda" userId="dec061bf-56a5-47a0-b9f3-f749fe418ae6" providerId="ADAL" clId="{07ABAE78-42CB-4F5F-86C6-09ED37205619}" dt="2026-10-27T09:40:14.359" v="2106" actId="20577"/>
          <ac:spMkLst>
            <pc:docMk/>
            <pc:sldMk cId="1147761295" sldId="1553"/>
            <ac:spMk id="36" creationId="{B6490564-91A4-8E1E-495A-35D240627AB9}"/>
          </ac:spMkLst>
        </pc:spChg>
        <pc:picChg chg="add mod">
          <ac:chgData name="Das, Gerarda" userId="dec061bf-56a5-47a0-b9f3-f749fe418ae6" providerId="ADAL" clId="{07ABAE78-42CB-4F5F-86C6-09ED37205619}" dt="2026-10-27T08:35:33.240" v="730" actId="1076"/>
          <ac:picMkLst>
            <pc:docMk/>
            <pc:sldMk cId="1147761295" sldId="1553"/>
            <ac:picMk id="21" creationId="{B3CE9635-9F09-506F-C209-2628918A37E6}"/>
          </ac:picMkLst>
        </pc:picChg>
        <pc:picChg chg="del">
          <ac:chgData name="Das, Gerarda" userId="dec061bf-56a5-47a0-b9f3-f749fe418ae6" providerId="ADAL" clId="{07ABAE78-42CB-4F5F-86C6-09ED37205619}" dt="2026-10-27T09:38:44.141" v="2068" actId="478"/>
          <ac:picMkLst>
            <pc:docMk/>
            <pc:sldMk cId="1147761295" sldId="1553"/>
            <ac:picMk id="24" creationId="{39403C1E-92AC-81BF-8BE7-1634977AED69}"/>
          </ac:picMkLst>
        </pc:picChg>
        <pc:picChg chg="add mod">
          <ac:chgData name="Das, Gerarda" userId="dec061bf-56a5-47a0-b9f3-f749fe418ae6" providerId="ADAL" clId="{07ABAE78-42CB-4F5F-86C6-09ED37205619}" dt="2026-10-27T09:38:55.213" v="2072" actId="1076"/>
          <ac:picMkLst>
            <pc:docMk/>
            <pc:sldMk cId="1147761295" sldId="1553"/>
            <ac:picMk id="26" creationId="{60E3EF10-0750-A572-7476-9908CB48A393}"/>
          </ac:picMkLst>
        </pc:picChg>
        <pc:picChg chg="del">
          <ac:chgData name="Das, Gerarda" userId="dec061bf-56a5-47a0-b9f3-f749fe418ae6" providerId="ADAL" clId="{07ABAE78-42CB-4F5F-86C6-09ED37205619}" dt="2026-10-27T09:38:43.550" v="2067" actId="478"/>
          <ac:picMkLst>
            <pc:docMk/>
            <pc:sldMk cId="1147761295" sldId="1553"/>
            <ac:picMk id="27" creationId="{FC73BB4A-74EA-E181-FCA8-8223D73716B1}"/>
          </ac:picMkLst>
        </pc:picChg>
      </pc:sldChg>
      <pc:sldChg chg="addSp delSp modSp mod">
        <pc:chgData name="Das, Gerarda" userId="dec061bf-56a5-47a0-b9f3-f749fe418ae6" providerId="ADAL" clId="{07ABAE78-42CB-4F5F-86C6-09ED37205619}" dt="2026-10-27T09:45:50.475" v="2268" actId="478"/>
        <pc:sldMkLst>
          <pc:docMk/>
          <pc:sldMk cId="1718079062" sldId="1554"/>
        </pc:sldMkLst>
        <pc:spChg chg="add mod">
          <ac:chgData name="Das, Gerarda" userId="dec061bf-56a5-47a0-b9f3-f749fe418ae6" providerId="ADAL" clId="{07ABAE78-42CB-4F5F-86C6-09ED37205619}" dt="2026-10-27T08:55:51.388" v="1830" actId="20577"/>
          <ac:spMkLst>
            <pc:docMk/>
            <pc:sldMk cId="1718079062" sldId="1554"/>
            <ac:spMk id="4" creationId="{2E11DB0F-BAC7-C03F-07E3-ECB2952A3BBA}"/>
          </ac:spMkLst>
        </pc:spChg>
        <pc:spChg chg="mod">
          <ac:chgData name="Das, Gerarda" userId="dec061bf-56a5-47a0-b9f3-f749fe418ae6" providerId="ADAL" clId="{07ABAE78-42CB-4F5F-86C6-09ED37205619}" dt="2026-10-27T08:55:19.882" v="1748" actId="14100"/>
          <ac:spMkLst>
            <pc:docMk/>
            <pc:sldMk cId="1718079062" sldId="1554"/>
            <ac:spMk id="10" creationId="{7DA3444F-55B0-8F0A-209E-8CFF798694B7}"/>
          </ac:spMkLst>
        </pc:spChg>
        <pc:spChg chg="mod">
          <ac:chgData name="Das, Gerarda" userId="dec061bf-56a5-47a0-b9f3-f749fe418ae6" providerId="ADAL" clId="{07ABAE78-42CB-4F5F-86C6-09ED37205619}" dt="2026-10-27T08:55:15.957" v="1747" actId="1076"/>
          <ac:spMkLst>
            <pc:docMk/>
            <pc:sldMk cId="1718079062" sldId="1554"/>
            <ac:spMk id="11" creationId="{4BD32DCE-4B45-2721-4601-5A54719019B8}"/>
          </ac:spMkLst>
        </pc:spChg>
        <pc:spChg chg="mod">
          <ac:chgData name="Das, Gerarda" userId="dec061bf-56a5-47a0-b9f3-f749fe418ae6" providerId="ADAL" clId="{07ABAE78-42CB-4F5F-86C6-09ED37205619}" dt="2026-10-27T09:03:35.872" v="1901" actId="1035"/>
          <ac:spMkLst>
            <pc:docMk/>
            <pc:sldMk cId="1718079062" sldId="1554"/>
            <ac:spMk id="13" creationId="{2F48CF19-B805-1E2A-24DB-CDF0592EB2DC}"/>
          </ac:spMkLst>
        </pc:spChg>
        <pc:spChg chg="mod">
          <ac:chgData name="Das, Gerarda" userId="dec061bf-56a5-47a0-b9f3-f749fe418ae6" providerId="ADAL" clId="{07ABAE78-42CB-4F5F-86C6-09ED37205619}" dt="2026-10-27T09:03:35.872" v="1901" actId="1035"/>
          <ac:spMkLst>
            <pc:docMk/>
            <pc:sldMk cId="1718079062" sldId="1554"/>
            <ac:spMk id="18" creationId="{4CA955AA-A3F3-B66A-0E7F-35C9BC4DD7DB}"/>
          </ac:spMkLst>
        </pc:spChg>
        <pc:spChg chg="mod">
          <ac:chgData name="Das, Gerarda" userId="dec061bf-56a5-47a0-b9f3-f749fe418ae6" providerId="ADAL" clId="{07ABAE78-42CB-4F5F-86C6-09ED37205619}" dt="2026-10-27T09:03:35.872" v="1901" actId="1035"/>
          <ac:spMkLst>
            <pc:docMk/>
            <pc:sldMk cId="1718079062" sldId="1554"/>
            <ac:spMk id="25" creationId="{D36A56C9-23C3-34BD-FABF-918F295C89EA}"/>
          </ac:spMkLst>
        </pc:spChg>
        <pc:spChg chg="mod">
          <ac:chgData name="Das, Gerarda" userId="dec061bf-56a5-47a0-b9f3-f749fe418ae6" providerId="ADAL" clId="{07ABAE78-42CB-4F5F-86C6-09ED37205619}" dt="2026-10-27T09:03:35.872" v="1901" actId="1035"/>
          <ac:spMkLst>
            <pc:docMk/>
            <pc:sldMk cId="1718079062" sldId="1554"/>
            <ac:spMk id="27" creationId="{2A1D13BB-4241-B9CD-ED1A-56F2382567ED}"/>
          </ac:spMkLst>
        </pc:spChg>
        <pc:spChg chg="mod">
          <ac:chgData name="Das, Gerarda" userId="dec061bf-56a5-47a0-b9f3-f749fe418ae6" providerId="ADAL" clId="{07ABAE78-42CB-4F5F-86C6-09ED37205619}" dt="2026-10-27T08:56:08.446" v="1831"/>
          <ac:spMkLst>
            <pc:docMk/>
            <pc:sldMk cId="1718079062" sldId="1554"/>
            <ac:spMk id="35" creationId="{5F0A3173-58FA-8DAA-94F7-027BF138BAD0}"/>
          </ac:spMkLst>
        </pc:spChg>
        <pc:spChg chg="mod">
          <ac:chgData name="Das, Gerarda" userId="dec061bf-56a5-47a0-b9f3-f749fe418ae6" providerId="ADAL" clId="{07ABAE78-42CB-4F5F-86C6-09ED37205619}" dt="2026-10-27T09:03:40.254" v="1912" actId="1035"/>
          <ac:spMkLst>
            <pc:docMk/>
            <pc:sldMk cId="1718079062" sldId="1554"/>
            <ac:spMk id="46" creationId="{31DDF13D-2197-42FC-6CE0-B4E248B8C4FA}"/>
          </ac:spMkLst>
        </pc:spChg>
        <pc:spChg chg="mod">
          <ac:chgData name="Das, Gerarda" userId="dec061bf-56a5-47a0-b9f3-f749fe418ae6" providerId="ADAL" clId="{07ABAE78-42CB-4F5F-86C6-09ED37205619}" dt="2026-10-27T09:03:35.872" v="1901" actId="1035"/>
          <ac:spMkLst>
            <pc:docMk/>
            <pc:sldMk cId="1718079062" sldId="1554"/>
            <ac:spMk id="48" creationId="{5D49DC42-8E52-6BF9-7495-5327A3379ABF}"/>
          </ac:spMkLst>
        </pc:spChg>
        <pc:spChg chg="add del mod">
          <ac:chgData name="Das, Gerarda" userId="dec061bf-56a5-47a0-b9f3-f749fe418ae6" providerId="ADAL" clId="{07ABAE78-42CB-4F5F-86C6-09ED37205619}" dt="2026-10-27T09:45:43.708" v="2263" actId="478"/>
          <ac:spMkLst>
            <pc:docMk/>
            <pc:sldMk cId="1718079062" sldId="1554"/>
            <ac:spMk id="49" creationId="{799A669A-3464-8B4D-CCFD-7114E77DCE3D}"/>
          </ac:spMkLst>
        </pc:spChg>
        <pc:spChg chg="mod">
          <ac:chgData name="Das, Gerarda" userId="dec061bf-56a5-47a0-b9f3-f749fe418ae6" providerId="ADAL" clId="{07ABAE78-42CB-4F5F-86C6-09ED37205619}" dt="2026-10-27T09:05:58.885" v="2017" actId="14100"/>
          <ac:spMkLst>
            <pc:docMk/>
            <pc:sldMk cId="1718079062" sldId="1554"/>
            <ac:spMk id="50" creationId="{758B7DB8-D569-2D76-A3F9-3402F4743C17}"/>
          </ac:spMkLst>
        </pc:spChg>
        <pc:spChg chg="mod">
          <ac:chgData name="Das, Gerarda" userId="dec061bf-56a5-47a0-b9f3-f749fe418ae6" providerId="ADAL" clId="{07ABAE78-42CB-4F5F-86C6-09ED37205619}" dt="2026-10-27T09:05:55.132" v="2016" actId="14100"/>
          <ac:spMkLst>
            <pc:docMk/>
            <pc:sldMk cId="1718079062" sldId="1554"/>
            <ac:spMk id="52" creationId="{74D7EAD2-8086-C0F9-8AA1-109CB3A54C9A}"/>
          </ac:spMkLst>
        </pc:spChg>
        <pc:spChg chg="add del mod">
          <ac:chgData name="Das, Gerarda" userId="dec061bf-56a5-47a0-b9f3-f749fe418ae6" providerId="ADAL" clId="{07ABAE78-42CB-4F5F-86C6-09ED37205619}" dt="2026-10-27T09:45:45.197" v="2265" actId="478"/>
          <ac:spMkLst>
            <pc:docMk/>
            <pc:sldMk cId="1718079062" sldId="1554"/>
            <ac:spMk id="53" creationId="{FC45B194-EA2B-B17B-B44D-D4E41CFE0580}"/>
          </ac:spMkLst>
        </pc:spChg>
        <pc:spChg chg="mod">
          <ac:chgData name="Das, Gerarda" userId="dec061bf-56a5-47a0-b9f3-f749fe418ae6" providerId="ADAL" clId="{07ABAE78-42CB-4F5F-86C6-09ED37205619}" dt="2026-10-27T09:07:47.425" v="2039" actId="1035"/>
          <ac:spMkLst>
            <pc:docMk/>
            <pc:sldMk cId="1718079062" sldId="1554"/>
            <ac:spMk id="54" creationId="{68315F1D-135B-DAE0-8AB1-D1D70D1CF0D8}"/>
          </ac:spMkLst>
        </pc:spChg>
        <pc:spChg chg="add del mod">
          <ac:chgData name="Das, Gerarda" userId="dec061bf-56a5-47a0-b9f3-f749fe418ae6" providerId="ADAL" clId="{07ABAE78-42CB-4F5F-86C6-09ED37205619}" dt="2026-10-27T09:45:46.450" v="2266" actId="478"/>
          <ac:spMkLst>
            <pc:docMk/>
            <pc:sldMk cId="1718079062" sldId="1554"/>
            <ac:spMk id="55" creationId="{7D3A495A-2814-A5ED-331E-0703ECCEA9E1}"/>
          </ac:spMkLst>
        </pc:spChg>
        <pc:spChg chg="add mod">
          <ac:chgData name="Das, Gerarda" userId="dec061bf-56a5-47a0-b9f3-f749fe418ae6" providerId="ADAL" clId="{07ABAE78-42CB-4F5F-86C6-09ED37205619}" dt="2026-10-27T09:06:10.882" v="2020" actId="1076"/>
          <ac:spMkLst>
            <pc:docMk/>
            <pc:sldMk cId="1718079062" sldId="1554"/>
            <ac:spMk id="57" creationId="{3EAAD67F-6C90-9407-B9C9-DF480279D47E}"/>
          </ac:spMkLst>
        </pc:spChg>
        <pc:spChg chg="mod">
          <ac:chgData name="Das, Gerarda" userId="dec061bf-56a5-47a0-b9f3-f749fe418ae6" providerId="ADAL" clId="{07ABAE78-42CB-4F5F-86C6-09ED37205619}" dt="2026-10-27T09:07:47.425" v="2039" actId="1035"/>
          <ac:spMkLst>
            <pc:docMk/>
            <pc:sldMk cId="1718079062" sldId="1554"/>
            <ac:spMk id="58" creationId="{F83158C7-9078-A37E-B1F9-0417378A9A9C}"/>
          </ac:spMkLst>
        </pc:spChg>
        <pc:spChg chg="add mod">
          <ac:chgData name="Das, Gerarda" userId="dec061bf-56a5-47a0-b9f3-f749fe418ae6" providerId="ADAL" clId="{07ABAE78-42CB-4F5F-86C6-09ED37205619}" dt="2026-10-27T09:06:10.882" v="2020" actId="1076"/>
          <ac:spMkLst>
            <pc:docMk/>
            <pc:sldMk cId="1718079062" sldId="1554"/>
            <ac:spMk id="61" creationId="{E3AF9B09-12B0-E898-448E-F3D446DDE275}"/>
          </ac:spMkLst>
        </pc:spChg>
        <pc:spChg chg="del">
          <ac:chgData name="Das, Gerarda" userId="dec061bf-56a5-47a0-b9f3-f749fe418ae6" providerId="ADAL" clId="{07ABAE78-42CB-4F5F-86C6-09ED37205619}" dt="2026-10-27T09:45:49.454" v="2267" actId="478"/>
          <ac:spMkLst>
            <pc:docMk/>
            <pc:sldMk cId="1718079062" sldId="1554"/>
            <ac:spMk id="65" creationId="{D96EDC88-BFD2-B1E4-ACBD-69AA522A8386}"/>
          </ac:spMkLst>
        </pc:spChg>
        <pc:spChg chg="del">
          <ac:chgData name="Das, Gerarda" userId="dec061bf-56a5-47a0-b9f3-f749fe418ae6" providerId="ADAL" clId="{07ABAE78-42CB-4F5F-86C6-09ED37205619}" dt="2026-10-27T09:45:50.475" v="2268" actId="478"/>
          <ac:spMkLst>
            <pc:docMk/>
            <pc:sldMk cId="1718079062" sldId="1554"/>
            <ac:spMk id="66" creationId="{559C842E-2360-AB8E-5FCC-452F248F9A4E}"/>
          </ac:spMkLst>
        </pc:spChg>
        <pc:spChg chg="add mod">
          <ac:chgData name="Das, Gerarda" userId="dec061bf-56a5-47a0-b9f3-f749fe418ae6" providerId="ADAL" clId="{07ABAE78-42CB-4F5F-86C6-09ED37205619}" dt="2026-10-27T09:07:47.425" v="2039" actId="1035"/>
          <ac:spMkLst>
            <pc:docMk/>
            <pc:sldMk cId="1718079062" sldId="1554"/>
            <ac:spMk id="67" creationId="{FD6E8559-3E6A-76D2-A5AC-8D971860536B}"/>
          </ac:spMkLst>
        </pc:spChg>
        <pc:spChg chg="add mod">
          <ac:chgData name="Das, Gerarda" userId="dec061bf-56a5-47a0-b9f3-f749fe418ae6" providerId="ADAL" clId="{07ABAE78-42CB-4F5F-86C6-09ED37205619}" dt="2026-10-27T09:07:47.425" v="2039" actId="1035"/>
          <ac:spMkLst>
            <pc:docMk/>
            <pc:sldMk cId="1718079062" sldId="1554"/>
            <ac:spMk id="69" creationId="{B75032F1-F359-E4D9-1ED6-2509C9AA8FF8}"/>
          </ac:spMkLst>
        </pc:spChg>
        <pc:grpChg chg="add mod">
          <ac:chgData name="Das, Gerarda" userId="dec061bf-56a5-47a0-b9f3-f749fe418ae6" providerId="ADAL" clId="{07ABAE78-42CB-4F5F-86C6-09ED37205619}" dt="2026-10-27T09:04:00.729" v="1927" actId="1036"/>
          <ac:grpSpMkLst>
            <pc:docMk/>
            <pc:sldMk cId="1718079062" sldId="1554"/>
            <ac:grpSpMk id="22" creationId="{5350265C-9B77-E646-F072-FB33ED4CED35}"/>
          </ac:grpSpMkLst>
        </pc:grpChg>
        <pc:grpChg chg="mod">
          <ac:chgData name="Das, Gerarda" userId="dec061bf-56a5-47a0-b9f3-f749fe418ae6" providerId="ADAL" clId="{07ABAE78-42CB-4F5F-86C6-09ED37205619}" dt="2026-10-27T08:56:08.446" v="1831"/>
          <ac:grpSpMkLst>
            <pc:docMk/>
            <pc:sldMk cId="1718079062" sldId="1554"/>
            <ac:grpSpMk id="26" creationId="{3B8AA531-6C03-B1BA-3E3C-0624FB7F4067}"/>
          </ac:grpSpMkLst>
        </pc:grpChg>
        <pc:picChg chg="mod">
          <ac:chgData name="Das, Gerarda" userId="dec061bf-56a5-47a0-b9f3-f749fe418ae6" providerId="ADAL" clId="{07ABAE78-42CB-4F5F-86C6-09ED37205619}" dt="2026-10-27T08:54:54.961" v="1745" actId="14100"/>
          <ac:picMkLst>
            <pc:docMk/>
            <pc:sldMk cId="1718079062" sldId="1554"/>
            <ac:picMk id="9" creationId="{10A79D3F-F43A-C4F7-2C50-E987533D5736}"/>
          </ac:picMkLst>
        </pc:picChg>
        <pc:picChg chg="mod">
          <ac:chgData name="Das, Gerarda" userId="dec061bf-56a5-47a0-b9f3-f749fe418ae6" providerId="ADAL" clId="{07ABAE78-42CB-4F5F-86C6-09ED37205619}" dt="2026-10-27T09:03:45.473" v="1913" actId="1076"/>
          <ac:picMkLst>
            <pc:docMk/>
            <pc:sldMk cId="1718079062" sldId="1554"/>
            <ac:picMk id="23" creationId="{A64C3A39-8E13-B2E5-7F1A-F117DA04FB8F}"/>
          </ac:picMkLst>
        </pc:picChg>
        <pc:picChg chg="del mod">
          <ac:chgData name="Das, Gerarda" userId="dec061bf-56a5-47a0-b9f3-f749fe418ae6" providerId="ADAL" clId="{07ABAE78-42CB-4F5F-86C6-09ED37205619}" dt="2026-10-27T09:09:31.936" v="2043" actId="478"/>
          <ac:picMkLst>
            <pc:docMk/>
            <pc:sldMk cId="1718079062" sldId="1554"/>
            <ac:picMk id="24" creationId="{298C0501-4036-CFA4-1CD0-1FCAC722D667}"/>
          </ac:picMkLst>
        </pc:picChg>
        <pc:picChg chg="mod">
          <ac:chgData name="Das, Gerarda" userId="dec061bf-56a5-47a0-b9f3-f749fe418ae6" providerId="ADAL" clId="{07ABAE78-42CB-4F5F-86C6-09ED37205619}" dt="2026-10-27T08:56:08.446" v="1831"/>
          <ac:picMkLst>
            <pc:docMk/>
            <pc:sldMk cId="1718079062" sldId="1554"/>
            <ac:picMk id="37" creationId="{C82B03CB-8DCC-BA50-F891-5B9B42E1D68C}"/>
          </ac:picMkLst>
        </pc:picChg>
        <pc:picChg chg="mod">
          <ac:chgData name="Das, Gerarda" userId="dec061bf-56a5-47a0-b9f3-f749fe418ae6" providerId="ADAL" clId="{07ABAE78-42CB-4F5F-86C6-09ED37205619}" dt="2026-10-27T08:56:08.446" v="1831"/>
          <ac:picMkLst>
            <pc:docMk/>
            <pc:sldMk cId="1718079062" sldId="1554"/>
            <ac:picMk id="39" creationId="{4460E296-267B-0D29-6585-B5F24643B604}"/>
          </ac:picMkLst>
        </pc:picChg>
        <pc:picChg chg="mod">
          <ac:chgData name="Das, Gerarda" userId="dec061bf-56a5-47a0-b9f3-f749fe418ae6" providerId="ADAL" clId="{07ABAE78-42CB-4F5F-86C6-09ED37205619}" dt="2026-10-27T08:56:08.446" v="1831"/>
          <ac:picMkLst>
            <pc:docMk/>
            <pc:sldMk cId="1718079062" sldId="1554"/>
            <ac:picMk id="41" creationId="{0F375769-BF1B-3AC7-5182-2F6D168C21D8}"/>
          </ac:picMkLst>
        </pc:picChg>
        <pc:picChg chg="mod">
          <ac:chgData name="Das, Gerarda" userId="dec061bf-56a5-47a0-b9f3-f749fe418ae6" providerId="ADAL" clId="{07ABAE78-42CB-4F5F-86C6-09ED37205619}" dt="2026-10-27T09:03:26.798" v="1890" actId="14100"/>
          <ac:picMkLst>
            <pc:docMk/>
            <pc:sldMk cId="1718079062" sldId="1554"/>
            <ac:picMk id="44" creationId="{CE8B6529-3CC4-6E62-1486-473208E86512}"/>
          </ac:picMkLst>
        </pc:picChg>
        <pc:picChg chg="add del mod">
          <ac:chgData name="Das, Gerarda" userId="dec061bf-56a5-47a0-b9f3-f749fe418ae6" providerId="ADAL" clId="{07ABAE78-42CB-4F5F-86C6-09ED37205619}" dt="2026-10-27T09:45:42.805" v="2262" actId="478"/>
          <ac:picMkLst>
            <pc:docMk/>
            <pc:sldMk cId="1718079062" sldId="1554"/>
            <ac:picMk id="45" creationId="{A2E01F16-61BB-649D-01CD-41B669990A82}"/>
          </ac:picMkLst>
        </pc:picChg>
        <pc:picChg chg="add mod">
          <ac:chgData name="Das, Gerarda" userId="dec061bf-56a5-47a0-b9f3-f749fe418ae6" providerId="ADAL" clId="{07ABAE78-42CB-4F5F-86C6-09ED37205619}" dt="2026-10-27T09:09:44.710" v="2049" actId="1076"/>
          <ac:picMkLst>
            <pc:docMk/>
            <pc:sldMk cId="1718079062" sldId="1554"/>
            <ac:picMk id="72" creationId="{02249A75-7094-A939-DF97-4334E3D329D0}"/>
          </ac:picMkLst>
        </pc:picChg>
        <pc:cxnChg chg="mod">
          <ac:chgData name="Das, Gerarda" userId="dec061bf-56a5-47a0-b9f3-f749fe418ae6" providerId="ADAL" clId="{07ABAE78-42CB-4F5F-86C6-09ED37205619}" dt="2026-10-27T09:07:55.227" v="2042" actId="14100"/>
          <ac:cxnSpMkLst>
            <pc:docMk/>
            <pc:sldMk cId="1718079062" sldId="1554"/>
            <ac:cxnSpMk id="60" creationId="{AC0256AE-F075-D67E-E395-36284E513B9F}"/>
          </ac:cxnSpMkLst>
        </pc:cxnChg>
        <pc:cxnChg chg="mod">
          <ac:chgData name="Das, Gerarda" userId="dec061bf-56a5-47a0-b9f3-f749fe418ae6" providerId="ADAL" clId="{07ABAE78-42CB-4F5F-86C6-09ED37205619}" dt="2026-10-27T09:04:00.729" v="1927" actId="1036"/>
          <ac:cxnSpMkLst>
            <pc:docMk/>
            <pc:sldMk cId="1718079062" sldId="1554"/>
            <ac:cxnSpMk id="62" creationId="{BA002F82-FBD5-1F61-4C41-255DAFAD78F2}"/>
          </ac:cxnSpMkLst>
        </pc:cxnChg>
      </pc:sldChg>
    </pc:docChg>
  </pc:docChgLst>
  <pc:docChgLst>
    <pc:chgData name="Harmsel ter, Marjan" userId="5bf7b4e5-383a-4bf6-a1ba-3724f9cc09cb" providerId="ADAL" clId="{7667DC48-2406-4F94-BA94-5BF632662154}"/>
    <pc:docChg chg="modSld">
      <pc:chgData name="Harmsel ter, Marjan" userId="5bf7b4e5-383a-4bf6-a1ba-3724f9cc09cb" providerId="ADAL" clId="{7667DC48-2406-4F94-BA94-5BF632662154}" dt="2026-10-25T08:03:09.639" v="10" actId="20577"/>
      <pc:docMkLst>
        <pc:docMk/>
      </pc:docMkLst>
      <pc:sldChg chg="modSp mod">
        <pc:chgData name="Harmsel ter, Marjan" userId="5bf7b4e5-383a-4bf6-a1ba-3724f9cc09cb" providerId="ADAL" clId="{7667DC48-2406-4F94-BA94-5BF632662154}" dt="2026-10-25T08:03:09.639" v="10" actId="20577"/>
        <pc:sldMkLst>
          <pc:docMk/>
          <pc:sldMk cId="323006580" sldId="548"/>
        </pc:sldMkLst>
        <pc:spChg chg="mod">
          <ac:chgData name="Harmsel ter, Marjan" userId="5bf7b4e5-383a-4bf6-a1ba-3724f9cc09cb" providerId="ADAL" clId="{7667DC48-2406-4F94-BA94-5BF632662154}" dt="2026-10-25T08:03:09.639" v="10" actId="20577"/>
          <ac:spMkLst>
            <pc:docMk/>
            <pc:sldMk cId="323006580" sldId="548"/>
            <ac:spMk id="3" creationId="{00000000-0000-0000-0000-000000000000}"/>
          </ac:spMkLst>
        </pc:spChg>
      </pc:sldChg>
    </pc:docChg>
  </pc:docChgLst>
  <pc:docChgLst>
    <pc:chgData name="Duijf, Antoinette" userId="80426808-569e-4360-acb0-e5a6dc4b8ad2" providerId="ADAL" clId="{00582A34-8C2B-428E-B5DC-339D12EFD4B8}"/>
    <pc:docChg chg="undo redo custSel addSld delSld modSld sldOrd modSection">
      <pc:chgData name="Duijf, Antoinette" userId="80426808-569e-4360-acb0-e5a6dc4b8ad2" providerId="ADAL" clId="{00582A34-8C2B-428E-B5DC-339D12EFD4B8}" dt="2026-10-27T09:32:08.074" v="4992" actId="478"/>
      <pc:docMkLst>
        <pc:docMk/>
      </pc:docMkLst>
      <pc:sldChg chg="modNotesTx">
        <pc:chgData name="Duijf, Antoinette" userId="80426808-569e-4360-acb0-e5a6dc4b8ad2" providerId="ADAL" clId="{00582A34-8C2B-428E-B5DC-339D12EFD4B8}" dt="2026-10-27T08:17:43.736" v="2379" actId="20577"/>
        <pc:sldMkLst>
          <pc:docMk/>
          <pc:sldMk cId="323006580" sldId="548"/>
        </pc:sldMkLst>
      </pc:sldChg>
      <pc:sldChg chg="addSp delSp modSp mod">
        <pc:chgData name="Duijf, Antoinette" userId="80426808-569e-4360-acb0-e5a6dc4b8ad2" providerId="ADAL" clId="{00582A34-8C2B-428E-B5DC-339D12EFD4B8}" dt="2026-10-27T09:22:29.468" v="4844" actId="478"/>
        <pc:sldMkLst>
          <pc:docMk/>
          <pc:sldMk cId="1671649065" sldId="934"/>
        </pc:sldMkLst>
        <pc:spChg chg="add del mod">
          <ac:chgData name="Duijf, Antoinette" userId="80426808-569e-4360-acb0-e5a6dc4b8ad2" providerId="ADAL" clId="{00582A34-8C2B-428E-B5DC-339D12EFD4B8}" dt="2026-10-27T09:22:29.468" v="4844" actId="478"/>
          <ac:spMkLst>
            <pc:docMk/>
            <pc:sldMk cId="1671649065" sldId="934"/>
            <ac:spMk id="4" creationId="{434322F6-FB5B-54CB-9452-5A5158126874}"/>
          </ac:spMkLst>
        </pc:spChg>
      </pc:sldChg>
      <pc:sldChg chg="addSp modSp mod modNotesTx">
        <pc:chgData name="Duijf, Antoinette" userId="80426808-569e-4360-acb0-e5a6dc4b8ad2" providerId="ADAL" clId="{00582A34-8C2B-428E-B5DC-339D12EFD4B8}" dt="2026-10-27T08:44:04.058" v="4199" actId="20577"/>
        <pc:sldMkLst>
          <pc:docMk/>
          <pc:sldMk cId="2189114603" sldId="1437"/>
        </pc:sldMkLst>
        <pc:spChg chg="add mod">
          <ac:chgData name="Duijf, Antoinette" userId="80426808-569e-4360-acb0-e5a6dc4b8ad2" providerId="ADAL" clId="{00582A34-8C2B-428E-B5DC-339D12EFD4B8}" dt="2026-10-27T08:44:04.058" v="4199" actId="20577"/>
          <ac:spMkLst>
            <pc:docMk/>
            <pc:sldMk cId="2189114603" sldId="1437"/>
            <ac:spMk id="2" creationId="{1EF0260E-DA88-6B70-0877-2CAFE00DCB81}"/>
          </ac:spMkLst>
        </pc:spChg>
        <pc:picChg chg="mod">
          <ac:chgData name="Duijf, Antoinette" userId="80426808-569e-4360-acb0-e5a6dc4b8ad2" providerId="ADAL" clId="{00582A34-8C2B-428E-B5DC-339D12EFD4B8}" dt="2026-10-27T08:08:12.894" v="1899" actId="1076"/>
          <ac:picMkLst>
            <pc:docMk/>
            <pc:sldMk cId="2189114603" sldId="1437"/>
            <ac:picMk id="5" creationId="{FBDB598A-2A2F-8306-3DD1-78EEDBFD5D2A}"/>
          </ac:picMkLst>
        </pc:picChg>
      </pc:sldChg>
      <pc:sldChg chg="modNotesTx">
        <pc:chgData name="Duijf, Antoinette" userId="80426808-569e-4360-acb0-e5a6dc4b8ad2" providerId="ADAL" clId="{00582A34-8C2B-428E-B5DC-339D12EFD4B8}" dt="2026-10-27T08:17:37.280" v="2350" actId="20577"/>
        <pc:sldMkLst>
          <pc:docMk/>
          <pc:sldMk cId="3852907103" sldId="1460"/>
        </pc:sldMkLst>
      </pc:sldChg>
      <pc:sldChg chg="addSp delSp modSp mod modNotesTx">
        <pc:chgData name="Duijf, Antoinette" userId="80426808-569e-4360-acb0-e5a6dc4b8ad2" providerId="ADAL" clId="{00582A34-8C2B-428E-B5DC-339D12EFD4B8}" dt="2026-10-27T08:48:13.969" v="4325" actId="478"/>
        <pc:sldMkLst>
          <pc:docMk/>
          <pc:sldMk cId="4207872812" sldId="1475"/>
        </pc:sldMkLst>
        <pc:spChg chg="add del mod">
          <ac:chgData name="Duijf, Antoinette" userId="80426808-569e-4360-acb0-e5a6dc4b8ad2" providerId="ADAL" clId="{00582A34-8C2B-428E-B5DC-339D12EFD4B8}" dt="2026-10-27T08:48:13.969" v="4325" actId="478"/>
          <ac:spMkLst>
            <pc:docMk/>
            <pc:sldMk cId="4207872812" sldId="1475"/>
            <ac:spMk id="5" creationId="{7A6B5045-6C60-2016-F21C-5B126AF1920A}"/>
          </ac:spMkLst>
        </pc:spChg>
        <pc:picChg chg="del">
          <ac:chgData name="Duijf, Antoinette" userId="80426808-569e-4360-acb0-e5a6dc4b8ad2" providerId="ADAL" clId="{00582A34-8C2B-428E-B5DC-339D12EFD4B8}" dt="2026-10-27T08:48:09.956" v="4323" actId="478"/>
          <ac:picMkLst>
            <pc:docMk/>
            <pc:sldMk cId="4207872812" sldId="1475"/>
            <ac:picMk id="3" creationId="{6C9E8414-BCF5-9AFC-5E81-17E6E0C6766D}"/>
          </ac:picMkLst>
        </pc:picChg>
        <pc:picChg chg="add mod">
          <ac:chgData name="Duijf, Antoinette" userId="80426808-569e-4360-acb0-e5a6dc4b8ad2" providerId="ADAL" clId="{00582A34-8C2B-428E-B5DC-339D12EFD4B8}" dt="2026-10-27T08:48:10.889" v="4324" actId="1076"/>
          <ac:picMkLst>
            <pc:docMk/>
            <pc:sldMk cId="4207872812" sldId="1475"/>
            <ac:picMk id="4" creationId="{F4CAEF73-DDA2-EAFB-70B6-2617FB875D9F}"/>
          </ac:picMkLst>
        </pc:picChg>
      </pc:sldChg>
      <pc:sldChg chg="modNotesTx">
        <pc:chgData name="Duijf, Antoinette" userId="80426808-569e-4360-acb0-e5a6dc4b8ad2" providerId="ADAL" clId="{00582A34-8C2B-428E-B5DC-339D12EFD4B8}" dt="2026-10-27T08:17:28.875" v="2346" actId="20577"/>
        <pc:sldMkLst>
          <pc:docMk/>
          <pc:sldMk cId="2452007587" sldId="1476"/>
        </pc:sldMkLst>
      </pc:sldChg>
      <pc:sldChg chg="modNotesTx">
        <pc:chgData name="Duijf, Antoinette" userId="80426808-569e-4360-acb0-e5a6dc4b8ad2" providerId="ADAL" clId="{00582A34-8C2B-428E-B5DC-339D12EFD4B8}" dt="2026-10-27T08:17:25.738" v="2344" actId="20577"/>
        <pc:sldMkLst>
          <pc:docMk/>
          <pc:sldMk cId="2709048002" sldId="1477"/>
        </pc:sldMkLst>
      </pc:sldChg>
      <pc:sldChg chg="addSp modSp mod">
        <pc:chgData name="Duijf, Antoinette" userId="80426808-569e-4360-acb0-e5a6dc4b8ad2" providerId="ADAL" clId="{00582A34-8C2B-428E-B5DC-339D12EFD4B8}" dt="2026-10-27T08:31:00.120" v="3255" actId="20577"/>
        <pc:sldMkLst>
          <pc:docMk/>
          <pc:sldMk cId="4210467006" sldId="1479"/>
        </pc:sldMkLst>
        <pc:spChg chg="add mod">
          <ac:chgData name="Duijf, Antoinette" userId="80426808-569e-4360-acb0-e5a6dc4b8ad2" providerId="ADAL" clId="{00582A34-8C2B-428E-B5DC-339D12EFD4B8}" dt="2026-10-27T08:26:51.784" v="3068" actId="20577"/>
          <ac:spMkLst>
            <pc:docMk/>
            <pc:sldMk cId="4210467006" sldId="1479"/>
            <ac:spMk id="2" creationId="{2589EA90-27D9-A4D3-4ABE-0151756BD9F0}"/>
          </ac:spMkLst>
        </pc:spChg>
        <pc:spChg chg="add mod">
          <ac:chgData name="Duijf, Antoinette" userId="80426808-569e-4360-acb0-e5a6dc4b8ad2" providerId="ADAL" clId="{00582A34-8C2B-428E-B5DC-339D12EFD4B8}" dt="2026-10-27T08:31:00.120" v="3255" actId="20577"/>
          <ac:spMkLst>
            <pc:docMk/>
            <pc:sldMk cId="4210467006" sldId="1479"/>
            <ac:spMk id="7" creationId="{A476F87E-7BF6-A444-630E-6F9D2E98EFF0}"/>
          </ac:spMkLst>
        </pc:spChg>
      </pc:sldChg>
      <pc:sldChg chg="modNotesTx">
        <pc:chgData name="Duijf, Antoinette" userId="80426808-569e-4360-acb0-e5a6dc4b8ad2" providerId="ADAL" clId="{00582A34-8C2B-428E-B5DC-339D12EFD4B8}" dt="2026-10-27T08:17:10.517" v="2342" actId="20577"/>
        <pc:sldMkLst>
          <pc:docMk/>
          <pc:sldMk cId="1201727269" sldId="1482"/>
        </pc:sldMkLst>
      </pc:sldChg>
      <pc:sldChg chg="addSp modSp mod">
        <pc:chgData name="Duijf, Antoinette" userId="80426808-569e-4360-acb0-e5a6dc4b8ad2" providerId="ADAL" clId="{00582A34-8C2B-428E-B5DC-339D12EFD4B8}" dt="2026-10-27T08:34:10.440" v="3676" actId="20577"/>
        <pc:sldMkLst>
          <pc:docMk/>
          <pc:sldMk cId="2904738428" sldId="1483"/>
        </pc:sldMkLst>
        <pc:spChg chg="add mod">
          <ac:chgData name="Duijf, Antoinette" userId="80426808-569e-4360-acb0-e5a6dc4b8ad2" providerId="ADAL" clId="{00582A34-8C2B-428E-B5DC-339D12EFD4B8}" dt="2026-10-27T08:31:21.678" v="3257" actId="1076"/>
          <ac:spMkLst>
            <pc:docMk/>
            <pc:sldMk cId="2904738428" sldId="1483"/>
            <ac:spMk id="3" creationId="{A4512958-C1F2-4079-2F0C-63C8A02249D4}"/>
          </ac:spMkLst>
        </pc:spChg>
        <pc:spChg chg="add mod">
          <ac:chgData name="Duijf, Antoinette" userId="80426808-569e-4360-acb0-e5a6dc4b8ad2" providerId="ADAL" clId="{00582A34-8C2B-428E-B5DC-339D12EFD4B8}" dt="2026-10-27T08:32:50.958" v="3411" actId="14100"/>
          <ac:spMkLst>
            <pc:docMk/>
            <pc:sldMk cId="2904738428" sldId="1483"/>
            <ac:spMk id="5" creationId="{8FB10713-73E3-64B7-DFDE-CE2B25812A88}"/>
          </ac:spMkLst>
        </pc:spChg>
        <pc:spChg chg="add mod">
          <ac:chgData name="Duijf, Antoinette" userId="80426808-569e-4360-acb0-e5a6dc4b8ad2" providerId="ADAL" clId="{00582A34-8C2B-428E-B5DC-339D12EFD4B8}" dt="2026-10-27T08:34:10.440" v="3676" actId="20577"/>
          <ac:spMkLst>
            <pc:docMk/>
            <pc:sldMk cId="2904738428" sldId="1483"/>
            <ac:spMk id="8" creationId="{AEAD9EDC-EAF0-3CAE-E4B0-79FD12A1AE3D}"/>
          </ac:spMkLst>
        </pc:spChg>
      </pc:sldChg>
      <pc:sldChg chg="addSp delSp modSp mod">
        <pc:chgData name="Duijf, Antoinette" userId="80426808-569e-4360-acb0-e5a6dc4b8ad2" providerId="ADAL" clId="{00582A34-8C2B-428E-B5DC-339D12EFD4B8}" dt="2026-10-27T08:48:05.241" v="4322" actId="478"/>
        <pc:sldMkLst>
          <pc:docMk/>
          <pc:sldMk cId="2967928418" sldId="1511"/>
        </pc:sldMkLst>
        <pc:spChg chg="add mod">
          <ac:chgData name="Duijf, Antoinette" userId="80426808-569e-4360-acb0-e5a6dc4b8ad2" providerId="ADAL" clId="{00582A34-8C2B-428E-B5DC-339D12EFD4B8}" dt="2026-10-27T08:24:05.798" v="2716" actId="14100"/>
          <ac:spMkLst>
            <pc:docMk/>
            <pc:sldMk cId="2967928418" sldId="1511"/>
            <ac:spMk id="2" creationId="{9E7BA1E2-F4B7-AFCF-ADB2-22F02A4C81FE}"/>
          </ac:spMkLst>
        </pc:spChg>
        <pc:spChg chg="add del mod">
          <ac:chgData name="Duijf, Antoinette" userId="80426808-569e-4360-acb0-e5a6dc4b8ad2" providerId="ADAL" clId="{00582A34-8C2B-428E-B5DC-339D12EFD4B8}" dt="2026-10-27T08:48:05.241" v="4322" actId="478"/>
          <ac:spMkLst>
            <pc:docMk/>
            <pc:sldMk cId="2967928418" sldId="1511"/>
            <ac:spMk id="20" creationId="{9757D625-FE04-182F-202B-37415B6510D5}"/>
          </ac:spMkLst>
        </pc:spChg>
        <pc:spChg chg="mod">
          <ac:chgData name="Duijf, Antoinette" userId="80426808-569e-4360-acb0-e5a6dc4b8ad2" providerId="ADAL" clId="{00582A34-8C2B-428E-B5DC-339D12EFD4B8}" dt="2026-10-26T22:27:18.120" v="715" actId="404"/>
          <ac:spMkLst>
            <pc:docMk/>
            <pc:sldMk cId="2967928418" sldId="1511"/>
            <ac:spMk id="33" creationId="{AC757F5E-B016-F947-4518-7C6B9CC7EE04}"/>
          </ac:spMkLst>
        </pc:spChg>
        <pc:spChg chg="mod">
          <ac:chgData name="Duijf, Antoinette" userId="80426808-569e-4360-acb0-e5a6dc4b8ad2" providerId="ADAL" clId="{00582A34-8C2B-428E-B5DC-339D12EFD4B8}" dt="2026-10-26T22:27:21.028" v="716" actId="404"/>
          <ac:spMkLst>
            <pc:docMk/>
            <pc:sldMk cId="2967928418" sldId="1511"/>
            <ac:spMk id="34" creationId="{152372B3-00F5-781C-183E-6F2DDF35091D}"/>
          </ac:spMkLst>
        </pc:spChg>
        <pc:spChg chg="mod">
          <ac:chgData name="Duijf, Antoinette" userId="80426808-569e-4360-acb0-e5a6dc4b8ad2" providerId="ADAL" clId="{00582A34-8C2B-428E-B5DC-339D12EFD4B8}" dt="2026-10-26T22:27:44.480" v="728" actId="20577"/>
          <ac:spMkLst>
            <pc:docMk/>
            <pc:sldMk cId="2967928418" sldId="1511"/>
            <ac:spMk id="35" creationId="{37104C51-0232-62ED-4C6F-1447D06633EE}"/>
          </ac:spMkLst>
        </pc:spChg>
        <pc:spChg chg="mod">
          <ac:chgData name="Duijf, Antoinette" userId="80426808-569e-4360-acb0-e5a6dc4b8ad2" providerId="ADAL" clId="{00582A34-8C2B-428E-B5DC-339D12EFD4B8}" dt="2026-10-26T22:26:58.820" v="665" actId="6549"/>
          <ac:spMkLst>
            <pc:docMk/>
            <pc:sldMk cId="2967928418" sldId="1511"/>
            <ac:spMk id="36" creationId="{D8EF981A-9BA7-0EB1-9B70-F7FBF2F7DF1C}"/>
          </ac:spMkLst>
        </pc:spChg>
        <pc:picChg chg="add mod">
          <ac:chgData name="Duijf, Antoinette" userId="80426808-569e-4360-acb0-e5a6dc4b8ad2" providerId="ADAL" clId="{00582A34-8C2B-428E-B5DC-339D12EFD4B8}" dt="2026-10-27T08:47:39.504" v="4321" actId="1076"/>
          <ac:picMkLst>
            <pc:docMk/>
            <pc:sldMk cId="2967928418" sldId="1511"/>
            <ac:picMk id="18" creationId="{23725D23-F9B9-E53C-F873-5D43347D070F}"/>
          </ac:picMkLst>
        </pc:picChg>
      </pc:sldChg>
      <pc:sldChg chg="del">
        <pc:chgData name="Duijf, Antoinette" userId="80426808-569e-4360-acb0-e5a6dc4b8ad2" providerId="ADAL" clId="{00582A34-8C2B-428E-B5DC-339D12EFD4B8}" dt="2026-10-27T09:21:18.412" v="4837" actId="47"/>
        <pc:sldMkLst>
          <pc:docMk/>
          <pc:sldMk cId="1594331871" sldId="1512"/>
        </pc:sldMkLst>
      </pc:sldChg>
      <pc:sldChg chg="del">
        <pc:chgData name="Duijf, Antoinette" userId="80426808-569e-4360-acb0-e5a6dc4b8ad2" providerId="ADAL" clId="{00582A34-8C2B-428E-B5DC-339D12EFD4B8}" dt="2026-10-27T09:21:20.633" v="4839" actId="47"/>
        <pc:sldMkLst>
          <pc:docMk/>
          <pc:sldMk cId="3112181829" sldId="1515"/>
        </pc:sldMkLst>
      </pc:sldChg>
      <pc:sldChg chg="addSp modSp del mod ord">
        <pc:chgData name="Duijf, Antoinette" userId="80426808-569e-4360-acb0-e5a6dc4b8ad2" providerId="ADAL" clId="{00582A34-8C2B-428E-B5DC-339D12EFD4B8}" dt="2026-10-27T09:21:15.771" v="4835" actId="47"/>
        <pc:sldMkLst>
          <pc:docMk/>
          <pc:sldMk cId="2946319108" sldId="1516"/>
        </pc:sldMkLst>
        <pc:spChg chg="mod">
          <ac:chgData name="Duijf, Antoinette" userId="80426808-569e-4360-acb0-e5a6dc4b8ad2" providerId="ADAL" clId="{00582A34-8C2B-428E-B5DC-339D12EFD4B8}" dt="2026-10-26T22:29:42.773" v="842" actId="20577"/>
          <ac:spMkLst>
            <pc:docMk/>
            <pc:sldMk cId="2946319108" sldId="1516"/>
            <ac:spMk id="9" creationId="{B5FA4264-9F79-B20D-0826-CEC58E7B74B7}"/>
          </ac:spMkLst>
        </pc:spChg>
        <pc:spChg chg="mod">
          <ac:chgData name="Duijf, Antoinette" userId="80426808-569e-4360-acb0-e5a6dc4b8ad2" providerId="ADAL" clId="{00582A34-8C2B-428E-B5DC-339D12EFD4B8}" dt="2026-10-26T22:29:45.994" v="857" actId="20577"/>
          <ac:spMkLst>
            <pc:docMk/>
            <pc:sldMk cId="2946319108" sldId="1516"/>
            <ac:spMk id="11" creationId="{2D5226DB-4490-ECD5-880A-CDAB0447C263}"/>
          </ac:spMkLst>
        </pc:spChg>
        <pc:spChg chg="mod">
          <ac:chgData name="Duijf, Antoinette" userId="80426808-569e-4360-acb0-e5a6dc4b8ad2" providerId="ADAL" clId="{00582A34-8C2B-428E-B5DC-339D12EFD4B8}" dt="2026-10-26T22:30:00.997" v="891" actId="20577"/>
          <ac:spMkLst>
            <pc:docMk/>
            <pc:sldMk cId="2946319108" sldId="1516"/>
            <ac:spMk id="12" creationId="{E2476A93-B8D4-4E44-87FD-AFF601B2337C}"/>
          </ac:spMkLst>
        </pc:spChg>
        <pc:spChg chg="mod">
          <ac:chgData name="Duijf, Antoinette" userId="80426808-569e-4360-acb0-e5a6dc4b8ad2" providerId="ADAL" clId="{00582A34-8C2B-428E-B5DC-339D12EFD4B8}" dt="2026-10-26T22:29:53.013" v="870" actId="20577"/>
          <ac:spMkLst>
            <pc:docMk/>
            <pc:sldMk cId="2946319108" sldId="1516"/>
            <ac:spMk id="13" creationId="{4985FF45-EE56-11C3-E0CC-6BBB359031C0}"/>
          </ac:spMkLst>
        </pc:spChg>
        <pc:spChg chg="mod">
          <ac:chgData name="Duijf, Antoinette" userId="80426808-569e-4360-acb0-e5a6dc4b8ad2" providerId="ADAL" clId="{00582A34-8C2B-428E-B5DC-339D12EFD4B8}" dt="2026-10-26T22:30:13.395" v="911" actId="14100"/>
          <ac:spMkLst>
            <pc:docMk/>
            <pc:sldMk cId="2946319108" sldId="1516"/>
            <ac:spMk id="14" creationId="{B7594A3B-3117-84CE-C300-FB96E5ED269D}"/>
          </ac:spMkLst>
        </pc:spChg>
        <pc:spChg chg="mod">
          <ac:chgData name="Duijf, Antoinette" userId="80426808-569e-4360-acb0-e5a6dc4b8ad2" providerId="ADAL" clId="{00582A34-8C2B-428E-B5DC-339D12EFD4B8}" dt="2026-10-26T22:30:10.073" v="910" actId="14100"/>
          <ac:spMkLst>
            <pc:docMk/>
            <pc:sldMk cId="2946319108" sldId="1516"/>
            <ac:spMk id="15" creationId="{6EA1F8B7-D4BC-D8B0-E6FD-F33ECB45A1DD}"/>
          </ac:spMkLst>
        </pc:spChg>
        <pc:spChg chg="add mod">
          <ac:chgData name="Duijf, Antoinette" userId="80426808-569e-4360-acb0-e5a6dc4b8ad2" providerId="ADAL" clId="{00582A34-8C2B-428E-B5DC-339D12EFD4B8}" dt="2026-10-27T08:18:24.086" v="2432" actId="20577"/>
          <ac:spMkLst>
            <pc:docMk/>
            <pc:sldMk cId="2946319108" sldId="1516"/>
            <ac:spMk id="16" creationId="{801ADD81-E922-12FA-87D3-7AF82B38299B}"/>
          </ac:spMkLst>
        </pc:spChg>
      </pc:sldChg>
      <pc:sldChg chg="del">
        <pc:chgData name="Duijf, Antoinette" userId="80426808-569e-4360-acb0-e5a6dc4b8ad2" providerId="ADAL" clId="{00582A34-8C2B-428E-B5DC-339D12EFD4B8}" dt="2026-10-27T09:21:19.585" v="4838" actId="47"/>
        <pc:sldMkLst>
          <pc:docMk/>
          <pc:sldMk cId="1628480429" sldId="1517"/>
        </pc:sldMkLst>
      </pc:sldChg>
      <pc:sldChg chg="del">
        <pc:chgData name="Duijf, Antoinette" userId="80426808-569e-4360-acb0-e5a6dc4b8ad2" providerId="ADAL" clId="{00582A34-8C2B-428E-B5DC-339D12EFD4B8}" dt="2026-10-27T09:21:21.589" v="4840" actId="47"/>
        <pc:sldMkLst>
          <pc:docMk/>
          <pc:sldMk cId="933367485" sldId="1518"/>
        </pc:sldMkLst>
      </pc:sldChg>
      <pc:sldChg chg="del">
        <pc:chgData name="Duijf, Antoinette" userId="80426808-569e-4360-acb0-e5a6dc4b8ad2" providerId="ADAL" clId="{00582A34-8C2B-428E-B5DC-339D12EFD4B8}" dt="2026-10-27T09:21:24.661" v="4843" actId="47"/>
        <pc:sldMkLst>
          <pc:docMk/>
          <pc:sldMk cId="1738896802" sldId="1519"/>
        </pc:sldMkLst>
      </pc:sldChg>
      <pc:sldChg chg="del">
        <pc:chgData name="Duijf, Antoinette" userId="80426808-569e-4360-acb0-e5a6dc4b8ad2" providerId="ADAL" clId="{00582A34-8C2B-428E-B5DC-339D12EFD4B8}" dt="2026-10-27T09:21:16.862" v="4836" actId="47"/>
        <pc:sldMkLst>
          <pc:docMk/>
          <pc:sldMk cId="1530054038" sldId="1520"/>
        </pc:sldMkLst>
      </pc:sldChg>
      <pc:sldChg chg="del">
        <pc:chgData name="Duijf, Antoinette" userId="80426808-569e-4360-acb0-e5a6dc4b8ad2" providerId="ADAL" clId="{00582A34-8C2B-428E-B5DC-339D12EFD4B8}" dt="2026-10-27T09:21:22.723" v="4841" actId="47"/>
        <pc:sldMkLst>
          <pc:docMk/>
          <pc:sldMk cId="1059877010" sldId="1521"/>
        </pc:sldMkLst>
      </pc:sldChg>
      <pc:sldChg chg="del">
        <pc:chgData name="Duijf, Antoinette" userId="80426808-569e-4360-acb0-e5a6dc4b8ad2" providerId="ADAL" clId="{00582A34-8C2B-428E-B5DC-339D12EFD4B8}" dt="2026-10-27T09:21:23.695" v="4842" actId="47"/>
        <pc:sldMkLst>
          <pc:docMk/>
          <pc:sldMk cId="2371299458" sldId="1529"/>
        </pc:sldMkLst>
      </pc:sldChg>
      <pc:sldChg chg="addSp delSp modSp add mod modNotesTx">
        <pc:chgData name="Duijf, Antoinette" userId="80426808-569e-4360-acb0-e5a6dc4b8ad2" providerId="ADAL" clId="{00582A34-8C2B-428E-B5DC-339D12EFD4B8}" dt="2026-10-27T08:27:41.742" v="3072" actId="14100"/>
        <pc:sldMkLst>
          <pc:docMk/>
          <pc:sldMk cId="642075517" sldId="1530"/>
        </pc:sldMkLst>
        <pc:spChg chg="add mod">
          <ac:chgData name="Duijf, Antoinette" userId="80426808-569e-4360-acb0-e5a6dc4b8ad2" providerId="ADAL" clId="{00582A34-8C2B-428E-B5DC-339D12EFD4B8}" dt="2026-10-27T08:06:40.283" v="1744" actId="115"/>
          <ac:spMkLst>
            <pc:docMk/>
            <pc:sldMk cId="642075517" sldId="1530"/>
            <ac:spMk id="21" creationId="{51172A15-C89E-085A-16B5-D0AB39202731}"/>
          </ac:spMkLst>
        </pc:spChg>
        <pc:spChg chg="mod">
          <ac:chgData name="Duijf, Antoinette" userId="80426808-569e-4360-acb0-e5a6dc4b8ad2" providerId="ADAL" clId="{00582A34-8C2B-428E-B5DC-339D12EFD4B8}" dt="2026-10-26T22:35:21.816" v="1113" actId="403"/>
          <ac:spMkLst>
            <pc:docMk/>
            <pc:sldMk cId="642075517" sldId="1530"/>
            <ac:spMk id="33" creationId="{ACDDDABD-F0EA-DCF8-05DB-AA368FB2F7A7}"/>
          </ac:spMkLst>
        </pc:spChg>
        <pc:spChg chg="mod">
          <ac:chgData name="Duijf, Antoinette" userId="80426808-569e-4360-acb0-e5a6dc4b8ad2" providerId="ADAL" clId="{00582A34-8C2B-428E-B5DC-339D12EFD4B8}" dt="2026-10-26T22:35:21.816" v="1113" actId="403"/>
          <ac:spMkLst>
            <pc:docMk/>
            <pc:sldMk cId="642075517" sldId="1530"/>
            <ac:spMk id="34" creationId="{01174DC1-86FD-FB7D-6766-0203C977C9AB}"/>
          </ac:spMkLst>
        </pc:spChg>
        <pc:spChg chg="mod">
          <ac:chgData name="Duijf, Antoinette" userId="80426808-569e-4360-acb0-e5a6dc4b8ad2" providerId="ADAL" clId="{00582A34-8C2B-428E-B5DC-339D12EFD4B8}" dt="2026-10-27T08:27:38.704" v="3071" actId="14100"/>
          <ac:spMkLst>
            <pc:docMk/>
            <pc:sldMk cId="642075517" sldId="1530"/>
            <ac:spMk id="35" creationId="{F65B2F13-2A33-D1E9-E15A-7D3FA715E375}"/>
          </ac:spMkLst>
        </pc:spChg>
        <pc:spChg chg="mod">
          <ac:chgData name="Duijf, Antoinette" userId="80426808-569e-4360-acb0-e5a6dc4b8ad2" providerId="ADAL" clId="{00582A34-8C2B-428E-B5DC-339D12EFD4B8}" dt="2026-10-27T08:05:11.982" v="1678" actId="20577"/>
          <ac:spMkLst>
            <pc:docMk/>
            <pc:sldMk cId="642075517" sldId="1530"/>
            <ac:spMk id="36" creationId="{15189E8C-630C-983C-3687-10200BA315D0}"/>
          </ac:spMkLst>
        </pc:spChg>
        <pc:picChg chg="add mod">
          <ac:chgData name="Duijf, Antoinette" userId="80426808-569e-4360-acb0-e5a6dc4b8ad2" providerId="ADAL" clId="{00582A34-8C2B-428E-B5DC-339D12EFD4B8}" dt="2026-10-27T08:02:33.296" v="1622" actId="1076"/>
          <ac:picMkLst>
            <pc:docMk/>
            <pc:sldMk cId="642075517" sldId="1530"/>
            <ac:picMk id="8" creationId="{F35F46D4-4EE2-CD19-8D64-DEE3EF05886D}"/>
          </ac:picMkLst>
        </pc:picChg>
        <pc:picChg chg="add del">
          <ac:chgData name="Duijf, Antoinette" userId="80426808-569e-4360-acb0-e5a6dc4b8ad2" providerId="ADAL" clId="{00582A34-8C2B-428E-B5DC-339D12EFD4B8}" dt="2026-10-27T08:00:41.296" v="1471" actId="21"/>
          <ac:picMkLst>
            <pc:docMk/>
            <pc:sldMk cId="642075517" sldId="1530"/>
            <ac:picMk id="18" creationId="{7626D2E6-7566-0DBC-EBE2-9B74EC78969D}"/>
          </ac:picMkLst>
        </pc:picChg>
        <pc:picChg chg="add mod">
          <ac:chgData name="Duijf, Antoinette" userId="80426808-569e-4360-acb0-e5a6dc4b8ad2" providerId="ADAL" clId="{00582A34-8C2B-428E-B5DC-339D12EFD4B8}" dt="2026-10-27T08:27:41.742" v="3072" actId="14100"/>
          <ac:picMkLst>
            <pc:docMk/>
            <pc:sldMk cId="642075517" sldId="1530"/>
            <ac:picMk id="20" creationId="{DB8EA870-0B1C-0579-4587-A467BB7AA085}"/>
          </ac:picMkLst>
        </pc:picChg>
      </pc:sldChg>
      <pc:sldChg chg="add del">
        <pc:chgData name="Duijf, Antoinette" userId="80426808-569e-4360-acb0-e5a6dc4b8ad2" providerId="ADAL" clId="{00582A34-8C2B-428E-B5DC-339D12EFD4B8}" dt="2026-10-26T22:28:02.245" v="730"/>
        <pc:sldMkLst>
          <pc:docMk/>
          <pc:sldMk cId="3659422400" sldId="1530"/>
        </pc:sldMkLst>
      </pc:sldChg>
      <pc:sldChg chg="modSp add mod modNotesTx">
        <pc:chgData name="Duijf, Antoinette" userId="80426808-569e-4360-acb0-e5a6dc4b8ad2" providerId="ADAL" clId="{00582A34-8C2B-428E-B5DC-339D12EFD4B8}" dt="2026-10-27T07:53:22.529" v="1307" actId="14100"/>
        <pc:sldMkLst>
          <pc:docMk/>
          <pc:sldMk cId="1612991100" sldId="1532"/>
        </pc:sldMkLst>
        <pc:spChg chg="mod">
          <ac:chgData name="Duijf, Antoinette" userId="80426808-569e-4360-acb0-e5a6dc4b8ad2" providerId="ADAL" clId="{00582A34-8C2B-428E-B5DC-339D12EFD4B8}" dt="2026-10-27T07:49:04.926" v="1226" actId="1037"/>
          <ac:spMkLst>
            <pc:docMk/>
            <pc:sldMk cId="1612991100" sldId="1532"/>
            <ac:spMk id="10" creationId="{938892D6-7C54-4BCE-2D29-44DE40873B07}"/>
          </ac:spMkLst>
        </pc:spChg>
        <pc:spChg chg="mod">
          <ac:chgData name="Duijf, Antoinette" userId="80426808-569e-4360-acb0-e5a6dc4b8ad2" providerId="ADAL" clId="{00582A34-8C2B-428E-B5DC-339D12EFD4B8}" dt="2026-10-27T07:49:04.926" v="1226" actId="1037"/>
          <ac:spMkLst>
            <pc:docMk/>
            <pc:sldMk cId="1612991100" sldId="1532"/>
            <ac:spMk id="11" creationId="{F99EA17C-0691-6D98-BF38-14A69F29DF89}"/>
          </ac:spMkLst>
        </pc:spChg>
        <pc:spChg chg="mod">
          <ac:chgData name="Duijf, Antoinette" userId="80426808-569e-4360-acb0-e5a6dc4b8ad2" providerId="ADAL" clId="{00582A34-8C2B-428E-B5DC-339D12EFD4B8}" dt="2026-10-27T07:53:22.529" v="1307" actId="14100"/>
          <ac:spMkLst>
            <pc:docMk/>
            <pc:sldMk cId="1612991100" sldId="1532"/>
            <ac:spMk id="16" creationId="{3DC5A87B-1271-74D5-7418-6461C93004E8}"/>
          </ac:spMkLst>
        </pc:spChg>
        <pc:spChg chg="mod">
          <ac:chgData name="Duijf, Antoinette" userId="80426808-569e-4360-acb0-e5a6dc4b8ad2" providerId="ADAL" clId="{00582A34-8C2B-428E-B5DC-339D12EFD4B8}" dt="2026-10-27T07:48:43.409" v="1172" actId="1038"/>
          <ac:spMkLst>
            <pc:docMk/>
            <pc:sldMk cId="1612991100" sldId="1532"/>
            <ac:spMk id="17" creationId="{59668380-4F6F-7962-A2B7-1989D0914AAD}"/>
          </ac:spMkLst>
        </pc:spChg>
      </pc:sldChg>
      <pc:sldChg chg="addSp modSp add mod ord">
        <pc:chgData name="Duijf, Antoinette" userId="80426808-569e-4360-acb0-e5a6dc4b8ad2" providerId="ADAL" clId="{00582A34-8C2B-428E-B5DC-339D12EFD4B8}" dt="2026-10-27T08:39:26.083" v="3917"/>
        <pc:sldMkLst>
          <pc:docMk/>
          <pc:sldMk cId="1618380777" sldId="1537"/>
        </pc:sldMkLst>
        <pc:spChg chg="add mod">
          <ac:chgData name="Duijf, Antoinette" userId="80426808-569e-4360-acb0-e5a6dc4b8ad2" providerId="ADAL" clId="{00582A34-8C2B-428E-B5DC-339D12EFD4B8}" dt="2026-10-26T22:37:41.879" v="1164" actId="20577"/>
          <ac:spMkLst>
            <pc:docMk/>
            <pc:sldMk cId="1618380777" sldId="1537"/>
            <ac:spMk id="16" creationId="{124E8F42-1ED2-6065-425B-7F105BAF1D5E}"/>
          </ac:spMkLst>
        </pc:spChg>
      </pc:sldChg>
      <pc:sldChg chg="addSp delSp modSp add mod ord modNotesTx">
        <pc:chgData name="Duijf, Antoinette" userId="80426808-569e-4360-acb0-e5a6dc4b8ad2" providerId="ADAL" clId="{00582A34-8C2B-428E-B5DC-339D12EFD4B8}" dt="2026-10-27T09:32:08.074" v="4992" actId="478"/>
        <pc:sldMkLst>
          <pc:docMk/>
          <pc:sldMk cId="1515853822" sldId="1549"/>
        </pc:sldMkLst>
        <pc:spChg chg="mod">
          <ac:chgData name="Duijf, Antoinette" userId="80426808-569e-4360-acb0-e5a6dc4b8ad2" providerId="ADAL" clId="{00582A34-8C2B-428E-B5DC-339D12EFD4B8}" dt="2026-10-27T09:03:02.272" v="4506" actId="1035"/>
          <ac:spMkLst>
            <pc:docMk/>
            <pc:sldMk cId="1515853822" sldId="1549"/>
            <ac:spMk id="10" creationId="{B37FADB8-F5A5-F448-15A7-6A630939BCDC}"/>
          </ac:spMkLst>
        </pc:spChg>
        <pc:spChg chg="mod">
          <ac:chgData name="Duijf, Antoinette" userId="80426808-569e-4360-acb0-e5a6dc4b8ad2" providerId="ADAL" clId="{00582A34-8C2B-428E-B5DC-339D12EFD4B8}" dt="2026-10-27T09:03:06.754" v="4512" actId="1036"/>
          <ac:spMkLst>
            <pc:docMk/>
            <pc:sldMk cId="1515853822" sldId="1549"/>
            <ac:spMk id="11" creationId="{2D5226DB-4490-ECD5-880A-CDAB0447C263}"/>
          </ac:spMkLst>
        </pc:spChg>
        <pc:spChg chg="del">
          <ac:chgData name="Duijf, Antoinette" userId="80426808-569e-4360-acb0-e5a6dc4b8ad2" providerId="ADAL" clId="{00582A34-8C2B-428E-B5DC-339D12EFD4B8}" dt="2026-10-27T09:03:37.474" v="4515" actId="478"/>
          <ac:spMkLst>
            <pc:docMk/>
            <pc:sldMk cId="1515853822" sldId="1549"/>
            <ac:spMk id="12" creationId="{E2476A93-B8D4-4E44-87FD-AFF601B2337C}"/>
          </ac:spMkLst>
        </pc:spChg>
        <pc:spChg chg="mod">
          <ac:chgData name="Duijf, Antoinette" userId="80426808-569e-4360-acb0-e5a6dc4b8ad2" providerId="ADAL" clId="{00582A34-8C2B-428E-B5DC-339D12EFD4B8}" dt="2026-10-27T09:30:44.078" v="4897" actId="14100"/>
          <ac:spMkLst>
            <pc:docMk/>
            <pc:sldMk cId="1515853822" sldId="1549"/>
            <ac:spMk id="13" creationId="{4985FF45-EE56-11C3-E0CC-6BBB359031C0}"/>
          </ac:spMkLst>
        </pc:spChg>
        <pc:spChg chg="mod">
          <ac:chgData name="Duijf, Antoinette" userId="80426808-569e-4360-acb0-e5a6dc4b8ad2" providerId="ADAL" clId="{00582A34-8C2B-428E-B5DC-339D12EFD4B8}" dt="2026-10-27T09:27:48.481" v="4890" actId="1076"/>
          <ac:spMkLst>
            <pc:docMk/>
            <pc:sldMk cId="1515853822" sldId="1549"/>
            <ac:spMk id="14" creationId="{B7594A3B-3117-84CE-C300-FB96E5ED269D}"/>
          </ac:spMkLst>
        </pc:spChg>
        <pc:spChg chg="mod">
          <ac:chgData name="Duijf, Antoinette" userId="80426808-569e-4360-acb0-e5a6dc4b8ad2" providerId="ADAL" clId="{00582A34-8C2B-428E-B5DC-339D12EFD4B8}" dt="2026-10-27T09:27:48.481" v="4890" actId="1076"/>
          <ac:spMkLst>
            <pc:docMk/>
            <pc:sldMk cId="1515853822" sldId="1549"/>
            <ac:spMk id="15" creationId="{6EA1F8B7-D4BC-D8B0-E6FD-F33ECB45A1DD}"/>
          </ac:spMkLst>
        </pc:spChg>
        <pc:spChg chg="add del mod">
          <ac:chgData name="Duijf, Antoinette" userId="80426808-569e-4360-acb0-e5a6dc4b8ad2" providerId="ADAL" clId="{00582A34-8C2B-428E-B5DC-339D12EFD4B8}" dt="2026-10-27T09:02:21.972" v="4496" actId="478"/>
          <ac:spMkLst>
            <pc:docMk/>
            <pc:sldMk cId="1515853822" sldId="1549"/>
            <ac:spMk id="17" creationId="{E9428622-0CB1-ADAD-EA68-DE9BDE6618B9}"/>
          </ac:spMkLst>
        </pc:spChg>
        <pc:spChg chg="mod">
          <ac:chgData name="Duijf, Antoinette" userId="80426808-569e-4360-acb0-e5a6dc4b8ad2" providerId="ADAL" clId="{00582A34-8C2B-428E-B5DC-339D12EFD4B8}" dt="2026-10-27T09:30:47.925" v="4898" actId="14100"/>
          <ac:spMkLst>
            <pc:docMk/>
            <pc:sldMk cId="1515853822" sldId="1549"/>
            <ac:spMk id="18" creationId="{85D7DD60-F4AA-AD34-A265-146B167D02FE}"/>
          </ac:spMkLst>
        </pc:spChg>
        <pc:spChg chg="del">
          <ac:chgData name="Duijf, Antoinette" userId="80426808-569e-4360-acb0-e5a6dc4b8ad2" providerId="ADAL" clId="{00582A34-8C2B-428E-B5DC-339D12EFD4B8}" dt="2026-10-27T09:03:35.464" v="4513" actId="478"/>
          <ac:spMkLst>
            <pc:docMk/>
            <pc:sldMk cId="1515853822" sldId="1549"/>
            <ac:spMk id="19" creationId="{40542B69-6D97-5F24-63E3-ABE36EA69A27}"/>
          </ac:spMkLst>
        </pc:spChg>
        <pc:spChg chg="mod">
          <ac:chgData name="Duijf, Antoinette" userId="80426808-569e-4360-acb0-e5a6dc4b8ad2" providerId="ADAL" clId="{00582A34-8C2B-428E-B5DC-339D12EFD4B8}" dt="2026-10-27T09:03:43.872" v="4517"/>
          <ac:spMkLst>
            <pc:docMk/>
            <pc:sldMk cId="1515853822" sldId="1549"/>
            <ac:spMk id="26" creationId="{8C61AA32-C189-0E1A-673F-AA5CFE7685D2}"/>
          </ac:spMkLst>
        </pc:spChg>
        <pc:spChg chg="add mod">
          <ac:chgData name="Duijf, Antoinette" userId="80426808-569e-4360-acb0-e5a6dc4b8ad2" providerId="ADAL" clId="{00582A34-8C2B-428E-B5DC-339D12EFD4B8}" dt="2026-10-27T09:31:37.487" v="4948" actId="14100"/>
          <ac:spMkLst>
            <pc:docMk/>
            <pc:sldMk cId="1515853822" sldId="1549"/>
            <ac:spMk id="42" creationId="{98C134D5-75AD-B0DE-D816-53AEA108B658}"/>
          </ac:spMkLst>
        </pc:spChg>
        <pc:spChg chg="add mod">
          <ac:chgData name="Duijf, Antoinette" userId="80426808-569e-4360-acb0-e5a6dc4b8ad2" providerId="ADAL" clId="{00582A34-8C2B-428E-B5DC-339D12EFD4B8}" dt="2026-10-27T09:31:41.143" v="4949" actId="14100"/>
          <ac:spMkLst>
            <pc:docMk/>
            <pc:sldMk cId="1515853822" sldId="1549"/>
            <ac:spMk id="44" creationId="{47BBECFC-818D-CFE4-DBC1-5FF57E5DD6CF}"/>
          </ac:spMkLst>
        </pc:spChg>
        <pc:grpChg chg="add mod">
          <ac:chgData name="Duijf, Antoinette" userId="80426808-569e-4360-acb0-e5a6dc4b8ad2" providerId="ADAL" clId="{00582A34-8C2B-428E-B5DC-339D12EFD4B8}" dt="2026-10-27T09:23:48.984" v="4870" actId="1076"/>
          <ac:grpSpMkLst>
            <pc:docMk/>
            <pc:sldMk cId="1515853822" sldId="1549"/>
            <ac:grpSpMk id="24" creationId="{319DD277-A762-54FE-BA06-BE92520AF481}"/>
          </ac:grpSpMkLst>
        </pc:grpChg>
        <pc:grpChg chg="mod">
          <ac:chgData name="Duijf, Antoinette" userId="80426808-569e-4360-acb0-e5a6dc4b8ad2" providerId="ADAL" clId="{00582A34-8C2B-428E-B5DC-339D12EFD4B8}" dt="2026-10-27T09:03:43.872" v="4517"/>
          <ac:grpSpMkLst>
            <pc:docMk/>
            <pc:sldMk cId="1515853822" sldId="1549"/>
            <ac:grpSpMk id="25" creationId="{F15B7321-827C-51B6-4400-645C73681AD8}"/>
          </ac:grpSpMkLst>
        </pc:grpChg>
        <pc:picChg chg="del mod">
          <ac:chgData name="Duijf, Antoinette" userId="80426808-569e-4360-acb0-e5a6dc4b8ad2" providerId="ADAL" clId="{00582A34-8C2B-428E-B5DC-339D12EFD4B8}" dt="2026-10-27T09:32:08.074" v="4992" actId="478"/>
          <ac:picMkLst>
            <pc:docMk/>
            <pc:sldMk cId="1515853822" sldId="1549"/>
            <ac:picMk id="16" creationId="{71A6A5A4-AFDE-F02F-BA27-355178EE4EE8}"/>
          </ac:picMkLst>
        </pc:picChg>
        <pc:picChg chg="del mod">
          <ac:chgData name="Duijf, Antoinette" userId="80426808-569e-4360-acb0-e5a6dc4b8ad2" providerId="ADAL" clId="{00582A34-8C2B-428E-B5DC-339D12EFD4B8}" dt="2026-10-27T09:32:07.472" v="4991" actId="478"/>
          <ac:picMkLst>
            <pc:docMk/>
            <pc:sldMk cId="1515853822" sldId="1549"/>
            <ac:picMk id="22" creationId="{21412E11-26C0-9A8E-BF98-F1BA1C588B2B}"/>
          </ac:picMkLst>
        </pc:picChg>
        <pc:picChg chg="del">
          <ac:chgData name="Duijf, Antoinette" userId="80426808-569e-4360-acb0-e5a6dc4b8ad2" providerId="ADAL" clId="{00582A34-8C2B-428E-B5DC-339D12EFD4B8}" dt="2026-10-27T09:03:36.171" v="4514" actId="478"/>
          <ac:picMkLst>
            <pc:docMk/>
            <pc:sldMk cId="1515853822" sldId="1549"/>
            <ac:picMk id="23" creationId="{DAE3DEEB-9EF5-38EB-529E-F3552DFC50BC}"/>
          </ac:picMkLst>
        </pc:picChg>
        <pc:picChg chg="mod">
          <ac:chgData name="Duijf, Antoinette" userId="80426808-569e-4360-acb0-e5a6dc4b8ad2" providerId="ADAL" clId="{00582A34-8C2B-428E-B5DC-339D12EFD4B8}" dt="2026-10-27T09:03:43.872" v="4517"/>
          <ac:picMkLst>
            <pc:docMk/>
            <pc:sldMk cId="1515853822" sldId="1549"/>
            <ac:picMk id="28" creationId="{DEC46A49-1E01-262D-1B3B-68E1183F2588}"/>
          </ac:picMkLst>
        </pc:picChg>
        <pc:picChg chg="mod">
          <ac:chgData name="Duijf, Antoinette" userId="80426808-569e-4360-acb0-e5a6dc4b8ad2" providerId="ADAL" clId="{00582A34-8C2B-428E-B5DC-339D12EFD4B8}" dt="2026-10-27T09:03:43.872" v="4517"/>
          <ac:picMkLst>
            <pc:docMk/>
            <pc:sldMk cId="1515853822" sldId="1549"/>
            <ac:picMk id="30" creationId="{3E745D65-08BD-B6EC-29E7-82978F4FA8C7}"/>
          </ac:picMkLst>
        </pc:picChg>
        <pc:picChg chg="mod">
          <ac:chgData name="Duijf, Antoinette" userId="80426808-569e-4360-acb0-e5a6dc4b8ad2" providerId="ADAL" clId="{00582A34-8C2B-428E-B5DC-339D12EFD4B8}" dt="2026-10-27T09:03:43.872" v="4517"/>
          <ac:picMkLst>
            <pc:docMk/>
            <pc:sldMk cId="1515853822" sldId="1549"/>
            <ac:picMk id="31" creationId="{6DD63C13-1CDC-E42F-F6F5-0FC97EC53E04}"/>
          </ac:picMkLst>
        </pc:picChg>
        <pc:picChg chg="del mod">
          <ac:chgData name="Duijf, Antoinette" userId="80426808-569e-4360-acb0-e5a6dc4b8ad2" providerId="ADAL" clId="{00582A34-8C2B-428E-B5DC-339D12EFD4B8}" dt="2026-10-27T09:32:06.917" v="4990" actId="478"/>
          <ac:picMkLst>
            <pc:docMk/>
            <pc:sldMk cId="1515853822" sldId="1549"/>
            <ac:picMk id="32" creationId="{3E53F2B2-10F6-50BD-91FF-D4EADCFF3874}"/>
          </ac:picMkLst>
        </pc:picChg>
        <pc:picChg chg="mod">
          <ac:chgData name="Duijf, Antoinette" userId="80426808-569e-4360-acb0-e5a6dc4b8ad2" providerId="ADAL" clId="{00582A34-8C2B-428E-B5DC-339D12EFD4B8}" dt="2026-10-27T09:31:11.319" v="4902" actId="1076"/>
          <ac:picMkLst>
            <pc:docMk/>
            <pc:sldMk cId="1515853822" sldId="1549"/>
            <ac:picMk id="34" creationId="{D7E7F130-D708-567E-2117-37955D1BCC00}"/>
          </ac:picMkLst>
        </pc:picChg>
        <pc:picChg chg="add mod">
          <ac:chgData name="Duijf, Antoinette" userId="80426808-569e-4360-acb0-e5a6dc4b8ad2" providerId="ADAL" clId="{00582A34-8C2B-428E-B5DC-339D12EFD4B8}" dt="2026-10-27T09:27:45.625" v="4889" actId="1076"/>
          <ac:picMkLst>
            <pc:docMk/>
            <pc:sldMk cId="1515853822" sldId="1549"/>
            <ac:picMk id="35" creationId="{A8E0D96F-D0C7-05D5-D1FC-B831F4936A0B}"/>
          </ac:picMkLst>
        </pc:picChg>
        <pc:cxnChg chg="del">
          <ac:chgData name="Duijf, Antoinette" userId="80426808-569e-4360-acb0-e5a6dc4b8ad2" providerId="ADAL" clId="{00582A34-8C2B-428E-B5DC-339D12EFD4B8}" dt="2026-10-27T09:03:41.758" v="4516" actId="478"/>
          <ac:cxnSpMkLst>
            <pc:docMk/>
            <pc:sldMk cId="1515853822" sldId="1549"/>
            <ac:cxnSpMk id="21" creationId="{B84B33EF-2A54-99B2-FEF8-27486B72F624}"/>
          </ac:cxnSpMkLst>
        </pc:cxnChg>
        <pc:cxnChg chg="mod">
          <ac:chgData name="Duijf, Antoinette" userId="80426808-569e-4360-acb0-e5a6dc4b8ad2" providerId="ADAL" clId="{00582A34-8C2B-428E-B5DC-339D12EFD4B8}" dt="2026-10-27T09:24:03.752" v="4876" actId="1076"/>
          <ac:cxnSpMkLst>
            <pc:docMk/>
            <pc:sldMk cId="1515853822" sldId="1549"/>
            <ac:cxnSpMk id="27" creationId="{EC90AE0F-5DD8-2D25-C999-5E0CC65E11C5}"/>
          </ac:cxnSpMkLst>
        </pc:cxnChg>
        <pc:cxnChg chg="mod ord">
          <ac:chgData name="Duijf, Antoinette" userId="80426808-569e-4360-acb0-e5a6dc4b8ad2" providerId="ADAL" clId="{00582A34-8C2B-428E-B5DC-339D12EFD4B8}" dt="2026-10-27T09:27:55.220" v="4894" actId="14100"/>
          <ac:cxnSpMkLst>
            <pc:docMk/>
            <pc:sldMk cId="1515853822" sldId="1549"/>
            <ac:cxnSpMk id="29" creationId="{10445519-6BAB-CA4B-0B0C-EF80D4D34E4C}"/>
          </ac:cxnSpMkLst>
        </pc:cxnChg>
        <pc:cxnChg chg="add mod ord">
          <ac:chgData name="Duijf, Antoinette" userId="80426808-569e-4360-acb0-e5a6dc4b8ad2" providerId="ADAL" clId="{00582A34-8C2B-428E-B5DC-339D12EFD4B8}" dt="2026-10-27T09:31:13.157" v="4903" actId="1076"/>
          <ac:cxnSpMkLst>
            <pc:docMk/>
            <pc:sldMk cId="1515853822" sldId="1549"/>
            <ac:cxnSpMk id="39" creationId="{3E8311AE-1DB8-894B-1531-113FA0B0DC45}"/>
          </ac:cxnSpMkLst>
        </pc:cxnChg>
      </pc:sldChg>
      <pc:sldChg chg="addSp delSp modSp add mod modNotesTx">
        <pc:chgData name="Duijf, Antoinette" userId="80426808-569e-4360-acb0-e5a6dc4b8ad2" providerId="ADAL" clId="{00582A34-8C2B-428E-B5DC-339D12EFD4B8}" dt="2026-10-27T09:14:57.776" v="4833" actId="478"/>
        <pc:sldMkLst>
          <pc:docMk/>
          <pc:sldMk cId="1804006603" sldId="1550"/>
        </pc:sldMkLst>
        <pc:spChg chg="add del mod">
          <ac:chgData name="Duijf, Antoinette" userId="80426808-569e-4360-acb0-e5a6dc4b8ad2" providerId="ADAL" clId="{00582A34-8C2B-428E-B5DC-339D12EFD4B8}" dt="2026-10-27T07:52:02.030" v="1256" actId="478"/>
          <ac:spMkLst>
            <pc:docMk/>
            <pc:sldMk cId="1804006603" sldId="1550"/>
            <ac:spMk id="4" creationId="{0E06741B-E35E-B3E0-610D-B7B8A3B69A0D}"/>
          </ac:spMkLst>
        </pc:spChg>
        <pc:spChg chg="mod">
          <ac:chgData name="Duijf, Antoinette" userId="80426808-569e-4360-acb0-e5a6dc4b8ad2" providerId="ADAL" clId="{00582A34-8C2B-428E-B5DC-339D12EFD4B8}" dt="2026-10-27T07:54:23.931" v="1316" actId="1076"/>
          <ac:spMkLst>
            <pc:docMk/>
            <pc:sldMk cId="1804006603" sldId="1550"/>
            <ac:spMk id="10" creationId="{EC0CC1D0-FE60-F840-73E9-0CE7E683D1F2}"/>
          </ac:spMkLst>
        </pc:spChg>
        <pc:spChg chg="mod">
          <ac:chgData name="Duijf, Antoinette" userId="80426808-569e-4360-acb0-e5a6dc4b8ad2" providerId="ADAL" clId="{00582A34-8C2B-428E-B5DC-339D12EFD4B8}" dt="2026-10-27T07:54:23.931" v="1316" actId="1076"/>
          <ac:spMkLst>
            <pc:docMk/>
            <pc:sldMk cId="1804006603" sldId="1550"/>
            <ac:spMk id="11" creationId="{CD78B488-E032-3F3E-C334-FB96F8D71FB2}"/>
          </ac:spMkLst>
        </pc:spChg>
        <pc:spChg chg="mod">
          <ac:chgData name="Duijf, Antoinette" userId="80426808-569e-4360-acb0-e5a6dc4b8ad2" providerId="ADAL" clId="{00582A34-8C2B-428E-B5DC-339D12EFD4B8}" dt="2026-10-27T07:52:12.134" v="1265" actId="14100"/>
          <ac:spMkLst>
            <pc:docMk/>
            <pc:sldMk cId="1804006603" sldId="1550"/>
            <ac:spMk id="12" creationId="{E2476A93-B8D4-4E44-87FD-AFF601B2337C}"/>
          </ac:spMkLst>
        </pc:spChg>
        <pc:spChg chg="mod">
          <ac:chgData name="Duijf, Antoinette" userId="80426808-569e-4360-acb0-e5a6dc4b8ad2" providerId="ADAL" clId="{00582A34-8C2B-428E-B5DC-339D12EFD4B8}" dt="2026-10-27T07:56:12.042" v="1339" actId="20577"/>
          <ac:spMkLst>
            <pc:docMk/>
            <pc:sldMk cId="1804006603" sldId="1550"/>
            <ac:spMk id="15" creationId="{6EA1F8B7-D4BC-D8B0-E6FD-F33ECB45A1DD}"/>
          </ac:spMkLst>
        </pc:spChg>
        <pc:spChg chg="mod">
          <ac:chgData name="Duijf, Antoinette" userId="80426808-569e-4360-acb0-e5a6dc4b8ad2" providerId="ADAL" clId="{00582A34-8C2B-428E-B5DC-339D12EFD4B8}" dt="2026-10-27T07:55:03.565" v="1324" actId="14100"/>
          <ac:spMkLst>
            <pc:docMk/>
            <pc:sldMk cId="1804006603" sldId="1550"/>
            <ac:spMk id="16" creationId="{F53F294D-65CC-23A5-E4A1-B2132FCF814C}"/>
          </ac:spMkLst>
        </pc:spChg>
        <pc:spChg chg="mod">
          <ac:chgData name="Duijf, Antoinette" userId="80426808-569e-4360-acb0-e5a6dc4b8ad2" providerId="ADAL" clId="{00582A34-8C2B-428E-B5DC-339D12EFD4B8}" dt="2026-10-27T07:54:54.040" v="1322" actId="14100"/>
          <ac:spMkLst>
            <pc:docMk/>
            <pc:sldMk cId="1804006603" sldId="1550"/>
            <ac:spMk id="17" creationId="{AB86235B-CBC0-F9DB-29F4-F23367831B1B}"/>
          </ac:spMkLst>
        </pc:spChg>
        <pc:spChg chg="add del mod">
          <ac:chgData name="Duijf, Antoinette" userId="80426808-569e-4360-acb0-e5a6dc4b8ad2" providerId="ADAL" clId="{00582A34-8C2B-428E-B5DC-339D12EFD4B8}" dt="2026-10-27T09:14:57.776" v="4833" actId="478"/>
          <ac:spMkLst>
            <pc:docMk/>
            <pc:sldMk cId="1804006603" sldId="1550"/>
            <ac:spMk id="32" creationId="{73B1440D-6218-B36F-A2A0-48F0DECDBE9A}"/>
          </ac:spMkLst>
        </pc:spChg>
        <pc:picChg chg="del">
          <ac:chgData name="Duijf, Antoinette" userId="80426808-569e-4360-acb0-e5a6dc4b8ad2" providerId="ADAL" clId="{00582A34-8C2B-428E-B5DC-339D12EFD4B8}" dt="2026-10-27T07:51:50.623" v="1252" actId="478"/>
          <ac:picMkLst>
            <pc:docMk/>
            <pc:sldMk cId="1804006603" sldId="1550"/>
            <ac:picMk id="21" creationId="{B12A468F-663E-0E9E-E5E3-6B68317D7FBF}"/>
          </ac:picMkLst>
        </pc:picChg>
        <pc:picChg chg="del mod">
          <ac:chgData name="Duijf, Antoinette" userId="80426808-569e-4360-acb0-e5a6dc4b8ad2" providerId="ADAL" clId="{00582A34-8C2B-428E-B5DC-339D12EFD4B8}" dt="2026-10-27T09:14:56.604" v="4832" actId="478"/>
          <ac:picMkLst>
            <pc:docMk/>
            <pc:sldMk cId="1804006603" sldId="1550"/>
            <ac:picMk id="23" creationId="{0DCCCE8C-945D-D4F4-032A-7EEEB091CB8C}"/>
          </ac:picMkLst>
        </pc:picChg>
        <pc:picChg chg="add mod modCrop">
          <ac:chgData name="Duijf, Antoinette" userId="80426808-569e-4360-acb0-e5a6dc4b8ad2" providerId="ADAL" clId="{00582A34-8C2B-428E-B5DC-339D12EFD4B8}" dt="2026-10-27T07:55:40.059" v="1329" actId="732"/>
          <ac:picMkLst>
            <pc:docMk/>
            <pc:sldMk cId="1804006603" sldId="1550"/>
            <ac:picMk id="24" creationId="{BDF12AB8-26E7-641D-2A77-7AD458BC98DF}"/>
          </ac:picMkLst>
        </pc:picChg>
        <pc:picChg chg="del">
          <ac:chgData name="Duijf, Antoinette" userId="80426808-569e-4360-acb0-e5a6dc4b8ad2" providerId="ADAL" clId="{00582A34-8C2B-428E-B5DC-339D12EFD4B8}" dt="2026-10-27T07:52:06.709" v="1258" actId="478"/>
          <ac:picMkLst>
            <pc:docMk/>
            <pc:sldMk cId="1804006603" sldId="1550"/>
            <ac:picMk id="25" creationId="{E4E0B583-6297-F9DD-AA04-776331583C18}"/>
          </ac:picMkLst>
        </pc:picChg>
        <pc:picChg chg="del">
          <ac:chgData name="Duijf, Antoinette" userId="80426808-569e-4360-acb0-e5a6dc4b8ad2" providerId="ADAL" clId="{00582A34-8C2B-428E-B5DC-339D12EFD4B8}" dt="2026-10-27T07:52:05.005" v="1257" actId="478"/>
          <ac:picMkLst>
            <pc:docMk/>
            <pc:sldMk cId="1804006603" sldId="1550"/>
            <ac:picMk id="26" creationId="{709FCF89-05EE-AF9C-E64F-E2F717CBA15F}"/>
          </ac:picMkLst>
        </pc:picChg>
        <pc:picChg chg="add mod">
          <ac:chgData name="Duijf, Antoinette" userId="80426808-569e-4360-acb0-e5a6dc4b8ad2" providerId="ADAL" clId="{00582A34-8C2B-428E-B5DC-339D12EFD4B8}" dt="2026-10-27T07:52:43.958" v="1268" actId="1076"/>
          <ac:picMkLst>
            <pc:docMk/>
            <pc:sldMk cId="1804006603" sldId="1550"/>
            <ac:picMk id="28" creationId="{6424E523-96E8-3014-0471-BDFFD334F385}"/>
          </ac:picMkLst>
        </pc:picChg>
        <pc:picChg chg="add mod">
          <ac:chgData name="Duijf, Antoinette" userId="80426808-569e-4360-acb0-e5a6dc4b8ad2" providerId="ADAL" clId="{00582A34-8C2B-428E-B5DC-339D12EFD4B8}" dt="2026-10-27T07:56:30.021" v="1345"/>
          <ac:picMkLst>
            <pc:docMk/>
            <pc:sldMk cId="1804006603" sldId="1550"/>
            <ac:picMk id="30" creationId="{C20CD798-D53D-AA8C-CA9E-77AA95763640}"/>
          </ac:picMkLst>
        </pc:picChg>
      </pc:sldChg>
      <pc:sldChg chg="addSp modSp add mod modNotesTx">
        <pc:chgData name="Duijf, Antoinette" userId="80426808-569e-4360-acb0-e5a6dc4b8ad2" providerId="ADAL" clId="{00582A34-8C2B-428E-B5DC-339D12EFD4B8}" dt="2026-10-27T08:23:38.733" v="2615" actId="20577"/>
        <pc:sldMkLst>
          <pc:docMk/>
          <pc:sldMk cId="331769041" sldId="1551"/>
        </pc:sldMkLst>
        <pc:spChg chg="add mod">
          <ac:chgData name="Duijf, Antoinette" userId="80426808-569e-4360-acb0-e5a6dc4b8ad2" providerId="ADAL" clId="{00582A34-8C2B-428E-B5DC-339D12EFD4B8}" dt="2026-10-27T08:23:38.733" v="2615" actId="20577"/>
          <ac:spMkLst>
            <pc:docMk/>
            <pc:sldMk cId="331769041" sldId="1551"/>
            <ac:spMk id="19" creationId="{341CAF24-7312-4942-32F3-17F0FD152FE6}"/>
          </ac:spMkLst>
        </pc:spChg>
        <pc:spChg chg="mod">
          <ac:chgData name="Duijf, Antoinette" userId="80426808-569e-4360-acb0-e5a6dc4b8ad2" providerId="ADAL" clId="{00582A34-8C2B-428E-B5DC-339D12EFD4B8}" dt="2026-10-27T08:10:47.621" v="2199" actId="403"/>
          <ac:spMkLst>
            <pc:docMk/>
            <pc:sldMk cId="331769041" sldId="1551"/>
            <ac:spMk id="33" creationId="{5CD9D8FA-AD42-4A7D-4052-E344EFB3C11C}"/>
          </ac:spMkLst>
        </pc:spChg>
        <pc:spChg chg="mod">
          <ac:chgData name="Duijf, Antoinette" userId="80426808-569e-4360-acb0-e5a6dc4b8ad2" providerId="ADAL" clId="{00582A34-8C2B-428E-B5DC-339D12EFD4B8}" dt="2026-10-26T22:35:28.802" v="1114" actId="403"/>
          <ac:spMkLst>
            <pc:docMk/>
            <pc:sldMk cId="331769041" sldId="1551"/>
            <ac:spMk id="34" creationId="{0748309E-E975-758C-7DB4-B65C35B4BC1E}"/>
          </ac:spMkLst>
        </pc:spChg>
        <pc:spChg chg="mod">
          <ac:chgData name="Duijf, Antoinette" userId="80426808-569e-4360-acb0-e5a6dc4b8ad2" providerId="ADAL" clId="{00582A34-8C2B-428E-B5DC-339D12EFD4B8}" dt="2026-10-27T08:10:36.201" v="2197" actId="20577"/>
          <ac:spMkLst>
            <pc:docMk/>
            <pc:sldMk cId="331769041" sldId="1551"/>
            <ac:spMk id="35" creationId="{E441E417-0231-2C84-EE20-C94F413D1D46}"/>
          </ac:spMkLst>
        </pc:spChg>
        <pc:spChg chg="mod">
          <ac:chgData name="Duijf, Antoinette" userId="80426808-569e-4360-acb0-e5a6dc4b8ad2" providerId="ADAL" clId="{00582A34-8C2B-428E-B5DC-339D12EFD4B8}" dt="2026-10-27T08:14:18.681" v="2262" actId="115"/>
          <ac:spMkLst>
            <pc:docMk/>
            <pc:sldMk cId="331769041" sldId="1551"/>
            <ac:spMk id="36" creationId="{4448F7F5-45A6-DCA0-B87B-3D9A733476FF}"/>
          </ac:spMkLst>
        </pc:spChg>
        <pc:picChg chg="add mod">
          <ac:chgData name="Duijf, Antoinette" userId="80426808-569e-4360-acb0-e5a6dc4b8ad2" providerId="ADAL" clId="{00582A34-8C2B-428E-B5DC-339D12EFD4B8}" dt="2026-10-27T08:09:04.557" v="2035" actId="1076"/>
          <ac:picMkLst>
            <pc:docMk/>
            <pc:sldMk cId="331769041" sldId="1551"/>
            <ac:picMk id="8" creationId="{EF8A264A-F0DA-8FA9-2357-0AA85EBBE616}"/>
          </ac:picMkLst>
        </pc:picChg>
        <pc:picChg chg="add mod">
          <ac:chgData name="Duijf, Antoinette" userId="80426808-569e-4360-acb0-e5a6dc4b8ad2" providerId="ADAL" clId="{00582A34-8C2B-428E-B5DC-339D12EFD4B8}" dt="2026-10-27T08:15:42.787" v="2270" actId="14100"/>
          <ac:picMkLst>
            <pc:docMk/>
            <pc:sldMk cId="331769041" sldId="1551"/>
            <ac:picMk id="18" creationId="{238585E5-F5B3-7898-A87A-52E7EDBB9A2D}"/>
          </ac:picMkLst>
        </pc:picChg>
      </pc:sldChg>
      <pc:sldChg chg="add del">
        <pc:chgData name="Duijf, Antoinette" userId="80426808-569e-4360-acb0-e5a6dc4b8ad2" providerId="ADAL" clId="{00582A34-8C2B-428E-B5DC-339D12EFD4B8}" dt="2026-10-26T22:34:13.664" v="1027"/>
        <pc:sldMkLst>
          <pc:docMk/>
          <pc:sldMk cId="3368699285" sldId="1551"/>
        </pc:sldMkLst>
      </pc:sldChg>
      <pc:sldChg chg="add del">
        <pc:chgData name="Duijf, Antoinette" userId="80426808-569e-4360-acb0-e5a6dc4b8ad2" providerId="ADAL" clId="{00582A34-8C2B-428E-B5DC-339D12EFD4B8}" dt="2026-10-27T07:57:37.173" v="1358"/>
        <pc:sldMkLst>
          <pc:docMk/>
          <pc:sldMk cId="479525929" sldId="1552"/>
        </pc:sldMkLst>
      </pc:sldChg>
      <pc:sldChg chg="addSp modSp add mod modNotesTx">
        <pc:chgData name="Duijf, Antoinette" userId="80426808-569e-4360-acb0-e5a6dc4b8ad2" providerId="ADAL" clId="{00582A34-8C2B-428E-B5DC-339D12EFD4B8}" dt="2026-10-27T08:27:34.478" v="3070" actId="14100"/>
        <pc:sldMkLst>
          <pc:docMk/>
          <pc:sldMk cId="775882847" sldId="1552"/>
        </pc:sldMkLst>
        <pc:spChg chg="mod">
          <ac:chgData name="Duijf, Antoinette" userId="80426808-569e-4360-acb0-e5a6dc4b8ad2" providerId="ADAL" clId="{00582A34-8C2B-428E-B5DC-339D12EFD4B8}" dt="2026-10-27T07:57:48.154" v="1383" actId="20577"/>
          <ac:spMkLst>
            <pc:docMk/>
            <pc:sldMk cId="775882847" sldId="1552"/>
            <ac:spMk id="33" creationId="{457EDCA3-CF2F-AFA3-887E-930D5D6A3EA7}"/>
          </ac:spMkLst>
        </pc:spChg>
        <pc:spChg chg="mod">
          <ac:chgData name="Duijf, Antoinette" userId="80426808-569e-4360-acb0-e5a6dc4b8ad2" providerId="ADAL" clId="{00582A34-8C2B-428E-B5DC-339D12EFD4B8}" dt="2026-10-27T07:57:54.138" v="1411" actId="20577"/>
          <ac:spMkLst>
            <pc:docMk/>
            <pc:sldMk cId="775882847" sldId="1552"/>
            <ac:spMk id="34" creationId="{5EA4E45C-6930-366D-74BD-0A4E69F544EC}"/>
          </ac:spMkLst>
        </pc:spChg>
        <pc:spChg chg="mod">
          <ac:chgData name="Duijf, Antoinette" userId="80426808-569e-4360-acb0-e5a6dc4b8ad2" providerId="ADAL" clId="{00582A34-8C2B-428E-B5DC-339D12EFD4B8}" dt="2026-10-27T08:27:34.478" v="3070" actId="14100"/>
          <ac:spMkLst>
            <pc:docMk/>
            <pc:sldMk cId="775882847" sldId="1552"/>
            <ac:spMk id="35" creationId="{07C19684-A052-B0F9-5898-918446F17AB0}"/>
          </ac:spMkLst>
        </pc:spChg>
        <pc:spChg chg="mod">
          <ac:chgData name="Duijf, Antoinette" userId="80426808-569e-4360-acb0-e5a6dc4b8ad2" providerId="ADAL" clId="{00582A34-8C2B-428E-B5DC-339D12EFD4B8}" dt="2026-10-27T08:01:17.478" v="1544" actId="115"/>
          <ac:spMkLst>
            <pc:docMk/>
            <pc:sldMk cId="775882847" sldId="1552"/>
            <ac:spMk id="36" creationId="{BCA44CD6-F173-BFEC-1673-E331DCDD2220}"/>
          </ac:spMkLst>
        </pc:spChg>
        <pc:picChg chg="add mod">
          <ac:chgData name="Duijf, Antoinette" userId="80426808-569e-4360-acb0-e5a6dc4b8ad2" providerId="ADAL" clId="{00582A34-8C2B-428E-B5DC-339D12EFD4B8}" dt="2026-10-27T07:58:34.881" v="1432" actId="1076"/>
          <ac:picMkLst>
            <pc:docMk/>
            <pc:sldMk cId="775882847" sldId="1552"/>
            <ac:picMk id="8" creationId="{80553157-25AD-61F9-7803-133A9A2B95F3}"/>
          </ac:picMkLst>
        </pc:picChg>
        <pc:picChg chg="add mod">
          <ac:chgData name="Duijf, Antoinette" userId="80426808-569e-4360-acb0-e5a6dc4b8ad2" providerId="ADAL" clId="{00582A34-8C2B-428E-B5DC-339D12EFD4B8}" dt="2026-10-27T08:01:07.124" v="1501" actId="1076"/>
          <ac:picMkLst>
            <pc:docMk/>
            <pc:sldMk cId="775882847" sldId="1552"/>
            <ac:picMk id="18" creationId="{14427A9C-BE62-9ACD-654C-6F31A4985C62}"/>
          </ac:picMkLst>
        </pc:picChg>
      </pc:sldChg>
      <pc:sldChg chg="addSp delSp modSp add mod">
        <pc:chgData name="Duijf, Antoinette" userId="80426808-569e-4360-acb0-e5a6dc4b8ad2" providerId="ADAL" clId="{00582A34-8C2B-428E-B5DC-339D12EFD4B8}" dt="2026-10-27T08:43:03.785" v="4182" actId="20577"/>
        <pc:sldMkLst>
          <pc:docMk/>
          <pc:sldMk cId="1147761295" sldId="1553"/>
        </pc:sldMkLst>
        <pc:spChg chg="add del mod">
          <ac:chgData name="Duijf, Antoinette" userId="80426808-569e-4360-acb0-e5a6dc4b8ad2" providerId="ADAL" clId="{00582A34-8C2B-428E-B5DC-339D12EFD4B8}" dt="2026-10-27T08:37:11.428" v="3806" actId="478"/>
          <ac:spMkLst>
            <pc:docMk/>
            <pc:sldMk cId="1147761295" sldId="1553"/>
            <ac:spMk id="19" creationId="{4F3DCF59-8D51-3A43-2EC2-AC9DECFC3E36}"/>
          </ac:spMkLst>
        </pc:spChg>
        <pc:spChg chg="add del mod">
          <ac:chgData name="Duijf, Antoinette" userId="80426808-569e-4360-acb0-e5a6dc4b8ad2" providerId="ADAL" clId="{00582A34-8C2B-428E-B5DC-339D12EFD4B8}" dt="2026-10-27T08:30:02.494" v="3199" actId="21"/>
          <ac:spMkLst>
            <pc:docMk/>
            <pc:sldMk cId="1147761295" sldId="1553"/>
            <ac:spMk id="20" creationId="{AE677AE7-680D-F2E8-8527-E3AA23D20749}"/>
          </ac:spMkLst>
        </pc:spChg>
        <pc:spChg chg="add mod">
          <ac:chgData name="Duijf, Antoinette" userId="80426808-569e-4360-acb0-e5a6dc4b8ad2" providerId="ADAL" clId="{00582A34-8C2B-428E-B5DC-339D12EFD4B8}" dt="2026-10-27T08:43:03.785" v="4182" actId="20577"/>
          <ac:spMkLst>
            <pc:docMk/>
            <pc:sldMk cId="1147761295" sldId="1553"/>
            <ac:spMk id="25" creationId="{05BD75E4-D0A4-E386-9841-1B9DCEFF4D0F}"/>
          </ac:spMkLst>
        </pc:spChg>
        <pc:spChg chg="mod">
          <ac:chgData name="Duijf, Antoinette" userId="80426808-569e-4360-acb0-e5a6dc4b8ad2" providerId="ADAL" clId="{00582A34-8C2B-428E-B5DC-339D12EFD4B8}" dt="2026-10-27T08:21:40.458" v="2448" actId="20577"/>
          <ac:spMkLst>
            <pc:docMk/>
            <pc:sldMk cId="1147761295" sldId="1553"/>
            <ac:spMk id="33" creationId="{F16A5A39-5F63-5E53-AC6A-51C426CB4BF0}"/>
          </ac:spMkLst>
        </pc:spChg>
        <pc:spChg chg="mod">
          <ac:chgData name="Duijf, Antoinette" userId="80426808-569e-4360-acb0-e5a6dc4b8ad2" providerId="ADAL" clId="{00582A34-8C2B-428E-B5DC-339D12EFD4B8}" dt="2026-10-27T08:21:43.337" v="2460" actId="20577"/>
          <ac:spMkLst>
            <pc:docMk/>
            <pc:sldMk cId="1147761295" sldId="1553"/>
            <ac:spMk id="34" creationId="{B0489644-6B19-A9E4-39E9-692876D23929}"/>
          </ac:spMkLst>
        </pc:spChg>
        <pc:spChg chg="mod">
          <ac:chgData name="Duijf, Antoinette" userId="80426808-569e-4360-acb0-e5a6dc4b8ad2" providerId="ADAL" clId="{00582A34-8C2B-428E-B5DC-339D12EFD4B8}" dt="2026-10-27T08:38:05.350" v="3915" actId="115"/>
          <ac:spMkLst>
            <pc:docMk/>
            <pc:sldMk cId="1147761295" sldId="1553"/>
            <ac:spMk id="35" creationId="{76BB139B-AE19-4BA9-C52E-F991213810B5}"/>
          </ac:spMkLst>
        </pc:spChg>
        <pc:spChg chg="mod">
          <ac:chgData name="Duijf, Antoinette" userId="80426808-569e-4360-acb0-e5a6dc4b8ad2" providerId="ADAL" clId="{00582A34-8C2B-428E-B5DC-339D12EFD4B8}" dt="2026-10-27T08:42:11.322" v="4097" actId="20577"/>
          <ac:spMkLst>
            <pc:docMk/>
            <pc:sldMk cId="1147761295" sldId="1553"/>
            <ac:spMk id="36" creationId="{B6490564-91A4-8E1E-495A-35D240627AB9}"/>
          </ac:spMkLst>
        </pc:spChg>
        <pc:picChg chg="del">
          <ac:chgData name="Duijf, Antoinette" userId="80426808-569e-4360-acb0-e5a6dc4b8ad2" providerId="ADAL" clId="{00582A34-8C2B-428E-B5DC-339D12EFD4B8}" dt="2026-10-27T08:22:12.250" v="2462" actId="478"/>
          <ac:picMkLst>
            <pc:docMk/>
            <pc:sldMk cId="1147761295" sldId="1553"/>
            <ac:picMk id="8" creationId="{5AD001E0-E58C-3769-96F0-A7C09587935D}"/>
          </ac:picMkLst>
        </pc:picChg>
        <pc:picChg chg="add mod">
          <ac:chgData name="Duijf, Antoinette" userId="80426808-569e-4360-acb0-e5a6dc4b8ad2" providerId="ADAL" clId="{00582A34-8C2B-428E-B5DC-339D12EFD4B8}" dt="2026-10-27T08:37:52.596" v="3912" actId="14100"/>
          <ac:picMkLst>
            <pc:docMk/>
            <pc:sldMk cId="1147761295" sldId="1553"/>
            <ac:picMk id="9" creationId="{DACC1790-E44E-1B8D-9FB6-7C7DFE66FA5A}"/>
          </ac:picMkLst>
        </pc:picChg>
        <pc:picChg chg="del">
          <ac:chgData name="Duijf, Antoinette" userId="80426808-569e-4360-acb0-e5a6dc4b8ad2" providerId="ADAL" clId="{00582A34-8C2B-428E-B5DC-339D12EFD4B8}" dt="2026-10-27T08:22:11.865" v="2461" actId="478"/>
          <ac:picMkLst>
            <pc:docMk/>
            <pc:sldMk cId="1147761295" sldId="1553"/>
            <ac:picMk id="18" creationId="{F912F5FB-0E37-90F3-08B4-0B74655F7A90}"/>
          </ac:picMkLst>
        </pc:picChg>
        <pc:picChg chg="del">
          <ac:chgData name="Duijf, Antoinette" userId="80426808-569e-4360-acb0-e5a6dc4b8ad2" providerId="ADAL" clId="{00582A34-8C2B-428E-B5DC-339D12EFD4B8}" dt="2026-10-27T08:40:04.683" v="3918" actId="478"/>
          <ac:picMkLst>
            <pc:docMk/>
            <pc:sldMk cId="1147761295" sldId="1553"/>
            <ac:picMk id="21" creationId="{B3CE9635-9F09-506F-C209-2628918A37E6}"/>
          </ac:picMkLst>
        </pc:picChg>
        <pc:picChg chg="add mod">
          <ac:chgData name="Duijf, Antoinette" userId="80426808-569e-4360-acb0-e5a6dc4b8ad2" providerId="ADAL" clId="{00582A34-8C2B-428E-B5DC-339D12EFD4B8}" dt="2026-10-27T08:41:05.045" v="4014" actId="1076"/>
          <ac:picMkLst>
            <pc:docMk/>
            <pc:sldMk cId="1147761295" sldId="1553"/>
            <ac:picMk id="24" creationId="{39403C1E-92AC-81BF-8BE7-1634977AED69}"/>
          </ac:picMkLst>
        </pc:picChg>
        <pc:picChg chg="add mod">
          <ac:chgData name="Duijf, Antoinette" userId="80426808-569e-4360-acb0-e5a6dc4b8ad2" providerId="ADAL" clId="{00582A34-8C2B-428E-B5DC-339D12EFD4B8}" dt="2026-10-27T08:42:52.560" v="4169" actId="1076"/>
          <ac:picMkLst>
            <pc:docMk/>
            <pc:sldMk cId="1147761295" sldId="1553"/>
            <ac:picMk id="27" creationId="{FC73BB4A-74EA-E181-FCA8-8223D73716B1}"/>
          </ac:picMkLst>
        </pc:picChg>
      </pc:sldChg>
      <pc:sldChg chg="add del">
        <pc:chgData name="Duijf, Antoinette" userId="80426808-569e-4360-acb0-e5a6dc4b8ad2" providerId="ADAL" clId="{00582A34-8C2B-428E-B5DC-339D12EFD4B8}" dt="2026-10-27T08:21:34.892" v="2437"/>
        <pc:sldMkLst>
          <pc:docMk/>
          <pc:sldMk cId="2315821458" sldId="1553"/>
        </pc:sldMkLst>
      </pc:sldChg>
      <pc:sldChg chg="addSp delSp modSp add mod">
        <pc:chgData name="Duijf, Antoinette" userId="80426808-569e-4360-acb0-e5a6dc4b8ad2" providerId="ADAL" clId="{00582A34-8C2B-428E-B5DC-339D12EFD4B8}" dt="2026-10-27T09:06:52.347" v="4830" actId="1076"/>
        <pc:sldMkLst>
          <pc:docMk/>
          <pc:sldMk cId="1718079062" sldId="1554"/>
        </pc:sldMkLst>
        <pc:spChg chg="del">
          <ac:chgData name="Duijf, Antoinette" userId="80426808-569e-4360-acb0-e5a6dc4b8ad2" providerId="ADAL" clId="{00582A34-8C2B-428E-B5DC-339D12EFD4B8}" dt="2026-10-27T08:58:23.477" v="4439" actId="478"/>
          <ac:spMkLst>
            <pc:docMk/>
            <pc:sldMk cId="1718079062" sldId="1554"/>
            <ac:spMk id="4" creationId="{2E11DB0F-BAC7-C03F-07E3-ECB2952A3BBA}"/>
          </ac:spMkLst>
        </pc:spChg>
        <pc:spChg chg="del mod">
          <ac:chgData name="Duijf, Antoinette" userId="80426808-569e-4360-acb0-e5a6dc4b8ad2" providerId="ADAL" clId="{00582A34-8C2B-428E-B5DC-339D12EFD4B8}" dt="2026-10-27T08:52:19.610" v="4351" actId="21"/>
          <ac:spMkLst>
            <pc:docMk/>
            <pc:sldMk cId="1718079062" sldId="1554"/>
            <ac:spMk id="12" creationId="{11F0DBB5-41D3-CBFD-44E1-1595CF1408A7}"/>
          </ac:spMkLst>
        </pc:spChg>
        <pc:spChg chg="mod">
          <ac:chgData name="Duijf, Antoinette" userId="80426808-569e-4360-acb0-e5a6dc4b8ad2" providerId="ADAL" clId="{00582A34-8C2B-428E-B5DC-339D12EFD4B8}" dt="2026-10-27T08:58:11.576" v="4436" actId="1076"/>
          <ac:spMkLst>
            <pc:docMk/>
            <pc:sldMk cId="1718079062" sldId="1554"/>
            <ac:spMk id="13" creationId="{2F48CF19-B805-1E2A-24DB-CDF0592EB2DC}"/>
          </ac:spMkLst>
        </pc:spChg>
        <pc:spChg chg="del mod">
          <ac:chgData name="Duijf, Antoinette" userId="80426808-569e-4360-acb0-e5a6dc4b8ad2" providerId="ADAL" clId="{00582A34-8C2B-428E-B5DC-339D12EFD4B8}" dt="2026-10-27T08:54:33.079" v="4371" actId="21"/>
          <ac:spMkLst>
            <pc:docMk/>
            <pc:sldMk cId="1718079062" sldId="1554"/>
            <ac:spMk id="14" creationId="{DDC3A858-5543-36F2-6BAB-3665D2EC57EE}"/>
          </ac:spMkLst>
        </pc:spChg>
        <pc:spChg chg="del mod">
          <ac:chgData name="Duijf, Antoinette" userId="80426808-569e-4360-acb0-e5a6dc4b8ad2" providerId="ADAL" clId="{00582A34-8C2B-428E-B5DC-339D12EFD4B8}" dt="2026-10-27T08:54:33.079" v="4371" actId="21"/>
          <ac:spMkLst>
            <pc:docMk/>
            <pc:sldMk cId="1718079062" sldId="1554"/>
            <ac:spMk id="15" creationId="{55F99634-0D50-D409-8713-67D5DEAB967E}"/>
          </ac:spMkLst>
        </pc:spChg>
        <pc:spChg chg="mod">
          <ac:chgData name="Duijf, Antoinette" userId="80426808-569e-4360-acb0-e5a6dc4b8ad2" providerId="ADAL" clId="{00582A34-8C2B-428E-B5DC-339D12EFD4B8}" dt="2026-10-27T08:58:11.576" v="4436" actId="1076"/>
          <ac:spMkLst>
            <pc:docMk/>
            <pc:sldMk cId="1718079062" sldId="1554"/>
            <ac:spMk id="18" creationId="{4CA955AA-A3F3-B66A-0E7F-35C9BC4DD7DB}"/>
          </ac:spMkLst>
        </pc:spChg>
        <pc:spChg chg="del mod">
          <ac:chgData name="Duijf, Antoinette" userId="80426808-569e-4360-acb0-e5a6dc4b8ad2" providerId="ADAL" clId="{00582A34-8C2B-428E-B5DC-339D12EFD4B8}" dt="2026-10-27T08:52:19.610" v="4351" actId="21"/>
          <ac:spMkLst>
            <pc:docMk/>
            <pc:sldMk cId="1718079062" sldId="1554"/>
            <ac:spMk id="19" creationId="{E676251A-3F3C-232D-E7B4-FD80421A1B15}"/>
          </ac:spMkLst>
        </pc:spChg>
        <pc:spChg chg="add mod">
          <ac:chgData name="Duijf, Antoinette" userId="80426808-569e-4360-acb0-e5a6dc4b8ad2" providerId="ADAL" clId="{00582A34-8C2B-428E-B5DC-339D12EFD4B8}" dt="2026-10-27T08:58:16.731" v="4437" actId="1076"/>
          <ac:spMkLst>
            <pc:docMk/>
            <pc:sldMk cId="1718079062" sldId="1554"/>
            <ac:spMk id="25" creationId="{D36A56C9-23C3-34BD-FABF-918F295C89EA}"/>
          </ac:spMkLst>
        </pc:spChg>
        <pc:spChg chg="add mod">
          <ac:chgData name="Duijf, Antoinette" userId="80426808-569e-4360-acb0-e5a6dc4b8ad2" providerId="ADAL" clId="{00582A34-8C2B-428E-B5DC-339D12EFD4B8}" dt="2026-10-27T08:58:19.868" v="4438" actId="14100"/>
          <ac:spMkLst>
            <pc:docMk/>
            <pc:sldMk cId="1718079062" sldId="1554"/>
            <ac:spMk id="27" creationId="{2A1D13BB-4241-B9CD-ED1A-56F2382567ED}"/>
          </ac:spMkLst>
        </pc:spChg>
        <pc:spChg chg="del">
          <ac:chgData name="Duijf, Antoinette" userId="80426808-569e-4360-acb0-e5a6dc4b8ad2" providerId="ADAL" clId="{00582A34-8C2B-428E-B5DC-339D12EFD4B8}" dt="2026-10-27T08:57:45.828" v="4432" actId="478"/>
          <ac:spMkLst>
            <pc:docMk/>
            <pc:sldMk cId="1718079062" sldId="1554"/>
            <ac:spMk id="32" creationId="{0AB2B9E5-F75A-426A-E68E-47CA3E186BD1}"/>
          </ac:spMkLst>
        </pc:spChg>
        <pc:spChg chg="add del mod">
          <ac:chgData name="Duijf, Antoinette" userId="80426808-569e-4360-acb0-e5a6dc4b8ad2" providerId="ADAL" clId="{00582A34-8C2B-428E-B5DC-339D12EFD4B8}" dt="2026-10-27T08:57:35.390" v="4421" actId="21"/>
          <ac:spMkLst>
            <pc:docMk/>
            <pc:sldMk cId="1718079062" sldId="1554"/>
            <ac:spMk id="36" creationId="{DA2C98A8-54EB-8B2B-5D71-5C039EFA32EF}"/>
          </ac:spMkLst>
        </pc:spChg>
        <pc:spChg chg="add del mod">
          <ac:chgData name="Duijf, Antoinette" userId="80426808-569e-4360-acb0-e5a6dc4b8ad2" providerId="ADAL" clId="{00582A34-8C2B-428E-B5DC-339D12EFD4B8}" dt="2026-10-27T08:57:35.390" v="4421" actId="21"/>
          <ac:spMkLst>
            <pc:docMk/>
            <pc:sldMk cId="1718079062" sldId="1554"/>
            <ac:spMk id="38" creationId="{B06BC3FA-BB58-1AF9-25F9-AEB9AA36BDB8}"/>
          </ac:spMkLst>
        </pc:spChg>
        <pc:spChg chg="add mod">
          <ac:chgData name="Duijf, Antoinette" userId="80426808-569e-4360-acb0-e5a6dc4b8ad2" providerId="ADAL" clId="{00582A34-8C2B-428E-B5DC-339D12EFD4B8}" dt="2026-10-27T08:57:59.343" v="4434" actId="14100"/>
          <ac:spMkLst>
            <pc:docMk/>
            <pc:sldMk cId="1718079062" sldId="1554"/>
            <ac:spMk id="46" creationId="{31DDF13D-2197-42FC-6CE0-B4E248B8C4FA}"/>
          </ac:spMkLst>
        </pc:spChg>
        <pc:spChg chg="add mod">
          <ac:chgData name="Duijf, Antoinette" userId="80426808-569e-4360-acb0-e5a6dc4b8ad2" providerId="ADAL" clId="{00582A34-8C2B-428E-B5DC-339D12EFD4B8}" dt="2026-10-27T08:58:02.986" v="4435" actId="14100"/>
          <ac:spMkLst>
            <pc:docMk/>
            <pc:sldMk cId="1718079062" sldId="1554"/>
            <ac:spMk id="48" creationId="{5D49DC42-8E52-6BF9-7495-5327A3379ABF}"/>
          </ac:spMkLst>
        </pc:spChg>
        <pc:spChg chg="add mod">
          <ac:chgData name="Duijf, Antoinette" userId="80426808-569e-4360-acb0-e5a6dc4b8ad2" providerId="ADAL" clId="{00582A34-8C2B-428E-B5DC-339D12EFD4B8}" dt="2026-10-27T08:59:27.592" v="4463" actId="14100"/>
          <ac:spMkLst>
            <pc:docMk/>
            <pc:sldMk cId="1718079062" sldId="1554"/>
            <ac:spMk id="50" creationId="{758B7DB8-D569-2D76-A3F9-3402F4743C17}"/>
          </ac:spMkLst>
        </pc:spChg>
        <pc:spChg chg="add mod">
          <ac:chgData name="Duijf, Antoinette" userId="80426808-569e-4360-acb0-e5a6dc4b8ad2" providerId="ADAL" clId="{00582A34-8C2B-428E-B5DC-339D12EFD4B8}" dt="2026-10-27T09:00:56.692" v="4483" actId="404"/>
          <ac:spMkLst>
            <pc:docMk/>
            <pc:sldMk cId="1718079062" sldId="1554"/>
            <ac:spMk id="52" creationId="{74D7EAD2-8086-C0F9-8AA1-109CB3A54C9A}"/>
          </ac:spMkLst>
        </pc:spChg>
        <pc:spChg chg="add mod">
          <ac:chgData name="Duijf, Antoinette" userId="80426808-569e-4360-acb0-e5a6dc4b8ad2" providerId="ADAL" clId="{00582A34-8C2B-428E-B5DC-339D12EFD4B8}" dt="2026-10-27T09:01:19.817" v="4486" actId="14100"/>
          <ac:spMkLst>
            <pc:docMk/>
            <pc:sldMk cId="1718079062" sldId="1554"/>
            <ac:spMk id="54" creationId="{68315F1D-135B-DAE0-8AB1-D1D70D1CF0D8}"/>
          </ac:spMkLst>
        </pc:spChg>
        <pc:spChg chg="add del">
          <ac:chgData name="Duijf, Antoinette" userId="80426808-569e-4360-acb0-e5a6dc4b8ad2" providerId="ADAL" clId="{00582A34-8C2B-428E-B5DC-339D12EFD4B8}" dt="2026-10-27T09:00:00.814" v="4476" actId="478"/>
          <ac:spMkLst>
            <pc:docMk/>
            <pc:sldMk cId="1718079062" sldId="1554"/>
            <ac:spMk id="56" creationId="{B88B98F7-D4B7-4F56-6471-6FF6A2454BB9}"/>
          </ac:spMkLst>
        </pc:spChg>
        <pc:spChg chg="add mod ord">
          <ac:chgData name="Duijf, Antoinette" userId="80426808-569e-4360-acb0-e5a6dc4b8ad2" providerId="ADAL" clId="{00582A34-8C2B-428E-B5DC-339D12EFD4B8}" dt="2026-10-27T09:01:17.295" v="4485" actId="14100"/>
          <ac:spMkLst>
            <pc:docMk/>
            <pc:sldMk cId="1718079062" sldId="1554"/>
            <ac:spMk id="58" creationId="{F83158C7-9078-A37E-B1F9-0417378A9A9C}"/>
          </ac:spMkLst>
        </pc:spChg>
        <pc:spChg chg="add mod">
          <ac:chgData name="Duijf, Antoinette" userId="80426808-569e-4360-acb0-e5a6dc4b8ad2" providerId="ADAL" clId="{00582A34-8C2B-428E-B5DC-339D12EFD4B8}" dt="2026-10-27T09:05:54.373" v="4776" actId="20577"/>
          <ac:spMkLst>
            <pc:docMk/>
            <pc:sldMk cId="1718079062" sldId="1554"/>
            <ac:spMk id="65" creationId="{D96EDC88-BFD2-B1E4-ACBD-69AA522A8386}"/>
          </ac:spMkLst>
        </pc:spChg>
        <pc:spChg chg="add mod">
          <ac:chgData name="Duijf, Antoinette" userId="80426808-569e-4360-acb0-e5a6dc4b8ad2" providerId="ADAL" clId="{00582A34-8C2B-428E-B5DC-339D12EFD4B8}" dt="2026-10-27T09:06:52.347" v="4830" actId="1076"/>
          <ac:spMkLst>
            <pc:docMk/>
            <pc:sldMk cId="1718079062" sldId="1554"/>
            <ac:spMk id="66" creationId="{559C842E-2360-AB8E-5FCC-452F248F9A4E}"/>
          </ac:spMkLst>
        </pc:spChg>
        <pc:grpChg chg="mod">
          <ac:chgData name="Duijf, Antoinette" userId="80426808-569e-4360-acb0-e5a6dc4b8ad2" providerId="ADAL" clId="{00582A34-8C2B-428E-B5DC-339D12EFD4B8}" dt="2026-10-27T08:58:34.849" v="4445" actId="1076"/>
          <ac:grpSpMkLst>
            <pc:docMk/>
            <pc:sldMk cId="1718079062" sldId="1554"/>
            <ac:grpSpMk id="22" creationId="{5350265C-9B77-E646-F072-FB33ED4CED35}"/>
          </ac:grpSpMkLst>
        </pc:grpChg>
        <pc:grpChg chg="add del mod">
          <ac:chgData name="Duijf, Antoinette" userId="80426808-569e-4360-acb0-e5a6dc4b8ad2" providerId="ADAL" clId="{00582A34-8C2B-428E-B5DC-339D12EFD4B8}" dt="2026-10-27T08:58:23.771" v="4440" actId="478"/>
          <ac:grpSpMkLst>
            <pc:docMk/>
            <pc:sldMk cId="1718079062" sldId="1554"/>
            <ac:grpSpMk id="29" creationId="{C7677BE5-1766-C38D-BE08-D08F7F52EFC7}"/>
          </ac:grpSpMkLst>
        </pc:grpChg>
        <pc:picChg chg="del mod">
          <ac:chgData name="Duijf, Antoinette" userId="80426808-569e-4360-acb0-e5a6dc4b8ad2" providerId="ADAL" clId="{00582A34-8C2B-428E-B5DC-339D12EFD4B8}" dt="2026-10-27T08:56:53.995" v="4414" actId="478"/>
          <ac:picMkLst>
            <pc:docMk/>
            <pc:sldMk cId="1718079062" sldId="1554"/>
            <ac:picMk id="9" creationId="{10A79D3F-F43A-C4F7-2C50-E987533D5736}"/>
          </ac:picMkLst>
        </pc:picChg>
        <pc:picChg chg="add del mod">
          <ac:chgData name="Duijf, Antoinette" userId="80426808-569e-4360-acb0-e5a6dc4b8ad2" providerId="ADAL" clId="{00582A34-8C2B-428E-B5DC-339D12EFD4B8}" dt="2026-10-27T08:55:59.320" v="4398" actId="478"/>
          <ac:picMkLst>
            <pc:docMk/>
            <pc:sldMk cId="1718079062" sldId="1554"/>
            <ac:picMk id="21" creationId="{F1EB8311-DF5F-3CB6-05EC-C35DC8218A88}"/>
          </ac:picMkLst>
        </pc:picChg>
        <pc:picChg chg="mod">
          <ac:chgData name="Duijf, Antoinette" userId="80426808-569e-4360-acb0-e5a6dc4b8ad2" providerId="ADAL" clId="{00582A34-8C2B-428E-B5DC-339D12EFD4B8}" dt="2026-10-27T08:58:25.860" v="4441" actId="1076"/>
          <ac:picMkLst>
            <pc:docMk/>
            <pc:sldMk cId="1718079062" sldId="1554"/>
            <ac:picMk id="23" creationId="{A64C3A39-8E13-B2E5-7F1A-F117DA04FB8F}"/>
          </ac:picMkLst>
        </pc:picChg>
        <pc:picChg chg="mod">
          <ac:chgData name="Duijf, Antoinette" userId="80426808-569e-4360-acb0-e5a6dc4b8ad2" providerId="ADAL" clId="{00582A34-8C2B-428E-B5DC-339D12EFD4B8}" dt="2026-10-27T08:58:29.752" v="4443" actId="1076"/>
          <ac:picMkLst>
            <pc:docMk/>
            <pc:sldMk cId="1718079062" sldId="1554"/>
            <ac:picMk id="24" creationId="{298C0501-4036-CFA4-1CD0-1FCAC722D667}"/>
          </ac:picMkLst>
        </pc:picChg>
        <pc:picChg chg="del mod">
          <ac:chgData name="Duijf, Antoinette" userId="80426808-569e-4360-acb0-e5a6dc4b8ad2" providerId="ADAL" clId="{00582A34-8C2B-428E-B5DC-339D12EFD4B8}" dt="2026-10-27T08:55:09.768" v="4386" actId="21"/>
          <ac:picMkLst>
            <pc:docMk/>
            <pc:sldMk cId="1718079062" sldId="1554"/>
            <ac:picMk id="28" creationId="{BD75C1F9-F561-1352-9667-75471F60592D}"/>
          </ac:picMkLst>
        </pc:picChg>
        <pc:picChg chg="del mod">
          <ac:chgData name="Duijf, Antoinette" userId="80426808-569e-4360-acb0-e5a6dc4b8ad2" providerId="ADAL" clId="{00582A34-8C2B-428E-B5DC-339D12EFD4B8}" dt="2026-10-27T08:54:57.765" v="4379" actId="21"/>
          <ac:picMkLst>
            <pc:docMk/>
            <pc:sldMk cId="1718079062" sldId="1554"/>
            <ac:picMk id="30" creationId="{610EE64F-484D-C10F-F1B3-BFE18E4D9F8F}"/>
          </ac:picMkLst>
        </pc:picChg>
        <pc:picChg chg="mod">
          <ac:chgData name="Duijf, Antoinette" userId="80426808-569e-4360-acb0-e5a6dc4b8ad2" providerId="ADAL" clId="{00582A34-8C2B-428E-B5DC-339D12EFD4B8}" dt="2026-10-27T08:54:09.738" v="4365"/>
          <ac:picMkLst>
            <pc:docMk/>
            <pc:sldMk cId="1718079062" sldId="1554"/>
            <ac:picMk id="31" creationId="{C5F62739-6846-BE76-9C10-472D3A920525}"/>
          </ac:picMkLst>
        </pc:picChg>
        <pc:picChg chg="mod">
          <ac:chgData name="Duijf, Antoinette" userId="80426808-569e-4360-acb0-e5a6dc4b8ad2" providerId="ADAL" clId="{00582A34-8C2B-428E-B5DC-339D12EFD4B8}" dt="2026-10-27T08:54:09.738" v="4365"/>
          <ac:picMkLst>
            <pc:docMk/>
            <pc:sldMk cId="1718079062" sldId="1554"/>
            <ac:picMk id="33" creationId="{8E0F393B-B5C1-6CDC-E33A-4967DB6754F5}"/>
          </ac:picMkLst>
        </pc:picChg>
        <pc:picChg chg="mod">
          <ac:chgData name="Duijf, Antoinette" userId="80426808-569e-4360-acb0-e5a6dc4b8ad2" providerId="ADAL" clId="{00582A34-8C2B-428E-B5DC-339D12EFD4B8}" dt="2026-10-27T08:54:09.738" v="4365"/>
          <ac:picMkLst>
            <pc:docMk/>
            <pc:sldMk cId="1718079062" sldId="1554"/>
            <ac:picMk id="34" creationId="{F11B43E5-0C71-295F-1818-AB4FE6193807}"/>
          </ac:picMkLst>
        </pc:picChg>
        <pc:picChg chg="add del mod">
          <ac:chgData name="Duijf, Antoinette" userId="80426808-569e-4360-acb0-e5a6dc4b8ad2" providerId="ADAL" clId="{00582A34-8C2B-428E-B5DC-339D12EFD4B8}" dt="2026-10-27T08:56:00.524" v="4399" actId="478"/>
          <ac:picMkLst>
            <pc:docMk/>
            <pc:sldMk cId="1718079062" sldId="1554"/>
            <ac:picMk id="40" creationId="{72AA668D-221D-CE36-6CF0-F1E14988EA65}"/>
          </ac:picMkLst>
        </pc:picChg>
        <pc:picChg chg="add del mod">
          <ac:chgData name="Duijf, Antoinette" userId="80426808-569e-4360-acb0-e5a6dc4b8ad2" providerId="ADAL" clId="{00582A34-8C2B-428E-B5DC-339D12EFD4B8}" dt="2026-10-27T08:56:00.887" v="4400" actId="478"/>
          <ac:picMkLst>
            <pc:docMk/>
            <pc:sldMk cId="1718079062" sldId="1554"/>
            <ac:picMk id="42" creationId="{557E5EAF-2C5D-39CB-BC7B-A190798FC47C}"/>
          </ac:picMkLst>
        </pc:picChg>
        <pc:picChg chg="add ord">
          <ac:chgData name="Duijf, Antoinette" userId="80426808-569e-4360-acb0-e5a6dc4b8ad2" providerId="ADAL" clId="{00582A34-8C2B-428E-B5DC-339D12EFD4B8}" dt="2026-10-27T08:57:02.752" v="4416" actId="167"/>
          <ac:picMkLst>
            <pc:docMk/>
            <pc:sldMk cId="1718079062" sldId="1554"/>
            <ac:picMk id="44" creationId="{CE8B6529-3CC4-6E62-1486-473208E86512}"/>
          </ac:picMkLst>
        </pc:picChg>
        <pc:cxnChg chg="add mod">
          <ac:chgData name="Duijf, Antoinette" userId="80426808-569e-4360-acb0-e5a6dc4b8ad2" providerId="ADAL" clId="{00582A34-8C2B-428E-B5DC-339D12EFD4B8}" dt="2026-10-27T09:01:47.012" v="4491" actId="1076"/>
          <ac:cxnSpMkLst>
            <pc:docMk/>
            <pc:sldMk cId="1718079062" sldId="1554"/>
            <ac:cxnSpMk id="60" creationId="{AC0256AE-F075-D67E-E395-36284E513B9F}"/>
          </ac:cxnSpMkLst>
        </pc:cxnChg>
        <pc:cxnChg chg="add mod">
          <ac:chgData name="Duijf, Antoinette" userId="80426808-569e-4360-acb0-e5a6dc4b8ad2" providerId="ADAL" clId="{00582A34-8C2B-428E-B5DC-339D12EFD4B8}" dt="2026-10-27T09:02:03.235" v="4495" actId="14100"/>
          <ac:cxnSpMkLst>
            <pc:docMk/>
            <pc:sldMk cId="1718079062" sldId="1554"/>
            <ac:cxnSpMk id="62" creationId="{BA002F82-FBD5-1F61-4C41-255DAFAD78F2}"/>
          </ac:cxnSpMkLst>
        </pc:cxnChg>
      </pc:sldChg>
    </pc:docChg>
  </pc:docChgLst>
  <pc:docChgLst>
    <pc:chgData name="Routledge, Mandy" userId="bacdedf5-8e30-494b-ad8b-f27fa30c4f8d" providerId="ADAL" clId="{CCB24F93-BDB9-4BD7-8A35-FDD7F9D1AA15}"/>
    <pc:docChg chg="undo custSel modSld">
      <pc:chgData name="Routledge, Mandy" userId="bacdedf5-8e30-494b-ad8b-f27fa30c4f8d" providerId="ADAL" clId="{CCB24F93-BDB9-4BD7-8A35-FDD7F9D1AA15}" dt="2026-10-27T09:55:42.391" v="23" actId="692"/>
      <pc:docMkLst>
        <pc:docMk/>
      </pc:docMkLst>
      <pc:sldChg chg="modSp mod modNotesTx">
        <pc:chgData name="Routledge, Mandy" userId="bacdedf5-8e30-494b-ad8b-f27fa30c4f8d" providerId="ADAL" clId="{CCB24F93-BDB9-4BD7-8A35-FDD7F9D1AA15}" dt="2026-10-27T09:50:59.405" v="14" actId="20577"/>
        <pc:sldMkLst>
          <pc:docMk/>
          <pc:sldMk cId="2189114603" sldId="1437"/>
        </pc:sldMkLst>
        <pc:spChg chg="mod">
          <ac:chgData name="Routledge, Mandy" userId="bacdedf5-8e30-494b-ad8b-f27fa30c4f8d" providerId="ADAL" clId="{CCB24F93-BDB9-4BD7-8A35-FDD7F9D1AA15}" dt="2026-10-27T09:50:59.405" v="14" actId="20577"/>
          <ac:spMkLst>
            <pc:docMk/>
            <pc:sldMk cId="2189114603" sldId="1437"/>
            <ac:spMk id="3" creationId="{00000000-0000-0000-0000-000000000000}"/>
          </ac:spMkLst>
        </pc:spChg>
      </pc:sldChg>
      <pc:sldChg chg="modSp mod">
        <pc:chgData name="Routledge, Mandy" userId="bacdedf5-8e30-494b-ad8b-f27fa30c4f8d" providerId="ADAL" clId="{CCB24F93-BDB9-4BD7-8A35-FDD7F9D1AA15}" dt="2026-10-27T09:55:42.391" v="23" actId="692"/>
        <pc:sldMkLst>
          <pc:docMk/>
          <pc:sldMk cId="1515853822" sldId="1549"/>
        </pc:sldMkLst>
        <pc:cxnChg chg="mod">
          <ac:chgData name="Routledge, Mandy" userId="bacdedf5-8e30-494b-ad8b-f27fa30c4f8d" providerId="ADAL" clId="{CCB24F93-BDB9-4BD7-8A35-FDD7F9D1AA15}" dt="2026-10-27T09:55:42.391" v="23" actId="692"/>
          <ac:cxnSpMkLst>
            <pc:docMk/>
            <pc:sldMk cId="1515853822" sldId="1549"/>
            <ac:cxnSpMk id="43" creationId="{B96AD65A-2DF6-5110-6967-48F952C4E006}"/>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27-10-2026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27-10-2026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fontAlgn="t"/>
            <a:r>
              <a:rPr lang="nl-NL" sz="1200" b="1" kern="1200">
                <a:solidFill>
                  <a:schemeClr val="tx1"/>
                </a:solidFill>
                <a:effectLst/>
                <a:latin typeface="+mn-lt"/>
                <a:ea typeface="+mn-ea"/>
                <a:cs typeface="+mn-cs"/>
              </a:rPr>
              <a:t>Woordenoverzicht</a:t>
            </a:r>
            <a:br>
              <a:rPr lang="nl-NL" sz="1200" b="1" kern="1200">
                <a:solidFill>
                  <a:schemeClr val="tx1"/>
                </a:solidFill>
                <a:effectLst/>
                <a:latin typeface="+mn-lt"/>
                <a:ea typeface="+mn-ea"/>
                <a:cs typeface="+mn-cs"/>
              </a:rPr>
            </a:br>
            <a:br>
              <a:rPr lang="nl-NL" sz="1200" b="1" kern="1200">
                <a:solidFill>
                  <a:schemeClr val="tx1"/>
                </a:solidFill>
                <a:effectLst/>
                <a:latin typeface="+mn-lt"/>
                <a:ea typeface="+mn-ea"/>
                <a:cs typeface="+mn-cs"/>
              </a:rPr>
            </a:br>
            <a:r>
              <a:rPr lang="nl-NL" sz="1200" b="1" kern="1200">
                <a:solidFill>
                  <a:schemeClr val="tx1"/>
                </a:solidFill>
                <a:effectLst/>
                <a:latin typeface="+mn-lt"/>
                <a:ea typeface="+mn-ea"/>
                <a:cs typeface="+mn-cs"/>
              </a:rPr>
              <a:t>de criminaliteit: </a:t>
            </a:r>
            <a:r>
              <a:rPr lang="nl-NL" sz="1200" b="0" kern="1200">
                <a:solidFill>
                  <a:schemeClr val="tx1"/>
                </a:solidFill>
                <a:effectLst/>
                <a:latin typeface="+mn-lt"/>
                <a:ea typeface="+mn-ea"/>
                <a:cs typeface="+mn-cs"/>
              </a:rPr>
              <a:t>de misdadigheid, het plegen van misdaden</a:t>
            </a:r>
            <a:br>
              <a:rPr lang="nl-NL" sz="1200" b="0" kern="1200">
                <a:solidFill>
                  <a:schemeClr val="tx1"/>
                </a:solidFill>
                <a:effectLst/>
                <a:latin typeface="+mn-lt"/>
                <a:ea typeface="+mn-ea"/>
                <a:cs typeface="+mn-cs"/>
              </a:rPr>
            </a:br>
            <a:r>
              <a:rPr lang="nl-NL" sz="1200" b="1" kern="1200">
                <a:solidFill>
                  <a:schemeClr val="tx1"/>
                </a:solidFill>
                <a:effectLst/>
                <a:latin typeface="+mn-lt"/>
                <a:ea typeface="+mn-ea"/>
                <a:cs typeface="+mn-cs"/>
              </a:rPr>
              <a:t>platliggen: </a:t>
            </a:r>
            <a:r>
              <a:rPr lang="nl-NL" sz="1200" b="0" kern="1200">
                <a:solidFill>
                  <a:schemeClr val="tx1"/>
                </a:solidFill>
                <a:effectLst/>
                <a:latin typeface="+mn-lt"/>
                <a:ea typeface="+mn-ea"/>
                <a:cs typeface="+mn-cs"/>
              </a:rPr>
              <a:t>niet meer werken</a:t>
            </a:r>
            <a:br>
              <a:rPr lang="nl-NL" sz="1200" b="0" kern="1200">
                <a:solidFill>
                  <a:schemeClr val="tx1"/>
                </a:solidFill>
                <a:effectLst/>
                <a:latin typeface="+mn-lt"/>
                <a:ea typeface="+mn-ea"/>
                <a:cs typeface="+mn-cs"/>
              </a:rPr>
            </a:br>
            <a:r>
              <a:rPr lang="nl-NL" sz="1200" b="1" kern="1200">
                <a:solidFill>
                  <a:schemeClr val="tx1"/>
                </a:solidFill>
                <a:effectLst/>
                <a:latin typeface="+mn-lt"/>
                <a:ea typeface="+mn-ea"/>
                <a:cs typeface="+mn-cs"/>
              </a:rPr>
              <a:t>hacken: </a:t>
            </a:r>
            <a:r>
              <a:rPr lang="nl-NL" sz="1200" b="0" kern="1200">
                <a:solidFill>
                  <a:schemeClr val="tx1"/>
                </a:solidFill>
                <a:effectLst/>
                <a:latin typeface="+mn-lt"/>
                <a:ea typeface="+mn-ea"/>
                <a:cs typeface="+mn-cs"/>
              </a:rPr>
              <a:t>met kwade bedoelingen inbreken in computers of websites</a:t>
            </a:r>
            <a:br>
              <a:rPr lang="nl-NL" sz="1200" b="0" kern="1200">
                <a:solidFill>
                  <a:schemeClr val="tx1"/>
                </a:solidFill>
                <a:effectLst/>
                <a:latin typeface="+mn-lt"/>
                <a:ea typeface="+mn-ea"/>
                <a:cs typeface="+mn-cs"/>
              </a:rPr>
            </a:br>
            <a:r>
              <a:rPr lang="nl-NL" sz="1200" b="1" kern="1200">
                <a:solidFill>
                  <a:schemeClr val="tx1"/>
                </a:solidFill>
                <a:effectLst/>
                <a:latin typeface="+mn-lt"/>
                <a:ea typeface="+mn-ea"/>
                <a:cs typeface="+mn-cs"/>
              </a:rPr>
              <a:t>de gegevens: </a:t>
            </a:r>
            <a:r>
              <a:rPr lang="nl-NL" sz="1200" b="0" kern="1200">
                <a:solidFill>
                  <a:schemeClr val="tx1"/>
                </a:solidFill>
                <a:effectLst/>
                <a:latin typeface="+mn-lt"/>
                <a:ea typeface="+mn-ea"/>
                <a:cs typeface="+mn-cs"/>
              </a:rPr>
              <a:t>de informatie</a:t>
            </a:r>
            <a:br>
              <a:rPr lang="nl-NL" sz="1200" b="0" kern="1200">
                <a:solidFill>
                  <a:schemeClr val="tx1"/>
                </a:solidFill>
                <a:effectLst/>
                <a:latin typeface="+mn-lt"/>
                <a:ea typeface="+mn-ea"/>
                <a:cs typeface="+mn-cs"/>
              </a:rPr>
            </a:br>
            <a:r>
              <a:rPr lang="nl-NL" sz="1200" b="1" kern="1200">
                <a:solidFill>
                  <a:schemeClr val="tx1"/>
                </a:solidFill>
                <a:effectLst/>
                <a:latin typeface="+mn-lt"/>
                <a:ea typeface="+mn-ea"/>
                <a:cs typeface="+mn-cs"/>
              </a:rPr>
              <a:t>bevestigen: </a:t>
            </a:r>
            <a:r>
              <a:rPr lang="nl-NL" sz="1200" b="0" kern="1200">
                <a:solidFill>
                  <a:schemeClr val="tx1"/>
                </a:solidFill>
                <a:effectLst/>
                <a:latin typeface="+mn-lt"/>
                <a:ea typeface="+mn-ea"/>
                <a:cs typeface="+mn-cs"/>
              </a:rPr>
              <a:t>laten merken dat iets echt zo is, zeggen dat iets waar is</a:t>
            </a:r>
            <a:br>
              <a:rPr lang="nl-NL" sz="1200" b="0" kern="1200">
                <a:solidFill>
                  <a:schemeClr val="tx1"/>
                </a:solidFill>
                <a:effectLst/>
                <a:latin typeface="+mn-lt"/>
                <a:ea typeface="+mn-ea"/>
                <a:cs typeface="+mn-cs"/>
              </a:rPr>
            </a:br>
            <a:r>
              <a:rPr lang="nl-NL" sz="1200" b="1" kern="1200">
                <a:solidFill>
                  <a:schemeClr val="tx1"/>
                </a:solidFill>
                <a:effectLst/>
                <a:latin typeface="+mn-lt"/>
                <a:ea typeface="+mn-ea"/>
                <a:cs typeface="+mn-cs"/>
              </a:rPr>
              <a:t>beveiligen: </a:t>
            </a:r>
            <a:r>
              <a:rPr lang="nl-NL" sz="1200" b="0" kern="1200">
                <a:solidFill>
                  <a:schemeClr val="tx1"/>
                </a:solidFill>
                <a:effectLst/>
                <a:latin typeface="+mn-lt"/>
                <a:ea typeface="+mn-ea"/>
                <a:cs typeface="+mn-cs"/>
              </a:rPr>
              <a:t>tegen gevaar beschermen</a:t>
            </a:r>
            <a:br>
              <a:rPr lang="nl-NL" sz="1200" b="0" kern="1200">
                <a:solidFill>
                  <a:schemeClr val="tx1"/>
                </a:solidFill>
                <a:effectLst/>
                <a:latin typeface="+mn-lt"/>
                <a:ea typeface="+mn-ea"/>
                <a:cs typeface="+mn-cs"/>
              </a:rPr>
            </a:br>
            <a:r>
              <a:rPr lang="nl-NL" sz="1200" b="1" kern="1200">
                <a:solidFill>
                  <a:schemeClr val="tx1"/>
                </a:solidFill>
                <a:effectLst/>
                <a:latin typeface="+mn-lt"/>
                <a:ea typeface="+mn-ea"/>
                <a:cs typeface="+mn-cs"/>
              </a:rPr>
              <a:t>oplichten: </a:t>
            </a:r>
            <a:r>
              <a:rPr lang="nl-NL" sz="1200" b="0" kern="1200">
                <a:solidFill>
                  <a:schemeClr val="tx1"/>
                </a:solidFill>
                <a:effectLst/>
                <a:latin typeface="+mn-lt"/>
                <a:ea typeface="+mn-ea"/>
                <a:cs typeface="+mn-cs"/>
              </a:rPr>
              <a:t>bedriegen om geld te verdienen</a:t>
            </a:r>
            <a:br>
              <a:rPr lang="nl-NL" sz="1200" b="0" kern="1200">
                <a:solidFill>
                  <a:schemeClr val="tx1"/>
                </a:solidFill>
                <a:effectLst/>
                <a:latin typeface="+mn-lt"/>
                <a:ea typeface="+mn-ea"/>
                <a:cs typeface="+mn-cs"/>
              </a:rPr>
            </a:br>
            <a:r>
              <a:rPr lang="nl-NL" sz="1200" b="1" kern="1200">
                <a:solidFill>
                  <a:schemeClr val="tx1"/>
                </a:solidFill>
                <a:effectLst/>
                <a:latin typeface="+mn-lt"/>
                <a:ea typeface="+mn-ea"/>
                <a:cs typeface="+mn-cs"/>
              </a:rPr>
              <a:t>professioneel: </a:t>
            </a:r>
            <a:r>
              <a:rPr lang="nl-NL" sz="1200" b="0" kern="1200">
                <a:solidFill>
                  <a:schemeClr val="tx1"/>
                </a:solidFill>
                <a:effectLst/>
                <a:latin typeface="+mn-lt"/>
                <a:ea typeface="+mn-ea"/>
                <a:cs typeface="+mn-cs"/>
              </a:rPr>
              <a:t>door beroepsmensen gedaan of gemaakt</a:t>
            </a:r>
            <a:br>
              <a:rPr lang="nl-NL" sz="1200" b="0" kern="1200">
                <a:solidFill>
                  <a:schemeClr val="tx1"/>
                </a:solidFill>
                <a:effectLst/>
                <a:latin typeface="+mn-lt"/>
                <a:ea typeface="+mn-ea"/>
                <a:cs typeface="+mn-cs"/>
              </a:rPr>
            </a:br>
            <a:r>
              <a:rPr lang="nl-NL" sz="1200" b="1" kern="1200">
                <a:solidFill>
                  <a:schemeClr val="tx1"/>
                </a:solidFill>
                <a:effectLst/>
                <a:latin typeface="+mn-lt"/>
                <a:ea typeface="+mn-ea"/>
                <a:cs typeface="+mn-cs"/>
              </a:rPr>
              <a:t>de fraude: </a:t>
            </a:r>
            <a:r>
              <a:rPr lang="nl-NL" sz="1200" b="0" kern="1200">
                <a:solidFill>
                  <a:schemeClr val="tx1"/>
                </a:solidFill>
                <a:effectLst/>
                <a:latin typeface="+mn-lt"/>
                <a:ea typeface="+mn-ea"/>
                <a:cs typeface="+mn-cs"/>
              </a:rPr>
              <a:t>het bedrog</a:t>
            </a:r>
            <a:br>
              <a:rPr lang="nl-NL" sz="1200" b="0" kern="1200">
                <a:solidFill>
                  <a:schemeClr val="tx1"/>
                </a:solidFill>
                <a:effectLst/>
                <a:latin typeface="+mn-lt"/>
                <a:ea typeface="+mn-ea"/>
                <a:cs typeface="+mn-cs"/>
              </a:rPr>
            </a:br>
            <a:r>
              <a:rPr lang="nl-NL" sz="1200" b="1" kern="1200">
                <a:solidFill>
                  <a:schemeClr val="tx1"/>
                </a:solidFill>
                <a:effectLst/>
                <a:latin typeface="+mn-lt"/>
                <a:ea typeface="+mn-ea"/>
                <a:cs typeface="+mn-cs"/>
              </a:rPr>
              <a:t>onder druk zetten: </a:t>
            </a:r>
            <a:r>
              <a:rPr lang="nl-NL" sz="1200" b="0" kern="1200">
                <a:solidFill>
                  <a:schemeClr val="tx1"/>
                </a:solidFill>
                <a:effectLst/>
                <a:latin typeface="+mn-lt"/>
                <a:ea typeface="+mn-ea"/>
                <a:cs typeface="+mn-cs"/>
              </a:rPr>
              <a:t>proberen tot iets te dwingen</a:t>
            </a:r>
            <a:endParaRPr lang="nl-NL" sz="1200" b="1" kern="120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Kentalis</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348875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1646991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10</a:t>
            </a:fld>
            <a:endParaRPr lang="nl-NL"/>
          </a:p>
        </p:txBody>
      </p:sp>
    </p:spTree>
    <p:extLst>
      <p:ext uri="{BB962C8B-B14F-4D97-AF65-F5344CB8AC3E}">
        <p14:creationId xmlns:p14="http://schemas.microsoft.com/office/powerpoint/2010/main" val="3820694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1821505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3200562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3968071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35A16-D6C6-F1BD-A286-BD99DC1CFEF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F7DE2CD-0C58-76D3-838B-815915FAF55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EFF8832-4B2E-1543-2810-AABEE8BB2010}"/>
              </a:ext>
            </a:extLst>
          </p:cNvPr>
          <p:cNvSpPr>
            <a:spLocks noGrp="1"/>
          </p:cNvSpPr>
          <p:nvPr>
            <p:ph type="body" idx="1"/>
          </p:nvPr>
        </p:nvSpPr>
        <p:spPr/>
        <p:txBody>
          <a:bodyPr/>
          <a:lstStyle/>
          <a:p>
            <a:r>
              <a:rPr lang="nl-NL"/>
              <a:t>Bron afbeeldingen: AI</a:t>
            </a:r>
          </a:p>
        </p:txBody>
      </p:sp>
      <p:sp>
        <p:nvSpPr>
          <p:cNvPr id="4" name="Tijdelijke aanduiding voor dianummer 3">
            <a:extLst>
              <a:ext uri="{FF2B5EF4-FFF2-40B4-BE49-F238E27FC236}">
                <a16:creationId xmlns:a16="http://schemas.microsoft.com/office/drawing/2014/main" id="{328410FD-DBE8-4004-85CB-B74B3CFF78A6}"/>
              </a:ext>
            </a:extLst>
          </p:cNvPr>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2737987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10746231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DAEEE-87D2-4366-B21F-28B588D2BAF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07EB0D0-29BF-C52A-6F4E-E37D87A41F3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F416E85-C0C4-7879-FB41-A1B23E6542A7}"/>
              </a:ext>
            </a:extLst>
          </p:cNvPr>
          <p:cNvSpPr>
            <a:spLocks noGrp="1"/>
          </p:cNvSpPr>
          <p:nvPr>
            <p:ph type="body" idx="1"/>
          </p:nvPr>
        </p:nvSpPr>
        <p:spPr/>
        <p:txBody>
          <a:bodyPr/>
          <a:lstStyle/>
          <a:p>
            <a:r>
              <a:rPr lang="nl-NL"/>
              <a:t>Bron afbeeldingen: AI</a:t>
            </a:r>
          </a:p>
        </p:txBody>
      </p:sp>
      <p:sp>
        <p:nvSpPr>
          <p:cNvPr id="4" name="Tijdelijke aanduiding voor dianummer 3">
            <a:extLst>
              <a:ext uri="{FF2B5EF4-FFF2-40B4-BE49-F238E27FC236}">
                <a16:creationId xmlns:a16="http://schemas.microsoft.com/office/drawing/2014/main" id="{5A93D862-BD25-C4CE-78FF-6D40EFB7A90F}"/>
              </a:ext>
            </a:extLst>
          </p:cNvPr>
          <p:cNvSpPr>
            <a:spLocks noGrp="1"/>
          </p:cNvSpPr>
          <p:nvPr>
            <p:ph type="sldNum" sz="quarter" idx="5"/>
          </p:nvPr>
        </p:nvSpPr>
        <p:spPr/>
        <p:txBody>
          <a:bodyPr/>
          <a:lstStyle/>
          <a:p>
            <a:fld id="{242364B7-A1BB-4DB8-BFB0-D334F87005C8}" type="slidenum">
              <a:rPr lang="nl-NL" smtClean="0"/>
              <a:pPr/>
              <a:t>18</a:t>
            </a:fld>
            <a:endParaRPr lang="nl-NL"/>
          </a:p>
        </p:txBody>
      </p:sp>
    </p:spTree>
    <p:extLst>
      <p:ext uri="{BB962C8B-B14F-4D97-AF65-F5344CB8AC3E}">
        <p14:creationId xmlns:p14="http://schemas.microsoft.com/office/powerpoint/2010/main" val="1361034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19</a:t>
            </a:fld>
            <a:endParaRPr lang="nl-NL"/>
          </a:p>
        </p:txBody>
      </p:sp>
    </p:spTree>
    <p:extLst>
      <p:ext uri="{BB962C8B-B14F-4D97-AF65-F5344CB8AC3E}">
        <p14:creationId xmlns:p14="http://schemas.microsoft.com/office/powerpoint/2010/main" val="5499061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 / Shutterstock.com</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20</a:t>
            </a:fld>
            <a:endParaRPr lang="nl-NL"/>
          </a:p>
        </p:txBody>
      </p:sp>
    </p:spTree>
    <p:extLst>
      <p:ext uri="{BB962C8B-B14F-4D97-AF65-F5344CB8AC3E}">
        <p14:creationId xmlns:p14="http://schemas.microsoft.com/office/powerpoint/2010/main" val="3152201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afbeeldingen: AI / Shutterstock.com</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21</a:t>
            </a:fld>
            <a:endParaRPr lang="nl-NL"/>
          </a:p>
        </p:txBody>
      </p:sp>
    </p:spTree>
    <p:extLst>
      <p:ext uri="{BB962C8B-B14F-4D97-AF65-F5344CB8AC3E}">
        <p14:creationId xmlns:p14="http://schemas.microsoft.com/office/powerpoint/2010/main" val="9206038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 Id="rId9" Type="http://schemas.openxmlformats.org/officeDocument/2006/relationships/image" Target="../media/image20.jpeg"/></Relationships>
</file>

<file path=ppt/slides/_rels/slide1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9.png"/><Relationship Id="rId7"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18.png"/><Relationship Id="rId10" Type="http://schemas.openxmlformats.org/officeDocument/2006/relationships/image" Target="../media/image25.jpeg"/><Relationship Id="rId4" Type="http://schemas.microsoft.com/office/2007/relationships/hdphoto" Target="../media/hdphoto1.wdp"/><Relationship Id="rId9"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18.png"/><Relationship Id="rId7"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1900" u="sng">
                <a:solidFill>
                  <a:prstClr val="black"/>
                </a:solidFill>
              </a:rPr>
              <a:t>Semantisatieverhaal B:</a:t>
            </a:r>
          </a:p>
          <a:p>
            <a:pPr marL="0" indent="0">
              <a:buNone/>
            </a:pPr>
            <a:r>
              <a:rPr lang="nl-NL" sz="1800"/>
              <a:t>In de herfst vallen er heel veel blaadjes van de bomen. Dat ziet er mooi uit, maar voor treinen kan het gevaarlijk zijn. Als de blaadjes nat worden, maken ze de rails heel glad. Treinen kunnen dan moeilijk remmen. Soms kunnen al die blaadjes het treinverkeer </a:t>
            </a:r>
            <a:r>
              <a:rPr lang="nl-NL" sz="1800" b="1" u="sng"/>
              <a:t>platleggen</a:t>
            </a:r>
            <a:r>
              <a:rPr lang="nl-NL" sz="1800"/>
              <a:t>. Platleggen betekent </a:t>
            </a:r>
            <a:r>
              <a:rPr lang="nl-NL" sz="1800" b="1" i="1"/>
              <a:t>niet meer werken</a:t>
            </a:r>
            <a:r>
              <a:rPr lang="nl-NL" sz="1800"/>
              <a:t>. Het werkt niet. Door de blaadjes werken de treinen niet. Vorige week gebeurde dat ook. Er reden urenlang geen treinen. Op het station stonden honderden mensen te wachten. Ze wilden weten wanneer ze weer naar huis konden. Een medewerker van de spoorwegen probeerde iedereen te helpen. Hij legde </a:t>
            </a:r>
            <a:r>
              <a:rPr lang="nl-NL" sz="1800" b="1" u="sng"/>
              <a:t>professioneel</a:t>
            </a:r>
            <a:r>
              <a:rPr lang="nl-NL" sz="1800"/>
              <a:t> uit wat er aan de hand was. Professioneel betekent </a:t>
            </a:r>
            <a:r>
              <a:rPr lang="nl-NL" sz="1800" b="1" i="1"/>
              <a:t>door beroepsmensen gedaan of gemaakt</a:t>
            </a:r>
            <a:r>
              <a:rPr lang="nl-NL" sz="1800"/>
              <a:t>.</a:t>
            </a:r>
            <a:r>
              <a:rPr lang="nl-NL" sz="1800" b="1" i="1"/>
              <a:t> </a:t>
            </a:r>
            <a:r>
              <a:rPr lang="nl-NL" sz="1800"/>
              <a:t>Maar sommige reizigers werden boos. Eén man begon zelfs te schreeuwen en probeerde de medewerker </a:t>
            </a:r>
            <a:r>
              <a:rPr lang="nl-NL" sz="1800" b="1" u="sng"/>
              <a:t>onder druk te zetten</a:t>
            </a:r>
            <a:r>
              <a:rPr lang="nl-NL" sz="1800"/>
              <a:t>. Hij </a:t>
            </a:r>
            <a:r>
              <a:rPr lang="nl-NL" sz="1800" b="1" i="1"/>
              <a:t>probeerde</a:t>
            </a:r>
            <a:r>
              <a:rPr lang="nl-NL" sz="1800"/>
              <a:t> de medewerker </a:t>
            </a:r>
            <a:r>
              <a:rPr lang="nl-NL" sz="1800" b="1" i="1"/>
              <a:t>te dwingen</a:t>
            </a:r>
            <a:r>
              <a:rPr lang="nl-NL" sz="1800"/>
              <a:t>.</a:t>
            </a:r>
            <a:r>
              <a:rPr lang="nl-NL" sz="1800" b="1" i="1"/>
              <a:t> </a:t>
            </a:r>
            <a:r>
              <a:rPr lang="nl-NL" sz="1800"/>
              <a:t>Hij wilde dat de treinen metéén weer gingen rijden. De medewerker bleef rustig. Hij kon </a:t>
            </a:r>
            <a:r>
              <a:rPr lang="nl-NL" sz="1800" b="1" u="sng"/>
              <a:t>bevestigen</a:t>
            </a:r>
            <a:r>
              <a:rPr lang="nl-NL" sz="1800"/>
              <a:t> dat er hard werd gewerkt om de rails schoon te maken. Bevestigen betekent </a:t>
            </a:r>
            <a:r>
              <a:rPr lang="nl-NL" sz="1800" b="1" i="1"/>
              <a:t>laten merken dat iets echt zo is, zeggen dat iets waar is</a:t>
            </a:r>
            <a:r>
              <a:rPr lang="nl-NL" sz="1800"/>
              <a:t>. De rails werd écht schoon gemaakt. Maar wanneer de treinen weer zouden rijden, wist hij nog niet. Ondertussen liep de politie rond op het station. Er waren namelijk ook mensen die probeerden reizigers </a:t>
            </a:r>
            <a:r>
              <a:rPr lang="nl-NL" sz="1800" b="1" u="sng"/>
              <a:t>op te lichten</a:t>
            </a:r>
            <a:r>
              <a:rPr lang="nl-NL" sz="1800"/>
              <a:t>.</a:t>
            </a:r>
            <a:r>
              <a:rPr lang="nl-NL" sz="1800" b="1"/>
              <a:t> </a:t>
            </a:r>
            <a:r>
              <a:rPr lang="nl-NL" sz="1800"/>
              <a:t>Oplichten betekent </a:t>
            </a:r>
            <a:r>
              <a:rPr lang="nl-NL" sz="1800" b="1" i="1"/>
              <a:t>bedriegen om geld te verdienen</a:t>
            </a:r>
            <a:r>
              <a:rPr lang="nl-NL" sz="1800"/>
              <a:t>. Dat doen ze door zich voor te doen als medewerkers van de spoorwegen. Ze vroegen om persoonlijke </a:t>
            </a:r>
            <a:r>
              <a:rPr lang="nl-NL" sz="1800" b="1" u="sng"/>
              <a:t>gegevens</a:t>
            </a:r>
            <a:r>
              <a:rPr lang="nl-NL" sz="1800"/>
              <a:t> en probeerden geld te stelen. Gegevens is </a:t>
            </a:r>
            <a:r>
              <a:rPr lang="nl-NL" sz="1800" b="1" i="1"/>
              <a:t>informatie</a:t>
            </a:r>
            <a:r>
              <a:rPr lang="nl-NL" sz="1800"/>
              <a:t>. Met die persoonlijke gegevens, die persoonlijke informatie, wilden ze </a:t>
            </a:r>
            <a:r>
              <a:rPr lang="nl-NL" sz="1800" b="1" u="sng"/>
              <a:t>hacken</a:t>
            </a:r>
            <a:r>
              <a:rPr lang="nl-NL" sz="1800"/>
              <a:t>. Hacken is </a:t>
            </a:r>
            <a:r>
              <a:rPr lang="nl-NL" sz="1800" b="1" i="1"/>
              <a:t>met kwade bedoelingen inbreken in computers of websites</a:t>
            </a:r>
            <a:r>
              <a:rPr lang="nl-NL" sz="1800"/>
              <a:t>. Dat is een vorm van </a:t>
            </a:r>
            <a:r>
              <a:rPr lang="nl-NL" sz="1800" b="1" u="sng"/>
              <a:t>fraude</a:t>
            </a:r>
            <a:r>
              <a:rPr lang="nl-NL" sz="1800"/>
              <a:t>, van </a:t>
            </a:r>
            <a:r>
              <a:rPr lang="nl-NL" sz="1800" b="1" i="1"/>
              <a:t>bedrog</a:t>
            </a:r>
            <a:r>
              <a:rPr lang="nl-NL" sz="1800"/>
              <a:t>. De politie probeert dit soort </a:t>
            </a:r>
            <a:r>
              <a:rPr lang="nl-NL" sz="1800" b="1" u="sng"/>
              <a:t>criminaliteit</a:t>
            </a:r>
            <a:r>
              <a:rPr lang="nl-NL" sz="1800"/>
              <a:t> te voorkomen. Criminaliteit betekent </a:t>
            </a:r>
            <a:r>
              <a:rPr lang="nl-NL" sz="1800" b="1" i="1"/>
              <a:t>de misdadigheid, het plegen van misdaden. </a:t>
            </a:r>
            <a:r>
              <a:rPr lang="nl-NL" sz="1800"/>
              <a:t>Daarom hangen er camera's op het station en lopen er beveiligers of politiemensen rond. Zij </a:t>
            </a:r>
            <a:r>
              <a:rPr lang="nl-NL" sz="1800" b="1" u="sng"/>
              <a:t>beveiligen</a:t>
            </a:r>
            <a:r>
              <a:rPr lang="nl-NL" sz="1800"/>
              <a:t> de reizigers. Zij </a:t>
            </a:r>
            <a:r>
              <a:rPr lang="nl-NL" sz="1800" b="1" i="1"/>
              <a:t>beschermen </a:t>
            </a:r>
            <a:r>
              <a:rPr lang="nl-NL" sz="1800"/>
              <a:t>de reizigers </a:t>
            </a:r>
            <a:r>
              <a:rPr lang="nl-NL" sz="1800" b="1" i="1"/>
              <a:t>tegen gevaar</a:t>
            </a:r>
            <a:r>
              <a:rPr lang="nl-NL" sz="1800"/>
              <a:t>. Na drie uur konden de treinen eindelijk weer rijden. De rails waren schoongemaakt en iedereen kon veilig naar huis.</a:t>
            </a:r>
          </a:p>
        </p:txBody>
      </p:sp>
      <p:sp>
        <p:nvSpPr>
          <p:cNvPr id="4" name="Tekstvak 1"/>
          <p:cNvSpPr txBox="1"/>
          <p:nvPr/>
        </p:nvSpPr>
        <p:spPr>
          <a:xfrm>
            <a:off x="8777220" y="35332"/>
            <a:ext cx="314510"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B</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lstStyle/>
          <a:p>
            <a:r>
              <a:rPr lang="nl-NL">
                <a:solidFill>
                  <a:srgbClr val="C00000"/>
                </a:solidFill>
                <a:latin typeface="Century Gothic" panose="020B0502020202020204" pitchFamily="34" charset="0"/>
              </a:rPr>
              <a:t>Week 44 – 27 oktober 2026</a:t>
            </a:r>
          </a:p>
          <a:p>
            <a:r>
              <a:rPr lang="nl-NL">
                <a:solidFill>
                  <a:srgbClr val="C00000"/>
                </a:solidFill>
                <a:latin typeface="Century Gothic" panose="020B0502020202020204" pitchFamily="34" charset="0"/>
              </a:rPr>
              <a:t>Niveau B</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platleggen</a:t>
            </a:r>
          </a:p>
        </p:txBody>
      </p:sp>
      <p:pic>
        <p:nvPicPr>
          <p:cNvPr id="8" name="Afbeelding 7">
            <a:extLst>
              <a:ext uri="{FF2B5EF4-FFF2-40B4-BE49-F238E27FC236}">
                <a16:creationId xmlns:a16="http://schemas.microsoft.com/office/drawing/2014/main" id="{508D9DD6-897E-2DBB-4617-A8636A4009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6732" y="1628800"/>
            <a:ext cx="7110536" cy="4740357"/>
          </a:xfrm>
          <a:prstGeom prst="rect">
            <a:avLst/>
          </a:prstGeom>
        </p:spPr>
      </p:pic>
    </p:spTree>
    <p:extLst>
      <p:ext uri="{BB962C8B-B14F-4D97-AF65-F5344CB8AC3E}">
        <p14:creationId xmlns:p14="http://schemas.microsoft.com/office/powerpoint/2010/main" val="385290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professioneel</a:t>
            </a:r>
          </a:p>
        </p:txBody>
      </p:sp>
      <p:pic>
        <p:nvPicPr>
          <p:cNvPr id="4" name="Afbeelding 3">
            <a:extLst>
              <a:ext uri="{FF2B5EF4-FFF2-40B4-BE49-F238E27FC236}">
                <a16:creationId xmlns:a16="http://schemas.microsoft.com/office/drawing/2014/main" id="{F4CAEF73-DDA2-EAFB-70B6-2617FB875D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75656" y="1412776"/>
            <a:ext cx="6192688" cy="5107511"/>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onder druk zetten</a:t>
            </a:r>
          </a:p>
        </p:txBody>
      </p:sp>
      <p:pic>
        <p:nvPicPr>
          <p:cNvPr id="3" name="Afbeelding 2">
            <a:extLst>
              <a:ext uri="{FF2B5EF4-FFF2-40B4-BE49-F238E27FC236}">
                <a16:creationId xmlns:a16="http://schemas.microsoft.com/office/drawing/2014/main" id="{2BABE2B0-91B8-6C94-2079-8E9DE98939CE}"/>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897560" y="1218069"/>
            <a:ext cx="3312368" cy="5554960"/>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bevestigen</a:t>
            </a:r>
          </a:p>
        </p:txBody>
      </p:sp>
      <p:pic>
        <p:nvPicPr>
          <p:cNvPr id="3" name="Afbeelding 2">
            <a:extLst>
              <a:ext uri="{FF2B5EF4-FFF2-40B4-BE49-F238E27FC236}">
                <a16:creationId xmlns:a16="http://schemas.microsoft.com/office/drawing/2014/main" id="{17C9928D-7115-F50F-F311-5E4669B8AF9E}"/>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023828" y="1243221"/>
            <a:ext cx="3096344" cy="5428711"/>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oplichten</a:t>
            </a:r>
          </a:p>
        </p:txBody>
      </p:sp>
      <p:pic>
        <p:nvPicPr>
          <p:cNvPr id="3" name="Afbeelding 2">
            <a:extLst>
              <a:ext uri="{FF2B5EF4-FFF2-40B4-BE49-F238E27FC236}">
                <a16:creationId xmlns:a16="http://schemas.microsoft.com/office/drawing/2014/main" id="{3C617025-E955-046E-FBE0-F0D61D59CC8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98715" y="1700808"/>
            <a:ext cx="2418470" cy="3965235"/>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gegevens</a:t>
            </a:r>
          </a:p>
        </p:txBody>
      </p:sp>
      <p:pic>
        <p:nvPicPr>
          <p:cNvPr id="10" name="Afbeelding 9">
            <a:extLst>
              <a:ext uri="{FF2B5EF4-FFF2-40B4-BE49-F238E27FC236}">
                <a16:creationId xmlns:a16="http://schemas.microsoft.com/office/drawing/2014/main" id="{9A1C96DA-B1C5-06B4-D528-06B98FA96BAD}"/>
              </a:ext>
            </a:extLst>
          </p:cNvPr>
          <p:cNvPicPr>
            <a:picLocks noChangeAspect="1"/>
          </p:cNvPicPr>
          <p:nvPr/>
        </p:nvPicPr>
        <p:blipFill>
          <a:blip r:embed="rId3" cstate="print">
            <a:alphaModFix amt="20000"/>
            <a:extLst>
              <a:ext uri="{28A0092B-C50C-407E-A947-70E740481C1C}">
                <a14:useLocalDpi xmlns:a14="http://schemas.microsoft.com/office/drawing/2010/main"/>
              </a:ext>
            </a:extLst>
          </a:blip>
          <a:srcRect/>
          <a:stretch>
            <a:fillRect/>
          </a:stretch>
        </p:blipFill>
        <p:spPr>
          <a:xfrm>
            <a:off x="498715" y="1700808"/>
            <a:ext cx="2418470" cy="3965235"/>
          </a:xfrm>
          <a:prstGeom prst="rect">
            <a:avLst/>
          </a:prstGeom>
        </p:spPr>
      </p:pic>
      <p:pic>
        <p:nvPicPr>
          <p:cNvPr id="11" name="Afbeelding 10">
            <a:extLst>
              <a:ext uri="{FF2B5EF4-FFF2-40B4-BE49-F238E27FC236}">
                <a16:creationId xmlns:a16="http://schemas.microsoft.com/office/drawing/2014/main" id="{B765C3FC-AA89-D8F7-2C31-7C96393DCF10}"/>
              </a:ext>
            </a:extLst>
          </p:cNvPr>
          <p:cNvPicPr>
            <a:picLocks noChangeAspect="1"/>
          </p:cNvPicPr>
          <p:nvPr/>
        </p:nvPicPr>
        <p:blipFill>
          <a:blip r:embed="rId4" cstate="print">
            <a:alphaModFix/>
            <a:extLst>
              <a:ext uri="{28A0092B-C50C-407E-A947-70E740481C1C}">
                <a14:useLocalDpi xmlns:a14="http://schemas.microsoft.com/office/drawing/2010/main"/>
              </a:ext>
            </a:extLst>
          </a:blip>
          <a:srcRect/>
          <a:stretch>
            <a:fillRect/>
          </a:stretch>
        </p:blipFill>
        <p:spPr>
          <a:xfrm>
            <a:off x="3271640" y="1700808"/>
            <a:ext cx="2418470" cy="3965235"/>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hacken</a:t>
            </a:r>
          </a:p>
        </p:txBody>
      </p:sp>
      <p:grpSp>
        <p:nvGrpSpPr>
          <p:cNvPr id="9" name="Groep 8">
            <a:extLst>
              <a:ext uri="{FF2B5EF4-FFF2-40B4-BE49-F238E27FC236}">
                <a16:creationId xmlns:a16="http://schemas.microsoft.com/office/drawing/2014/main" id="{B13F3C76-7946-8BB7-1713-5F6FE9D21703}"/>
              </a:ext>
            </a:extLst>
          </p:cNvPr>
          <p:cNvGrpSpPr/>
          <p:nvPr/>
        </p:nvGrpSpPr>
        <p:grpSpPr>
          <a:xfrm>
            <a:off x="498715" y="1700808"/>
            <a:ext cx="8173381" cy="3965235"/>
            <a:chOff x="1907704" y="1844824"/>
            <a:chExt cx="5725109" cy="2777480"/>
          </a:xfrm>
        </p:grpSpPr>
        <p:pic>
          <p:nvPicPr>
            <p:cNvPr id="10" name="Afbeelding 9">
              <a:extLst>
                <a:ext uri="{FF2B5EF4-FFF2-40B4-BE49-F238E27FC236}">
                  <a16:creationId xmlns:a16="http://schemas.microsoft.com/office/drawing/2014/main" id="{47624D01-C951-A876-24DD-B4201241667B}"/>
                </a:ext>
              </a:extLst>
            </p:cNvPr>
            <p:cNvPicPr>
              <a:picLocks noChangeAspect="1"/>
            </p:cNvPicPr>
            <p:nvPr/>
          </p:nvPicPr>
          <p:blipFill>
            <a:blip r:embed="rId3" cstate="print">
              <a:alphaModFix amt="20000"/>
              <a:extLst>
                <a:ext uri="{28A0092B-C50C-407E-A947-70E740481C1C}">
                  <a14:useLocalDpi xmlns:a14="http://schemas.microsoft.com/office/drawing/2010/main"/>
                </a:ext>
              </a:extLst>
            </a:blip>
            <a:srcRect/>
            <a:stretch>
              <a:fillRect/>
            </a:stretch>
          </p:blipFill>
          <p:spPr>
            <a:xfrm>
              <a:off x="1907704" y="1844824"/>
              <a:ext cx="1694036" cy="2777480"/>
            </a:xfrm>
            <a:prstGeom prst="rect">
              <a:avLst/>
            </a:prstGeom>
          </p:spPr>
        </p:pic>
        <p:pic>
          <p:nvPicPr>
            <p:cNvPr id="11" name="Afbeelding 10">
              <a:extLst>
                <a:ext uri="{FF2B5EF4-FFF2-40B4-BE49-F238E27FC236}">
                  <a16:creationId xmlns:a16="http://schemas.microsoft.com/office/drawing/2014/main" id="{7C145BB1-A94B-407B-248C-5D4EB28FB78A}"/>
                </a:ext>
              </a:extLst>
            </p:cNvPr>
            <p:cNvPicPr>
              <a:picLocks noChangeAspect="1"/>
            </p:cNvPicPr>
            <p:nvPr/>
          </p:nvPicPr>
          <p:blipFill>
            <a:blip r:embed="rId4" cstate="print">
              <a:alphaModFix amt="20000"/>
              <a:extLst>
                <a:ext uri="{28A0092B-C50C-407E-A947-70E740481C1C}">
                  <a14:useLocalDpi xmlns:a14="http://schemas.microsoft.com/office/drawing/2010/main"/>
                </a:ext>
              </a:extLst>
            </a:blip>
            <a:srcRect/>
            <a:stretch>
              <a:fillRect/>
            </a:stretch>
          </p:blipFill>
          <p:spPr>
            <a:xfrm>
              <a:off x="3850021" y="1844824"/>
              <a:ext cx="1694036" cy="2777480"/>
            </a:xfrm>
            <a:prstGeom prst="rect">
              <a:avLst/>
            </a:prstGeom>
          </p:spPr>
        </p:pic>
        <p:pic>
          <p:nvPicPr>
            <p:cNvPr id="12" name="Afbeelding 11" descr="Derde plaatje – hacken">
              <a:extLst>
                <a:ext uri="{FF2B5EF4-FFF2-40B4-BE49-F238E27FC236}">
                  <a16:creationId xmlns:a16="http://schemas.microsoft.com/office/drawing/2014/main" id="{3B4C406B-3EB2-96BC-F1D1-E94045E9B7A4}"/>
                </a:ext>
              </a:extLst>
            </p:cNvPr>
            <p:cNvPicPr>
              <a:picLocks noChangeAspect="1"/>
            </p:cNvPicPr>
            <p:nvPr/>
          </p:nvPicPr>
          <p:blipFill>
            <a:blip r:embed="rId5">
              <a:alphaModFix/>
            </a:blip>
            <a:stretch>
              <a:fillRect/>
            </a:stretch>
          </p:blipFill>
          <p:spPr>
            <a:xfrm>
              <a:off x="5544057" y="1844824"/>
              <a:ext cx="2088756" cy="2664296"/>
            </a:xfrm>
            <a:prstGeom prst="rect">
              <a:avLst/>
            </a:prstGeom>
          </p:spPr>
        </p:pic>
      </p:grpSp>
    </p:spTree>
    <p:extLst>
      <p:ext uri="{BB962C8B-B14F-4D97-AF65-F5344CB8AC3E}">
        <p14:creationId xmlns:p14="http://schemas.microsoft.com/office/powerpoint/2010/main" val="2904738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fraude</a:t>
            </a:r>
          </a:p>
        </p:txBody>
      </p:sp>
      <p:grpSp>
        <p:nvGrpSpPr>
          <p:cNvPr id="4" name="Groep 3">
            <a:extLst>
              <a:ext uri="{FF2B5EF4-FFF2-40B4-BE49-F238E27FC236}">
                <a16:creationId xmlns:a16="http://schemas.microsoft.com/office/drawing/2014/main" id="{5BB1FBC8-B0EC-25B9-B254-DF5777893B13}"/>
              </a:ext>
            </a:extLst>
          </p:cNvPr>
          <p:cNvGrpSpPr/>
          <p:nvPr/>
        </p:nvGrpSpPr>
        <p:grpSpPr>
          <a:xfrm>
            <a:off x="498715" y="1700808"/>
            <a:ext cx="8173381" cy="3965235"/>
            <a:chOff x="1907704" y="1844824"/>
            <a:chExt cx="5725109" cy="2777480"/>
          </a:xfrm>
        </p:grpSpPr>
        <p:pic>
          <p:nvPicPr>
            <p:cNvPr id="5" name="Afbeelding 4">
              <a:extLst>
                <a:ext uri="{FF2B5EF4-FFF2-40B4-BE49-F238E27FC236}">
                  <a16:creationId xmlns:a16="http://schemas.microsoft.com/office/drawing/2014/main" id="{C019ED14-138D-5536-F3BC-6BC0339BCBC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907704" y="1844824"/>
              <a:ext cx="1694036" cy="2777480"/>
            </a:xfrm>
            <a:prstGeom prst="rect">
              <a:avLst/>
            </a:prstGeom>
          </p:spPr>
        </p:pic>
        <p:pic>
          <p:nvPicPr>
            <p:cNvPr id="7" name="Afbeelding 6">
              <a:extLst>
                <a:ext uri="{FF2B5EF4-FFF2-40B4-BE49-F238E27FC236}">
                  <a16:creationId xmlns:a16="http://schemas.microsoft.com/office/drawing/2014/main" id="{0F51E2F1-4E0D-C9BC-3EAB-332D4C8FF693}"/>
                </a:ext>
              </a:extLst>
            </p:cNvPr>
            <p:cNvPicPr>
              <a:picLocks noChangeAspect="1"/>
            </p:cNvPicPr>
            <p:nvPr/>
          </p:nvPicPr>
          <p:blipFill>
            <a:blip r:embed="rId4" cstate="print">
              <a:alphaModFix/>
              <a:extLst>
                <a:ext uri="{28A0092B-C50C-407E-A947-70E740481C1C}">
                  <a14:useLocalDpi xmlns:a14="http://schemas.microsoft.com/office/drawing/2010/main"/>
                </a:ext>
              </a:extLst>
            </a:blip>
            <a:srcRect/>
            <a:stretch>
              <a:fillRect/>
            </a:stretch>
          </p:blipFill>
          <p:spPr>
            <a:xfrm>
              <a:off x="3850021" y="1844824"/>
              <a:ext cx="1694036" cy="2777480"/>
            </a:xfrm>
            <a:prstGeom prst="rect">
              <a:avLst/>
            </a:prstGeom>
          </p:spPr>
        </p:pic>
        <p:pic>
          <p:nvPicPr>
            <p:cNvPr id="8" name="Afbeelding 7" descr="Derde plaatje – hacken">
              <a:extLst>
                <a:ext uri="{FF2B5EF4-FFF2-40B4-BE49-F238E27FC236}">
                  <a16:creationId xmlns:a16="http://schemas.microsoft.com/office/drawing/2014/main" id="{94D70B45-E878-416F-5499-FAABE4CEA4C9}"/>
                </a:ext>
              </a:extLst>
            </p:cNvPr>
            <p:cNvPicPr>
              <a:picLocks noChangeAspect="1"/>
            </p:cNvPicPr>
            <p:nvPr/>
          </p:nvPicPr>
          <p:blipFill>
            <a:blip r:embed="rId5">
              <a:alphaModFix/>
            </a:blip>
            <a:stretch>
              <a:fillRect/>
            </a:stretch>
          </p:blipFill>
          <p:spPr>
            <a:xfrm>
              <a:off x="5544057" y="1844824"/>
              <a:ext cx="2088756" cy="2664296"/>
            </a:xfrm>
            <a:prstGeom prst="rect">
              <a:avLst/>
            </a:prstGeom>
          </p:spPr>
        </p:pic>
      </p:grpSp>
      <p:sp>
        <p:nvSpPr>
          <p:cNvPr id="9" name="Rechthoek: afgeronde hoeken 8">
            <a:extLst>
              <a:ext uri="{FF2B5EF4-FFF2-40B4-BE49-F238E27FC236}">
                <a16:creationId xmlns:a16="http://schemas.microsoft.com/office/drawing/2014/main" id="{D6418841-F02D-795A-00EB-96A8A0138C62}"/>
              </a:ext>
            </a:extLst>
          </p:cNvPr>
          <p:cNvSpPr/>
          <p:nvPr/>
        </p:nvSpPr>
        <p:spPr>
          <a:xfrm>
            <a:off x="323528" y="1484784"/>
            <a:ext cx="8640960" cy="4392488"/>
          </a:xfrm>
          <a:prstGeom prst="round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487044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criminaliteit</a:t>
            </a:r>
          </a:p>
        </p:txBody>
      </p:sp>
      <p:grpSp>
        <p:nvGrpSpPr>
          <p:cNvPr id="12" name="Groep 11">
            <a:extLst>
              <a:ext uri="{FF2B5EF4-FFF2-40B4-BE49-F238E27FC236}">
                <a16:creationId xmlns:a16="http://schemas.microsoft.com/office/drawing/2014/main" id="{8A3C4B9B-5710-74BF-8823-B61993AA53C5}"/>
              </a:ext>
            </a:extLst>
          </p:cNvPr>
          <p:cNvGrpSpPr/>
          <p:nvPr/>
        </p:nvGrpSpPr>
        <p:grpSpPr>
          <a:xfrm>
            <a:off x="395536" y="1844824"/>
            <a:ext cx="5241238" cy="2664296"/>
            <a:chOff x="323528" y="1484784"/>
            <a:chExt cx="8640960" cy="4392488"/>
          </a:xfrm>
        </p:grpSpPr>
        <p:grpSp>
          <p:nvGrpSpPr>
            <p:cNvPr id="7" name="Groep 6">
              <a:extLst>
                <a:ext uri="{FF2B5EF4-FFF2-40B4-BE49-F238E27FC236}">
                  <a16:creationId xmlns:a16="http://schemas.microsoft.com/office/drawing/2014/main" id="{3428DFA0-F9C6-19F0-1327-7439BAA4D58A}"/>
                </a:ext>
              </a:extLst>
            </p:cNvPr>
            <p:cNvGrpSpPr/>
            <p:nvPr/>
          </p:nvGrpSpPr>
          <p:grpSpPr>
            <a:xfrm>
              <a:off x="498715" y="1700808"/>
              <a:ext cx="8173381" cy="3965235"/>
              <a:chOff x="1907704" y="1844824"/>
              <a:chExt cx="5725109" cy="2777480"/>
            </a:xfrm>
          </p:grpSpPr>
          <p:pic>
            <p:nvPicPr>
              <p:cNvPr id="8" name="Afbeelding 7">
                <a:extLst>
                  <a:ext uri="{FF2B5EF4-FFF2-40B4-BE49-F238E27FC236}">
                    <a16:creationId xmlns:a16="http://schemas.microsoft.com/office/drawing/2014/main" id="{884F056E-721F-5AD3-C005-8E69C488211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907704" y="1844824"/>
                <a:ext cx="1694036" cy="2777480"/>
              </a:xfrm>
              <a:prstGeom prst="rect">
                <a:avLst/>
              </a:prstGeom>
            </p:spPr>
          </p:pic>
          <p:pic>
            <p:nvPicPr>
              <p:cNvPr id="9" name="Afbeelding 8">
                <a:extLst>
                  <a:ext uri="{FF2B5EF4-FFF2-40B4-BE49-F238E27FC236}">
                    <a16:creationId xmlns:a16="http://schemas.microsoft.com/office/drawing/2014/main" id="{A05EF3C6-D8A7-4224-EE63-7E7CB53627D0}"/>
                  </a:ext>
                </a:extLst>
              </p:cNvPr>
              <p:cNvPicPr>
                <a:picLocks noChangeAspect="1"/>
              </p:cNvPicPr>
              <p:nvPr/>
            </p:nvPicPr>
            <p:blipFill>
              <a:blip r:embed="rId4" cstate="screen">
                <a:alphaModFix/>
                <a:extLst>
                  <a:ext uri="{28A0092B-C50C-407E-A947-70E740481C1C}">
                    <a14:useLocalDpi xmlns:a14="http://schemas.microsoft.com/office/drawing/2010/main"/>
                  </a:ext>
                </a:extLst>
              </a:blip>
              <a:srcRect/>
              <a:stretch>
                <a:fillRect/>
              </a:stretch>
            </p:blipFill>
            <p:spPr>
              <a:xfrm>
                <a:off x="3850021" y="1844824"/>
                <a:ext cx="1694036" cy="2777480"/>
              </a:xfrm>
              <a:prstGeom prst="rect">
                <a:avLst/>
              </a:prstGeom>
            </p:spPr>
          </p:pic>
          <p:pic>
            <p:nvPicPr>
              <p:cNvPr id="10" name="Afbeelding 9" descr="Derde plaatje – hacken">
                <a:extLst>
                  <a:ext uri="{FF2B5EF4-FFF2-40B4-BE49-F238E27FC236}">
                    <a16:creationId xmlns:a16="http://schemas.microsoft.com/office/drawing/2014/main" id="{AD4D84B9-AEBA-3C2F-8343-3583F65DC689}"/>
                  </a:ext>
                </a:extLst>
              </p:cNvPr>
              <p:cNvPicPr>
                <a:picLocks noChangeAspect="1"/>
              </p:cNvPicPr>
              <p:nvPr/>
            </p:nvPicPr>
            <p:blipFill>
              <a:blip r:embed="rId5" cstate="screen">
                <a:alphaModFix/>
                <a:extLst>
                  <a:ext uri="{28A0092B-C50C-407E-A947-70E740481C1C}">
                    <a14:useLocalDpi xmlns:a14="http://schemas.microsoft.com/office/drawing/2010/main"/>
                  </a:ext>
                </a:extLst>
              </a:blip>
              <a:stretch>
                <a:fillRect/>
              </a:stretch>
            </p:blipFill>
            <p:spPr>
              <a:xfrm>
                <a:off x="5544057" y="1844824"/>
                <a:ext cx="2088756" cy="2664296"/>
              </a:xfrm>
              <a:prstGeom prst="rect">
                <a:avLst/>
              </a:prstGeom>
            </p:spPr>
          </p:pic>
        </p:grpSp>
        <p:sp>
          <p:nvSpPr>
            <p:cNvPr id="11" name="Rechthoek: afgeronde hoeken 10">
              <a:extLst>
                <a:ext uri="{FF2B5EF4-FFF2-40B4-BE49-F238E27FC236}">
                  <a16:creationId xmlns:a16="http://schemas.microsoft.com/office/drawing/2014/main" id="{B5A318AA-0391-B77D-8DE8-FE7DBAEDB24E}"/>
                </a:ext>
              </a:extLst>
            </p:cNvPr>
            <p:cNvSpPr/>
            <p:nvPr/>
          </p:nvSpPr>
          <p:spPr>
            <a:xfrm>
              <a:off x="323528" y="1484784"/>
              <a:ext cx="8640960" cy="4392488"/>
            </a:xfrm>
            <a:prstGeom prst="round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16" name="Groep 15">
            <a:extLst>
              <a:ext uri="{FF2B5EF4-FFF2-40B4-BE49-F238E27FC236}">
                <a16:creationId xmlns:a16="http://schemas.microsoft.com/office/drawing/2014/main" id="{ECC1F65C-8DA9-ED7C-2518-376FF31422FA}"/>
              </a:ext>
            </a:extLst>
          </p:cNvPr>
          <p:cNvGrpSpPr/>
          <p:nvPr/>
        </p:nvGrpSpPr>
        <p:grpSpPr>
          <a:xfrm>
            <a:off x="5902479" y="2060848"/>
            <a:ext cx="2888847" cy="4111929"/>
            <a:chOff x="5760132" y="2718078"/>
            <a:chExt cx="1764196" cy="2511122"/>
          </a:xfrm>
        </p:grpSpPr>
        <p:pic>
          <p:nvPicPr>
            <p:cNvPr id="14" name="Afbeelding 13">
              <a:extLst>
                <a:ext uri="{FF2B5EF4-FFF2-40B4-BE49-F238E27FC236}">
                  <a16:creationId xmlns:a16="http://schemas.microsoft.com/office/drawing/2014/main" id="{BBEF0FBF-D44B-CD43-1F64-9BEDF5AFFEF5}"/>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6037461" y="2885950"/>
              <a:ext cx="1296144" cy="2210799"/>
            </a:xfrm>
            <a:prstGeom prst="rect">
              <a:avLst/>
            </a:prstGeom>
          </p:spPr>
        </p:pic>
        <p:sp>
          <p:nvSpPr>
            <p:cNvPr id="15" name="Rechthoek: afgeronde hoeken 14">
              <a:extLst>
                <a:ext uri="{FF2B5EF4-FFF2-40B4-BE49-F238E27FC236}">
                  <a16:creationId xmlns:a16="http://schemas.microsoft.com/office/drawing/2014/main" id="{C3D9D797-C377-C59F-9197-A0392A24D14C}"/>
                </a:ext>
              </a:extLst>
            </p:cNvPr>
            <p:cNvSpPr/>
            <p:nvPr/>
          </p:nvSpPr>
          <p:spPr>
            <a:xfrm>
              <a:off x="5760132" y="2718078"/>
              <a:ext cx="1764196" cy="2511122"/>
            </a:xfrm>
            <a:prstGeom prst="roundRect">
              <a:avLst/>
            </a:prstGeom>
            <a:noFill/>
            <a:ln w="762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3779434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beveiligen</a:t>
            </a:r>
          </a:p>
        </p:txBody>
      </p:sp>
      <p:pic>
        <p:nvPicPr>
          <p:cNvPr id="3" name="Afbeelding 2">
            <a:extLst>
              <a:ext uri="{FF2B5EF4-FFF2-40B4-BE49-F238E27FC236}">
                <a16:creationId xmlns:a16="http://schemas.microsoft.com/office/drawing/2014/main" id="{6985767F-514D-E711-2070-BEF592C1541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240706" y="1254135"/>
            <a:ext cx="6662588" cy="5505568"/>
          </a:xfrm>
          <a:prstGeom prst="rect">
            <a:avLst/>
          </a:prstGeom>
        </p:spPr>
      </p:pic>
    </p:spTree>
    <p:extLst>
      <p:ext uri="{BB962C8B-B14F-4D97-AF65-F5344CB8AC3E}">
        <p14:creationId xmlns:p14="http://schemas.microsoft.com/office/powerpoint/2010/main" val="1201727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6C51D-5956-BD0E-2405-A83DC0E4B9CF}"/>
            </a:ext>
          </a:extLst>
        </p:cNvPr>
        <p:cNvGrpSpPr/>
        <p:nvPr/>
      </p:nvGrpSpPr>
      <p:grpSpPr>
        <a:xfrm>
          <a:off x="0" y="0"/>
          <a:ext cx="0" cy="0"/>
          <a:chOff x="0" y="0"/>
          <a:chExt cx="0" cy="0"/>
        </a:xfrm>
      </p:grpSpPr>
      <p:pic>
        <p:nvPicPr>
          <p:cNvPr id="29" name="Afbeelding 28">
            <a:extLst>
              <a:ext uri="{FF2B5EF4-FFF2-40B4-BE49-F238E27FC236}">
                <a16:creationId xmlns:a16="http://schemas.microsoft.com/office/drawing/2014/main" id="{9F0F3D4D-BACF-A38F-01C9-28453B2A777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860784" y="3501008"/>
            <a:ext cx="1747746" cy="1747307"/>
          </a:xfrm>
          <a:prstGeom prst="rect">
            <a:avLst/>
          </a:prstGeom>
        </p:spPr>
      </p:pic>
      <p:pic>
        <p:nvPicPr>
          <p:cNvPr id="22" name="Afbeelding 21">
            <a:extLst>
              <a:ext uri="{FF2B5EF4-FFF2-40B4-BE49-F238E27FC236}">
                <a16:creationId xmlns:a16="http://schemas.microsoft.com/office/drawing/2014/main" id="{D95C32D5-502C-2406-CD93-852A4B35F4F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65551" y="3526961"/>
            <a:ext cx="1756636" cy="1747307"/>
          </a:xfrm>
          <a:prstGeom prst="rect">
            <a:avLst/>
          </a:prstGeom>
        </p:spPr>
      </p:pic>
      <p:pic>
        <p:nvPicPr>
          <p:cNvPr id="26" name="Afbeelding 25">
            <a:extLst>
              <a:ext uri="{FF2B5EF4-FFF2-40B4-BE49-F238E27FC236}">
                <a16:creationId xmlns:a16="http://schemas.microsoft.com/office/drawing/2014/main" id="{C3FDC81A-306D-C3C2-3A61-DA594B4511F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755737" y="4618403"/>
            <a:ext cx="1756636" cy="1747307"/>
          </a:xfrm>
          <a:prstGeom prst="rect">
            <a:avLst/>
          </a:prstGeom>
        </p:spPr>
      </p:pic>
      <p:cxnSp>
        <p:nvCxnSpPr>
          <p:cNvPr id="4" name="Rechte verbindingslijn 3">
            <a:extLst>
              <a:ext uri="{FF2B5EF4-FFF2-40B4-BE49-F238E27FC236}">
                <a16:creationId xmlns:a16="http://schemas.microsoft.com/office/drawing/2014/main" id="{5F2D694E-7A46-B551-9510-C989820EAD83}"/>
              </a:ext>
            </a:extLst>
          </p:cNvPr>
          <p:cNvCxnSpPr>
            <a:cxnSpLocks/>
          </p:cNvCxnSpPr>
          <p:nvPr/>
        </p:nvCxnSpPr>
        <p:spPr>
          <a:xfrm>
            <a:off x="4572000" y="2204864"/>
            <a:ext cx="15507" cy="1512168"/>
          </a:xfrm>
          <a:prstGeom prst="line">
            <a:avLst/>
          </a:prstGeom>
          <a:ln w="57150">
            <a:solidFill>
              <a:srgbClr val="E5E2D9"/>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EEFB6BA2-8902-25E6-9A12-AEE63E1EAEDA}"/>
              </a:ext>
            </a:extLst>
          </p:cNvPr>
          <p:cNvPicPr/>
          <p:nvPr/>
        </p:nvPicPr>
        <p:blipFill>
          <a:blip r:embed="rId6"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9AB5DAF7-D3E1-9ACA-E744-21BEE0FF60A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Lst>
          </a:blip>
          <a:stretch>
            <a:fillRect/>
          </a:stretch>
        </p:blipFill>
        <p:spPr>
          <a:xfrm>
            <a:off x="573222" y="668598"/>
            <a:ext cx="8028571" cy="2269383"/>
          </a:xfrm>
          <a:prstGeom prst="rect">
            <a:avLst/>
          </a:prstGeom>
        </p:spPr>
      </p:pic>
      <p:sp>
        <p:nvSpPr>
          <p:cNvPr id="10" name="Text Box 14">
            <a:extLst>
              <a:ext uri="{FF2B5EF4-FFF2-40B4-BE49-F238E27FC236}">
                <a16:creationId xmlns:a16="http://schemas.microsoft.com/office/drawing/2014/main" id="{938892D6-7C54-4BCE-2D29-44DE40873B07}"/>
              </a:ext>
            </a:extLst>
          </p:cNvPr>
          <p:cNvSpPr txBox="1"/>
          <p:nvPr/>
        </p:nvSpPr>
        <p:spPr>
          <a:xfrm>
            <a:off x="1455322" y="400886"/>
            <a:ext cx="4593344"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F99EA17C-0691-6D98-BF38-14A69F29DF89}"/>
              </a:ext>
            </a:extLst>
          </p:cNvPr>
          <p:cNvSpPr txBox="1">
            <a:spLocks noChangeArrowheads="1"/>
          </p:cNvSpPr>
          <p:nvPr/>
        </p:nvSpPr>
        <p:spPr bwMode="auto">
          <a:xfrm>
            <a:off x="1382136" y="347490"/>
            <a:ext cx="4735883"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d</a:t>
            </a:r>
            <a:r>
              <a:rPr lang="nl-NL" sz="5400" b="1">
                <a:effectLst/>
                <a:latin typeface="Century Gothic" panose="020B0502020202020204" pitchFamily="34" charset="0"/>
                <a:ea typeface="Calibri"/>
                <a:cs typeface="Times New Roman"/>
              </a:rPr>
              <a:t>e gegevens</a:t>
            </a:r>
          </a:p>
        </p:txBody>
      </p:sp>
      <p:sp>
        <p:nvSpPr>
          <p:cNvPr id="19" name="Text Box 14">
            <a:extLst>
              <a:ext uri="{FF2B5EF4-FFF2-40B4-BE49-F238E27FC236}">
                <a16:creationId xmlns:a16="http://schemas.microsoft.com/office/drawing/2014/main" id="{6C6180FF-502E-1D39-AC47-C39AB13E91E8}"/>
              </a:ext>
            </a:extLst>
          </p:cNvPr>
          <p:cNvSpPr txBox="1"/>
          <p:nvPr/>
        </p:nvSpPr>
        <p:spPr>
          <a:xfrm>
            <a:off x="5566788" y="2517208"/>
            <a:ext cx="3251287" cy="98806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871796E-12A1-8CBD-B98C-FD68655CDC64}"/>
              </a:ext>
            </a:extLst>
          </p:cNvPr>
          <p:cNvSpPr txBox="1">
            <a:spLocks noChangeArrowheads="1"/>
          </p:cNvSpPr>
          <p:nvPr/>
        </p:nvSpPr>
        <p:spPr bwMode="auto">
          <a:xfrm>
            <a:off x="5518710" y="2559102"/>
            <a:ext cx="3278650"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 de medische gegevens</a:t>
            </a:r>
            <a:endParaRPr lang="nl-NL" sz="3600">
              <a:effectLst/>
              <a:latin typeface="Century Gothic" panose="020B0502020202020204" pitchFamily="34" charset="0"/>
              <a:ea typeface="Calibri"/>
              <a:cs typeface="Times New Roman"/>
            </a:endParaRPr>
          </a:p>
        </p:txBody>
      </p:sp>
      <p:sp>
        <p:nvSpPr>
          <p:cNvPr id="14" name="Text Box 14">
            <a:extLst>
              <a:ext uri="{FF2B5EF4-FFF2-40B4-BE49-F238E27FC236}">
                <a16:creationId xmlns:a16="http://schemas.microsoft.com/office/drawing/2014/main" id="{90E6A0C8-9CE3-B616-A8BF-231DC0A33675}"/>
              </a:ext>
            </a:extLst>
          </p:cNvPr>
          <p:cNvSpPr txBox="1"/>
          <p:nvPr/>
        </p:nvSpPr>
        <p:spPr>
          <a:xfrm>
            <a:off x="3183350" y="3612268"/>
            <a:ext cx="2808313" cy="102398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F34C0F2-9CA6-B900-2EAD-7717819EC7C0}"/>
              </a:ext>
            </a:extLst>
          </p:cNvPr>
          <p:cNvSpPr txBox="1">
            <a:spLocks noChangeArrowheads="1"/>
          </p:cNvSpPr>
          <p:nvPr/>
        </p:nvSpPr>
        <p:spPr bwMode="auto">
          <a:xfrm>
            <a:off x="3245221" y="3678271"/>
            <a:ext cx="2746442"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de school-gegevens</a:t>
            </a:r>
          </a:p>
        </p:txBody>
      </p:sp>
      <p:sp>
        <p:nvSpPr>
          <p:cNvPr id="16" name="Text Box 14">
            <a:extLst>
              <a:ext uri="{FF2B5EF4-FFF2-40B4-BE49-F238E27FC236}">
                <a16:creationId xmlns:a16="http://schemas.microsoft.com/office/drawing/2014/main" id="{3DC5A87B-1271-74D5-7418-6461C93004E8}"/>
              </a:ext>
            </a:extLst>
          </p:cNvPr>
          <p:cNvSpPr txBox="1"/>
          <p:nvPr/>
        </p:nvSpPr>
        <p:spPr>
          <a:xfrm>
            <a:off x="6156176" y="386052"/>
            <a:ext cx="2711635" cy="66254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59668380-4F6F-7962-A2B7-1989D0914AAD}"/>
              </a:ext>
            </a:extLst>
          </p:cNvPr>
          <p:cNvSpPr txBox="1">
            <a:spLocks noChangeArrowheads="1"/>
          </p:cNvSpPr>
          <p:nvPr/>
        </p:nvSpPr>
        <p:spPr bwMode="auto">
          <a:xfrm>
            <a:off x="6099158" y="418324"/>
            <a:ext cx="2882065"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de informatie</a:t>
            </a: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94289230-56FB-953A-42E4-4197E2AC328D}"/>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860B624B-D201-8E32-332E-0C8DA7943039}"/>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62325B2-97E7-17F2-1C85-2F4FE9B07B6C}"/>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797D8A7-2F0A-87AE-4CB7-FC79683BD053}"/>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17123960-3C11-8D38-0E62-88E276C5B7D6}"/>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D5FB536D-6C6D-F533-DEA2-05D57D170DCE}"/>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1" name="Text Box 14">
            <a:extLst>
              <a:ext uri="{FF2B5EF4-FFF2-40B4-BE49-F238E27FC236}">
                <a16:creationId xmlns:a16="http://schemas.microsoft.com/office/drawing/2014/main" id="{71A86B4D-AAB7-20A9-C412-1CAA777AABA3}"/>
              </a:ext>
            </a:extLst>
          </p:cNvPr>
          <p:cNvSpPr txBox="1"/>
          <p:nvPr/>
        </p:nvSpPr>
        <p:spPr>
          <a:xfrm>
            <a:off x="346640" y="2491084"/>
            <a:ext cx="3191788" cy="1023989"/>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3" name="Tekstvak 2">
            <a:extLst>
              <a:ext uri="{FF2B5EF4-FFF2-40B4-BE49-F238E27FC236}">
                <a16:creationId xmlns:a16="http://schemas.microsoft.com/office/drawing/2014/main" id="{49F25784-0831-294B-A29E-57E468855687}"/>
              </a:ext>
            </a:extLst>
          </p:cNvPr>
          <p:cNvSpPr txBox="1">
            <a:spLocks noChangeArrowheads="1"/>
          </p:cNvSpPr>
          <p:nvPr/>
        </p:nvSpPr>
        <p:spPr bwMode="auto">
          <a:xfrm>
            <a:off x="322123" y="2532708"/>
            <a:ext cx="321204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 de </a:t>
            </a:r>
            <a:r>
              <a:rPr lang="nl-NL" sz="3600" err="1">
                <a:latin typeface="Century Gothic" panose="020B0502020202020204" pitchFamily="34" charset="0"/>
                <a:ea typeface="Calibri"/>
                <a:cs typeface="Times New Roman"/>
              </a:rPr>
              <a:t>persoons-gegevens</a:t>
            </a:r>
            <a:endParaRPr lang="nl-NL" sz="3600">
              <a:latin typeface="Century Gothic" panose="020B0502020202020204" pitchFamily="34" charset="0"/>
              <a:ea typeface="Calibri"/>
              <a:cs typeface="Times New Roman"/>
            </a:endParaRPr>
          </a:p>
        </p:txBody>
      </p:sp>
      <p:pic>
        <p:nvPicPr>
          <p:cNvPr id="31" name="Afbeelding 30">
            <a:extLst>
              <a:ext uri="{FF2B5EF4-FFF2-40B4-BE49-F238E27FC236}">
                <a16:creationId xmlns:a16="http://schemas.microsoft.com/office/drawing/2014/main" id="{5E1B76BC-0039-780A-0C90-039A5C882AC3}"/>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4295545" y="1334021"/>
            <a:ext cx="806391" cy="745706"/>
          </a:xfrm>
          <a:prstGeom prst="rect">
            <a:avLst/>
          </a:prstGeom>
        </p:spPr>
      </p:pic>
    </p:spTree>
    <p:extLst>
      <p:ext uri="{BB962C8B-B14F-4D97-AF65-F5344CB8AC3E}">
        <p14:creationId xmlns:p14="http://schemas.microsoft.com/office/powerpoint/2010/main" val="16129911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FAA0D-E73D-A0F5-325E-9D8B051EA304}"/>
            </a:ext>
          </a:extLst>
        </p:cNvPr>
        <p:cNvGrpSpPr/>
        <p:nvPr/>
      </p:nvGrpSpPr>
      <p:grpSpPr>
        <a:xfrm>
          <a:off x="0" y="0"/>
          <a:ext cx="0" cy="0"/>
          <a:chOff x="0" y="0"/>
          <a:chExt cx="0" cy="0"/>
        </a:xfrm>
      </p:grpSpPr>
      <p:sp>
        <p:nvSpPr>
          <p:cNvPr id="58" name="Text Box 14">
            <a:extLst>
              <a:ext uri="{FF2B5EF4-FFF2-40B4-BE49-F238E27FC236}">
                <a16:creationId xmlns:a16="http://schemas.microsoft.com/office/drawing/2014/main" id="{F83158C7-9078-A37E-B1F9-0417378A9A9C}"/>
              </a:ext>
            </a:extLst>
          </p:cNvPr>
          <p:cNvSpPr txBox="1"/>
          <p:nvPr/>
        </p:nvSpPr>
        <p:spPr>
          <a:xfrm>
            <a:off x="3387584" y="5159491"/>
            <a:ext cx="1727674" cy="479621"/>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pic>
        <p:nvPicPr>
          <p:cNvPr id="44" name="Afbeelding 43">
            <a:extLst>
              <a:ext uri="{FF2B5EF4-FFF2-40B4-BE49-F238E27FC236}">
                <a16:creationId xmlns:a16="http://schemas.microsoft.com/office/drawing/2014/main" id="{CE8B6529-3CC4-6E62-1486-473208E8651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573222" y="668598"/>
            <a:ext cx="8028571" cy="1686165"/>
          </a:xfrm>
          <a:prstGeom prst="rect">
            <a:avLst/>
          </a:prstGeom>
        </p:spPr>
      </p:pic>
      <p:pic>
        <p:nvPicPr>
          <p:cNvPr id="5" name="Afbeelding 4">
            <a:extLst>
              <a:ext uri="{FF2B5EF4-FFF2-40B4-BE49-F238E27FC236}">
                <a16:creationId xmlns:a16="http://schemas.microsoft.com/office/drawing/2014/main" id="{8DF75DD6-0BED-969C-6FD2-08154EC835C6}"/>
              </a:ext>
            </a:extLst>
          </p:cNvPr>
          <p:cNvPicPr/>
          <p:nvPr/>
        </p:nvPicPr>
        <p:blipFill>
          <a:blip r:embed="rId5"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0" name="Text Box 14">
            <a:extLst>
              <a:ext uri="{FF2B5EF4-FFF2-40B4-BE49-F238E27FC236}">
                <a16:creationId xmlns:a16="http://schemas.microsoft.com/office/drawing/2014/main" id="{7DA3444F-55B0-8F0A-209E-8CFF798694B7}"/>
              </a:ext>
            </a:extLst>
          </p:cNvPr>
          <p:cNvSpPr txBox="1"/>
          <p:nvPr/>
        </p:nvSpPr>
        <p:spPr>
          <a:xfrm>
            <a:off x="620022" y="386052"/>
            <a:ext cx="5292062"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4BD32DCE-4B45-2721-4601-5A54719019B8}"/>
              </a:ext>
            </a:extLst>
          </p:cNvPr>
          <p:cNvSpPr txBox="1">
            <a:spLocks noChangeArrowheads="1"/>
          </p:cNvSpPr>
          <p:nvPr/>
        </p:nvSpPr>
        <p:spPr bwMode="auto">
          <a:xfrm>
            <a:off x="552672" y="329349"/>
            <a:ext cx="5410256"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de criminaliteit</a:t>
            </a:r>
            <a:endParaRPr lang="nl-NL" sz="5400" b="1">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4CA955AA-A3F3-B66A-0E7F-35C9BC4DD7DB}"/>
              </a:ext>
            </a:extLst>
          </p:cNvPr>
          <p:cNvSpPr txBox="1"/>
          <p:nvPr/>
        </p:nvSpPr>
        <p:spPr>
          <a:xfrm>
            <a:off x="3032843" y="2132858"/>
            <a:ext cx="3197354"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2F48CF19-B805-1E2A-24DB-CDF0592EB2DC}"/>
              </a:ext>
            </a:extLst>
          </p:cNvPr>
          <p:cNvSpPr txBox="1">
            <a:spLocks noChangeArrowheads="1"/>
          </p:cNvSpPr>
          <p:nvPr/>
        </p:nvSpPr>
        <p:spPr bwMode="auto">
          <a:xfrm>
            <a:off x="2900323" y="2132857"/>
            <a:ext cx="3536496"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zakkenrollen</a:t>
            </a:r>
          </a:p>
        </p:txBody>
      </p:sp>
      <p:sp>
        <p:nvSpPr>
          <p:cNvPr id="16" name="Text Box 14">
            <a:extLst>
              <a:ext uri="{FF2B5EF4-FFF2-40B4-BE49-F238E27FC236}">
                <a16:creationId xmlns:a16="http://schemas.microsoft.com/office/drawing/2014/main" id="{9F7BEAEE-936D-B852-6C4F-42D3677B2099}"/>
              </a:ext>
            </a:extLst>
          </p:cNvPr>
          <p:cNvSpPr txBox="1"/>
          <p:nvPr/>
        </p:nvSpPr>
        <p:spPr>
          <a:xfrm>
            <a:off x="5986203" y="386052"/>
            <a:ext cx="2937292" cy="1242748"/>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5FD6D58E-A117-3197-BC73-77C159512177}"/>
              </a:ext>
            </a:extLst>
          </p:cNvPr>
          <p:cNvSpPr txBox="1">
            <a:spLocks noChangeArrowheads="1"/>
          </p:cNvSpPr>
          <p:nvPr/>
        </p:nvSpPr>
        <p:spPr bwMode="auto">
          <a:xfrm>
            <a:off x="5986202" y="396891"/>
            <a:ext cx="3061007" cy="826559"/>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de misdadigheid, het plegen van misdaden</a:t>
            </a:r>
            <a:endParaRPr lang="nl-NL" sz="105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F7A0C4AC-2268-0C29-8A89-7151E7812455}"/>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CC375586-DBDE-1DA9-A197-350E9EF8189B}"/>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D4D93CB6-914E-E23A-AC9B-BCD218276BC2}"/>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66D87E4F-552D-CE2C-1EF2-A6CFB2579B52}"/>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684F6088-4CC4-A353-3500-20BE028704F0}"/>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8B0103AC-F8C3-2CF5-2D7E-7590890D2EA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3" name="Afbeelding 22" descr="Afbeelding met persoon, Deurkruk, kleding, muur&#10;&#10;Door AI gegenereerde inhoud is mogelijk onjuist.">
            <a:extLst>
              <a:ext uri="{FF2B5EF4-FFF2-40B4-BE49-F238E27FC236}">
                <a16:creationId xmlns:a16="http://schemas.microsoft.com/office/drawing/2014/main" id="{A64C3A39-8E13-B2E5-7F1A-F117DA04FB8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31926" y="2888428"/>
            <a:ext cx="2156892" cy="1582880"/>
          </a:xfrm>
          <a:prstGeom prst="rect">
            <a:avLst/>
          </a:prstGeom>
        </p:spPr>
      </p:pic>
      <p:sp>
        <p:nvSpPr>
          <p:cNvPr id="25" name="Text Box 14">
            <a:extLst>
              <a:ext uri="{FF2B5EF4-FFF2-40B4-BE49-F238E27FC236}">
                <a16:creationId xmlns:a16="http://schemas.microsoft.com/office/drawing/2014/main" id="{D36A56C9-23C3-34BD-FABF-918F295C89EA}"/>
              </a:ext>
            </a:extLst>
          </p:cNvPr>
          <p:cNvSpPr txBox="1"/>
          <p:nvPr/>
        </p:nvSpPr>
        <p:spPr>
          <a:xfrm>
            <a:off x="349357" y="2132856"/>
            <a:ext cx="243185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7" name="Tekstvak 2">
            <a:extLst>
              <a:ext uri="{FF2B5EF4-FFF2-40B4-BE49-F238E27FC236}">
                <a16:creationId xmlns:a16="http://schemas.microsoft.com/office/drawing/2014/main" id="{2A1D13BB-4241-B9CD-ED1A-56F2382567ED}"/>
              </a:ext>
            </a:extLst>
          </p:cNvPr>
          <p:cNvSpPr txBox="1">
            <a:spLocks noChangeArrowheads="1"/>
          </p:cNvSpPr>
          <p:nvPr/>
        </p:nvSpPr>
        <p:spPr bwMode="auto">
          <a:xfrm>
            <a:off x="-108520" y="2143446"/>
            <a:ext cx="3385140"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fraude</a:t>
            </a:r>
            <a:endParaRPr lang="nl-NL" sz="3600">
              <a:effectLst/>
              <a:latin typeface="Century Gothic" panose="020B0502020202020204" pitchFamily="34" charset="0"/>
              <a:ea typeface="Calibri"/>
              <a:cs typeface="Times New Roman"/>
            </a:endParaRPr>
          </a:p>
        </p:txBody>
      </p:sp>
      <p:grpSp>
        <p:nvGrpSpPr>
          <p:cNvPr id="22" name="Groep 21">
            <a:extLst>
              <a:ext uri="{FF2B5EF4-FFF2-40B4-BE49-F238E27FC236}">
                <a16:creationId xmlns:a16="http://schemas.microsoft.com/office/drawing/2014/main" id="{5350265C-9B77-E646-F072-FB33ED4CED35}"/>
              </a:ext>
            </a:extLst>
          </p:cNvPr>
          <p:cNvGrpSpPr/>
          <p:nvPr/>
        </p:nvGrpSpPr>
        <p:grpSpPr>
          <a:xfrm>
            <a:off x="336889" y="3001520"/>
            <a:ext cx="2431855" cy="1358842"/>
            <a:chOff x="323528" y="1484784"/>
            <a:chExt cx="8640960" cy="4392488"/>
          </a:xfrm>
        </p:grpSpPr>
        <p:grpSp>
          <p:nvGrpSpPr>
            <p:cNvPr id="26" name="Groep 25">
              <a:extLst>
                <a:ext uri="{FF2B5EF4-FFF2-40B4-BE49-F238E27FC236}">
                  <a16:creationId xmlns:a16="http://schemas.microsoft.com/office/drawing/2014/main" id="{3B8AA531-6C03-B1BA-3E3C-0624FB7F4067}"/>
                </a:ext>
              </a:extLst>
            </p:cNvPr>
            <p:cNvGrpSpPr/>
            <p:nvPr/>
          </p:nvGrpSpPr>
          <p:grpSpPr>
            <a:xfrm>
              <a:off x="498716" y="1700808"/>
              <a:ext cx="8173382" cy="3965235"/>
              <a:chOff x="1907704" y="1844824"/>
              <a:chExt cx="5725109" cy="2777480"/>
            </a:xfrm>
          </p:grpSpPr>
          <p:pic>
            <p:nvPicPr>
              <p:cNvPr id="37" name="Afbeelding 36">
                <a:extLst>
                  <a:ext uri="{FF2B5EF4-FFF2-40B4-BE49-F238E27FC236}">
                    <a16:creationId xmlns:a16="http://schemas.microsoft.com/office/drawing/2014/main" id="{C82B03CB-8DCC-BA50-F891-5B9B42E1D68C}"/>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907704" y="1844824"/>
                <a:ext cx="1694036" cy="2777480"/>
              </a:xfrm>
              <a:prstGeom prst="rect">
                <a:avLst/>
              </a:prstGeom>
            </p:spPr>
          </p:pic>
          <p:pic>
            <p:nvPicPr>
              <p:cNvPr id="39" name="Afbeelding 38">
                <a:extLst>
                  <a:ext uri="{FF2B5EF4-FFF2-40B4-BE49-F238E27FC236}">
                    <a16:creationId xmlns:a16="http://schemas.microsoft.com/office/drawing/2014/main" id="{4460E296-267B-0D29-6585-B5F24643B604}"/>
                  </a:ext>
                </a:extLst>
              </p:cNvPr>
              <p:cNvPicPr>
                <a:picLocks noChangeAspect="1"/>
              </p:cNvPicPr>
              <p:nvPr/>
            </p:nvPicPr>
            <p:blipFill>
              <a:blip r:embed="rId8" cstate="screen">
                <a:alphaModFix/>
                <a:extLst>
                  <a:ext uri="{28A0092B-C50C-407E-A947-70E740481C1C}">
                    <a14:useLocalDpi xmlns:a14="http://schemas.microsoft.com/office/drawing/2010/main"/>
                  </a:ext>
                </a:extLst>
              </a:blip>
              <a:srcRect/>
              <a:stretch>
                <a:fillRect/>
              </a:stretch>
            </p:blipFill>
            <p:spPr>
              <a:xfrm>
                <a:off x="3850021" y="1844824"/>
                <a:ext cx="1694036" cy="2777480"/>
              </a:xfrm>
              <a:prstGeom prst="rect">
                <a:avLst/>
              </a:prstGeom>
            </p:spPr>
          </p:pic>
          <p:pic>
            <p:nvPicPr>
              <p:cNvPr id="41" name="Afbeelding 40" descr="Derde plaatje – hacken">
                <a:extLst>
                  <a:ext uri="{FF2B5EF4-FFF2-40B4-BE49-F238E27FC236}">
                    <a16:creationId xmlns:a16="http://schemas.microsoft.com/office/drawing/2014/main" id="{0F375769-BF1B-3AC7-5182-2F6D168C21D8}"/>
                  </a:ext>
                </a:extLst>
              </p:cNvPr>
              <p:cNvPicPr>
                <a:picLocks noChangeAspect="1"/>
              </p:cNvPicPr>
              <p:nvPr/>
            </p:nvPicPr>
            <p:blipFill>
              <a:blip r:embed="rId9" cstate="screen">
                <a:alphaModFix/>
                <a:extLst>
                  <a:ext uri="{28A0092B-C50C-407E-A947-70E740481C1C}">
                    <a14:useLocalDpi xmlns:a14="http://schemas.microsoft.com/office/drawing/2010/main"/>
                  </a:ext>
                </a:extLst>
              </a:blip>
              <a:stretch>
                <a:fillRect/>
              </a:stretch>
            </p:blipFill>
            <p:spPr>
              <a:xfrm>
                <a:off x="5544057" y="1844824"/>
                <a:ext cx="2088756" cy="2664296"/>
              </a:xfrm>
              <a:prstGeom prst="rect">
                <a:avLst/>
              </a:prstGeom>
            </p:spPr>
          </p:pic>
        </p:grpSp>
        <p:sp>
          <p:nvSpPr>
            <p:cNvPr id="35" name="Rechthoek: afgeronde hoeken 34">
              <a:extLst>
                <a:ext uri="{FF2B5EF4-FFF2-40B4-BE49-F238E27FC236}">
                  <a16:creationId xmlns:a16="http://schemas.microsoft.com/office/drawing/2014/main" id="{5F0A3173-58FA-8DAA-94F7-027BF138BAD0}"/>
                </a:ext>
              </a:extLst>
            </p:cNvPr>
            <p:cNvSpPr/>
            <p:nvPr/>
          </p:nvSpPr>
          <p:spPr>
            <a:xfrm>
              <a:off x="323528" y="1484784"/>
              <a:ext cx="8640960" cy="4392488"/>
            </a:xfrm>
            <a:prstGeom prst="round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6" name="Text Box 14">
            <a:extLst>
              <a:ext uri="{FF2B5EF4-FFF2-40B4-BE49-F238E27FC236}">
                <a16:creationId xmlns:a16="http://schemas.microsoft.com/office/drawing/2014/main" id="{31DDF13D-2197-42FC-6CE0-B4E248B8C4FA}"/>
              </a:ext>
            </a:extLst>
          </p:cNvPr>
          <p:cNvSpPr txBox="1"/>
          <p:nvPr/>
        </p:nvSpPr>
        <p:spPr>
          <a:xfrm>
            <a:off x="6428033" y="2132856"/>
            <a:ext cx="243185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48" name="Tekstvak 2">
            <a:extLst>
              <a:ext uri="{FF2B5EF4-FFF2-40B4-BE49-F238E27FC236}">
                <a16:creationId xmlns:a16="http://schemas.microsoft.com/office/drawing/2014/main" id="{5D49DC42-8E52-6BF9-7495-5327A3379ABF}"/>
              </a:ext>
            </a:extLst>
          </p:cNvPr>
          <p:cNvSpPr txBox="1">
            <a:spLocks noChangeArrowheads="1"/>
          </p:cNvSpPr>
          <p:nvPr/>
        </p:nvSpPr>
        <p:spPr bwMode="auto">
          <a:xfrm>
            <a:off x="6560619" y="2157063"/>
            <a:ext cx="221654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inbreken</a:t>
            </a:r>
          </a:p>
        </p:txBody>
      </p:sp>
      <p:sp>
        <p:nvSpPr>
          <p:cNvPr id="50" name="Text Box 14">
            <a:extLst>
              <a:ext uri="{FF2B5EF4-FFF2-40B4-BE49-F238E27FC236}">
                <a16:creationId xmlns:a16="http://schemas.microsoft.com/office/drawing/2014/main" id="{758B7DB8-D569-2D76-A3F9-3402F4743C17}"/>
              </a:ext>
            </a:extLst>
          </p:cNvPr>
          <p:cNvSpPr txBox="1"/>
          <p:nvPr/>
        </p:nvSpPr>
        <p:spPr>
          <a:xfrm>
            <a:off x="320744" y="4471308"/>
            <a:ext cx="1870443" cy="46039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52" name="Tekstvak 2">
            <a:extLst>
              <a:ext uri="{FF2B5EF4-FFF2-40B4-BE49-F238E27FC236}">
                <a16:creationId xmlns:a16="http://schemas.microsoft.com/office/drawing/2014/main" id="{74D7EAD2-8086-C0F9-8AA1-109CB3A54C9A}"/>
              </a:ext>
            </a:extLst>
          </p:cNvPr>
          <p:cNvSpPr txBox="1">
            <a:spLocks noChangeArrowheads="1"/>
          </p:cNvSpPr>
          <p:nvPr/>
        </p:nvSpPr>
        <p:spPr bwMode="auto">
          <a:xfrm>
            <a:off x="239489" y="4445134"/>
            <a:ext cx="2034419" cy="3445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800">
                <a:latin typeface="Century Gothic" panose="020B0502020202020204" pitchFamily="34" charset="0"/>
                <a:ea typeface="Calibri"/>
                <a:cs typeface="Times New Roman"/>
              </a:rPr>
              <a:t>oplichten</a:t>
            </a:r>
          </a:p>
        </p:txBody>
      </p:sp>
      <p:sp>
        <p:nvSpPr>
          <p:cNvPr id="54" name="Tekstvak 2">
            <a:extLst>
              <a:ext uri="{FF2B5EF4-FFF2-40B4-BE49-F238E27FC236}">
                <a16:creationId xmlns:a16="http://schemas.microsoft.com/office/drawing/2014/main" id="{68315F1D-135B-DAE0-8AB1-D1D70D1CF0D8}"/>
              </a:ext>
            </a:extLst>
          </p:cNvPr>
          <p:cNvSpPr txBox="1">
            <a:spLocks noChangeArrowheads="1"/>
          </p:cNvSpPr>
          <p:nvPr/>
        </p:nvSpPr>
        <p:spPr bwMode="auto">
          <a:xfrm>
            <a:off x="3546359" y="5157192"/>
            <a:ext cx="1526481" cy="3445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2800">
                <a:latin typeface="Century Gothic" panose="020B0502020202020204" pitchFamily="34" charset="0"/>
                <a:ea typeface="Calibri"/>
                <a:cs typeface="Times New Roman"/>
              </a:rPr>
              <a:t>hacken</a:t>
            </a:r>
            <a:endParaRPr lang="nl-NL" sz="2400">
              <a:latin typeface="Century Gothic" panose="020B0502020202020204" pitchFamily="34" charset="0"/>
              <a:ea typeface="Calibri"/>
              <a:cs typeface="Times New Roman"/>
            </a:endParaRPr>
          </a:p>
        </p:txBody>
      </p:sp>
      <p:cxnSp>
        <p:nvCxnSpPr>
          <p:cNvPr id="60" name="Rechte verbindingslijn met pijl 59">
            <a:extLst>
              <a:ext uri="{FF2B5EF4-FFF2-40B4-BE49-F238E27FC236}">
                <a16:creationId xmlns:a16="http://schemas.microsoft.com/office/drawing/2014/main" id="{AC0256AE-F075-D67E-E395-36284E513B9F}"/>
              </a:ext>
            </a:extLst>
          </p:cNvPr>
          <p:cNvCxnSpPr>
            <a:cxnSpLocks/>
          </p:cNvCxnSpPr>
          <p:nvPr/>
        </p:nvCxnSpPr>
        <p:spPr>
          <a:xfrm flipH="1" flipV="1">
            <a:off x="2494927" y="4152646"/>
            <a:ext cx="1008288" cy="120455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2" name="Rechte verbindingslijn met pijl 61">
            <a:extLst>
              <a:ext uri="{FF2B5EF4-FFF2-40B4-BE49-F238E27FC236}">
                <a16:creationId xmlns:a16="http://schemas.microsoft.com/office/drawing/2014/main" id="{BA002F82-FBD5-1F61-4C41-255DAFAD78F2}"/>
              </a:ext>
            </a:extLst>
          </p:cNvPr>
          <p:cNvCxnSpPr>
            <a:cxnSpLocks/>
          </p:cNvCxnSpPr>
          <p:nvPr/>
        </p:nvCxnSpPr>
        <p:spPr>
          <a:xfrm flipH="1" flipV="1">
            <a:off x="601174" y="4154351"/>
            <a:ext cx="383346" cy="37215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7" name="Text Box 14">
            <a:extLst>
              <a:ext uri="{FF2B5EF4-FFF2-40B4-BE49-F238E27FC236}">
                <a16:creationId xmlns:a16="http://schemas.microsoft.com/office/drawing/2014/main" id="{3EAAD67F-6C90-9407-B9C9-DF480279D47E}"/>
              </a:ext>
            </a:extLst>
          </p:cNvPr>
          <p:cNvSpPr txBox="1"/>
          <p:nvPr/>
        </p:nvSpPr>
        <p:spPr>
          <a:xfrm>
            <a:off x="335796" y="4969684"/>
            <a:ext cx="2536055" cy="65636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61" name="Tekstvak 2">
            <a:extLst>
              <a:ext uri="{FF2B5EF4-FFF2-40B4-BE49-F238E27FC236}">
                <a16:creationId xmlns:a16="http://schemas.microsoft.com/office/drawing/2014/main" id="{E3AF9B09-12B0-E898-448E-F3D446DDE275}"/>
              </a:ext>
            </a:extLst>
          </p:cNvPr>
          <p:cNvSpPr txBox="1">
            <a:spLocks noChangeArrowheads="1"/>
          </p:cNvSpPr>
          <p:nvPr/>
        </p:nvSpPr>
        <p:spPr bwMode="auto">
          <a:xfrm>
            <a:off x="335796" y="5008118"/>
            <a:ext cx="2492911" cy="478294"/>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000">
                <a:effectLst/>
                <a:latin typeface="Century Gothic" panose="020B0502020202020204" pitchFamily="34" charset="0"/>
                <a:ea typeface="Calibri"/>
                <a:cs typeface="Times New Roman"/>
              </a:rPr>
              <a:t>= bedriegen om </a:t>
            </a:r>
            <a:r>
              <a:rPr lang="nl-NL" sz="2000">
                <a:latin typeface="Century Gothic" panose="020B0502020202020204" pitchFamily="34" charset="0"/>
                <a:ea typeface="Calibri"/>
                <a:cs typeface="Times New Roman"/>
              </a:rPr>
              <a:t>geld te verdienen</a:t>
            </a:r>
            <a:endParaRPr lang="nl-NL" sz="1000">
              <a:effectLst/>
              <a:latin typeface="Century Gothic" panose="020B0502020202020204" pitchFamily="34" charset="0"/>
              <a:ea typeface="Calibri"/>
              <a:cs typeface="Times New Roman"/>
            </a:endParaRPr>
          </a:p>
        </p:txBody>
      </p:sp>
      <p:sp>
        <p:nvSpPr>
          <p:cNvPr id="67" name="Text Box 14">
            <a:extLst>
              <a:ext uri="{FF2B5EF4-FFF2-40B4-BE49-F238E27FC236}">
                <a16:creationId xmlns:a16="http://schemas.microsoft.com/office/drawing/2014/main" id="{FD6E8559-3E6A-76D2-A5AC-8D971860536B}"/>
              </a:ext>
            </a:extLst>
          </p:cNvPr>
          <p:cNvSpPr txBox="1"/>
          <p:nvPr/>
        </p:nvSpPr>
        <p:spPr>
          <a:xfrm>
            <a:off x="3394168" y="5681564"/>
            <a:ext cx="4998429" cy="602633"/>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69" name="Tekstvak 2">
            <a:extLst>
              <a:ext uri="{FF2B5EF4-FFF2-40B4-BE49-F238E27FC236}">
                <a16:creationId xmlns:a16="http://schemas.microsoft.com/office/drawing/2014/main" id="{B75032F1-F359-E4D9-1ED6-2509C9AA8FF8}"/>
              </a:ext>
            </a:extLst>
          </p:cNvPr>
          <p:cNvSpPr txBox="1">
            <a:spLocks noChangeArrowheads="1"/>
          </p:cNvSpPr>
          <p:nvPr/>
        </p:nvSpPr>
        <p:spPr bwMode="auto">
          <a:xfrm>
            <a:off x="3394168" y="5719998"/>
            <a:ext cx="4998429" cy="478294"/>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000">
                <a:effectLst/>
                <a:latin typeface="Century Gothic" panose="020B0502020202020204" pitchFamily="34" charset="0"/>
                <a:ea typeface="Calibri"/>
                <a:cs typeface="Times New Roman"/>
              </a:rPr>
              <a:t>= </a:t>
            </a:r>
            <a:r>
              <a:rPr lang="nl-NL" sz="2000">
                <a:latin typeface="Century Gothic" panose="020B0502020202020204" pitchFamily="34" charset="0"/>
              </a:rPr>
              <a:t>met kwade bedoelingen inbreken in computers of websites</a:t>
            </a:r>
            <a:endParaRPr lang="nl-NL" sz="1000">
              <a:effectLst/>
              <a:latin typeface="Century Gothic" panose="020B0502020202020204" pitchFamily="34" charset="0"/>
              <a:ea typeface="Calibri"/>
              <a:cs typeface="Times New Roman"/>
            </a:endParaRPr>
          </a:p>
        </p:txBody>
      </p:sp>
      <p:pic>
        <p:nvPicPr>
          <p:cNvPr id="72" name="Afbeelding 71">
            <a:extLst>
              <a:ext uri="{FF2B5EF4-FFF2-40B4-BE49-F238E27FC236}">
                <a16:creationId xmlns:a16="http://schemas.microsoft.com/office/drawing/2014/main" id="{02249A75-7094-A939-DF97-4334E3D329D0}"/>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733597" y="2931761"/>
            <a:ext cx="2151737" cy="1434491"/>
          </a:xfrm>
          <a:prstGeom prst="rect">
            <a:avLst/>
          </a:prstGeom>
        </p:spPr>
      </p:pic>
    </p:spTree>
    <p:extLst>
      <p:ext uri="{BB962C8B-B14F-4D97-AF65-F5344CB8AC3E}">
        <p14:creationId xmlns:p14="http://schemas.microsoft.com/office/powerpoint/2010/main" val="1718079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D4BB6-38B8-6988-1719-003F93359596}"/>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208E2CDD-B234-CA01-1A70-57D08D9A71AB}"/>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2D63B219-3303-E603-CD82-7AE841273AEC}"/>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378F833C-47F6-B652-3D9C-5FC6D6C69EBB}"/>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EED012ED-280C-E491-3E9B-04981B20F091}"/>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718F20C3-479B-988B-30AD-56699C83771A}"/>
              </a:ext>
            </a:extLst>
          </p:cNvPr>
          <p:cNvCxnSpPr>
            <a:cxnSpLocks/>
          </p:cNvCxnSpPr>
          <p:nvPr/>
        </p:nvCxnSpPr>
        <p:spPr>
          <a:xfrm>
            <a:off x="251520" y="1484784"/>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DA5D677C-A617-2D53-9B6B-A1AF5B2A888F}"/>
              </a:ext>
            </a:extLst>
          </p:cNvPr>
          <p:cNvCxnSpPr>
            <a:cxnSpLocks/>
          </p:cNvCxnSpPr>
          <p:nvPr/>
        </p:nvCxnSpPr>
        <p:spPr>
          <a:xfrm>
            <a:off x="4644008" y="1484784"/>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BAC2CD46-0CE0-4C49-D10E-29C78D6049A3}"/>
              </a:ext>
            </a:extLst>
          </p:cNvPr>
          <p:cNvCxnSpPr>
            <a:cxnSpLocks/>
          </p:cNvCxnSpPr>
          <p:nvPr/>
        </p:nvCxnSpPr>
        <p:spPr>
          <a:xfrm flipV="1">
            <a:off x="247089" y="1552469"/>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B89CCD74-1F39-99CF-F5BB-FA0C88712354}"/>
              </a:ext>
            </a:extLst>
          </p:cNvPr>
          <p:cNvCxnSpPr>
            <a:cxnSpLocks/>
          </p:cNvCxnSpPr>
          <p:nvPr/>
        </p:nvCxnSpPr>
        <p:spPr>
          <a:xfrm>
            <a:off x="4644008" y="1556792"/>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2EA08229-D309-9EEB-3267-DA1C613DBD18}"/>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910169AB-5642-9890-CBC0-DBB37655FDE8}"/>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1CBD00C0-1C19-0602-3221-37C85D668A7C}"/>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DC123461-C750-97CF-A7F6-5C5A4DE2CEB5}"/>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919D6670-BE00-C400-4427-8B8956ADCD0B}"/>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4C03D886-25A6-D118-9E51-29DD19DA5C5B}"/>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D6DC3EE0-C0E2-9538-4907-2211211C7DC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46EABEA-2447-C1B4-3F76-D0D96B5F6088}"/>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4D456D2E-A997-69B9-A90E-5CDF0D95589E}"/>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0F61A0D2-FE2E-FDBC-FE85-E052ACDD2614}"/>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5CD9D8FA-AD42-4A7D-4052-E344EFB3C11C}"/>
              </a:ext>
            </a:extLst>
          </p:cNvPr>
          <p:cNvSpPr txBox="1">
            <a:spLocks noChangeArrowheads="1"/>
          </p:cNvSpPr>
          <p:nvPr/>
        </p:nvSpPr>
        <p:spPr bwMode="auto">
          <a:xfrm>
            <a:off x="234458" y="273491"/>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5400" b="1">
                <a:solidFill>
                  <a:srgbClr val="387038"/>
                </a:solidFill>
                <a:latin typeface="Century Gothic" panose="020B0502020202020204" pitchFamily="34" charset="0"/>
                <a:ea typeface="Calibri"/>
                <a:cs typeface="Times New Roman"/>
              </a:rPr>
              <a:t>onder druk zetten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0748309E-E975-758C-7DB4-B65C35B4BC1E}"/>
              </a:ext>
            </a:extLst>
          </p:cNvPr>
          <p:cNvSpPr txBox="1">
            <a:spLocks noChangeArrowheads="1"/>
          </p:cNvSpPr>
          <p:nvPr/>
        </p:nvSpPr>
        <p:spPr bwMode="auto">
          <a:xfrm>
            <a:off x="4342847" y="289385"/>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vrijlaten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E441E417-0231-2C84-EE20-C94F413D1D46}"/>
              </a:ext>
            </a:extLst>
          </p:cNvPr>
          <p:cNvSpPr txBox="1">
            <a:spLocks noChangeArrowheads="1"/>
          </p:cNvSpPr>
          <p:nvPr/>
        </p:nvSpPr>
        <p:spPr bwMode="auto">
          <a:xfrm>
            <a:off x="247089" y="1552468"/>
            <a:ext cx="4185327" cy="486861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proberen tot iets te dwingen</a:t>
            </a: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3200">
              <a:latin typeface="Century Gothic" panose="020B0502020202020204" pitchFamily="34" charset="0"/>
              <a:ea typeface="Calibri"/>
              <a:cs typeface="Times New Roman"/>
            </a:endParaRPr>
          </a:p>
          <a:p>
            <a:pPr algn="ctr">
              <a:lnSpc>
                <a:spcPct val="107000"/>
              </a:lnSpc>
              <a:spcAft>
                <a:spcPts val="0"/>
              </a:spcAft>
            </a:pPr>
            <a:r>
              <a:rPr lang="nl-NL" sz="2200" i="1">
                <a:solidFill>
                  <a:srgbClr val="387038"/>
                </a:solidFill>
                <a:latin typeface="Century Gothic" panose="020B0502020202020204" pitchFamily="34" charset="0"/>
                <a:ea typeface="Calibri"/>
                <a:cs typeface="Times New Roman"/>
              </a:rPr>
              <a:t>De man </a:t>
            </a:r>
            <a:r>
              <a:rPr lang="nl-NL" sz="2200" i="1" u="sng">
                <a:solidFill>
                  <a:srgbClr val="387038"/>
                </a:solidFill>
                <a:latin typeface="Century Gothic" panose="020B0502020202020204" pitchFamily="34" charset="0"/>
                <a:ea typeface="Calibri"/>
                <a:cs typeface="Times New Roman"/>
              </a:rPr>
              <a:t>zette</a:t>
            </a:r>
            <a:r>
              <a:rPr lang="nl-NL" sz="2200" i="1">
                <a:solidFill>
                  <a:srgbClr val="387038"/>
                </a:solidFill>
                <a:latin typeface="Century Gothic" panose="020B0502020202020204" pitchFamily="34" charset="0"/>
                <a:ea typeface="Calibri"/>
                <a:cs typeface="Times New Roman"/>
              </a:rPr>
              <a:t> de medewerker </a:t>
            </a:r>
            <a:r>
              <a:rPr lang="nl-NL" sz="2200" i="1" u="sng">
                <a:solidFill>
                  <a:srgbClr val="387038"/>
                </a:solidFill>
                <a:latin typeface="Century Gothic" panose="020B0502020202020204" pitchFamily="34" charset="0"/>
                <a:ea typeface="Calibri"/>
                <a:cs typeface="Times New Roman"/>
              </a:rPr>
              <a:t>onder druk</a:t>
            </a:r>
            <a:r>
              <a:rPr lang="nl-NL" sz="2200" i="1">
                <a:solidFill>
                  <a:srgbClr val="387038"/>
                </a:solidFill>
                <a:latin typeface="Century Gothic" panose="020B0502020202020204" pitchFamily="34" charset="0"/>
                <a:ea typeface="Calibri"/>
                <a:cs typeface="Times New Roman"/>
              </a:rPr>
              <a:t>, hij wilde dat de trein meteen ging rijden</a:t>
            </a:r>
            <a:r>
              <a:rPr lang="nl-NL" sz="2200" i="1">
                <a:solidFill>
                  <a:srgbClr val="387038"/>
                </a:solidFill>
                <a:effectLst/>
                <a:latin typeface="Century Gothic" panose="020B0502020202020204" pitchFamily="34" charset="0"/>
                <a:ea typeface="Calibri"/>
                <a:cs typeface="Times New Roman"/>
              </a:rPr>
              <a:t>.</a:t>
            </a:r>
            <a:endParaRPr lang="nl-NL" sz="22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4448F7F5-45A6-DCA0-B87B-3D9A733476FF}"/>
              </a:ext>
            </a:extLst>
          </p:cNvPr>
          <p:cNvSpPr txBox="1">
            <a:spLocks noChangeArrowheads="1"/>
          </p:cNvSpPr>
          <p:nvPr/>
        </p:nvSpPr>
        <p:spPr bwMode="auto">
          <a:xfrm>
            <a:off x="4670268" y="1552468"/>
            <a:ext cx="4145769" cy="4828858"/>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iemand de ruimte geven om zelf te kiezen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4400">
              <a:effectLst/>
              <a:latin typeface="Century Gothic" panose="020B0502020202020204" pitchFamily="34" charset="0"/>
              <a:ea typeface="Calibri"/>
              <a:cs typeface="Times New Roman"/>
            </a:endParaRPr>
          </a:p>
          <a:p>
            <a:pPr algn="ctr">
              <a:lnSpc>
                <a:spcPct val="107000"/>
              </a:lnSpc>
            </a:pPr>
            <a:r>
              <a:rPr lang="nl-NL" sz="2200" i="1">
                <a:solidFill>
                  <a:srgbClr val="387038"/>
                </a:solidFill>
                <a:latin typeface="Century Gothic" panose="020B0502020202020204" pitchFamily="34" charset="0"/>
                <a:ea typeface="Calibri"/>
                <a:cs typeface="Times New Roman"/>
              </a:rPr>
              <a:t>De moeder </a:t>
            </a:r>
            <a:r>
              <a:rPr lang="nl-NL" sz="2200" i="1" u="sng">
                <a:solidFill>
                  <a:srgbClr val="387038"/>
                </a:solidFill>
                <a:latin typeface="Century Gothic" panose="020B0502020202020204" pitchFamily="34" charset="0"/>
                <a:ea typeface="Calibri"/>
                <a:cs typeface="Times New Roman"/>
              </a:rPr>
              <a:t>laat</a:t>
            </a:r>
            <a:r>
              <a:rPr lang="nl-NL" sz="2200" i="1">
                <a:solidFill>
                  <a:srgbClr val="387038"/>
                </a:solidFill>
                <a:latin typeface="Century Gothic" panose="020B0502020202020204" pitchFamily="34" charset="0"/>
                <a:ea typeface="Calibri"/>
                <a:cs typeface="Times New Roman"/>
              </a:rPr>
              <a:t> haar kind </a:t>
            </a:r>
            <a:r>
              <a:rPr lang="nl-NL" sz="2200" i="1" u="sng">
                <a:solidFill>
                  <a:srgbClr val="387038"/>
                </a:solidFill>
                <a:latin typeface="Century Gothic" panose="020B0502020202020204" pitchFamily="34" charset="0"/>
                <a:ea typeface="Calibri"/>
                <a:cs typeface="Times New Roman"/>
              </a:rPr>
              <a:t>vrij</a:t>
            </a:r>
            <a:r>
              <a:rPr lang="nl-NL" sz="2200" i="1">
                <a:solidFill>
                  <a:srgbClr val="387038"/>
                </a:solidFill>
                <a:latin typeface="Century Gothic" panose="020B0502020202020204" pitchFamily="34" charset="0"/>
                <a:ea typeface="Calibri"/>
                <a:cs typeface="Times New Roman"/>
              </a:rPr>
              <a:t> om zelf kleding te kiezen.</a:t>
            </a:r>
          </a:p>
          <a:p>
            <a:pPr algn="ctr">
              <a:lnSpc>
                <a:spcPct val="107000"/>
              </a:lnSpc>
            </a:pP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C7BEC57C-DC67-CD14-E394-336170EB834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8C8E90FE-7FB6-A961-43E6-0348D81145FF}"/>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47DE77AF-F0AE-E431-1DFE-596BA1AD4604}"/>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D6219607-DEB1-706B-4113-B3CF1ACB49EB}"/>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6A4C4E44-8E14-5253-DCA7-A43810506206}"/>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EF8A264A-F0DA-8FA9-2357-0AA85EBBE61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432805" y="1990668"/>
            <a:ext cx="1714315" cy="2874967"/>
          </a:xfrm>
          <a:prstGeom prst="rect">
            <a:avLst/>
          </a:prstGeom>
        </p:spPr>
      </p:pic>
      <p:pic>
        <p:nvPicPr>
          <p:cNvPr id="18" name="Afbeelding 17">
            <a:extLst>
              <a:ext uri="{FF2B5EF4-FFF2-40B4-BE49-F238E27FC236}">
                <a16:creationId xmlns:a16="http://schemas.microsoft.com/office/drawing/2014/main" id="{238585E5-F5B3-7898-A87A-52E7EDBB9A2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29744" y="3060979"/>
            <a:ext cx="2651555" cy="2095311"/>
          </a:xfrm>
          <a:prstGeom prst="rect">
            <a:avLst/>
          </a:prstGeom>
        </p:spPr>
      </p:pic>
    </p:spTree>
    <p:extLst>
      <p:ext uri="{BB962C8B-B14F-4D97-AF65-F5344CB8AC3E}">
        <p14:creationId xmlns:p14="http://schemas.microsoft.com/office/powerpoint/2010/main" val="331769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2"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800" b="1">
                <a:solidFill>
                  <a:srgbClr val="387038"/>
                </a:solidFill>
                <a:latin typeface="Century Gothic" panose="020B0502020202020204" pitchFamily="34" charset="0"/>
                <a:ea typeface="Calibri"/>
                <a:cs typeface="Times New Roman"/>
              </a:rPr>
              <a:t>professioneel</a:t>
            </a:r>
            <a:endParaRPr lang="nl-NL" sz="48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600" b="1">
                <a:solidFill>
                  <a:srgbClr val="387038"/>
                </a:solidFill>
                <a:effectLst/>
                <a:latin typeface="Century Gothic" panose="020B0502020202020204" pitchFamily="34" charset="0"/>
                <a:ea typeface="Calibri"/>
                <a:cs typeface="Times New Roman"/>
              </a:rPr>
              <a:t>amateuristisch</a:t>
            </a:r>
            <a:endParaRPr lang="nl-NL" sz="46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door </a:t>
            </a:r>
            <a:r>
              <a:rPr lang="nl-NL" sz="2800" err="1">
                <a:latin typeface="Century Gothic" panose="020B0502020202020204" pitchFamily="34" charset="0"/>
                <a:ea typeface="Calibri"/>
                <a:cs typeface="Times New Roman"/>
              </a:rPr>
              <a:t>beroeps-mensen</a:t>
            </a:r>
            <a:r>
              <a:rPr lang="nl-NL" sz="2800">
                <a:latin typeface="Century Gothic" panose="020B0502020202020204" pitchFamily="34" charset="0"/>
                <a:ea typeface="Calibri"/>
                <a:cs typeface="Times New Roman"/>
              </a:rPr>
              <a:t> gedaan of gemaakt</a:t>
            </a: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3200">
              <a:effectLst/>
              <a:latin typeface="Century Gothic" panose="020B0502020202020204" pitchFamily="34" charset="0"/>
              <a:ea typeface="Calibri"/>
              <a:cs typeface="Times New Roman"/>
            </a:endParaRPr>
          </a:p>
          <a:p>
            <a:pPr algn="ctr">
              <a:lnSpc>
                <a:spcPct val="107000"/>
              </a:lnSpc>
              <a:spcAft>
                <a:spcPts val="0"/>
              </a:spcAft>
            </a:pPr>
            <a:r>
              <a:rPr lang="nl-NL" sz="2200" i="1">
                <a:solidFill>
                  <a:srgbClr val="387038"/>
                </a:solidFill>
                <a:effectLst/>
                <a:latin typeface="Century Gothic" panose="020B0502020202020204" pitchFamily="34" charset="0"/>
                <a:ea typeface="Calibri"/>
                <a:cs typeface="Times New Roman"/>
              </a:rPr>
              <a:t>De medewerker legt </a:t>
            </a:r>
            <a:r>
              <a:rPr lang="nl-NL" sz="2200" i="1" u="sng">
                <a:solidFill>
                  <a:srgbClr val="387038"/>
                </a:solidFill>
                <a:effectLst/>
                <a:latin typeface="Century Gothic" panose="020B0502020202020204" pitchFamily="34" charset="0"/>
                <a:ea typeface="Calibri"/>
                <a:cs typeface="Times New Roman"/>
              </a:rPr>
              <a:t>professioneel</a:t>
            </a:r>
            <a:r>
              <a:rPr lang="nl-NL" sz="2200" i="1">
                <a:solidFill>
                  <a:srgbClr val="387038"/>
                </a:solidFill>
                <a:effectLst/>
                <a:latin typeface="Century Gothic" panose="020B0502020202020204" pitchFamily="34" charset="0"/>
                <a:ea typeface="Calibri"/>
                <a:cs typeface="Times New Roman"/>
              </a:rPr>
              <a:t> uit wat er </a:t>
            </a:r>
            <a:br>
              <a:rPr lang="nl-NL" sz="2200" i="1">
                <a:solidFill>
                  <a:srgbClr val="387038"/>
                </a:solidFill>
                <a:effectLst/>
                <a:latin typeface="Century Gothic" panose="020B0502020202020204" pitchFamily="34" charset="0"/>
                <a:ea typeface="Calibri"/>
                <a:cs typeface="Times New Roman"/>
              </a:rPr>
            </a:br>
            <a:r>
              <a:rPr lang="nl-NL" sz="2200" i="1">
                <a:solidFill>
                  <a:srgbClr val="387038"/>
                </a:solidFill>
                <a:effectLst/>
                <a:latin typeface="Century Gothic" panose="020B0502020202020204" pitchFamily="34" charset="0"/>
                <a:ea typeface="Calibri"/>
                <a:cs typeface="Times New Roman"/>
              </a:rPr>
              <a:t>aan de hand was. </a:t>
            </a:r>
          </a:p>
          <a:p>
            <a:pPr algn="ctr">
              <a:lnSpc>
                <a:spcPct val="107000"/>
              </a:lnSpc>
              <a:spcAft>
                <a:spcPts val="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1412775"/>
            <a:ext cx="4176462"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gedaan door een onhandig en niet deskundig iemand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gn="ctr">
              <a:lnSpc>
                <a:spcPct val="107000"/>
              </a:lnSpc>
            </a:pPr>
            <a:endParaRPr lang="nl-NL" i="1">
              <a:solidFill>
                <a:srgbClr val="387038"/>
              </a:solidFill>
              <a:latin typeface="Century Gothic" panose="020B0502020202020204" pitchFamily="34" charset="0"/>
              <a:ea typeface="Calibri"/>
              <a:cs typeface="Times New Roman"/>
            </a:endParaRPr>
          </a:p>
          <a:p>
            <a:pPr algn="ctr">
              <a:lnSpc>
                <a:spcPct val="107000"/>
              </a:lnSpc>
            </a:pPr>
            <a:r>
              <a:rPr lang="nl-NL" sz="2200" i="1">
                <a:solidFill>
                  <a:srgbClr val="387038"/>
                </a:solidFill>
                <a:latin typeface="Century Gothic" panose="020B0502020202020204" pitchFamily="34" charset="0"/>
                <a:ea typeface="Calibri"/>
                <a:cs typeface="Times New Roman"/>
              </a:rPr>
              <a:t>Dit is een hele </a:t>
            </a:r>
            <a:r>
              <a:rPr lang="nl-NL" sz="2200" i="1" u="sng">
                <a:solidFill>
                  <a:srgbClr val="387038"/>
                </a:solidFill>
                <a:latin typeface="Century Gothic" panose="020B0502020202020204" pitchFamily="34" charset="0"/>
                <a:ea typeface="Calibri"/>
                <a:cs typeface="Times New Roman"/>
              </a:rPr>
              <a:t>amateuristische</a:t>
            </a:r>
            <a:r>
              <a:rPr lang="nl-NL" sz="2200" i="1">
                <a:solidFill>
                  <a:srgbClr val="387038"/>
                </a:solidFill>
                <a:latin typeface="Century Gothic" panose="020B0502020202020204" pitchFamily="34" charset="0"/>
                <a:ea typeface="Calibri"/>
                <a:cs typeface="Times New Roman"/>
              </a:rPr>
              <a:t> medewerker. Werkt hij wel echt bij de trein?</a:t>
            </a:r>
          </a:p>
          <a:p>
            <a:pPr algn="ctr">
              <a:lnSpc>
                <a:spcPct val="107000"/>
              </a:lnSpc>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8" name="Afbeelding 17">
            <a:extLst>
              <a:ext uri="{FF2B5EF4-FFF2-40B4-BE49-F238E27FC236}">
                <a16:creationId xmlns:a16="http://schemas.microsoft.com/office/drawing/2014/main" id="{23725D23-F9B9-E53C-F873-5D43347D07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4858" y="2907729"/>
            <a:ext cx="2760442" cy="2276715"/>
          </a:xfrm>
          <a:prstGeom prst="rect">
            <a:avLst/>
          </a:prstGeom>
        </p:spPr>
      </p:pic>
      <p:pic>
        <p:nvPicPr>
          <p:cNvPr id="24" name="Afbeelding 23">
            <a:extLst>
              <a:ext uri="{FF2B5EF4-FFF2-40B4-BE49-F238E27FC236}">
                <a16:creationId xmlns:a16="http://schemas.microsoft.com/office/drawing/2014/main" id="{51313DFE-5D61-6AF4-85D7-A12473E9EED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35754" y="2885042"/>
            <a:ext cx="2860741" cy="1907160"/>
          </a:xfrm>
          <a:prstGeom prst="rect">
            <a:avLst/>
          </a:prstGeom>
        </p:spPr>
      </p:pic>
    </p:spTree>
    <p:extLst>
      <p:ext uri="{BB962C8B-B14F-4D97-AF65-F5344CB8AC3E}">
        <p14:creationId xmlns:p14="http://schemas.microsoft.com/office/powerpoint/2010/main" val="2967928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7CE71-FA66-5262-EBAB-83F669558EF1}"/>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48424A32-1EE8-0B88-30E3-82965FC1722D}"/>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B56C6A8-89A3-5B9E-6FD0-11BC5474D60E}"/>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73EA5E8-9692-F6F0-3D7F-B5DE5870B9EA}"/>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15FC2CB7-35BA-DAD9-2035-7DC6C1714940}"/>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3ADA55E6-A107-60FF-7C35-A1B7A9E01D3C}"/>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A3F6EDE-31AD-4DC8-4060-2B973CB3E49E}"/>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D52ACEAE-CE60-52E5-B5E5-892AD880F853}"/>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48794088-E049-29D1-DCE7-58977FB7DC0B}"/>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BE79A369-1D14-E0A5-C1C6-87D9D1AD2620}"/>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AB0422AF-326C-3883-55AD-D0C70722FE44}"/>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5F006DAC-D8A8-D5C3-918B-28717E0CD372}"/>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8AD18F1C-C745-4B9E-D8B7-3D6536C2BB4B}"/>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8D07FE63-47A2-63E1-9759-A4A0D20CBB0C}"/>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95D871B6-47C5-8A68-99B4-F31916DC7856}"/>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87ADA2E6-CB8E-55F0-03F4-66C3BA1F3E14}"/>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494E1549-D1D8-90C0-D0BB-F0C481D9C37B}"/>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86CED9DE-E9A0-AAAA-E802-E86BE9432260}"/>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453ADF4E-2CB1-4B9D-6364-156217DEC68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F16A5A39-5F63-5E53-AC6A-51C426CB4BF0}"/>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beveiligen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B0489644-6B19-A9E4-39E9-692876D23929}"/>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bedreigen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76BB139B-AE19-4BA9-C52E-F991213810B5}"/>
              </a:ext>
            </a:extLst>
          </p:cNvPr>
          <p:cNvSpPr txBox="1">
            <a:spLocks noChangeArrowheads="1"/>
          </p:cNvSpPr>
          <p:nvPr/>
        </p:nvSpPr>
        <p:spPr bwMode="auto">
          <a:xfrm>
            <a:off x="247089" y="1376297"/>
            <a:ext cx="4185327" cy="504478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tegen gevaar beschermen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4000">
              <a:effectLst/>
              <a:latin typeface="Century Gothic" panose="020B0502020202020204" pitchFamily="34" charset="0"/>
              <a:ea typeface="Calibri"/>
              <a:cs typeface="Times New Roman"/>
            </a:endParaRPr>
          </a:p>
          <a:p>
            <a:pPr algn="ctr">
              <a:lnSpc>
                <a:spcPct val="107000"/>
              </a:lnSpc>
              <a:spcAft>
                <a:spcPts val="0"/>
              </a:spcAft>
            </a:pPr>
            <a:endParaRPr lang="nl-NL" sz="2400" i="1">
              <a:solidFill>
                <a:srgbClr val="387038"/>
              </a:solidFill>
              <a:latin typeface="Century Gothic" panose="020B0502020202020204" pitchFamily="34" charset="0"/>
              <a:ea typeface="Calibri"/>
              <a:cs typeface="Times New Roman"/>
            </a:endParaRPr>
          </a:p>
          <a:p>
            <a:pPr algn="ctr">
              <a:lnSpc>
                <a:spcPct val="107000"/>
              </a:lnSpc>
              <a:spcAft>
                <a:spcPts val="0"/>
              </a:spcAft>
            </a:pPr>
            <a:endParaRPr lang="nl-NL" sz="2400" i="1">
              <a:solidFill>
                <a:srgbClr val="387038"/>
              </a:solidFill>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Camera’s en politiemensen </a:t>
            </a:r>
            <a:r>
              <a:rPr lang="nl-NL" sz="2400" i="1" u="sng">
                <a:solidFill>
                  <a:srgbClr val="387038"/>
                </a:solidFill>
                <a:latin typeface="Century Gothic" panose="020B0502020202020204" pitchFamily="34" charset="0"/>
                <a:ea typeface="Calibri"/>
                <a:cs typeface="Times New Roman"/>
              </a:rPr>
              <a:t>beveiligen</a:t>
            </a:r>
            <a:r>
              <a:rPr lang="nl-NL" sz="2400" i="1">
                <a:solidFill>
                  <a:srgbClr val="387038"/>
                </a:solidFill>
                <a:latin typeface="Century Gothic" panose="020B0502020202020204" pitchFamily="34" charset="0"/>
                <a:ea typeface="Calibri"/>
                <a:cs typeface="Times New Roman"/>
              </a:rPr>
              <a:t> de reizigers op het station</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B6490564-91A4-8E1E-495A-35D240627AB9}"/>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in gevaar brengen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4000">
              <a:effectLst/>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De jongens </a:t>
            </a:r>
            <a:r>
              <a:rPr lang="nl-NL" sz="2400" i="1" u="sng">
                <a:solidFill>
                  <a:srgbClr val="387038"/>
                </a:solidFill>
                <a:latin typeface="Century Gothic" panose="020B0502020202020204" pitchFamily="34" charset="0"/>
                <a:ea typeface="Calibri"/>
                <a:cs typeface="Times New Roman"/>
              </a:rPr>
              <a:t>bedreigen</a:t>
            </a:r>
            <a:r>
              <a:rPr lang="nl-NL" sz="2400" i="1">
                <a:solidFill>
                  <a:srgbClr val="387038"/>
                </a:solidFill>
                <a:latin typeface="Century Gothic" panose="020B0502020202020204" pitchFamily="34" charset="0"/>
                <a:ea typeface="Calibri"/>
                <a:cs typeface="Times New Roman"/>
              </a:rPr>
              <a:t> </a:t>
            </a: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de man.</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A98B65A-6539-081A-220F-DEAD28490596}"/>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4286E242-2A95-EB72-FDD2-83D36A7D69C2}"/>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97B4B322-267D-9959-CEFB-C2B52F1CC1E0}"/>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7437A74-99AC-9141-1BD3-D9990EE9738B}"/>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3A8D0DF9-E52C-F0D0-89E7-AAD29C71D5B6}"/>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DACC1790-E44E-1B8D-9FB6-7C7DFE66FA5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83568" y="2275763"/>
            <a:ext cx="3503441" cy="2895036"/>
          </a:xfrm>
          <a:prstGeom prst="rect">
            <a:avLst/>
          </a:prstGeom>
        </p:spPr>
      </p:pic>
      <p:pic>
        <p:nvPicPr>
          <p:cNvPr id="26" name="Afbeelding 25">
            <a:extLst>
              <a:ext uri="{FF2B5EF4-FFF2-40B4-BE49-F238E27FC236}">
                <a16:creationId xmlns:a16="http://schemas.microsoft.com/office/drawing/2014/main" id="{60E3EF10-0750-A572-7476-9908CB48A39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61726" y="2655660"/>
            <a:ext cx="3383867" cy="2255911"/>
          </a:xfrm>
          <a:prstGeom prst="rect">
            <a:avLst/>
          </a:prstGeom>
        </p:spPr>
      </p:pic>
    </p:spTree>
    <p:extLst>
      <p:ext uri="{BB962C8B-B14F-4D97-AF65-F5344CB8AC3E}">
        <p14:creationId xmlns:p14="http://schemas.microsoft.com/office/powerpoint/2010/main" val="1147761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2F850-D04A-B79E-D26B-7F6E81813A0E}"/>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EB7E8ACB-78DB-48B4-ADFF-65EDC8323836}"/>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8411FB31-139B-A6DA-0173-03314846A759}"/>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CBB1B891-FDF5-226C-DAB2-2E1778A7DA81}"/>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1EFC43A4-B5A3-0AFD-B083-D13AE3483E18}"/>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3237A0E5-8FA6-12B1-F900-A3A268DCA049}"/>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480A5010-3B27-6609-5D9A-A199A07F4B8C}"/>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352B35EF-6256-F22F-11C5-6920DE4652A5}"/>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370B2430-F7C7-516E-E764-848DF8EE3106}"/>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A5F1F380-4114-00DA-48C1-487250F4346C}"/>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35DD27D9-8B26-387E-7383-47F11E815728}"/>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D87A4433-7CEA-AF35-EB14-2AB13DB86B9E}"/>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DA696B24-FB7F-9684-CBFB-BB321601CD0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39E01C32-CB3D-3AB5-9889-58D421EBD0E9}"/>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CCD090AE-BDB2-F2D1-1AA1-46C549EAF16A}"/>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7FF48A75-12A6-50CA-F2E2-06A7F5CAED59}"/>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9A758DB3-CF2A-A56F-F50F-03E985891516}"/>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9E207B85-1122-F206-D7E0-9E513725A82E}"/>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653756A0-0089-7D75-B4CC-A850EAFE1F57}"/>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457EDCA3-CF2F-AFA3-887E-930D5D6A3EA7}"/>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platliggen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5EA4E45C-6930-366D-74BD-0A4E69F544EC}"/>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200" b="1">
                <a:solidFill>
                  <a:srgbClr val="387038"/>
                </a:solidFill>
                <a:latin typeface="Century Gothic" panose="020B0502020202020204" pitchFamily="34" charset="0"/>
                <a:ea typeface="Calibri"/>
                <a:cs typeface="Times New Roman"/>
              </a:rPr>
              <a:t>functioneren</a:t>
            </a:r>
            <a:endParaRPr lang="nl-NL" sz="52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07C19684-A052-B0F9-5898-918446F17AB0}"/>
              </a:ext>
            </a:extLst>
          </p:cNvPr>
          <p:cNvSpPr txBox="1">
            <a:spLocks noChangeArrowheads="1"/>
          </p:cNvSpPr>
          <p:nvPr/>
        </p:nvSpPr>
        <p:spPr bwMode="auto">
          <a:xfrm>
            <a:off x="247089" y="1408453"/>
            <a:ext cx="4185327" cy="5012629"/>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niet meer werken</a:t>
            </a: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endParaRPr lang="nl-NL" sz="2400" i="1">
              <a:solidFill>
                <a:srgbClr val="387038"/>
              </a:solidFill>
              <a:latin typeface="Century Gothic" panose="020B0502020202020204" pitchFamily="34" charset="0"/>
              <a:ea typeface="Calibri"/>
              <a:cs typeface="Times New Roman"/>
            </a:endParaRPr>
          </a:p>
          <a:p>
            <a:pPr algn="ctr">
              <a:lnSpc>
                <a:spcPct val="107000"/>
              </a:lnSpc>
              <a:spcAft>
                <a:spcPts val="0"/>
              </a:spcAft>
            </a:pPr>
            <a:endParaRPr lang="nl-NL" sz="2400" i="1">
              <a:solidFill>
                <a:srgbClr val="387038"/>
              </a:solidFill>
              <a:latin typeface="Century Gothic" panose="020B0502020202020204" pitchFamily="34" charset="0"/>
              <a:ea typeface="Calibri"/>
              <a:cs typeface="Times New Roman"/>
            </a:endParaRPr>
          </a:p>
          <a:p>
            <a:pPr algn="ctr">
              <a:lnSpc>
                <a:spcPct val="107000"/>
              </a:lnSpc>
              <a:spcAft>
                <a:spcPts val="0"/>
              </a:spcAft>
            </a:pPr>
            <a:endParaRPr lang="nl-NL" sz="2400" i="1">
              <a:solidFill>
                <a:srgbClr val="387038"/>
              </a:solidFill>
              <a:latin typeface="Century Gothic" panose="020B0502020202020204" pitchFamily="34" charset="0"/>
              <a:ea typeface="Calibri"/>
              <a:cs typeface="Times New Roman"/>
            </a:endParaRPr>
          </a:p>
          <a:p>
            <a:pPr algn="ctr">
              <a:lnSpc>
                <a:spcPct val="107000"/>
              </a:lnSpc>
              <a:spcAft>
                <a:spcPts val="0"/>
              </a:spcAft>
            </a:pPr>
            <a:endParaRPr lang="nl-NL" sz="2400" i="1">
              <a:solidFill>
                <a:srgbClr val="387038"/>
              </a:solidFill>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bladeren kunnen het treinverkeer </a:t>
            </a:r>
            <a:r>
              <a:rPr lang="nl-NL" sz="2400" i="1" u="sng">
                <a:solidFill>
                  <a:srgbClr val="387038"/>
                </a:solidFill>
                <a:latin typeface="Century Gothic" panose="020B0502020202020204" pitchFamily="34" charset="0"/>
                <a:ea typeface="Calibri"/>
                <a:cs typeface="Times New Roman"/>
              </a:rPr>
              <a:t>platleggen</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BCA44CD6-F173-BFEC-1673-E331DCDD2220}"/>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goed werken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De treinen </a:t>
            </a:r>
            <a:r>
              <a:rPr lang="nl-NL" sz="2400" i="1" u="sng">
                <a:solidFill>
                  <a:srgbClr val="387038"/>
                </a:solidFill>
                <a:latin typeface="Century Gothic" panose="020B0502020202020204" pitchFamily="34" charset="0"/>
                <a:ea typeface="Calibri"/>
                <a:cs typeface="Times New Roman"/>
              </a:rPr>
              <a:t>functioneren</a:t>
            </a:r>
            <a:r>
              <a:rPr lang="nl-NL" sz="2400" i="1">
                <a:solidFill>
                  <a:srgbClr val="387038"/>
                </a:solidFill>
                <a:latin typeface="Century Gothic" panose="020B0502020202020204" pitchFamily="34" charset="0"/>
                <a:ea typeface="Calibri"/>
                <a:cs typeface="Times New Roman"/>
              </a:rPr>
              <a:t> weer na de storing.</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3185ADF6-9D27-D5D0-A3CB-7CFFA7074F87}"/>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A70AB50F-2028-2B99-3670-72ED5D0AB7D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742F1C11-CB88-11EB-CF72-69ED71605852}"/>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3C7BF73D-87B1-C24E-339B-C1499DE56C46}"/>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EAAC4731-95CC-8F4F-AEA3-4FF63202B30B}"/>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80553157-25AD-61F9-7803-133A9A2B95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9543" y="2407740"/>
            <a:ext cx="3908571" cy="2605714"/>
          </a:xfrm>
          <a:prstGeom prst="rect">
            <a:avLst/>
          </a:prstGeom>
        </p:spPr>
      </p:pic>
      <p:pic>
        <p:nvPicPr>
          <p:cNvPr id="18" name="Afbeelding 17">
            <a:extLst>
              <a:ext uri="{FF2B5EF4-FFF2-40B4-BE49-F238E27FC236}">
                <a16:creationId xmlns:a16="http://schemas.microsoft.com/office/drawing/2014/main" id="{14427A9C-BE62-9ACD-654C-6F31A4985C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10703" y="2372366"/>
            <a:ext cx="3981790" cy="2650209"/>
          </a:xfrm>
          <a:prstGeom prst="rect">
            <a:avLst/>
          </a:prstGeom>
        </p:spPr>
      </p:pic>
    </p:spTree>
    <p:extLst>
      <p:ext uri="{BB962C8B-B14F-4D97-AF65-F5344CB8AC3E}">
        <p14:creationId xmlns:p14="http://schemas.microsoft.com/office/powerpoint/2010/main" val="775882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F6EE0-9E20-1713-E7B5-84D66955439B}"/>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53009B01-7AF9-55EE-B05E-35095A550EC4}"/>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BB276AD9-8434-BEB5-C926-F24C4DAA7F37}"/>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3C2CDA18-0C59-C366-714F-A496E09CBF62}"/>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2DE2617D-68AB-2F2F-1850-5A30C0320A18}"/>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B5E558E0-1D05-8CC3-C5F0-B1B5DE0DF015}"/>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A140A905-3E7F-68F2-4E06-AA6A9A7A1FF2}"/>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FDB11244-F071-63A0-13A5-6CE3A302A5F8}"/>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AAF2AEA0-C780-A41F-6834-A848E960B94D}"/>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C51870EE-4EF4-2411-4748-5AF9FBC7FB00}"/>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75F983E9-FCA2-B12D-930D-AACE6131FEF4}"/>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2832EC78-D0AE-5023-C7BC-0CDDC3BF778D}"/>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FCB5EEE9-F537-92BF-2D72-54EB2881180E}"/>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02EA6AA6-77D2-5A57-C103-632BD8AB278D}"/>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895307CD-71D1-33D4-7CE9-AA377A93FA0E}"/>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0AE956B8-B309-4785-6698-FC0609009ADA}"/>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46ACC555-7769-65F1-C25E-2DA58DD31C13}"/>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B1E7A331-158F-F393-98DA-B7D49AEA9B09}"/>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E0E20565-0423-B133-CADC-123305242668}"/>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DDDABD-F0EA-DCF8-05DB-AA368FB2F7A7}"/>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bevestigen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01174DC1-86FD-FB7D-6766-0203C977C9AB}"/>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ontkennen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F65B2F13-2A33-D1E9-E15A-7D3FA715E375}"/>
              </a:ext>
            </a:extLst>
          </p:cNvPr>
          <p:cNvSpPr txBox="1">
            <a:spLocks noChangeArrowheads="1"/>
          </p:cNvSpPr>
          <p:nvPr/>
        </p:nvSpPr>
        <p:spPr bwMode="auto">
          <a:xfrm>
            <a:off x="247089" y="1405853"/>
            <a:ext cx="4185327" cy="5015229"/>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laten merken dat iets echt zo is, zeggen dat iets waar is</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medewerker kon </a:t>
            </a:r>
            <a:r>
              <a:rPr lang="nl-NL" sz="2400" i="1" u="sng">
                <a:solidFill>
                  <a:srgbClr val="387038"/>
                </a:solidFill>
                <a:latin typeface="Century Gothic" panose="020B0502020202020204" pitchFamily="34" charset="0"/>
                <a:ea typeface="Calibri"/>
                <a:cs typeface="Times New Roman"/>
              </a:rPr>
              <a:t>bevestigen</a:t>
            </a:r>
            <a:r>
              <a:rPr lang="nl-NL" sz="2400" i="1">
                <a:solidFill>
                  <a:srgbClr val="387038"/>
                </a:solidFill>
                <a:latin typeface="Century Gothic" panose="020B0502020202020204" pitchFamily="34" charset="0"/>
                <a:ea typeface="Calibri"/>
                <a:cs typeface="Times New Roman"/>
              </a:rPr>
              <a:t> dat de rails werd schoongemaakt</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15189E8C-630C-983C-3687-10200BA315D0}"/>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zeggen dat het niet zo is</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br>
              <a:rPr lang="nl-NL" sz="2400" i="1">
                <a:solidFill>
                  <a:srgbClr val="387038"/>
                </a:solidFill>
                <a:latin typeface="Century Gothic" panose="020B0502020202020204" pitchFamily="34" charset="0"/>
                <a:ea typeface="Calibri"/>
                <a:cs typeface="Times New Roman"/>
              </a:rPr>
            </a:b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De jongen </a:t>
            </a:r>
            <a:r>
              <a:rPr lang="nl-NL" sz="2400" i="1" u="sng">
                <a:solidFill>
                  <a:srgbClr val="387038"/>
                </a:solidFill>
                <a:latin typeface="Century Gothic" panose="020B0502020202020204" pitchFamily="34" charset="0"/>
                <a:ea typeface="Calibri"/>
                <a:cs typeface="Times New Roman"/>
              </a:rPr>
              <a:t>ontkent</a:t>
            </a:r>
            <a:r>
              <a:rPr lang="nl-NL" sz="2400" i="1">
                <a:solidFill>
                  <a:srgbClr val="387038"/>
                </a:solidFill>
                <a:latin typeface="Century Gothic" panose="020B0502020202020204" pitchFamily="34" charset="0"/>
                <a:ea typeface="Calibri"/>
                <a:cs typeface="Times New Roman"/>
              </a:rPr>
              <a:t> dat hij de vaas heeft gebroken.</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5024887-2665-3769-8F15-6690FB22227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F303A56C-20B3-10A1-CC37-2BE6DE472F18}"/>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D7739D5B-B05A-15C5-F2E6-C3D829515B84}"/>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253D76E7-52CC-D888-6250-43E290B22A00}"/>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CA9702A7-646F-FB22-E630-6701960DCE17}"/>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F35F46D4-4EE2-CD19-8D64-DEE3EF05886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2413221" y="2393837"/>
            <a:ext cx="1569746" cy="2752180"/>
          </a:xfrm>
          <a:prstGeom prst="rect">
            <a:avLst/>
          </a:prstGeom>
        </p:spPr>
      </p:pic>
      <p:pic>
        <p:nvPicPr>
          <p:cNvPr id="20" name="Afbeelding 19">
            <a:extLst>
              <a:ext uri="{FF2B5EF4-FFF2-40B4-BE49-F238E27FC236}">
                <a16:creationId xmlns:a16="http://schemas.microsoft.com/office/drawing/2014/main" id="{DB8EA870-0B1C-0579-4587-A467BB7AA085}"/>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252448" y="1392274"/>
            <a:ext cx="4504657" cy="4629531"/>
          </a:xfrm>
          <a:prstGeom prst="rect">
            <a:avLst/>
          </a:prstGeom>
        </p:spPr>
      </p:pic>
      <p:sp>
        <p:nvSpPr>
          <p:cNvPr id="21" name="Tekstballon: ovaal 20">
            <a:extLst>
              <a:ext uri="{FF2B5EF4-FFF2-40B4-BE49-F238E27FC236}">
                <a16:creationId xmlns:a16="http://schemas.microsoft.com/office/drawing/2014/main" id="{51172A15-C89E-085A-16B5-D0AB39202731}"/>
              </a:ext>
            </a:extLst>
          </p:cNvPr>
          <p:cNvSpPr/>
          <p:nvPr/>
        </p:nvSpPr>
        <p:spPr>
          <a:xfrm>
            <a:off x="5442646" y="2396951"/>
            <a:ext cx="1374045" cy="936103"/>
          </a:xfrm>
          <a:prstGeom prst="wedgeEllipseCallout">
            <a:avLst>
              <a:gd name="adj1" fmla="val -32626"/>
              <a:gd name="adj2" fmla="val 60027"/>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i="1">
                <a:solidFill>
                  <a:schemeClr val="tx1"/>
                </a:solidFill>
              </a:rPr>
              <a:t>Dat heb ik </a:t>
            </a:r>
            <a:r>
              <a:rPr lang="nl-NL" sz="1600" i="1" u="sng">
                <a:solidFill>
                  <a:schemeClr val="tx1"/>
                </a:solidFill>
              </a:rPr>
              <a:t>niet</a:t>
            </a:r>
            <a:r>
              <a:rPr lang="nl-NL" sz="1600" i="1">
                <a:solidFill>
                  <a:schemeClr val="tx1"/>
                </a:solidFill>
              </a:rPr>
              <a:t> gedaan!</a:t>
            </a:r>
          </a:p>
        </p:txBody>
      </p:sp>
    </p:spTree>
    <p:extLst>
      <p:ext uri="{BB962C8B-B14F-4D97-AF65-F5344CB8AC3E}">
        <p14:creationId xmlns:p14="http://schemas.microsoft.com/office/powerpoint/2010/main" val="642075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9" name="Rechte verbindingslijn 38">
            <a:extLst>
              <a:ext uri="{FF2B5EF4-FFF2-40B4-BE49-F238E27FC236}">
                <a16:creationId xmlns:a16="http://schemas.microsoft.com/office/drawing/2014/main" id="{3E8311AE-1DB8-894B-1531-113FA0B0DC45}"/>
              </a:ext>
            </a:extLst>
          </p:cNvPr>
          <p:cNvCxnSpPr>
            <a:cxnSpLocks/>
          </p:cNvCxnSpPr>
          <p:nvPr/>
        </p:nvCxnSpPr>
        <p:spPr>
          <a:xfrm>
            <a:off x="4732774" y="3547686"/>
            <a:ext cx="1951676" cy="2657778"/>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10445519-6BAB-CA4B-0B0C-EF80D4D34E4C}"/>
              </a:ext>
            </a:extLst>
          </p:cNvPr>
          <p:cNvCxnSpPr>
            <a:cxnSpLocks/>
            <a:endCxn id="10" idx="0"/>
          </p:cNvCxnSpPr>
          <p:nvPr/>
        </p:nvCxnSpPr>
        <p:spPr>
          <a:xfrm flipV="1">
            <a:off x="1506783" y="3632352"/>
            <a:ext cx="3090689" cy="2023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23CB734B-9971-DB51-3DED-572F252173A5}"/>
              </a:ext>
            </a:extLst>
          </p:cNvPr>
          <p:cNvPicPr/>
          <p:nvPr/>
        </p:nvPicPr>
        <p:blipFill>
          <a:blip r:embed="rId3" cstate="screen">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8" name="Text Box 14">
            <a:extLst>
              <a:ext uri="{FF2B5EF4-FFF2-40B4-BE49-F238E27FC236}">
                <a16:creationId xmlns:a16="http://schemas.microsoft.com/office/drawing/2014/main" id="{85D7DD60-F4AA-AD34-A265-146B167D02FE}"/>
              </a:ext>
            </a:extLst>
          </p:cNvPr>
          <p:cNvSpPr txBox="1"/>
          <p:nvPr/>
        </p:nvSpPr>
        <p:spPr>
          <a:xfrm>
            <a:off x="6250801" y="5625892"/>
            <a:ext cx="2485344" cy="593652"/>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4985FF45-EE56-11C3-E0CC-6BBB359031C0}"/>
              </a:ext>
            </a:extLst>
          </p:cNvPr>
          <p:cNvSpPr txBox="1">
            <a:spLocks noChangeArrowheads="1"/>
          </p:cNvSpPr>
          <p:nvPr/>
        </p:nvSpPr>
        <p:spPr bwMode="auto">
          <a:xfrm>
            <a:off x="6272318" y="5685547"/>
            <a:ext cx="2464598"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vervalsen</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639416" y="5526951"/>
            <a:ext cx="2285965" cy="640270"/>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255171" y="5596645"/>
            <a:ext cx="3055512" cy="418182"/>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strafbaar</a:t>
            </a: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7" name="Rechte verbindingslijn 26">
            <a:extLst>
              <a:ext uri="{FF2B5EF4-FFF2-40B4-BE49-F238E27FC236}">
                <a16:creationId xmlns:a16="http://schemas.microsoft.com/office/drawing/2014/main" id="{EC90AE0F-5DD8-2D25-C999-5E0CC65E11C5}"/>
              </a:ext>
            </a:extLst>
          </p:cNvPr>
          <p:cNvCxnSpPr>
            <a:cxnSpLocks/>
          </p:cNvCxnSpPr>
          <p:nvPr/>
        </p:nvCxnSpPr>
        <p:spPr>
          <a:xfrm flipV="1">
            <a:off x="5009415" y="1782098"/>
            <a:ext cx="1585613" cy="139588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D753C383-62C8-E733-4553-E085527A1FCA}"/>
              </a:ext>
            </a:extLst>
          </p:cNvPr>
          <p:cNvSpPr txBox="1"/>
          <p:nvPr/>
        </p:nvSpPr>
        <p:spPr>
          <a:xfrm>
            <a:off x="3329444" y="2753891"/>
            <a:ext cx="3642856"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B5FA4264-9F79-B20D-0826-CEC58E7B74B7}"/>
              </a:ext>
            </a:extLst>
          </p:cNvPr>
          <p:cNvSpPr txBox="1">
            <a:spLocks noChangeArrowheads="1"/>
          </p:cNvSpPr>
          <p:nvPr/>
        </p:nvSpPr>
        <p:spPr bwMode="auto">
          <a:xfrm>
            <a:off x="2771800" y="2700495"/>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de fraude</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B37FADB8-F5A5-F448-15A7-6A630939BCDC}"/>
              </a:ext>
            </a:extLst>
          </p:cNvPr>
          <p:cNvSpPr txBox="1"/>
          <p:nvPr/>
        </p:nvSpPr>
        <p:spPr>
          <a:xfrm>
            <a:off x="3329444" y="3632352"/>
            <a:ext cx="2536055"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2D5226DB-4490-ECD5-880A-CDAB0447C263}"/>
              </a:ext>
            </a:extLst>
          </p:cNvPr>
          <p:cNvSpPr txBox="1">
            <a:spLocks noChangeArrowheads="1"/>
          </p:cNvSpPr>
          <p:nvPr/>
        </p:nvSpPr>
        <p:spPr bwMode="auto">
          <a:xfrm>
            <a:off x="3329444" y="3670786"/>
            <a:ext cx="2492911"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het bedrog</a:t>
            </a:r>
            <a:endParaRPr lang="nl-NL" sz="1100">
              <a:effectLst/>
              <a:latin typeface="Century Gothic" panose="020B0502020202020204" pitchFamily="34" charset="0"/>
              <a:ea typeface="Calibri"/>
              <a:cs typeface="Times New Roman"/>
            </a:endParaRPr>
          </a:p>
        </p:txBody>
      </p:sp>
      <p:grpSp>
        <p:nvGrpSpPr>
          <p:cNvPr id="24" name="Groep 23">
            <a:extLst>
              <a:ext uri="{FF2B5EF4-FFF2-40B4-BE49-F238E27FC236}">
                <a16:creationId xmlns:a16="http://schemas.microsoft.com/office/drawing/2014/main" id="{319DD277-A762-54FE-BA06-BE92520AF481}"/>
              </a:ext>
            </a:extLst>
          </p:cNvPr>
          <p:cNvGrpSpPr/>
          <p:nvPr/>
        </p:nvGrpSpPr>
        <p:grpSpPr>
          <a:xfrm>
            <a:off x="365522" y="450962"/>
            <a:ext cx="4375756" cy="1808625"/>
            <a:chOff x="323528" y="1484784"/>
            <a:chExt cx="8640960" cy="4392488"/>
          </a:xfrm>
        </p:grpSpPr>
        <p:grpSp>
          <p:nvGrpSpPr>
            <p:cNvPr id="25" name="Groep 24">
              <a:extLst>
                <a:ext uri="{FF2B5EF4-FFF2-40B4-BE49-F238E27FC236}">
                  <a16:creationId xmlns:a16="http://schemas.microsoft.com/office/drawing/2014/main" id="{F15B7321-827C-51B6-4400-645C73681AD8}"/>
                </a:ext>
              </a:extLst>
            </p:cNvPr>
            <p:cNvGrpSpPr/>
            <p:nvPr/>
          </p:nvGrpSpPr>
          <p:grpSpPr>
            <a:xfrm>
              <a:off x="498716" y="1700808"/>
              <a:ext cx="8173382" cy="3965235"/>
              <a:chOff x="1907704" y="1844824"/>
              <a:chExt cx="5725109" cy="2777480"/>
            </a:xfrm>
          </p:grpSpPr>
          <p:pic>
            <p:nvPicPr>
              <p:cNvPr id="28" name="Afbeelding 27">
                <a:extLst>
                  <a:ext uri="{FF2B5EF4-FFF2-40B4-BE49-F238E27FC236}">
                    <a16:creationId xmlns:a16="http://schemas.microsoft.com/office/drawing/2014/main" id="{DEC46A49-1E01-262D-1B3B-68E1183F258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907704" y="1844824"/>
                <a:ext cx="1694036" cy="2777480"/>
              </a:xfrm>
              <a:prstGeom prst="rect">
                <a:avLst/>
              </a:prstGeom>
            </p:spPr>
          </p:pic>
          <p:pic>
            <p:nvPicPr>
              <p:cNvPr id="30" name="Afbeelding 29">
                <a:extLst>
                  <a:ext uri="{FF2B5EF4-FFF2-40B4-BE49-F238E27FC236}">
                    <a16:creationId xmlns:a16="http://schemas.microsoft.com/office/drawing/2014/main" id="{3E745D65-08BD-B6EC-29E7-82978F4FA8C7}"/>
                  </a:ext>
                </a:extLst>
              </p:cNvPr>
              <p:cNvPicPr>
                <a:picLocks noChangeAspect="1"/>
              </p:cNvPicPr>
              <p:nvPr/>
            </p:nvPicPr>
            <p:blipFill>
              <a:blip r:embed="rId5" cstate="screen">
                <a:alphaModFix/>
                <a:extLst>
                  <a:ext uri="{28A0092B-C50C-407E-A947-70E740481C1C}">
                    <a14:useLocalDpi xmlns:a14="http://schemas.microsoft.com/office/drawing/2010/main"/>
                  </a:ext>
                </a:extLst>
              </a:blip>
              <a:srcRect/>
              <a:stretch>
                <a:fillRect/>
              </a:stretch>
            </p:blipFill>
            <p:spPr>
              <a:xfrm>
                <a:off x="3850021" y="1844824"/>
                <a:ext cx="1694036" cy="2777480"/>
              </a:xfrm>
              <a:prstGeom prst="rect">
                <a:avLst/>
              </a:prstGeom>
            </p:spPr>
          </p:pic>
          <p:pic>
            <p:nvPicPr>
              <p:cNvPr id="31" name="Afbeelding 30" descr="Derde plaatje – hacken">
                <a:extLst>
                  <a:ext uri="{FF2B5EF4-FFF2-40B4-BE49-F238E27FC236}">
                    <a16:creationId xmlns:a16="http://schemas.microsoft.com/office/drawing/2014/main" id="{6DD63C13-1CDC-E42F-F6F5-0FC97EC53E04}"/>
                  </a:ext>
                </a:extLst>
              </p:cNvPr>
              <p:cNvPicPr>
                <a:picLocks noChangeAspect="1"/>
              </p:cNvPicPr>
              <p:nvPr/>
            </p:nvPicPr>
            <p:blipFill>
              <a:blip r:embed="rId6" cstate="screen">
                <a:alphaModFix/>
                <a:extLst>
                  <a:ext uri="{28A0092B-C50C-407E-A947-70E740481C1C}">
                    <a14:useLocalDpi xmlns:a14="http://schemas.microsoft.com/office/drawing/2010/main"/>
                  </a:ext>
                </a:extLst>
              </a:blip>
              <a:stretch>
                <a:fillRect/>
              </a:stretch>
            </p:blipFill>
            <p:spPr>
              <a:xfrm>
                <a:off x="5544057" y="1844824"/>
                <a:ext cx="2088756" cy="2664296"/>
              </a:xfrm>
              <a:prstGeom prst="rect">
                <a:avLst/>
              </a:prstGeom>
            </p:spPr>
          </p:pic>
        </p:grpSp>
        <p:sp>
          <p:nvSpPr>
            <p:cNvPr id="26" name="Rechthoek: afgeronde hoeken 25">
              <a:extLst>
                <a:ext uri="{FF2B5EF4-FFF2-40B4-BE49-F238E27FC236}">
                  <a16:creationId xmlns:a16="http://schemas.microsoft.com/office/drawing/2014/main" id="{8C61AA32-C189-0E1A-673F-AA5CFE7685D2}"/>
                </a:ext>
              </a:extLst>
            </p:cNvPr>
            <p:cNvSpPr/>
            <p:nvPr/>
          </p:nvSpPr>
          <p:spPr>
            <a:xfrm>
              <a:off x="323528" y="1484784"/>
              <a:ext cx="8640960" cy="4392488"/>
            </a:xfrm>
            <a:prstGeom prst="round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35" name="Afbeelding 34">
            <a:extLst>
              <a:ext uri="{FF2B5EF4-FFF2-40B4-BE49-F238E27FC236}">
                <a16:creationId xmlns:a16="http://schemas.microsoft.com/office/drawing/2014/main" id="{A8E0D96F-D0C7-05D5-D1FC-B831F4936A0B}"/>
              </a:ext>
            </a:extLst>
          </p:cNvPr>
          <p:cNvPicPr>
            <a:picLocks noChangeAspect="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42953" y="3177984"/>
            <a:ext cx="1815805" cy="1983613"/>
          </a:xfrm>
          <a:prstGeom prst="rect">
            <a:avLst/>
          </a:prstGeom>
        </p:spPr>
      </p:pic>
      <p:pic>
        <p:nvPicPr>
          <p:cNvPr id="34" name="Afbeelding 33">
            <a:extLst>
              <a:ext uri="{FF2B5EF4-FFF2-40B4-BE49-F238E27FC236}">
                <a16:creationId xmlns:a16="http://schemas.microsoft.com/office/drawing/2014/main" id="{D7E7F130-D708-567E-2117-37955D1BCC0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32397" y="4069338"/>
            <a:ext cx="2303748" cy="1535832"/>
          </a:xfrm>
          <a:prstGeom prst="rect">
            <a:avLst/>
          </a:prstGeom>
        </p:spPr>
      </p:pic>
      <p:sp>
        <p:nvSpPr>
          <p:cNvPr id="42" name="Text Box 14">
            <a:extLst>
              <a:ext uri="{FF2B5EF4-FFF2-40B4-BE49-F238E27FC236}">
                <a16:creationId xmlns:a16="http://schemas.microsoft.com/office/drawing/2014/main" id="{98C134D5-75AD-B0DE-D816-53AEA108B658}"/>
              </a:ext>
            </a:extLst>
          </p:cNvPr>
          <p:cNvSpPr txBox="1"/>
          <p:nvPr/>
        </p:nvSpPr>
        <p:spPr>
          <a:xfrm>
            <a:off x="5769824" y="1427204"/>
            <a:ext cx="3024181" cy="640270"/>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44" name="Tekstvak 2">
            <a:extLst>
              <a:ext uri="{FF2B5EF4-FFF2-40B4-BE49-F238E27FC236}">
                <a16:creationId xmlns:a16="http://schemas.microsoft.com/office/drawing/2014/main" id="{47BBECFC-818D-CFE4-DBC1-5FF57E5DD6CF}"/>
              </a:ext>
            </a:extLst>
          </p:cNvPr>
          <p:cNvSpPr txBox="1">
            <a:spLocks noChangeArrowheads="1"/>
          </p:cNvSpPr>
          <p:nvPr/>
        </p:nvSpPr>
        <p:spPr bwMode="auto">
          <a:xfrm>
            <a:off x="5785993" y="1496898"/>
            <a:ext cx="3024182" cy="418182"/>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de fraudeur</a:t>
            </a:r>
          </a:p>
        </p:txBody>
      </p:sp>
      <p:cxnSp>
        <p:nvCxnSpPr>
          <p:cNvPr id="43" name="Rechte verbindingslijn met pijl 42">
            <a:extLst>
              <a:ext uri="{FF2B5EF4-FFF2-40B4-BE49-F238E27FC236}">
                <a16:creationId xmlns:a16="http://schemas.microsoft.com/office/drawing/2014/main" id="{B96AD65A-2DF6-5110-6967-48F952C4E006}"/>
              </a:ext>
            </a:extLst>
          </p:cNvPr>
          <p:cNvCxnSpPr>
            <a:cxnSpLocks/>
          </p:cNvCxnSpPr>
          <p:nvPr/>
        </p:nvCxnSpPr>
        <p:spPr>
          <a:xfrm flipH="1" flipV="1">
            <a:off x="3521632" y="1614773"/>
            <a:ext cx="2470889" cy="297314"/>
          </a:xfrm>
          <a:prstGeom prst="straightConnector1">
            <a:avLst/>
          </a:prstGeom>
          <a:ln w="98425">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515853822"/>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6E5EAB-439F-4829-90BC-A4A3B8841F15}">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E6A7C41-DBF5-4C33-A008-4BAACA960585}">
  <ds:schemaRefs>
    <ds:schemaRef ds:uri="617b94d0-cd04-4463-9468-be560bba1878"/>
    <ds:schemaRef ds:uri="7036323c-d5f4-4fa6-8449-8bc9da5d64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891093D-9E23-4829-9423-E0D040BEC5F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21</Slides>
  <Notes>19</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 de woordmuur: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revision>1</cp:revision>
  <dcterms:created xsi:type="dcterms:W3CDTF">2021-06-08T06:13:59Z</dcterms:created>
  <dcterms:modified xsi:type="dcterms:W3CDTF">2026-10-27T09:55:37Z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