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handoutMasterIdLst>
    <p:handoutMasterId r:id="rId27"/>
  </p:handoutMasterIdLst>
  <p:sldIdLst>
    <p:sldId id="1437" r:id="rId5"/>
    <p:sldId id="548" r:id="rId6"/>
    <p:sldId id="1460" r:id="rId7"/>
    <p:sldId id="1475" r:id="rId8"/>
    <p:sldId id="1476" r:id="rId9"/>
    <p:sldId id="1477" r:id="rId10"/>
    <p:sldId id="1478" r:id="rId11"/>
    <p:sldId id="1479" r:id="rId12"/>
    <p:sldId id="1480" r:id="rId13"/>
    <p:sldId id="1481" r:id="rId14"/>
    <p:sldId id="1482" r:id="rId15"/>
    <p:sldId id="1483" r:id="rId16"/>
    <p:sldId id="934" r:id="rId17"/>
    <p:sldId id="1530" r:id="rId18"/>
    <p:sldId id="1535" r:id="rId19"/>
    <p:sldId id="1511" r:id="rId20"/>
    <p:sldId id="1537" r:id="rId21"/>
    <p:sldId id="1539" r:id="rId22"/>
    <p:sldId id="1540" r:id="rId23"/>
    <p:sldId id="1536" r:id="rId24"/>
    <p:sldId id="1532" r:id="rId25"/>
  </p:sldIdLst>
  <p:sldSz cx="9144000" cy="6858000" type="screen4x3"/>
  <p:notesSz cx="7099300" cy="1023461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aamloze sectie" id="{2DC586F4-587D-43DD-A84F-FB07543573DE}">
          <p14:sldIdLst>
            <p14:sldId id="1437"/>
            <p14:sldId id="548"/>
            <p14:sldId id="1460"/>
            <p14:sldId id="1475"/>
            <p14:sldId id="1476"/>
            <p14:sldId id="1477"/>
            <p14:sldId id="1478"/>
            <p14:sldId id="1479"/>
            <p14:sldId id="1480"/>
            <p14:sldId id="1481"/>
            <p14:sldId id="1482"/>
            <p14:sldId id="1483"/>
            <p14:sldId id="934"/>
            <p14:sldId id="1530"/>
            <p14:sldId id="1535"/>
            <p14:sldId id="1511"/>
            <p14:sldId id="1537"/>
            <p14:sldId id="1539"/>
            <p14:sldId id="1540"/>
            <p14:sldId id="1536"/>
            <p14:sldId id="153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rmsel, Marjan ter" initials="HMt" lastIdx="1" clrIdx="0">
    <p:extLst>
      <p:ext uri="{19B8F6BF-5375-455C-9EA6-DF929625EA0E}">
        <p15:presenceInfo xmlns:p15="http://schemas.microsoft.com/office/powerpoint/2012/main" userId="S::M.Harmsel@kentalis.nl::5bf7b4e5-383a-4bf6-a1ba-3724f9cc09c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EF6EE"/>
    <a:srgbClr val="F4FAF4"/>
    <a:srgbClr val="DBED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E30E06-9E34-4698-B643-B167AE2028B8}" v="109" dt="2026-10-06T07:57:06.261"/>
    <p1510:client id="{E358280C-5826-40D3-9035-B4B3DE25D3FF}" v="969" dt="2026-10-06T07:54:10.023"/>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s, Gerarda" userId="dec061bf-56a5-47a0-b9f3-f749fe418ae6" providerId="ADAL" clId="{07ABAE78-42CB-4F5F-86C6-09ED37205619}"/>
    <pc:docChg chg="undo custSel addSld delSld modSld sldOrd modSection">
      <pc:chgData name="Das, Gerarda" userId="dec061bf-56a5-47a0-b9f3-f749fe418ae6" providerId="ADAL" clId="{07ABAE78-42CB-4F5F-86C6-09ED37205619}" dt="2026-10-06T07:54:10.023" v="2735" actId="114"/>
      <pc:docMkLst>
        <pc:docMk/>
      </pc:docMkLst>
      <pc:sldChg chg="modSp mod modNotesTx">
        <pc:chgData name="Das, Gerarda" userId="dec061bf-56a5-47a0-b9f3-f749fe418ae6" providerId="ADAL" clId="{07ABAE78-42CB-4F5F-86C6-09ED37205619}" dt="2026-10-06T07:54:10.023" v="2735" actId="114"/>
        <pc:sldMkLst>
          <pc:docMk/>
          <pc:sldMk cId="2189114603" sldId="1437"/>
        </pc:sldMkLst>
        <pc:spChg chg="mod">
          <ac:chgData name="Das, Gerarda" userId="dec061bf-56a5-47a0-b9f3-f749fe418ae6" providerId="ADAL" clId="{07ABAE78-42CB-4F5F-86C6-09ED37205619}" dt="2026-10-06T07:54:10.023" v="2735" actId="114"/>
          <ac:spMkLst>
            <pc:docMk/>
            <pc:sldMk cId="2189114603" sldId="1437"/>
            <ac:spMk id="3" creationId="{00000000-0000-0000-0000-000000000000}"/>
          </ac:spMkLst>
        </pc:spChg>
      </pc:sldChg>
      <pc:sldChg chg="addSp modSp mod">
        <pc:chgData name="Das, Gerarda" userId="dec061bf-56a5-47a0-b9f3-f749fe418ae6" providerId="ADAL" clId="{07ABAE78-42CB-4F5F-86C6-09ED37205619}" dt="2026-10-05T19:17:53.425" v="267" actId="1076"/>
        <pc:sldMkLst>
          <pc:docMk/>
          <pc:sldMk cId="3852907103" sldId="1460"/>
        </pc:sldMkLst>
        <pc:spChg chg="mod">
          <ac:chgData name="Das, Gerarda" userId="dec061bf-56a5-47a0-b9f3-f749fe418ae6" providerId="ADAL" clId="{07ABAE78-42CB-4F5F-86C6-09ED37205619}" dt="2026-10-05T19:14:43.630" v="99" actId="20577"/>
          <ac:spMkLst>
            <pc:docMk/>
            <pc:sldMk cId="3852907103" sldId="1460"/>
            <ac:spMk id="6" creationId="{00000000-0000-0000-0000-000000000000}"/>
          </ac:spMkLst>
        </pc:spChg>
        <pc:picChg chg="add mod modCrop">
          <ac:chgData name="Das, Gerarda" userId="dec061bf-56a5-47a0-b9f3-f749fe418ae6" providerId="ADAL" clId="{07ABAE78-42CB-4F5F-86C6-09ED37205619}" dt="2026-10-05T19:17:53.425" v="267" actId="1076"/>
          <ac:picMkLst>
            <pc:docMk/>
            <pc:sldMk cId="3852907103" sldId="1460"/>
            <ac:picMk id="3" creationId="{3CFE1C09-0E8C-F40D-6196-9261C147D454}"/>
          </ac:picMkLst>
        </pc:picChg>
      </pc:sldChg>
      <pc:sldChg chg="addSp modSp mod">
        <pc:chgData name="Das, Gerarda" userId="dec061bf-56a5-47a0-b9f3-f749fe418ae6" providerId="ADAL" clId="{07ABAE78-42CB-4F5F-86C6-09ED37205619}" dt="2026-10-05T19:18:32.436" v="272" actId="1076"/>
        <pc:sldMkLst>
          <pc:docMk/>
          <pc:sldMk cId="4207872812" sldId="1475"/>
        </pc:sldMkLst>
        <pc:spChg chg="mod">
          <ac:chgData name="Das, Gerarda" userId="dec061bf-56a5-47a0-b9f3-f749fe418ae6" providerId="ADAL" clId="{07ABAE78-42CB-4F5F-86C6-09ED37205619}" dt="2026-10-05T19:15:28.148" v="139" actId="20577"/>
          <ac:spMkLst>
            <pc:docMk/>
            <pc:sldMk cId="4207872812" sldId="1475"/>
            <ac:spMk id="6" creationId="{00000000-0000-0000-0000-000000000000}"/>
          </ac:spMkLst>
        </pc:spChg>
        <pc:picChg chg="add mod modCrop">
          <ac:chgData name="Das, Gerarda" userId="dec061bf-56a5-47a0-b9f3-f749fe418ae6" providerId="ADAL" clId="{07ABAE78-42CB-4F5F-86C6-09ED37205619}" dt="2026-10-05T19:18:32.436" v="272" actId="1076"/>
          <ac:picMkLst>
            <pc:docMk/>
            <pc:sldMk cId="4207872812" sldId="1475"/>
            <ac:picMk id="3" creationId="{48146787-D8DD-E0B7-3519-9C8C6F61D748}"/>
          </ac:picMkLst>
        </pc:picChg>
      </pc:sldChg>
      <pc:sldChg chg="addSp delSp modSp mod">
        <pc:chgData name="Das, Gerarda" userId="dec061bf-56a5-47a0-b9f3-f749fe418ae6" providerId="ADAL" clId="{07ABAE78-42CB-4F5F-86C6-09ED37205619}" dt="2026-10-05T20:47:16.244" v="1258" actId="1076"/>
        <pc:sldMkLst>
          <pc:docMk/>
          <pc:sldMk cId="2452007587" sldId="1476"/>
        </pc:sldMkLst>
        <pc:spChg chg="mod">
          <ac:chgData name="Das, Gerarda" userId="dec061bf-56a5-47a0-b9f3-f749fe418ae6" providerId="ADAL" clId="{07ABAE78-42CB-4F5F-86C6-09ED37205619}" dt="2026-10-05T19:15:21.914" v="137" actId="20577"/>
          <ac:spMkLst>
            <pc:docMk/>
            <pc:sldMk cId="2452007587" sldId="1476"/>
            <ac:spMk id="6" creationId="{00000000-0000-0000-0000-000000000000}"/>
          </ac:spMkLst>
        </pc:spChg>
        <pc:picChg chg="add del mod modCrop">
          <ac:chgData name="Das, Gerarda" userId="dec061bf-56a5-47a0-b9f3-f749fe418ae6" providerId="ADAL" clId="{07ABAE78-42CB-4F5F-86C6-09ED37205619}" dt="2026-10-05T19:32:55.404" v="357" actId="478"/>
          <ac:picMkLst>
            <pc:docMk/>
            <pc:sldMk cId="2452007587" sldId="1476"/>
            <ac:picMk id="3" creationId="{D5F86CBE-57F1-B164-6F58-53613AF7B808}"/>
          </ac:picMkLst>
        </pc:picChg>
        <pc:picChg chg="add mod">
          <ac:chgData name="Das, Gerarda" userId="dec061bf-56a5-47a0-b9f3-f749fe418ae6" providerId="ADAL" clId="{07ABAE78-42CB-4F5F-86C6-09ED37205619}" dt="2026-10-05T20:47:16.244" v="1258" actId="1076"/>
          <ac:picMkLst>
            <pc:docMk/>
            <pc:sldMk cId="2452007587" sldId="1476"/>
            <ac:picMk id="5" creationId="{A524FE9F-F335-6042-8559-DFCA9DCB05F5}"/>
          </ac:picMkLst>
        </pc:picChg>
      </pc:sldChg>
      <pc:sldChg chg="addSp modSp mod">
        <pc:chgData name="Das, Gerarda" userId="dec061bf-56a5-47a0-b9f3-f749fe418ae6" providerId="ADAL" clId="{07ABAE78-42CB-4F5F-86C6-09ED37205619}" dt="2026-10-05T19:19:56.258" v="286" actId="1076"/>
        <pc:sldMkLst>
          <pc:docMk/>
          <pc:sldMk cId="2709048002" sldId="1477"/>
        </pc:sldMkLst>
        <pc:spChg chg="mod">
          <ac:chgData name="Das, Gerarda" userId="dec061bf-56a5-47a0-b9f3-f749fe418ae6" providerId="ADAL" clId="{07ABAE78-42CB-4F5F-86C6-09ED37205619}" dt="2026-10-05T19:15:50.778" v="159" actId="20577"/>
          <ac:spMkLst>
            <pc:docMk/>
            <pc:sldMk cId="2709048002" sldId="1477"/>
            <ac:spMk id="6" creationId="{00000000-0000-0000-0000-000000000000}"/>
          </ac:spMkLst>
        </pc:spChg>
        <pc:picChg chg="add mod modCrop">
          <ac:chgData name="Das, Gerarda" userId="dec061bf-56a5-47a0-b9f3-f749fe418ae6" providerId="ADAL" clId="{07ABAE78-42CB-4F5F-86C6-09ED37205619}" dt="2026-10-05T19:19:56.258" v="286" actId="1076"/>
          <ac:picMkLst>
            <pc:docMk/>
            <pc:sldMk cId="2709048002" sldId="1477"/>
            <ac:picMk id="3" creationId="{F329BD3F-003D-69BD-1389-64AA6FABE332}"/>
          </ac:picMkLst>
        </pc:picChg>
      </pc:sldChg>
      <pc:sldChg chg="addSp delSp modSp mod">
        <pc:chgData name="Das, Gerarda" userId="dec061bf-56a5-47a0-b9f3-f749fe418ae6" providerId="ADAL" clId="{07ABAE78-42CB-4F5F-86C6-09ED37205619}" dt="2026-10-05T19:21:20.506" v="308" actId="1076"/>
        <pc:sldMkLst>
          <pc:docMk/>
          <pc:sldMk cId="4074911733" sldId="1478"/>
        </pc:sldMkLst>
        <pc:spChg chg="mod">
          <ac:chgData name="Das, Gerarda" userId="dec061bf-56a5-47a0-b9f3-f749fe418ae6" providerId="ADAL" clId="{07ABAE78-42CB-4F5F-86C6-09ED37205619}" dt="2026-10-05T19:15:58.783" v="177" actId="20577"/>
          <ac:spMkLst>
            <pc:docMk/>
            <pc:sldMk cId="4074911733" sldId="1478"/>
            <ac:spMk id="6" creationId="{00000000-0000-0000-0000-000000000000}"/>
          </ac:spMkLst>
        </pc:spChg>
        <pc:picChg chg="add del mod modCrop">
          <ac:chgData name="Das, Gerarda" userId="dec061bf-56a5-47a0-b9f3-f749fe418ae6" providerId="ADAL" clId="{07ABAE78-42CB-4F5F-86C6-09ED37205619}" dt="2026-10-05T19:21:06.944" v="301" actId="21"/>
          <ac:picMkLst>
            <pc:docMk/>
            <pc:sldMk cId="4074911733" sldId="1478"/>
            <ac:picMk id="3" creationId="{D7EC3F39-EA13-451B-060A-F349D66C1533}"/>
          </ac:picMkLst>
        </pc:picChg>
        <pc:picChg chg="add mod modCrop">
          <ac:chgData name="Das, Gerarda" userId="dec061bf-56a5-47a0-b9f3-f749fe418ae6" providerId="ADAL" clId="{07ABAE78-42CB-4F5F-86C6-09ED37205619}" dt="2026-10-05T19:21:20.506" v="308" actId="1076"/>
          <ac:picMkLst>
            <pc:docMk/>
            <pc:sldMk cId="4074911733" sldId="1478"/>
            <ac:picMk id="5" creationId="{F2507EAD-B3A5-C675-74B2-3FF429B06247}"/>
          </ac:picMkLst>
        </pc:picChg>
      </pc:sldChg>
      <pc:sldChg chg="addSp modSp mod">
        <pc:chgData name="Das, Gerarda" userId="dec061bf-56a5-47a0-b9f3-f749fe418ae6" providerId="ADAL" clId="{07ABAE78-42CB-4F5F-86C6-09ED37205619}" dt="2026-10-05T20:48:18.124" v="1296" actId="20577"/>
        <pc:sldMkLst>
          <pc:docMk/>
          <pc:sldMk cId="4210467006" sldId="1479"/>
        </pc:sldMkLst>
        <pc:spChg chg="mod">
          <ac:chgData name="Das, Gerarda" userId="dec061bf-56a5-47a0-b9f3-f749fe418ae6" providerId="ADAL" clId="{07ABAE78-42CB-4F5F-86C6-09ED37205619}" dt="2026-10-05T20:48:18.124" v="1296" actId="20577"/>
          <ac:spMkLst>
            <pc:docMk/>
            <pc:sldMk cId="4210467006" sldId="1479"/>
            <ac:spMk id="6" creationId="{00000000-0000-0000-0000-000000000000}"/>
          </ac:spMkLst>
        </pc:spChg>
        <pc:picChg chg="add mod">
          <ac:chgData name="Das, Gerarda" userId="dec061bf-56a5-47a0-b9f3-f749fe418ae6" providerId="ADAL" clId="{07ABAE78-42CB-4F5F-86C6-09ED37205619}" dt="2026-10-05T19:21:15.050" v="306" actId="1076"/>
          <ac:picMkLst>
            <pc:docMk/>
            <pc:sldMk cId="4210467006" sldId="1479"/>
            <ac:picMk id="3" creationId="{08E15AC5-F392-4592-783F-2B2D2379130B}"/>
          </ac:picMkLst>
        </pc:picChg>
      </pc:sldChg>
      <pc:sldChg chg="addSp delSp modSp mod">
        <pc:chgData name="Das, Gerarda" userId="dec061bf-56a5-47a0-b9f3-f749fe418ae6" providerId="ADAL" clId="{07ABAE78-42CB-4F5F-86C6-09ED37205619}" dt="2026-10-05T19:23:17.784" v="321" actId="1076"/>
        <pc:sldMkLst>
          <pc:docMk/>
          <pc:sldMk cId="1487044012" sldId="1480"/>
        </pc:sldMkLst>
        <pc:spChg chg="mod">
          <ac:chgData name="Das, Gerarda" userId="dec061bf-56a5-47a0-b9f3-f749fe418ae6" providerId="ADAL" clId="{07ABAE78-42CB-4F5F-86C6-09ED37205619}" dt="2026-10-05T19:16:18.122" v="208" actId="20577"/>
          <ac:spMkLst>
            <pc:docMk/>
            <pc:sldMk cId="1487044012" sldId="1480"/>
            <ac:spMk id="6" creationId="{00000000-0000-0000-0000-000000000000}"/>
          </ac:spMkLst>
        </pc:spChg>
        <pc:picChg chg="add del">
          <ac:chgData name="Das, Gerarda" userId="dec061bf-56a5-47a0-b9f3-f749fe418ae6" providerId="ADAL" clId="{07ABAE78-42CB-4F5F-86C6-09ED37205619}" dt="2026-10-05T19:22:41.223" v="310" actId="478"/>
          <ac:picMkLst>
            <pc:docMk/>
            <pc:sldMk cId="1487044012" sldId="1480"/>
            <ac:picMk id="3" creationId="{CD45CFAB-A927-E7C2-1A31-E830EAE17D48}"/>
          </ac:picMkLst>
        </pc:picChg>
        <pc:picChg chg="add mod modCrop">
          <ac:chgData name="Das, Gerarda" userId="dec061bf-56a5-47a0-b9f3-f749fe418ae6" providerId="ADAL" clId="{07ABAE78-42CB-4F5F-86C6-09ED37205619}" dt="2026-10-05T19:23:17.784" v="321" actId="1076"/>
          <ac:picMkLst>
            <pc:docMk/>
            <pc:sldMk cId="1487044012" sldId="1480"/>
            <ac:picMk id="5" creationId="{B9D82FA7-113A-3199-7C6D-2D1B6176E8A5}"/>
          </ac:picMkLst>
        </pc:picChg>
      </pc:sldChg>
      <pc:sldChg chg="addSp modSp mod">
        <pc:chgData name="Das, Gerarda" userId="dec061bf-56a5-47a0-b9f3-f749fe418ae6" providerId="ADAL" clId="{07ABAE78-42CB-4F5F-86C6-09ED37205619}" dt="2026-10-05T19:23:48.351" v="330" actId="1076"/>
        <pc:sldMkLst>
          <pc:docMk/>
          <pc:sldMk cId="3779434736" sldId="1481"/>
        </pc:sldMkLst>
        <pc:spChg chg="mod">
          <ac:chgData name="Das, Gerarda" userId="dec061bf-56a5-47a0-b9f3-f749fe418ae6" providerId="ADAL" clId="{07ABAE78-42CB-4F5F-86C6-09ED37205619}" dt="2026-10-05T19:16:34.529" v="218" actId="20577"/>
          <ac:spMkLst>
            <pc:docMk/>
            <pc:sldMk cId="3779434736" sldId="1481"/>
            <ac:spMk id="6" creationId="{00000000-0000-0000-0000-000000000000}"/>
          </ac:spMkLst>
        </pc:spChg>
        <pc:picChg chg="add mod modCrop">
          <ac:chgData name="Das, Gerarda" userId="dec061bf-56a5-47a0-b9f3-f749fe418ae6" providerId="ADAL" clId="{07ABAE78-42CB-4F5F-86C6-09ED37205619}" dt="2026-10-05T19:23:48.351" v="330" actId="1076"/>
          <ac:picMkLst>
            <pc:docMk/>
            <pc:sldMk cId="3779434736" sldId="1481"/>
            <ac:picMk id="3" creationId="{945B9857-5670-4FB3-0AB3-44455D23981A}"/>
          </ac:picMkLst>
        </pc:picChg>
      </pc:sldChg>
      <pc:sldChg chg="addSp modSp mod">
        <pc:chgData name="Das, Gerarda" userId="dec061bf-56a5-47a0-b9f3-f749fe418ae6" providerId="ADAL" clId="{07ABAE78-42CB-4F5F-86C6-09ED37205619}" dt="2026-10-06T07:20:05.484" v="2035" actId="164"/>
        <pc:sldMkLst>
          <pc:docMk/>
          <pc:sldMk cId="1201727269" sldId="1482"/>
        </pc:sldMkLst>
        <pc:spChg chg="add mod">
          <ac:chgData name="Das, Gerarda" userId="dec061bf-56a5-47a0-b9f3-f749fe418ae6" providerId="ADAL" clId="{07ABAE78-42CB-4F5F-86C6-09ED37205619}" dt="2026-10-06T07:20:05.484" v="2035" actId="164"/>
          <ac:spMkLst>
            <pc:docMk/>
            <pc:sldMk cId="1201727269" sldId="1482"/>
            <ac:spMk id="4" creationId="{6755EE61-5116-BEFE-6AE0-0B469CE5676D}"/>
          </ac:spMkLst>
        </pc:spChg>
        <pc:spChg chg="add mod">
          <ac:chgData name="Das, Gerarda" userId="dec061bf-56a5-47a0-b9f3-f749fe418ae6" providerId="ADAL" clId="{07ABAE78-42CB-4F5F-86C6-09ED37205619}" dt="2026-10-06T07:20:05.484" v="2035" actId="164"/>
          <ac:spMkLst>
            <pc:docMk/>
            <pc:sldMk cId="1201727269" sldId="1482"/>
            <ac:spMk id="5" creationId="{8A6AA281-AFA9-226C-1528-69B72CF11CB7}"/>
          </ac:spMkLst>
        </pc:spChg>
        <pc:spChg chg="mod">
          <ac:chgData name="Das, Gerarda" userId="dec061bf-56a5-47a0-b9f3-f749fe418ae6" providerId="ADAL" clId="{07ABAE78-42CB-4F5F-86C6-09ED37205619}" dt="2026-10-05T19:16:53.955" v="242" actId="20577"/>
          <ac:spMkLst>
            <pc:docMk/>
            <pc:sldMk cId="1201727269" sldId="1482"/>
            <ac:spMk id="6" creationId="{00000000-0000-0000-0000-000000000000}"/>
          </ac:spMkLst>
        </pc:spChg>
        <pc:grpChg chg="add mod">
          <ac:chgData name="Das, Gerarda" userId="dec061bf-56a5-47a0-b9f3-f749fe418ae6" providerId="ADAL" clId="{07ABAE78-42CB-4F5F-86C6-09ED37205619}" dt="2026-10-06T07:20:05.484" v="2035" actId="164"/>
          <ac:grpSpMkLst>
            <pc:docMk/>
            <pc:sldMk cId="1201727269" sldId="1482"/>
            <ac:grpSpMk id="7" creationId="{CD1624A7-C8AB-D795-F002-C6CB0393DDF7}"/>
          </ac:grpSpMkLst>
        </pc:grpChg>
        <pc:picChg chg="add mod modCrop">
          <ac:chgData name="Das, Gerarda" userId="dec061bf-56a5-47a0-b9f3-f749fe418ae6" providerId="ADAL" clId="{07ABAE78-42CB-4F5F-86C6-09ED37205619}" dt="2026-10-06T07:20:05.484" v="2035" actId="164"/>
          <ac:picMkLst>
            <pc:docMk/>
            <pc:sldMk cId="1201727269" sldId="1482"/>
            <ac:picMk id="3" creationId="{3D1C47E7-A431-3172-89FC-DD5846536729}"/>
          </ac:picMkLst>
        </pc:picChg>
      </pc:sldChg>
      <pc:sldChg chg="addSp delSp modSp mod">
        <pc:chgData name="Das, Gerarda" userId="dec061bf-56a5-47a0-b9f3-f749fe418ae6" providerId="ADAL" clId="{07ABAE78-42CB-4F5F-86C6-09ED37205619}" dt="2026-10-05T19:25:57.526" v="339" actId="1076"/>
        <pc:sldMkLst>
          <pc:docMk/>
          <pc:sldMk cId="2904738428" sldId="1483"/>
        </pc:sldMkLst>
        <pc:spChg chg="mod">
          <ac:chgData name="Das, Gerarda" userId="dec061bf-56a5-47a0-b9f3-f749fe418ae6" providerId="ADAL" clId="{07ABAE78-42CB-4F5F-86C6-09ED37205619}" dt="2026-10-05T19:17:04.922" v="256" actId="20577"/>
          <ac:spMkLst>
            <pc:docMk/>
            <pc:sldMk cId="2904738428" sldId="1483"/>
            <ac:spMk id="6" creationId="{00000000-0000-0000-0000-000000000000}"/>
          </ac:spMkLst>
        </pc:spChg>
        <pc:picChg chg="add del mod">
          <ac:chgData name="Das, Gerarda" userId="dec061bf-56a5-47a0-b9f3-f749fe418ae6" providerId="ADAL" clId="{07ABAE78-42CB-4F5F-86C6-09ED37205619}" dt="2026-10-05T19:17:19.853" v="259" actId="21"/>
          <ac:picMkLst>
            <pc:docMk/>
            <pc:sldMk cId="2904738428" sldId="1483"/>
            <ac:picMk id="3" creationId="{B746B118-8B9D-98BD-1708-54458FD2FABB}"/>
          </ac:picMkLst>
        </pc:picChg>
        <pc:picChg chg="add mod modCrop">
          <ac:chgData name="Das, Gerarda" userId="dec061bf-56a5-47a0-b9f3-f749fe418ae6" providerId="ADAL" clId="{07ABAE78-42CB-4F5F-86C6-09ED37205619}" dt="2026-10-05T19:25:57.526" v="339" actId="1076"/>
          <ac:picMkLst>
            <pc:docMk/>
            <pc:sldMk cId="2904738428" sldId="1483"/>
            <ac:picMk id="5" creationId="{BB45A129-E244-EC1F-9DD2-A4C362DCF31C}"/>
          </ac:picMkLst>
        </pc:picChg>
      </pc:sldChg>
      <pc:sldChg chg="addSp delSp modSp mod">
        <pc:chgData name="Das, Gerarda" userId="dec061bf-56a5-47a0-b9f3-f749fe418ae6" providerId="ADAL" clId="{07ABAE78-42CB-4F5F-86C6-09ED37205619}" dt="2026-10-06T07:14:43.660" v="1789" actId="478"/>
        <pc:sldMkLst>
          <pc:docMk/>
          <pc:sldMk cId="2967928418" sldId="1511"/>
        </pc:sldMkLst>
        <pc:spChg chg="add del">
          <ac:chgData name="Das, Gerarda" userId="dec061bf-56a5-47a0-b9f3-f749fe418ae6" providerId="ADAL" clId="{07ABAE78-42CB-4F5F-86C6-09ED37205619}" dt="2026-10-06T07:14:43.660" v="1789" actId="478"/>
          <ac:spMkLst>
            <pc:docMk/>
            <pc:sldMk cId="2967928418" sldId="1511"/>
            <ac:spMk id="18" creationId="{625FDA29-1548-C619-9401-0F5905876AD0}"/>
          </ac:spMkLst>
        </pc:spChg>
        <pc:spChg chg="add del">
          <ac:chgData name="Das, Gerarda" userId="dec061bf-56a5-47a0-b9f3-f749fe418ae6" providerId="ADAL" clId="{07ABAE78-42CB-4F5F-86C6-09ED37205619}" dt="2026-10-06T07:14:43.075" v="1788" actId="478"/>
          <ac:spMkLst>
            <pc:docMk/>
            <pc:sldMk cId="2967928418" sldId="1511"/>
            <ac:spMk id="20" creationId="{F6EB66D6-C070-D6F7-755D-A31076BF22DF}"/>
          </ac:spMkLst>
        </pc:spChg>
        <pc:spChg chg="add del">
          <ac:chgData name="Das, Gerarda" userId="dec061bf-56a5-47a0-b9f3-f749fe418ae6" providerId="ADAL" clId="{07ABAE78-42CB-4F5F-86C6-09ED37205619}" dt="2026-10-06T07:14:42.126" v="1787" actId="478"/>
          <ac:spMkLst>
            <pc:docMk/>
            <pc:sldMk cId="2967928418" sldId="1511"/>
            <ac:spMk id="23" creationId="{B2C9ADCF-56E4-14C6-868A-1191A735C1C5}"/>
          </ac:spMkLst>
        </pc:spChg>
        <pc:spChg chg="add del">
          <ac:chgData name="Das, Gerarda" userId="dec061bf-56a5-47a0-b9f3-f749fe418ae6" providerId="ADAL" clId="{07ABAE78-42CB-4F5F-86C6-09ED37205619}" dt="2026-10-06T07:14:42.126" v="1787" actId="478"/>
          <ac:spMkLst>
            <pc:docMk/>
            <pc:sldMk cId="2967928418" sldId="1511"/>
            <ac:spMk id="25" creationId="{DCEA09E3-9954-0CF2-022D-9F1B32895BCA}"/>
          </ac:spMkLst>
        </pc:spChg>
        <pc:spChg chg="mod">
          <ac:chgData name="Das, Gerarda" userId="dec061bf-56a5-47a0-b9f3-f749fe418ae6" providerId="ADAL" clId="{07ABAE78-42CB-4F5F-86C6-09ED37205619}" dt="2026-10-05T20:21:58.331" v="597" actId="20577"/>
          <ac:spMkLst>
            <pc:docMk/>
            <pc:sldMk cId="2967928418" sldId="1511"/>
            <ac:spMk id="33" creationId="{AC757F5E-B016-F947-4518-7C6B9CC7EE04}"/>
          </ac:spMkLst>
        </pc:spChg>
        <pc:spChg chg="mod">
          <ac:chgData name="Das, Gerarda" userId="dec061bf-56a5-47a0-b9f3-f749fe418ae6" providerId="ADAL" clId="{07ABAE78-42CB-4F5F-86C6-09ED37205619}" dt="2026-10-05T20:22:03.723" v="616" actId="20577"/>
          <ac:spMkLst>
            <pc:docMk/>
            <pc:sldMk cId="2967928418" sldId="1511"/>
            <ac:spMk id="34" creationId="{152372B3-00F5-781C-183E-6F2DDF35091D}"/>
          </ac:spMkLst>
        </pc:spChg>
        <pc:spChg chg="mod">
          <ac:chgData name="Das, Gerarda" userId="dec061bf-56a5-47a0-b9f3-f749fe418ae6" providerId="ADAL" clId="{07ABAE78-42CB-4F5F-86C6-09ED37205619}" dt="2026-10-05T20:25:07.078" v="723" actId="6549"/>
          <ac:spMkLst>
            <pc:docMk/>
            <pc:sldMk cId="2967928418" sldId="1511"/>
            <ac:spMk id="35" creationId="{37104C51-0232-62ED-4C6F-1447D06633EE}"/>
          </ac:spMkLst>
        </pc:spChg>
        <pc:spChg chg="mod">
          <ac:chgData name="Das, Gerarda" userId="dec061bf-56a5-47a0-b9f3-f749fe418ae6" providerId="ADAL" clId="{07ABAE78-42CB-4F5F-86C6-09ED37205619}" dt="2026-10-05T20:25:09.437" v="724" actId="6549"/>
          <ac:spMkLst>
            <pc:docMk/>
            <pc:sldMk cId="2967928418" sldId="1511"/>
            <ac:spMk id="36" creationId="{D8EF981A-9BA7-0EB1-9B70-F7FBF2F7DF1C}"/>
          </ac:spMkLst>
        </pc:spChg>
      </pc:sldChg>
      <pc:sldChg chg="del">
        <pc:chgData name="Das, Gerarda" userId="dec061bf-56a5-47a0-b9f3-f749fe418ae6" providerId="ADAL" clId="{07ABAE78-42CB-4F5F-86C6-09ED37205619}" dt="2026-10-06T07:45:08.005" v="2715" actId="47"/>
        <pc:sldMkLst>
          <pc:docMk/>
          <pc:sldMk cId="1594331871" sldId="1512"/>
        </pc:sldMkLst>
      </pc:sldChg>
      <pc:sldChg chg="del">
        <pc:chgData name="Das, Gerarda" userId="dec061bf-56a5-47a0-b9f3-f749fe418ae6" providerId="ADAL" clId="{07ABAE78-42CB-4F5F-86C6-09ED37205619}" dt="2026-10-06T07:45:09.760" v="2717" actId="47"/>
        <pc:sldMkLst>
          <pc:docMk/>
          <pc:sldMk cId="3112181829" sldId="1515"/>
        </pc:sldMkLst>
      </pc:sldChg>
      <pc:sldChg chg="del">
        <pc:chgData name="Das, Gerarda" userId="dec061bf-56a5-47a0-b9f3-f749fe418ae6" providerId="ADAL" clId="{07ABAE78-42CB-4F5F-86C6-09ED37205619}" dt="2026-10-06T07:45:13.202" v="2721" actId="47"/>
        <pc:sldMkLst>
          <pc:docMk/>
          <pc:sldMk cId="2946319108" sldId="1516"/>
        </pc:sldMkLst>
      </pc:sldChg>
      <pc:sldChg chg="del">
        <pc:chgData name="Das, Gerarda" userId="dec061bf-56a5-47a0-b9f3-f749fe418ae6" providerId="ADAL" clId="{07ABAE78-42CB-4F5F-86C6-09ED37205619}" dt="2026-10-06T07:45:08.890" v="2716" actId="47"/>
        <pc:sldMkLst>
          <pc:docMk/>
          <pc:sldMk cId="1628480429" sldId="1517"/>
        </pc:sldMkLst>
      </pc:sldChg>
      <pc:sldChg chg="del">
        <pc:chgData name="Das, Gerarda" userId="dec061bf-56a5-47a0-b9f3-f749fe418ae6" providerId="ADAL" clId="{07ABAE78-42CB-4F5F-86C6-09ED37205619}" dt="2026-10-06T07:45:10.593" v="2718" actId="47"/>
        <pc:sldMkLst>
          <pc:docMk/>
          <pc:sldMk cId="933367485" sldId="1518"/>
        </pc:sldMkLst>
      </pc:sldChg>
      <pc:sldChg chg="del">
        <pc:chgData name="Das, Gerarda" userId="dec061bf-56a5-47a0-b9f3-f749fe418ae6" providerId="ADAL" clId="{07ABAE78-42CB-4F5F-86C6-09ED37205619}" dt="2026-10-06T07:45:14.258" v="2722" actId="47"/>
        <pc:sldMkLst>
          <pc:docMk/>
          <pc:sldMk cId="1738896802" sldId="1519"/>
        </pc:sldMkLst>
      </pc:sldChg>
      <pc:sldChg chg="del">
        <pc:chgData name="Das, Gerarda" userId="dec061bf-56a5-47a0-b9f3-f749fe418ae6" providerId="ADAL" clId="{07ABAE78-42CB-4F5F-86C6-09ED37205619}" dt="2026-10-06T07:45:07.418" v="2714" actId="47"/>
        <pc:sldMkLst>
          <pc:docMk/>
          <pc:sldMk cId="1530054038" sldId="1520"/>
        </pc:sldMkLst>
      </pc:sldChg>
      <pc:sldChg chg="del">
        <pc:chgData name="Das, Gerarda" userId="dec061bf-56a5-47a0-b9f3-f749fe418ae6" providerId="ADAL" clId="{07ABAE78-42CB-4F5F-86C6-09ED37205619}" dt="2026-10-06T07:45:11.448" v="2719" actId="47"/>
        <pc:sldMkLst>
          <pc:docMk/>
          <pc:sldMk cId="1059877010" sldId="1521"/>
        </pc:sldMkLst>
      </pc:sldChg>
      <pc:sldChg chg="del">
        <pc:chgData name="Das, Gerarda" userId="dec061bf-56a5-47a0-b9f3-f749fe418ae6" providerId="ADAL" clId="{07ABAE78-42CB-4F5F-86C6-09ED37205619}" dt="2026-10-06T07:45:12.251" v="2720" actId="47"/>
        <pc:sldMkLst>
          <pc:docMk/>
          <pc:sldMk cId="2371299458" sldId="1529"/>
        </pc:sldMkLst>
      </pc:sldChg>
      <pc:sldChg chg="addSp delSp modSp add mod">
        <pc:chgData name="Das, Gerarda" userId="dec061bf-56a5-47a0-b9f3-f749fe418ae6" providerId="ADAL" clId="{07ABAE78-42CB-4F5F-86C6-09ED37205619}" dt="2026-10-05T20:48:34.685" v="1300" actId="14100"/>
        <pc:sldMkLst>
          <pc:docMk/>
          <pc:sldMk cId="313925516" sldId="1530"/>
        </pc:sldMkLst>
        <pc:spChg chg="mod">
          <ac:chgData name="Das, Gerarda" userId="dec061bf-56a5-47a0-b9f3-f749fe418ae6" providerId="ADAL" clId="{07ABAE78-42CB-4F5F-86C6-09ED37205619}" dt="2026-10-05T19:41:48.048" v="491" actId="1076"/>
          <ac:spMkLst>
            <pc:docMk/>
            <pc:sldMk cId="313925516" sldId="1530"/>
            <ac:spMk id="12" creationId="{E6B7C61F-7D7F-1D3E-087A-E3B533A5437C}"/>
          </ac:spMkLst>
        </pc:spChg>
        <pc:spChg chg="mod">
          <ac:chgData name="Das, Gerarda" userId="dec061bf-56a5-47a0-b9f3-f749fe418ae6" providerId="ADAL" clId="{07ABAE78-42CB-4F5F-86C6-09ED37205619}" dt="2026-10-05T19:42:16.213" v="497" actId="1076"/>
          <ac:spMkLst>
            <pc:docMk/>
            <pc:sldMk cId="313925516" sldId="1530"/>
            <ac:spMk id="13" creationId="{B52244A5-19D2-3440-8D89-EC8AE4D8B9EF}"/>
          </ac:spMkLst>
        </pc:spChg>
        <pc:spChg chg="mod">
          <ac:chgData name="Das, Gerarda" userId="dec061bf-56a5-47a0-b9f3-f749fe418ae6" providerId="ADAL" clId="{07ABAE78-42CB-4F5F-86C6-09ED37205619}" dt="2026-10-05T19:42:04.757" v="495" actId="14100"/>
          <ac:spMkLst>
            <pc:docMk/>
            <pc:sldMk cId="313925516" sldId="1530"/>
            <ac:spMk id="14" creationId="{6EE3BB7A-95B6-3E4F-A677-790F4187F7A3}"/>
          </ac:spMkLst>
        </pc:spChg>
        <pc:spChg chg="mod">
          <ac:chgData name="Das, Gerarda" userId="dec061bf-56a5-47a0-b9f3-f749fe418ae6" providerId="ADAL" clId="{07ABAE78-42CB-4F5F-86C6-09ED37205619}" dt="2026-10-05T19:42:07.812" v="496" actId="1076"/>
          <ac:spMkLst>
            <pc:docMk/>
            <pc:sldMk cId="313925516" sldId="1530"/>
            <ac:spMk id="15" creationId="{CB82FA49-016D-82D0-6B8E-1682EEE7DFC4}"/>
          </ac:spMkLst>
        </pc:spChg>
        <pc:spChg chg="mod">
          <ac:chgData name="Das, Gerarda" userId="dec061bf-56a5-47a0-b9f3-f749fe418ae6" providerId="ADAL" clId="{07ABAE78-42CB-4F5F-86C6-09ED37205619}" dt="2026-10-05T19:40:48.094" v="451" actId="14100"/>
          <ac:spMkLst>
            <pc:docMk/>
            <pc:sldMk cId="313925516" sldId="1530"/>
            <ac:spMk id="16" creationId="{25EAF070-AE50-516F-6BA8-7F0D87945110}"/>
          </ac:spMkLst>
        </pc:spChg>
        <pc:spChg chg="mod">
          <ac:chgData name="Das, Gerarda" userId="dec061bf-56a5-47a0-b9f3-f749fe418ae6" providerId="ADAL" clId="{07ABAE78-42CB-4F5F-86C6-09ED37205619}" dt="2026-10-05T20:48:34.685" v="1300" actId="14100"/>
          <ac:spMkLst>
            <pc:docMk/>
            <pc:sldMk cId="313925516" sldId="1530"/>
            <ac:spMk id="17" creationId="{346B16AE-9713-574B-55F6-A17F8B4E5795}"/>
          </ac:spMkLst>
        </pc:spChg>
        <pc:spChg chg="mod">
          <ac:chgData name="Das, Gerarda" userId="dec061bf-56a5-47a0-b9f3-f749fe418ae6" providerId="ADAL" clId="{07ABAE78-42CB-4F5F-86C6-09ED37205619}" dt="2026-10-05T19:42:16.213" v="497" actId="1076"/>
          <ac:spMkLst>
            <pc:docMk/>
            <pc:sldMk cId="313925516" sldId="1530"/>
            <ac:spMk id="18" creationId="{16530091-D5F7-7BB5-E25B-E37C86435228}"/>
          </ac:spMkLst>
        </pc:spChg>
        <pc:spChg chg="mod">
          <ac:chgData name="Das, Gerarda" userId="dec061bf-56a5-47a0-b9f3-f749fe418ae6" providerId="ADAL" clId="{07ABAE78-42CB-4F5F-86C6-09ED37205619}" dt="2026-10-05T19:41:51.840" v="492" actId="14100"/>
          <ac:spMkLst>
            <pc:docMk/>
            <pc:sldMk cId="313925516" sldId="1530"/>
            <ac:spMk id="19" creationId="{3CCBB525-9410-AF9C-E678-42E5D283ADAB}"/>
          </ac:spMkLst>
        </pc:spChg>
        <pc:picChg chg="del">
          <ac:chgData name="Das, Gerarda" userId="dec061bf-56a5-47a0-b9f3-f749fe418ae6" providerId="ADAL" clId="{07ABAE78-42CB-4F5F-86C6-09ED37205619}" dt="2026-10-05T19:37:53.644" v="445" actId="478"/>
          <ac:picMkLst>
            <pc:docMk/>
            <pc:sldMk cId="313925516" sldId="1530"/>
            <ac:picMk id="21" creationId="{8208CA79-D8C1-086B-2816-0F3468D4356F}"/>
          </ac:picMkLst>
        </pc:picChg>
        <pc:picChg chg="add mod modCrop">
          <ac:chgData name="Das, Gerarda" userId="dec061bf-56a5-47a0-b9f3-f749fe418ae6" providerId="ADAL" clId="{07ABAE78-42CB-4F5F-86C6-09ED37205619}" dt="2026-10-05T19:39:26.558" v="449" actId="732"/>
          <ac:picMkLst>
            <pc:docMk/>
            <pc:sldMk cId="313925516" sldId="1530"/>
            <ac:picMk id="22" creationId="{81992F19-F42A-A17D-7229-5C731B209CBE}"/>
          </ac:picMkLst>
        </pc:picChg>
        <pc:picChg chg="del">
          <ac:chgData name="Das, Gerarda" userId="dec061bf-56a5-47a0-b9f3-f749fe418ae6" providerId="ADAL" clId="{07ABAE78-42CB-4F5F-86C6-09ED37205619}" dt="2026-10-05T19:42:17.617" v="498" actId="478"/>
          <ac:picMkLst>
            <pc:docMk/>
            <pc:sldMk cId="313925516" sldId="1530"/>
            <ac:picMk id="23" creationId="{06C8A399-1F43-1249-52A5-3F34E9E3E847}"/>
          </ac:picMkLst>
        </pc:picChg>
        <pc:picChg chg="del">
          <ac:chgData name="Das, Gerarda" userId="dec061bf-56a5-47a0-b9f3-f749fe418ae6" providerId="ADAL" clId="{07ABAE78-42CB-4F5F-86C6-09ED37205619}" dt="2026-10-05T19:37:56.519" v="446" actId="478"/>
          <ac:picMkLst>
            <pc:docMk/>
            <pc:sldMk cId="313925516" sldId="1530"/>
            <ac:picMk id="25" creationId="{298533C3-71F5-1326-68D9-BDA8192F176B}"/>
          </ac:picMkLst>
        </pc:picChg>
      </pc:sldChg>
      <pc:sldChg chg="addSp delSp modSp add mod ord">
        <pc:chgData name="Das, Gerarda" userId="dec061bf-56a5-47a0-b9f3-f749fe418ae6" providerId="ADAL" clId="{07ABAE78-42CB-4F5F-86C6-09ED37205619}" dt="2026-10-06T07:46:30.581" v="2729" actId="113"/>
        <pc:sldMkLst>
          <pc:docMk/>
          <pc:sldMk cId="510208475" sldId="1532"/>
        </pc:sldMkLst>
        <pc:spChg chg="mod">
          <ac:chgData name="Das, Gerarda" userId="dec061bf-56a5-47a0-b9f3-f749fe418ae6" providerId="ADAL" clId="{07ABAE78-42CB-4F5F-86C6-09ED37205619}" dt="2026-10-05T20:57:39.868" v="1523" actId="1036"/>
          <ac:spMkLst>
            <pc:docMk/>
            <pc:sldMk cId="510208475" sldId="1532"/>
            <ac:spMk id="4" creationId="{862BAD72-48B0-FB16-388F-755A971ADA66}"/>
          </ac:spMkLst>
        </pc:spChg>
        <pc:spChg chg="mod">
          <ac:chgData name="Das, Gerarda" userId="dec061bf-56a5-47a0-b9f3-f749fe418ae6" providerId="ADAL" clId="{07ABAE78-42CB-4F5F-86C6-09ED37205619}" dt="2026-10-05T20:57:39.868" v="1523" actId="1036"/>
          <ac:spMkLst>
            <pc:docMk/>
            <pc:sldMk cId="510208475" sldId="1532"/>
            <ac:spMk id="9" creationId="{B7AC2689-770D-25A5-49FF-31D3D3CC6F57}"/>
          </ac:spMkLst>
        </pc:spChg>
        <pc:spChg chg="mod">
          <ac:chgData name="Das, Gerarda" userId="dec061bf-56a5-47a0-b9f3-f749fe418ae6" providerId="ADAL" clId="{07ABAE78-42CB-4F5F-86C6-09ED37205619}" dt="2026-10-05T20:56:37.104" v="1511" actId="1035"/>
          <ac:spMkLst>
            <pc:docMk/>
            <pc:sldMk cId="510208475" sldId="1532"/>
            <ac:spMk id="10" creationId="{67231C4E-0D32-2F12-C72B-BC8431CB6955}"/>
          </ac:spMkLst>
        </pc:spChg>
        <pc:spChg chg="mod">
          <ac:chgData name="Das, Gerarda" userId="dec061bf-56a5-47a0-b9f3-f749fe418ae6" providerId="ADAL" clId="{07ABAE78-42CB-4F5F-86C6-09ED37205619}" dt="2026-10-05T20:56:37.104" v="1511" actId="1035"/>
          <ac:spMkLst>
            <pc:docMk/>
            <pc:sldMk cId="510208475" sldId="1532"/>
            <ac:spMk id="11" creationId="{AFC242C3-3A6F-4788-1B68-1CEE077FEE2C}"/>
          </ac:spMkLst>
        </pc:spChg>
        <pc:spChg chg="mod">
          <ac:chgData name="Das, Gerarda" userId="dec061bf-56a5-47a0-b9f3-f749fe418ae6" providerId="ADAL" clId="{07ABAE78-42CB-4F5F-86C6-09ED37205619}" dt="2026-10-06T07:46:30.581" v="2729" actId="113"/>
          <ac:spMkLst>
            <pc:docMk/>
            <pc:sldMk cId="510208475" sldId="1532"/>
            <ac:spMk id="12" creationId="{D3526DA9-B0E1-8B2C-E920-E2E7099D8520}"/>
          </ac:spMkLst>
        </pc:spChg>
        <pc:spChg chg="mod">
          <ac:chgData name="Das, Gerarda" userId="dec061bf-56a5-47a0-b9f3-f749fe418ae6" providerId="ADAL" clId="{07ABAE78-42CB-4F5F-86C6-09ED37205619}" dt="2026-10-05T20:50:41.073" v="1355" actId="14100"/>
          <ac:spMkLst>
            <pc:docMk/>
            <pc:sldMk cId="510208475" sldId="1532"/>
            <ac:spMk id="13" creationId="{F4A734B3-2BC8-5FDF-1BF6-A1D45ADE7862}"/>
          </ac:spMkLst>
        </pc:spChg>
        <pc:spChg chg="mod">
          <ac:chgData name="Das, Gerarda" userId="dec061bf-56a5-47a0-b9f3-f749fe418ae6" providerId="ADAL" clId="{07ABAE78-42CB-4F5F-86C6-09ED37205619}" dt="2026-10-05T20:55:40.209" v="1492" actId="1076"/>
          <ac:spMkLst>
            <pc:docMk/>
            <pc:sldMk cId="510208475" sldId="1532"/>
            <ac:spMk id="14" creationId="{F05E5C91-1944-A3A0-10B8-60A518EF8D32}"/>
          </ac:spMkLst>
        </pc:spChg>
        <pc:spChg chg="mod">
          <ac:chgData name="Das, Gerarda" userId="dec061bf-56a5-47a0-b9f3-f749fe418ae6" providerId="ADAL" clId="{07ABAE78-42CB-4F5F-86C6-09ED37205619}" dt="2026-10-05T20:55:40.209" v="1492" actId="1076"/>
          <ac:spMkLst>
            <pc:docMk/>
            <pc:sldMk cId="510208475" sldId="1532"/>
            <ac:spMk id="15" creationId="{BD375685-F809-8175-AD46-058A8F637963}"/>
          </ac:spMkLst>
        </pc:spChg>
        <pc:spChg chg="mod">
          <ac:chgData name="Das, Gerarda" userId="dec061bf-56a5-47a0-b9f3-f749fe418ae6" providerId="ADAL" clId="{07ABAE78-42CB-4F5F-86C6-09ED37205619}" dt="2026-10-05T20:50:44.281" v="1356" actId="14100"/>
          <ac:spMkLst>
            <pc:docMk/>
            <pc:sldMk cId="510208475" sldId="1532"/>
            <ac:spMk id="18" creationId="{00745A84-3189-132C-2C9B-DA8D6B05DEFD}"/>
          </ac:spMkLst>
        </pc:spChg>
        <pc:spChg chg="mod">
          <ac:chgData name="Das, Gerarda" userId="dec061bf-56a5-47a0-b9f3-f749fe418ae6" providerId="ADAL" clId="{07ABAE78-42CB-4F5F-86C6-09ED37205619}" dt="2026-10-05T20:56:44.714" v="1512" actId="1076"/>
          <ac:spMkLst>
            <pc:docMk/>
            <pc:sldMk cId="510208475" sldId="1532"/>
            <ac:spMk id="19" creationId="{04DED938-300F-B8BB-42C1-47C1397B405A}"/>
          </ac:spMkLst>
        </pc:spChg>
        <pc:spChg chg="add mod">
          <ac:chgData name="Das, Gerarda" userId="dec061bf-56a5-47a0-b9f3-f749fe418ae6" providerId="ADAL" clId="{07ABAE78-42CB-4F5F-86C6-09ED37205619}" dt="2026-10-05T20:55:40.209" v="1492" actId="1076"/>
          <ac:spMkLst>
            <pc:docMk/>
            <pc:sldMk cId="510208475" sldId="1532"/>
            <ac:spMk id="36" creationId="{B76D9374-B7A7-7487-02D3-06BF96FB0015}"/>
          </ac:spMkLst>
        </pc:spChg>
        <pc:spChg chg="add mod">
          <ac:chgData name="Das, Gerarda" userId="dec061bf-56a5-47a0-b9f3-f749fe418ae6" providerId="ADAL" clId="{07ABAE78-42CB-4F5F-86C6-09ED37205619}" dt="2026-10-05T20:55:40.209" v="1492" actId="1076"/>
          <ac:spMkLst>
            <pc:docMk/>
            <pc:sldMk cId="510208475" sldId="1532"/>
            <ac:spMk id="38" creationId="{7D8BBEDC-B3B4-B59A-2603-6CA90559A3D2}"/>
          </ac:spMkLst>
        </pc:spChg>
        <pc:spChg chg="add mod">
          <ac:chgData name="Das, Gerarda" userId="dec061bf-56a5-47a0-b9f3-f749fe418ae6" providerId="ADAL" clId="{07ABAE78-42CB-4F5F-86C6-09ED37205619}" dt="2026-10-05T20:52:32.046" v="1402" actId="14100"/>
          <ac:spMkLst>
            <pc:docMk/>
            <pc:sldMk cId="510208475" sldId="1532"/>
            <ac:spMk id="42" creationId="{825BBB4D-4C82-906E-0BE7-A8745E255265}"/>
          </ac:spMkLst>
        </pc:spChg>
        <pc:spChg chg="add mod">
          <ac:chgData name="Das, Gerarda" userId="dec061bf-56a5-47a0-b9f3-f749fe418ae6" providerId="ADAL" clId="{07ABAE78-42CB-4F5F-86C6-09ED37205619}" dt="2026-10-05T20:52:37.778" v="1403" actId="1076"/>
          <ac:spMkLst>
            <pc:docMk/>
            <pc:sldMk cId="510208475" sldId="1532"/>
            <ac:spMk id="44" creationId="{E9E8253B-9E2B-D642-8760-881607AB3ACE}"/>
          </ac:spMkLst>
        </pc:spChg>
        <pc:spChg chg="add mod">
          <ac:chgData name="Das, Gerarda" userId="dec061bf-56a5-47a0-b9f3-f749fe418ae6" providerId="ADAL" clId="{07ABAE78-42CB-4F5F-86C6-09ED37205619}" dt="2026-10-05T20:57:03.637" v="1516" actId="1076"/>
          <ac:spMkLst>
            <pc:docMk/>
            <pc:sldMk cId="510208475" sldId="1532"/>
            <ac:spMk id="46" creationId="{18CCF81A-0A63-41E0-31A3-268844B7573A}"/>
          </ac:spMkLst>
        </pc:spChg>
        <pc:spChg chg="add mod">
          <ac:chgData name="Das, Gerarda" userId="dec061bf-56a5-47a0-b9f3-f749fe418ae6" providerId="ADAL" clId="{07ABAE78-42CB-4F5F-86C6-09ED37205619}" dt="2026-10-05T20:57:03.637" v="1516" actId="1076"/>
          <ac:spMkLst>
            <pc:docMk/>
            <pc:sldMk cId="510208475" sldId="1532"/>
            <ac:spMk id="48" creationId="{1D987EE4-DAAA-F373-07B0-D068B62FA9D5}"/>
          </ac:spMkLst>
        </pc:spChg>
        <pc:picChg chg="add mod modCrop">
          <ac:chgData name="Das, Gerarda" userId="dec061bf-56a5-47a0-b9f3-f749fe418ae6" providerId="ADAL" clId="{07ABAE78-42CB-4F5F-86C6-09ED37205619}" dt="2026-10-05T20:57:43.900" v="1524" actId="1076"/>
          <ac:picMkLst>
            <pc:docMk/>
            <pc:sldMk cId="510208475" sldId="1532"/>
            <ac:picMk id="17" creationId="{5CC09D57-F3D2-353A-B07F-B534B20F3BEE}"/>
          </ac:picMkLst>
        </pc:picChg>
        <pc:picChg chg="del">
          <ac:chgData name="Das, Gerarda" userId="dec061bf-56a5-47a0-b9f3-f749fe418ae6" providerId="ADAL" clId="{07ABAE78-42CB-4F5F-86C6-09ED37205619}" dt="2026-10-05T19:33:01.735" v="358" actId="478"/>
          <ac:picMkLst>
            <pc:docMk/>
            <pc:sldMk cId="510208475" sldId="1532"/>
            <ac:picMk id="22" creationId="{2CD2A8ED-2754-2219-2CF5-7832312270B3}"/>
          </ac:picMkLst>
        </pc:picChg>
        <pc:picChg chg="del">
          <ac:chgData name="Das, Gerarda" userId="dec061bf-56a5-47a0-b9f3-f749fe418ae6" providerId="ADAL" clId="{07ABAE78-42CB-4F5F-86C6-09ED37205619}" dt="2026-10-05T20:54:07.986" v="1419" actId="478"/>
          <ac:picMkLst>
            <pc:docMk/>
            <pc:sldMk cId="510208475" sldId="1532"/>
            <ac:picMk id="24" creationId="{876EA022-97FC-176B-69B3-3FE37366C2C2}"/>
          </ac:picMkLst>
        </pc:picChg>
        <pc:picChg chg="del">
          <ac:chgData name="Das, Gerarda" userId="dec061bf-56a5-47a0-b9f3-f749fe418ae6" providerId="ADAL" clId="{07ABAE78-42CB-4F5F-86C6-09ED37205619}" dt="2026-10-05T20:51:42.366" v="1357" actId="478"/>
          <ac:picMkLst>
            <pc:docMk/>
            <pc:sldMk cId="510208475" sldId="1532"/>
            <ac:picMk id="26" creationId="{0016AFAF-B894-7B9B-8E7F-DA0EA18532E8}"/>
          </ac:picMkLst>
        </pc:picChg>
        <pc:picChg chg="del">
          <ac:chgData name="Das, Gerarda" userId="dec061bf-56a5-47a0-b9f3-f749fe418ae6" providerId="ADAL" clId="{07ABAE78-42CB-4F5F-86C6-09ED37205619}" dt="2026-10-05T20:48:05.974" v="1288" actId="478"/>
          <ac:picMkLst>
            <pc:docMk/>
            <pc:sldMk cId="510208475" sldId="1532"/>
            <ac:picMk id="32" creationId="{9200BC63-D551-16CF-0B28-A9C89C66622D}"/>
          </ac:picMkLst>
        </pc:picChg>
        <pc:picChg chg="add mod modCrop">
          <ac:chgData name="Das, Gerarda" userId="dec061bf-56a5-47a0-b9f3-f749fe418ae6" providerId="ADAL" clId="{07ABAE78-42CB-4F5F-86C6-09ED37205619}" dt="2026-10-05T20:57:48.228" v="1525" actId="1076"/>
          <ac:picMkLst>
            <pc:docMk/>
            <pc:sldMk cId="510208475" sldId="1532"/>
            <ac:picMk id="33" creationId="{6E15706C-793F-72C7-D090-B9731BE92D6A}"/>
          </ac:picMkLst>
        </pc:picChg>
        <pc:picChg chg="add mod">
          <ac:chgData name="Das, Gerarda" userId="dec061bf-56a5-47a0-b9f3-f749fe418ae6" providerId="ADAL" clId="{07ABAE78-42CB-4F5F-86C6-09ED37205619}" dt="2026-10-05T20:51:48.412" v="1360" actId="1076"/>
          <ac:picMkLst>
            <pc:docMk/>
            <pc:sldMk cId="510208475" sldId="1532"/>
            <ac:picMk id="40" creationId="{EBC7E99C-83B3-0E7F-CBF5-8398D4CC0B74}"/>
          </ac:picMkLst>
        </pc:picChg>
        <pc:picChg chg="add mod">
          <ac:chgData name="Das, Gerarda" userId="dec061bf-56a5-47a0-b9f3-f749fe418ae6" providerId="ADAL" clId="{07ABAE78-42CB-4F5F-86C6-09ED37205619}" dt="2026-10-05T20:57:25.967" v="1520" actId="1076"/>
          <ac:picMkLst>
            <pc:docMk/>
            <pc:sldMk cId="510208475" sldId="1532"/>
            <ac:picMk id="52" creationId="{18D19BAF-B569-E691-16C0-C69E2DD4041A}"/>
          </ac:picMkLst>
        </pc:picChg>
        <pc:cxnChg chg="mod ord">
          <ac:chgData name="Das, Gerarda" userId="dec061bf-56a5-47a0-b9f3-f749fe418ae6" providerId="ADAL" clId="{07ABAE78-42CB-4F5F-86C6-09ED37205619}" dt="2026-10-05T20:56:05.487" v="1498" actId="14100"/>
          <ac:cxnSpMkLst>
            <pc:docMk/>
            <pc:sldMk cId="510208475" sldId="1532"/>
            <ac:cxnSpMk id="21" creationId="{9BAC6825-226F-EFA5-A596-6775CFB5818C}"/>
          </ac:cxnSpMkLst>
        </pc:cxnChg>
        <pc:cxnChg chg="mod ord">
          <ac:chgData name="Das, Gerarda" userId="dec061bf-56a5-47a0-b9f3-f749fe418ae6" providerId="ADAL" clId="{07ABAE78-42CB-4F5F-86C6-09ED37205619}" dt="2026-10-05T19:36:37.506" v="436" actId="1076"/>
          <ac:cxnSpMkLst>
            <pc:docMk/>
            <pc:sldMk cId="510208475" sldId="1532"/>
            <ac:cxnSpMk id="27" creationId="{1B0FBB88-2374-4FCE-0E8A-FE9C5DD5BF84}"/>
          </ac:cxnSpMkLst>
        </pc:cxnChg>
        <pc:cxnChg chg="mod ord">
          <ac:chgData name="Das, Gerarda" userId="dec061bf-56a5-47a0-b9f3-f749fe418ae6" providerId="ADAL" clId="{07ABAE78-42CB-4F5F-86C6-09ED37205619}" dt="2026-10-05T20:57:08.343" v="1517" actId="167"/>
          <ac:cxnSpMkLst>
            <pc:docMk/>
            <pc:sldMk cId="510208475" sldId="1532"/>
            <ac:cxnSpMk id="29" creationId="{D064905C-15B6-B548-7D31-5ACFAEFABAE2}"/>
          </ac:cxnSpMkLst>
        </pc:cxnChg>
      </pc:sldChg>
      <pc:sldChg chg="addSp delSp modSp add mod">
        <pc:chgData name="Das, Gerarda" userId="dec061bf-56a5-47a0-b9f3-f749fe418ae6" providerId="ADAL" clId="{07ABAE78-42CB-4F5F-86C6-09ED37205619}" dt="2026-10-05T19:46:35.414" v="580" actId="20577"/>
        <pc:sldMkLst>
          <pc:docMk/>
          <pc:sldMk cId="2529806824" sldId="1535"/>
        </pc:sldMkLst>
        <pc:spChg chg="mod">
          <ac:chgData name="Das, Gerarda" userId="dec061bf-56a5-47a0-b9f3-f749fe418ae6" providerId="ADAL" clId="{07ABAE78-42CB-4F5F-86C6-09ED37205619}" dt="2026-10-05T19:46:35.414" v="580" actId="20577"/>
          <ac:spMkLst>
            <pc:docMk/>
            <pc:sldMk cId="2529806824" sldId="1535"/>
            <ac:spMk id="35" creationId="{45BE3750-BE06-97EA-21C0-A46EE8CA9E75}"/>
          </ac:spMkLst>
        </pc:spChg>
        <pc:picChg chg="del">
          <ac:chgData name="Das, Gerarda" userId="dec061bf-56a5-47a0-b9f3-f749fe418ae6" providerId="ADAL" clId="{07ABAE78-42CB-4F5F-86C6-09ED37205619}" dt="2026-10-05T19:45:47.113" v="499" actId="478"/>
          <ac:picMkLst>
            <pc:docMk/>
            <pc:sldMk cId="2529806824" sldId="1535"/>
            <ac:picMk id="8" creationId="{E2126E60-5E67-67A3-F125-AEC80AB2DBA4}"/>
          </ac:picMkLst>
        </pc:picChg>
        <pc:picChg chg="add mod modCrop">
          <ac:chgData name="Das, Gerarda" userId="dec061bf-56a5-47a0-b9f3-f749fe418ae6" providerId="ADAL" clId="{07ABAE78-42CB-4F5F-86C6-09ED37205619}" dt="2026-10-05T19:46:05.986" v="505" actId="1076"/>
          <ac:picMkLst>
            <pc:docMk/>
            <pc:sldMk cId="2529806824" sldId="1535"/>
            <ac:picMk id="9" creationId="{17C4F9A2-EAED-A1F5-AEA7-BE15EC0A6407}"/>
          </ac:picMkLst>
        </pc:picChg>
      </pc:sldChg>
      <pc:sldChg chg="addSp modSp add mod ord">
        <pc:chgData name="Das, Gerarda" userId="dec061bf-56a5-47a0-b9f3-f749fe418ae6" providerId="ADAL" clId="{07ABAE78-42CB-4F5F-86C6-09ED37205619}" dt="2026-10-06T07:45:32.798" v="2728"/>
        <pc:sldMkLst>
          <pc:docMk/>
          <pc:sldMk cId="2552101912" sldId="1536"/>
        </pc:sldMkLst>
        <pc:spChg chg="mod">
          <ac:chgData name="Das, Gerarda" userId="dec061bf-56a5-47a0-b9f3-f749fe418ae6" providerId="ADAL" clId="{07ABAE78-42CB-4F5F-86C6-09ED37205619}" dt="2026-10-05T21:10:09.915" v="1784" actId="14100"/>
          <ac:spMkLst>
            <pc:docMk/>
            <pc:sldMk cId="2552101912" sldId="1536"/>
            <ac:spMk id="4" creationId="{422D85E0-05DE-A27F-0512-CCFB8069A42D}"/>
          </ac:spMkLst>
        </pc:spChg>
        <pc:spChg chg="mod">
          <ac:chgData name="Das, Gerarda" userId="dec061bf-56a5-47a0-b9f3-f749fe418ae6" providerId="ADAL" clId="{07ABAE78-42CB-4F5F-86C6-09ED37205619}" dt="2026-10-05T20:58:31.998" v="1543" actId="20577"/>
          <ac:spMkLst>
            <pc:docMk/>
            <pc:sldMk cId="2552101912" sldId="1536"/>
            <ac:spMk id="9" creationId="{53B54778-B5FC-366B-26D7-C446EF94C2C8}"/>
          </ac:spMkLst>
        </pc:spChg>
        <pc:spChg chg="mod">
          <ac:chgData name="Das, Gerarda" userId="dec061bf-56a5-47a0-b9f3-f749fe418ae6" providerId="ADAL" clId="{07ABAE78-42CB-4F5F-86C6-09ED37205619}" dt="2026-10-05T21:01:13.277" v="1654" actId="14100"/>
          <ac:spMkLst>
            <pc:docMk/>
            <pc:sldMk cId="2552101912" sldId="1536"/>
            <ac:spMk id="11" creationId="{13ADD81F-DFD1-F5A9-2C5E-32578D7FEEBE}"/>
          </ac:spMkLst>
        </pc:spChg>
        <pc:spChg chg="mod">
          <ac:chgData name="Das, Gerarda" userId="dec061bf-56a5-47a0-b9f3-f749fe418ae6" providerId="ADAL" clId="{07ABAE78-42CB-4F5F-86C6-09ED37205619}" dt="2026-10-05T21:06:42.623" v="1782" actId="1035"/>
          <ac:spMkLst>
            <pc:docMk/>
            <pc:sldMk cId="2552101912" sldId="1536"/>
            <ac:spMk id="12" creationId="{E02D40FD-864F-351E-D5B7-28EB8F6EA273}"/>
          </ac:spMkLst>
        </pc:spChg>
        <pc:spChg chg="mod">
          <ac:chgData name="Das, Gerarda" userId="dec061bf-56a5-47a0-b9f3-f749fe418ae6" providerId="ADAL" clId="{07ABAE78-42CB-4F5F-86C6-09ED37205619}" dt="2026-10-05T20:58:43.132" v="1563" actId="1076"/>
          <ac:spMkLst>
            <pc:docMk/>
            <pc:sldMk cId="2552101912" sldId="1536"/>
            <ac:spMk id="13" creationId="{64C5CFC9-4E31-00F0-9DB2-53E67F4CCD6C}"/>
          </ac:spMkLst>
        </pc:spChg>
        <pc:spChg chg="mod">
          <ac:chgData name="Das, Gerarda" userId="dec061bf-56a5-47a0-b9f3-f749fe418ae6" providerId="ADAL" clId="{07ABAE78-42CB-4F5F-86C6-09ED37205619}" dt="2026-10-05T21:00:45.572" v="1615" actId="1076"/>
          <ac:spMkLst>
            <pc:docMk/>
            <pc:sldMk cId="2552101912" sldId="1536"/>
            <ac:spMk id="14" creationId="{18CF6C93-70FF-AD0B-E5C3-E6F8448CA517}"/>
          </ac:spMkLst>
        </pc:spChg>
        <pc:spChg chg="mod">
          <ac:chgData name="Das, Gerarda" userId="dec061bf-56a5-47a0-b9f3-f749fe418ae6" providerId="ADAL" clId="{07ABAE78-42CB-4F5F-86C6-09ED37205619}" dt="2026-10-05T21:00:45.572" v="1615" actId="1076"/>
          <ac:spMkLst>
            <pc:docMk/>
            <pc:sldMk cId="2552101912" sldId="1536"/>
            <ac:spMk id="15" creationId="{36704767-23D6-E3B9-1959-5FE4F0951FFE}"/>
          </ac:spMkLst>
        </pc:spChg>
        <pc:spChg chg="add mod">
          <ac:chgData name="Das, Gerarda" userId="dec061bf-56a5-47a0-b9f3-f749fe418ae6" providerId="ADAL" clId="{07ABAE78-42CB-4F5F-86C6-09ED37205619}" dt="2026-10-05T21:00:40.011" v="1614" actId="14100"/>
          <ac:spMkLst>
            <pc:docMk/>
            <pc:sldMk cId="2552101912" sldId="1536"/>
            <ac:spMk id="17" creationId="{016565C6-FC19-D91F-F7CE-04F29A903DAC}"/>
          </ac:spMkLst>
        </pc:spChg>
        <pc:spChg chg="mod">
          <ac:chgData name="Das, Gerarda" userId="dec061bf-56a5-47a0-b9f3-f749fe418ae6" providerId="ADAL" clId="{07ABAE78-42CB-4F5F-86C6-09ED37205619}" dt="2026-10-05T21:06:42.623" v="1782" actId="1035"/>
          <ac:spMkLst>
            <pc:docMk/>
            <pc:sldMk cId="2552101912" sldId="1536"/>
            <ac:spMk id="19" creationId="{94205C73-FD66-15F9-4663-316350A0CF46}"/>
          </ac:spMkLst>
        </pc:spChg>
        <pc:spChg chg="add mod">
          <ac:chgData name="Das, Gerarda" userId="dec061bf-56a5-47a0-b9f3-f749fe418ae6" providerId="ADAL" clId="{07ABAE78-42CB-4F5F-86C6-09ED37205619}" dt="2026-10-05T21:00:36.880" v="1613" actId="14100"/>
          <ac:spMkLst>
            <pc:docMk/>
            <pc:sldMk cId="2552101912" sldId="1536"/>
            <ac:spMk id="23" creationId="{024CD266-BB1F-B04A-3611-FF5D5040FDB0}"/>
          </ac:spMkLst>
        </pc:spChg>
        <pc:spChg chg="add mod">
          <ac:chgData name="Das, Gerarda" userId="dec061bf-56a5-47a0-b9f3-f749fe418ae6" providerId="ADAL" clId="{07ABAE78-42CB-4F5F-86C6-09ED37205619}" dt="2026-10-05T21:03:12.503" v="1736" actId="1076"/>
          <ac:spMkLst>
            <pc:docMk/>
            <pc:sldMk cId="2552101912" sldId="1536"/>
            <ac:spMk id="28" creationId="{0AF56D7D-7C1D-80DC-54F8-A895B8CC2F36}"/>
          </ac:spMkLst>
        </pc:spChg>
        <pc:spChg chg="add mod">
          <ac:chgData name="Das, Gerarda" userId="dec061bf-56a5-47a0-b9f3-f749fe418ae6" providerId="ADAL" clId="{07ABAE78-42CB-4F5F-86C6-09ED37205619}" dt="2026-10-05T21:03:12.503" v="1736" actId="1076"/>
          <ac:spMkLst>
            <pc:docMk/>
            <pc:sldMk cId="2552101912" sldId="1536"/>
            <ac:spMk id="31" creationId="{20707715-A594-2E87-659B-B1344C8CD460}"/>
          </ac:spMkLst>
        </pc:spChg>
        <pc:spChg chg="add mod">
          <ac:chgData name="Das, Gerarda" userId="dec061bf-56a5-47a0-b9f3-f749fe418ae6" providerId="ADAL" clId="{07ABAE78-42CB-4F5F-86C6-09ED37205619}" dt="2026-10-05T21:02:04.427" v="1684" actId="14100"/>
          <ac:spMkLst>
            <pc:docMk/>
            <pc:sldMk cId="2552101912" sldId="1536"/>
            <ac:spMk id="33" creationId="{22A548DB-590C-1481-E3D0-0479A50D0207}"/>
          </ac:spMkLst>
        </pc:spChg>
        <pc:spChg chg="add mod">
          <ac:chgData name="Das, Gerarda" userId="dec061bf-56a5-47a0-b9f3-f749fe418ae6" providerId="ADAL" clId="{07ABAE78-42CB-4F5F-86C6-09ED37205619}" dt="2026-10-05T21:02:01.825" v="1683" actId="14100"/>
          <ac:spMkLst>
            <pc:docMk/>
            <pc:sldMk cId="2552101912" sldId="1536"/>
            <ac:spMk id="35" creationId="{759BF98E-EF1D-584A-05C9-836F45D56048}"/>
          </ac:spMkLst>
        </pc:spChg>
        <pc:spChg chg="add mod">
          <ac:chgData name="Das, Gerarda" userId="dec061bf-56a5-47a0-b9f3-f749fe418ae6" providerId="ADAL" clId="{07ABAE78-42CB-4F5F-86C6-09ED37205619}" dt="2026-10-05T21:02:55.057" v="1734" actId="14100"/>
          <ac:spMkLst>
            <pc:docMk/>
            <pc:sldMk cId="2552101912" sldId="1536"/>
            <ac:spMk id="37" creationId="{78369D96-2786-E4C1-E1A1-0D0D7923881C}"/>
          </ac:spMkLst>
        </pc:spChg>
        <pc:spChg chg="add mod">
          <ac:chgData name="Das, Gerarda" userId="dec061bf-56a5-47a0-b9f3-f749fe418ae6" providerId="ADAL" clId="{07ABAE78-42CB-4F5F-86C6-09ED37205619}" dt="2026-10-05T21:02:58.465" v="1735" actId="1035"/>
          <ac:spMkLst>
            <pc:docMk/>
            <pc:sldMk cId="2552101912" sldId="1536"/>
            <ac:spMk id="39" creationId="{97E0B44F-7CA0-A55F-C8E8-596B46242FFC}"/>
          </ac:spMkLst>
        </pc:spChg>
        <pc:spChg chg="add mod">
          <ac:chgData name="Das, Gerarda" userId="dec061bf-56a5-47a0-b9f3-f749fe418ae6" providerId="ADAL" clId="{07ABAE78-42CB-4F5F-86C6-09ED37205619}" dt="2026-10-05T21:06:38.814" v="1779" actId="1035"/>
          <ac:spMkLst>
            <pc:docMk/>
            <pc:sldMk cId="2552101912" sldId="1536"/>
            <ac:spMk id="41" creationId="{A6D87CA2-C21F-67B8-43FA-42204BFD339A}"/>
          </ac:spMkLst>
        </pc:spChg>
        <pc:spChg chg="add mod">
          <ac:chgData name="Das, Gerarda" userId="dec061bf-56a5-47a0-b9f3-f749fe418ae6" providerId="ADAL" clId="{07ABAE78-42CB-4F5F-86C6-09ED37205619}" dt="2026-10-05T21:06:38.814" v="1779" actId="1035"/>
          <ac:spMkLst>
            <pc:docMk/>
            <pc:sldMk cId="2552101912" sldId="1536"/>
            <ac:spMk id="43" creationId="{818C0122-E295-055E-0D72-BA7A94FA41C7}"/>
          </ac:spMkLst>
        </pc:spChg>
        <pc:cxnChg chg="mod ord">
          <ac:chgData name="Das, Gerarda" userId="dec061bf-56a5-47a0-b9f3-f749fe418ae6" providerId="ADAL" clId="{07ABAE78-42CB-4F5F-86C6-09ED37205619}" dt="2026-10-05T21:00:53.040" v="1618" actId="167"/>
          <ac:cxnSpMkLst>
            <pc:docMk/>
            <pc:sldMk cId="2552101912" sldId="1536"/>
            <ac:cxnSpMk id="29" creationId="{828BCD0C-70C9-C097-9C6F-4762B53377E3}"/>
          </ac:cxnSpMkLst>
        </pc:cxnChg>
      </pc:sldChg>
      <pc:sldChg chg="addSp delSp modSp add mod">
        <pc:chgData name="Das, Gerarda" userId="dec061bf-56a5-47a0-b9f3-f749fe418ae6" providerId="ADAL" clId="{07ABAE78-42CB-4F5F-86C6-09ED37205619}" dt="2026-10-06T07:21:49.987" v="2064" actId="207"/>
        <pc:sldMkLst>
          <pc:docMk/>
          <pc:sldMk cId="858108629" sldId="1537"/>
        </pc:sldMkLst>
        <pc:spChg chg="mod topLvl">
          <ac:chgData name="Das, Gerarda" userId="dec061bf-56a5-47a0-b9f3-f749fe418ae6" providerId="ADAL" clId="{07ABAE78-42CB-4F5F-86C6-09ED37205619}" dt="2026-10-06T07:20:26.797" v="2039" actId="165"/>
          <ac:spMkLst>
            <pc:docMk/>
            <pc:sldMk cId="858108629" sldId="1537"/>
            <ac:spMk id="19" creationId="{9597E4F7-AA68-DE5F-113E-9C44441B1E08}"/>
          </ac:spMkLst>
        </pc:spChg>
        <pc:spChg chg="del mod topLvl">
          <ac:chgData name="Das, Gerarda" userId="dec061bf-56a5-47a0-b9f3-f749fe418ae6" providerId="ADAL" clId="{07ABAE78-42CB-4F5F-86C6-09ED37205619}" dt="2026-10-06T07:20:40.209" v="2043"/>
          <ac:spMkLst>
            <pc:docMk/>
            <pc:sldMk cId="858108629" sldId="1537"/>
            <ac:spMk id="20" creationId="{DE54184D-D9AB-CBBF-0B40-85DFD1305EED}"/>
          </ac:spMkLst>
        </pc:spChg>
        <pc:spChg chg="del mod topLvl">
          <ac:chgData name="Das, Gerarda" userId="dec061bf-56a5-47a0-b9f3-f749fe418ae6" providerId="ADAL" clId="{07ABAE78-42CB-4F5F-86C6-09ED37205619}" dt="2026-10-06T07:21:03.528" v="2048" actId="478"/>
          <ac:spMkLst>
            <pc:docMk/>
            <pc:sldMk cId="858108629" sldId="1537"/>
            <ac:spMk id="24" creationId="{D67AAB6F-190D-E54A-D3D7-4F64C0565622}"/>
          </ac:spMkLst>
        </pc:spChg>
        <pc:spChg chg="del mod topLvl">
          <ac:chgData name="Das, Gerarda" userId="dec061bf-56a5-47a0-b9f3-f749fe418ae6" providerId="ADAL" clId="{07ABAE78-42CB-4F5F-86C6-09ED37205619}" dt="2026-10-06T07:21:07.272" v="2049" actId="478"/>
          <ac:spMkLst>
            <pc:docMk/>
            <pc:sldMk cId="858108629" sldId="1537"/>
            <ac:spMk id="25" creationId="{0362BB30-D473-F1A4-ED10-CCE380A11037}"/>
          </ac:spMkLst>
        </pc:spChg>
        <pc:spChg chg="add mod">
          <ac:chgData name="Das, Gerarda" userId="dec061bf-56a5-47a0-b9f3-f749fe418ae6" providerId="ADAL" clId="{07ABAE78-42CB-4F5F-86C6-09ED37205619}" dt="2026-10-06T07:21:49.987" v="2064" actId="207"/>
          <ac:spMkLst>
            <pc:docMk/>
            <pc:sldMk cId="858108629" sldId="1537"/>
            <ac:spMk id="26" creationId="{5EB7C872-8C66-E1EF-FE39-D145FAD9040E}"/>
          </ac:spMkLst>
        </pc:spChg>
        <pc:spChg chg="mod">
          <ac:chgData name="Das, Gerarda" userId="dec061bf-56a5-47a0-b9f3-f749fe418ae6" providerId="ADAL" clId="{07ABAE78-42CB-4F5F-86C6-09ED37205619}" dt="2026-10-06T07:16:03.803" v="1848" actId="1076"/>
          <ac:spMkLst>
            <pc:docMk/>
            <pc:sldMk cId="858108629" sldId="1537"/>
            <ac:spMk id="33" creationId="{E21F6936-FF2F-3C12-8CD7-735F279F4FE3}"/>
          </ac:spMkLst>
        </pc:spChg>
        <pc:spChg chg="mod">
          <ac:chgData name="Das, Gerarda" userId="dec061bf-56a5-47a0-b9f3-f749fe418ae6" providerId="ADAL" clId="{07ABAE78-42CB-4F5F-86C6-09ED37205619}" dt="2026-10-06T07:15:57.591" v="1846" actId="1076"/>
          <ac:spMkLst>
            <pc:docMk/>
            <pc:sldMk cId="858108629" sldId="1537"/>
            <ac:spMk id="34" creationId="{C1127D23-4BE6-6287-59A8-89D571129239}"/>
          </ac:spMkLst>
        </pc:spChg>
        <pc:spChg chg="mod">
          <ac:chgData name="Das, Gerarda" userId="dec061bf-56a5-47a0-b9f3-f749fe418ae6" providerId="ADAL" clId="{07ABAE78-42CB-4F5F-86C6-09ED37205619}" dt="2026-10-06T07:19:21.635" v="2025" actId="404"/>
          <ac:spMkLst>
            <pc:docMk/>
            <pc:sldMk cId="858108629" sldId="1537"/>
            <ac:spMk id="35" creationId="{1D29375C-07E8-A136-899B-2BD02A59938C}"/>
          </ac:spMkLst>
        </pc:spChg>
        <pc:spChg chg="mod">
          <ac:chgData name="Das, Gerarda" userId="dec061bf-56a5-47a0-b9f3-f749fe418ae6" providerId="ADAL" clId="{07ABAE78-42CB-4F5F-86C6-09ED37205619}" dt="2026-10-06T07:21:42.329" v="2062" actId="208"/>
          <ac:spMkLst>
            <pc:docMk/>
            <pc:sldMk cId="858108629" sldId="1537"/>
            <ac:spMk id="36" creationId="{9271C831-4877-2C21-360F-9B7D89CB404E}"/>
          </ac:spMkLst>
        </pc:spChg>
        <pc:grpChg chg="add del mod">
          <ac:chgData name="Das, Gerarda" userId="dec061bf-56a5-47a0-b9f3-f749fe418ae6" providerId="ADAL" clId="{07ABAE78-42CB-4F5F-86C6-09ED37205619}" dt="2026-10-06T07:20:26.797" v="2039" actId="165"/>
          <ac:grpSpMkLst>
            <pc:docMk/>
            <pc:sldMk cId="858108629" sldId="1537"/>
            <ac:grpSpMk id="8" creationId="{CC6D99EF-41A2-635D-C974-96C3248A91FF}"/>
          </ac:grpSpMkLst>
        </pc:grpChg>
        <pc:grpChg chg="add del mod">
          <ac:chgData name="Das, Gerarda" userId="dec061bf-56a5-47a0-b9f3-f749fe418ae6" providerId="ADAL" clId="{07ABAE78-42CB-4F5F-86C6-09ED37205619}" dt="2026-10-06T07:20:56.562" v="2047" actId="165"/>
          <ac:grpSpMkLst>
            <pc:docMk/>
            <pc:sldMk cId="858108629" sldId="1537"/>
            <ac:grpSpMk id="21" creationId="{9E7D6B22-0DD1-E495-837F-ED420F7B36C1}"/>
          </ac:grpSpMkLst>
        </pc:grpChg>
        <pc:picChg chg="del">
          <ac:chgData name="Das, Gerarda" userId="dec061bf-56a5-47a0-b9f3-f749fe418ae6" providerId="ADAL" clId="{07ABAE78-42CB-4F5F-86C6-09ED37205619}" dt="2026-10-06T07:17:03.852" v="1895" actId="478"/>
          <ac:picMkLst>
            <pc:docMk/>
            <pc:sldMk cId="858108629" sldId="1537"/>
            <ac:picMk id="2" creationId="{CC57B99A-1ACA-B8FC-D88D-8563D62FAE19}"/>
          </ac:picMkLst>
        </pc:picChg>
        <pc:picChg chg="del">
          <ac:chgData name="Das, Gerarda" userId="dec061bf-56a5-47a0-b9f3-f749fe418ae6" providerId="ADAL" clId="{07ABAE78-42CB-4F5F-86C6-09ED37205619}" dt="2026-10-06T07:16:49.333" v="1874" actId="478"/>
          <ac:picMkLst>
            <pc:docMk/>
            <pc:sldMk cId="858108629" sldId="1537"/>
            <ac:picMk id="9" creationId="{120C2F25-F58B-5AA1-D4CD-AD90E0778589}"/>
          </ac:picMkLst>
        </pc:picChg>
        <pc:picChg chg="mod topLvl modCrop">
          <ac:chgData name="Das, Gerarda" userId="dec061bf-56a5-47a0-b9f3-f749fe418ae6" providerId="ADAL" clId="{07ABAE78-42CB-4F5F-86C6-09ED37205619}" dt="2026-10-06T07:20:39.370" v="2041" actId="732"/>
          <ac:picMkLst>
            <pc:docMk/>
            <pc:sldMk cId="858108629" sldId="1537"/>
            <ac:picMk id="18" creationId="{D2777DE8-E805-AB17-3D61-72F4DB63B2DE}"/>
          </ac:picMkLst>
        </pc:picChg>
        <pc:picChg chg="mod topLvl">
          <ac:chgData name="Das, Gerarda" userId="dec061bf-56a5-47a0-b9f3-f749fe418ae6" providerId="ADAL" clId="{07ABAE78-42CB-4F5F-86C6-09ED37205619}" dt="2026-10-06T07:20:56.562" v="2047" actId="165"/>
          <ac:picMkLst>
            <pc:docMk/>
            <pc:sldMk cId="858108629" sldId="1537"/>
            <ac:picMk id="23" creationId="{3C2ADAAF-FD4F-7CFF-EBD6-04B26F14230A}"/>
          </ac:picMkLst>
        </pc:picChg>
        <pc:cxnChg chg="mod">
          <ac:chgData name="Das, Gerarda" userId="dec061bf-56a5-47a0-b9f3-f749fe418ae6" providerId="ADAL" clId="{07ABAE78-42CB-4F5F-86C6-09ED37205619}" dt="2026-10-06T07:16:19.435" v="1849" actId="1035"/>
          <ac:cxnSpMkLst>
            <pc:docMk/>
            <pc:sldMk cId="858108629" sldId="1537"/>
            <ac:cxnSpMk id="11" creationId="{5B9BAA79-B257-5CE5-6B2C-4E0B0AD4FC44}"/>
          </ac:cxnSpMkLst>
        </pc:cxnChg>
        <pc:cxnChg chg="mod">
          <ac:chgData name="Das, Gerarda" userId="dec061bf-56a5-47a0-b9f3-f749fe418ae6" providerId="ADAL" clId="{07ABAE78-42CB-4F5F-86C6-09ED37205619}" dt="2026-10-06T07:16:19.435" v="1849" actId="1035"/>
          <ac:cxnSpMkLst>
            <pc:docMk/>
            <pc:sldMk cId="858108629" sldId="1537"/>
            <ac:cxnSpMk id="12" creationId="{E3FA1B73-29F0-A35E-A57E-D272C499A322}"/>
          </ac:cxnSpMkLst>
        </pc:cxnChg>
        <pc:cxnChg chg="mod">
          <ac:chgData name="Das, Gerarda" userId="dec061bf-56a5-47a0-b9f3-f749fe418ae6" providerId="ADAL" clId="{07ABAE78-42CB-4F5F-86C6-09ED37205619}" dt="2026-10-06T07:16:19.435" v="1849" actId="1035"/>
          <ac:cxnSpMkLst>
            <pc:docMk/>
            <pc:sldMk cId="858108629" sldId="1537"/>
            <ac:cxnSpMk id="13" creationId="{4B135C67-BFAD-C0D5-3BDA-C7631FEB241B}"/>
          </ac:cxnSpMkLst>
        </pc:cxnChg>
        <pc:cxnChg chg="mod">
          <ac:chgData name="Das, Gerarda" userId="dec061bf-56a5-47a0-b9f3-f749fe418ae6" providerId="ADAL" clId="{07ABAE78-42CB-4F5F-86C6-09ED37205619}" dt="2026-10-06T07:16:19.435" v="1849" actId="1035"/>
          <ac:cxnSpMkLst>
            <pc:docMk/>
            <pc:sldMk cId="858108629" sldId="1537"/>
            <ac:cxnSpMk id="14" creationId="{F7DA7E57-315E-B412-2606-201E3EA8E023}"/>
          </ac:cxnSpMkLst>
        </pc:cxnChg>
      </pc:sldChg>
      <pc:sldChg chg="add del">
        <pc:chgData name="Das, Gerarda" userId="dec061bf-56a5-47a0-b9f3-f749fe418ae6" providerId="ADAL" clId="{07ABAE78-42CB-4F5F-86C6-09ED37205619}" dt="2026-10-06T07:52:12.804" v="2730" actId="47"/>
        <pc:sldMkLst>
          <pc:docMk/>
          <pc:sldMk cId="3379294712" sldId="1538"/>
        </pc:sldMkLst>
      </pc:sldChg>
      <pc:sldChg chg="addSp delSp modSp add mod">
        <pc:chgData name="Das, Gerarda" userId="dec061bf-56a5-47a0-b9f3-f749fe418ae6" providerId="ADAL" clId="{07ABAE78-42CB-4F5F-86C6-09ED37205619}" dt="2026-10-06T07:30:53.586" v="2405" actId="14100"/>
        <pc:sldMkLst>
          <pc:docMk/>
          <pc:sldMk cId="1860049320" sldId="1539"/>
        </pc:sldMkLst>
        <pc:spChg chg="mod">
          <ac:chgData name="Das, Gerarda" userId="dec061bf-56a5-47a0-b9f3-f749fe418ae6" providerId="ADAL" clId="{07ABAE78-42CB-4F5F-86C6-09ED37205619}" dt="2026-10-06T07:23:20.926" v="2086" actId="1076"/>
          <ac:spMkLst>
            <pc:docMk/>
            <pc:sldMk cId="1860049320" sldId="1539"/>
            <ac:spMk id="33" creationId="{077D3CA3-CDC0-293B-9548-6C95F8BBAABB}"/>
          </ac:spMkLst>
        </pc:spChg>
        <pc:spChg chg="mod">
          <ac:chgData name="Das, Gerarda" userId="dec061bf-56a5-47a0-b9f3-f749fe418ae6" providerId="ADAL" clId="{07ABAE78-42CB-4F5F-86C6-09ED37205619}" dt="2026-10-06T07:23:36.600" v="2124" actId="20577"/>
          <ac:spMkLst>
            <pc:docMk/>
            <pc:sldMk cId="1860049320" sldId="1539"/>
            <ac:spMk id="34" creationId="{01402314-F451-4E9A-67AF-A2F412B6F0B0}"/>
          </ac:spMkLst>
        </pc:spChg>
        <pc:spChg chg="mod">
          <ac:chgData name="Das, Gerarda" userId="dec061bf-56a5-47a0-b9f3-f749fe418ae6" providerId="ADAL" clId="{07ABAE78-42CB-4F5F-86C6-09ED37205619}" dt="2026-10-06T07:25:44.805" v="2379" actId="20577"/>
          <ac:spMkLst>
            <pc:docMk/>
            <pc:sldMk cId="1860049320" sldId="1539"/>
            <ac:spMk id="35" creationId="{26880A51-8A9E-AD09-F8C5-B5E97E6BEF3A}"/>
          </ac:spMkLst>
        </pc:spChg>
        <pc:spChg chg="mod">
          <ac:chgData name="Das, Gerarda" userId="dec061bf-56a5-47a0-b9f3-f749fe418ae6" providerId="ADAL" clId="{07ABAE78-42CB-4F5F-86C6-09ED37205619}" dt="2026-10-06T07:29:54.817" v="2397" actId="6549"/>
          <ac:spMkLst>
            <pc:docMk/>
            <pc:sldMk cId="1860049320" sldId="1539"/>
            <ac:spMk id="36" creationId="{8D8D0203-B745-BE0F-44E2-898DBBFFE6DF}"/>
          </ac:spMkLst>
        </pc:spChg>
        <pc:picChg chg="del">
          <ac:chgData name="Das, Gerarda" userId="dec061bf-56a5-47a0-b9f3-f749fe418ae6" providerId="ADAL" clId="{07ABAE78-42CB-4F5F-86C6-09ED37205619}" dt="2026-10-06T07:24:08.205" v="2149" actId="478"/>
          <ac:picMkLst>
            <pc:docMk/>
            <pc:sldMk cId="1860049320" sldId="1539"/>
            <ac:picMk id="2" creationId="{4AAB3E74-219F-8D55-4E2E-52D84046B563}"/>
          </ac:picMkLst>
        </pc:picChg>
        <pc:picChg chg="mod">
          <ac:chgData name="Das, Gerarda" userId="dec061bf-56a5-47a0-b9f3-f749fe418ae6" providerId="ADAL" clId="{07ABAE78-42CB-4F5F-86C6-09ED37205619}" dt="2026-10-06T07:29:17.317" v="2385" actId="1076"/>
          <ac:picMkLst>
            <pc:docMk/>
            <pc:sldMk cId="1860049320" sldId="1539"/>
            <ac:picMk id="8" creationId="{2FD96573-E9C8-7251-7AC1-F4C72CFF9E0C}"/>
          </ac:picMkLst>
        </pc:picChg>
        <pc:picChg chg="del mod">
          <ac:chgData name="Das, Gerarda" userId="dec061bf-56a5-47a0-b9f3-f749fe418ae6" providerId="ADAL" clId="{07ABAE78-42CB-4F5F-86C6-09ED37205619}" dt="2026-10-06T07:25:30.738" v="2366" actId="478"/>
          <ac:picMkLst>
            <pc:docMk/>
            <pc:sldMk cId="1860049320" sldId="1539"/>
            <ac:picMk id="9" creationId="{B04385B7-F86C-52D4-D652-989D464F539E}"/>
          </ac:picMkLst>
        </pc:picChg>
        <pc:picChg chg="add del mod">
          <ac:chgData name="Das, Gerarda" userId="dec061bf-56a5-47a0-b9f3-f749fe418ae6" providerId="ADAL" clId="{07ABAE78-42CB-4F5F-86C6-09ED37205619}" dt="2026-10-06T07:29:09.816" v="2382" actId="478"/>
          <ac:picMkLst>
            <pc:docMk/>
            <pc:sldMk cId="1860049320" sldId="1539"/>
            <ac:picMk id="19" creationId="{CC7FE454-F5CA-B760-67B4-470A6690B75F}"/>
          </ac:picMkLst>
        </pc:picChg>
        <pc:picChg chg="add mod">
          <ac:chgData name="Das, Gerarda" userId="dec061bf-56a5-47a0-b9f3-f749fe418ae6" providerId="ADAL" clId="{07ABAE78-42CB-4F5F-86C6-09ED37205619}" dt="2026-10-06T07:29:49.801" v="2391" actId="1076"/>
          <ac:picMkLst>
            <pc:docMk/>
            <pc:sldMk cId="1860049320" sldId="1539"/>
            <ac:picMk id="21" creationId="{565DA65C-8E4E-AC54-C9AE-4A2F07793996}"/>
          </ac:picMkLst>
        </pc:picChg>
        <pc:picChg chg="add mod">
          <ac:chgData name="Das, Gerarda" userId="dec061bf-56a5-47a0-b9f3-f749fe418ae6" providerId="ADAL" clId="{07ABAE78-42CB-4F5F-86C6-09ED37205619}" dt="2026-10-06T07:30:53.586" v="2405" actId="14100"/>
          <ac:picMkLst>
            <pc:docMk/>
            <pc:sldMk cId="1860049320" sldId="1539"/>
            <ac:picMk id="24" creationId="{4C5114B3-157C-909B-E511-B187BE08398C}"/>
          </ac:picMkLst>
        </pc:picChg>
      </pc:sldChg>
      <pc:sldChg chg="addSp delSp modSp add mod">
        <pc:chgData name="Das, Gerarda" userId="dec061bf-56a5-47a0-b9f3-f749fe418ae6" providerId="ADAL" clId="{07ABAE78-42CB-4F5F-86C6-09ED37205619}" dt="2026-10-06T07:45:03.229" v="2713" actId="14100"/>
        <pc:sldMkLst>
          <pc:docMk/>
          <pc:sldMk cId="3517618998" sldId="1540"/>
        </pc:sldMkLst>
        <pc:spChg chg="mod">
          <ac:chgData name="Das, Gerarda" userId="dec061bf-56a5-47a0-b9f3-f749fe418ae6" providerId="ADAL" clId="{07ABAE78-42CB-4F5F-86C6-09ED37205619}" dt="2026-10-06T07:33:35.198" v="2476" actId="1076"/>
          <ac:spMkLst>
            <pc:docMk/>
            <pc:sldMk cId="3517618998" sldId="1540"/>
            <ac:spMk id="33" creationId="{E05558FE-F185-8A3A-9267-6A9FC2B6D73F}"/>
          </ac:spMkLst>
        </pc:spChg>
        <pc:spChg chg="mod">
          <ac:chgData name="Das, Gerarda" userId="dec061bf-56a5-47a0-b9f3-f749fe418ae6" providerId="ADAL" clId="{07ABAE78-42CB-4F5F-86C6-09ED37205619}" dt="2026-10-06T07:32:54.243" v="2441" actId="20577"/>
          <ac:spMkLst>
            <pc:docMk/>
            <pc:sldMk cId="3517618998" sldId="1540"/>
            <ac:spMk id="34" creationId="{00A8A644-7333-E2EC-FDE4-616B725F20E5}"/>
          </ac:spMkLst>
        </pc:spChg>
        <pc:spChg chg="mod">
          <ac:chgData name="Das, Gerarda" userId="dec061bf-56a5-47a0-b9f3-f749fe418ae6" providerId="ADAL" clId="{07ABAE78-42CB-4F5F-86C6-09ED37205619}" dt="2026-10-06T07:45:03.229" v="2713" actId="14100"/>
          <ac:spMkLst>
            <pc:docMk/>
            <pc:sldMk cId="3517618998" sldId="1540"/>
            <ac:spMk id="35" creationId="{68A5D849-C80F-0D2B-A2D7-9D3296C9EB32}"/>
          </ac:spMkLst>
        </pc:spChg>
        <pc:spChg chg="mod">
          <ac:chgData name="Das, Gerarda" userId="dec061bf-56a5-47a0-b9f3-f749fe418ae6" providerId="ADAL" clId="{07ABAE78-42CB-4F5F-86C6-09ED37205619}" dt="2026-10-06T07:44:53.035" v="2711" actId="404"/>
          <ac:spMkLst>
            <pc:docMk/>
            <pc:sldMk cId="3517618998" sldId="1540"/>
            <ac:spMk id="36" creationId="{911561DA-472E-F835-9C25-0A2E66535CCC}"/>
          </ac:spMkLst>
        </pc:spChg>
        <pc:picChg chg="del">
          <ac:chgData name="Das, Gerarda" userId="dec061bf-56a5-47a0-b9f3-f749fe418ae6" providerId="ADAL" clId="{07ABAE78-42CB-4F5F-86C6-09ED37205619}" dt="2026-10-06T07:33:00.258" v="2449" actId="478"/>
          <ac:picMkLst>
            <pc:docMk/>
            <pc:sldMk cId="3517618998" sldId="1540"/>
            <ac:picMk id="8" creationId="{090DE0D0-5B61-BAA1-71E3-75B410230EFB}"/>
          </ac:picMkLst>
        </pc:picChg>
        <pc:picChg chg="add mod">
          <ac:chgData name="Das, Gerarda" userId="dec061bf-56a5-47a0-b9f3-f749fe418ae6" providerId="ADAL" clId="{07ABAE78-42CB-4F5F-86C6-09ED37205619}" dt="2026-10-06T07:36:51.260" v="2483" actId="1076"/>
          <ac:picMkLst>
            <pc:docMk/>
            <pc:sldMk cId="3517618998" sldId="1540"/>
            <ac:picMk id="9" creationId="{4F9ABC98-D326-F872-ABC8-E818A5622467}"/>
          </ac:picMkLst>
        </pc:picChg>
        <pc:picChg chg="add mod">
          <ac:chgData name="Das, Gerarda" userId="dec061bf-56a5-47a0-b9f3-f749fe418ae6" providerId="ADAL" clId="{07ABAE78-42CB-4F5F-86C6-09ED37205619}" dt="2026-10-06T07:44:38.630" v="2698" actId="1076"/>
          <ac:picMkLst>
            <pc:docMk/>
            <pc:sldMk cId="3517618998" sldId="1540"/>
            <ac:picMk id="19" creationId="{F4FD5A77-5F87-A1FC-0FCD-B76185978952}"/>
          </ac:picMkLst>
        </pc:picChg>
        <pc:picChg chg="del">
          <ac:chgData name="Das, Gerarda" userId="dec061bf-56a5-47a0-b9f3-f749fe418ae6" providerId="ADAL" clId="{07ABAE78-42CB-4F5F-86C6-09ED37205619}" dt="2026-10-06T07:33:01.748" v="2451" actId="478"/>
          <ac:picMkLst>
            <pc:docMk/>
            <pc:sldMk cId="3517618998" sldId="1540"/>
            <ac:picMk id="21" creationId="{107BB1DE-F4EE-5076-CF64-84926105D8DB}"/>
          </ac:picMkLst>
        </pc:picChg>
        <pc:picChg chg="del">
          <ac:chgData name="Das, Gerarda" userId="dec061bf-56a5-47a0-b9f3-f749fe418ae6" providerId="ADAL" clId="{07ABAE78-42CB-4F5F-86C6-09ED37205619}" dt="2026-10-06T07:33:01.378" v="2450" actId="478"/>
          <ac:picMkLst>
            <pc:docMk/>
            <pc:sldMk cId="3517618998" sldId="1540"/>
            <ac:picMk id="24" creationId="{02058A09-ACEA-F558-017A-C2BB464D1B93}"/>
          </ac:picMkLst>
        </pc:picChg>
      </pc:sldChg>
      <pc:sldChg chg="add del">
        <pc:chgData name="Das, Gerarda" userId="dec061bf-56a5-47a0-b9f3-f749fe418ae6" providerId="ADAL" clId="{07ABAE78-42CB-4F5F-86C6-09ED37205619}" dt="2026-10-06T07:36:33.129" v="2478" actId="47"/>
        <pc:sldMkLst>
          <pc:docMk/>
          <pc:sldMk cId="753688526" sldId="1541"/>
        </pc:sldMkLst>
      </pc:sldChg>
    </pc:docChg>
  </pc:docChgLst>
  <pc:docChgLst>
    <pc:chgData name="Harmsel ter, Marjan" userId="5bf7b4e5-383a-4bf6-a1ba-3724f9cc09cb" providerId="ADAL" clId="{7667DC48-2406-4F94-BA94-5BF632662154}"/>
    <pc:docChg chg="modSld">
      <pc:chgData name="Harmsel ter, Marjan" userId="5bf7b4e5-383a-4bf6-a1ba-3724f9cc09cb" providerId="ADAL" clId="{7667DC48-2406-4F94-BA94-5BF632662154}" dt="2026-10-02T17:33:18.001" v="9" actId="20577"/>
      <pc:docMkLst>
        <pc:docMk/>
      </pc:docMkLst>
      <pc:sldChg chg="modSp mod">
        <pc:chgData name="Harmsel ter, Marjan" userId="5bf7b4e5-383a-4bf6-a1ba-3724f9cc09cb" providerId="ADAL" clId="{7667DC48-2406-4F94-BA94-5BF632662154}" dt="2026-10-02T17:33:18.001" v="9" actId="20577"/>
        <pc:sldMkLst>
          <pc:docMk/>
          <pc:sldMk cId="323006580" sldId="548"/>
        </pc:sldMkLst>
        <pc:spChg chg="mod">
          <ac:chgData name="Harmsel ter, Marjan" userId="5bf7b4e5-383a-4bf6-a1ba-3724f9cc09cb" providerId="ADAL" clId="{7667DC48-2406-4F94-BA94-5BF632662154}" dt="2026-10-02T17:33:18.001" v="9" actId="20577"/>
          <ac:spMkLst>
            <pc:docMk/>
            <pc:sldMk cId="323006580" sldId="548"/>
            <ac:spMk id="3" creationId="{00000000-0000-0000-0000-000000000000}"/>
          </ac:spMkLst>
        </pc:spChg>
      </pc:sldChg>
    </pc:docChg>
  </pc:docChgLst>
  <pc:docChgLst>
    <pc:chgData name="Routledge, Mandy" userId="bacdedf5-8e30-494b-ad8b-f27fa30c4f8d" providerId="ADAL" clId="{CCB24F93-BDB9-4BD7-8A35-FDD7F9D1AA15}"/>
    <pc:docChg chg="custSel modSld">
      <pc:chgData name="Routledge, Mandy" userId="bacdedf5-8e30-494b-ad8b-f27fa30c4f8d" providerId="ADAL" clId="{CCB24F93-BDB9-4BD7-8A35-FDD7F9D1AA15}" dt="2026-10-06T07:57:06.261" v="516" actId="20577"/>
      <pc:docMkLst>
        <pc:docMk/>
      </pc:docMkLst>
      <pc:sldChg chg="modSp mod modNotesTx">
        <pc:chgData name="Routledge, Mandy" userId="bacdedf5-8e30-494b-ad8b-f27fa30c4f8d" providerId="ADAL" clId="{CCB24F93-BDB9-4BD7-8A35-FDD7F9D1AA15}" dt="2026-10-06T07:57:06.261" v="516" actId="20577"/>
        <pc:sldMkLst>
          <pc:docMk/>
          <pc:sldMk cId="2189114603" sldId="1437"/>
        </pc:sldMkLst>
        <pc:spChg chg="mod">
          <ac:chgData name="Routledge, Mandy" userId="bacdedf5-8e30-494b-ad8b-f27fa30c4f8d" providerId="ADAL" clId="{CCB24F93-BDB9-4BD7-8A35-FDD7F9D1AA15}" dt="2026-10-06T06:48:40.826" v="390" actId="20577"/>
          <ac:spMkLst>
            <pc:docMk/>
            <pc:sldMk cId="2189114603" sldId="1437"/>
            <ac:spMk id="3" creationId="{00000000-0000-0000-0000-000000000000}"/>
          </ac:spMkLst>
        </pc:spChg>
      </pc:sldChg>
      <pc:sldChg chg="addSp delSp modSp mod modNotesTx">
        <pc:chgData name="Routledge, Mandy" userId="bacdedf5-8e30-494b-ad8b-f27fa30c4f8d" providerId="ADAL" clId="{CCB24F93-BDB9-4BD7-8A35-FDD7F9D1AA15}" dt="2026-10-06T07:54:54.773" v="504" actId="20577"/>
        <pc:sldMkLst>
          <pc:docMk/>
          <pc:sldMk cId="2452007587" sldId="1476"/>
        </pc:sldMkLst>
        <pc:picChg chg="add mod">
          <ac:chgData name="Routledge, Mandy" userId="bacdedf5-8e30-494b-ad8b-f27fa30c4f8d" providerId="ADAL" clId="{CCB24F93-BDB9-4BD7-8A35-FDD7F9D1AA15}" dt="2026-10-06T06:51:44.669" v="397" actId="14100"/>
          <ac:picMkLst>
            <pc:docMk/>
            <pc:sldMk cId="2452007587" sldId="1476"/>
            <ac:picMk id="3" creationId="{9E6191D5-C398-077E-9A0A-7F1E88135C3E}"/>
          </ac:picMkLst>
        </pc:picChg>
        <pc:picChg chg="del mod">
          <ac:chgData name="Routledge, Mandy" userId="bacdedf5-8e30-494b-ad8b-f27fa30c4f8d" providerId="ADAL" clId="{CCB24F93-BDB9-4BD7-8A35-FDD7F9D1AA15}" dt="2026-10-06T06:51:41.566" v="396" actId="478"/>
          <ac:picMkLst>
            <pc:docMk/>
            <pc:sldMk cId="2452007587" sldId="1476"/>
            <ac:picMk id="5" creationId="{A524FE9F-F335-6042-8559-DFCA9DCB05F5}"/>
          </ac:picMkLst>
        </pc:picChg>
      </pc:sldChg>
      <pc:sldChg chg="modNotesTx">
        <pc:chgData name="Routledge, Mandy" userId="bacdedf5-8e30-494b-ad8b-f27fa30c4f8d" providerId="ADAL" clId="{CCB24F93-BDB9-4BD7-8A35-FDD7F9D1AA15}" dt="2026-10-06T07:54:46.213" v="501" actId="20577"/>
        <pc:sldMkLst>
          <pc:docMk/>
          <pc:sldMk cId="2904738428" sldId="1483"/>
        </pc:sldMkLst>
      </pc:sldChg>
      <pc:sldChg chg="addSp modSp mod">
        <pc:chgData name="Routledge, Mandy" userId="bacdedf5-8e30-494b-ad8b-f27fa30c4f8d" providerId="ADAL" clId="{CCB24F93-BDB9-4BD7-8A35-FDD7F9D1AA15}" dt="2026-10-06T07:08:39.084" v="459" actId="20577"/>
        <pc:sldMkLst>
          <pc:docMk/>
          <pc:sldMk cId="2967928418" sldId="1511"/>
        </pc:sldMkLst>
        <pc:spChg chg="mod">
          <ac:chgData name="Routledge, Mandy" userId="bacdedf5-8e30-494b-ad8b-f27fa30c4f8d" providerId="ADAL" clId="{CCB24F93-BDB9-4BD7-8A35-FDD7F9D1AA15}" dt="2026-10-06T06:59:03.694" v="435" actId="20577"/>
          <ac:spMkLst>
            <pc:docMk/>
            <pc:sldMk cId="2967928418" sldId="1511"/>
            <ac:spMk id="35" creationId="{37104C51-0232-62ED-4C6F-1447D06633EE}"/>
          </ac:spMkLst>
        </pc:spChg>
        <pc:spChg chg="mod">
          <ac:chgData name="Routledge, Mandy" userId="bacdedf5-8e30-494b-ad8b-f27fa30c4f8d" providerId="ADAL" clId="{CCB24F93-BDB9-4BD7-8A35-FDD7F9D1AA15}" dt="2026-10-06T07:08:39.084" v="459" actId="20577"/>
          <ac:spMkLst>
            <pc:docMk/>
            <pc:sldMk cId="2967928418" sldId="1511"/>
            <ac:spMk id="36" creationId="{D8EF981A-9BA7-0EB1-9B70-F7FBF2F7DF1C}"/>
          </ac:spMkLst>
        </pc:spChg>
        <pc:picChg chg="add mod">
          <ac:chgData name="Routledge, Mandy" userId="bacdedf5-8e30-494b-ad8b-f27fa30c4f8d" providerId="ADAL" clId="{CCB24F93-BDB9-4BD7-8A35-FDD7F9D1AA15}" dt="2026-10-06T06:58:08.273" v="426" actId="1076"/>
          <ac:picMkLst>
            <pc:docMk/>
            <pc:sldMk cId="2967928418" sldId="1511"/>
            <ac:picMk id="2" creationId="{33614678-9761-8B01-C29B-62143F287974}"/>
          </ac:picMkLst>
        </pc:picChg>
        <pc:picChg chg="add mod">
          <ac:chgData name="Routledge, Mandy" userId="bacdedf5-8e30-494b-ad8b-f27fa30c4f8d" providerId="ADAL" clId="{CCB24F93-BDB9-4BD7-8A35-FDD7F9D1AA15}" dt="2026-10-06T07:08:07.175" v="440" actId="1076"/>
          <ac:picMkLst>
            <pc:docMk/>
            <pc:sldMk cId="2967928418" sldId="1511"/>
            <ac:picMk id="9" creationId="{EF08D47B-3EE4-AB1E-09F0-C05CA5954B2C}"/>
          </ac:picMkLst>
        </pc:picChg>
      </pc:sldChg>
      <pc:sldChg chg="addSp delSp modSp mod">
        <pc:chgData name="Routledge, Mandy" userId="bacdedf5-8e30-494b-ad8b-f27fa30c4f8d" providerId="ADAL" clId="{CCB24F93-BDB9-4BD7-8A35-FDD7F9D1AA15}" dt="2026-10-06T06:57:17.757" v="421" actId="1038"/>
        <pc:sldMkLst>
          <pc:docMk/>
          <pc:sldMk cId="313925516" sldId="1530"/>
        </pc:sldMkLst>
        <pc:picChg chg="add mod">
          <ac:chgData name="Routledge, Mandy" userId="bacdedf5-8e30-494b-ad8b-f27fa30c4f8d" providerId="ADAL" clId="{CCB24F93-BDB9-4BD7-8A35-FDD7F9D1AA15}" dt="2026-10-06T06:57:17.757" v="421" actId="1038"/>
          <ac:picMkLst>
            <pc:docMk/>
            <pc:sldMk cId="313925516" sldId="1530"/>
            <ac:picMk id="21" creationId="{BAF7641B-C0B7-FAD0-5A31-9DC962E9D539}"/>
          </ac:picMkLst>
        </pc:picChg>
        <pc:picChg chg="del">
          <ac:chgData name="Routledge, Mandy" userId="bacdedf5-8e30-494b-ad8b-f27fa30c4f8d" providerId="ADAL" clId="{CCB24F93-BDB9-4BD7-8A35-FDD7F9D1AA15}" dt="2026-10-06T06:52:41.008" v="398" actId="478"/>
          <ac:picMkLst>
            <pc:docMk/>
            <pc:sldMk cId="313925516" sldId="1530"/>
            <ac:picMk id="22" creationId="{81992F19-F42A-A17D-7229-5C731B209CBE}"/>
          </ac:picMkLst>
        </pc:picChg>
        <pc:picChg chg="add mod">
          <ac:chgData name="Routledge, Mandy" userId="bacdedf5-8e30-494b-ad8b-f27fa30c4f8d" providerId="ADAL" clId="{CCB24F93-BDB9-4BD7-8A35-FDD7F9D1AA15}" dt="2026-10-06T06:56:55.691" v="415" actId="1076"/>
          <ac:picMkLst>
            <pc:docMk/>
            <pc:sldMk cId="313925516" sldId="1530"/>
            <ac:picMk id="24" creationId="{A7737B0F-E4FB-D3D4-EAE7-2CA87EC683F4}"/>
          </ac:picMkLst>
        </pc:picChg>
        <pc:picChg chg="add del mod">
          <ac:chgData name="Routledge, Mandy" userId="bacdedf5-8e30-494b-ad8b-f27fa30c4f8d" providerId="ADAL" clId="{CCB24F93-BDB9-4BD7-8A35-FDD7F9D1AA15}" dt="2026-10-06T06:56:59.435" v="416" actId="478"/>
          <ac:picMkLst>
            <pc:docMk/>
            <pc:sldMk cId="313925516" sldId="1530"/>
            <ac:picMk id="26" creationId="{7AC39F38-FBAD-D5D3-AA6F-C3BFE5F4C89F}"/>
          </ac:picMkLst>
        </pc:picChg>
        <pc:picChg chg="add mod">
          <ac:chgData name="Routledge, Mandy" userId="bacdedf5-8e30-494b-ad8b-f27fa30c4f8d" providerId="ADAL" clId="{CCB24F93-BDB9-4BD7-8A35-FDD7F9D1AA15}" dt="2026-10-06T06:57:13.375" v="419" actId="1076"/>
          <ac:picMkLst>
            <pc:docMk/>
            <pc:sldMk cId="313925516" sldId="1530"/>
            <ac:picMk id="28" creationId="{8175962C-2902-E207-73BE-C6CA9E79D4A6}"/>
          </ac:picMkLst>
        </pc:picChg>
      </pc:sldChg>
      <pc:sldChg chg="modSp mod">
        <pc:chgData name="Routledge, Mandy" userId="bacdedf5-8e30-494b-ad8b-f27fa30c4f8d" providerId="ADAL" clId="{CCB24F93-BDB9-4BD7-8A35-FDD7F9D1AA15}" dt="2026-10-06T07:31:47.426" v="494" actId="113"/>
        <pc:sldMkLst>
          <pc:docMk/>
          <pc:sldMk cId="510208475" sldId="1532"/>
        </pc:sldMkLst>
        <pc:spChg chg="mod">
          <ac:chgData name="Routledge, Mandy" userId="bacdedf5-8e30-494b-ad8b-f27fa30c4f8d" providerId="ADAL" clId="{CCB24F93-BDB9-4BD7-8A35-FDD7F9D1AA15}" dt="2026-10-06T07:31:47.426" v="494" actId="113"/>
          <ac:spMkLst>
            <pc:docMk/>
            <pc:sldMk cId="510208475" sldId="1532"/>
            <ac:spMk id="12" creationId="{D3526DA9-B0E1-8B2C-E920-E2E7099D8520}"/>
          </ac:spMkLst>
        </pc:spChg>
      </pc:sldChg>
      <pc:sldChg chg="addSp delSp modSp mod modNotesTx">
        <pc:chgData name="Routledge, Mandy" userId="bacdedf5-8e30-494b-ad8b-f27fa30c4f8d" providerId="ADAL" clId="{CCB24F93-BDB9-4BD7-8A35-FDD7F9D1AA15}" dt="2026-10-06T07:53:32.911" v="497" actId="20577"/>
        <pc:sldMkLst>
          <pc:docMk/>
          <pc:sldMk cId="2552101912" sldId="1536"/>
        </pc:sldMkLst>
        <pc:spChg chg="mod">
          <ac:chgData name="Routledge, Mandy" userId="bacdedf5-8e30-494b-ad8b-f27fa30c4f8d" providerId="ADAL" clId="{CCB24F93-BDB9-4BD7-8A35-FDD7F9D1AA15}" dt="2026-10-06T07:27:26.834" v="490" actId="1076"/>
          <ac:spMkLst>
            <pc:docMk/>
            <pc:sldMk cId="2552101912" sldId="1536"/>
            <ac:spMk id="12" creationId="{E02D40FD-864F-351E-D5B7-28EB8F6EA273}"/>
          </ac:spMkLst>
        </pc:spChg>
        <pc:spChg chg="add del mod">
          <ac:chgData name="Routledge, Mandy" userId="bacdedf5-8e30-494b-ad8b-f27fa30c4f8d" providerId="ADAL" clId="{CCB24F93-BDB9-4BD7-8A35-FDD7F9D1AA15}" dt="2026-10-06T07:09:16.243" v="461" actId="478"/>
          <ac:spMkLst>
            <pc:docMk/>
            <pc:sldMk cId="2552101912" sldId="1536"/>
            <ac:spMk id="16" creationId="{D57728C7-456C-70FA-C8BF-9BB85390B408}"/>
          </ac:spMkLst>
        </pc:spChg>
        <pc:spChg chg="mod">
          <ac:chgData name="Routledge, Mandy" userId="bacdedf5-8e30-494b-ad8b-f27fa30c4f8d" providerId="ADAL" clId="{CCB24F93-BDB9-4BD7-8A35-FDD7F9D1AA15}" dt="2026-10-06T07:27:24.026" v="489" actId="1076"/>
          <ac:spMkLst>
            <pc:docMk/>
            <pc:sldMk cId="2552101912" sldId="1536"/>
            <ac:spMk id="19" creationId="{94205C73-FD66-15F9-4663-316350A0CF46}"/>
          </ac:spMkLst>
        </pc:spChg>
        <pc:picChg chg="add mod modCrop">
          <ac:chgData name="Routledge, Mandy" userId="bacdedf5-8e30-494b-ad8b-f27fa30c4f8d" providerId="ADAL" clId="{CCB24F93-BDB9-4BD7-8A35-FDD7F9D1AA15}" dt="2026-10-06T07:18:05.871" v="467" actId="1076"/>
          <ac:picMkLst>
            <pc:docMk/>
            <pc:sldMk cId="2552101912" sldId="1536"/>
            <ac:picMk id="24" creationId="{A604FBFA-2B27-38EB-499C-FD76662B4C4B}"/>
          </ac:picMkLst>
        </pc:picChg>
        <pc:picChg chg="add mod">
          <ac:chgData name="Routledge, Mandy" userId="bacdedf5-8e30-494b-ad8b-f27fa30c4f8d" providerId="ADAL" clId="{CCB24F93-BDB9-4BD7-8A35-FDD7F9D1AA15}" dt="2026-10-06T07:20:56.126" v="473" actId="1038"/>
          <ac:picMkLst>
            <pc:docMk/>
            <pc:sldMk cId="2552101912" sldId="1536"/>
            <ac:picMk id="26" creationId="{0F20EE25-E95A-EC3C-4210-3C192462C828}"/>
          </ac:picMkLst>
        </pc:picChg>
        <pc:picChg chg="add mod modCrop">
          <ac:chgData name="Routledge, Mandy" userId="bacdedf5-8e30-494b-ad8b-f27fa30c4f8d" providerId="ADAL" clId="{CCB24F93-BDB9-4BD7-8A35-FDD7F9D1AA15}" dt="2026-10-06T07:22:07.549" v="480" actId="1076"/>
          <ac:picMkLst>
            <pc:docMk/>
            <pc:sldMk cId="2552101912" sldId="1536"/>
            <ac:picMk id="32" creationId="{B7EBDA94-9B00-0774-6FA6-E32EE6DE6F49}"/>
          </ac:picMkLst>
        </pc:picChg>
        <pc:picChg chg="add mod">
          <ac:chgData name="Routledge, Mandy" userId="bacdedf5-8e30-494b-ad8b-f27fa30c4f8d" providerId="ADAL" clId="{CCB24F93-BDB9-4BD7-8A35-FDD7F9D1AA15}" dt="2026-10-06T07:27:30.995" v="492" actId="1076"/>
          <ac:picMkLst>
            <pc:docMk/>
            <pc:sldMk cId="2552101912" sldId="1536"/>
            <ac:picMk id="36" creationId="{344759DC-2A4D-8AD4-481B-E50963399DD4}"/>
          </ac:picMkLst>
        </pc:picChg>
      </pc:sldChg>
      <pc:sldChg chg="modNotesTx">
        <pc:chgData name="Routledge, Mandy" userId="bacdedf5-8e30-494b-ad8b-f27fa30c4f8d" providerId="ADAL" clId="{CCB24F93-BDB9-4BD7-8A35-FDD7F9D1AA15}" dt="2026-10-06T07:54:17.738" v="500" actId="20577"/>
        <pc:sldMkLst>
          <pc:docMk/>
          <pc:sldMk cId="858108629" sldId="1537"/>
        </pc:sldMkLst>
      </pc:sldChg>
      <pc:sldChg chg="addSp modSp modNotesTx">
        <pc:chgData name="Routledge, Mandy" userId="bacdedf5-8e30-494b-ad8b-f27fa30c4f8d" providerId="ADAL" clId="{CCB24F93-BDB9-4BD7-8A35-FDD7F9D1AA15}" dt="2026-10-06T07:53:47.528" v="499" actId="20577"/>
        <pc:sldMkLst>
          <pc:docMk/>
          <pc:sldMk cId="1860049320" sldId="1539"/>
        </pc:sldMkLst>
        <pc:picChg chg="add mod">
          <ac:chgData name="Routledge, Mandy" userId="bacdedf5-8e30-494b-ad8b-f27fa30c4f8d" providerId="ADAL" clId="{CCB24F93-BDB9-4BD7-8A35-FDD7F9D1AA15}" dt="2026-10-06T07:29:08.346" v="493"/>
          <ac:picMkLst>
            <pc:docMk/>
            <pc:sldMk cId="1860049320" sldId="1539"/>
            <ac:picMk id="8" creationId="{2FD96573-E9C8-7251-7AC1-F4C72CFF9E0C}"/>
          </ac:picMkLst>
        </pc:picChg>
      </pc:sldChg>
      <pc:sldChg chg="modNotesTx">
        <pc:chgData name="Routledge, Mandy" userId="bacdedf5-8e30-494b-ad8b-f27fa30c4f8d" providerId="ADAL" clId="{CCB24F93-BDB9-4BD7-8A35-FDD7F9D1AA15}" dt="2026-10-06T07:53:40.355" v="498" actId="20577"/>
        <pc:sldMkLst>
          <pc:docMk/>
          <pc:sldMk cId="3517618998" sldId="1540"/>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3"/>
            <a:ext cx="3075750" cy="511813"/>
          </a:xfrm>
          <a:prstGeom prst="rect">
            <a:avLst/>
          </a:prstGeom>
        </p:spPr>
        <p:txBody>
          <a:bodyPr vert="horz" lIns="95390" tIns="47695" rIns="95390" bIns="47695" rtlCol="0"/>
          <a:lstStyle>
            <a:lvl1pPr algn="l">
              <a:defRPr sz="1300"/>
            </a:lvl1pPr>
          </a:lstStyle>
          <a:p>
            <a:endParaRPr lang="nl-NL"/>
          </a:p>
        </p:txBody>
      </p:sp>
      <p:sp>
        <p:nvSpPr>
          <p:cNvPr id="3" name="Tijdelijke aanduiding voor datum 2"/>
          <p:cNvSpPr>
            <a:spLocks noGrp="1"/>
          </p:cNvSpPr>
          <p:nvPr>
            <p:ph type="dt" sz="quarter" idx="1"/>
          </p:nvPr>
        </p:nvSpPr>
        <p:spPr>
          <a:xfrm>
            <a:off x="4021878" y="3"/>
            <a:ext cx="3075750" cy="511813"/>
          </a:xfrm>
          <a:prstGeom prst="rect">
            <a:avLst/>
          </a:prstGeom>
        </p:spPr>
        <p:txBody>
          <a:bodyPr vert="horz" lIns="95390" tIns="47695" rIns="95390" bIns="47695" rtlCol="0"/>
          <a:lstStyle>
            <a:lvl1pPr algn="r">
              <a:defRPr sz="1300"/>
            </a:lvl1pPr>
          </a:lstStyle>
          <a:p>
            <a:fld id="{EB39072A-D64F-4BD7-8E3D-8268BB93A7ED}" type="datetimeFigureOut">
              <a:rPr lang="nl-NL" smtClean="0"/>
              <a:pPr/>
              <a:t>6-10-2026</a:t>
            </a:fld>
            <a:endParaRPr lang="nl-NL"/>
          </a:p>
        </p:txBody>
      </p:sp>
      <p:sp>
        <p:nvSpPr>
          <p:cNvPr id="4" name="Tijdelijke aanduiding voor voettekst 3"/>
          <p:cNvSpPr>
            <a:spLocks noGrp="1"/>
          </p:cNvSpPr>
          <p:nvPr>
            <p:ph type="ftr" sz="quarter" idx="2"/>
          </p:nvPr>
        </p:nvSpPr>
        <p:spPr>
          <a:xfrm>
            <a:off x="0" y="9721155"/>
            <a:ext cx="3075750" cy="511812"/>
          </a:xfrm>
          <a:prstGeom prst="rect">
            <a:avLst/>
          </a:prstGeom>
        </p:spPr>
        <p:txBody>
          <a:bodyPr vert="horz" lIns="95390" tIns="47695" rIns="95390" bIns="47695" rtlCol="0" anchor="b"/>
          <a:lstStyle>
            <a:lvl1pPr algn="l">
              <a:defRPr sz="1300"/>
            </a:lvl1pPr>
          </a:lstStyle>
          <a:p>
            <a:endParaRPr lang="nl-NL"/>
          </a:p>
        </p:txBody>
      </p:sp>
      <p:sp>
        <p:nvSpPr>
          <p:cNvPr id="5" name="Tijdelijke aanduiding voor dianummer 4"/>
          <p:cNvSpPr>
            <a:spLocks noGrp="1"/>
          </p:cNvSpPr>
          <p:nvPr>
            <p:ph type="sldNum" sz="quarter" idx="3"/>
          </p:nvPr>
        </p:nvSpPr>
        <p:spPr>
          <a:xfrm>
            <a:off x="4021878" y="9721155"/>
            <a:ext cx="3075750" cy="511812"/>
          </a:xfrm>
          <a:prstGeom prst="rect">
            <a:avLst/>
          </a:prstGeom>
        </p:spPr>
        <p:txBody>
          <a:bodyPr vert="horz" lIns="95390" tIns="47695" rIns="95390" bIns="47695" rtlCol="0" anchor="b"/>
          <a:lstStyle>
            <a:lvl1pPr algn="r">
              <a:defRPr sz="1300"/>
            </a:lvl1pPr>
          </a:lstStyle>
          <a:p>
            <a:fld id="{815B568E-8D6D-4B3A-B6C1-A6B37AAA6E39}" type="slidenum">
              <a:rPr lang="nl-NL" smtClean="0"/>
              <a:pPr/>
              <a:t>‹#›</a:t>
            </a:fld>
            <a:endParaRPr lang="nl-NL"/>
          </a:p>
        </p:txBody>
      </p:sp>
    </p:spTree>
    <p:extLst>
      <p:ext uri="{BB962C8B-B14F-4D97-AF65-F5344CB8AC3E}">
        <p14:creationId xmlns:p14="http://schemas.microsoft.com/office/powerpoint/2010/main" val="13969258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9"/>
            <a:ext cx="3076363" cy="511730"/>
          </a:xfrm>
          <a:prstGeom prst="rect">
            <a:avLst/>
          </a:prstGeom>
        </p:spPr>
        <p:txBody>
          <a:bodyPr vert="horz" lIns="95390" tIns="47695" rIns="95390" bIns="47695" rtlCol="0"/>
          <a:lstStyle>
            <a:lvl1pPr algn="l">
              <a:defRPr sz="1300"/>
            </a:lvl1pPr>
          </a:lstStyle>
          <a:p>
            <a:endParaRPr lang="nl-NL"/>
          </a:p>
        </p:txBody>
      </p:sp>
      <p:sp>
        <p:nvSpPr>
          <p:cNvPr id="3" name="Tijdelijke aanduiding voor datum 2"/>
          <p:cNvSpPr>
            <a:spLocks noGrp="1"/>
          </p:cNvSpPr>
          <p:nvPr>
            <p:ph type="dt" idx="1"/>
          </p:nvPr>
        </p:nvSpPr>
        <p:spPr>
          <a:xfrm>
            <a:off x="4021294" y="9"/>
            <a:ext cx="3076363" cy="511730"/>
          </a:xfrm>
          <a:prstGeom prst="rect">
            <a:avLst/>
          </a:prstGeom>
        </p:spPr>
        <p:txBody>
          <a:bodyPr vert="horz" lIns="95390" tIns="47695" rIns="95390" bIns="47695" rtlCol="0"/>
          <a:lstStyle>
            <a:lvl1pPr algn="r">
              <a:defRPr sz="1300"/>
            </a:lvl1pPr>
          </a:lstStyle>
          <a:p>
            <a:fld id="{46A01AE0-AD1A-4608-AACD-4A44537BCCC3}" type="datetimeFigureOut">
              <a:rPr lang="nl-NL" smtClean="0"/>
              <a:pPr/>
              <a:t>6-10-2026</a:t>
            </a:fld>
            <a:endParaRPr lang="nl-NL"/>
          </a:p>
        </p:txBody>
      </p:sp>
      <p:sp>
        <p:nvSpPr>
          <p:cNvPr id="4" name="Tijdelijke aanduiding voor dia-afbeelding 3"/>
          <p:cNvSpPr>
            <a:spLocks noGrp="1" noRot="1" noChangeAspect="1"/>
          </p:cNvSpPr>
          <p:nvPr>
            <p:ph type="sldImg" idx="2"/>
          </p:nvPr>
        </p:nvSpPr>
        <p:spPr>
          <a:xfrm>
            <a:off x="989013" y="766763"/>
            <a:ext cx="5121275" cy="3840162"/>
          </a:xfrm>
          <a:prstGeom prst="rect">
            <a:avLst/>
          </a:prstGeom>
          <a:noFill/>
          <a:ln w="12700">
            <a:solidFill>
              <a:prstClr val="black"/>
            </a:solidFill>
          </a:ln>
        </p:spPr>
        <p:txBody>
          <a:bodyPr vert="horz" lIns="95390" tIns="47695" rIns="95390" bIns="47695" rtlCol="0" anchor="ctr"/>
          <a:lstStyle/>
          <a:p>
            <a:endParaRPr lang="nl-NL"/>
          </a:p>
        </p:txBody>
      </p:sp>
      <p:sp>
        <p:nvSpPr>
          <p:cNvPr id="5" name="Tijdelijke aanduiding voor notities 4"/>
          <p:cNvSpPr>
            <a:spLocks noGrp="1"/>
          </p:cNvSpPr>
          <p:nvPr>
            <p:ph type="body" sz="quarter" idx="3"/>
          </p:nvPr>
        </p:nvSpPr>
        <p:spPr>
          <a:xfrm>
            <a:off x="709931" y="4861441"/>
            <a:ext cx="5679440" cy="4605575"/>
          </a:xfrm>
          <a:prstGeom prst="rect">
            <a:avLst/>
          </a:prstGeom>
        </p:spPr>
        <p:txBody>
          <a:bodyPr vert="horz" lIns="95390" tIns="47695" rIns="95390" bIns="47695"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721128"/>
            <a:ext cx="3076363" cy="511730"/>
          </a:xfrm>
          <a:prstGeom prst="rect">
            <a:avLst/>
          </a:prstGeom>
        </p:spPr>
        <p:txBody>
          <a:bodyPr vert="horz" lIns="95390" tIns="47695" rIns="95390" bIns="47695" rtlCol="0" anchor="b"/>
          <a:lstStyle>
            <a:lvl1pPr algn="l">
              <a:defRPr sz="1300"/>
            </a:lvl1pPr>
          </a:lstStyle>
          <a:p>
            <a:endParaRPr lang="nl-NL"/>
          </a:p>
        </p:txBody>
      </p:sp>
      <p:sp>
        <p:nvSpPr>
          <p:cNvPr id="7" name="Tijdelijke aanduiding voor dianummer 6"/>
          <p:cNvSpPr>
            <a:spLocks noGrp="1"/>
          </p:cNvSpPr>
          <p:nvPr>
            <p:ph type="sldNum" sz="quarter" idx="5"/>
          </p:nvPr>
        </p:nvSpPr>
        <p:spPr>
          <a:xfrm>
            <a:off x="4021294" y="9721128"/>
            <a:ext cx="3076363" cy="511730"/>
          </a:xfrm>
          <a:prstGeom prst="rect">
            <a:avLst/>
          </a:prstGeom>
        </p:spPr>
        <p:txBody>
          <a:bodyPr vert="horz" lIns="95390" tIns="47695" rIns="95390" bIns="47695" rtlCol="0" anchor="b"/>
          <a:lstStyle>
            <a:lvl1pPr algn="r">
              <a:defRPr sz="1300"/>
            </a:lvl1pPr>
          </a:lstStyle>
          <a:p>
            <a:fld id="{242364B7-A1BB-4DB8-BFB0-D334F87005C8}" type="slidenum">
              <a:rPr lang="nl-NL" smtClean="0"/>
              <a:pPr/>
              <a:t>‹#›</a:t>
            </a:fld>
            <a:endParaRPr lang="nl-NL"/>
          </a:p>
        </p:txBody>
      </p:sp>
    </p:spTree>
    <p:extLst>
      <p:ext uri="{BB962C8B-B14F-4D97-AF65-F5344CB8AC3E}">
        <p14:creationId xmlns:p14="http://schemas.microsoft.com/office/powerpoint/2010/main" val="833772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fontAlgn="t"/>
            <a:r>
              <a:rPr lang="nl-NL" sz="1200" b="1" kern="1200">
                <a:solidFill>
                  <a:schemeClr val="tx1"/>
                </a:solidFill>
                <a:effectLst/>
                <a:latin typeface="+mn-lt"/>
                <a:ea typeface="+mn-ea"/>
                <a:cs typeface="+mn-cs"/>
              </a:rPr>
              <a:t>Woordenoverzicht</a:t>
            </a:r>
          </a:p>
          <a:p>
            <a:pPr fontAlgn="t"/>
            <a:r>
              <a:rPr lang="nl-NL" sz="1200" b="1" kern="1200">
                <a:solidFill>
                  <a:schemeClr val="tx1"/>
                </a:solidFill>
                <a:effectLst/>
                <a:latin typeface="+mn-lt"/>
                <a:ea typeface="+mn-ea"/>
                <a:cs typeface="+mn-cs"/>
              </a:rPr>
              <a:t>de navigatie:</a:t>
            </a:r>
            <a:r>
              <a:rPr lang="nl-NL" sz="1200" kern="1200">
                <a:solidFill>
                  <a:schemeClr val="tx1"/>
                </a:solidFill>
                <a:effectLst/>
                <a:latin typeface="+mn-lt"/>
                <a:ea typeface="+mn-ea"/>
                <a:cs typeface="+mn-cs"/>
              </a:rPr>
              <a:t> de plaatsbepaling op zee, in de lucht en op de weg</a:t>
            </a:r>
          </a:p>
          <a:p>
            <a:pPr fontAlgn="t"/>
            <a:r>
              <a:rPr lang="nl-NL" sz="1200" b="1" kern="1200">
                <a:solidFill>
                  <a:schemeClr val="tx1"/>
                </a:solidFill>
                <a:effectLst/>
                <a:latin typeface="+mn-lt"/>
                <a:ea typeface="+mn-ea"/>
                <a:cs typeface="+mn-cs"/>
              </a:rPr>
              <a:t>vanzelfsprekend:</a:t>
            </a:r>
            <a:r>
              <a:rPr lang="nl-NL" sz="1200" kern="1200">
                <a:solidFill>
                  <a:schemeClr val="tx1"/>
                </a:solidFill>
                <a:effectLst/>
                <a:latin typeface="+mn-lt"/>
                <a:ea typeface="+mn-ea"/>
                <a:cs typeface="+mn-cs"/>
              </a:rPr>
              <a:t> logisch, voor de hand liggend</a:t>
            </a:r>
          </a:p>
          <a:p>
            <a:pPr fontAlgn="t"/>
            <a:r>
              <a:rPr lang="nl-NL" sz="1200" b="1" kern="1200">
                <a:solidFill>
                  <a:schemeClr val="tx1"/>
                </a:solidFill>
                <a:effectLst/>
                <a:latin typeface="+mn-lt"/>
                <a:ea typeface="+mn-ea"/>
                <a:cs typeface="+mn-cs"/>
              </a:rPr>
              <a:t>baseren op:</a:t>
            </a:r>
            <a:r>
              <a:rPr lang="nl-NL" sz="1200" kern="1200">
                <a:solidFill>
                  <a:schemeClr val="tx1"/>
                </a:solidFill>
                <a:effectLst/>
                <a:latin typeface="+mn-lt"/>
                <a:ea typeface="+mn-ea"/>
                <a:cs typeface="+mn-cs"/>
              </a:rPr>
              <a:t> uitgaan van</a:t>
            </a:r>
          </a:p>
          <a:p>
            <a:pPr fontAlgn="t"/>
            <a:r>
              <a:rPr lang="nl-NL" sz="1200" b="1" kern="1200">
                <a:solidFill>
                  <a:schemeClr val="tx1"/>
                </a:solidFill>
                <a:effectLst/>
                <a:latin typeface="+mn-lt"/>
                <a:ea typeface="+mn-ea"/>
                <a:cs typeface="+mn-cs"/>
              </a:rPr>
              <a:t>zich bevinden:</a:t>
            </a:r>
            <a:r>
              <a:rPr lang="nl-NL" sz="1200" kern="1200">
                <a:solidFill>
                  <a:schemeClr val="tx1"/>
                </a:solidFill>
                <a:effectLst/>
                <a:latin typeface="+mn-lt"/>
                <a:ea typeface="+mn-ea"/>
                <a:cs typeface="+mn-cs"/>
              </a:rPr>
              <a:t> ergens zijn</a:t>
            </a:r>
          </a:p>
          <a:p>
            <a:pPr fontAlgn="t"/>
            <a:r>
              <a:rPr lang="nl-NL" sz="1200" b="1" kern="1200">
                <a:solidFill>
                  <a:schemeClr val="tx1"/>
                </a:solidFill>
                <a:effectLst/>
                <a:latin typeface="+mn-lt"/>
                <a:ea typeface="+mn-ea"/>
                <a:cs typeface="+mn-cs"/>
              </a:rPr>
              <a:t>de positie:</a:t>
            </a:r>
            <a:r>
              <a:rPr lang="nl-NL" sz="1200" kern="1200">
                <a:solidFill>
                  <a:schemeClr val="tx1"/>
                </a:solidFill>
                <a:effectLst/>
                <a:latin typeface="+mn-lt"/>
                <a:ea typeface="+mn-ea"/>
                <a:cs typeface="+mn-cs"/>
              </a:rPr>
              <a:t> de plaats waar je bent ten opzichte van iets of iemand anders</a:t>
            </a:r>
          </a:p>
          <a:p>
            <a:pPr fontAlgn="t"/>
            <a:r>
              <a:rPr lang="nl-NL" sz="1200" b="1" kern="1200">
                <a:solidFill>
                  <a:schemeClr val="tx1"/>
                </a:solidFill>
                <a:effectLst/>
                <a:latin typeface="+mn-lt"/>
                <a:ea typeface="+mn-ea"/>
                <a:cs typeface="+mn-cs"/>
              </a:rPr>
              <a:t>voortdurend:</a:t>
            </a:r>
            <a:r>
              <a:rPr lang="nl-NL" sz="1200" kern="1200">
                <a:solidFill>
                  <a:schemeClr val="tx1"/>
                </a:solidFill>
                <a:effectLst/>
                <a:latin typeface="+mn-lt"/>
                <a:ea typeface="+mn-ea"/>
                <a:cs typeface="+mn-cs"/>
              </a:rPr>
              <a:t> steeds, de hele tijd</a:t>
            </a:r>
          </a:p>
          <a:p>
            <a:pPr fontAlgn="t"/>
            <a:r>
              <a:rPr lang="nl-NL" sz="1200" b="1" kern="1200">
                <a:solidFill>
                  <a:schemeClr val="tx1"/>
                </a:solidFill>
                <a:effectLst/>
                <a:latin typeface="+mn-lt"/>
                <a:ea typeface="+mn-ea"/>
                <a:cs typeface="+mn-cs"/>
              </a:rPr>
              <a:t>ervaren:</a:t>
            </a:r>
            <a:r>
              <a:rPr lang="nl-NL" sz="1200" kern="1200">
                <a:solidFill>
                  <a:schemeClr val="tx1"/>
                </a:solidFill>
                <a:effectLst/>
                <a:latin typeface="+mn-lt"/>
                <a:ea typeface="+mn-ea"/>
                <a:cs typeface="+mn-cs"/>
              </a:rPr>
              <a:t> ergens goed in zijn doordat je het vaak hebt gedaan</a:t>
            </a:r>
          </a:p>
          <a:p>
            <a:pPr fontAlgn="t"/>
            <a:r>
              <a:rPr lang="nl-NL" sz="1200" b="1" kern="1200">
                <a:solidFill>
                  <a:schemeClr val="tx1"/>
                </a:solidFill>
                <a:effectLst/>
                <a:latin typeface="+mn-lt"/>
                <a:ea typeface="+mn-ea"/>
                <a:cs typeface="+mn-cs"/>
              </a:rPr>
              <a:t>-</a:t>
            </a:r>
            <a:r>
              <a:rPr lang="nl-NL" sz="1200" b="1" kern="1200" err="1">
                <a:solidFill>
                  <a:schemeClr val="tx1"/>
                </a:solidFill>
                <a:effectLst/>
                <a:latin typeface="+mn-lt"/>
                <a:ea typeface="+mn-ea"/>
                <a:cs typeface="+mn-cs"/>
              </a:rPr>
              <a:t>waarts</a:t>
            </a:r>
            <a:r>
              <a:rPr lang="nl-NL" sz="1200" b="1" kern="1200">
                <a:solidFill>
                  <a:schemeClr val="tx1"/>
                </a:solidFill>
                <a:effectLst/>
                <a:latin typeface="+mn-lt"/>
                <a:ea typeface="+mn-ea"/>
                <a:cs typeface="+mn-cs"/>
              </a:rPr>
              <a:t>:</a:t>
            </a:r>
            <a:r>
              <a:rPr lang="nl-NL" sz="1200" kern="1200">
                <a:solidFill>
                  <a:schemeClr val="tx1"/>
                </a:solidFill>
                <a:effectLst/>
                <a:latin typeface="+mn-lt"/>
                <a:ea typeface="+mn-ea"/>
                <a:cs typeface="+mn-cs"/>
              </a:rPr>
              <a:t> naar, in de richting van</a:t>
            </a:r>
          </a:p>
          <a:p>
            <a:pPr fontAlgn="t"/>
            <a:r>
              <a:rPr lang="nl-NL" sz="1200" b="1" kern="1200">
                <a:solidFill>
                  <a:schemeClr val="tx1"/>
                </a:solidFill>
                <a:effectLst/>
                <a:latin typeface="+mn-lt"/>
                <a:ea typeface="+mn-ea"/>
                <a:cs typeface="+mn-cs"/>
              </a:rPr>
              <a:t>in werkelijkheid:</a:t>
            </a:r>
            <a:r>
              <a:rPr lang="nl-NL" sz="1200" kern="1200">
                <a:solidFill>
                  <a:schemeClr val="tx1"/>
                </a:solidFill>
                <a:effectLst/>
                <a:latin typeface="+mn-lt"/>
                <a:ea typeface="+mn-ea"/>
                <a:cs typeface="+mn-cs"/>
              </a:rPr>
              <a:t> eigenlijk, in het echt</a:t>
            </a:r>
          </a:p>
          <a:p>
            <a:pPr fontAlgn="t"/>
            <a:r>
              <a:rPr lang="nl-NL" sz="1200" b="1" kern="1200">
                <a:solidFill>
                  <a:schemeClr val="tx1"/>
                </a:solidFill>
                <a:effectLst/>
                <a:latin typeface="+mn-lt"/>
                <a:ea typeface="+mn-ea"/>
                <a:cs typeface="+mn-cs"/>
              </a:rPr>
              <a:t>praktisch:</a:t>
            </a:r>
            <a:r>
              <a:rPr lang="nl-NL" sz="1200" kern="1200">
                <a:solidFill>
                  <a:schemeClr val="tx1"/>
                </a:solidFill>
                <a:effectLst/>
                <a:latin typeface="+mn-lt"/>
                <a:ea typeface="+mn-ea"/>
                <a:cs typeface="+mn-cs"/>
              </a:rPr>
              <a:t> handig</a:t>
            </a: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a:t>
            </a:fld>
            <a:endParaRPr 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a:t>
            </a:fld>
            <a:endParaRPr lang="nl-NL"/>
          </a:p>
        </p:txBody>
      </p:sp>
    </p:spTree>
    <p:extLst>
      <p:ext uri="{BB962C8B-B14F-4D97-AF65-F5344CB8AC3E}">
        <p14:creationId xmlns:p14="http://schemas.microsoft.com/office/powerpoint/2010/main" val="2684498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AI</a:t>
            </a: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3</a:t>
            </a:fld>
            <a:endParaRPr lang="nl-NL"/>
          </a:p>
        </p:txBody>
      </p:sp>
    </p:spTree>
    <p:extLst>
      <p:ext uri="{BB962C8B-B14F-4D97-AF65-F5344CB8AC3E}">
        <p14:creationId xmlns:p14="http://schemas.microsoft.com/office/powerpoint/2010/main" val="3488757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AI</a:t>
            </a: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4</a:t>
            </a:fld>
            <a:endParaRPr lang="nl-NL"/>
          </a:p>
        </p:txBody>
      </p:sp>
    </p:spTree>
    <p:extLst>
      <p:ext uri="{BB962C8B-B14F-4D97-AF65-F5344CB8AC3E}">
        <p14:creationId xmlns:p14="http://schemas.microsoft.com/office/powerpoint/2010/main" val="1013479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Shutterstock</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5</a:t>
            </a:fld>
            <a:endParaRPr lang="nl-NL"/>
          </a:p>
        </p:txBody>
      </p:sp>
    </p:spTree>
    <p:extLst>
      <p:ext uri="{BB962C8B-B14F-4D97-AF65-F5344CB8AC3E}">
        <p14:creationId xmlns:p14="http://schemas.microsoft.com/office/powerpoint/2010/main" val="2515968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AI</a:t>
            </a: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6</a:t>
            </a:fld>
            <a:endParaRPr lang="nl-NL"/>
          </a:p>
        </p:txBody>
      </p:sp>
    </p:spTree>
    <p:extLst>
      <p:ext uri="{BB962C8B-B14F-4D97-AF65-F5344CB8AC3E}">
        <p14:creationId xmlns:p14="http://schemas.microsoft.com/office/powerpoint/2010/main" val="2465411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AI</a:t>
            </a: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7</a:t>
            </a:fld>
            <a:endParaRPr lang="nl-NL"/>
          </a:p>
        </p:txBody>
      </p:sp>
    </p:spTree>
    <p:extLst>
      <p:ext uri="{BB962C8B-B14F-4D97-AF65-F5344CB8AC3E}">
        <p14:creationId xmlns:p14="http://schemas.microsoft.com/office/powerpoint/2010/main" val="1019385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AI</a:t>
            </a: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8</a:t>
            </a:fld>
            <a:endParaRPr lang="nl-NL"/>
          </a:p>
        </p:txBody>
      </p:sp>
    </p:spTree>
    <p:extLst>
      <p:ext uri="{BB962C8B-B14F-4D97-AF65-F5344CB8AC3E}">
        <p14:creationId xmlns:p14="http://schemas.microsoft.com/office/powerpoint/2010/main" val="3168194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AI</a:t>
            </a: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9</a:t>
            </a:fld>
            <a:endParaRPr lang="nl-NL"/>
          </a:p>
        </p:txBody>
      </p:sp>
    </p:spTree>
    <p:extLst>
      <p:ext uri="{BB962C8B-B14F-4D97-AF65-F5344CB8AC3E}">
        <p14:creationId xmlns:p14="http://schemas.microsoft.com/office/powerpoint/2010/main" val="3820694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AI</a:t>
            </a: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10</a:t>
            </a:fld>
            <a:endParaRPr lang="nl-NL"/>
          </a:p>
        </p:txBody>
      </p:sp>
    </p:spTree>
    <p:extLst>
      <p:ext uri="{BB962C8B-B14F-4D97-AF65-F5344CB8AC3E}">
        <p14:creationId xmlns:p14="http://schemas.microsoft.com/office/powerpoint/2010/main" val="18215055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AI</a:t>
            </a: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11</a:t>
            </a:fld>
            <a:endParaRPr lang="nl-NL"/>
          </a:p>
        </p:txBody>
      </p:sp>
    </p:spTree>
    <p:extLst>
      <p:ext uri="{BB962C8B-B14F-4D97-AF65-F5344CB8AC3E}">
        <p14:creationId xmlns:p14="http://schemas.microsoft.com/office/powerpoint/2010/main" val="32005623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12</a:t>
            </a:fld>
            <a:endParaRPr lang="nl-NL"/>
          </a:p>
        </p:txBody>
      </p:sp>
    </p:spTree>
    <p:extLst>
      <p:ext uri="{BB962C8B-B14F-4D97-AF65-F5344CB8AC3E}">
        <p14:creationId xmlns:p14="http://schemas.microsoft.com/office/powerpoint/2010/main" val="16469914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endParaRPr lang="nl-NL"/>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14</a:t>
            </a:fld>
            <a:endParaRPr lang="nl-NL"/>
          </a:p>
        </p:txBody>
      </p:sp>
    </p:spTree>
    <p:extLst>
      <p:ext uri="{BB962C8B-B14F-4D97-AF65-F5344CB8AC3E}">
        <p14:creationId xmlns:p14="http://schemas.microsoft.com/office/powerpoint/2010/main" val="42172270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r>
              <a:rPr lang="nl-NL"/>
              <a:t>/AI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15</a:t>
            </a:fld>
            <a:endParaRPr lang="nl-NL"/>
          </a:p>
        </p:txBody>
      </p:sp>
    </p:spTree>
    <p:extLst>
      <p:ext uri="{BB962C8B-B14F-4D97-AF65-F5344CB8AC3E}">
        <p14:creationId xmlns:p14="http://schemas.microsoft.com/office/powerpoint/2010/main" val="5612899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Shutterstock/AI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16</a:t>
            </a:fld>
            <a:endParaRPr lang="nl-NL"/>
          </a:p>
        </p:txBody>
      </p:sp>
    </p:spTree>
    <p:extLst>
      <p:ext uri="{BB962C8B-B14F-4D97-AF65-F5344CB8AC3E}">
        <p14:creationId xmlns:p14="http://schemas.microsoft.com/office/powerpoint/2010/main" val="26612322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17</a:t>
            </a:fld>
            <a:endParaRPr lang="nl-NL"/>
          </a:p>
        </p:txBody>
      </p:sp>
    </p:spTree>
    <p:extLst>
      <p:ext uri="{BB962C8B-B14F-4D97-AF65-F5344CB8AC3E}">
        <p14:creationId xmlns:p14="http://schemas.microsoft.com/office/powerpoint/2010/main" val="20097721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18</a:t>
            </a:fld>
            <a:endParaRPr lang="nl-NL"/>
          </a:p>
        </p:txBody>
      </p:sp>
    </p:spTree>
    <p:extLst>
      <p:ext uri="{BB962C8B-B14F-4D97-AF65-F5344CB8AC3E}">
        <p14:creationId xmlns:p14="http://schemas.microsoft.com/office/powerpoint/2010/main" val="23942198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19</a:t>
            </a:fld>
            <a:endParaRPr lang="nl-NL"/>
          </a:p>
        </p:txBody>
      </p:sp>
    </p:spTree>
    <p:extLst>
      <p:ext uri="{BB962C8B-B14F-4D97-AF65-F5344CB8AC3E}">
        <p14:creationId xmlns:p14="http://schemas.microsoft.com/office/powerpoint/2010/main" val="24782968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Shutterstock</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20</a:t>
            </a:fld>
            <a:endParaRPr lang="nl-NL"/>
          </a:p>
        </p:txBody>
      </p:sp>
    </p:spTree>
    <p:extLst>
      <p:ext uri="{BB962C8B-B14F-4D97-AF65-F5344CB8AC3E}">
        <p14:creationId xmlns:p14="http://schemas.microsoft.com/office/powerpoint/2010/main" val="15555402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r>
              <a:rPr lang="nl-NL"/>
              <a:t>/AI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21</a:t>
            </a:fld>
            <a:endParaRPr lang="nl-NL"/>
          </a:p>
        </p:txBody>
      </p:sp>
    </p:spTree>
    <p:extLst>
      <p:ext uri="{BB962C8B-B14F-4D97-AF65-F5344CB8AC3E}">
        <p14:creationId xmlns:p14="http://schemas.microsoft.com/office/powerpoint/2010/main" val="2945381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de stijl te bewerken</a:t>
            </a:r>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6-10-2026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2257516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6-10-2026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50719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6-10-2026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2703337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6-10-2026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402744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203DE57F-8325-458E-8D52-C029C9799A4B}" type="datetimeFigureOut">
              <a:rPr lang="nl-NL" smtClean="0"/>
              <a:pPr/>
              <a:t>6-10-2026</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431603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203DE57F-8325-458E-8D52-C029C9799A4B}" type="datetimeFigureOut">
              <a:rPr lang="nl-NL" smtClean="0"/>
              <a:pPr/>
              <a:t>6-10-2026</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40697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203DE57F-8325-458E-8D52-C029C9799A4B}" type="datetimeFigureOut">
              <a:rPr lang="nl-NL" smtClean="0"/>
              <a:pPr/>
              <a:t>6-10-2026</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3033546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6-10-2026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1835074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6-10-2026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3724637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6-10-2026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3019183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6-10-2026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4162125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3DE57F-8325-458E-8D52-C029C9799A4B}" type="datetimeFigureOut">
              <a:rPr lang="nl-NL" smtClean="0"/>
              <a:pPr/>
              <a:t>6-10-2026</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FFF233-AB27-4114-B24D-691BAAF647DA}" type="slidenum">
              <a:rPr lang="nl-NL" smtClean="0"/>
              <a:pPr/>
              <a:t>‹#›</a:t>
            </a:fld>
            <a:endParaRPr lang="nl-NL"/>
          </a:p>
        </p:txBody>
      </p:sp>
    </p:spTree>
    <p:extLst>
      <p:ext uri="{BB962C8B-B14F-4D97-AF65-F5344CB8AC3E}">
        <p14:creationId xmlns:p14="http://schemas.microsoft.com/office/powerpoint/2010/main" val="35627223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3.png"/><Relationship Id="rId7"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5.jpeg"/><Relationship Id="rId5" Type="http://schemas.microsoft.com/office/2007/relationships/hdphoto" Target="../media/hdphoto1.wdp"/><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7" Type="http://schemas.microsoft.com/office/2007/relationships/hdphoto" Target="../media/hdphoto2.wdp"/><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36512" y="0"/>
            <a:ext cx="9252520" cy="6858000"/>
          </a:xfrm>
        </p:spPr>
        <p:txBody>
          <a:bodyPr>
            <a:noAutofit/>
          </a:bodyPr>
          <a:lstStyle/>
          <a:p>
            <a:pPr marL="0" lvl="0" indent="0">
              <a:buNone/>
            </a:pPr>
            <a:r>
              <a:rPr lang="nl-NL" sz="1900" u="sng" err="1">
                <a:solidFill>
                  <a:prstClr val="black"/>
                </a:solidFill>
              </a:rPr>
              <a:t>Semantisatieverhaal</a:t>
            </a:r>
            <a:r>
              <a:rPr lang="nl-NL" sz="1900" u="sng">
                <a:solidFill>
                  <a:prstClr val="black"/>
                </a:solidFill>
              </a:rPr>
              <a:t> B:</a:t>
            </a:r>
          </a:p>
          <a:p>
            <a:pPr marL="0" indent="0">
              <a:buNone/>
            </a:pPr>
            <a:r>
              <a:rPr lang="nl-NL" sz="1800"/>
              <a:t>Een tijdje geleden wandelde ik naar mijn tante. De zon scheen heerlijk! Ik wist de weg naar mijn tante niet helemaal precies, dus ik gebruikte de </a:t>
            </a:r>
            <a:r>
              <a:rPr lang="nl-NL" sz="1800" b="1" u="sng"/>
              <a:t>navigatie</a:t>
            </a:r>
            <a:r>
              <a:rPr lang="nl-NL" sz="1800"/>
              <a:t> op mijn telefoon: Google </a:t>
            </a:r>
            <a:r>
              <a:rPr lang="nl-NL" sz="1800" err="1"/>
              <a:t>Maps</a:t>
            </a:r>
            <a:r>
              <a:rPr lang="nl-NL" sz="1800"/>
              <a:t>. Dat is </a:t>
            </a:r>
            <a:r>
              <a:rPr lang="nl-NL" sz="1800" b="1" i="1"/>
              <a:t>de plaatsbepaling op zee, in de lucht en op de weg</a:t>
            </a:r>
            <a:r>
              <a:rPr lang="nl-NL" sz="1800"/>
              <a:t>. Dat is zo handig! Ik gebruik de navigatie heel vaak. Daardoor ben ik inmiddels best </a:t>
            </a:r>
            <a:r>
              <a:rPr lang="nl-NL" sz="1800" b="1" u="sng"/>
              <a:t>ervaren</a:t>
            </a:r>
            <a:r>
              <a:rPr lang="nl-NL" sz="1800"/>
              <a:t> in het gebruiken van navigatie. Ik kan de</a:t>
            </a:r>
            <a:r>
              <a:rPr lang="nl-NL" sz="1800" b="1" i="1"/>
              <a:t> </a:t>
            </a:r>
            <a:r>
              <a:rPr lang="nl-NL" sz="1800"/>
              <a:t>navigatie</a:t>
            </a:r>
            <a:r>
              <a:rPr lang="nl-NL" sz="1800" b="1" i="1"/>
              <a:t> goed gebruiken doordat ik het vaak hebt gedaan</a:t>
            </a:r>
            <a:r>
              <a:rPr lang="nl-NL" sz="1800"/>
              <a:t>. Ik weet goed hoe het werkt. Dus ik </a:t>
            </a:r>
            <a:r>
              <a:rPr lang="nl-NL" sz="1800" b="1" u="sng"/>
              <a:t>baseerde</a:t>
            </a:r>
            <a:r>
              <a:rPr lang="nl-NL" sz="1800"/>
              <a:t> mijn route helemaal op wat mijn telefoon zei. Ik </a:t>
            </a:r>
            <a:r>
              <a:rPr lang="nl-NL" sz="1800" b="1" i="1"/>
              <a:t>ging uit van</a:t>
            </a:r>
            <a:r>
              <a:rPr lang="nl-NL" sz="1800"/>
              <a:t> mijn telefoon. Dat vond ik </a:t>
            </a:r>
            <a:r>
              <a:rPr lang="nl-NL" sz="1800" b="1" u="sng"/>
              <a:t>vanzelfsprekend</a:t>
            </a:r>
            <a:r>
              <a:rPr lang="nl-NL" sz="1800"/>
              <a:t>. Dat vond ik </a:t>
            </a:r>
            <a:r>
              <a:rPr lang="nl-NL" sz="1800" b="1" i="1"/>
              <a:t>logisch, voor de hand liggend</a:t>
            </a:r>
            <a:r>
              <a:rPr lang="nl-NL" sz="1800"/>
              <a:t>. Op het scherm kon ik steeds mijn </a:t>
            </a:r>
            <a:r>
              <a:rPr lang="nl-NL" sz="1800" b="1" u="sng"/>
              <a:t>positie</a:t>
            </a:r>
            <a:r>
              <a:rPr lang="nl-NL" sz="1800"/>
              <a:t> zien. De positie is </a:t>
            </a:r>
            <a:r>
              <a:rPr lang="nl-NL" sz="1800" b="1" i="1"/>
              <a:t>de plaats waar je bent ten opzichte van iets of iemand anders</a:t>
            </a:r>
            <a:r>
              <a:rPr lang="nl-NL" sz="1800"/>
              <a:t>. Zo kon ik precies zien waar </a:t>
            </a:r>
            <a:r>
              <a:rPr lang="nl-NL" sz="1800" b="1" u="sng"/>
              <a:t>ik mij bevond</a:t>
            </a:r>
            <a:r>
              <a:rPr lang="nl-NL" sz="1800"/>
              <a:t>. Zich bevinden betekent </a:t>
            </a:r>
            <a:r>
              <a:rPr lang="nl-NL" sz="1800" b="1" i="1"/>
              <a:t>ergens zijn</a:t>
            </a:r>
            <a:r>
              <a:rPr lang="nl-NL" sz="1800"/>
              <a:t>. Tijdens het wandelen veranderde mijn positie natuurlijk </a:t>
            </a:r>
            <a:r>
              <a:rPr lang="nl-NL" sz="1800" b="1" u="sng"/>
              <a:t>voortdurend</a:t>
            </a:r>
            <a:r>
              <a:rPr lang="nl-NL" sz="1800"/>
              <a:t>. Mijn positie veranderde </a:t>
            </a:r>
            <a:r>
              <a:rPr lang="nl-NL" sz="1800" b="1" i="1"/>
              <a:t>steeds, de hele tijd</a:t>
            </a:r>
            <a:r>
              <a:rPr lang="nl-NL" sz="1800"/>
              <a:t>. Dus ik keek steeds goed naar mijn telefoon. Ik liep noord</a:t>
            </a:r>
            <a:r>
              <a:rPr lang="nl-NL" sz="1800" b="1" u="sng"/>
              <a:t>waarts</a:t>
            </a:r>
            <a:r>
              <a:rPr lang="nl-NL" sz="1800"/>
              <a:t> en volgde netjes de aanwijzingen. Ik liep </a:t>
            </a:r>
            <a:r>
              <a:rPr lang="nl-NL" sz="1800" b="1" i="1"/>
              <a:t>naar, in de richting van </a:t>
            </a:r>
            <a:r>
              <a:rPr lang="nl-NL" sz="1800"/>
              <a:t>het noorden. Na een tijdje kwam ik bij een zebrapad. Ik liep over het zebrapad en de navigatie zei: rechtsaf slaan! Ik keek naar rechts. Daar begon de snelweg! De weg ging rechts van mij een beetje omhoog. Het was de oprit van de snelweg! Ik dacht: </a:t>
            </a:r>
            <a:r>
              <a:rPr lang="nl-NL" sz="1800" i="1"/>
              <a:t>Hè?! Dit klopt niet. Daar ga ik natuurlijk niet lopen! </a:t>
            </a:r>
            <a:r>
              <a:rPr lang="nl-NL" sz="1800" b="1" u="sng"/>
              <a:t>In werkelijkheid</a:t>
            </a:r>
            <a:r>
              <a:rPr lang="nl-NL" sz="1800"/>
              <a:t> (</a:t>
            </a:r>
            <a:r>
              <a:rPr lang="nl-NL" sz="1800" b="1" i="1"/>
              <a:t>eigenlijk, in het echt</a:t>
            </a:r>
            <a:r>
              <a:rPr lang="nl-NL" sz="1800"/>
              <a:t>) was dat helemaal geen route voor iemand die aan het wandelen was. Ik liep verder over het zebrapad en aan de overkant van de weg keek ik nog eens goed naar de navigatie. Toen zag ik wat er aan de hand was. Mijn navigatie stond nog ingesteld op… auto! Geen wonder dat hij mij de snelweg op wilde sturen. Dat was niet erg </a:t>
            </a:r>
            <a:r>
              <a:rPr lang="nl-NL" sz="1800" b="1" u="sng"/>
              <a:t>praktisch</a:t>
            </a:r>
            <a:r>
              <a:rPr lang="nl-NL" sz="1800"/>
              <a:t> van me. Niet erg </a:t>
            </a:r>
            <a:r>
              <a:rPr lang="nl-NL" sz="1800" b="1" i="1"/>
              <a:t>handig</a:t>
            </a:r>
            <a:r>
              <a:rPr lang="nl-NL" sz="1800"/>
              <a:t>. Ik zette de navigatie snel op ‘wandelen’. Meteen verscheen er een andere route. Een route zonder snelweg. Ik moest ook een beetje lachen en dacht: zou er ooit iemand zijn geweest die wél de snelweg op is gewandeld door zo’n fout?</a:t>
            </a:r>
          </a:p>
        </p:txBody>
      </p:sp>
      <p:sp>
        <p:nvSpPr>
          <p:cNvPr id="4" name="Tekstvak 1"/>
          <p:cNvSpPr txBox="1"/>
          <p:nvPr/>
        </p:nvSpPr>
        <p:spPr>
          <a:xfrm>
            <a:off x="8777220" y="35332"/>
            <a:ext cx="314510" cy="369332"/>
          </a:xfrm>
          <a:prstGeom prst="rect">
            <a:avLst/>
          </a:prstGeom>
          <a:noFill/>
          <a:ln w="22225">
            <a:solidFill>
              <a:schemeClr val="tx1"/>
            </a:solidFill>
          </a:ln>
        </p:spPr>
        <p:txBody>
          <a:bodyPr wrap="non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b="1"/>
              <a:t>B</a:t>
            </a:r>
          </a:p>
        </p:txBody>
      </p:sp>
    </p:spTree>
    <p:extLst>
      <p:ext uri="{BB962C8B-B14F-4D97-AF65-F5344CB8AC3E}">
        <p14:creationId xmlns:p14="http://schemas.microsoft.com/office/powerpoint/2010/main" val="2189114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1187624" y="5013176"/>
            <a:ext cx="7016824" cy="1296144"/>
          </a:xfrm>
        </p:spPr>
        <p:txBody>
          <a:bodyPr/>
          <a:lstStyle/>
          <a:p>
            <a:r>
              <a:rPr lang="nl-NL">
                <a:solidFill>
                  <a:srgbClr val="C00000"/>
                </a:solidFill>
                <a:latin typeface="Century Gothic" panose="020B0502020202020204" pitchFamily="34" charset="0"/>
              </a:rPr>
              <a:t>Week 40 – 6 oktober 2026</a:t>
            </a:r>
          </a:p>
          <a:p>
            <a:r>
              <a:rPr lang="nl-NL">
                <a:solidFill>
                  <a:srgbClr val="C00000"/>
                </a:solidFill>
                <a:latin typeface="Century Gothic" panose="020B0502020202020204" pitchFamily="34" charset="0"/>
              </a:rPr>
              <a:t>Niveau B</a:t>
            </a:r>
          </a:p>
        </p:txBody>
      </p:sp>
      <p:sp>
        <p:nvSpPr>
          <p:cNvPr id="4" name="Ondertitel 2"/>
          <p:cNvSpPr txBox="1">
            <a:spLocks/>
          </p:cNvSpPr>
          <p:nvPr/>
        </p:nvSpPr>
        <p:spPr>
          <a:xfrm>
            <a:off x="0" y="0"/>
            <a:ext cx="2555776" cy="1196752"/>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nl-NL" sz="1100" i="1" err="1">
                <a:solidFill>
                  <a:srgbClr val="00B050"/>
                </a:solidFill>
                <a:latin typeface="Century Gothic" panose="020B0502020202020204" pitchFamily="34" charset="0"/>
              </a:rPr>
              <a:t>Gerarda</a:t>
            </a:r>
            <a:r>
              <a:rPr lang="nl-NL" sz="1100" i="1">
                <a:solidFill>
                  <a:srgbClr val="00B050"/>
                </a:solidFill>
                <a:latin typeface="Century Gothic" panose="020B0502020202020204" pitchFamily="34" charset="0"/>
              </a:rPr>
              <a:t> Das</a:t>
            </a:r>
          </a:p>
          <a:p>
            <a:pPr algn="l"/>
            <a:r>
              <a:rPr lang="nl-NL" sz="1100" i="1">
                <a:solidFill>
                  <a:srgbClr val="00B050"/>
                </a:solidFill>
                <a:latin typeface="Century Gothic" panose="020B0502020202020204" pitchFamily="34" charset="0"/>
              </a:rPr>
              <a:t>Antoinette Duijf</a:t>
            </a:r>
          </a:p>
          <a:p>
            <a:pPr algn="l"/>
            <a:r>
              <a:rPr lang="nl-NL" sz="1100" i="1">
                <a:solidFill>
                  <a:srgbClr val="00B050"/>
                </a:solidFill>
                <a:latin typeface="Century Gothic" panose="020B0502020202020204" pitchFamily="34" charset="0"/>
              </a:rPr>
              <a:t>Marjan ter Harmsel</a:t>
            </a:r>
          </a:p>
          <a:p>
            <a:pPr algn="l"/>
            <a:r>
              <a:rPr lang="en-US" sz="1100" i="1">
                <a:solidFill>
                  <a:srgbClr val="00B050"/>
                </a:solidFill>
                <a:latin typeface="Century Gothic" panose="020B0502020202020204" pitchFamily="34" charset="0"/>
              </a:rPr>
              <a:t>Mandy Routledge</a:t>
            </a:r>
            <a:endParaRPr lang="nl-NL" sz="1100" i="1">
              <a:solidFill>
                <a:srgbClr val="00B050"/>
              </a:solidFill>
              <a:latin typeface="Century Gothic" panose="020B0502020202020204" pitchFamily="34" charset="0"/>
            </a:endParaRPr>
          </a:p>
        </p:txBody>
      </p:sp>
      <p:pic>
        <p:nvPicPr>
          <p:cNvPr id="1026" name="Picture 2" descr="http://www.ikenkentalis.nl/public/images/logo-225.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758608" y="1"/>
            <a:ext cx="1385391" cy="692696"/>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5616" y="1079511"/>
            <a:ext cx="7164288" cy="3671821"/>
          </a:xfrm>
          <a:prstGeom prst="rect">
            <a:avLst/>
          </a:prstGeom>
        </p:spPr>
      </p:pic>
    </p:spTree>
    <p:extLst>
      <p:ext uri="{BB962C8B-B14F-4D97-AF65-F5344CB8AC3E}">
        <p14:creationId xmlns:p14="http://schemas.microsoft.com/office/powerpoint/2010/main" val="323006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de navigatie</a:t>
            </a:r>
          </a:p>
        </p:txBody>
      </p:sp>
      <p:pic>
        <p:nvPicPr>
          <p:cNvPr id="3" name="Afbeelding 2">
            <a:extLst>
              <a:ext uri="{FF2B5EF4-FFF2-40B4-BE49-F238E27FC236}">
                <a16:creationId xmlns:a16="http://schemas.microsoft.com/office/drawing/2014/main" id="{3CFE1C09-0E8C-F40D-6196-9261C147D454}"/>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27584" y="1484784"/>
            <a:ext cx="7488832" cy="4906476"/>
          </a:xfrm>
          <a:prstGeom prst="rect">
            <a:avLst/>
          </a:prstGeom>
        </p:spPr>
      </p:pic>
    </p:spTree>
    <p:extLst>
      <p:ext uri="{BB962C8B-B14F-4D97-AF65-F5344CB8AC3E}">
        <p14:creationId xmlns:p14="http://schemas.microsoft.com/office/powerpoint/2010/main" val="3852907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ervaren (zijn)</a:t>
            </a:r>
          </a:p>
        </p:txBody>
      </p:sp>
      <p:pic>
        <p:nvPicPr>
          <p:cNvPr id="3" name="Afbeelding 2">
            <a:extLst>
              <a:ext uri="{FF2B5EF4-FFF2-40B4-BE49-F238E27FC236}">
                <a16:creationId xmlns:a16="http://schemas.microsoft.com/office/drawing/2014/main" id="{48146787-D8DD-E0B7-3519-9C8C6F61D74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466020" y="1226143"/>
            <a:ext cx="4211960" cy="5393671"/>
          </a:xfrm>
          <a:prstGeom prst="rect">
            <a:avLst/>
          </a:prstGeom>
        </p:spPr>
      </p:pic>
    </p:spTree>
    <p:extLst>
      <p:ext uri="{BB962C8B-B14F-4D97-AF65-F5344CB8AC3E}">
        <p14:creationId xmlns:p14="http://schemas.microsoft.com/office/powerpoint/2010/main" val="4207872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baseren op</a:t>
            </a:r>
          </a:p>
        </p:txBody>
      </p:sp>
      <p:pic>
        <p:nvPicPr>
          <p:cNvPr id="3" name="Afbeelding 2">
            <a:extLst>
              <a:ext uri="{FF2B5EF4-FFF2-40B4-BE49-F238E27FC236}">
                <a16:creationId xmlns:a16="http://schemas.microsoft.com/office/drawing/2014/main" id="{9E6191D5-C398-077E-9A0A-7F1E88135C3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43608" y="1701645"/>
            <a:ext cx="6912768" cy="4617729"/>
          </a:xfrm>
          <a:prstGeom prst="rect">
            <a:avLst/>
          </a:prstGeom>
        </p:spPr>
      </p:pic>
    </p:spTree>
    <p:extLst>
      <p:ext uri="{BB962C8B-B14F-4D97-AF65-F5344CB8AC3E}">
        <p14:creationId xmlns:p14="http://schemas.microsoft.com/office/powerpoint/2010/main" val="2452007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vanzelfsprekend</a:t>
            </a:r>
          </a:p>
        </p:txBody>
      </p:sp>
      <p:pic>
        <p:nvPicPr>
          <p:cNvPr id="3" name="Afbeelding 2">
            <a:extLst>
              <a:ext uri="{FF2B5EF4-FFF2-40B4-BE49-F238E27FC236}">
                <a16:creationId xmlns:a16="http://schemas.microsoft.com/office/drawing/2014/main" id="{F329BD3F-003D-69BD-1389-64AA6FABE33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01824" y="1628800"/>
            <a:ext cx="7740352" cy="4669830"/>
          </a:xfrm>
          <a:prstGeom prst="rect">
            <a:avLst/>
          </a:prstGeom>
        </p:spPr>
      </p:pic>
    </p:spTree>
    <p:extLst>
      <p:ext uri="{BB962C8B-B14F-4D97-AF65-F5344CB8AC3E}">
        <p14:creationId xmlns:p14="http://schemas.microsoft.com/office/powerpoint/2010/main" val="2709048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de positie</a:t>
            </a:r>
          </a:p>
        </p:txBody>
      </p:sp>
      <p:pic>
        <p:nvPicPr>
          <p:cNvPr id="5" name="Afbeelding 4">
            <a:extLst>
              <a:ext uri="{FF2B5EF4-FFF2-40B4-BE49-F238E27FC236}">
                <a16:creationId xmlns:a16="http://schemas.microsoft.com/office/drawing/2014/main" id="{F2507EAD-B3A5-C675-74B2-3FF429B06247}"/>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86669" y="1772816"/>
            <a:ext cx="7570662" cy="4523407"/>
          </a:xfrm>
          <a:prstGeom prst="rect">
            <a:avLst/>
          </a:prstGeom>
        </p:spPr>
      </p:pic>
    </p:spTree>
    <p:extLst>
      <p:ext uri="{BB962C8B-B14F-4D97-AF65-F5344CB8AC3E}">
        <p14:creationId xmlns:p14="http://schemas.microsoft.com/office/powerpoint/2010/main" val="4074911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zich bevinden</a:t>
            </a:r>
          </a:p>
        </p:txBody>
      </p:sp>
      <p:pic>
        <p:nvPicPr>
          <p:cNvPr id="3" name="Afbeelding 2">
            <a:extLst>
              <a:ext uri="{FF2B5EF4-FFF2-40B4-BE49-F238E27FC236}">
                <a16:creationId xmlns:a16="http://schemas.microsoft.com/office/drawing/2014/main" id="{08E15AC5-F392-4592-783F-2B2D2379130B}"/>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701051" y="1628800"/>
            <a:ext cx="7741898" cy="4882202"/>
          </a:xfrm>
          <a:prstGeom prst="rect">
            <a:avLst/>
          </a:prstGeom>
        </p:spPr>
      </p:pic>
    </p:spTree>
    <p:extLst>
      <p:ext uri="{BB962C8B-B14F-4D97-AF65-F5344CB8AC3E}">
        <p14:creationId xmlns:p14="http://schemas.microsoft.com/office/powerpoint/2010/main" val="4210467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voortdurend</a:t>
            </a:r>
          </a:p>
        </p:txBody>
      </p:sp>
      <p:pic>
        <p:nvPicPr>
          <p:cNvPr id="5" name="Afbeelding 4">
            <a:extLst>
              <a:ext uri="{FF2B5EF4-FFF2-40B4-BE49-F238E27FC236}">
                <a16:creationId xmlns:a16="http://schemas.microsoft.com/office/drawing/2014/main" id="{B9D82FA7-113A-3199-7C6D-2D1B6176E8A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83568" y="1556792"/>
            <a:ext cx="8206830" cy="4798881"/>
          </a:xfrm>
          <a:prstGeom prst="rect">
            <a:avLst/>
          </a:prstGeom>
        </p:spPr>
      </p:pic>
    </p:spTree>
    <p:extLst>
      <p:ext uri="{BB962C8B-B14F-4D97-AF65-F5344CB8AC3E}">
        <p14:creationId xmlns:p14="http://schemas.microsoft.com/office/powerpoint/2010/main" val="1487044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a:t>
            </a:r>
            <a:r>
              <a:rPr lang="nl-NL" sz="7200" b="1" u="sng" err="1">
                <a:latin typeface="Century Gothic" panose="020B0502020202020204" pitchFamily="34" charset="0"/>
              </a:rPr>
              <a:t>waarts</a:t>
            </a:r>
            <a:endParaRPr lang="nl-NL" sz="7200" b="1" u="sng">
              <a:latin typeface="Century Gothic" panose="020B0502020202020204" pitchFamily="34" charset="0"/>
            </a:endParaRPr>
          </a:p>
        </p:txBody>
      </p:sp>
      <p:pic>
        <p:nvPicPr>
          <p:cNvPr id="3" name="Afbeelding 2">
            <a:extLst>
              <a:ext uri="{FF2B5EF4-FFF2-40B4-BE49-F238E27FC236}">
                <a16:creationId xmlns:a16="http://schemas.microsoft.com/office/drawing/2014/main" id="{945B9857-5670-4FB3-0AB3-44455D23981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15988" y="1484784"/>
            <a:ext cx="8512024" cy="4935516"/>
          </a:xfrm>
          <a:prstGeom prst="rect">
            <a:avLst/>
          </a:prstGeom>
        </p:spPr>
      </p:pic>
    </p:spTree>
    <p:extLst>
      <p:ext uri="{BB962C8B-B14F-4D97-AF65-F5344CB8AC3E}">
        <p14:creationId xmlns:p14="http://schemas.microsoft.com/office/powerpoint/2010/main" val="3779434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in werkelijkheid</a:t>
            </a:r>
          </a:p>
        </p:txBody>
      </p:sp>
      <p:grpSp>
        <p:nvGrpSpPr>
          <p:cNvPr id="7" name="Groep 6">
            <a:extLst>
              <a:ext uri="{FF2B5EF4-FFF2-40B4-BE49-F238E27FC236}">
                <a16:creationId xmlns:a16="http://schemas.microsoft.com/office/drawing/2014/main" id="{CD1624A7-C8AB-D795-F002-C6CB0393DDF7}"/>
              </a:ext>
            </a:extLst>
          </p:cNvPr>
          <p:cNvGrpSpPr/>
          <p:nvPr/>
        </p:nvGrpSpPr>
        <p:grpSpPr>
          <a:xfrm>
            <a:off x="899592" y="1412776"/>
            <a:ext cx="7128284" cy="5292797"/>
            <a:chOff x="899592" y="1412776"/>
            <a:chExt cx="7128284" cy="5292797"/>
          </a:xfrm>
        </p:grpSpPr>
        <p:pic>
          <p:nvPicPr>
            <p:cNvPr id="3" name="Afbeelding 2">
              <a:extLst>
                <a:ext uri="{FF2B5EF4-FFF2-40B4-BE49-F238E27FC236}">
                  <a16:creationId xmlns:a16="http://schemas.microsoft.com/office/drawing/2014/main" id="{3D1C47E7-A431-3172-89FC-DD584653672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99592" y="1412776"/>
              <a:ext cx="7128284" cy="5087888"/>
            </a:xfrm>
            <a:prstGeom prst="rect">
              <a:avLst/>
            </a:prstGeom>
          </p:spPr>
        </p:pic>
        <p:sp>
          <p:nvSpPr>
            <p:cNvPr id="4" name="Pijl: gebogen 3">
              <a:extLst>
                <a:ext uri="{FF2B5EF4-FFF2-40B4-BE49-F238E27FC236}">
                  <a16:creationId xmlns:a16="http://schemas.microsoft.com/office/drawing/2014/main" id="{6755EE61-5116-BEFE-6AE0-0B469CE5676D}"/>
                </a:ext>
              </a:extLst>
            </p:cNvPr>
            <p:cNvSpPr/>
            <p:nvPr/>
          </p:nvSpPr>
          <p:spPr>
            <a:xfrm>
              <a:off x="3707904" y="4257301"/>
              <a:ext cx="3960440" cy="2448272"/>
            </a:xfrm>
            <a:prstGeom prst="bentArrow">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5" name="Tekstvak 4">
              <a:extLst>
                <a:ext uri="{FF2B5EF4-FFF2-40B4-BE49-F238E27FC236}">
                  <a16:creationId xmlns:a16="http://schemas.microsoft.com/office/drawing/2014/main" id="{8A6AA281-AFA9-226C-1528-69B72CF11CB7}"/>
                </a:ext>
              </a:extLst>
            </p:cNvPr>
            <p:cNvSpPr txBox="1"/>
            <p:nvPr/>
          </p:nvSpPr>
          <p:spPr>
            <a:xfrm>
              <a:off x="3523310" y="1888021"/>
              <a:ext cx="792088" cy="1862048"/>
            </a:xfrm>
            <a:prstGeom prst="rect">
              <a:avLst/>
            </a:prstGeom>
            <a:noFill/>
          </p:spPr>
          <p:txBody>
            <a:bodyPr wrap="square" rtlCol="0">
              <a:spAutoFit/>
            </a:bodyPr>
            <a:lstStyle/>
            <a:p>
              <a:r>
                <a:rPr lang="nl-NL" sz="11500" b="1">
                  <a:solidFill>
                    <a:schemeClr val="bg1"/>
                  </a:solidFill>
                  <a:latin typeface="Arial Black" panose="020B0A04020102020204" pitchFamily="34" charset="0"/>
                </a:rPr>
                <a:t>?</a:t>
              </a:r>
              <a:endParaRPr lang="nl-NL" b="1">
                <a:solidFill>
                  <a:schemeClr val="bg1"/>
                </a:solidFill>
                <a:latin typeface="Arial Black" panose="020B0A04020102020204" pitchFamily="34" charset="0"/>
              </a:endParaRPr>
            </a:p>
          </p:txBody>
        </p:sp>
      </p:grpSp>
    </p:spTree>
    <p:extLst>
      <p:ext uri="{BB962C8B-B14F-4D97-AF65-F5344CB8AC3E}">
        <p14:creationId xmlns:p14="http://schemas.microsoft.com/office/powerpoint/2010/main" val="1201727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praktisch</a:t>
            </a:r>
          </a:p>
        </p:txBody>
      </p:sp>
      <p:pic>
        <p:nvPicPr>
          <p:cNvPr id="5" name="Afbeelding 4">
            <a:extLst>
              <a:ext uri="{FF2B5EF4-FFF2-40B4-BE49-F238E27FC236}">
                <a16:creationId xmlns:a16="http://schemas.microsoft.com/office/drawing/2014/main" id="{BB45A129-E244-EC1F-9DD2-A4C362DCF31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22276" y="1700808"/>
            <a:ext cx="8099447" cy="4608512"/>
          </a:xfrm>
          <a:prstGeom prst="rect">
            <a:avLst/>
          </a:prstGeom>
        </p:spPr>
      </p:pic>
    </p:spTree>
    <p:extLst>
      <p:ext uri="{BB962C8B-B14F-4D97-AF65-F5344CB8AC3E}">
        <p14:creationId xmlns:p14="http://schemas.microsoft.com/office/powerpoint/2010/main" val="29047384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Op de woordmuur:</a:t>
            </a:r>
          </a:p>
        </p:txBody>
      </p:sp>
    </p:spTree>
    <p:extLst>
      <p:ext uri="{BB962C8B-B14F-4D97-AF65-F5344CB8AC3E}">
        <p14:creationId xmlns:p14="http://schemas.microsoft.com/office/powerpoint/2010/main" val="1671649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B760A-D0D1-D03E-3382-24ECF2F9ABBC}"/>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87181F89-1BB8-FB03-A245-CA6D55BCA468}"/>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pic>
        <p:nvPicPr>
          <p:cNvPr id="9" name="Afbeelding 8">
            <a:extLst>
              <a:ext uri="{FF2B5EF4-FFF2-40B4-BE49-F238E27FC236}">
                <a16:creationId xmlns:a16="http://schemas.microsoft.com/office/drawing/2014/main" id="{78C6D085-D760-68BE-86E7-61CBF6D8424C}"/>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573222" y="668598"/>
            <a:ext cx="8028571" cy="2746306"/>
          </a:xfrm>
          <a:prstGeom prst="rect">
            <a:avLst/>
          </a:prstGeom>
        </p:spPr>
      </p:pic>
      <p:sp>
        <p:nvSpPr>
          <p:cNvPr id="10" name="Text Box 14">
            <a:extLst>
              <a:ext uri="{FF2B5EF4-FFF2-40B4-BE49-F238E27FC236}">
                <a16:creationId xmlns:a16="http://schemas.microsoft.com/office/drawing/2014/main" id="{8722E979-5B0D-8B95-7502-521D4DDC2E7A}"/>
              </a:ext>
            </a:extLst>
          </p:cNvPr>
          <p:cNvSpPr txBox="1"/>
          <p:nvPr/>
        </p:nvSpPr>
        <p:spPr>
          <a:xfrm>
            <a:off x="1835696" y="386052"/>
            <a:ext cx="4360893"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26C82D3A-ACAB-F407-63B4-E0F7457EAC1B}"/>
              </a:ext>
            </a:extLst>
          </p:cNvPr>
          <p:cNvSpPr txBox="1">
            <a:spLocks noChangeArrowheads="1"/>
          </p:cNvSpPr>
          <p:nvPr/>
        </p:nvSpPr>
        <p:spPr bwMode="auto">
          <a:xfrm>
            <a:off x="1777681" y="332656"/>
            <a:ext cx="4666527"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baseren op</a:t>
            </a:r>
            <a:endParaRPr lang="nl-NL" sz="5400" b="1">
              <a:effectLst/>
              <a:latin typeface="Century Gothic" panose="020B0502020202020204" pitchFamily="34" charset="0"/>
              <a:ea typeface="Calibri"/>
              <a:cs typeface="Times New Roman"/>
            </a:endParaRPr>
          </a:p>
        </p:txBody>
      </p:sp>
      <p:sp>
        <p:nvSpPr>
          <p:cNvPr id="19" name="Text Box 14">
            <a:extLst>
              <a:ext uri="{FF2B5EF4-FFF2-40B4-BE49-F238E27FC236}">
                <a16:creationId xmlns:a16="http://schemas.microsoft.com/office/drawing/2014/main" id="{3CCBB525-9410-AF9C-E678-42E5D283ADAB}"/>
              </a:ext>
            </a:extLst>
          </p:cNvPr>
          <p:cNvSpPr txBox="1"/>
          <p:nvPr/>
        </p:nvSpPr>
        <p:spPr>
          <a:xfrm>
            <a:off x="529997" y="3032955"/>
            <a:ext cx="2169796" cy="957095"/>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E6B7C61F-7D7F-1D3E-087A-E3B533A5437C}"/>
              </a:ext>
            </a:extLst>
          </p:cNvPr>
          <p:cNvSpPr txBox="1">
            <a:spLocks noChangeArrowheads="1"/>
          </p:cNvSpPr>
          <p:nvPr/>
        </p:nvSpPr>
        <p:spPr bwMode="auto">
          <a:xfrm>
            <a:off x="353654" y="3096013"/>
            <a:ext cx="2498994"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75000"/>
              </a:lnSpc>
              <a:spcAft>
                <a:spcPts val="800"/>
              </a:spcAft>
            </a:pPr>
            <a:r>
              <a:rPr lang="nl-NL" sz="3600">
                <a:latin typeface="Century Gothic" panose="020B0502020202020204" pitchFamily="34" charset="0"/>
                <a:ea typeface="Calibri"/>
                <a:cs typeface="Times New Roman"/>
              </a:rPr>
              <a:t>de ervaring</a:t>
            </a:r>
            <a:endParaRPr lang="nl-NL" sz="3600">
              <a:effectLst/>
              <a:latin typeface="Century Gothic" panose="020B0502020202020204" pitchFamily="34" charset="0"/>
              <a:ea typeface="Calibri"/>
              <a:cs typeface="Times New Roman"/>
            </a:endParaRPr>
          </a:p>
        </p:txBody>
      </p:sp>
      <p:sp>
        <p:nvSpPr>
          <p:cNvPr id="18" name="Text Box 14">
            <a:extLst>
              <a:ext uri="{FF2B5EF4-FFF2-40B4-BE49-F238E27FC236}">
                <a16:creationId xmlns:a16="http://schemas.microsoft.com/office/drawing/2014/main" id="{16530091-D5F7-7BB5-E25B-E37C86435228}"/>
              </a:ext>
            </a:extLst>
          </p:cNvPr>
          <p:cNvSpPr txBox="1"/>
          <p:nvPr/>
        </p:nvSpPr>
        <p:spPr>
          <a:xfrm>
            <a:off x="3084448" y="3032956"/>
            <a:ext cx="3335144" cy="957094"/>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B52244A5-19D2-3440-8D89-EC8AE4D8B9EF}"/>
              </a:ext>
            </a:extLst>
          </p:cNvPr>
          <p:cNvSpPr txBox="1">
            <a:spLocks noChangeArrowheads="1"/>
          </p:cNvSpPr>
          <p:nvPr/>
        </p:nvSpPr>
        <p:spPr bwMode="auto">
          <a:xfrm>
            <a:off x="3165507" y="3086095"/>
            <a:ext cx="3220970"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75000"/>
              </a:lnSpc>
              <a:spcAft>
                <a:spcPts val="800"/>
              </a:spcAft>
            </a:pPr>
            <a:r>
              <a:rPr lang="nl-NL" sz="3600">
                <a:latin typeface="Century Gothic" panose="020B0502020202020204" pitchFamily="34" charset="0"/>
                <a:ea typeface="Calibri"/>
                <a:cs typeface="Times New Roman"/>
              </a:rPr>
              <a:t>wat anderen zeggen</a:t>
            </a:r>
          </a:p>
        </p:txBody>
      </p:sp>
      <p:sp>
        <p:nvSpPr>
          <p:cNvPr id="14" name="Text Box 14">
            <a:extLst>
              <a:ext uri="{FF2B5EF4-FFF2-40B4-BE49-F238E27FC236}">
                <a16:creationId xmlns:a16="http://schemas.microsoft.com/office/drawing/2014/main" id="{6EE3BB7A-95B6-3E4F-A677-790F4187F7A3}"/>
              </a:ext>
            </a:extLst>
          </p:cNvPr>
          <p:cNvSpPr txBox="1"/>
          <p:nvPr/>
        </p:nvSpPr>
        <p:spPr>
          <a:xfrm>
            <a:off x="6804248" y="3020938"/>
            <a:ext cx="2095700" cy="969113"/>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CB82FA49-016D-82D0-6B8E-1682EEE7DFC4}"/>
              </a:ext>
            </a:extLst>
          </p:cNvPr>
          <p:cNvSpPr txBox="1">
            <a:spLocks noChangeArrowheads="1"/>
          </p:cNvSpPr>
          <p:nvPr/>
        </p:nvSpPr>
        <p:spPr bwMode="auto">
          <a:xfrm>
            <a:off x="6717248" y="3096013"/>
            <a:ext cx="2263798"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75000"/>
              </a:lnSpc>
              <a:spcAft>
                <a:spcPts val="800"/>
              </a:spcAft>
            </a:pPr>
            <a:r>
              <a:rPr lang="nl-NL" sz="3600">
                <a:latin typeface="Century Gothic" panose="020B0502020202020204" pitchFamily="34" charset="0"/>
                <a:ea typeface="Calibri"/>
                <a:cs typeface="Times New Roman"/>
              </a:rPr>
              <a:t>de theorie</a:t>
            </a:r>
          </a:p>
        </p:txBody>
      </p:sp>
      <p:sp>
        <p:nvSpPr>
          <p:cNvPr id="16" name="Text Box 14">
            <a:extLst>
              <a:ext uri="{FF2B5EF4-FFF2-40B4-BE49-F238E27FC236}">
                <a16:creationId xmlns:a16="http://schemas.microsoft.com/office/drawing/2014/main" id="{25EAF070-AE50-516F-6BA8-7F0D87945110}"/>
              </a:ext>
            </a:extLst>
          </p:cNvPr>
          <p:cNvSpPr txBox="1"/>
          <p:nvPr/>
        </p:nvSpPr>
        <p:spPr>
          <a:xfrm>
            <a:off x="6268629" y="492088"/>
            <a:ext cx="2599182" cy="664599"/>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7" name="Tekstvak 2">
            <a:extLst>
              <a:ext uri="{FF2B5EF4-FFF2-40B4-BE49-F238E27FC236}">
                <a16:creationId xmlns:a16="http://schemas.microsoft.com/office/drawing/2014/main" id="{346B16AE-9713-574B-55F6-A17F8B4E5795}"/>
              </a:ext>
            </a:extLst>
          </p:cNvPr>
          <p:cNvSpPr txBox="1">
            <a:spLocks noChangeArrowheads="1"/>
          </p:cNvSpPr>
          <p:nvPr/>
        </p:nvSpPr>
        <p:spPr bwMode="auto">
          <a:xfrm>
            <a:off x="6285693" y="522079"/>
            <a:ext cx="2654158" cy="342482"/>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800">
                <a:effectLst/>
                <a:latin typeface="Century Gothic" panose="020B0502020202020204" pitchFamily="34" charset="0"/>
                <a:ea typeface="Calibri"/>
                <a:cs typeface="Times New Roman"/>
              </a:rPr>
              <a:t>= uitgaan van</a:t>
            </a:r>
            <a:endParaRPr lang="nl-NL" sz="1100">
              <a:effectLst/>
              <a:latin typeface="Century Gothic" panose="020B0502020202020204" pitchFamily="34" charset="0"/>
              <a:ea typeface="Calibri"/>
              <a:cs typeface="Times New Roman"/>
            </a:endParaRPr>
          </a:p>
        </p:txBody>
      </p:sp>
      <p:grpSp>
        <p:nvGrpSpPr>
          <p:cNvPr id="20" name="Groep 19">
            <a:extLst>
              <a:ext uri="{FF2B5EF4-FFF2-40B4-BE49-F238E27FC236}">
                <a16:creationId xmlns:a16="http://schemas.microsoft.com/office/drawing/2014/main" id="{2655D85A-C335-23B6-D1F6-AC0975FEAA51}"/>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B88F3546-7E06-9C3E-D39B-8E24F3BBEE4C}"/>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799A6171-75CB-E89B-A355-BCAAA7A13859}"/>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D7E30231-FA18-1422-CCBF-90AE2BD5BEDE}"/>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A26650FE-9D68-AE89-4D55-83AA4FF1FDDA}"/>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B53455AB-D1B9-27AB-660E-DA6B5CF080C2}"/>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21" name="Afbeelding 20">
            <a:extLst>
              <a:ext uri="{FF2B5EF4-FFF2-40B4-BE49-F238E27FC236}">
                <a16:creationId xmlns:a16="http://schemas.microsoft.com/office/drawing/2014/main" id="{BAF7641B-C0B7-FAD0-5A31-9DC962E9D53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07958" y="4233194"/>
            <a:ext cx="2407858" cy="1608449"/>
          </a:xfrm>
          <a:prstGeom prst="rect">
            <a:avLst/>
          </a:prstGeom>
        </p:spPr>
      </p:pic>
      <p:pic>
        <p:nvPicPr>
          <p:cNvPr id="24" name="Afbeelding 23">
            <a:extLst>
              <a:ext uri="{FF2B5EF4-FFF2-40B4-BE49-F238E27FC236}">
                <a16:creationId xmlns:a16="http://schemas.microsoft.com/office/drawing/2014/main" id="{A7737B0F-E4FB-D3D4-EAE7-2CA87EC683F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680583" y="4284496"/>
            <a:ext cx="2219365" cy="1482536"/>
          </a:xfrm>
          <a:prstGeom prst="rect">
            <a:avLst/>
          </a:prstGeom>
        </p:spPr>
      </p:pic>
      <p:pic>
        <p:nvPicPr>
          <p:cNvPr id="28" name="Afbeelding 27">
            <a:extLst>
              <a:ext uri="{FF2B5EF4-FFF2-40B4-BE49-F238E27FC236}">
                <a16:creationId xmlns:a16="http://schemas.microsoft.com/office/drawing/2014/main" id="{8175962C-2902-E207-73BE-C6CA9E79D4A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594577" y="4284496"/>
            <a:ext cx="2438400" cy="1548384"/>
          </a:xfrm>
          <a:prstGeom prst="rect">
            <a:avLst/>
          </a:prstGeom>
        </p:spPr>
      </p:pic>
    </p:spTree>
    <p:extLst>
      <p:ext uri="{BB962C8B-B14F-4D97-AF65-F5344CB8AC3E}">
        <p14:creationId xmlns:p14="http://schemas.microsoft.com/office/powerpoint/2010/main" val="313925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6FE5B-8E8E-5228-CA31-E48A7AE5B58E}"/>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A48DCAAF-056C-F718-7149-8B775ECA2F75}"/>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8B51CBDA-66A6-240A-995D-E1DEEC36C6DA}"/>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5D0DC196-E865-D558-A4CE-7EBEF71AD535}"/>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8C227D61-601D-F8B5-DBD1-7966BDBC40CA}"/>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98BF0045-F539-7975-751A-753B4B61C24F}"/>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8A085077-0E1A-5961-4C1D-1534D20EA618}"/>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810C4446-AD17-1696-E726-04E60B92B3CB}"/>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426D8E22-0FDB-4128-D083-79E98BBC576B}"/>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1953E1CE-57CA-100E-BBFA-B855516960B1}"/>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35D743FE-0CF2-F656-F6E4-A5C822EF0F46}"/>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F60F936B-DB0B-3AF6-F9F2-1430FA07BC76}"/>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E248EA69-15A4-FACA-B579-184240E4ECB5}"/>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D64FB380-22F1-DC01-AAF6-008132AD6942}"/>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FBA4DB99-973D-E3AB-31A8-E0FEB621A751}"/>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5117CAB0-7F0C-B7E2-AF80-FBA768658B2C}"/>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E47EF49A-32D5-1406-BA46-D65DD10BEDF8}"/>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2E82A789-3F85-8D85-6EDE-F59DB1698365}"/>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FE5955DF-4204-D544-5078-BA634D7E7DCE}"/>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E54290D3-5665-6F9E-C67B-3C07B360C9F5}"/>
              </a:ext>
            </a:extLst>
          </p:cNvPr>
          <p:cNvSpPr txBox="1">
            <a:spLocks noChangeArrowheads="1"/>
          </p:cNvSpPr>
          <p:nvPr/>
        </p:nvSpPr>
        <p:spPr bwMode="auto">
          <a:xfrm>
            <a:off x="273487" y="257519"/>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latin typeface="Century Gothic" panose="020B0502020202020204" pitchFamily="34" charset="0"/>
                <a:ea typeface="Calibri"/>
                <a:cs typeface="Times New Roman"/>
              </a:rPr>
              <a:t>praktisch</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96F1EAEB-6BA9-5A84-0A02-61F962544037}"/>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onpraktisch</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45BE3750-BE06-97EA-21C0-A46EE8CA9E75}"/>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handig</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0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Het is </a:t>
            </a:r>
            <a:r>
              <a:rPr lang="nl-NL" sz="2400" i="1" u="sng">
                <a:solidFill>
                  <a:srgbClr val="387038"/>
                </a:solidFill>
                <a:latin typeface="Century Gothic" panose="020B0502020202020204" pitchFamily="34" charset="0"/>
                <a:ea typeface="Calibri"/>
                <a:cs typeface="Times New Roman"/>
              </a:rPr>
              <a:t>praktisch</a:t>
            </a:r>
            <a:r>
              <a:rPr lang="nl-NL" sz="2400" i="1">
                <a:solidFill>
                  <a:srgbClr val="387038"/>
                </a:solidFill>
                <a:latin typeface="Century Gothic" panose="020B0502020202020204" pitchFamily="34" charset="0"/>
                <a:ea typeface="Calibri"/>
                <a:cs typeface="Times New Roman"/>
              </a:rPr>
              <a:t> als je de navigatie op wandelen zet, als je gaat lopen. </a:t>
            </a:r>
          </a:p>
          <a:p>
            <a:pPr algn="ctr">
              <a:lnSpc>
                <a:spcPct val="107000"/>
              </a:lnSpc>
              <a:spcAft>
                <a:spcPts val="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1411BE7F-7C59-0E89-A03D-D27DAE839E15}"/>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niet handig</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endParaRPr lang="nl-NL" sz="1600">
              <a:effectLst/>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Een paraplu met gaten is heel </a:t>
            </a:r>
            <a:r>
              <a:rPr lang="nl-NL" sz="2400" i="1" u="sng">
                <a:solidFill>
                  <a:srgbClr val="387038"/>
                </a:solidFill>
                <a:latin typeface="Century Gothic" panose="020B0502020202020204" pitchFamily="34" charset="0"/>
                <a:ea typeface="Calibri"/>
                <a:cs typeface="Times New Roman"/>
              </a:rPr>
              <a:t>onpraktisch</a:t>
            </a:r>
            <a:r>
              <a:rPr lang="nl-NL" sz="2400" i="1">
                <a:solidFill>
                  <a:srgbClr val="387038"/>
                </a:solidFill>
                <a:latin typeface="Century Gothic" panose="020B0502020202020204" pitchFamily="34" charset="0"/>
                <a:ea typeface="Calibri"/>
                <a:cs typeface="Times New Roman"/>
              </a:rPr>
              <a:t>.</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28E87082-5C86-71F4-C670-D3CABEFC47A6}"/>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CC84FD9F-2C59-36F7-CB4B-750F943DC96C}"/>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255D8464-E31D-9615-C223-B0D80CAC38AA}"/>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91B1E1D9-3AFE-260E-4086-4C3AC8C0BFDB}"/>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F7DC69C5-0011-CA56-89DB-6C6EC92E48E4}"/>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03250DE0-A91C-76D9-2CB8-14E0C4EF110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79670" y="2090628"/>
            <a:ext cx="2905141" cy="2905141"/>
          </a:xfrm>
          <a:prstGeom prst="rect">
            <a:avLst/>
          </a:prstGeom>
        </p:spPr>
      </p:pic>
      <p:pic>
        <p:nvPicPr>
          <p:cNvPr id="9" name="Afbeelding 8">
            <a:extLst>
              <a:ext uri="{FF2B5EF4-FFF2-40B4-BE49-F238E27FC236}">
                <a16:creationId xmlns:a16="http://schemas.microsoft.com/office/drawing/2014/main" id="{17C4F9A2-EAED-A1F5-AEA7-BE15EC0A6407}"/>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695565" y="2289802"/>
            <a:ext cx="3329214" cy="2520279"/>
          </a:xfrm>
          <a:prstGeom prst="rect">
            <a:avLst/>
          </a:prstGeom>
        </p:spPr>
      </p:pic>
    </p:spTree>
    <p:extLst>
      <p:ext uri="{BB962C8B-B14F-4D97-AF65-F5344CB8AC3E}">
        <p14:creationId xmlns:p14="http://schemas.microsoft.com/office/powerpoint/2010/main" val="2529806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72047C65-DE0C-5E22-1EF7-5ED0D1075E68}"/>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51DD9BBE-0654-F7C1-474D-51A63B2E97E4}"/>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ADC08903-1249-C293-310D-CF62D2352596}"/>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3D09B2A4-3F65-1D5C-40D9-FF5217B6D819}"/>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43E1EF99-1825-D9B6-CE28-54505AE2D0DE}"/>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644A4299-3A63-6813-A679-FB8DB7D5FD7A}"/>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79D0A0B5-43EC-915C-1E3A-AA9CA21994B4}"/>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D4DC5350-E385-459A-7DF3-9A72313F2A3E}"/>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67F7FEC4-BF68-947B-DD0F-7E6E50020673}"/>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265DE5CD-5637-64F2-6E23-1BE493BF39D9}"/>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CCCAE601-6EB4-C211-79F6-B35BB66EE51B}"/>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0B71306B-B1D7-DA38-CEBA-4A435BF13123}"/>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48EA2D2F-7681-0E53-DB39-9C6B3831EFC3}"/>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3B6DEF31-7DDE-219F-D8DB-96DA4ABF0241}"/>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2E92E1D8-2B7E-53B8-A69B-32798D535B35}"/>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B034BB45-026D-28BB-2C78-738A90EF2845}"/>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D8074DC8-B4AE-AA46-2D76-EBA890C6A19B}"/>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8B5945C4-B34D-159C-2481-CA48BF731E61}"/>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AC757F5E-B016-F947-4518-7C6B9CC7EE04}"/>
              </a:ext>
            </a:extLst>
          </p:cNvPr>
          <p:cNvSpPr txBox="1">
            <a:spLocks noChangeArrowheads="1"/>
          </p:cNvSpPr>
          <p:nvPr/>
        </p:nvSpPr>
        <p:spPr bwMode="auto">
          <a:xfrm>
            <a:off x="273487" y="257519"/>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ervaren</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152372B3-00F5-781C-183E-6F2DDF35091D}"/>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latin typeface="Century Gothic" panose="020B0502020202020204" pitchFamily="34" charset="0"/>
                <a:ea typeface="Calibri"/>
                <a:cs typeface="Times New Roman"/>
              </a:rPr>
              <a:t>onervaren</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37104C51-0232-62ED-4C6F-1447D06633EE}"/>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ergens goed in zijn doordat je het vaak hebt gedaan</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Ik ben </a:t>
            </a:r>
            <a:r>
              <a:rPr lang="nl-NL" sz="2400" i="1" u="sng">
                <a:solidFill>
                  <a:srgbClr val="387038"/>
                </a:solidFill>
                <a:latin typeface="Century Gothic" panose="020B0502020202020204" pitchFamily="34" charset="0"/>
                <a:ea typeface="Calibri"/>
                <a:cs typeface="Times New Roman"/>
              </a:rPr>
              <a:t>ervaren</a:t>
            </a:r>
            <a:r>
              <a:rPr lang="nl-NL" sz="2400" i="1">
                <a:solidFill>
                  <a:srgbClr val="387038"/>
                </a:solidFill>
                <a:latin typeface="Century Gothic" panose="020B0502020202020204" pitchFamily="34" charset="0"/>
                <a:ea typeface="Calibri"/>
                <a:cs typeface="Times New Roman"/>
              </a:rPr>
              <a:t> in het gebruiken van navigatie</a:t>
            </a:r>
            <a:r>
              <a:rPr lang="nl-NL" sz="2400" i="1">
                <a:solidFill>
                  <a:srgbClr val="387038"/>
                </a:solidFill>
                <a:effectLst/>
                <a:latin typeface="Century Gothic" panose="020B0502020202020204" pitchFamily="34" charset="0"/>
                <a:ea typeface="Calibri"/>
                <a:cs typeface="Times New Roman"/>
              </a:rPr>
              <a:t>.</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D8EF981A-9BA7-0EB1-9B70-F7FBF2F7DF1C}"/>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a:t>
            </a:r>
            <a:r>
              <a:rPr lang="nl-NL" sz="2800">
                <a:latin typeface="Century Gothic" panose="020B0502020202020204" pitchFamily="34" charset="0"/>
                <a:ea typeface="Calibri"/>
                <a:cs typeface="Times New Roman"/>
              </a:rPr>
              <a:t>als je iets nog nooit hebt gedaan</a:t>
            </a: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Zij zijn nog </a:t>
            </a:r>
            <a:r>
              <a:rPr lang="nl-NL" sz="2400" i="1" u="sng">
                <a:solidFill>
                  <a:srgbClr val="387038"/>
                </a:solidFill>
                <a:latin typeface="Century Gothic" panose="020B0502020202020204" pitchFamily="34" charset="0"/>
                <a:ea typeface="Calibri"/>
                <a:cs typeface="Times New Roman"/>
              </a:rPr>
              <a:t>onervaren</a:t>
            </a:r>
            <a:r>
              <a:rPr lang="nl-NL" sz="2400" i="1">
                <a:solidFill>
                  <a:srgbClr val="387038"/>
                </a:solidFill>
                <a:latin typeface="Century Gothic" panose="020B0502020202020204" pitchFamily="34" charset="0"/>
                <a:ea typeface="Calibri"/>
                <a:cs typeface="Times New Roman"/>
              </a:rPr>
              <a:t> in het vinden van de kortste route door een doolhof.</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04CC944D-F3A6-F7AA-A247-B7C5B648A0A4}"/>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240801F9-2058-84A4-9503-E01B919DDA80}"/>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ACBB49E9-294B-2446-9719-E992D023E8E1}"/>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4DE133A0-CC30-3D8E-17AC-F370909C96F4}"/>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9F458F5E-71E5-42A9-724C-0CF61E33CD4A}"/>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 name="Afbeelding 1">
            <a:extLst>
              <a:ext uri="{FF2B5EF4-FFF2-40B4-BE49-F238E27FC236}">
                <a16:creationId xmlns:a16="http://schemas.microsoft.com/office/drawing/2014/main" id="{33614678-9761-8B01-C29B-62143F287974}"/>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403648" y="2863478"/>
            <a:ext cx="1800200" cy="2305265"/>
          </a:xfrm>
          <a:prstGeom prst="rect">
            <a:avLst/>
          </a:prstGeom>
        </p:spPr>
      </p:pic>
      <p:pic>
        <p:nvPicPr>
          <p:cNvPr id="9" name="Afbeelding 8">
            <a:extLst>
              <a:ext uri="{FF2B5EF4-FFF2-40B4-BE49-F238E27FC236}">
                <a16:creationId xmlns:a16="http://schemas.microsoft.com/office/drawing/2014/main" id="{EF08D47B-3EE4-AB1E-09F0-C05CA5954B2C}"/>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952911" y="2660816"/>
            <a:ext cx="3496179" cy="2328455"/>
          </a:xfrm>
          <a:prstGeom prst="rect">
            <a:avLst/>
          </a:prstGeom>
        </p:spPr>
      </p:pic>
    </p:spTree>
    <p:extLst>
      <p:ext uri="{BB962C8B-B14F-4D97-AF65-F5344CB8AC3E}">
        <p14:creationId xmlns:p14="http://schemas.microsoft.com/office/powerpoint/2010/main" val="29679284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D3EC3-F8A4-E85F-BA12-154C12D8095D}"/>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2B98817D-762B-A633-66BA-BBDC23435E39}"/>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B2C3DDF3-A21C-7771-679D-69825C8C783A}"/>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EE1256FD-8EFD-AFC4-C417-EEF40885B833}"/>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A34B9B48-523F-3EDD-AD30-D4B838FE4B22}"/>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5B9BAA79-B257-5CE5-6B2C-4E0B0AD4FC44}"/>
              </a:ext>
            </a:extLst>
          </p:cNvPr>
          <p:cNvCxnSpPr>
            <a:cxnSpLocks/>
          </p:cNvCxnSpPr>
          <p:nvPr/>
        </p:nvCxnSpPr>
        <p:spPr>
          <a:xfrm>
            <a:off x="251520" y="1556792"/>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E3FA1B73-29F0-A35E-A57E-D272C499A322}"/>
              </a:ext>
            </a:extLst>
          </p:cNvPr>
          <p:cNvCxnSpPr>
            <a:cxnSpLocks/>
          </p:cNvCxnSpPr>
          <p:nvPr/>
        </p:nvCxnSpPr>
        <p:spPr>
          <a:xfrm>
            <a:off x="4644008" y="1556792"/>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4B135C67-BFAD-C0D5-3BDA-C7631FEB241B}"/>
              </a:ext>
            </a:extLst>
          </p:cNvPr>
          <p:cNvCxnSpPr>
            <a:cxnSpLocks/>
          </p:cNvCxnSpPr>
          <p:nvPr/>
        </p:nvCxnSpPr>
        <p:spPr>
          <a:xfrm flipV="1">
            <a:off x="247089" y="1624477"/>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F7DA7E57-315E-B412-2606-201E3EA8E023}"/>
              </a:ext>
            </a:extLst>
          </p:cNvPr>
          <p:cNvCxnSpPr>
            <a:cxnSpLocks/>
          </p:cNvCxnSpPr>
          <p:nvPr/>
        </p:nvCxnSpPr>
        <p:spPr>
          <a:xfrm>
            <a:off x="4644008" y="1628800"/>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5BC9B498-F11E-BEC8-ADF6-4CC12FF82872}"/>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7B737F5B-52B7-ED5F-87EA-799466984576}"/>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D8E7841F-DFD7-C173-B7C5-39B9044F552B}"/>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C0FFEA71-A942-E23E-982D-413FAEB82276}"/>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3B5B770B-7395-9A5D-EA6E-3D77C807CF10}"/>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C7CCD699-8C22-17A0-87B5-9F80899C150D}"/>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790EFCFA-8A8B-A6E3-5A12-5B157FD86202}"/>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EDFD8DD3-FCD2-1614-833A-1116B74B10BC}"/>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4D44C56E-5C1D-B5DF-E302-044BFE342C04}"/>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2455072C-1B7F-44EF-785E-35BD521BC558}"/>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E21F6936-FF2F-3C12-8CD7-735F279F4FE3}"/>
              </a:ext>
            </a:extLst>
          </p:cNvPr>
          <p:cNvSpPr txBox="1">
            <a:spLocks noChangeArrowheads="1"/>
          </p:cNvSpPr>
          <p:nvPr/>
        </p:nvSpPr>
        <p:spPr bwMode="auto">
          <a:xfrm>
            <a:off x="239809" y="289929"/>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80000"/>
              </a:lnSpc>
              <a:spcAft>
                <a:spcPts val="800"/>
              </a:spcAft>
            </a:pPr>
            <a:r>
              <a:rPr lang="nl-NL" sz="4800" b="1">
                <a:solidFill>
                  <a:srgbClr val="387038"/>
                </a:solidFill>
                <a:latin typeface="Century Gothic" panose="020B0502020202020204" pitchFamily="34" charset="0"/>
                <a:ea typeface="Calibri"/>
                <a:cs typeface="Times New Roman"/>
              </a:rPr>
              <a:t>in gedachten</a:t>
            </a:r>
            <a:endParaRPr lang="nl-NL" sz="48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C1127D23-4BE6-6287-59A8-89D571129239}"/>
              </a:ext>
            </a:extLst>
          </p:cNvPr>
          <p:cNvSpPr txBox="1">
            <a:spLocks noChangeArrowheads="1"/>
          </p:cNvSpPr>
          <p:nvPr/>
        </p:nvSpPr>
        <p:spPr bwMode="auto">
          <a:xfrm>
            <a:off x="4329768" y="248489"/>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80000"/>
              </a:lnSpc>
              <a:spcAft>
                <a:spcPts val="800"/>
              </a:spcAft>
            </a:pPr>
            <a:r>
              <a:rPr lang="nl-NL" sz="4800" b="1">
                <a:solidFill>
                  <a:srgbClr val="387038"/>
                </a:solidFill>
                <a:latin typeface="Century Gothic" panose="020B0502020202020204" pitchFamily="34" charset="0"/>
                <a:ea typeface="Calibri"/>
                <a:cs typeface="Times New Roman"/>
              </a:rPr>
              <a:t>in werkelijkheid</a:t>
            </a:r>
            <a:endParaRPr lang="nl-NL" sz="48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1D29375C-07E8-A136-899B-2BD02A59938C}"/>
              </a:ext>
            </a:extLst>
          </p:cNvPr>
          <p:cNvSpPr txBox="1">
            <a:spLocks noChangeArrowheads="1"/>
          </p:cNvSpPr>
          <p:nvPr/>
        </p:nvSpPr>
        <p:spPr bwMode="auto">
          <a:xfrm>
            <a:off x="247089" y="1624477"/>
            <a:ext cx="4185327" cy="4796605"/>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in je hoofd, bedacht</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r>
              <a:rPr lang="nl-NL">
                <a:effectLst/>
                <a:latin typeface="Century Gothic" panose="020B0502020202020204" pitchFamily="34" charset="0"/>
                <a:ea typeface="Calibri"/>
                <a:cs typeface="Times New Roman"/>
              </a:rPr>
              <a:t> </a:t>
            </a:r>
            <a:endParaRPr lang="nl-NL" sz="2400">
              <a:effectLst/>
              <a:latin typeface="Century Gothic" panose="020B0502020202020204" pitchFamily="34" charset="0"/>
              <a:ea typeface="Calibri"/>
              <a:cs typeface="Times New Roman"/>
            </a:endParaRP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De navigatie had </a:t>
            </a:r>
          </a:p>
          <a:p>
            <a:pPr algn="ctr">
              <a:lnSpc>
                <a:spcPct val="107000"/>
              </a:lnSpc>
              <a:spcAft>
                <a:spcPts val="0"/>
              </a:spcAft>
            </a:pPr>
            <a:r>
              <a:rPr lang="nl-NL" sz="2400" i="1" u="sng">
                <a:solidFill>
                  <a:srgbClr val="387038"/>
                </a:solidFill>
                <a:latin typeface="Century Gothic" panose="020B0502020202020204" pitchFamily="34" charset="0"/>
                <a:ea typeface="Calibri"/>
                <a:cs typeface="Times New Roman"/>
              </a:rPr>
              <a:t>in gedachten</a:t>
            </a:r>
            <a:r>
              <a:rPr lang="nl-NL" sz="2400" i="1">
                <a:solidFill>
                  <a:srgbClr val="387038"/>
                </a:solidFill>
                <a:latin typeface="Century Gothic" panose="020B0502020202020204" pitchFamily="34" charset="0"/>
                <a:ea typeface="Calibri"/>
                <a:cs typeface="Times New Roman"/>
              </a:rPr>
              <a:t> dat ik </a:t>
            </a: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rechtsaf moest</a:t>
            </a:r>
            <a:r>
              <a:rPr lang="nl-NL" sz="2400" i="1">
                <a:solidFill>
                  <a:srgbClr val="387038"/>
                </a:solidFill>
                <a:effectLst/>
                <a:latin typeface="Century Gothic" panose="020B0502020202020204" pitchFamily="34" charset="0"/>
                <a:ea typeface="Calibri"/>
                <a:cs typeface="Times New Roman"/>
              </a:rPr>
              <a:t>.</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9271C831-4877-2C21-360F-9B7D89CB404E}"/>
              </a:ext>
            </a:extLst>
          </p:cNvPr>
          <p:cNvSpPr txBox="1">
            <a:spLocks noChangeArrowheads="1"/>
          </p:cNvSpPr>
          <p:nvPr/>
        </p:nvSpPr>
        <p:spPr bwMode="auto">
          <a:xfrm>
            <a:off x="4670268" y="1616645"/>
            <a:ext cx="4145769" cy="4764682"/>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a:t>
            </a:r>
            <a:r>
              <a:rPr lang="nl-NL" sz="2800">
                <a:latin typeface="Century Gothic" panose="020B0502020202020204" pitchFamily="34" charset="0"/>
                <a:ea typeface="Calibri"/>
                <a:cs typeface="Times New Roman"/>
              </a:rPr>
              <a:t>in het echt, eigenlijk</a:t>
            </a: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4800">
              <a:effectLst/>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Maar </a:t>
            </a:r>
            <a:r>
              <a:rPr lang="nl-NL" sz="2400" i="1" u="sng">
                <a:solidFill>
                  <a:srgbClr val="387038"/>
                </a:solidFill>
                <a:latin typeface="Century Gothic" panose="020B0502020202020204" pitchFamily="34" charset="0"/>
                <a:ea typeface="Calibri"/>
                <a:cs typeface="Times New Roman"/>
              </a:rPr>
              <a:t>in werkelijkheid</a:t>
            </a:r>
            <a:r>
              <a:rPr lang="nl-NL" sz="2400" i="1">
                <a:solidFill>
                  <a:srgbClr val="387038"/>
                </a:solidFill>
                <a:latin typeface="Century Gothic" panose="020B0502020202020204" pitchFamily="34" charset="0"/>
                <a:ea typeface="Calibri"/>
                <a:cs typeface="Times New Roman"/>
              </a:rPr>
              <a:t> begon daar een snelweg en kon ik niet rechtsaf.</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BDEE8621-3025-E7B1-6118-94C88AAC5288}"/>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2366320B-2A25-2205-41A9-EDE80F7EB70F}"/>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30F0E877-814F-76E7-6BE4-723002DCC7AC}"/>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C5B3BA82-3C14-2F88-4A9A-B3F653F6FD0B}"/>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C2C8F7CE-B410-F846-C2B1-561FE66F9AE4}"/>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D2777DE8-E805-AB17-3D61-72F4DB63B2DE}"/>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57866" y="2376206"/>
            <a:ext cx="3245608" cy="2734399"/>
          </a:xfrm>
          <a:prstGeom prst="rect">
            <a:avLst/>
          </a:prstGeom>
        </p:spPr>
      </p:pic>
      <p:sp>
        <p:nvSpPr>
          <p:cNvPr id="19" name="Pijl: gebogen 18">
            <a:extLst>
              <a:ext uri="{FF2B5EF4-FFF2-40B4-BE49-F238E27FC236}">
                <a16:creationId xmlns:a16="http://schemas.microsoft.com/office/drawing/2014/main" id="{9597E4F7-AA68-DE5F-113E-9C44441B1E08}"/>
              </a:ext>
            </a:extLst>
          </p:cNvPr>
          <p:cNvSpPr/>
          <p:nvPr/>
        </p:nvSpPr>
        <p:spPr>
          <a:xfrm>
            <a:off x="1967145" y="3904948"/>
            <a:ext cx="2128471" cy="1315782"/>
          </a:xfrm>
          <a:prstGeom prst="bentArrow">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pic>
        <p:nvPicPr>
          <p:cNvPr id="23" name="Afbeelding 22">
            <a:extLst>
              <a:ext uri="{FF2B5EF4-FFF2-40B4-BE49-F238E27FC236}">
                <a16:creationId xmlns:a16="http://schemas.microsoft.com/office/drawing/2014/main" id="{3C2ADAAF-FD4F-7CFF-EBD6-04B26F14230A}"/>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4746826" y="2265521"/>
            <a:ext cx="4024933" cy="2872839"/>
          </a:xfrm>
          <a:prstGeom prst="rect">
            <a:avLst/>
          </a:prstGeom>
        </p:spPr>
      </p:pic>
      <p:sp>
        <p:nvSpPr>
          <p:cNvPr id="26" name="Pijl: omlaag 25">
            <a:extLst>
              <a:ext uri="{FF2B5EF4-FFF2-40B4-BE49-F238E27FC236}">
                <a16:creationId xmlns:a16="http://schemas.microsoft.com/office/drawing/2014/main" id="{5EB7C872-8C66-E1EF-FE39-D145FAD9040E}"/>
              </a:ext>
            </a:extLst>
          </p:cNvPr>
          <p:cNvSpPr/>
          <p:nvPr/>
        </p:nvSpPr>
        <p:spPr>
          <a:xfrm rot="18676326">
            <a:off x="7642084" y="2311957"/>
            <a:ext cx="576064" cy="576064"/>
          </a:xfrm>
          <a:prstGeom prst="downArrow">
            <a:avLst/>
          </a:prstGeom>
          <a:solidFill>
            <a:srgbClr val="C0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858108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15C6C-A6B0-63D1-48D6-A3458DDD294E}"/>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51CC9BE0-2F42-7F61-A231-EA7586F2F44E}"/>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1CB9229A-C4FC-E7FA-4965-B37BE0E65F28}"/>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9241B434-4C62-F9AC-8DE8-5EC35ED46EE0}"/>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CD3DCC51-117C-993B-3241-5EF8618AE9C3}"/>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26FE9952-79E3-BC3D-B2BC-29750A2F3A03}"/>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54468135-03F4-BF27-60AC-23BA280FC9E8}"/>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136B7386-44FD-9527-5AF0-59BD6C6B41CA}"/>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B12FB89D-84DF-C48E-3865-E3601D494FE8}"/>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C45735E6-3C44-A868-2235-4FB9268F582B}"/>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A8044F10-2E3F-5241-1CF6-AD38E8540FA5}"/>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A21DA354-D3B8-E691-F227-2F08BEFB2BDF}"/>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7588F7AA-BCCE-A638-360A-A9C3C9F0E747}"/>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7F44DE72-A694-8F65-0A83-04C8DFEB9123}"/>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F39489AC-DC42-C40F-FAD3-EC85AD774B4F}"/>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7330DACB-F533-07F8-C400-583D41E5E749}"/>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4B8F62BB-B099-05F7-0CD1-CC273ADA4587}"/>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532EF761-D06C-67EC-9CF0-A8680D94A853}"/>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CB21719A-3C1F-20FB-EA46-13A43C9FE60A}"/>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077D3CA3-CDC0-293B-9548-6C95F8BBAABB}"/>
              </a:ext>
            </a:extLst>
          </p:cNvPr>
          <p:cNvSpPr txBox="1">
            <a:spLocks noChangeArrowheads="1"/>
          </p:cNvSpPr>
          <p:nvPr/>
        </p:nvSpPr>
        <p:spPr bwMode="auto">
          <a:xfrm>
            <a:off x="143050" y="279468"/>
            <a:ext cx="434316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latin typeface="Century Gothic" panose="020B0502020202020204" pitchFamily="34" charset="0"/>
                <a:ea typeface="Calibri"/>
                <a:cs typeface="Times New Roman"/>
              </a:rPr>
              <a:t>voortdurend</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01402314-F451-4E9A-67AF-A2F412B6F0B0}"/>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latin typeface="Century Gothic" panose="020B0502020202020204" pitchFamily="34" charset="0"/>
                <a:ea typeface="Calibri"/>
                <a:cs typeface="Times New Roman"/>
              </a:rPr>
              <a:t>a</a:t>
            </a:r>
            <a:r>
              <a:rPr lang="nl-NL" sz="5400" b="1">
                <a:solidFill>
                  <a:srgbClr val="387038"/>
                </a:solidFill>
                <a:effectLst/>
                <a:latin typeface="Century Gothic" panose="020B0502020202020204" pitchFamily="34" charset="0"/>
                <a:ea typeface="Calibri"/>
                <a:cs typeface="Times New Roman"/>
              </a:rPr>
              <a:t>f en toe</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26880A51-8A9E-AD09-F8C5-B5E97E6BEF3A}"/>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steeds, de heel tijd</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De navigatie weet </a:t>
            </a:r>
            <a:r>
              <a:rPr lang="nl-NL" sz="2400" i="1" u="sng">
                <a:solidFill>
                  <a:srgbClr val="387038"/>
                </a:solidFill>
                <a:latin typeface="Century Gothic" panose="020B0502020202020204" pitchFamily="34" charset="0"/>
                <a:ea typeface="Calibri"/>
                <a:cs typeface="Times New Roman"/>
              </a:rPr>
              <a:t>voortdurend</a:t>
            </a:r>
            <a:r>
              <a:rPr lang="nl-NL" sz="2400" i="1">
                <a:solidFill>
                  <a:srgbClr val="387038"/>
                </a:solidFill>
                <a:latin typeface="Century Gothic" panose="020B0502020202020204" pitchFamily="34" charset="0"/>
                <a:ea typeface="Calibri"/>
                <a:cs typeface="Times New Roman"/>
              </a:rPr>
              <a:t> waar je bent. </a:t>
            </a:r>
          </a:p>
          <a:p>
            <a:pPr algn="ctr">
              <a:lnSpc>
                <a:spcPct val="107000"/>
              </a:lnSpc>
              <a:spcAft>
                <a:spcPts val="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8D8D0203-B745-BE0F-44E2-898DBBFFE6DF}"/>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a:t>
            </a:r>
            <a:r>
              <a:rPr lang="nl-NL" sz="2800">
                <a:latin typeface="Century Gothic" panose="020B0502020202020204" pitchFamily="34" charset="0"/>
                <a:ea typeface="Calibri"/>
                <a:cs typeface="Times New Roman"/>
              </a:rPr>
              <a:t>soms</a:t>
            </a: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endParaRPr lang="nl-NL" sz="2400">
              <a:effectLst/>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Als mijn kind buiten is, weet ik </a:t>
            </a:r>
            <a:r>
              <a:rPr lang="nl-NL" sz="2400" i="1" u="sng">
                <a:solidFill>
                  <a:srgbClr val="387038"/>
                </a:solidFill>
                <a:latin typeface="Century Gothic" panose="020B0502020202020204" pitchFamily="34" charset="0"/>
                <a:ea typeface="Calibri"/>
                <a:cs typeface="Times New Roman"/>
              </a:rPr>
              <a:t>af en toe</a:t>
            </a:r>
            <a:r>
              <a:rPr lang="nl-NL" sz="2400" i="1">
                <a:solidFill>
                  <a:srgbClr val="387038"/>
                </a:solidFill>
                <a:latin typeface="Century Gothic" panose="020B0502020202020204" pitchFamily="34" charset="0"/>
                <a:ea typeface="Calibri"/>
                <a:cs typeface="Times New Roman"/>
              </a:rPr>
              <a:t> niet waar hij precies is. </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0DE08C9C-BC9B-413B-2DCA-40FC2416680B}"/>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6610B45A-A6C7-426A-FD83-AE3FCC8A8D46}"/>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FDCE1C6D-E706-F73F-EF57-5E58D23C3E40}"/>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CAB6666B-73FD-866A-B3C2-4F635AC76695}"/>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041E1FED-BB13-1744-F672-9602964817B1}"/>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2FD96573-E9C8-7251-7AC1-F4C72CFF9E0C}"/>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640117" y="2910020"/>
            <a:ext cx="3527326" cy="2062577"/>
          </a:xfrm>
          <a:prstGeom prst="rect">
            <a:avLst/>
          </a:prstGeom>
        </p:spPr>
      </p:pic>
      <p:pic>
        <p:nvPicPr>
          <p:cNvPr id="21" name="Afbeelding 20">
            <a:extLst>
              <a:ext uri="{FF2B5EF4-FFF2-40B4-BE49-F238E27FC236}">
                <a16:creationId xmlns:a16="http://schemas.microsoft.com/office/drawing/2014/main" id="{565DA65C-8E4E-AC54-C9AE-4A2F0779399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21189" y="2288526"/>
            <a:ext cx="3682694" cy="2455129"/>
          </a:xfrm>
          <a:prstGeom prst="rect">
            <a:avLst/>
          </a:prstGeom>
        </p:spPr>
      </p:pic>
      <p:pic>
        <p:nvPicPr>
          <p:cNvPr id="24" name="Afbeelding 23">
            <a:extLst>
              <a:ext uri="{FF2B5EF4-FFF2-40B4-BE49-F238E27FC236}">
                <a16:creationId xmlns:a16="http://schemas.microsoft.com/office/drawing/2014/main" id="{4C5114B3-157C-909B-E511-B187BE08398C}"/>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9985" b="91563" l="9990" r="89960">
                        <a14:foregroundMark x1="50350" y1="91563" x2="50350" y2="91563"/>
                      </a14:backgroundRemoval>
                    </a14:imgEffect>
                  </a14:imgLayer>
                </a14:imgProps>
              </a:ext>
              <a:ext uri="{28A0092B-C50C-407E-A947-70E740481C1C}">
                <a14:useLocalDpi xmlns:a14="http://schemas.microsoft.com/office/drawing/2010/main"/>
              </a:ext>
            </a:extLst>
          </a:blip>
          <a:stretch>
            <a:fillRect/>
          </a:stretch>
        </p:blipFill>
        <p:spPr>
          <a:xfrm flipH="1">
            <a:off x="3275856" y="2643874"/>
            <a:ext cx="532026" cy="569102"/>
          </a:xfrm>
          <a:prstGeom prst="rect">
            <a:avLst/>
          </a:prstGeom>
        </p:spPr>
      </p:pic>
    </p:spTree>
    <p:extLst>
      <p:ext uri="{BB962C8B-B14F-4D97-AF65-F5344CB8AC3E}">
        <p14:creationId xmlns:p14="http://schemas.microsoft.com/office/powerpoint/2010/main" val="1860049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52608-93A6-97FD-F8FF-29E613BDDA30}"/>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803B93D1-31FB-7FED-425F-8573BCC74645}"/>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BC387A8C-6F0D-4C63-424C-DD23EA63105E}"/>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21AB2BCA-92C2-12D5-C6B3-54E84364D1BD}"/>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253061C6-6A42-656F-F2B9-D23A9304DAF9}"/>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C9B0A2A7-2FF0-B186-EF65-C2A9A1B38047}"/>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ED1E797D-0991-7E57-04FE-D628FFADD4CB}"/>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F275C157-CAA2-CDC4-C825-52284C45B964}"/>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002F56CC-0834-609D-78FB-171D038A95DB}"/>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A4BFA3B7-C5B6-1F5A-3301-042745B18C31}"/>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2101B636-4008-EAE8-1DB3-F03E5C1F50D9}"/>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D3F40C30-1043-5A97-6A9C-6FC2C0D8DC86}"/>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2EEEBC21-7B9A-F2DC-64DC-12E4908B339E}"/>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5E6AEBE3-537F-BC41-837E-688BB476E5B6}"/>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B7229A1D-9D77-093B-6930-0D76C8488E8D}"/>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1ABF796D-7176-C6F3-B17C-17202D6B716C}"/>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0796C1FD-98EB-FE07-E2C2-D8A4FBE970EE}"/>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9F3AB25F-954E-C766-6E52-7A5113F2DA31}"/>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9CF1D7B1-7BBD-A0DD-3FDD-B6168C80C710}"/>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E05558FE-F185-8A3A-9267-6A9FC2B6D73F}"/>
              </a:ext>
            </a:extLst>
          </p:cNvPr>
          <p:cNvSpPr txBox="1">
            <a:spLocks noChangeArrowheads="1"/>
          </p:cNvSpPr>
          <p:nvPr/>
        </p:nvSpPr>
        <p:spPr bwMode="auto">
          <a:xfrm>
            <a:off x="163886" y="358852"/>
            <a:ext cx="434316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4000" b="1">
                <a:solidFill>
                  <a:srgbClr val="387038"/>
                </a:solidFill>
                <a:latin typeface="Century Gothic" panose="020B0502020202020204" pitchFamily="34" charset="0"/>
                <a:ea typeface="Calibri"/>
                <a:cs typeface="Times New Roman"/>
              </a:rPr>
              <a:t>vanzelfsprekend</a:t>
            </a:r>
            <a:endParaRPr lang="nl-NL" sz="40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00A8A644-7333-E2EC-FDE4-616B725F20E5}"/>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latin typeface="Century Gothic" panose="020B0502020202020204" pitchFamily="34" charset="0"/>
                <a:ea typeface="Calibri"/>
                <a:cs typeface="Times New Roman"/>
              </a:rPr>
              <a:t>onlogisch</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68A5D849-C80F-0D2B-A2D7-9D3296C9EB32}"/>
              </a:ext>
            </a:extLst>
          </p:cNvPr>
          <p:cNvSpPr txBox="1">
            <a:spLocks noChangeArrowheads="1"/>
          </p:cNvSpPr>
          <p:nvPr/>
        </p:nvSpPr>
        <p:spPr bwMode="auto">
          <a:xfrm>
            <a:off x="247089" y="1419432"/>
            <a:ext cx="4185327" cy="500165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logisch, voor de </a:t>
            </a:r>
            <a:r>
              <a:rPr lang="nl-NL" sz="2800" err="1">
                <a:latin typeface="Century Gothic" panose="020B0502020202020204" pitchFamily="34" charset="0"/>
                <a:ea typeface="Calibri"/>
                <a:cs typeface="Times New Roman"/>
              </a:rPr>
              <a:t>handliggend</a:t>
            </a:r>
            <a:endParaRPr lang="nl-NL" sz="2800">
              <a:latin typeface="Century Gothic" panose="020B0502020202020204" pitchFamily="34" charset="0"/>
              <a:ea typeface="Calibri"/>
              <a:cs typeface="Times New Roman"/>
            </a:endParaRP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endParaRPr lang="nl-NL" sz="2400">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Ik deed wat de </a:t>
            </a:r>
            <a:br>
              <a:rPr lang="nl-NL" sz="2400" i="1">
                <a:solidFill>
                  <a:srgbClr val="387038"/>
                </a:solidFill>
                <a:latin typeface="Century Gothic" panose="020B0502020202020204" pitchFamily="34" charset="0"/>
                <a:ea typeface="Calibri"/>
                <a:cs typeface="Times New Roman"/>
              </a:rPr>
            </a:br>
            <a:r>
              <a:rPr lang="nl-NL" sz="2400" i="1">
                <a:solidFill>
                  <a:srgbClr val="387038"/>
                </a:solidFill>
                <a:latin typeface="Century Gothic" panose="020B0502020202020204" pitchFamily="34" charset="0"/>
                <a:ea typeface="Calibri"/>
                <a:cs typeface="Times New Roman"/>
              </a:rPr>
              <a:t>navigatie zei. Dat vond ik </a:t>
            </a:r>
            <a:r>
              <a:rPr lang="nl-NL" sz="2400" i="1" u="sng">
                <a:solidFill>
                  <a:srgbClr val="387038"/>
                </a:solidFill>
                <a:latin typeface="Century Gothic" panose="020B0502020202020204" pitchFamily="34" charset="0"/>
                <a:ea typeface="Calibri"/>
                <a:cs typeface="Times New Roman"/>
              </a:rPr>
              <a:t>vanzelfsprekend</a:t>
            </a:r>
            <a:r>
              <a:rPr lang="nl-NL" sz="2400" i="1">
                <a:solidFill>
                  <a:srgbClr val="387038"/>
                </a:solidFill>
                <a:latin typeface="Century Gothic" panose="020B0502020202020204" pitchFamily="34" charset="0"/>
                <a:ea typeface="Calibri"/>
                <a:cs typeface="Times New Roman"/>
              </a:rPr>
              <a:t> </a:t>
            </a:r>
          </a:p>
          <a:p>
            <a:pPr algn="ctr">
              <a:lnSpc>
                <a:spcPct val="107000"/>
              </a:lnSpc>
              <a:spcAft>
                <a:spcPts val="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911561DA-472E-F835-9C25-0A2E66535CCC}"/>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niet logisch</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endParaRPr lang="nl-NL" sz="600">
              <a:effectLst/>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Hij deed eerst hagelslag op zijn brood en daarna boter. Dat vind ik </a:t>
            </a:r>
            <a:r>
              <a:rPr lang="nl-NL" sz="2400" i="1" u="sng">
                <a:solidFill>
                  <a:srgbClr val="387038"/>
                </a:solidFill>
                <a:latin typeface="Century Gothic" panose="020B0502020202020204" pitchFamily="34" charset="0"/>
                <a:ea typeface="Calibri"/>
                <a:cs typeface="Times New Roman"/>
              </a:rPr>
              <a:t>onlogisch</a:t>
            </a:r>
            <a:r>
              <a:rPr lang="nl-NL" sz="2400" i="1">
                <a:solidFill>
                  <a:srgbClr val="387038"/>
                </a:solidFill>
                <a:latin typeface="Century Gothic" panose="020B0502020202020204" pitchFamily="34" charset="0"/>
                <a:ea typeface="Calibri"/>
                <a:cs typeface="Times New Roman"/>
              </a:rPr>
              <a:t>. </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F264EE6C-8E8F-E109-A61D-1D1664D3E41E}"/>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703E5E7F-5CCC-31AE-F164-5A021EF78CEC}"/>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686B35A7-AA19-D963-4E4B-248B3C7D9D65}"/>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F57C8C6C-5AB6-4638-0338-0B6648B49765}"/>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8FA5CA4A-CFAD-5657-A40A-1746BADD1EFF}"/>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9" name="Afbeelding 8">
            <a:extLst>
              <a:ext uri="{FF2B5EF4-FFF2-40B4-BE49-F238E27FC236}">
                <a16:creationId xmlns:a16="http://schemas.microsoft.com/office/drawing/2014/main" id="{4F9ABC98-D326-F872-ABC8-E818A5622467}"/>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446712" y="2846585"/>
            <a:ext cx="3695282" cy="2229400"/>
          </a:xfrm>
          <a:prstGeom prst="rect">
            <a:avLst/>
          </a:prstGeom>
        </p:spPr>
      </p:pic>
      <p:pic>
        <p:nvPicPr>
          <p:cNvPr id="19" name="Afbeelding 18">
            <a:extLst>
              <a:ext uri="{FF2B5EF4-FFF2-40B4-BE49-F238E27FC236}">
                <a16:creationId xmlns:a16="http://schemas.microsoft.com/office/drawing/2014/main" id="{F4FD5A77-5F87-A1FC-0FCD-B7618597895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29734" y="2265040"/>
            <a:ext cx="3491880" cy="2327920"/>
          </a:xfrm>
          <a:prstGeom prst="rect">
            <a:avLst/>
          </a:prstGeom>
        </p:spPr>
      </p:pic>
    </p:spTree>
    <p:extLst>
      <p:ext uri="{BB962C8B-B14F-4D97-AF65-F5344CB8AC3E}">
        <p14:creationId xmlns:p14="http://schemas.microsoft.com/office/powerpoint/2010/main" val="3517618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8CE3F-CDC5-B816-682D-FF3A91F79025}"/>
            </a:ext>
          </a:extLst>
        </p:cNvPr>
        <p:cNvGrpSpPr/>
        <p:nvPr/>
      </p:nvGrpSpPr>
      <p:grpSpPr>
        <a:xfrm>
          <a:off x="0" y="0"/>
          <a:ext cx="0" cy="0"/>
          <a:chOff x="0" y="0"/>
          <a:chExt cx="0" cy="0"/>
        </a:xfrm>
      </p:grpSpPr>
      <p:cxnSp>
        <p:nvCxnSpPr>
          <p:cNvPr id="29" name="Rechte verbindingslijn 28">
            <a:extLst>
              <a:ext uri="{FF2B5EF4-FFF2-40B4-BE49-F238E27FC236}">
                <a16:creationId xmlns:a16="http://schemas.microsoft.com/office/drawing/2014/main" id="{828BCD0C-70C9-C097-9C6F-4762B53377E3}"/>
              </a:ext>
            </a:extLst>
          </p:cNvPr>
          <p:cNvCxnSpPr>
            <a:cxnSpLocks/>
          </p:cNvCxnSpPr>
          <p:nvPr/>
        </p:nvCxnSpPr>
        <p:spPr>
          <a:xfrm flipV="1">
            <a:off x="2137144" y="3624647"/>
            <a:ext cx="850680" cy="1436685"/>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pic>
        <p:nvPicPr>
          <p:cNvPr id="5" name="Afbeelding 4">
            <a:extLst>
              <a:ext uri="{FF2B5EF4-FFF2-40B4-BE49-F238E27FC236}">
                <a16:creationId xmlns:a16="http://schemas.microsoft.com/office/drawing/2014/main" id="{F0242D6B-8F4C-DAD6-4FE4-4C504A92D326}"/>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94205C73-FD66-15F9-4663-316350A0CF46}"/>
              </a:ext>
            </a:extLst>
          </p:cNvPr>
          <p:cNvSpPr txBox="1"/>
          <p:nvPr/>
        </p:nvSpPr>
        <p:spPr>
          <a:xfrm>
            <a:off x="3841428" y="933548"/>
            <a:ext cx="3276973"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E02D40FD-864F-351E-D5B7-28EB8F6EA273}"/>
              </a:ext>
            </a:extLst>
          </p:cNvPr>
          <p:cNvSpPr txBox="1">
            <a:spLocks noChangeArrowheads="1"/>
          </p:cNvSpPr>
          <p:nvPr/>
        </p:nvSpPr>
        <p:spPr bwMode="auto">
          <a:xfrm>
            <a:off x="3993867" y="977511"/>
            <a:ext cx="3102524"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landinwaarts</a:t>
            </a:r>
            <a:endParaRPr lang="nl-NL" sz="3600">
              <a:effectLst/>
              <a:latin typeface="Century Gothic" panose="020B0502020202020204" pitchFamily="34" charset="0"/>
              <a:ea typeface="Calibri"/>
              <a:cs typeface="Times New Roman"/>
            </a:endParaRPr>
          </a:p>
        </p:txBody>
      </p:sp>
      <p:sp>
        <p:nvSpPr>
          <p:cNvPr id="18" name="Text Box 14">
            <a:extLst>
              <a:ext uri="{FF2B5EF4-FFF2-40B4-BE49-F238E27FC236}">
                <a16:creationId xmlns:a16="http://schemas.microsoft.com/office/drawing/2014/main" id="{4A7AB4EC-DA32-FF00-1D8D-D9FEAC4D4798}"/>
              </a:ext>
            </a:extLst>
          </p:cNvPr>
          <p:cNvSpPr txBox="1"/>
          <p:nvPr/>
        </p:nvSpPr>
        <p:spPr>
          <a:xfrm>
            <a:off x="845786" y="744701"/>
            <a:ext cx="2698746"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64C5CFC9-4E31-00F0-9DB2-53E67F4CCD6C}"/>
              </a:ext>
            </a:extLst>
          </p:cNvPr>
          <p:cNvSpPr txBox="1">
            <a:spLocks noChangeArrowheads="1"/>
          </p:cNvSpPr>
          <p:nvPr/>
        </p:nvSpPr>
        <p:spPr bwMode="auto">
          <a:xfrm>
            <a:off x="889458" y="767011"/>
            <a:ext cx="2698746"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huiswaarts</a:t>
            </a:r>
          </a:p>
        </p:txBody>
      </p:sp>
      <p:sp>
        <p:nvSpPr>
          <p:cNvPr id="14" name="Text Box 14">
            <a:extLst>
              <a:ext uri="{FF2B5EF4-FFF2-40B4-BE49-F238E27FC236}">
                <a16:creationId xmlns:a16="http://schemas.microsoft.com/office/drawing/2014/main" id="{18CF6C93-70FF-AD0B-E5C3-E6F8448CA517}"/>
              </a:ext>
            </a:extLst>
          </p:cNvPr>
          <p:cNvSpPr txBox="1"/>
          <p:nvPr/>
        </p:nvSpPr>
        <p:spPr>
          <a:xfrm>
            <a:off x="707742" y="4983347"/>
            <a:ext cx="2793115"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36704767-23D6-E3B9-1959-5FE4F0951FFE}"/>
              </a:ext>
            </a:extLst>
          </p:cNvPr>
          <p:cNvSpPr txBox="1">
            <a:spLocks noChangeArrowheads="1"/>
          </p:cNvSpPr>
          <p:nvPr/>
        </p:nvSpPr>
        <p:spPr bwMode="auto">
          <a:xfrm>
            <a:off x="707743" y="4983348"/>
            <a:ext cx="2793115"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voorwaarts</a:t>
            </a:r>
          </a:p>
        </p:txBody>
      </p:sp>
      <p:grpSp>
        <p:nvGrpSpPr>
          <p:cNvPr id="20" name="Groep 19">
            <a:extLst>
              <a:ext uri="{FF2B5EF4-FFF2-40B4-BE49-F238E27FC236}">
                <a16:creationId xmlns:a16="http://schemas.microsoft.com/office/drawing/2014/main" id="{5CA024F3-FDAF-1AA0-177F-FA625C9B141A}"/>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44AB0F86-4284-AB02-B99E-6438FB00B7A6}"/>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95D10AB9-29B3-9EAF-A32F-FEDBAF50A337}"/>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AB833E67-7B7B-9762-7A37-03A36D5AB493}"/>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F565C6D1-0658-057C-89C7-C3B6C9EC67E7}"/>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F0D6ED51-D372-9A80-3ED5-41DB7449DDE5}"/>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1" name="Rechte verbindingslijn 20">
            <a:extLst>
              <a:ext uri="{FF2B5EF4-FFF2-40B4-BE49-F238E27FC236}">
                <a16:creationId xmlns:a16="http://schemas.microsoft.com/office/drawing/2014/main" id="{B9996611-88AB-9036-8470-14644CC3FCE7}"/>
              </a:ext>
            </a:extLst>
          </p:cNvPr>
          <p:cNvCxnSpPr>
            <a:cxnSpLocks/>
          </p:cNvCxnSpPr>
          <p:nvPr/>
        </p:nvCxnSpPr>
        <p:spPr>
          <a:xfrm flipV="1">
            <a:off x="5652120" y="1847204"/>
            <a:ext cx="648072" cy="66271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9ABA8A5A-98C8-55E4-1649-3D55120A4232}"/>
              </a:ext>
            </a:extLst>
          </p:cNvPr>
          <p:cNvCxnSpPr>
            <a:cxnSpLocks/>
          </p:cNvCxnSpPr>
          <p:nvPr/>
        </p:nvCxnSpPr>
        <p:spPr>
          <a:xfrm>
            <a:off x="2339752" y="1428777"/>
            <a:ext cx="864096" cy="1081137"/>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4" name="Text Box 14">
            <a:extLst>
              <a:ext uri="{FF2B5EF4-FFF2-40B4-BE49-F238E27FC236}">
                <a16:creationId xmlns:a16="http://schemas.microsoft.com/office/drawing/2014/main" id="{422D85E0-05DE-A27F-0512-CCFB8069A42D}"/>
              </a:ext>
            </a:extLst>
          </p:cNvPr>
          <p:cNvSpPr txBox="1"/>
          <p:nvPr/>
        </p:nvSpPr>
        <p:spPr>
          <a:xfrm>
            <a:off x="2987824" y="2509914"/>
            <a:ext cx="3096344"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9" name="Tekstvak 2">
            <a:extLst>
              <a:ext uri="{FF2B5EF4-FFF2-40B4-BE49-F238E27FC236}">
                <a16:creationId xmlns:a16="http://schemas.microsoft.com/office/drawing/2014/main" id="{53B54778-B5FC-366B-26D7-C446EF94C2C8}"/>
              </a:ext>
            </a:extLst>
          </p:cNvPr>
          <p:cNvSpPr txBox="1">
            <a:spLocks noChangeArrowheads="1"/>
          </p:cNvSpPr>
          <p:nvPr/>
        </p:nvSpPr>
        <p:spPr bwMode="auto">
          <a:xfrm>
            <a:off x="2137144" y="2456518"/>
            <a:ext cx="4666527"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effectLst/>
                <a:latin typeface="Century Gothic" panose="020B0502020202020204" pitchFamily="34" charset="0"/>
                <a:ea typeface="Calibri"/>
                <a:cs typeface="Times New Roman"/>
              </a:rPr>
              <a:t>-</a:t>
            </a:r>
            <a:r>
              <a:rPr lang="nl-NL" sz="5400" b="1" err="1">
                <a:effectLst/>
                <a:latin typeface="Century Gothic" panose="020B0502020202020204" pitchFamily="34" charset="0"/>
                <a:ea typeface="Calibri"/>
                <a:cs typeface="Times New Roman"/>
              </a:rPr>
              <a:t>waarts</a:t>
            </a:r>
            <a:endParaRPr lang="nl-NL" sz="5400" b="1">
              <a:effectLst/>
              <a:latin typeface="Century Gothic" panose="020B0502020202020204" pitchFamily="34" charset="0"/>
              <a:ea typeface="Calibri"/>
              <a:cs typeface="Times New Roman"/>
            </a:endParaRPr>
          </a:p>
        </p:txBody>
      </p:sp>
      <p:sp>
        <p:nvSpPr>
          <p:cNvPr id="10" name="Text Box 14">
            <a:extLst>
              <a:ext uri="{FF2B5EF4-FFF2-40B4-BE49-F238E27FC236}">
                <a16:creationId xmlns:a16="http://schemas.microsoft.com/office/drawing/2014/main" id="{6545D399-5FAD-B3AD-1A35-73FAB23692FC}"/>
              </a:ext>
            </a:extLst>
          </p:cNvPr>
          <p:cNvSpPr txBox="1"/>
          <p:nvPr/>
        </p:nvSpPr>
        <p:spPr>
          <a:xfrm>
            <a:off x="2195159" y="3392622"/>
            <a:ext cx="4544033" cy="554011"/>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13ADD81F-DFD1-F5A9-2C5E-32578D7FEEBE}"/>
              </a:ext>
            </a:extLst>
          </p:cNvPr>
          <p:cNvSpPr txBox="1">
            <a:spLocks noChangeArrowheads="1"/>
          </p:cNvSpPr>
          <p:nvPr/>
        </p:nvSpPr>
        <p:spPr bwMode="auto">
          <a:xfrm>
            <a:off x="2179956" y="3407138"/>
            <a:ext cx="4666527" cy="478294"/>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800">
                <a:effectLst/>
                <a:latin typeface="Century Gothic" panose="020B0502020202020204" pitchFamily="34" charset="0"/>
                <a:ea typeface="Calibri"/>
                <a:cs typeface="Times New Roman"/>
              </a:rPr>
              <a:t>= </a:t>
            </a:r>
            <a:r>
              <a:rPr lang="nl-NL" sz="2800">
                <a:latin typeface="Century Gothic" panose="020B0502020202020204" pitchFamily="34" charset="0"/>
                <a:ea typeface="Calibri"/>
                <a:cs typeface="Times New Roman"/>
              </a:rPr>
              <a:t>naar, in de richting van</a:t>
            </a:r>
            <a:endParaRPr lang="nl-NL" sz="1100">
              <a:effectLst/>
              <a:latin typeface="Century Gothic" panose="020B0502020202020204" pitchFamily="34" charset="0"/>
              <a:ea typeface="Calibri"/>
              <a:cs typeface="Times New Roman"/>
            </a:endParaRPr>
          </a:p>
        </p:txBody>
      </p:sp>
      <p:sp>
        <p:nvSpPr>
          <p:cNvPr id="17" name="Text Box 14">
            <a:extLst>
              <a:ext uri="{FF2B5EF4-FFF2-40B4-BE49-F238E27FC236}">
                <a16:creationId xmlns:a16="http://schemas.microsoft.com/office/drawing/2014/main" id="{016565C6-FC19-D91F-F7CE-04F29A903DAC}"/>
              </a:ext>
            </a:extLst>
          </p:cNvPr>
          <p:cNvSpPr txBox="1"/>
          <p:nvPr/>
        </p:nvSpPr>
        <p:spPr>
          <a:xfrm>
            <a:off x="5436097" y="4274735"/>
            <a:ext cx="3200934"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23" name="Tekstvak 2">
            <a:extLst>
              <a:ext uri="{FF2B5EF4-FFF2-40B4-BE49-F238E27FC236}">
                <a16:creationId xmlns:a16="http://schemas.microsoft.com/office/drawing/2014/main" id="{024CD266-BB1F-B04A-3611-FF5D5040FDB0}"/>
              </a:ext>
            </a:extLst>
          </p:cNvPr>
          <p:cNvSpPr txBox="1">
            <a:spLocks noChangeArrowheads="1"/>
          </p:cNvSpPr>
          <p:nvPr/>
        </p:nvSpPr>
        <p:spPr bwMode="auto">
          <a:xfrm>
            <a:off x="5436098" y="4274736"/>
            <a:ext cx="3200934"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noordwaarts</a:t>
            </a:r>
          </a:p>
        </p:txBody>
      </p:sp>
      <p:sp>
        <p:nvSpPr>
          <p:cNvPr id="28" name="Text Box 14">
            <a:extLst>
              <a:ext uri="{FF2B5EF4-FFF2-40B4-BE49-F238E27FC236}">
                <a16:creationId xmlns:a16="http://schemas.microsoft.com/office/drawing/2014/main" id="{0AF56D7D-7C1D-80DC-54F8-A895B8CC2F36}"/>
              </a:ext>
            </a:extLst>
          </p:cNvPr>
          <p:cNvSpPr txBox="1"/>
          <p:nvPr/>
        </p:nvSpPr>
        <p:spPr>
          <a:xfrm>
            <a:off x="845786" y="1428705"/>
            <a:ext cx="1963716" cy="554011"/>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31" name="Tekstvak 2">
            <a:extLst>
              <a:ext uri="{FF2B5EF4-FFF2-40B4-BE49-F238E27FC236}">
                <a16:creationId xmlns:a16="http://schemas.microsoft.com/office/drawing/2014/main" id="{20707715-A594-2E87-659B-B1344C8CD460}"/>
              </a:ext>
            </a:extLst>
          </p:cNvPr>
          <p:cNvSpPr txBox="1">
            <a:spLocks noChangeArrowheads="1"/>
          </p:cNvSpPr>
          <p:nvPr/>
        </p:nvSpPr>
        <p:spPr bwMode="auto">
          <a:xfrm>
            <a:off x="830582" y="1443221"/>
            <a:ext cx="1797201" cy="478294"/>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400">
                <a:effectLst/>
                <a:latin typeface="Century Gothic" panose="020B0502020202020204" pitchFamily="34" charset="0"/>
                <a:ea typeface="Calibri"/>
                <a:cs typeface="Times New Roman"/>
              </a:rPr>
              <a:t>= </a:t>
            </a:r>
            <a:r>
              <a:rPr lang="nl-NL" sz="2400">
                <a:latin typeface="Century Gothic" panose="020B0502020202020204" pitchFamily="34" charset="0"/>
                <a:ea typeface="Calibri"/>
                <a:cs typeface="Times New Roman"/>
              </a:rPr>
              <a:t>naar huis</a:t>
            </a:r>
            <a:endParaRPr lang="nl-NL" sz="1050">
              <a:effectLst/>
              <a:latin typeface="Century Gothic" panose="020B0502020202020204" pitchFamily="34" charset="0"/>
              <a:ea typeface="Calibri"/>
              <a:cs typeface="Times New Roman"/>
            </a:endParaRPr>
          </a:p>
        </p:txBody>
      </p:sp>
      <p:sp>
        <p:nvSpPr>
          <p:cNvPr id="33" name="Text Box 14">
            <a:extLst>
              <a:ext uri="{FF2B5EF4-FFF2-40B4-BE49-F238E27FC236}">
                <a16:creationId xmlns:a16="http://schemas.microsoft.com/office/drawing/2014/main" id="{22A548DB-590C-1481-E3D0-0479A50D0207}"/>
              </a:ext>
            </a:extLst>
          </p:cNvPr>
          <p:cNvSpPr txBox="1"/>
          <p:nvPr/>
        </p:nvSpPr>
        <p:spPr>
          <a:xfrm>
            <a:off x="689411" y="5661248"/>
            <a:ext cx="2120092" cy="554011"/>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35" name="Tekstvak 2">
            <a:extLst>
              <a:ext uri="{FF2B5EF4-FFF2-40B4-BE49-F238E27FC236}">
                <a16:creationId xmlns:a16="http://schemas.microsoft.com/office/drawing/2014/main" id="{759BF98E-EF1D-584A-05C9-836F45D56048}"/>
              </a:ext>
            </a:extLst>
          </p:cNvPr>
          <p:cNvSpPr txBox="1">
            <a:spLocks noChangeArrowheads="1"/>
          </p:cNvSpPr>
          <p:nvPr/>
        </p:nvSpPr>
        <p:spPr bwMode="auto">
          <a:xfrm>
            <a:off x="674207" y="5675764"/>
            <a:ext cx="2135296" cy="478294"/>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400">
                <a:effectLst/>
                <a:latin typeface="Century Gothic" panose="020B0502020202020204" pitchFamily="34" charset="0"/>
                <a:ea typeface="Calibri"/>
                <a:cs typeface="Times New Roman"/>
              </a:rPr>
              <a:t>= </a:t>
            </a:r>
            <a:r>
              <a:rPr lang="nl-NL" sz="2400">
                <a:latin typeface="Century Gothic" panose="020B0502020202020204" pitchFamily="34" charset="0"/>
                <a:ea typeface="Calibri"/>
                <a:cs typeface="Times New Roman"/>
              </a:rPr>
              <a:t>naar voren</a:t>
            </a:r>
            <a:endParaRPr lang="nl-NL" sz="1050">
              <a:effectLst/>
              <a:latin typeface="Century Gothic" panose="020B0502020202020204" pitchFamily="34" charset="0"/>
              <a:ea typeface="Calibri"/>
              <a:cs typeface="Times New Roman"/>
            </a:endParaRPr>
          </a:p>
        </p:txBody>
      </p:sp>
      <p:sp>
        <p:nvSpPr>
          <p:cNvPr id="37" name="Text Box 14">
            <a:extLst>
              <a:ext uri="{FF2B5EF4-FFF2-40B4-BE49-F238E27FC236}">
                <a16:creationId xmlns:a16="http://schemas.microsoft.com/office/drawing/2014/main" id="{78369D96-2786-E4C1-E1A1-0D0D7923881C}"/>
              </a:ext>
            </a:extLst>
          </p:cNvPr>
          <p:cNvSpPr txBox="1"/>
          <p:nvPr/>
        </p:nvSpPr>
        <p:spPr>
          <a:xfrm>
            <a:off x="5436096" y="4961313"/>
            <a:ext cx="3200934" cy="742316"/>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39" name="Tekstvak 2">
            <a:extLst>
              <a:ext uri="{FF2B5EF4-FFF2-40B4-BE49-F238E27FC236}">
                <a16:creationId xmlns:a16="http://schemas.microsoft.com/office/drawing/2014/main" id="{97E0B44F-7CA0-A55F-C8E8-596B46242FFC}"/>
              </a:ext>
            </a:extLst>
          </p:cNvPr>
          <p:cNvSpPr txBox="1">
            <a:spLocks noChangeArrowheads="1"/>
          </p:cNvSpPr>
          <p:nvPr/>
        </p:nvSpPr>
        <p:spPr bwMode="auto">
          <a:xfrm>
            <a:off x="5449016" y="5013176"/>
            <a:ext cx="3115680" cy="329171"/>
          </a:xfrm>
          <a:prstGeom prst="rect">
            <a:avLst/>
          </a:prstGeom>
          <a:noFill/>
          <a:ln w="9525">
            <a:noFill/>
            <a:miter lim="800000"/>
            <a:headEnd/>
            <a:tailEnd/>
          </a:ln>
        </p:spPr>
        <p:txBody>
          <a:bodyPr rot="0" vert="horz" wrap="square" lIns="91440" tIns="45720" rIns="91440" bIns="45720" anchor="t" anchorCtr="0">
            <a:noAutofit/>
          </a:bodyPr>
          <a:lstStyle/>
          <a:p>
            <a:pPr>
              <a:lnSpc>
                <a:spcPct val="80000"/>
              </a:lnSpc>
              <a:spcAft>
                <a:spcPts val="800"/>
              </a:spcAft>
            </a:pPr>
            <a:r>
              <a:rPr lang="nl-NL" sz="2400">
                <a:effectLst/>
                <a:latin typeface="Century Gothic" panose="020B0502020202020204" pitchFamily="34" charset="0"/>
                <a:ea typeface="Calibri"/>
                <a:cs typeface="Times New Roman"/>
              </a:rPr>
              <a:t>= in de richting van het noorden</a:t>
            </a:r>
            <a:endParaRPr lang="nl-NL" sz="1050">
              <a:effectLst/>
              <a:latin typeface="Century Gothic" panose="020B0502020202020204" pitchFamily="34" charset="0"/>
              <a:ea typeface="Calibri"/>
              <a:cs typeface="Times New Roman"/>
            </a:endParaRPr>
          </a:p>
        </p:txBody>
      </p:sp>
      <p:sp>
        <p:nvSpPr>
          <p:cNvPr id="41" name="Text Box 14">
            <a:extLst>
              <a:ext uri="{FF2B5EF4-FFF2-40B4-BE49-F238E27FC236}">
                <a16:creationId xmlns:a16="http://schemas.microsoft.com/office/drawing/2014/main" id="{A6D87CA2-C21F-67B8-43FA-42204BFD339A}"/>
              </a:ext>
            </a:extLst>
          </p:cNvPr>
          <p:cNvSpPr txBox="1"/>
          <p:nvPr/>
        </p:nvSpPr>
        <p:spPr>
          <a:xfrm>
            <a:off x="5091260" y="1628800"/>
            <a:ext cx="3657204" cy="554011"/>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43" name="Tekstvak 2">
            <a:extLst>
              <a:ext uri="{FF2B5EF4-FFF2-40B4-BE49-F238E27FC236}">
                <a16:creationId xmlns:a16="http://schemas.microsoft.com/office/drawing/2014/main" id="{818C0122-E295-055E-0D72-BA7A94FA41C7}"/>
              </a:ext>
            </a:extLst>
          </p:cNvPr>
          <p:cNvSpPr txBox="1">
            <a:spLocks noChangeArrowheads="1"/>
          </p:cNvSpPr>
          <p:nvPr/>
        </p:nvSpPr>
        <p:spPr bwMode="auto">
          <a:xfrm>
            <a:off x="5076056" y="1643316"/>
            <a:ext cx="3687612" cy="478294"/>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400">
                <a:effectLst/>
                <a:latin typeface="Century Gothic" panose="020B0502020202020204" pitchFamily="34" charset="0"/>
                <a:ea typeface="Calibri"/>
                <a:cs typeface="Times New Roman"/>
              </a:rPr>
              <a:t>= richting het vasteland</a:t>
            </a:r>
            <a:endParaRPr lang="nl-NL" sz="1050">
              <a:effectLst/>
              <a:latin typeface="Century Gothic" panose="020B0502020202020204" pitchFamily="34" charset="0"/>
              <a:ea typeface="Calibri"/>
              <a:cs typeface="Times New Roman"/>
            </a:endParaRPr>
          </a:p>
        </p:txBody>
      </p:sp>
      <p:pic>
        <p:nvPicPr>
          <p:cNvPr id="24" name="Afbeelding 23">
            <a:extLst>
              <a:ext uri="{FF2B5EF4-FFF2-40B4-BE49-F238E27FC236}">
                <a16:creationId xmlns:a16="http://schemas.microsoft.com/office/drawing/2014/main" id="{A604FBFA-2B27-38EB-499C-FD76662B4C4B}"/>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7055577" y="2779421"/>
            <a:ext cx="1482080" cy="1411708"/>
          </a:xfrm>
          <a:prstGeom prst="rect">
            <a:avLst/>
          </a:prstGeom>
        </p:spPr>
      </p:pic>
      <p:pic>
        <p:nvPicPr>
          <p:cNvPr id="26" name="Afbeelding 25">
            <a:extLst>
              <a:ext uri="{FF2B5EF4-FFF2-40B4-BE49-F238E27FC236}">
                <a16:creationId xmlns:a16="http://schemas.microsoft.com/office/drawing/2014/main" id="{0F20EE25-E95A-EC3C-4210-3C192462C82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7940" y="3946633"/>
            <a:ext cx="1735788" cy="975513"/>
          </a:xfrm>
          <a:prstGeom prst="rect">
            <a:avLst/>
          </a:prstGeom>
        </p:spPr>
      </p:pic>
      <p:pic>
        <p:nvPicPr>
          <p:cNvPr id="32" name="Afbeelding 31">
            <a:extLst>
              <a:ext uri="{FF2B5EF4-FFF2-40B4-BE49-F238E27FC236}">
                <a16:creationId xmlns:a16="http://schemas.microsoft.com/office/drawing/2014/main" id="{B7EBDA94-9B00-0774-6FA6-E32EE6DE6F49}"/>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462793" y="1995024"/>
            <a:ext cx="1405883" cy="1248647"/>
          </a:xfrm>
          <a:prstGeom prst="rect">
            <a:avLst/>
          </a:prstGeom>
        </p:spPr>
      </p:pic>
      <p:pic>
        <p:nvPicPr>
          <p:cNvPr id="36" name="Afbeelding 35">
            <a:extLst>
              <a:ext uri="{FF2B5EF4-FFF2-40B4-BE49-F238E27FC236}">
                <a16:creationId xmlns:a16="http://schemas.microsoft.com/office/drawing/2014/main" id="{344759DC-2A4D-8AD4-481B-E50963399DD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128871" y="491057"/>
            <a:ext cx="1842077" cy="1105172"/>
          </a:xfrm>
          <a:prstGeom prst="rect">
            <a:avLst/>
          </a:prstGeom>
        </p:spPr>
      </p:pic>
    </p:spTree>
    <p:extLst>
      <p:ext uri="{BB962C8B-B14F-4D97-AF65-F5344CB8AC3E}">
        <p14:creationId xmlns:p14="http://schemas.microsoft.com/office/powerpoint/2010/main" val="25521019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35FEC-2282-9B7F-2649-EAF80BDC5763}"/>
            </a:ext>
          </a:extLst>
        </p:cNvPr>
        <p:cNvGrpSpPr/>
        <p:nvPr/>
      </p:nvGrpSpPr>
      <p:grpSpPr>
        <a:xfrm>
          <a:off x="0" y="0"/>
          <a:ext cx="0" cy="0"/>
          <a:chOff x="0" y="0"/>
          <a:chExt cx="0" cy="0"/>
        </a:xfrm>
      </p:grpSpPr>
      <p:cxnSp>
        <p:nvCxnSpPr>
          <p:cNvPr id="29" name="Rechte verbindingslijn 28">
            <a:extLst>
              <a:ext uri="{FF2B5EF4-FFF2-40B4-BE49-F238E27FC236}">
                <a16:creationId xmlns:a16="http://schemas.microsoft.com/office/drawing/2014/main" id="{D064905C-15B6-B548-7D31-5ACFAEFABAE2}"/>
              </a:ext>
            </a:extLst>
          </p:cNvPr>
          <p:cNvCxnSpPr>
            <a:cxnSpLocks/>
          </p:cNvCxnSpPr>
          <p:nvPr/>
        </p:nvCxnSpPr>
        <p:spPr>
          <a:xfrm flipV="1">
            <a:off x="2987824" y="4205843"/>
            <a:ext cx="1512115" cy="1026079"/>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1B0FBB88-2374-4FCE-0E8A-FE9C5DD5BF84}"/>
              </a:ext>
            </a:extLst>
          </p:cNvPr>
          <p:cNvCxnSpPr>
            <a:cxnSpLocks/>
          </p:cNvCxnSpPr>
          <p:nvPr/>
        </p:nvCxnSpPr>
        <p:spPr>
          <a:xfrm>
            <a:off x="1613088" y="516809"/>
            <a:ext cx="2165033" cy="2487035"/>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1" name="Rechte verbindingslijn 20">
            <a:extLst>
              <a:ext uri="{FF2B5EF4-FFF2-40B4-BE49-F238E27FC236}">
                <a16:creationId xmlns:a16="http://schemas.microsoft.com/office/drawing/2014/main" id="{9BAC6825-226F-EFA5-A596-6775CFB5818C}"/>
              </a:ext>
            </a:extLst>
          </p:cNvPr>
          <p:cNvCxnSpPr>
            <a:cxnSpLocks/>
          </p:cNvCxnSpPr>
          <p:nvPr/>
        </p:nvCxnSpPr>
        <p:spPr>
          <a:xfrm flipV="1">
            <a:off x="4486819" y="1476461"/>
            <a:ext cx="1582631" cy="1779883"/>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pic>
        <p:nvPicPr>
          <p:cNvPr id="5" name="Afbeelding 4">
            <a:extLst>
              <a:ext uri="{FF2B5EF4-FFF2-40B4-BE49-F238E27FC236}">
                <a16:creationId xmlns:a16="http://schemas.microsoft.com/office/drawing/2014/main" id="{A6921038-505E-50C6-D4AB-CBB5DF2CA862}"/>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04DED938-300F-B8BB-42C1-47C1397B405A}"/>
              </a:ext>
            </a:extLst>
          </p:cNvPr>
          <p:cNvSpPr txBox="1"/>
          <p:nvPr/>
        </p:nvSpPr>
        <p:spPr>
          <a:xfrm>
            <a:off x="1134050" y="4801135"/>
            <a:ext cx="2843020"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D3526DA9-B0E1-8B2C-E920-E2E7099D8520}"/>
              </a:ext>
            </a:extLst>
          </p:cNvPr>
          <p:cNvSpPr txBox="1">
            <a:spLocks noChangeArrowheads="1"/>
          </p:cNvSpPr>
          <p:nvPr/>
        </p:nvSpPr>
        <p:spPr bwMode="auto">
          <a:xfrm>
            <a:off x="1215613" y="4809892"/>
            <a:ext cx="2601905"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de positie</a:t>
            </a:r>
            <a:endParaRPr lang="nl-NL" sz="3600">
              <a:effectLst/>
              <a:latin typeface="Century Gothic" panose="020B0502020202020204" pitchFamily="34" charset="0"/>
              <a:ea typeface="Calibri"/>
              <a:cs typeface="Times New Roman"/>
            </a:endParaRPr>
          </a:p>
        </p:txBody>
      </p:sp>
      <p:sp>
        <p:nvSpPr>
          <p:cNvPr id="18" name="Text Box 14">
            <a:extLst>
              <a:ext uri="{FF2B5EF4-FFF2-40B4-BE49-F238E27FC236}">
                <a16:creationId xmlns:a16="http://schemas.microsoft.com/office/drawing/2014/main" id="{00745A84-3189-132C-2C9B-DA8D6B05DEFD}"/>
              </a:ext>
            </a:extLst>
          </p:cNvPr>
          <p:cNvSpPr txBox="1"/>
          <p:nvPr/>
        </p:nvSpPr>
        <p:spPr>
          <a:xfrm>
            <a:off x="650209" y="447197"/>
            <a:ext cx="2337616"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F4A734B3-2BC8-5FDF-1BF6-A1D45ADE7862}"/>
              </a:ext>
            </a:extLst>
          </p:cNvPr>
          <p:cNvSpPr txBox="1">
            <a:spLocks noChangeArrowheads="1"/>
          </p:cNvSpPr>
          <p:nvPr/>
        </p:nvSpPr>
        <p:spPr bwMode="auto">
          <a:xfrm>
            <a:off x="623055" y="437909"/>
            <a:ext cx="2364769"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a:t>
            </a:r>
            <a:r>
              <a:rPr lang="nl-NL" sz="3600" err="1">
                <a:latin typeface="Century Gothic" panose="020B0502020202020204" pitchFamily="34" charset="0"/>
                <a:ea typeface="Calibri"/>
                <a:cs typeface="Times New Roman"/>
              </a:rPr>
              <a:t>waarts</a:t>
            </a:r>
            <a:endParaRPr lang="nl-NL" sz="3600">
              <a:latin typeface="Century Gothic" panose="020B0502020202020204" pitchFamily="34" charset="0"/>
              <a:ea typeface="Calibri"/>
              <a:cs typeface="Times New Roman"/>
            </a:endParaRPr>
          </a:p>
        </p:txBody>
      </p:sp>
      <p:sp>
        <p:nvSpPr>
          <p:cNvPr id="14" name="Text Box 14">
            <a:extLst>
              <a:ext uri="{FF2B5EF4-FFF2-40B4-BE49-F238E27FC236}">
                <a16:creationId xmlns:a16="http://schemas.microsoft.com/office/drawing/2014/main" id="{F05E5C91-1944-A3A0-10B8-60A518EF8D32}"/>
              </a:ext>
            </a:extLst>
          </p:cNvPr>
          <p:cNvSpPr txBox="1"/>
          <p:nvPr/>
        </p:nvSpPr>
        <p:spPr>
          <a:xfrm>
            <a:off x="5648941" y="588062"/>
            <a:ext cx="3374575"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BD375685-F809-8175-AD46-058A8F637963}"/>
              </a:ext>
            </a:extLst>
          </p:cNvPr>
          <p:cNvSpPr txBox="1">
            <a:spLocks noChangeArrowheads="1"/>
          </p:cNvSpPr>
          <p:nvPr/>
        </p:nvSpPr>
        <p:spPr bwMode="auto">
          <a:xfrm>
            <a:off x="5648942" y="588063"/>
            <a:ext cx="3374575"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zich bevinden</a:t>
            </a:r>
          </a:p>
        </p:txBody>
      </p:sp>
      <p:grpSp>
        <p:nvGrpSpPr>
          <p:cNvPr id="20" name="Groep 19">
            <a:extLst>
              <a:ext uri="{FF2B5EF4-FFF2-40B4-BE49-F238E27FC236}">
                <a16:creationId xmlns:a16="http://schemas.microsoft.com/office/drawing/2014/main" id="{72FDFF26-E4E0-DA73-3F0A-E34008C9D1D2}"/>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6EABCFB9-4F12-17A4-2F70-01AF050B585E}"/>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E05EC953-ADCE-DDBA-6CD0-AA2E19B456DE}"/>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27A17AB6-D14D-1138-4F52-10D2C1F7FCDB}"/>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24C1A0B3-002E-03FC-4597-DCEF4B4A71F5}"/>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28EAAC2F-3092-4146-E9CC-6A57AC495FBA}"/>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4" name="Text Box 14">
            <a:extLst>
              <a:ext uri="{FF2B5EF4-FFF2-40B4-BE49-F238E27FC236}">
                <a16:creationId xmlns:a16="http://schemas.microsoft.com/office/drawing/2014/main" id="{862BAD72-48B0-FB16-388F-755A971ADA66}"/>
              </a:ext>
            </a:extLst>
          </p:cNvPr>
          <p:cNvSpPr txBox="1"/>
          <p:nvPr/>
        </p:nvSpPr>
        <p:spPr>
          <a:xfrm>
            <a:off x="1744923" y="2474284"/>
            <a:ext cx="4544033"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9" name="Tekstvak 2">
            <a:extLst>
              <a:ext uri="{FF2B5EF4-FFF2-40B4-BE49-F238E27FC236}">
                <a16:creationId xmlns:a16="http://schemas.microsoft.com/office/drawing/2014/main" id="{B7AC2689-770D-25A5-49FF-31D3D3CC6F57}"/>
              </a:ext>
            </a:extLst>
          </p:cNvPr>
          <p:cNvSpPr txBox="1">
            <a:spLocks noChangeArrowheads="1"/>
          </p:cNvSpPr>
          <p:nvPr/>
        </p:nvSpPr>
        <p:spPr bwMode="auto">
          <a:xfrm>
            <a:off x="1686908" y="2420888"/>
            <a:ext cx="4666527"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de navigatie</a:t>
            </a:r>
            <a:endParaRPr lang="nl-NL" sz="5400" b="1">
              <a:effectLst/>
              <a:latin typeface="Century Gothic" panose="020B0502020202020204" pitchFamily="34" charset="0"/>
              <a:ea typeface="Calibri"/>
              <a:cs typeface="Times New Roman"/>
            </a:endParaRPr>
          </a:p>
        </p:txBody>
      </p:sp>
      <p:sp>
        <p:nvSpPr>
          <p:cNvPr id="10" name="Text Box 14">
            <a:extLst>
              <a:ext uri="{FF2B5EF4-FFF2-40B4-BE49-F238E27FC236}">
                <a16:creationId xmlns:a16="http://schemas.microsoft.com/office/drawing/2014/main" id="{67231C4E-0D32-2F12-C72B-BC8431CB6955}"/>
              </a:ext>
            </a:extLst>
          </p:cNvPr>
          <p:cNvSpPr txBox="1"/>
          <p:nvPr/>
        </p:nvSpPr>
        <p:spPr>
          <a:xfrm>
            <a:off x="1741977" y="3356992"/>
            <a:ext cx="5070244" cy="936476"/>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AFC242C3-3A6F-4788-1B68-1CEE077FEE2C}"/>
              </a:ext>
            </a:extLst>
          </p:cNvPr>
          <p:cNvSpPr txBox="1">
            <a:spLocks noChangeArrowheads="1"/>
          </p:cNvSpPr>
          <p:nvPr/>
        </p:nvSpPr>
        <p:spPr bwMode="auto">
          <a:xfrm>
            <a:off x="1726774" y="3371508"/>
            <a:ext cx="5373479" cy="478294"/>
          </a:xfrm>
          <a:prstGeom prst="rect">
            <a:avLst/>
          </a:prstGeom>
          <a:noFill/>
          <a:ln w="9525">
            <a:noFill/>
            <a:miter lim="800000"/>
            <a:headEnd/>
            <a:tailEnd/>
          </a:ln>
        </p:spPr>
        <p:txBody>
          <a:bodyPr rot="0" vert="horz" wrap="square" lIns="91440" tIns="45720" rIns="91440" bIns="45720" anchor="t" anchorCtr="0">
            <a:noAutofit/>
          </a:bodyPr>
          <a:lstStyle/>
          <a:p>
            <a:pPr>
              <a:lnSpc>
                <a:spcPct val="90000"/>
              </a:lnSpc>
              <a:spcAft>
                <a:spcPts val="800"/>
              </a:spcAft>
            </a:pPr>
            <a:r>
              <a:rPr lang="nl-NL" sz="2800">
                <a:effectLst/>
                <a:latin typeface="Century Gothic" panose="020B0502020202020204" pitchFamily="34" charset="0"/>
                <a:ea typeface="Calibri"/>
                <a:cs typeface="Times New Roman"/>
              </a:rPr>
              <a:t>= de plaatsbepaling op zee, in de lucht en op de weg</a:t>
            </a:r>
          </a:p>
          <a:p>
            <a:pPr>
              <a:lnSpc>
                <a:spcPct val="90000"/>
              </a:lnSpc>
              <a:spcAft>
                <a:spcPts val="800"/>
              </a:spcAft>
            </a:pPr>
            <a:endParaRPr lang="nl-NL" sz="1100">
              <a:effectLst/>
              <a:latin typeface="Century Gothic" panose="020B0502020202020204" pitchFamily="34" charset="0"/>
              <a:ea typeface="Calibri"/>
              <a:cs typeface="Times New Roman"/>
            </a:endParaRPr>
          </a:p>
        </p:txBody>
      </p:sp>
      <p:pic>
        <p:nvPicPr>
          <p:cNvPr id="17" name="Afbeelding 16">
            <a:extLst>
              <a:ext uri="{FF2B5EF4-FFF2-40B4-BE49-F238E27FC236}">
                <a16:creationId xmlns:a16="http://schemas.microsoft.com/office/drawing/2014/main" id="{5CC09D57-F3D2-353A-B07F-B534B20F3BEE}"/>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66934" y="2469552"/>
            <a:ext cx="1218960" cy="1316187"/>
          </a:xfrm>
          <a:prstGeom prst="rect">
            <a:avLst/>
          </a:prstGeom>
        </p:spPr>
      </p:pic>
      <p:pic>
        <p:nvPicPr>
          <p:cNvPr id="33" name="Afbeelding 32">
            <a:extLst>
              <a:ext uri="{FF2B5EF4-FFF2-40B4-BE49-F238E27FC236}">
                <a16:creationId xmlns:a16="http://schemas.microsoft.com/office/drawing/2014/main" id="{6E15706C-793F-72C7-D090-B9731BE92D6A}"/>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7058135" y="1874964"/>
            <a:ext cx="1834345" cy="1546129"/>
          </a:xfrm>
          <a:prstGeom prst="rect">
            <a:avLst/>
          </a:prstGeom>
        </p:spPr>
      </p:pic>
      <p:sp>
        <p:nvSpPr>
          <p:cNvPr id="36" name="Text Box 14">
            <a:extLst>
              <a:ext uri="{FF2B5EF4-FFF2-40B4-BE49-F238E27FC236}">
                <a16:creationId xmlns:a16="http://schemas.microsoft.com/office/drawing/2014/main" id="{B76D9374-B7A7-7487-02D3-06BF96FB0015}"/>
              </a:ext>
            </a:extLst>
          </p:cNvPr>
          <p:cNvSpPr txBox="1"/>
          <p:nvPr/>
        </p:nvSpPr>
        <p:spPr>
          <a:xfrm>
            <a:off x="5648940" y="1251480"/>
            <a:ext cx="2583688" cy="546548"/>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38" name="Tekstvak 2">
            <a:extLst>
              <a:ext uri="{FF2B5EF4-FFF2-40B4-BE49-F238E27FC236}">
                <a16:creationId xmlns:a16="http://schemas.microsoft.com/office/drawing/2014/main" id="{7D8BBEDC-B3B4-B59A-2603-6CA90559A3D2}"/>
              </a:ext>
            </a:extLst>
          </p:cNvPr>
          <p:cNvSpPr txBox="1">
            <a:spLocks noChangeArrowheads="1"/>
          </p:cNvSpPr>
          <p:nvPr/>
        </p:nvSpPr>
        <p:spPr bwMode="auto">
          <a:xfrm>
            <a:off x="5650510" y="1236135"/>
            <a:ext cx="2654158" cy="342482"/>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800">
                <a:effectLst/>
                <a:latin typeface="Century Gothic" panose="020B0502020202020204" pitchFamily="34" charset="0"/>
                <a:ea typeface="Calibri"/>
                <a:cs typeface="Times New Roman"/>
              </a:rPr>
              <a:t>= </a:t>
            </a:r>
            <a:r>
              <a:rPr lang="nl-NL" sz="2800">
                <a:latin typeface="Century Gothic" panose="020B0502020202020204" pitchFamily="34" charset="0"/>
                <a:ea typeface="Calibri"/>
                <a:cs typeface="Times New Roman"/>
              </a:rPr>
              <a:t>ergens zijn</a:t>
            </a:r>
            <a:endParaRPr lang="nl-NL" sz="1100">
              <a:effectLst/>
              <a:latin typeface="Century Gothic" panose="020B0502020202020204" pitchFamily="34" charset="0"/>
              <a:ea typeface="Calibri"/>
              <a:cs typeface="Times New Roman"/>
            </a:endParaRPr>
          </a:p>
        </p:txBody>
      </p:sp>
      <p:pic>
        <p:nvPicPr>
          <p:cNvPr id="40" name="Afbeelding 39">
            <a:extLst>
              <a:ext uri="{FF2B5EF4-FFF2-40B4-BE49-F238E27FC236}">
                <a16:creationId xmlns:a16="http://schemas.microsoft.com/office/drawing/2014/main" id="{EBC7E99C-83B3-0E7F-CBF5-8398D4CC0B74}"/>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3001296" y="336257"/>
            <a:ext cx="2234874" cy="1295844"/>
          </a:xfrm>
          <a:prstGeom prst="rect">
            <a:avLst/>
          </a:prstGeom>
        </p:spPr>
      </p:pic>
      <p:sp>
        <p:nvSpPr>
          <p:cNvPr id="42" name="Text Box 14">
            <a:extLst>
              <a:ext uri="{FF2B5EF4-FFF2-40B4-BE49-F238E27FC236}">
                <a16:creationId xmlns:a16="http://schemas.microsoft.com/office/drawing/2014/main" id="{825BBB4D-4C82-906E-0BE7-A8745E255265}"/>
              </a:ext>
            </a:extLst>
          </p:cNvPr>
          <p:cNvSpPr txBox="1"/>
          <p:nvPr/>
        </p:nvSpPr>
        <p:spPr>
          <a:xfrm>
            <a:off x="648638" y="1100171"/>
            <a:ext cx="3216853" cy="751751"/>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44" name="Tekstvak 2">
            <a:extLst>
              <a:ext uri="{FF2B5EF4-FFF2-40B4-BE49-F238E27FC236}">
                <a16:creationId xmlns:a16="http://schemas.microsoft.com/office/drawing/2014/main" id="{E9E8253B-9E2B-D642-8760-881607AB3ACE}"/>
              </a:ext>
            </a:extLst>
          </p:cNvPr>
          <p:cNvSpPr txBox="1">
            <a:spLocks noChangeArrowheads="1"/>
          </p:cNvSpPr>
          <p:nvPr/>
        </p:nvSpPr>
        <p:spPr bwMode="auto">
          <a:xfrm>
            <a:off x="663851" y="1107056"/>
            <a:ext cx="3270757" cy="342482"/>
          </a:xfrm>
          <a:prstGeom prst="rect">
            <a:avLst/>
          </a:prstGeom>
          <a:noFill/>
          <a:ln w="9525">
            <a:noFill/>
            <a:miter lim="800000"/>
            <a:headEnd/>
            <a:tailEnd/>
          </a:ln>
        </p:spPr>
        <p:txBody>
          <a:bodyPr rot="0" vert="horz" wrap="square" lIns="91440" tIns="45720" rIns="91440" bIns="45720" anchor="t" anchorCtr="0">
            <a:noAutofit/>
          </a:bodyPr>
          <a:lstStyle/>
          <a:p>
            <a:pPr>
              <a:lnSpc>
                <a:spcPct val="80000"/>
              </a:lnSpc>
              <a:spcAft>
                <a:spcPts val="800"/>
              </a:spcAft>
            </a:pPr>
            <a:r>
              <a:rPr lang="nl-NL" sz="2800">
                <a:effectLst/>
                <a:latin typeface="Century Gothic" panose="020B0502020202020204" pitchFamily="34" charset="0"/>
                <a:ea typeface="Calibri"/>
                <a:cs typeface="Times New Roman"/>
              </a:rPr>
              <a:t>= naar, </a:t>
            </a:r>
            <a:br>
              <a:rPr lang="nl-NL" sz="2800">
                <a:effectLst/>
                <a:latin typeface="Century Gothic" panose="020B0502020202020204" pitchFamily="34" charset="0"/>
                <a:ea typeface="Calibri"/>
                <a:cs typeface="Times New Roman"/>
              </a:rPr>
            </a:br>
            <a:r>
              <a:rPr lang="nl-NL" sz="2800">
                <a:effectLst/>
                <a:latin typeface="Century Gothic" panose="020B0502020202020204" pitchFamily="34" charset="0"/>
                <a:ea typeface="Calibri"/>
                <a:cs typeface="Times New Roman"/>
              </a:rPr>
              <a:t>in de richting van</a:t>
            </a:r>
            <a:endParaRPr lang="nl-NL" sz="1100">
              <a:effectLst/>
              <a:latin typeface="Century Gothic" panose="020B0502020202020204" pitchFamily="34" charset="0"/>
              <a:ea typeface="Calibri"/>
              <a:cs typeface="Times New Roman"/>
            </a:endParaRPr>
          </a:p>
        </p:txBody>
      </p:sp>
      <p:sp>
        <p:nvSpPr>
          <p:cNvPr id="46" name="Text Box 14">
            <a:extLst>
              <a:ext uri="{FF2B5EF4-FFF2-40B4-BE49-F238E27FC236}">
                <a16:creationId xmlns:a16="http://schemas.microsoft.com/office/drawing/2014/main" id="{18CCF81A-0A63-41E0-31A3-268844B7573A}"/>
              </a:ext>
            </a:extLst>
          </p:cNvPr>
          <p:cNvSpPr txBox="1"/>
          <p:nvPr/>
        </p:nvSpPr>
        <p:spPr>
          <a:xfrm>
            <a:off x="857394" y="5439179"/>
            <a:ext cx="6457385" cy="879631"/>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48" name="Tekstvak 2">
            <a:extLst>
              <a:ext uri="{FF2B5EF4-FFF2-40B4-BE49-F238E27FC236}">
                <a16:creationId xmlns:a16="http://schemas.microsoft.com/office/drawing/2014/main" id="{1D987EE4-DAAA-F373-07B0-D068B62FA9D5}"/>
              </a:ext>
            </a:extLst>
          </p:cNvPr>
          <p:cNvSpPr txBox="1">
            <a:spLocks noChangeArrowheads="1"/>
          </p:cNvSpPr>
          <p:nvPr/>
        </p:nvSpPr>
        <p:spPr bwMode="auto">
          <a:xfrm>
            <a:off x="944764" y="5516115"/>
            <a:ext cx="6457386" cy="342482"/>
          </a:xfrm>
          <a:prstGeom prst="rect">
            <a:avLst/>
          </a:prstGeom>
          <a:noFill/>
          <a:ln w="9525">
            <a:noFill/>
            <a:miter lim="800000"/>
            <a:headEnd/>
            <a:tailEnd/>
          </a:ln>
        </p:spPr>
        <p:txBody>
          <a:bodyPr rot="0" vert="horz" wrap="square" lIns="91440" tIns="45720" rIns="91440" bIns="45720" anchor="t" anchorCtr="0">
            <a:noAutofit/>
          </a:bodyPr>
          <a:lstStyle/>
          <a:p>
            <a:pPr>
              <a:lnSpc>
                <a:spcPct val="80000"/>
              </a:lnSpc>
              <a:spcAft>
                <a:spcPts val="800"/>
              </a:spcAft>
            </a:pPr>
            <a:r>
              <a:rPr lang="nl-NL" sz="2800">
                <a:effectLst/>
                <a:latin typeface="Century Gothic" panose="020B0502020202020204" pitchFamily="34" charset="0"/>
                <a:ea typeface="Calibri"/>
                <a:cs typeface="Times New Roman"/>
              </a:rPr>
              <a:t>= de plaats waar je bent ten opzichte van iets of iemand anders</a:t>
            </a:r>
            <a:endParaRPr lang="nl-NL" sz="1100">
              <a:effectLst/>
              <a:latin typeface="Century Gothic" panose="020B0502020202020204" pitchFamily="34" charset="0"/>
              <a:ea typeface="Calibri"/>
              <a:cs typeface="Times New Roman"/>
            </a:endParaRPr>
          </a:p>
        </p:txBody>
      </p:sp>
      <p:pic>
        <p:nvPicPr>
          <p:cNvPr id="52" name="Afbeelding 51">
            <a:extLst>
              <a:ext uri="{FF2B5EF4-FFF2-40B4-BE49-F238E27FC236}">
                <a16:creationId xmlns:a16="http://schemas.microsoft.com/office/drawing/2014/main" id="{18D19BAF-B569-E691-16C0-C69E2DD4041A}"/>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4189205" y="4563725"/>
            <a:ext cx="1389946" cy="830481"/>
          </a:xfrm>
          <a:prstGeom prst="rect">
            <a:avLst/>
          </a:prstGeom>
        </p:spPr>
      </p:pic>
    </p:spTree>
    <p:extLst>
      <p:ext uri="{BB962C8B-B14F-4D97-AF65-F5344CB8AC3E}">
        <p14:creationId xmlns:p14="http://schemas.microsoft.com/office/powerpoint/2010/main" val="510208475"/>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AEC30923A1EFC4093ADD4AFECAFB39D" ma:contentTypeVersion="12" ma:contentTypeDescription="Een nieuw document maken." ma:contentTypeScope="" ma:versionID="c217d8631a6ed888980113ac0853f4a4">
  <xsd:schema xmlns:xsd="http://www.w3.org/2001/XMLSchema" xmlns:xs="http://www.w3.org/2001/XMLSchema" xmlns:p="http://schemas.microsoft.com/office/2006/metadata/properties" xmlns:ns2="617b94d0-cd04-4463-9468-be560bba1878" xmlns:ns3="7036323c-d5f4-4fa6-8449-8bc9da5d64c2" targetNamespace="http://schemas.microsoft.com/office/2006/metadata/properties" ma:root="true" ma:fieldsID="78481d555a0872d88d4d325d703eb4d9" ns2:_="" ns3:_="">
    <xsd:import namespace="617b94d0-cd04-4463-9468-be560bba1878"/>
    <xsd:import namespace="7036323c-d5f4-4fa6-8449-8bc9da5d64c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7b94d0-cd04-4463-9468-be560bba18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bbe1c235-a16e-44fc-94a8-a8413caaba9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036323c-d5f4-4fa6-8449-8bc9da5d64c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8d5bf71-4c24-4fdd-a804-55620edf2873}" ma:internalName="TaxCatchAll" ma:showField="CatchAllData" ma:web="7036323c-d5f4-4fa6-8449-8bc9da5d64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17b94d0-cd04-4463-9468-be560bba1878">
      <Terms xmlns="http://schemas.microsoft.com/office/infopath/2007/PartnerControls"/>
    </lcf76f155ced4ddcb4097134ff3c332f>
    <TaxCatchAll xmlns="7036323c-d5f4-4fa6-8449-8bc9da5d64c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96E5EAB-439F-4829-90BC-A4A3B8841F15}">
  <ds:schemaRefs>
    <ds:schemaRef ds:uri="617b94d0-cd04-4463-9468-be560bba1878"/>
    <ds:schemaRef ds:uri="7036323c-d5f4-4fa6-8449-8bc9da5d64c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E6A7C41-DBF5-4C33-A008-4BAACA960585}">
  <ds:schemaRefs>
    <ds:schemaRef ds:uri="617b94d0-cd04-4463-9468-be560bba1878"/>
    <ds:schemaRef ds:uri="7036323c-d5f4-4fa6-8449-8bc9da5d64c2"/>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6891093D-9E23-4829-9423-E0D040BEC5F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21</Slides>
  <Notes>20</Notes>
  <HiddenSlides>0</HiddenSlide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Kantoorthema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 de woordmuur: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Harmsel, Marjan ter</dc:creator>
  <cp:revision>1</cp:revision>
  <dcterms:created xsi:type="dcterms:W3CDTF">2021-06-08T06:13:59Z</dcterms:created>
  <dcterms:modified xsi:type="dcterms:W3CDTF">2026-10-06T07:57:21Z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0x0101004AEC30923A1EFC4093ADD4AFECAFB39D</vt:lpwstr>
  </property>
  <property fmtid="{D5CDD505-2E9C-101B-9397-08002B2CF9AE}" pid="3" name="MediaServiceImageTags">
    <vt:lpwstr/>
  </property>
</Properties>
</file>