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1"/>
  </p:notesMasterIdLst>
  <p:handoutMasterIdLst>
    <p:handoutMasterId r:id="rId22"/>
  </p:handoutMasterIdLst>
  <p:sldIdLst>
    <p:sldId id="1437" r:id="rId5"/>
    <p:sldId id="548" r:id="rId6"/>
    <p:sldId id="1460" r:id="rId7"/>
    <p:sldId id="1475" r:id="rId8"/>
    <p:sldId id="1476" r:id="rId9"/>
    <p:sldId id="1477" r:id="rId10"/>
    <p:sldId id="1478" r:id="rId11"/>
    <p:sldId id="1479" r:id="rId12"/>
    <p:sldId id="1519" r:id="rId13"/>
    <p:sldId id="934" r:id="rId14"/>
    <p:sldId id="1511" r:id="rId15"/>
    <p:sldId id="1530" r:id="rId16"/>
    <p:sldId id="1520" r:id="rId17"/>
    <p:sldId id="1512" r:id="rId18"/>
    <p:sldId id="1531" r:id="rId19"/>
    <p:sldId id="1532" r:id="rId20"/>
  </p:sldIdLst>
  <p:sldSz cx="9144000" cy="6858000" type="screen4x3"/>
  <p:notesSz cx="7099300" cy="1023461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Naamloze sectie" id="{2DC586F4-587D-43DD-A84F-FB07543573DE}">
          <p14:sldIdLst>
            <p14:sldId id="1437"/>
            <p14:sldId id="548"/>
            <p14:sldId id="1460"/>
            <p14:sldId id="1475"/>
            <p14:sldId id="1476"/>
            <p14:sldId id="1477"/>
            <p14:sldId id="1478"/>
            <p14:sldId id="1479"/>
            <p14:sldId id="1519"/>
            <p14:sldId id="934"/>
            <p14:sldId id="1511"/>
            <p14:sldId id="1530"/>
            <p14:sldId id="1520"/>
            <p14:sldId id="1512"/>
            <p14:sldId id="1531"/>
            <p14:sldId id="1532"/>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Harmsel, Marjan ter" initials="HMt" lastIdx="1" clrIdx="0">
    <p:extLst>
      <p:ext uri="{19B8F6BF-5375-455C-9EA6-DF929625EA0E}">
        <p15:presenceInfo xmlns:p15="http://schemas.microsoft.com/office/powerpoint/2012/main" userId="S::M.Harmsel@kentalis.nl::5bf7b4e5-383a-4bf6-a1ba-3724f9cc09c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5E2D9"/>
    <a:srgbClr val="EEF6EE"/>
    <a:srgbClr val="F4FAF4"/>
    <a:srgbClr val="DBEDD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9AE92C1-A373-406A-BBE3-3BCE8D544807}" v="398" dt="2026-10-27T09:18:17.457"/>
    <p1510:client id="{ABD65E60-A3BD-444B-81C7-1BB1AD1B3757}" v="266" dt="2026-10-27T09:26:44.773"/>
    <p1510:client id="{E3101897-7533-42A7-AE2E-6021F9E21C6C}" v="44" dt="2026-10-27T09:16:35.169"/>
  </p1510:revLst>
</p1510:revInfo>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2374" autoAdjust="0"/>
  </p:normalViewPr>
  <p:slideViewPr>
    <p:cSldViewPr snapToGrid="0">
      <p:cViewPr varScale="1">
        <p:scale>
          <a:sx n="92" d="100"/>
          <a:sy n="92" d="100"/>
        </p:scale>
        <p:origin x="2154" y="9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commentAuthors" Target="commentAuthors.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handoutMaster" Target="handoutMasters/handoutMaster1.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s, Gerarda" userId="dec061bf-56a5-47a0-b9f3-f749fe418ae6" providerId="ADAL" clId="{07ABAE78-42CB-4F5F-86C6-09ED37205619}"/>
    <pc:docChg chg="undo custSel addSld delSld modSld sldOrd modSection">
      <pc:chgData name="Das, Gerarda" userId="dec061bf-56a5-47a0-b9f3-f749fe418ae6" providerId="ADAL" clId="{07ABAE78-42CB-4F5F-86C6-09ED37205619}" dt="2026-10-27T10:49:29.791" v="3219" actId="20577"/>
      <pc:docMkLst>
        <pc:docMk/>
      </pc:docMkLst>
      <pc:sldChg chg="addSp delSp modSp mod">
        <pc:chgData name="Das, Gerarda" userId="dec061bf-56a5-47a0-b9f3-f749fe418ae6" providerId="ADAL" clId="{07ABAE78-42CB-4F5F-86C6-09ED37205619}" dt="2026-10-26T20:15:16.015" v="1896" actId="478"/>
        <pc:sldMkLst>
          <pc:docMk/>
          <pc:sldMk cId="1671649065" sldId="934"/>
        </pc:sldMkLst>
        <pc:picChg chg="add del mod">
          <ac:chgData name="Das, Gerarda" userId="dec061bf-56a5-47a0-b9f3-f749fe418ae6" providerId="ADAL" clId="{07ABAE78-42CB-4F5F-86C6-09ED37205619}" dt="2026-10-26T20:13:18.114" v="1877" actId="478"/>
          <ac:picMkLst>
            <pc:docMk/>
            <pc:sldMk cId="1671649065" sldId="934"/>
            <ac:picMk id="4" creationId="{2214354B-05A2-53AD-3C97-DB9AE7477E36}"/>
          </ac:picMkLst>
        </pc:picChg>
        <pc:picChg chg="add del mod">
          <ac:chgData name="Das, Gerarda" userId="dec061bf-56a5-47a0-b9f3-f749fe418ae6" providerId="ADAL" clId="{07ABAE78-42CB-4F5F-86C6-09ED37205619}" dt="2026-10-26T20:15:16.015" v="1896" actId="478"/>
          <ac:picMkLst>
            <pc:docMk/>
            <pc:sldMk cId="1671649065" sldId="934"/>
            <ac:picMk id="6" creationId="{D86BEC7B-A824-7AAA-D76E-D9C46D0EF6B5}"/>
          </ac:picMkLst>
        </pc:picChg>
      </pc:sldChg>
      <pc:sldChg chg="addSp modSp mod modNotesTx">
        <pc:chgData name="Das, Gerarda" userId="dec061bf-56a5-47a0-b9f3-f749fe418ae6" providerId="ADAL" clId="{07ABAE78-42CB-4F5F-86C6-09ED37205619}" dt="2026-10-27T10:49:29.791" v="3219" actId="20577"/>
        <pc:sldMkLst>
          <pc:docMk/>
          <pc:sldMk cId="2189114603" sldId="1437"/>
        </pc:sldMkLst>
        <pc:spChg chg="mod">
          <ac:chgData name="Das, Gerarda" userId="dec061bf-56a5-47a0-b9f3-f749fe418ae6" providerId="ADAL" clId="{07ABAE78-42CB-4F5F-86C6-09ED37205619}" dt="2026-10-27T10:49:26.798" v="3217" actId="20577"/>
          <ac:spMkLst>
            <pc:docMk/>
            <pc:sldMk cId="2189114603" sldId="1437"/>
            <ac:spMk id="3" creationId="{00000000-0000-0000-0000-000000000000}"/>
          </ac:spMkLst>
        </pc:spChg>
        <pc:picChg chg="add mod">
          <ac:chgData name="Das, Gerarda" userId="dec061bf-56a5-47a0-b9f3-f749fe418ae6" providerId="ADAL" clId="{07ABAE78-42CB-4F5F-86C6-09ED37205619}" dt="2026-10-27T09:16:35.169" v="3215" actId="1076"/>
          <ac:picMkLst>
            <pc:docMk/>
            <pc:sldMk cId="2189114603" sldId="1437"/>
            <ac:picMk id="5" creationId="{FEA9C8D2-336C-76FA-B695-5F2624AB2B55}"/>
          </ac:picMkLst>
        </pc:picChg>
      </pc:sldChg>
      <pc:sldChg chg="addSp delSp modSp mod">
        <pc:chgData name="Das, Gerarda" userId="dec061bf-56a5-47a0-b9f3-f749fe418ae6" providerId="ADAL" clId="{07ABAE78-42CB-4F5F-86C6-09ED37205619}" dt="2026-10-26T20:13:51.507" v="1891" actId="1076"/>
        <pc:sldMkLst>
          <pc:docMk/>
          <pc:sldMk cId="3852907103" sldId="1460"/>
        </pc:sldMkLst>
        <pc:spChg chg="mod">
          <ac:chgData name="Das, Gerarda" userId="dec061bf-56a5-47a0-b9f3-f749fe418ae6" providerId="ADAL" clId="{07ABAE78-42CB-4F5F-86C6-09ED37205619}" dt="2026-10-26T19:58:57.324" v="1504" actId="20577"/>
          <ac:spMkLst>
            <pc:docMk/>
            <pc:sldMk cId="3852907103" sldId="1460"/>
            <ac:spMk id="6" creationId="{00000000-0000-0000-0000-000000000000}"/>
          </ac:spMkLst>
        </pc:spChg>
        <pc:picChg chg="add del mod modCrop">
          <ac:chgData name="Das, Gerarda" userId="dec061bf-56a5-47a0-b9f3-f749fe418ae6" providerId="ADAL" clId="{07ABAE78-42CB-4F5F-86C6-09ED37205619}" dt="2026-10-26T20:13:25.687" v="1880" actId="478"/>
          <ac:picMkLst>
            <pc:docMk/>
            <pc:sldMk cId="3852907103" sldId="1460"/>
            <ac:picMk id="3" creationId="{123486A2-3AE7-67E7-09CB-C767ABCA826D}"/>
          </ac:picMkLst>
        </pc:picChg>
        <pc:picChg chg="add mod modCrop">
          <ac:chgData name="Das, Gerarda" userId="dec061bf-56a5-47a0-b9f3-f749fe418ae6" providerId="ADAL" clId="{07ABAE78-42CB-4F5F-86C6-09ED37205619}" dt="2026-10-26T20:13:51.507" v="1891" actId="1076"/>
          <ac:picMkLst>
            <pc:docMk/>
            <pc:sldMk cId="3852907103" sldId="1460"/>
            <ac:picMk id="5" creationId="{DA176375-7FE9-B0A3-EAFE-F7E53C63BE1B}"/>
          </ac:picMkLst>
        </pc:picChg>
      </pc:sldChg>
      <pc:sldChg chg="del">
        <pc:chgData name="Das, Gerarda" userId="dec061bf-56a5-47a0-b9f3-f749fe418ae6" providerId="ADAL" clId="{07ABAE78-42CB-4F5F-86C6-09ED37205619}" dt="2026-10-26T21:03:56.548" v="3186" actId="47"/>
        <pc:sldMkLst>
          <pc:docMk/>
          <pc:sldMk cId="3978205201" sldId="1474"/>
        </pc:sldMkLst>
      </pc:sldChg>
      <pc:sldChg chg="addSp modSp mod">
        <pc:chgData name="Das, Gerarda" userId="dec061bf-56a5-47a0-b9f3-f749fe418ae6" providerId="ADAL" clId="{07ABAE78-42CB-4F5F-86C6-09ED37205619}" dt="2026-10-26T20:09:55.439" v="1839" actId="1076"/>
        <pc:sldMkLst>
          <pc:docMk/>
          <pc:sldMk cId="4207872812" sldId="1475"/>
        </pc:sldMkLst>
        <pc:spChg chg="mod">
          <ac:chgData name="Das, Gerarda" userId="dec061bf-56a5-47a0-b9f3-f749fe418ae6" providerId="ADAL" clId="{07ABAE78-42CB-4F5F-86C6-09ED37205619}" dt="2026-10-26T19:59:08.135" v="1522" actId="20577"/>
          <ac:spMkLst>
            <pc:docMk/>
            <pc:sldMk cId="4207872812" sldId="1475"/>
            <ac:spMk id="6" creationId="{00000000-0000-0000-0000-000000000000}"/>
          </ac:spMkLst>
        </pc:spChg>
        <pc:picChg chg="add mod modCrop">
          <ac:chgData name="Das, Gerarda" userId="dec061bf-56a5-47a0-b9f3-f749fe418ae6" providerId="ADAL" clId="{07ABAE78-42CB-4F5F-86C6-09ED37205619}" dt="2026-10-26T20:09:55.439" v="1839" actId="1076"/>
          <ac:picMkLst>
            <pc:docMk/>
            <pc:sldMk cId="4207872812" sldId="1475"/>
            <ac:picMk id="3" creationId="{E8F3D0B8-7051-2ECA-8419-0D07810F6E9A}"/>
          </ac:picMkLst>
        </pc:picChg>
      </pc:sldChg>
      <pc:sldChg chg="addSp modSp mod">
        <pc:chgData name="Das, Gerarda" userId="dec061bf-56a5-47a0-b9f3-f749fe418ae6" providerId="ADAL" clId="{07ABAE78-42CB-4F5F-86C6-09ED37205619}" dt="2026-10-26T20:10:32.659" v="1849" actId="1076"/>
        <pc:sldMkLst>
          <pc:docMk/>
          <pc:sldMk cId="2452007587" sldId="1476"/>
        </pc:sldMkLst>
        <pc:spChg chg="mod">
          <ac:chgData name="Das, Gerarda" userId="dec061bf-56a5-47a0-b9f3-f749fe418ae6" providerId="ADAL" clId="{07ABAE78-42CB-4F5F-86C6-09ED37205619}" dt="2026-10-26T19:59:15.756" v="1536" actId="20577"/>
          <ac:spMkLst>
            <pc:docMk/>
            <pc:sldMk cId="2452007587" sldId="1476"/>
            <ac:spMk id="6" creationId="{00000000-0000-0000-0000-000000000000}"/>
          </ac:spMkLst>
        </pc:spChg>
        <pc:picChg chg="add mod modCrop">
          <ac:chgData name="Das, Gerarda" userId="dec061bf-56a5-47a0-b9f3-f749fe418ae6" providerId="ADAL" clId="{07ABAE78-42CB-4F5F-86C6-09ED37205619}" dt="2026-10-26T20:10:32.659" v="1849" actId="1076"/>
          <ac:picMkLst>
            <pc:docMk/>
            <pc:sldMk cId="2452007587" sldId="1476"/>
            <ac:picMk id="3" creationId="{9C2F3594-5D5C-DF7E-402C-F8703D23198D}"/>
          </ac:picMkLst>
        </pc:picChg>
      </pc:sldChg>
      <pc:sldChg chg="addSp delSp modSp mod">
        <pc:chgData name="Das, Gerarda" userId="dec061bf-56a5-47a0-b9f3-f749fe418ae6" providerId="ADAL" clId="{07ABAE78-42CB-4F5F-86C6-09ED37205619}" dt="2026-10-26T20:32:58.712" v="2589" actId="1076"/>
        <pc:sldMkLst>
          <pc:docMk/>
          <pc:sldMk cId="2709048002" sldId="1477"/>
        </pc:sldMkLst>
        <pc:spChg chg="mod">
          <ac:chgData name="Das, Gerarda" userId="dec061bf-56a5-47a0-b9f3-f749fe418ae6" providerId="ADAL" clId="{07ABAE78-42CB-4F5F-86C6-09ED37205619}" dt="2026-10-26T19:59:25.505" v="1547" actId="20577"/>
          <ac:spMkLst>
            <pc:docMk/>
            <pc:sldMk cId="2709048002" sldId="1477"/>
            <ac:spMk id="6" creationId="{00000000-0000-0000-0000-000000000000}"/>
          </ac:spMkLst>
        </pc:spChg>
        <pc:picChg chg="add del">
          <ac:chgData name="Das, Gerarda" userId="dec061bf-56a5-47a0-b9f3-f749fe418ae6" providerId="ADAL" clId="{07ABAE78-42CB-4F5F-86C6-09ED37205619}" dt="2026-10-26T20:11:24.470" v="1851" actId="21"/>
          <ac:picMkLst>
            <pc:docMk/>
            <pc:sldMk cId="2709048002" sldId="1477"/>
            <ac:picMk id="3" creationId="{C65C8EE0-85FB-3865-E007-A902D7A79750}"/>
          </ac:picMkLst>
        </pc:picChg>
        <pc:picChg chg="add del">
          <ac:chgData name="Das, Gerarda" userId="dec061bf-56a5-47a0-b9f3-f749fe418ae6" providerId="ADAL" clId="{07ABAE78-42CB-4F5F-86C6-09ED37205619}" dt="2026-10-26T20:16:35.670" v="1940" actId="478"/>
          <ac:picMkLst>
            <pc:docMk/>
            <pc:sldMk cId="2709048002" sldId="1477"/>
            <ac:picMk id="5" creationId="{FFDE7476-8AE4-50C9-3978-581E24F9CCDB}"/>
          </ac:picMkLst>
        </pc:picChg>
        <pc:picChg chg="add del mod">
          <ac:chgData name="Das, Gerarda" userId="dec061bf-56a5-47a0-b9f3-f749fe418ae6" providerId="ADAL" clId="{07ABAE78-42CB-4F5F-86C6-09ED37205619}" dt="2026-10-26T20:32:41.277" v="2583" actId="478"/>
          <ac:picMkLst>
            <pc:docMk/>
            <pc:sldMk cId="2709048002" sldId="1477"/>
            <ac:picMk id="8" creationId="{CAFA52FC-3D63-0B5C-124A-45C83C85F57B}"/>
          </ac:picMkLst>
        </pc:picChg>
        <pc:picChg chg="add mod">
          <ac:chgData name="Das, Gerarda" userId="dec061bf-56a5-47a0-b9f3-f749fe418ae6" providerId="ADAL" clId="{07ABAE78-42CB-4F5F-86C6-09ED37205619}" dt="2026-10-26T20:32:58.712" v="2589" actId="1076"/>
          <ac:picMkLst>
            <pc:docMk/>
            <pc:sldMk cId="2709048002" sldId="1477"/>
            <ac:picMk id="10" creationId="{8589A271-C1FD-F5A7-DDD4-08B406E1DAD1}"/>
          </ac:picMkLst>
        </pc:picChg>
      </pc:sldChg>
      <pc:sldChg chg="addSp modSp mod">
        <pc:chgData name="Das, Gerarda" userId="dec061bf-56a5-47a0-b9f3-f749fe418ae6" providerId="ADAL" clId="{07ABAE78-42CB-4F5F-86C6-09ED37205619}" dt="2026-10-26T20:12:00.446" v="1859" actId="1076"/>
        <pc:sldMkLst>
          <pc:docMk/>
          <pc:sldMk cId="4074911733" sldId="1478"/>
        </pc:sldMkLst>
        <pc:spChg chg="mod">
          <ac:chgData name="Das, Gerarda" userId="dec061bf-56a5-47a0-b9f3-f749fe418ae6" providerId="ADAL" clId="{07ABAE78-42CB-4F5F-86C6-09ED37205619}" dt="2026-10-26T19:59:39.198" v="1565" actId="20577"/>
          <ac:spMkLst>
            <pc:docMk/>
            <pc:sldMk cId="4074911733" sldId="1478"/>
            <ac:spMk id="6" creationId="{00000000-0000-0000-0000-000000000000}"/>
          </ac:spMkLst>
        </pc:spChg>
        <pc:picChg chg="add mod modCrop">
          <ac:chgData name="Das, Gerarda" userId="dec061bf-56a5-47a0-b9f3-f749fe418ae6" providerId="ADAL" clId="{07ABAE78-42CB-4F5F-86C6-09ED37205619}" dt="2026-10-26T20:12:00.446" v="1859" actId="1076"/>
          <ac:picMkLst>
            <pc:docMk/>
            <pc:sldMk cId="4074911733" sldId="1478"/>
            <ac:picMk id="3" creationId="{5AD3F1EE-23F9-DB31-2472-F6BA878C4327}"/>
          </ac:picMkLst>
        </pc:picChg>
      </pc:sldChg>
      <pc:sldChg chg="addSp modSp mod">
        <pc:chgData name="Das, Gerarda" userId="dec061bf-56a5-47a0-b9f3-f749fe418ae6" providerId="ADAL" clId="{07ABAE78-42CB-4F5F-86C6-09ED37205619}" dt="2026-10-26T20:12:25.296" v="1866" actId="1076"/>
        <pc:sldMkLst>
          <pc:docMk/>
          <pc:sldMk cId="4210467006" sldId="1479"/>
        </pc:sldMkLst>
        <pc:spChg chg="mod">
          <ac:chgData name="Das, Gerarda" userId="dec061bf-56a5-47a0-b9f3-f749fe418ae6" providerId="ADAL" clId="{07ABAE78-42CB-4F5F-86C6-09ED37205619}" dt="2026-10-26T19:59:51.438" v="1586" actId="20577"/>
          <ac:spMkLst>
            <pc:docMk/>
            <pc:sldMk cId="4210467006" sldId="1479"/>
            <ac:spMk id="6" creationId="{00000000-0000-0000-0000-000000000000}"/>
          </ac:spMkLst>
        </pc:spChg>
        <pc:picChg chg="add mod modCrop">
          <ac:chgData name="Das, Gerarda" userId="dec061bf-56a5-47a0-b9f3-f749fe418ae6" providerId="ADAL" clId="{07ABAE78-42CB-4F5F-86C6-09ED37205619}" dt="2026-10-26T20:12:25.296" v="1866" actId="1076"/>
          <ac:picMkLst>
            <pc:docMk/>
            <pc:sldMk cId="4210467006" sldId="1479"/>
            <ac:picMk id="3" creationId="{EDF0DC95-6E6D-0ECC-A76C-B12087306C7F}"/>
          </ac:picMkLst>
        </pc:picChg>
      </pc:sldChg>
      <pc:sldChg chg="addSp delSp modSp mod">
        <pc:chgData name="Das, Gerarda" userId="dec061bf-56a5-47a0-b9f3-f749fe418ae6" providerId="ADAL" clId="{07ABAE78-42CB-4F5F-86C6-09ED37205619}" dt="2026-10-26T21:10:46.163" v="3196" actId="1076"/>
        <pc:sldMkLst>
          <pc:docMk/>
          <pc:sldMk cId="2967928418" sldId="1511"/>
        </pc:sldMkLst>
        <pc:spChg chg="mod">
          <ac:chgData name="Das, Gerarda" userId="dec061bf-56a5-47a0-b9f3-f749fe418ae6" providerId="ADAL" clId="{07ABAE78-42CB-4F5F-86C6-09ED37205619}" dt="2026-10-26T20:06:13.035" v="1621" actId="20577"/>
          <ac:spMkLst>
            <pc:docMk/>
            <pc:sldMk cId="2967928418" sldId="1511"/>
            <ac:spMk id="33" creationId="{AC757F5E-B016-F947-4518-7C6B9CC7EE04}"/>
          </ac:spMkLst>
        </pc:spChg>
        <pc:spChg chg="mod">
          <ac:chgData name="Das, Gerarda" userId="dec061bf-56a5-47a0-b9f3-f749fe418ae6" providerId="ADAL" clId="{07ABAE78-42CB-4F5F-86C6-09ED37205619}" dt="2026-10-26T20:06:43.432" v="1680" actId="20577"/>
          <ac:spMkLst>
            <pc:docMk/>
            <pc:sldMk cId="2967928418" sldId="1511"/>
            <ac:spMk id="34" creationId="{152372B3-00F5-781C-183E-6F2DDF35091D}"/>
          </ac:spMkLst>
        </pc:spChg>
        <pc:spChg chg="mod">
          <ac:chgData name="Das, Gerarda" userId="dec061bf-56a5-47a0-b9f3-f749fe418ae6" providerId="ADAL" clId="{07ABAE78-42CB-4F5F-86C6-09ED37205619}" dt="2026-10-26T20:07:37.843" v="1824" actId="20577"/>
          <ac:spMkLst>
            <pc:docMk/>
            <pc:sldMk cId="2967928418" sldId="1511"/>
            <ac:spMk id="35" creationId="{37104C51-0232-62ED-4C6F-1447D06633EE}"/>
          </ac:spMkLst>
        </pc:spChg>
        <pc:spChg chg="mod">
          <ac:chgData name="Das, Gerarda" userId="dec061bf-56a5-47a0-b9f3-f749fe418ae6" providerId="ADAL" clId="{07ABAE78-42CB-4F5F-86C6-09ED37205619}" dt="2026-10-26T20:07:24.441" v="1795" actId="115"/>
          <ac:spMkLst>
            <pc:docMk/>
            <pc:sldMk cId="2967928418" sldId="1511"/>
            <ac:spMk id="36" creationId="{D8EF981A-9BA7-0EB1-9B70-F7FBF2F7DF1C}"/>
          </ac:spMkLst>
        </pc:spChg>
        <pc:picChg chg="add mod">
          <ac:chgData name="Das, Gerarda" userId="dec061bf-56a5-47a0-b9f3-f749fe418ae6" providerId="ADAL" clId="{07ABAE78-42CB-4F5F-86C6-09ED37205619}" dt="2026-10-26T20:15:06.606" v="1895" actId="1076"/>
          <ac:picMkLst>
            <pc:docMk/>
            <pc:sldMk cId="2967928418" sldId="1511"/>
            <ac:picMk id="8" creationId="{D22180B7-2859-BA8B-C452-44D0EEAB7DCF}"/>
          </ac:picMkLst>
        </pc:picChg>
        <pc:picChg chg="add del">
          <ac:chgData name="Das, Gerarda" userId="dec061bf-56a5-47a0-b9f3-f749fe418ae6" providerId="ADAL" clId="{07ABAE78-42CB-4F5F-86C6-09ED37205619}" dt="2026-10-26T20:15:25.959" v="1898" actId="478"/>
          <ac:picMkLst>
            <pc:docMk/>
            <pc:sldMk cId="2967928418" sldId="1511"/>
            <ac:picMk id="18" creationId="{317A3F1B-E5EC-E099-A90E-276D20D443EF}"/>
          </ac:picMkLst>
        </pc:picChg>
        <pc:picChg chg="add mod">
          <ac:chgData name="Das, Gerarda" userId="dec061bf-56a5-47a0-b9f3-f749fe418ae6" providerId="ADAL" clId="{07ABAE78-42CB-4F5F-86C6-09ED37205619}" dt="2026-10-26T21:10:46.163" v="3196" actId="1076"/>
          <ac:picMkLst>
            <pc:docMk/>
            <pc:sldMk cId="2967928418" sldId="1511"/>
            <ac:picMk id="20" creationId="{53D91985-E438-F207-FF36-1774A7C0BFE8}"/>
          </ac:picMkLst>
        </pc:picChg>
      </pc:sldChg>
      <pc:sldChg chg="addSp delSp modSp mod ord">
        <pc:chgData name="Das, Gerarda" userId="dec061bf-56a5-47a0-b9f3-f749fe418ae6" providerId="ADAL" clId="{07ABAE78-42CB-4F5F-86C6-09ED37205619}" dt="2026-10-26T21:11:14.969" v="3201" actId="1076"/>
        <pc:sldMkLst>
          <pc:docMk/>
          <pc:sldMk cId="1594331871" sldId="1512"/>
        </pc:sldMkLst>
        <pc:spChg chg="mod">
          <ac:chgData name="Das, Gerarda" userId="dec061bf-56a5-47a0-b9f3-f749fe418ae6" providerId="ADAL" clId="{07ABAE78-42CB-4F5F-86C6-09ED37205619}" dt="2026-10-26T20:45:34.835" v="2731" actId="1076"/>
          <ac:spMkLst>
            <pc:docMk/>
            <pc:sldMk cId="1594331871" sldId="1512"/>
            <ac:spMk id="10" creationId="{EC0CC1D0-FE60-F840-73E9-0CE7E683D1F2}"/>
          </ac:spMkLst>
        </pc:spChg>
        <pc:spChg chg="mod">
          <ac:chgData name="Das, Gerarda" userId="dec061bf-56a5-47a0-b9f3-f749fe418ae6" providerId="ADAL" clId="{07ABAE78-42CB-4F5F-86C6-09ED37205619}" dt="2026-10-26T20:45:34.835" v="2731" actId="1076"/>
          <ac:spMkLst>
            <pc:docMk/>
            <pc:sldMk cId="1594331871" sldId="1512"/>
            <ac:spMk id="11" creationId="{CD78B488-E032-3F3E-C334-FB96F8D71FB2}"/>
          </ac:spMkLst>
        </pc:spChg>
        <pc:spChg chg="mod">
          <ac:chgData name="Das, Gerarda" userId="dec061bf-56a5-47a0-b9f3-f749fe418ae6" providerId="ADAL" clId="{07ABAE78-42CB-4F5F-86C6-09ED37205619}" dt="2026-10-26T20:39:37.940" v="2631" actId="1076"/>
          <ac:spMkLst>
            <pc:docMk/>
            <pc:sldMk cId="1594331871" sldId="1512"/>
            <ac:spMk id="12" creationId="{E2476A93-B8D4-4E44-87FD-AFF601B2337C}"/>
          </ac:spMkLst>
        </pc:spChg>
        <pc:spChg chg="del">
          <ac:chgData name="Das, Gerarda" userId="dec061bf-56a5-47a0-b9f3-f749fe418ae6" providerId="ADAL" clId="{07ABAE78-42CB-4F5F-86C6-09ED37205619}" dt="2026-10-26T20:27:57.595" v="2581" actId="478"/>
          <ac:spMkLst>
            <pc:docMk/>
            <pc:sldMk cId="1594331871" sldId="1512"/>
            <ac:spMk id="13" creationId="{4985FF45-EE56-11C3-E0CC-6BBB359031C0}"/>
          </ac:spMkLst>
        </pc:spChg>
        <pc:spChg chg="mod">
          <ac:chgData name="Das, Gerarda" userId="dec061bf-56a5-47a0-b9f3-f749fe418ae6" providerId="ADAL" clId="{07ABAE78-42CB-4F5F-86C6-09ED37205619}" dt="2026-10-26T20:39:18.990" v="2629" actId="1076"/>
          <ac:spMkLst>
            <pc:docMk/>
            <pc:sldMk cId="1594331871" sldId="1512"/>
            <ac:spMk id="14" creationId="{B7594A3B-3117-84CE-C300-FB96E5ED269D}"/>
          </ac:spMkLst>
        </pc:spChg>
        <pc:spChg chg="mod">
          <ac:chgData name="Das, Gerarda" userId="dec061bf-56a5-47a0-b9f3-f749fe418ae6" providerId="ADAL" clId="{07ABAE78-42CB-4F5F-86C6-09ED37205619}" dt="2026-10-26T20:39:18.990" v="2629" actId="1076"/>
          <ac:spMkLst>
            <pc:docMk/>
            <pc:sldMk cId="1594331871" sldId="1512"/>
            <ac:spMk id="15" creationId="{6EA1F8B7-D4BC-D8B0-E6FD-F33ECB45A1DD}"/>
          </ac:spMkLst>
        </pc:spChg>
        <pc:spChg chg="mod">
          <ac:chgData name="Das, Gerarda" userId="dec061bf-56a5-47a0-b9f3-f749fe418ae6" providerId="ADAL" clId="{07ABAE78-42CB-4F5F-86C6-09ED37205619}" dt="2026-10-26T20:45:31.349" v="2730" actId="14100"/>
          <ac:spMkLst>
            <pc:docMk/>
            <pc:sldMk cId="1594331871" sldId="1512"/>
            <ac:spMk id="16" creationId="{F53F294D-65CC-23A5-E4A1-B2132FCF814C}"/>
          </ac:spMkLst>
        </pc:spChg>
        <pc:spChg chg="mod">
          <ac:chgData name="Das, Gerarda" userId="dec061bf-56a5-47a0-b9f3-f749fe418ae6" providerId="ADAL" clId="{07ABAE78-42CB-4F5F-86C6-09ED37205619}" dt="2026-10-26T20:45:27.409" v="2729" actId="1076"/>
          <ac:spMkLst>
            <pc:docMk/>
            <pc:sldMk cId="1594331871" sldId="1512"/>
            <ac:spMk id="17" creationId="{AB86235B-CBC0-F9DB-29F4-F23367831B1B}"/>
          </ac:spMkLst>
        </pc:spChg>
        <pc:spChg chg="del">
          <ac:chgData name="Das, Gerarda" userId="dec061bf-56a5-47a0-b9f3-f749fe418ae6" providerId="ADAL" clId="{07ABAE78-42CB-4F5F-86C6-09ED37205619}" dt="2026-10-26T20:27:58.181" v="2582" actId="478"/>
          <ac:spMkLst>
            <pc:docMk/>
            <pc:sldMk cId="1594331871" sldId="1512"/>
            <ac:spMk id="18" creationId="{85D7DD60-F4AA-AD34-A265-146B167D02FE}"/>
          </ac:spMkLst>
        </pc:spChg>
        <pc:spChg chg="mod">
          <ac:chgData name="Das, Gerarda" userId="dec061bf-56a5-47a0-b9f3-f749fe418ae6" providerId="ADAL" clId="{07ABAE78-42CB-4F5F-86C6-09ED37205619}" dt="2026-10-26T20:39:37.940" v="2631" actId="1076"/>
          <ac:spMkLst>
            <pc:docMk/>
            <pc:sldMk cId="1594331871" sldId="1512"/>
            <ac:spMk id="19" creationId="{40542B69-6D97-5F24-63E3-ABE36EA69A27}"/>
          </ac:spMkLst>
        </pc:spChg>
        <pc:spChg chg="add mod">
          <ac:chgData name="Das, Gerarda" userId="dec061bf-56a5-47a0-b9f3-f749fe418ae6" providerId="ADAL" clId="{07ABAE78-42CB-4F5F-86C6-09ED37205619}" dt="2026-10-26T20:44:19.816" v="2682" actId="1037"/>
          <ac:spMkLst>
            <pc:docMk/>
            <pc:sldMk cId="1594331871" sldId="1512"/>
            <ac:spMk id="21" creationId="{F1A4E7D1-CC32-45CA-1835-05B73E263C16}"/>
          </ac:spMkLst>
        </pc:spChg>
        <pc:spChg chg="add mod">
          <ac:chgData name="Das, Gerarda" userId="dec061bf-56a5-47a0-b9f3-f749fe418ae6" providerId="ADAL" clId="{07ABAE78-42CB-4F5F-86C6-09ED37205619}" dt="2026-10-26T20:44:19.816" v="2682" actId="1037"/>
          <ac:spMkLst>
            <pc:docMk/>
            <pc:sldMk cId="1594331871" sldId="1512"/>
            <ac:spMk id="23" creationId="{E58DDFA1-55E9-B946-DDEF-D3C5592A0340}"/>
          </ac:spMkLst>
        </pc:spChg>
        <pc:picChg chg="mod">
          <ac:chgData name="Das, Gerarda" userId="dec061bf-56a5-47a0-b9f3-f749fe418ae6" providerId="ADAL" clId="{07ABAE78-42CB-4F5F-86C6-09ED37205619}" dt="2026-10-26T20:39:01.777" v="2626" actId="14100"/>
          <ac:picMkLst>
            <pc:docMk/>
            <pc:sldMk cId="1594331871" sldId="1512"/>
            <ac:picMk id="9" creationId="{E06C8F40-E030-859B-EFB0-2058A254FCD2}"/>
          </ac:picMkLst>
        </pc:picChg>
        <pc:picChg chg="add del mod modCrop">
          <ac:chgData name="Das, Gerarda" userId="dec061bf-56a5-47a0-b9f3-f749fe418ae6" providerId="ADAL" clId="{07ABAE78-42CB-4F5F-86C6-09ED37205619}" dt="2026-10-26T20:43:22.263" v="2660" actId="478"/>
          <ac:picMkLst>
            <pc:docMk/>
            <pc:sldMk cId="1594331871" sldId="1512"/>
            <ac:picMk id="31" creationId="{04073B41-7138-6272-992E-21C2876B9913}"/>
          </ac:picMkLst>
        </pc:picChg>
        <pc:picChg chg="add del mod modCrop">
          <ac:chgData name="Das, Gerarda" userId="dec061bf-56a5-47a0-b9f3-f749fe418ae6" providerId="ADAL" clId="{07ABAE78-42CB-4F5F-86C6-09ED37205619}" dt="2026-10-26T20:43:22.918" v="2661" actId="478"/>
          <ac:picMkLst>
            <pc:docMk/>
            <pc:sldMk cId="1594331871" sldId="1512"/>
            <ac:picMk id="33" creationId="{AEBAA449-8E3A-9C8A-6FBB-E3E55A125655}"/>
          </ac:picMkLst>
        </pc:picChg>
        <pc:picChg chg="add mod ord modCrop">
          <ac:chgData name="Das, Gerarda" userId="dec061bf-56a5-47a0-b9f3-f749fe418ae6" providerId="ADAL" clId="{07ABAE78-42CB-4F5F-86C6-09ED37205619}" dt="2026-10-26T20:44:38.303" v="2688" actId="167"/>
          <ac:picMkLst>
            <pc:docMk/>
            <pc:sldMk cId="1594331871" sldId="1512"/>
            <ac:picMk id="35" creationId="{762CAF03-5E3D-D747-5D54-E995710F0880}"/>
          </ac:picMkLst>
        </pc:picChg>
        <pc:picChg chg="add mod ord modCrop">
          <ac:chgData name="Das, Gerarda" userId="dec061bf-56a5-47a0-b9f3-f749fe418ae6" providerId="ADAL" clId="{07ABAE78-42CB-4F5F-86C6-09ED37205619}" dt="2026-10-26T20:44:33.016" v="2686" actId="167"/>
          <ac:picMkLst>
            <pc:docMk/>
            <pc:sldMk cId="1594331871" sldId="1512"/>
            <ac:picMk id="37" creationId="{22B2EEED-125B-F329-FB6C-CE6555ACBC3F}"/>
          </ac:picMkLst>
        </pc:picChg>
        <pc:picChg chg="add mod ord modCrop">
          <ac:chgData name="Das, Gerarda" userId="dec061bf-56a5-47a0-b9f3-f749fe418ae6" providerId="ADAL" clId="{07ABAE78-42CB-4F5F-86C6-09ED37205619}" dt="2026-10-26T20:44:26.964" v="2684" actId="167"/>
          <ac:picMkLst>
            <pc:docMk/>
            <pc:sldMk cId="1594331871" sldId="1512"/>
            <ac:picMk id="39" creationId="{C93D3F17-363E-C385-46C5-4CA826E01920}"/>
          </ac:picMkLst>
        </pc:picChg>
        <pc:picChg chg="add mod">
          <ac:chgData name="Das, Gerarda" userId="dec061bf-56a5-47a0-b9f3-f749fe418ae6" providerId="ADAL" clId="{07ABAE78-42CB-4F5F-86C6-09ED37205619}" dt="2026-10-26T21:11:14.969" v="3201" actId="1076"/>
          <ac:picMkLst>
            <pc:docMk/>
            <pc:sldMk cId="1594331871" sldId="1512"/>
            <ac:picMk id="41" creationId="{58B833EE-1532-F627-B51D-3DAB4482C4B1}"/>
          </ac:picMkLst>
        </pc:picChg>
        <pc:cxnChg chg="add mod ord">
          <ac:chgData name="Das, Gerarda" userId="dec061bf-56a5-47a0-b9f3-f749fe418ae6" providerId="ADAL" clId="{07ABAE78-42CB-4F5F-86C6-09ED37205619}" dt="2026-10-26T20:40:37.189" v="2642" actId="171"/>
          <ac:cxnSpMkLst>
            <pc:docMk/>
            <pc:sldMk cId="1594331871" sldId="1512"/>
            <ac:cxnSpMk id="25" creationId="{D5817A23-72CC-559E-47FC-7E9A6F916703}"/>
          </ac:cxnSpMkLst>
        </pc:cxnChg>
      </pc:sldChg>
      <pc:sldChg chg="del">
        <pc:chgData name="Das, Gerarda" userId="dec061bf-56a5-47a0-b9f3-f749fe418ae6" providerId="ADAL" clId="{07ABAE78-42CB-4F5F-86C6-09ED37205619}" dt="2026-10-26T21:03:52.599" v="3181" actId="47"/>
        <pc:sldMkLst>
          <pc:docMk/>
          <pc:sldMk cId="3112181829" sldId="1515"/>
        </pc:sldMkLst>
      </pc:sldChg>
      <pc:sldChg chg="del">
        <pc:chgData name="Das, Gerarda" userId="dec061bf-56a5-47a0-b9f3-f749fe418ae6" providerId="ADAL" clId="{07ABAE78-42CB-4F5F-86C6-09ED37205619}" dt="2026-10-26T21:03:55.346" v="3185" actId="47"/>
        <pc:sldMkLst>
          <pc:docMk/>
          <pc:sldMk cId="2946319108" sldId="1516"/>
        </pc:sldMkLst>
      </pc:sldChg>
      <pc:sldChg chg="del">
        <pc:chgData name="Das, Gerarda" userId="dec061bf-56a5-47a0-b9f3-f749fe418ae6" providerId="ADAL" clId="{07ABAE78-42CB-4F5F-86C6-09ED37205619}" dt="2026-10-26T21:03:52.007" v="3180" actId="47"/>
        <pc:sldMkLst>
          <pc:docMk/>
          <pc:sldMk cId="1628480429" sldId="1517"/>
        </pc:sldMkLst>
      </pc:sldChg>
      <pc:sldChg chg="del">
        <pc:chgData name="Das, Gerarda" userId="dec061bf-56a5-47a0-b9f3-f749fe418ae6" providerId="ADAL" clId="{07ABAE78-42CB-4F5F-86C6-09ED37205619}" dt="2026-10-26T21:03:53.145" v="3182" actId="47"/>
        <pc:sldMkLst>
          <pc:docMk/>
          <pc:sldMk cId="933367485" sldId="1518"/>
        </pc:sldMkLst>
      </pc:sldChg>
      <pc:sldChg chg="addSp modSp mod">
        <pc:chgData name="Das, Gerarda" userId="dec061bf-56a5-47a0-b9f3-f749fe418ae6" providerId="ADAL" clId="{07ABAE78-42CB-4F5F-86C6-09ED37205619}" dt="2026-10-26T21:14:01.944" v="3212" actId="732"/>
        <pc:sldMkLst>
          <pc:docMk/>
          <pc:sldMk cId="164643335" sldId="1519"/>
        </pc:sldMkLst>
        <pc:spChg chg="mod">
          <ac:chgData name="Das, Gerarda" userId="dec061bf-56a5-47a0-b9f3-f749fe418ae6" providerId="ADAL" clId="{07ABAE78-42CB-4F5F-86C6-09ED37205619}" dt="2026-10-26T20:00:09.085" v="1605" actId="20577"/>
          <ac:spMkLst>
            <pc:docMk/>
            <pc:sldMk cId="164643335" sldId="1519"/>
            <ac:spMk id="6" creationId="{00000000-0000-0000-0000-000000000000}"/>
          </ac:spMkLst>
        </pc:spChg>
        <pc:picChg chg="add mod modCrop">
          <ac:chgData name="Das, Gerarda" userId="dec061bf-56a5-47a0-b9f3-f749fe418ae6" providerId="ADAL" clId="{07ABAE78-42CB-4F5F-86C6-09ED37205619}" dt="2026-10-26T21:14:01.944" v="3212" actId="732"/>
          <ac:picMkLst>
            <pc:docMk/>
            <pc:sldMk cId="164643335" sldId="1519"/>
            <ac:picMk id="3" creationId="{AD4B2139-415C-6B0F-A736-102D7BF9C695}"/>
          </ac:picMkLst>
        </pc:picChg>
      </pc:sldChg>
      <pc:sldChg chg="addSp delSp modSp mod ord">
        <pc:chgData name="Das, Gerarda" userId="dec061bf-56a5-47a0-b9f3-f749fe418ae6" providerId="ADAL" clId="{07ABAE78-42CB-4F5F-86C6-09ED37205619}" dt="2026-10-26T20:33:28.337" v="2595" actId="1076"/>
        <pc:sldMkLst>
          <pc:docMk/>
          <pc:sldMk cId="1530054038" sldId="1520"/>
        </pc:sldMkLst>
        <pc:spChg chg="mod">
          <ac:chgData name="Das, Gerarda" userId="dec061bf-56a5-47a0-b9f3-f749fe418ae6" providerId="ADAL" clId="{07ABAE78-42CB-4F5F-86C6-09ED37205619}" dt="2026-10-26T20:17:10.710" v="1981" actId="20577"/>
          <ac:spMkLst>
            <pc:docMk/>
            <pc:sldMk cId="1530054038" sldId="1520"/>
            <ac:spMk id="33" creationId="{AC757F5E-B016-F947-4518-7C6B9CC7EE04}"/>
          </ac:spMkLst>
        </pc:spChg>
        <pc:spChg chg="mod">
          <ac:chgData name="Das, Gerarda" userId="dec061bf-56a5-47a0-b9f3-f749fe418ae6" providerId="ADAL" clId="{07ABAE78-42CB-4F5F-86C6-09ED37205619}" dt="2026-10-26T20:17:15.808" v="1998" actId="20577"/>
          <ac:spMkLst>
            <pc:docMk/>
            <pc:sldMk cId="1530054038" sldId="1520"/>
            <ac:spMk id="34" creationId="{152372B3-00F5-781C-183E-6F2DDF35091D}"/>
          </ac:spMkLst>
        </pc:spChg>
        <pc:spChg chg="mod">
          <ac:chgData name="Das, Gerarda" userId="dec061bf-56a5-47a0-b9f3-f749fe418ae6" providerId="ADAL" clId="{07ABAE78-42CB-4F5F-86C6-09ED37205619}" dt="2026-10-26T20:23:11.089" v="2328" actId="20577"/>
          <ac:spMkLst>
            <pc:docMk/>
            <pc:sldMk cId="1530054038" sldId="1520"/>
            <ac:spMk id="35" creationId="{37104C51-0232-62ED-4C6F-1447D06633EE}"/>
          </ac:spMkLst>
        </pc:spChg>
        <pc:spChg chg="mod">
          <ac:chgData name="Das, Gerarda" userId="dec061bf-56a5-47a0-b9f3-f749fe418ae6" providerId="ADAL" clId="{07ABAE78-42CB-4F5F-86C6-09ED37205619}" dt="2026-10-26T20:24:02.005" v="2362" actId="403"/>
          <ac:spMkLst>
            <pc:docMk/>
            <pc:sldMk cId="1530054038" sldId="1520"/>
            <ac:spMk id="36" creationId="{D8EF981A-9BA7-0EB1-9B70-F7FBF2F7DF1C}"/>
          </ac:spMkLst>
        </pc:spChg>
        <pc:spChg chg="mod">
          <ac:chgData name="Das, Gerarda" userId="dec061bf-56a5-47a0-b9f3-f749fe418ae6" providerId="ADAL" clId="{07ABAE78-42CB-4F5F-86C6-09ED37205619}" dt="2026-10-26T20:20:00.153" v="2066" actId="1076"/>
          <ac:spMkLst>
            <pc:docMk/>
            <pc:sldMk cId="1530054038" sldId="1520"/>
            <ac:spMk id="50" creationId="{D5AFD630-59B7-30DA-DDCC-AA99E9C7842C}"/>
          </ac:spMkLst>
        </pc:spChg>
        <pc:spChg chg="mod">
          <ac:chgData name="Das, Gerarda" userId="dec061bf-56a5-47a0-b9f3-f749fe418ae6" providerId="ADAL" clId="{07ABAE78-42CB-4F5F-86C6-09ED37205619}" dt="2026-10-26T20:19:46.682" v="2064" actId="14100"/>
          <ac:spMkLst>
            <pc:docMk/>
            <pc:sldMk cId="1530054038" sldId="1520"/>
            <ac:spMk id="53" creationId="{B69BDFFD-BEC2-31EE-3119-30A99A3FC4B1}"/>
          </ac:spMkLst>
        </pc:spChg>
        <pc:spChg chg="mod">
          <ac:chgData name="Das, Gerarda" userId="dec061bf-56a5-47a0-b9f3-f749fe418ae6" providerId="ADAL" clId="{07ABAE78-42CB-4F5F-86C6-09ED37205619}" dt="2026-10-26T20:19:49.937" v="2065" actId="1076"/>
          <ac:spMkLst>
            <pc:docMk/>
            <pc:sldMk cId="1530054038" sldId="1520"/>
            <ac:spMk id="54" creationId="{6225CB49-E8FE-E258-8A75-A7EF382639D4}"/>
          </ac:spMkLst>
        </pc:spChg>
        <pc:spChg chg="mod">
          <ac:chgData name="Das, Gerarda" userId="dec061bf-56a5-47a0-b9f3-f749fe418ae6" providerId="ADAL" clId="{07ABAE78-42CB-4F5F-86C6-09ED37205619}" dt="2026-10-26T20:20:00.153" v="2066" actId="1076"/>
          <ac:spMkLst>
            <pc:docMk/>
            <pc:sldMk cId="1530054038" sldId="1520"/>
            <ac:spMk id="58" creationId="{EC6B2450-0B59-1254-BE76-1F7E00205565}"/>
          </ac:spMkLst>
        </pc:spChg>
        <pc:picChg chg="add del mod">
          <ac:chgData name="Das, Gerarda" userId="dec061bf-56a5-47a0-b9f3-f749fe418ae6" providerId="ADAL" clId="{07ABAE78-42CB-4F5F-86C6-09ED37205619}" dt="2026-10-26T20:33:12.075" v="2590" actId="478"/>
          <ac:picMkLst>
            <pc:docMk/>
            <pc:sldMk cId="1530054038" sldId="1520"/>
            <ac:picMk id="2" creationId="{DE4839A3-5867-E4A7-477F-63EB83C30D63}"/>
          </ac:picMkLst>
        </pc:picChg>
        <pc:picChg chg="add mod">
          <ac:chgData name="Das, Gerarda" userId="dec061bf-56a5-47a0-b9f3-f749fe418ae6" providerId="ADAL" clId="{07ABAE78-42CB-4F5F-86C6-09ED37205619}" dt="2026-10-26T20:24:05.487" v="2363" actId="1076"/>
          <ac:picMkLst>
            <pc:docMk/>
            <pc:sldMk cId="1530054038" sldId="1520"/>
            <ac:picMk id="9" creationId="{0272C9CE-3E49-39BC-47E6-191E205D3464}"/>
          </ac:picMkLst>
        </pc:picChg>
        <pc:picChg chg="add mod">
          <ac:chgData name="Das, Gerarda" userId="dec061bf-56a5-47a0-b9f3-f749fe418ae6" providerId="ADAL" clId="{07ABAE78-42CB-4F5F-86C6-09ED37205619}" dt="2026-10-26T20:33:28.337" v="2595" actId="1076"/>
          <ac:picMkLst>
            <pc:docMk/>
            <pc:sldMk cId="1530054038" sldId="1520"/>
            <ac:picMk id="19" creationId="{B833ED41-8F33-6E8C-5AD8-884C87DBAE80}"/>
          </ac:picMkLst>
        </pc:picChg>
      </pc:sldChg>
      <pc:sldChg chg="del">
        <pc:chgData name="Das, Gerarda" userId="dec061bf-56a5-47a0-b9f3-f749fe418ae6" providerId="ADAL" clId="{07ABAE78-42CB-4F5F-86C6-09ED37205619}" dt="2026-10-26T21:03:51.535" v="3179" actId="47"/>
        <pc:sldMkLst>
          <pc:docMk/>
          <pc:sldMk cId="3006462251" sldId="1521"/>
        </pc:sldMkLst>
      </pc:sldChg>
      <pc:sldChg chg="del">
        <pc:chgData name="Das, Gerarda" userId="dec061bf-56a5-47a0-b9f3-f749fe418ae6" providerId="ADAL" clId="{07ABAE78-42CB-4F5F-86C6-09ED37205619}" dt="2026-10-26T21:03:53.801" v="3183" actId="47"/>
        <pc:sldMkLst>
          <pc:docMk/>
          <pc:sldMk cId="1059877010" sldId="1522"/>
        </pc:sldMkLst>
      </pc:sldChg>
      <pc:sldChg chg="del">
        <pc:chgData name="Das, Gerarda" userId="dec061bf-56a5-47a0-b9f3-f749fe418ae6" providerId="ADAL" clId="{07ABAE78-42CB-4F5F-86C6-09ED37205619}" dt="2026-10-26T21:03:54.528" v="3184" actId="47"/>
        <pc:sldMkLst>
          <pc:docMk/>
          <pc:sldMk cId="2371299458" sldId="1529"/>
        </pc:sldMkLst>
      </pc:sldChg>
      <pc:sldChg chg="addSp delSp modSp add mod">
        <pc:chgData name="Das, Gerarda" userId="dec061bf-56a5-47a0-b9f3-f749fe418ae6" providerId="ADAL" clId="{07ABAE78-42CB-4F5F-86C6-09ED37205619}" dt="2026-10-26T21:06:58.070" v="3192" actId="1076"/>
        <pc:sldMkLst>
          <pc:docMk/>
          <pc:sldMk cId="614731499" sldId="1530"/>
        </pc:sldMkLst>
        <pc:spChg chg="mod">
          <ac:chgData name="Das, Gerarda" userId="dec061bf-56a5-47a0-b9f3-f749fe418ae6" providerId="ADAL" clId="{07ABAE78-42CB-4F5F-86C6-09ED37205619}" dt="2026-10-26T20:15:47.594" v="1921" actId="1076"/>
          <ac:spMkLst>
            <pc:docMk/>
            <pc:sldMk cId="614731499" sldId="1530"/>
            <ac:spMk id="33" creationId="{B1A156A2-FEE1-8F08-75BC-DD4168084D4A}"/>
          </ac:spMkLst>
        </pc:spChg>
        <pc:spChg chg="mod">
          <ac:chgData name="Das, Gerarda" userId="dec061bf-56a5-47a0-b9f3-f749fe418ae6" providerId="ADAL" clId="{07ABAE78-42CB-4F5F-86C6-09ED37205619}" dt="2026-10-26T20:16:06.039" v="1939" actId="1076"/>
          <ac:spMkLst>
            <pc:docMk/>
            <pc:sldMk cId="614731499" sldId="1530"/>
            <ac:spMk id="34" creationId="{054598E7-85F5-2665-F7AE-E3793D9C6A67}"/>
          </ac:spMkLst>
        </pc:spChg>
        <pc:spChg chg="mod">
          <ac:chgData name="Das, Gerarda" userId="dec061bf-56a5-47a0-b9f3-f749fe418ae6" providerId="ADAL" clId="{07ABAE78-42CB-4F5F-86C6-09ED37205619}" dt="2026-10-26T20:26:11.463" v="2441" actId="115"/>
          <ac:spMkLst>
            <pc:docMk/>
            <pc:sldMk cId="614731499" sldId="1530"/>
            <ac:spMk id="35" creationId="{088F210F-A9B6-7820-0EB7-C612AA8BED77}"/>
          </ac:spMkLst>
        </pc:spChg>
        <pc:spChg chg="mod">
          <ac:chgData name="Das, Gerarda" userId="dec061bf-56a5-47a0-b9f3-f749fe418ae6" providerId="ADAL" clId="{07ABAE78-42CB-4F5F-86C6-09ED37205619}" dt="2026-10-26T20:27:06.239" v="2525" actId="20577"/>
          <ac:spMkLst>
            <pc:docMk/>
            <pc:sldMk cId="614731499" sldId="1530"/>
            <ac:spMk id="36" creationId="{C62E219F-881D-4F71-DFEA-3E23C98C9E7A}"/>
          </ac:spMkLst>
        </pc:spChg>
        <pc:picChg chg="del">
          <ac:chgData name="Das, Gerarda" userId="dec061bf-56a5-47a0-b9f3-f749fe418ae6" providerId="ADAL" clId="{07ABAE78-42CB-4F5F-86C6-09ED37205619}" dt="2026-10-26T20:22:41.297" v="2269" actId="478"/>
          <ac:picMkLst>
            <pc:docMk/>
            <pc:sldMk cId="614731499" sldId="1530"/>
            <ac:picMk id="8" creationId="{0EBB7035-4122-3853-04DD-970A96C8E702}"/>
          </ac:picMkLst>
        </pc:picChg>
        <pc:picChg chg="add mod">
          <ac:chgData name="Das, Gerarda" userId="dec061bf-56a5-47a0-b9f3-f749fe418ae6" providerId="ADAL" clId="{07ABAE78-42CB-4F5F-86C6-09ED37205619}" dt="2026-10-26T20:25:48.751" v="2368" actId="1076"/>
          <ac:picMkLst>
            <pc:docMk/>
            <pc:sldMk cId="614731499" sldId="1530"/>
            <ac:picMk id="9" creationId="{D95399DC-7274-A62B-1FAE-C4DAD3BCE111}"/>
          </ac:picMkLst>
        </pc:picChg>
        <pc:picChg chg="add mod">
          <ac:chgData name="Das, Gerarda" userId="dec061bf-56a5-47a0-b9f3-f749fe418ae6" providerId="ADAL" clId="{07ABAE78-42CB-4F5F-86C6-09ED37205619}" dt="2026-10-26T21:06:58.070" v="3192" actId="1076"/>
          <ac:picMkLst>
            <pc:docMk/>
            <pc:sldMk cId="614731499" sldId="1530"/>
            <ac:picMk id="19" creationId="{365673DB-3CE4-8036-B1F0-1EF34621F85D}"/>
          </ac:picMkLst>
        </pc:picChg>
      </pc:sldChg>
      <pc:sldChg chg="add del">
        <pc:chgData name="Das, Gerarda" userId="dec061bf-56a5-47a0-b9f3-f749fe418ae6" providerId="ADAL" clId="{07ABAE78-42CB-4F5F-86C6-09ED37205619}" dt="2026-10-26T20:11:30.771" v="1853" actId="47"/>
        <pc:sldMkLst>
          <pc:docMk/>
          <pc:sldMk cId="3800586928" sldId="1530"/>
        </pc:sldMkLst>
      </pc:sldChg>
      <pc:sldChg chg="addSp delSp modSp add mod">
        <pc:chgData name="Das, Gerarda" userId="dec061bf-56a5-47a0-b9f3-f749fe418ae6" providerId="ADAL" clId="{07ABAE78-42CB-4F5F-86C6-09ED37205619}" dt="2026-10-26T21:11:56.135" v="3211" actId="170"/>
        <pc:sldMkLst>
          <pc:docMk/>
          <pc:sldMk cId="2737203332" sldId="1531"/>
        </pc:sldMkLst>
        <pc:spChg chg="mod">
          <ac:chgData name="Das, Gerarda" userId="dec061bf-56a5-47a0-b9f3-f749fe418ae6" providerId="ADAL" clId="{07ABAE78-42CB-4F5F-86C6-09ED37205619}" dt="2026-10-26T21:11:43.667" v="3207" actId="14100"/>
          <ac:spMkLst>
            <pc:docMk/>
            <pc:sldMk cId="2737203332" sldId="1531"/>
            <ac:spMk id="10" creationId="{09D61A97-ACCA-0AFC-CF35-909320B447EB}"/>
          </ac:spMkLst>
        </pc:spChg>
        <pc:spChg chg="mod">
          <ac:chgData name="Das, Gerarda" userId="dec061bf-56a5-47a0-b9f3-f749fe418ae6" providerId="ADAL" clId="{07ABAE78-42CB-4F5F-86C6-09ED37205619}" dt="2026-10-26T21:11:41.508" v="3206" actId="1076"/>
          <ac:spMkLst>
            <pc:docMk/>
            <pc:sldMk cId="2737203332" sldId="1531"/>
            <ac:spMk id="11" creationId="{842F0F79-8662-DC8F-4768-D36AF45B847A}"/>
          </ac:spMkLst>
        </pc:spChg>
        <pc:spChg chg="mod">
          <ac:chgData name="Das, Gerarda" userId="dec061bf-56a5-47a0-b9f3-f749fe418ae6" providerId="ADAL" clId="{07ABAE78-42CB-4F5F-86C6-09ED37205619}" dt="2026-10-26T20:52:42.499" v="2912" actId="1076"/>
          <ac:spMkLst>
            <pc:docMk/>
            <pc:sldMk cId="2737203332" sldId="1531"/>
            <ac:spMk id="12" creationId="{82834ECE-9989-EDAA-F011-3C77C9699160}"/>
          </ac:spMkLst>
        </pc:spChg>
        <pc:spChg chg="mod">
          <ac:chgData name="Das, Gerarda" userId="dec061bf-56a5-47a0-b9f3-f749fe418ae6" providerId="ADAL" clId="{07ABAE78-42CB-4F5F-86C6-09ED37205619}" dt="2026-10-26T20:55:07.908" v="2959" actId="1036"/>
          <ac:spMkLst>
            <pc:docMk/>
            <pc:sldMk cId="2737203332" sldId="1531"/>
            <ac:spMk id="14" creationId="{1FB530E2-75BC-160D-AA75-97F4C7D54E4A}"/>
          </ac:spMkLst>
        </pc:spChg>
        <pc:spChg chg="mod">
          <ac:chgData name="Das, Gerarda" userId="dec061bf-56a5-47a0-b9f3-f749fe418ae6" providerId="ADAL" clId="{07ABAE78-42CB-4F5F-86C6-09ED37205619}" dt="2026-10-26T20:55:07.908" v="2959" actId="1036"/>
          <ac:spMkLst>
            <pc:docMk/>
            <pc:sldMk cId="2737203332" sldId="1531"/>
            <ac:spMk id="15" creationId="{06FCD6D4-F3CE-8113-EF5D-D368459A88C4}"/>
          </ac:spMkLst>
        </pc:spChg>
        <pc:spChg chg="mod">
          <ac:chgData name="Das, Gerarda" userId="dec061bf-56a5-47a0-b9f3-f749fe418ae6" providerId="ADAL" clId="{07ABAE78-42CB-4F5F-86C6-09ED37205619}" dt="2026-10-26T20:47:10.776" v="2816" actId="14100"/>
          <ac:spMkLst>
            <pc:docMk/>
            <pc:sldMk cId="2737203332" sldId="1531"/>
            <ac:spMk id="16" creationId="{0FC0EE37-1A46-C073-88E4-044BEBBEAFEB}"/>
          </ac:spMkLst>
        </pc:spChg>
        <pc:spChg chg="mod">
          <ac:chgData name="Das, Gerarda" userId="dec061bf-56a5-47a0-b9f3-f749fe418ae6" providerId="ADAL" clId="{07ABAE78-42CB-4F5F-86C6-09ED37205619}" dt="2026-10-26T20:47:14.339" v="2817" actId="1076"/>
          <ac:spMkLst>
            <pc:docMk/>
            <pc:sldMk cId="2737203332" sldId="1531"/>
            <ac:spMk id="17" creationId="{686CA3C4-94A0-F813-6282-6C0A05B29DA2}"/>
          </ac:spMkLst>
        </pc:spChg>
        <pc:spChg chg="mod">
          <ac:chgData name="Das, Gerarda" userId="dec061bf-56a5-47a0-b9f3-f749fe418ae6" providerId="ADAL" clId="{07ABAE78-42CB-4F5F-86C6-09ED37205619}" dt="2026-10-26T20:52:42.499" v="2912" actId="1076"/>
          <ac:spMkLst>
            <pc:docMk/>
            <pc:sldMk cId="2737203332" sldId="1531"/>
            <ac:spMk id="19" creationId="{36F09E26-7944-9C64-BCED-D7B06E96F16C}"/>
          </ac:spMkLst>
        </pc:spChg>
        <pc:spChg chg="mod">
          <ac:chgData name="Das, Gerarda" userId="dec061bf-56a5-47a0-b9f3-f749fe418ae6" providerId="ADAL" clId="{07ABAE78-42CB-4F5F-86C6-09ED37205619}" dt="2026-10-26T20:52:13.668" v="2905" actId="1076"/>
          <ac:spMkLst>
            <pc:docMk/>
            <pc:sldMk cId="2737203332" sldId="1531"/>
            <ac:spMk id="21" creationId="{29BB44E5-F0E6-1B71-645B-E0CA083D14E7}"/>
          </ac:spMkLst>
        </pc:spChg>
        <pc:spChg chg="mod">
          <ac:chgData name="Das, Gerarda" userId="dec061bf-56a5-47a0-b9f3-f749fe418ae6" providerId="ADAL" clId="{07ABAE78-42CB-4F5F-86C6-09ED37205619}" dt="2026-10-26T20:55:38.212" v="2963" actId="14100"/>
          <ac:spMkLst>
            <pc:docMk/>
            <pc:sldMk cId="2737203332" sldId="1531"/>
            <ac:spMk id="23" creationId="{4FFA6C98-41D0-69F9-0622-6242B60A209F}"/>
          </ac:spMkLst>
        </pc:spChg>
        <pc:picChg chg="add mod ord modCrop">
          <ac:chgData name="Das, Gerarda" userId="dec061bf-56a5-47a0-b9f3-f749fe418ae6" providerId="ADAL" clId="{07ABAE78-42CB-4F5F-86C6-09ED37205619}" dt="2026-10-26T20:54:38.934" v="2931" actId="171"/>
          <ac:picMkLst>
            <pc:docMk/>
            <pc:sldMk cId="2737203332" sldId="1531"/>
            <ac:picMk id="18" creationId="{1E089C72-AE5C-1A59-5796-DD761BEE6A87}"/>
          </ac:picMkLst>
        </pc:picChg>
        <pc:picChg chg="add mod ord modCrop">
          <ac:chgData name="Das, Gerarda" userId="dec061bf-56a5-47a0-b9f3-f749fe418ae6" providerId="ADAL" clId="{07ABAE78-42CB-4F5F-86C6-09ED37205619}" dt="2026-10-26T20:55:01.098" v="2958" actId="1036"/>
          <ac:picMkLst>
            <pc:docMk/>
            <pc:sldMk cId="2737203332" sldId="1531"/>
            <ac:picMk id="24" creationId="{24AA9702-2977-F4B8-CAF2-56FE7822CAED}"/>
          </ac:picMkLst>
        </pc:picChg>
        <pc:picChg chg="add mod ord modCrop">
          <ac:chgData name="Das, Gerarda" userId="dec061bf-56a5-47a0-b9f3-f749fe418ae6" providerId="ADAL" clId="{07ABAE78-42CB-4F5F-86C6-09ED37205619}" dt="2026-10-26T20:54:47.722" v="2945" actId="1036"/>
          <ac:picMkLst>
            <pc:docMk/>
            <pc:sldMk cId="2737203332" sldId="1531"/>
            <ac:picMk id="27" creationId="{786051BC-22B7-24AF-C9E1-C83947C4C454}"/>
          </ac:picMkLst>
        </pc:picChg>
        <pc:picChg chg="add mod ord">
          <ac:chgData name="Das, Gerarda" userId="dec061bf-56a5-47a0-b9f3-f749fe418ae6" providerId="ADAL" clId="{07ABAE78-42CB-4F5F-86C6-09ED37205619}" dt="2026-10-26T21:11:56.135" v="3211" actId="170"/>
          <ac:picMkLst>
            <pc:docMk/>
            <pc:sldMk cId="2737203332" sldId="1531"/>
            <ac:picMk id="31" creationId="{F892767D-311C-E7F8-C94B-BA071A025FD8}"/>
          </ac:picMkLst>
        </pc:picChg>
        <pc:picChg chg="del">
          <ac:chgData name="Das, Gerarda" userId="dec061bf-56a5-47a0-b9f3-f749fe418ae6" providerId="ADAL" clId="{07ABAE78-42CB-4F5F-86C6-09ED37205619}" dt="2026-10-26T20:47:24.064" v="2820" actId="478"/>
          <ac:picMkLst>
            <pc:docMk/>
            <pc:sldMk cId="2737203332" sldId="1531"/>
            <ac:picMk id="35" creationId="{E48441DE-AFA2-ECAE-ECED-D9B5B340C1F9}"/>
          </ac:picMkLst>
        </pc:picChg>
        <pc:picChg chg="del">
          <ac:chgData name="Das, Gerarda" userId="dec061bf-56a5-47a0-b9f3-f749fe418ae6" providerId="ADAL" clId="{07ABAE78-42CB-4F5F-86C6-09ED37205619}" dt="2026-10-26T20:47:23.441" v="2819" actId="478"/>
          <ac:picMkLst>
            <pc:docMk/>
            <pc:sldMk cId="2737203332" sldId="1531"/>
            <ac:picMk id="37" creationId="{1964C576-F4DC-7869-8D09-AE9BCB0FB828}"/>
          </ac:picMkLst>
        </pc:picChg>
        <pc:picChg chg="del">
          <ac:chgData name="Das, Gerarda" userId="dec061bf-56a5-47a0-b9f3-f749fe418ae6" providerId="ADAL" clId="{07ABAE78-42CB-4F5F-86C6-09ED37205619}" dt="2026-10-26T20:47:24.527" v="2821" actId="478"/>
          <ac:picMkLst>
            <pc:docMk/>
            <pc:sldMk cId="2737203332" sldId="1531"/>
            <ac:picMk id="39" creationId="{9196D45A-DB62-4EA7-6462-DEF3807A8A27}"/>
          </ac:picMkLst>
        </pc:picChg>
        <pc:cxnChg chg="add mod ord">
          <ac:chgData name="Das, Gerarda" userId="dec061bf-56a5-47a0-b9f3-f749fe418ae6" providerId="ADAL" clId="{07ABAE78-42CB-4F5F-86C6-09ED37205619}" dt="2026-10-26T20:55:27.506" v="2962" actId="14100"/>
          <ac:cxnSpMkLst>
            <pc:docMk/>
            <pc:sldMk cId="2737203332" sldId="1531"/>
            <ac:cxnSpMk id="4" creationId="{3C65293C-2FAC-DC6F-F7CC-39DAE1BB06C7}"/>
          </ac:cxnSpMkLst>
        </pc:cxnChg>
        <pc:cxnChg chg="del">
          <ac:chgData name="Das, Gerarda" userId="dec061bf-56a5-47a0-b9f3-f749fe418ae6" providerId="ADAL" clId="{07ABAE78-42CB-4F5F-86C6-09ED37205619}" dt="2026-10-26T20:48:02.998" v="2831" actId="478"/>
          <ac:cxnSpMkLst>
            <pc:docMk/>
            <pc:sldMk cId="2737203332" sldId="1531"/>
            <ac:cxnSpMk id="25" creationId="{F075D1F5-B84F-9C12-EF37-808B5D04E305}"/>
          </ac:cxnSpMkLst>
        </pc:cxnChg>
      </pc:sldChg>
      <pc:sldChg chg="addSp delSp modSp add mod modTransition">
        <pc:chgData name="Das, Gerarda" userId="dec061bf-56a5-47a0-b9f3-f749fe418ae6" providerId="ADAL" clId="{07ABAE78-42CB-4F5F-86C6-09ED37205619}" dt="2026-10-26T21:03:32.769" v="3178" actId="1076"/>
        <pc:sldMkLst>
          <pc:docMk/>
          <pc:sldMk cId="1612991100" sldId="1532"/>
        </pc:sldMkLst>
        <pc:spChg chg="mod">
          <ac:chgData name="Das, Gerarda" userId="dec061bf-56a5-47a0-b9f3-f749fe418ae6" providerId="ADAL" clId="{07ABAE78-42CB-4F5F-86C6-09ED37205619}" dt="2026-10-26T20:56:37.997" v="2994" actId="14100"/>
          <ac:spMkLst>
            <pc:docMk/>
            <pc:sldMk cId="1612991100" sldId="1532"/>
            <ac:spMk id="10" creationId="{938892D6-7C54-4BCE-2D29-44DE40873B07}"/>
          </ac:spMkLst>
        </pc:spChg>
        <pc:spChg chg="mod">
          <ac:chgData name="Das, Gerarda" userId="dec061bf-56a5-47a0-b9f3-f749fe418ae6" providerId="ADAL" clId="{07ABAE78-42CB-4F5F-86C6-09ED37205619}" dt="2026-10-26T20:56:37.997" v="2994" actId="14100"/>
          <ac:spMkLst>
            <pc:docMk/>
            <pc:sldMk cId="1612991100" sldId="1532"/>
            <ac:spMk id="11" creationId="{F99EA17C-0691-6D98-BF38-14A69F29DF89}"/>
          </ac:spMkLst>
        </pc:spChg>
        <pc:spChg chg="mod">
          <ac:chgData name="Das, Gerarda" userId="dec061bf-56a5-47a0-b9f3-f749fe418ae6" providerId="ADAL" clId="{07ABAE78-42CB-4F5F-86C6-09ED37205619}" dt="2026-10-26T20:59:36.683" v="3149" actId="1076"/>
          <ac:spMkLst>
            <pc:docMk/>
            <pc:sldMk cId="1612991100" sldId="1532"/>
            <ac:spMk id="12" creationId="{E871796E-12A1-8CBD-B98C-FD68655CDC64}"/>
          </ac:spMkLst>
        </pc:spChg>
        <pc:spChg chg="mod">
          <ac:chgData name="Das, Gerarda" userId="dec061bf-56a5-47a0-b9f3-f749fe418ae6" providerId="ADAL" clId="{07ABAE78-42CB-4F5F-86C6-09ED37205619}" dt="2026-10-26T20:59:58.286" v="3152" actId="1076"/>
          <ac:spMkLst>
            <pc:docMk/>
            <pc:sldMk cId="1612991100" sldId="1532"/>
            <ac:spMk id="14" creationId="{90E6A0C8-9CE3-B616-A8BF-231DC0A33675}"/>
          </ac:spMkLst>
        </pc:spChg>
        <pc:spChg chg="mod">
          <ac:chgData name="Das, Gerarda" userId="dec061bf-56a5-47a0-b9f3-f749fe418ae6" providerId="ADAL" clId="{07ABAE78-42CB-4F5F-86C6-09ED37205619}" dt="2026-10-26T20:59:58.286" v="3152" actId="1076"/>
          <ac:spMkLst>
            <pc:docMk/>
            <pc:sldMk cId="1612991100" sldId="1532"/>
            <ac:spMk id="15" creationId="{6F34C0F2-9CA6-B900-2EAD-7717819EC7C0}"/>
          </ac:spMkLst>
        </pc:spChg>
        <pc:spChg chg="mod">
          <ac:chgData name="Das, Gerarda" userId="dec061bf-56a5-47a0-b9f3-f749fe418ae6" providerId="ADAL" clId="{07ABAE78-42CB-4F5F-86C6-09ED37205619}" dt="2026-10-26T20:57:01.685" v="3046" actId="20577"/>
          <ac:spMkLst>
            <pc:docMk/>
            <pc:sldMk cId="1612991100" sldId="1532"/>
            <ac:spMk id="17" creationId="{59668380-4F6F-7962-A2B7-1989D0914AAD}"/>
          </ac:spMkLst>
        </pc:spChg>
        <pc:spChg chg="mod">
          <ac:chgData name="Das, Gerarda" userId="dec061bf-56a5-47a0-b9f3-f749fe418ae6" providerId="ADAL" clId="{07ABAE78-42CB-4F5F-86C6-09ED37205619}" dt="2026-10-26T20:59:36.683" v="3149" actId="1076"/>
          <ac:spMkLst>
            <pc:docMk/>
            <pc:sldMk cId="1612991100" sldId="1532"/>
            <ac:spMk id="19" creationId="{6C6180FF-502E-1D39-AC47-C39AB13E91E8}"/>
          </ac:spMkLst>
        </pc:spChg>
        <pc:spChg chg="mod">
          <ac:chgData name="Das, Gerarda" userId="dec061bf-56a5-47a0-b9f3-f749fe418ae6" providerId="ADAL" clId="{07ABAE78-42CB-4F5F-86C6-09ED37205619}" dt="2026-10-26T20:59:54.331" v="3151" actId="1076"/>
          <ac:spMkLst>
            <pc:docMk/>
            <pc:sldMk cId="1612991100" sldId="1532"/>
            <ac:spMk id="21" creationId="{71A86B4D-AAB7-20A9-C412-1CAA777AABA3}"/>
          </ac:spMkLst>
        </pc:spChg>
        <pc:spChg chg="mod">
          <ac:chgData name="Das, Gerarda" userId="dec061bf-56a5-47a0-b9f3-f749fe418ae6" providerId="ADAL" clId="{07ABAE78-42CB-4F5F-86C6-09ED37205619}" dt="2026-10-26T20:59:54.331" v="3151" actId="1076"/>
          <ac:spMkLst>
            <pc:docMk/>
            <pc:sldMk cId="1612991100" sldId="1532"/>
            <ac:spMk id="23" creationId="{49F25784-0831-294B-A29E-57E468855687}"/>
          </ac:spMkLst>
        </pc:spChg>
        <pc:picChg chg="del">
          <ac:chgData name="Das, Gerarda" userId="dec061bf-56a5-47a0-b9f3-f749fe418ae6" providerId="ADAL" clId="{07ABAE78-42CB-4F5F-86C6-09ED37205619}" dt="2026-10-26T20:57:21.459" v="3081" actId="478"/>
          <ac:picMkLst>
            <pc:docMk/>
            <pc:sldMk cId="1612991100" sldId="1532"/>
            <ac:picMk id="18" creationId="{5A02977B-3AF9-D155-B61F-E65C37743140}"/>
          </ac:picMkLst>
        </pc:picChg>
        <pc:picChg chg="add mod ord modCrop">
          <ac:chgData name="Das, Gerarda" userId="dec061bf-56a5-47a0-b9f3-f749fe418ae6" providerId="ADAL" clId="{07ABAE78-42CB-4F5F-86C6-09ED37205619}" dt="2026-10-26T21:03:07.071" v="3173" actId="167"/>
          <ac:picMkLst>
            <pc:docMk/>
            <pc:sldMk cId="1612991100" sldId="1532"/>
            <ac:picMk id="22" creationId="{D95C32D5-502C-2406-CD93-852A4B35F4F7}"/>
          </ac:picMkLst>
        </pc:picChg>
        <pc:picChg chg="del">
          <ac:chgData name="Das, Gerarda" userId="dec061bf-56a5-47a0-b9f3-f749fe418ae6" providerId="ADAL" clId="{07ABAE78-42CB-4F5F-86C6-09ED37205619}" dt="2026-10-26T20:57:22.207" v="3082" actId="478"/>
          <ac:picMkLst>
            <pc:docMk/>
            <pc:sldMk cId="1612991100" sldId="1532"/>
            <ac:picMk id="24" creationId="{94682BDC-C8E7-82DC-E7B3-074462DD0037}"/>
          </ac:picMkLst>
        </pc:picChg>
        <pc:picChg chg="add mod ord modCrop">
          <ac:chgData name="Das, Gerarda" userId="dec061bf-56a5-47a0-b9f3-f749fe418ae6" providerId="ADAL" clId="{07ABAE78-42CB-4F5F-86C6-09ED37205619}" dt="2026-10-26T21:03:03.838" v="3172" actId="167"/>
          <ac:picMkLst>
            <pc:docMk/>
            <pc:sldMk cId="1612991100" sldId="1532"/>
            <ac:picMk id="26" creationId="{C3FDC81A-306D-C3C2-3A61-DA594B4511FB}"/>
          </ac:picMkLst>
        </pc:picChg>
        <pc:picChg chg="del">
          <ac:chgData name="Das, Gerarda" userId="dec061bf-56a5-47a0-b9f3-f749fe418ae6" providerId="ADAL" clId="{07ABAE78-42CB-4F5F-86C6-09ED37205619}" dt="2026-10-26T20:57:22.624" v="3083" actId="478"/>
          <ac:picMkLst>
            <pc:docMk/>
            <pc:sldMk cId="1612991100" sldId="1532"/>
            <ac:picMk id="27" creationId="{253CE870-570F-BB8E-E1E0-1B067B608FBC}"/>
          </ac:picMkLst>
        </pc:picChg>
        <pc:picChg chg="add mod ord modCrop">
          <ac:chgData name="Das, Gerarda" userId="dec061bf-56a5-47a0-b9f3-f749fe418ae6" providerId="ADAL" clId="{07ABAE78-42CB-4F5F-86C6-09ED37205619}" dt="2026-10-26T21:03:10.827" v="3175" actId="1035"/>
          <ac:picMkLst>
            <pc:docMk/>
            <pc:sldMk cId="1612991100" sldId="1532"/>
            <ac:picMk id="29" creationId="{9F0F3D4D-BACF-A38F-01C9-28453B2A7771}"/>
          </ac:picMkLst>
        </pc:picChg>
        <pc:picChg chg="add mod">
          <ac:chgData name="Das, Gerarda" userId="dec061bf-56a5-47a0-b9f3-f749fe418ae6" providerId="ADAL" clId="{07ABAE78-42CB-4F5F-86C6-09ED37205619}" dt="2026-10-26T21:03:32.769" v="3178" actId="1076"/>
          <ac:picMkLst>
            <pc:docMk/>
            <pc:sldMk cId="1612991100" sldId="1532"/>
            <ac:picMk id="31" creationId="{5E1B76BC-0039-780A-0C90-039A5C882AC3}"/>
          </ac:picMkLst>
        </pc:picChg>
      </pc:sldChg>
    </pc:docChg>
  </pc:docChgLst>
  <pc:docChgLst>
    <pc:chgData name="Duijf, Antoinette" userId="80426808-569e-4360-acb0-e5a6dc4b8ad2" providerId="ADAL" clId="{00582A34-8C2B-428E-B5DC-339D12EFD4B8}"/>
    <pc:docChg chg="custSel modSld">
      <pc:chgData name="Duijf, Antoinette" userId="80426808-569e-4360-acb0-e5a6dc4b8ad2" providerId="ADAL" clId="{00582A34-8C2B-428E-B5DC-339D12EFD4B8}" dt="2026-10-27T09:18:08.551" v="385" actId="20577"/>
      <pc:docMkLst>
        <pc:docMk/>
      </pc:docMkLst>
      <pc:sldChg chg="modNotesTx">
        <pc:chgData name="Duijf, Antoinette" userId="80426808-569e-4360-acb0-e5a6dc4b8ad2" providerId="ADAL" clId="{00582A34-8C2B-428E-B5DC-339D12EFD4B8}" dt="2026-10-27T09:17:50.337" v="364" actId="20577"/>
        <pc:sldMkLst>
          <pc:docMk/>
          <pc:sldMk cId="323006580" sldId="548"/>
        </pc:sldMkLst>
      </pc:sldChg>
      <pc:sldChg chg="addSp delSp modSp mod modNotesTx">
        <pc:chgData name="Duijf, Antoinette" userId="80426808-569e-4360-acb0-e5a6dc4b8ad2" providerId="ADAL" clId="{00582A34-8C2B-428E-B5DC-339D12EFD4B8}" dt="2026-10-27T09:17:35.762" v="339" actId="20577"/>
        <pc:sldMkLst>
          <pc:docMk/>
          <pc:sldMk cId="2189114603" sldId="1437"/>
        </pc:sldMkLst>
        <pc:grpChg chg="add del mod">
          <ac:chgData name="Duijf, Antoinette" userId="80426808-569e-4360-acb0-e5a6dc4b8ad2" providerId="ADAL" clId="{00582A34-8C2B-428E-B5DC-339D12EFD4B8}" dt="2026-10-27T09:17:26.610" v="326" actId="478"/>
          <ac:grpSpMkLst>
            <pc:docMk/>
            <pc:sldMk cId="2189114603" sldId="1437"/>
            <ac:grpSpMk id="2" creationId="{9601285E-AAEB-4210-6A92-DE887AE4B066}"/>
          </ac:grpSpMkLst>
        </pc:grpChg>
        <pc:picChg chg="del mod">
          <ac:chgData name="Duijf, Antoinette" userId="80426808-569e-4360-acb0-e5a6dc4b8ad2" providerId="ADAL" clId="{00582A34-8C2B-428E-B5DC-339D12EFD4B8}" dt="2026-10-27T09:17:26.125" v="325" actId="478"/>
          <ac:picMkLst>
            <pc:docMk/>
            <pc:sldMk cId="2189114603" sldId="1437"/>
            <ac:picMk id="6" creationId="{3E44933F-3101-E080-7B69-5DE55289B85C}"/>
          </ac:picMkLst>
        </pc:picChg>
        <pc:picChg chg="mod">
          <ac:chgData name="Duijf, Antoinette" userId="80426808-569e-4360-acb0-e5a6dc4b8ad2" providerId="ADAL" clId="{00582A34-8C2B-428E-B5DC-339D12EFD4B8}" dt="2026-10-27T09:17:21.860" v="324"/>
          <ac:picMkLst>
            <pc:docMk/>
            <pc:sldMk cId="2189114603" sldId="1437"/>
            <ac:picMk id="7" creationId="{3FCECB36-DB68-80A1-2526-6936DC08BE03}"/>
          </ac:picMkLst>
        </pc:picChg>
        <pc:picChg chg="mod">
          <ac:chgData name="Duijf, Antoinette" userId="80426808-569e-4360-acb0-e5a6dc4b8ad2" providerId="ADAL" clId="{00582A34-8C2B-428E-B5DC-339D12EFD4B8}" dt="2026-10-27T09:17:21.860" v="324"/>
          <ac:picMkLst>
            <pc:docMk/>
            <pc:sldMk cId="2189114603" sldId="1437"/>
            <ac:picMk id="8" creationId="{1132F3B5-CE3C-EAA8-92EB-864C6F10353E}"/>
          </ac:picMkLst>
        </pc:picChg>
      </pc:sldChg>
      <pc:sldChg chg="modNotesTx">
        <pc:chgData name="Duijf, Antoinette" userId="80426808-569e-4360-acb0-e5a6dc4b8ad2" providerId="ADAL" clId="{00582A34-8C2B-428E-B5DC-339D12EFD4B8}" dt="2026-10-27T09:17:55.953" v="383" actId="20577"/>
        <pc:sldMkLst>
          <pc:docMk/>
          <pc:sldMk cId="3852907103" sldId="1460"/>
        </pc:sldMkLst>
      </pc:sldChg>
      <pc:sldChg chg="modNotesTx">
        <pc:chgData name="Duijf, Antoinette" userId="80426808-569e-4360-acb0-e5a6dc4b8ad2" providerId="ADAL" clId="{00582A34-8C2B-428E-B5DC-339D12EFD4B8}" dt="2026-10-27T09:18:08.551" v="385" actId="20577"/>
        <pc:sldMkLst>
          <pc:docMk/>
          <pc:sldMk cId="2967928418" sldId="1511"/>
        </pc:sldMkLst>
      </pc:sldChg>
    </pc:docChg>
  </pc:docChgLst>
  <pc:docChgLst>
    <pc:chgData name="Harmsel ter, Marjan" userId="5bf7b4e5-383a-4bf6-a1ba-3724f9cc09cb" providerId="ADAL" clId="{7667DC48-2406-4F94-BA94-5BF632662154}"/>
    <pc:docChg chg="custSel modSld">
      <pc:chgData name="Harmsel ter, Marjan" userId="5bf7b4e5-383a-4bf6-a1ba-3724f9cc09cb" providerId="ADAL" clId="{7667DC48-2406-4F94-BA94-5BF632662154}" dt="2026-10-25T08:02:37.620" v="14" actId="27636"/>
      <pc:docMkLst>
        <pc:docMk/>
      </pc:docMkLst>
      <pc:sldChg chg="modSp mod">
        <pc:chgData name="Harmsel ter, Marjan" userId="5bf7b4e5-383a-4bf6-a1ba-3724f9cc09cb" providerId="ADAL" clId="{7667DC48-2406-4F94-BA94-5BF632662154}" dt="2026-10-25T08:02:37.620" v="14" actId="27636"/>
        <pc:sldMkLst>
          <pc:docMk/>
          <pc:sldMk cId="323006580" sldId="548"/>
        </pc:sldMkLst>
        <pc:spChg chg="mod">
          <ac:chgData name="Harmsel ter, Marjan" userId="5bf7b4e5-383a-4bf6-a1ba-3724f9cc09cb" providerId="ADAL" clId="{7667DC48-2406-4F94-BA94-5BF632662154}" dt="2026-10-25T08:02:37.620" v="14" actId="27636"/>
          <ac:spMkLst>
            <pc:docMk/>
            <pc:sldMk cId="323006580" sldId="548"/>
            <ac:spMk id="3" creationId="{00000000-0000-0000-0000-000000000000}"/>
          </ac:spMkLst>
        </pc:spChg>
      </pc:sldChg>
    </pc:docChg>
  </pc:docChgLst>
  <pc:docChgLst>
    <pc:chgData name="Routledge, Mandy" userId="bacdedf5-8e30-494b-ad8b-f27fa30c4f8d" providerId="ADAL" clId="{CCB24F93-BDB9-4BD7-8A35-FDD7F9D1AA15}"/>
    <pc:docChg chg="custSel modSld">
      <pc:chgData name="Routledge, Mandy" userId="bacdedf5-8e30-494b-ad8b-f27fa30c4f8d" providerId="ADAL" clId="{CCB24F93-BDB9-4BD7-8A35-FDD7F9D1AA15}" dt="2026-10-27T09:26:44.773" v="265" actId="20577"/>
      <pc:docMkLst>
        <pc:docMk/>
      </pc:docMkLst>
      <pc:sldChg chg="delSp modSp mod modNotesTx">
        <pc:chgData name="Routledge, Mandy" userId="bacdedf5-8e30-494b-ad8b-f27fa30c4f8d" providerId="ADAL" clId="{CCB24F93-BDB9-4BD7-8A35-FDD7F9D1AA15}" dt="2026-10-27T09:26:15.681" v="264" actId="20577"/>
        <pc:sldMkLst>
          <pc:docMk/>
          <pc:sldMk cId="2189114603" sldId="1437"/>
        </pc:sldMkLst>
        <pc:spChg chg="mod">
          <ac:chgData name="Routledge, Mandy" userId="bacdedf5-8e30-494b-ad8b-f27fa30c4f8d" providerId="ADAL" clId="{CCB24F93-BDB9-4BD7-8A35-FDD7F9D1AA15}" dt="2026-10-27T09:26:15.681" v="264" actId="20577"/>
          <ac:spMkLst>
            <pc:docMk/>
            <pc:sldMk cId="2189114603" sldId="1437"/>
            <ac:spMk id="3" creationId="{00000000-0000-0000-0000-000000000000}"/>
          </ac:spMkLst>
        </pc:spChg>
        <pc:picChg chg="del">
          <ac:chgData name="Routledge, Mandy" userId="bacdedf5-8e30-494b-ad8b-f27fa30c4f8d" providerId="ADAL" clId="{CCB24F93-BDB9-4BD7-8A35-FDD7F9D1AA15}" dt="2026-10-27T09:18:41.195" v="87" actId="478"/>
          <ac:picMkLst>
            <pc:docMk/>
            <pc:sldMk cId="2189114603" sldId="1437"/>
            <ac:picMk id="5" creationId="{FEA9C8D2-336C-76FA-B695-5F2624AB2B55}"/>
          </ac:picMkLst>
        </pc:picChg>
      </pc:sldChg>
      <pc:sldChg chg="modSp mod">
        <pc:chgData name="Routledge, Mandy" userId="bacdedf5-8e30-494b-ad8b-f27fa30c4f8d" providerId="ADAL" clId="{CCB24F93-BDB9-4BD7-8A35-FDD7F9D1AA15}" dt="2026-10-27T09:26:44.773" v="265" actId="20577"/>
        <pc:sldMkLst>
          <pc:docMk/>
          <pc:sldMk cId="2967928418" sldId="1511"/>
        </pc:sldMkLst>
        <pc:spChg chg="mod">
          <ac:chgData name="Routledge, Mandy" userId="bacdedf5-8e30-494b-ad8b-f27fa30c4f8d" providerId="ADAL" clId="{CCB24F93-BDB9-4BD7-8A35-FDD7F9D1AA15}" dt="2026-10-27T09:26:44.773" v="265" actId="20577"/>
          <ac:spMkLst>
            <pc:docMk/>
            <pc:sldMk cId="2967928418" sldId="1511"/>
            <ac:spMk id="35" creationId="{37104C51-0232-62ED-4C6F-1447D06633EE}"/>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3"/>
            <a:ext cx="3075750" cy="511813"/>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sz="quarter" idx="1"/>
          </p:nvPr>
        </p:nvSpPr>
        <p:spPr>
          <a:xfrm>
            <a:off x="4021878" y="3"/>
            <a:ext cx="3075750" cy="511813"/>
          </a:xfrm>
          <a:prstGeom prst="rect">
            <a:avLst/>
          </a:prstGeom>
        </p:spPr>
        <p:txBody>
          <a:bodyPr vert="horz" lIns="95390" tIns="47695" rIns="95390" bIns="47695" rtlCol="0"/>
          <a:lstStyle>
            <a:lvl1pPr algn="r">
              <a:defRPr sz="1300"/>
            </a:lvl1pPr>
          </a:lstStyle>
          <a:p>
            <a:fld id="{EB39072A-D64F-4BD7-8E3D-8268BB93A7ED}" type="datetimeFigureOut">
              <a:rPr lang="nl-NL" smtClean="0"/>
              <a:pPr/>
              <a:t>27-10-2026</a:t>
            </a:fld>
            <a:endParaRPr lang="nl-NL"/>
          </a:p>
        </p:txBody>
      </p:sp>
      <p:sp>
        <p:nvSpPr>
          <p:cNvPr id="4" name="Tijdelijke aanduiding voor voettekst 3"/>
          <p:cNvSpPr>
            <a:spLocks noGrp="1"/>
          </p:cNvSpPr>
          <p:nvPr>
            <p:ph type="ftr" sz="quarter" idx="2"/>
          </p:nvPr>
        </p:nvSpPr>
        <p:spPr>
          <a:xfrm>
            <a:off x="0" y="9721155"/>
            <a:ext cx="3075750" cy="511812"/>
          </a:xfrm>
          <a:prstGeom prst="rect">
            <a:avLst/>
          </a:prstGeom>
        </p:spPr>
        <p:txBody>
          <a:bodyPr vert="horz" lIns="95390" tIns="47695" rIns="95390" bIns="47695" rtlCol="0" anchor="b"/>
          <a:lstStyle>
            <a:lvl1pPr algn="l">
              <a:defRPr sz="1300"/>
            </a:lvl1pPr>
          </a:lstStyle>
          <a:p>
            <a:endParaRPr lang="nl-NL"/>
          </a:p>
        </p:txBody>
      </p:sp>
      <p:sp>
        <p:nvSpPr>
          <p:cNvPr id="5" name="Tijdelijke aanduiding voor dianummer 4"/>
          <p:cNvSpPr>
            <a:spLocks noGrp="1"/>
          </p:cNvSpPr>
          <p:nvPr>
            <p:ph type="sldNum" sz="quarter" idx="3"/>
          </p:nvPr>
        </p:nvSpPr>
        <p:spPr>
          <a:xfrm>
            <a:off x="4021878" y="9721155"/>
            <a:ext cx="3075750" cy="511812"/>
          </a:xfrm>
          <a:prstGeom prst="rect">
            <a:avLst/>
          </a:prstGeom>
        </p:spPr>
        <p:txBody>
          <a:bodyPr vert="horz" lIns="95390" tIns="47695" rIns="95390" bIns="47695" rtlCol="0" anchor="b"/>
          <a:lstStyle>
            <a:lvl1pPr algn="r">
              <a:defRPr sz="1300"/>
            </a:lvl1pPr>
          </a:lstStyle>
          <a:p>
            <a:fld id="{815B568E-8D6D-4B3A-B6C1-A6B37AAA6E39}" type="slidenum">
              <a:rPr lang="nl-NL" smtClean="0"/>
              <a:pPr/>
              <a:t>‹nr.›</a:t>
            </a:fld>
            <a:endParaRPr lang="nl-NL"/>
          </a:p>
        </p:txBody>
      </p:sp>
    </p:spTree>
    <p:extLst>
      <p:ext uri="{BB962C8B-B14F-4D97-AF65-F5344CB8AC3E}">
        <p14:creationId xmlns:p14="http://schemas.microsoft.com/office/powerpoint/2010/main" val="13969258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9"/>
            <a:ext cx="3076363" cy="511730"/>
          </a:xfrm>
          <a:prstGeom prst="rect">
            <a:avLst/>
          </a:prstGeom>
        </p:spPr>
        <p:txBody>
          <a:bodyPr vert="horz" lIns="95390" tIns="47695" rIns="95390" bIns="47695" rtlCol="0"/>
          <a:lstStyle>
            <a:lvl1pPr algn="l">
              <a:defRPr sz="1300"/>
            </a:lvl1pPr>
          </a:lstStyle>
          <a:p>
            <a:endParaRPr lang="nl-NL"/>
          </a:p>
        </p:txBody>
      </p:sp>
      <p:sp>
        <p:nvSpPr>
          <p:cNvPr id="3" name="Tijdelijke aanduiding voor datum 2"/>
          <p:cNvSpPr>
            <a:spLocks noGrp="1"/>
          </p:cNvSpPr>
          <p:nvPr>
            <p:ph type="dt" idx="1"/>
          </p:nvPr>
        </p:nvSpPr>
        <p:spPr>
          <a:xfrm>
            <a:off x="4021294" y="9"/>
            <a:ext cx="3076363" cy="511730"/>
          </a:xfrm>
          <a:prstGeom prst="rect">
            <a:avLst/>
          </a:prstGeom>
        </p:spPr>
        <p:txBody>
          <a:bodyPr vert="horz" lIns="95390" tIns="47695" rIns="95390" bIns="47695" rtlCol="0"/>
          <a:lstStyle>
            <a:lvl1pPr algn="r">
              <a:defRPr sz="1300"/>
            </a:lvl1pPr>
          </a:lstStyle>
          <a:p>
            <a:fld id="{46A01AE0-AD1A-4608-AACD-4A44537BCCC3}" type="datetimeFigureOut">
              <a:rPr lang="nl-NL" smtClean="0"/>
              <a:pPr/>
              <a:t>27-10-2026</a:t>
            </a:fld>
            <a:endParaRPr lang="nl-NL"/>
          </a:p>
        </p:txBody>
      </p:sp>
      <p:sp>
        <p:nvSpPr>
          <p:cNvPr id="4" name="Tijdelijke aanduiding voor dia-afbeelding 3"/>
          <p:cNvSpPr>
            <a:spLocks noGrp="1" noRot="1" noChangeAspect="1"/>
          </p:cNvSpPr>
          <p:nvPr>
            <p:ph type="sldImg" idx="2"/>
          </p:nvPr>
        </p:nvSpPr>
        <p:spPr>
          <a:xfrm>
            <a:off x="989013" y="766763"/>
            <a:ext cx="5121275" cy="3840162"/>
          </a:xfrm>
          <a:prstGeom prst="rect">
            <a:avLst/>
          </a:prstGeom>
          <a:noFill/>
          <a:ln w="12700">
            <a:solidFill>
              <a:prstClr val="black"/>
            </a:solidFill>
          </a:ln>
        </p:spPr>
        <p:txBody>
          <a:bodyPr vert="horz" lIns="95390" tIns="47695" rIns="95390" bIns="47695" rtlCol="0" anchor="ctr"/>
          <a:lstStyle/>
          <a:p>
            <a:endParaRPr lang="nl-NL"/>
          </a:p>
        </p:txBody>
      </p:sp>
      <p:sp>
        <p:nvSpPr>
          <p:cNvPr id="5" name="Tijdelijke aanduiding voor notities 4"/>
          <p:cNvSpPr>
            <a:spLocks noGrp="1"/>
          </p:cNvSpPr>
          <p:nvPr>
            <p:ph type="body" sz="quarter" idx="3"/>
          </p:nvPr>
        </p:nvSpPr>
        <p:spPr>
          <a:xfrm>
            <a:off x="709931" y="4861441"/>
            <a:ext cx="5679440" cy="4605575"/>
          </a:xfrm>
          <a:prstGeom prst="rect">
            <a:avLst/>
          </a:prstGeom>
        </p:spPr>
        <p:txBody>
          <a:bodyPr vert="horz" lIns="95390" tIns="47695" rIns="95390" bIns="47695" rtlCol="0"/>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721128"/>
            <a:ext cx="3076363" cy="511730"/>
          </a:xfrm>
          <a:prstGeom prst="rect">
            <a:avLst/>
          </a:prstGeom>
        </p:spPr>
        <p:txBody>
          <a:bodyPr vert="horz" lIns="95390" tIns="47695" rIns="95390" bIns="47695" rtlCol="0" anchor="b"/>
          <a:lstStyle>
            <a:lvl1pPr algn="l">
              <a:defRPr sz="1300"/>
            </a:lvl1pPr>
          </a:lstStyle>
          <a:p>
            <a:endParaRPr lang="nl-NL"/>
          </a:p>
        </p:txBody>
      </p:sp>
      <p:sp>
        <p:nvSpPr>
          <p:cNvPr id="7" name="Tijdelijke aanduiding voor dianummer 6"/>
          <p:cNvSpPr>
            <a:spLocks noGrp="1"/>
          </p:cNvSpPr>
          <p:nvPr>
            <p:ph type="sldNum" sz="quarter" idx="5"/>
          </p:nvPr>
        </p:nvSpPr>
        <p:spPr>
          <a:xfrm>
            <a:off x="4021294" y="9721128"/>
            <a:ext cx="3076363" cy="511730"/>
          </a:xfrm>
          <a:prstGeom prst="rect">
            <a:avLst/>
          </a:prstGeom>
        </p:spPr>
        <p:txBody>
          <a:bodyPr vert="horz" lIns="95390" tIns="47695" rIns="95390" bIns="47695" rtlCol="0" anchor="b"/>
          <a:lstStyle>
            <a:lvl1pPr algn="r">
              <a:defRPr sz="1300"/>
            </a:lvl1pPr>
          </a:lstStyle>
          <a:p>
            <a:fld id="{242364B7-A1BB-4DB8-BFB0-D334F87005C8}" type="slidenum">
              <a:rPr lang="nl-NL" smtClean="0"/>
              <a:pPr/>
              <a:t>‹nr.›</a:t>
            </a:fld>
            <a:endParaRPr lang="nl-NL"/>
          </a:p>
        </p:txBody>
      </p:sp>
    </p:spTree>
    <p:extLst>
      <p:ext uri="{BB962C8B-B14F-4D97-AF65-F5344CB8AC3E}">
        <p14:creationId xmlns:p14="http://schemas.microsoft.com/office/powerpoint/2010/main" val="8337729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normAutofit/>
          </a:bodyPr>
          <a:lstStyle/>
          <a:p>
            <a:pPr fontAlgn="t"/>
            <a:r>
              <a:rPr lang="nl-NL" sz="1200" b="1" i="0" kern="1200" dirty="0">
                <a:solidFill>
                  <a:schemeClr val="tx1"/>
                </a:solidFill>
                <a:effectLst/>
                <a:latin typeface="+mn-lt"/>
                <a:ea typeface="+mn-ea"/>
                <a:cs typeface="+mn-cs"/>
              </a:rPr>
              <a:t>Woordenoverzicht</a:t>
            </a:r>
            <a:br>
              <a:rPr lang="nl-NL" sz="1200" b="1" i="0" kern="1200" dirty="0">
                <a:solidFill>
                  <a:schemeClr val="tx1"/>
                </a:solidFill>
                <a:effectLst/>
                <a:latin typeface="+mn-lt"/>
                <a:ea typeface="+mn-ea"/>
                <a:cs typeface="+mn-cs"/>
              </a:rPr>
            </a:br>
            <a:br>
              <a:rPr lang="nl-NL" sz="1200" b="1" i="0" kern="1200" dirty="0">
                <a:solidFill>
                  <a:schemeClr val="tx1"/>
                </a:solidFill>
                <a:effectLst/>
                <a:latin typeface="+mn-lt"/>
                <a:ea typeface="+mn-ea"/>
                <a:cs typeface="+mn-cs"/>
              </a:rPr>
            </a:br>
            <a:r>
              <a:rPr lang="nl-NL" sz="1200" b="1" i="0" kern="1200" dirty="0">
                <a:solidFill>
                  <a:schemeClr val="tx1"/>
                </a:solidFill>
                <a:effectLst/>
                <a:latin typeface="+mn-lt"/>
                <a:ea typeface="+mn-ea"/>
                <a:cs typeface="+mn-cs"/>
              </a:rPr>
              <a:t>de storing: </a:t>
            </a:r>
            <a:r>
              <a:rPr lang="nl-NL" sz="1200" b="0" i="0" kern="1200" dirty="0">
                <a:solidFill>
                  <a:schemeClr val="tx1"/>
                </a:solidFill>
                <a:effectLst/>
                <a:latin typeface="+mn-lt"/>
                <a:ea typeface="+mn-ea"/>
                <a:cs typeface="+mn-cs"/>
              </a:rPr>
              <a:t>de keer dat iets niet goed meer werkt</a:t>
            </a:r>
            <a:br>
              <a:rPr lang="nl-NL" sz="1200" b="1" i="0" kern="1200" dirty="0">
                <a:solidFill>
                  <a:schemeClr val="tx1"/>
                </a:solidFill>
                <a:effectLst/>
                <a:latin typeface="+mn-lt"/>
                <a:ea typeface="+mn-ea"/>
                <a:cs typeface="+mn-cs"/>
              </a:rPr>
            </a:br>
            <a:r>
              <a:rPr lang="nl-NL" sz="1200" b="1" i="0" kern="1200" dirty="0">
                <a:solidFill>
                  <a:schemeClr val="tx1"/>
                </a:solidFill>
                <a:effectLst/>
                <a:latin typeface="+mn-lt"/>
                <a:ea typeface="+mn-ea"/>
                <a:cs typeface="+mn-cs"/>
              </a:rPr>
              <a:t>bestellen: </a:t>
            </a:r>
            <a:r>
              <a:rPr lang="nl-NL" sz="1200" b="0" i="0" kern="1200" dirty="0">
                <a:solidFill>
                  <a:schemeClr val="tx1"/>
                </a:solidFill>
                <a:effectLst/>
                <a:latin typeface="+mn-lt"/>
                <a:ea typeface="+mn-ea"/>
                <a:cs typeface="+mn-cs"/>
              </a:rPr>
              <a:t>iets laten brengen waarvoor je betaalt</a:t>
            </a:r>
            <a:endParaRPr lang="nl-NL" sz="1200" b="1"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de gegevens: </a:t>
            </a:r>
            <a:r>
              <a:rPr lang="nl-NL" sz="1200" b="0" i="0" kern="1200" dirty="0">
                <a:solidFill>
                  <a:schemeClr val="tx1"/>
                </a:solidFill>
                <a:effectLst/>
                <a:latin typeface="+mn-lt"/>
                <a:ea typeface="+mn-ea"/>
                <a:cs typeface="+mn-cs"/>
              </a:rPr>
              <a:t>de belangrijke dingen om te weten, de informatie</a:t>
            </a:r>
            <a:endParaRPr lang="nl-NL" sz="1200" b="1"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het bedrijf:</a:t>
            </a:r>
            <a:r>
              <a:rPr lang="nl-NL" sz="1200" b="0" i="0" kern="1200" dirty="0">
                <a:solidFill>
                  <a:schemeClr val="tx1"/>
                </a:solidFill>
                <a:effectLst/>
                <a:latin typeface="+mn-lt"/>
                <a:ea typeface="+mn-ea"/>
                <a:cs typeface="+mn-cs"/>
              </a:rPr>
              <a:t> de plaats waar mensen iets doen of maken voor geld</a:t>
            </a:r>
            <a:endParaRPr lang="nl-NL" sz="1200" b="1"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online: </a:t>
            </a:r>
            <a:r>
              <a:rPr lang="nl-NL" sz="1200" b="0" i="0" kern="1200" dirty="0">
                <a:solidFill>
                  <a:schemeClr val="tx1"/>
                </a:solidFill>
                <a:effectLst/>
                <a:latin typeface="+mn-lt"/>
                <a:ea typeface="+mn-ea"/>
                <a:cs typeface="+mn-cs"/>
              </a:rPr>
              <a:t>op internet</a:t>
            </a:r>
            <a:endParaRPr lang="nl-NL" sz="1200" b="1"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de bekende: </a:t>
            </a:r>
            <a:r>
              <a:rPr lang="nl-NL" sz="1200" b="0" i="0" kern="1200" dirty="0">
                <a:solidFill>
                  <a:schemeClr val="tx1"/>
                </a:solidFill>
                <a:effectLst/>
                <a:latin typeface="+mn-lt"/>
                <a:ea typeface="+mn-ea"/>
                <a:cs typeface="+mn-cs"/>
              </a:rPr>
              <a:t>iemand die je kent</a:t>
            </a:r>
            <a:endParaRPr lang="nl-NL" sz="1200" b="1" i="0" kern="1200" dirty="0">
              <a:solidFill>
                <a:schemeClr val="tx1"/>
              </a:solidFill>
              <a:effectLst/>
              <a:latin typeface="+mn-lt"/>
              <a:ea typeface="+mn-ea"/>
              <a:cs typeface="+mn-cs"/>
            </a:endParaRPr>
          </a:p>
          <a:p>
            <a:pPr fontAlgn="t"/>
            <a:r>
              <a:rPr lang="nl-NL" sz="1200" b="1" i="0" kern="1200" dirty="0">
                <a:solidFill>
                  <a:schemeClr val="tx1"/>
                </a:solidFill>
                <a:effectLst/>
                <a:latin typeface="+mn-lt"/>
                <a:ea typeface="+mn-ea"/>
                <a:cs typeface="+mn-cs"/>
              </a:rPr>
              <a:t>zomaar: </a:t>
            </a:r>
            <a:r>
              <a:rPr lang="nl-NL" sz="1200" b="0" i="0" kern="1200" dirty="0">
                <a:solidFill>
                  <a:schemeClr val="tx1"/>
                </a:solidFill>
                <a:effectLst/>
                <a:latin typeface="+mn-lt"/>
                <a:ea typeface="+mn-ea"/>
                <a:cs typeface="+mn-cs"/>
              </a:rPr>
              <a:t>zonder reden, zonder dat je weet waarom</a:t>
            </a:r>
            <a:endParaRPr lang="nl-NL" sz="1200" b="1" kern="1200" dirty="0">
              <a:solidFill>
                <a:schemeClr val="tx1"/>
              </a:solidFill>
              <a:effectLst/>
              <a:latin typeface="+mn-lt"/>
              <a:ea typeface="+mn-ea"/>
              <a:cs typeface="+mn-cs"/>
            </a:endParaRP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1</a:t>
            </a:fld>
            <a:endParaRPr lang="nl-NL"/>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Kentalis</a:t>
            </a:r>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2</a:t>
            </a:fld>
            <a:endParaRPr lang="nl-NL"/>
          </a:p>
        </p:txBody>
      </p:sp>
    </p:spTree>
    <p:extLst>
      <p:ext uri="{BB962C8B-B14F-4D97-AF65-F5344CB8AC3E}">
        <p14:creationId xmlns:p14="http://schemas.microsoft.com/office/powerpoint/2010/main" val="268449857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NL"/>
              <a:t>Bron afbeelding: AI</a:t>
            </a:r>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3</a:t>
            </a:fld>
            <a:endParaRPr lang="nl-NL"/>
          </a:p>
        </p:txBody>
      </p:sp>
    </p:spTree>
    <p:extLst>
      <p:ext uri="{BB962C8B-B14F-4D97-AF65-F5344CB8AC3E}">
        <p14:creationId xmlns:p14="http://schemas.microsoft.com/office/powerpoint/2010/main" val="34887578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4</a:t>
            </a:fld>
            <a:endParaRPr lang="nl-NL"/>
          </a:p>
        </p:txBody>
      </p:sp>
    </p:spTree>
    <p:extLst>
      <p:ext uri="{BB962C8B-B14F-4D97-AF65-F5344CB8AC3E}">
        <p14:creationId xmlns:p14="http://schemas.microsoft.com/office/powerpoint/2010/main" val="101347929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5</a:t>
            </a:fld>
            <a:endParaRPr lang="nl-NL"/>
          </a:p>
        </p:txBody>
      </p:sp>
    </p:spTree>
    <p:extLst>
      <p:ext uri="{BB962C8B-B14F-4D97-AF65-F5344CB8AC3E}">
        <p14:creationId xmlns:p14="http://schemas.microsoft.com/office/powerpoint/2010/main" val="25159687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6</a:t>
            </a:fld>
            <a:endParaRPr lang="nl-NL"/>
          </a:p>
        </p:txBody>
      </p:sp>
    </p:spTree>
    <p:extLst>
      <p:ext uri="{BB962C8B-B14F-4D97-AF65-F5344CB8AC3E}">
        <p14:creationId xmlns:p14="http://schemas.microsoft.com/office/powerpoint/2010/main" val="24654115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7</a:t>
            </a:fld>
            <a:endParaRPr lang="nl-NL"/>
          </a:p>
        </p:txBody>
      </p:sp>
    </p:spTree>
    <p:extLst>
      <p:ext uri="{BB962C8B-B14F-4D97-AF65-F5344CB8AC3E}">
        <p14:creationId xmlns:p14="http://schemas.microsoft.com/office/powerpoint/2010/main" val="10193853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8</a:t>
            </a:fld>
            <a:endParaRPr lang="nl-NL"/>
          </a:p>
        </p:txBody>
      </p:sp>
    </p:spTree>
    <p:extLst>
      <p:ext uri="{BB962C8B-B14F-4D97-AF65-F5344CB8AC3E}">
        <p14:creationId xmlns:p14="http://schemas.microsoft.com/office/powerpoint/2010/main" val="31681947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 AI</a:t>
            </a:r>
          </a:p>
          <a:p>
            <a:endParaRPr lang="nl-NL"/>
          </a:p>
        </p:txBody>
      </p:sp>
      <p:sp>
        <p:nvSpPr>
          <p:cNvPr id="4" name="Tijdelijke aanduiding voor dianummer 3"/>
          <p:cNvSpPr>
            <a:spLocks noGrp="1"/>
          </p:cNvSpPr>
          <p:nvPr>
            <p:ph type="sldNum" sz="quarter" idx="10"/>
          </p:nvPr>
        </p:nvSpPr>
        <p:spPr/>
        <p:txBody>
          <a:bodyPr/>
          <a:lstStyle/>
          <a:p>
            <a:fld id="{242364B7-A1BB-4DB8-BFB0-D334F87005C8}" type="slidenum">
              <a:rPr lang="nl-NL" smtClean="0"/>
              <a:pPr/>
              <a:t>9</a:t>
            </a:fld>
            <a:endParaRPr lang="nl-NL"/>
          </a:p>
        </p:txBody>
      </p:sp>
    </p:spTree>
    <p:extLst>
      <p:ext uri="{BB962C8B-B14F-4D97-AF65-F5344CB8AC3E}">
        <p14:creationId xmlns:p14="http://schemas.microsoft.com/office/powerpoint/2010/main" val="462250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11</a:t>
            </a:fld>
            <a:endParaRPr lang="nl-NL"/>
          </a:p>
        </p:txBody>
      </p:sp>
    </p:spTree>
    <p:extLst>
      <p:ext uri="{BB962C8B-B14F-4D97-AF65-F5344CB8AC3E}">
        <p14:creationId xmlns:p14="http://schemas.microsoft.com/office/powerpoint/2010/main" val="48633193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12</a:t>
            </a:fld>
            <a:endParaRPr lang="nl-NL"/>
          </a:p>
        </p:txBody>
      </p:sp>
    </p:spTree>
    <p:extLst>
      <p:ext uri="{BB962C8B-B14F-4D97-AF65-F5344CB8AC3E}">
        <p14:creationId xmlns:p14="http://schemas.microsoft.com/office/powerpoint/2010/main" val="12290373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13</a:t>
            </a:fld>
            <a:endParaRPr lang="nl-NL"/>
          </a:p>
        </p:txBody>
      </p:sp>
    </p:spTree>
    <p:extLst>
      <p:ext uri="{BB962C8B-B14F-4D97-AF65-F5344CB8AC3E}">
        <p14:creationId xmlns:p14="http://schemas.microsoft.com/office/powerpoint/2010/main" val="100174524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14</a:t>
            </a:fld>
            <a:endParaRPr lang="nl-NL"/>
          </a:p>
        </p:txBody>
      </p:sp>
    </p:spTree>
    <p:extLst>
      <p:ext uri="{BB962C8B-B14F-4D97-AF65-F5344CB8AC3E}">
        <p14:creationId xmlns:p14="http://schemas.microsoft.com/office/powerpoint/2010/main" val="38787488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15</a:t>
            </a:fld>
            <a:endParaRPr lang="nl-NL"/>
          </a:p>
        </p:txBody>
      </p:sp>
    </p:spTree>
    <p:extLst>
      <p:ext uri="{BB962C8B-B14F-4D97-AF65-F5344CB8AC3E}">
        <p14:creationId xmlns:p14="http://schemas.microsoft.com/office/powerpoint/2010/main" val="364965111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NL"/>
              <a:t>Bron afbeeldingen: AI</a:t>
            </a:r>
          </a:p>
          <a:p>
            <a:endParaRPr lang="nl-NL"/>
          </a:p>
        </p:txBody>
      </p:sp>
      <p:sp>
        <p:nvSpPr>
          <p:cNvPr id="4" name="Tijdelijke aanduiding voor dianummer 3"/>
          <p:cNvSpPr>
            <a:spLocks noGrp="1"/>
          </p:cNvSpPr>
          <p:nvPr>
            <p:ph type="sldNum" sz="quarter" idx="5"/>
          </p:nvPr>
        </p:nvSpPr>
        <p:spPr/>
        <p:txBody>
          <a:bodyPr/>
          <a:lstStyle/>
          <a:p>
            <a:fld id="{242364B7-A1BB-4DB8-BFB0-D334F87005C8}" type="slidenum">
              <a:rPr lang="nl-NL" smtClean="0"/>
              <a:pPr/>
              <a:t>16</a:t>
            </a:fld>
            <a:endParaRPr lang="nl-NL"/>
          </a:p>
        </p:txBody>
      </p:sp>
    </p:spTree>
    <p:extLst>
      <p:ext uri="{BB962C8B-B14F-4D97-AF65-F5344CB8AC3E}">
        <p14:creationId xmlns:p14="http://schemas.microsoft.com/office/powerpoint/2010/main" val="1355908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de stijl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de ondertitelstijl van het model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257516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idx="1"/>
          </p:nvPr>
        </p:nvSpPr>
        <p:spPr/>
        <p:txBody>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507195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de stijl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modelstijlen te bewerken</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27033370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274459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de stijl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modelstijlen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316031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datum 2"/>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06973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3354648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de stijl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18350749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de stijl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modelstijlen te bewerken</a:t>
            </a:r>
          </a:p>
        </p:txBody>
      </p:sp>
      <p:sp>
        <p:nvSpPr>
          <p:cNvPr id="5" name="Tijdelijke aanduiding voor datum 4"/>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7246374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de stijl te bewerken</a:t>
            </a:r>
          </a:p>
        </p:txBody>
      </p:sp>
      <p:sp>
        <p:nvSpPr>
          <p:cNvPr id="3" name="Tijdelijke aanduiding voor verticale tekst 2"/>
          <p:cNvSpPr>
            <a:spLocks noGrp="1"/>
          </p:cNvSpPr>
          <p:nvPr>
            <p:ph type="body" orient="vert" idx="1"/>
          </p:nvPr>
        </p:nvSpPr>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30191838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de stijl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9AFFF233-AB27-4114-B24D-691BAAF647DA}" type="slidenum">
              <a:rPr lang="nl-NL" smtClean="0"/>
              <a:pPr/>
              <a:t>‹nr.›</a:t>
            </a:fld>
            <a:endParaRPr lang="nl-NL"/>
          </a:p>
        </p:txBody>
      </p:sp>
    </p:spTree>
    <p:extLst>
      <p:ext uri="{BB962C8B-B14F-4D97-AF65-F5344CB8AC3E}">
        <p14:creationId xmlns:p14="http://schemas.microsoft.com/office/powerpoint/2010/main" val="416212547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de stijl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03DE57F-8325-458E-8D52-C029C9799A4B}" type="datetimeFigureOut">
              <a:rPr lang="nl-NL" smtClean="0"/>
              <a:pPr/>
              <a:t>27-10-2026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AFFF233-AB27-4114-B24D-691BAAF647DA}" type="slidenum">
              <a:rPr lang="nl-NL" smtClean="0"/>
              <a:pPr/>
              <a:t>‹nr.›</a:t>
            </a:fld>
            <a:endParaRPr lang="nl-NL"/>
          </a:p>
        </p:txBody>
      </p:sp>
    </p:spTree>
    <p:extLst>
      <p:ext uri="{BB962C8B-B14F-4D97-AF65-F5344CB8AC3E}">
        <p14:creationId xmlns:p14="http://schemas.microsoft.com/office/powerpoint/2010/main" val="356272231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7.xml"/><Relationship Id="rId5" Type="http://schemas.openxmlformats.org/officeDocument/2006/relationships/image" Target="../media/image12.jpeg"/><Relationship Id="rId4" Type="http://schemas.openxmlformats.org/officeDocument/2006/relationships/image" Target="../media/image11.jpeg"/></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 Id="rId5" Type="http://schemas.openxmlformats.org/officeDocument/2006/relationships/image" Target="../media/image13.jpeg"/><Relationship Id="rId4"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7.xml"/><Relationship Id="rId5" Type="http://schemas.openxmlformats.org/officeDocument/2006/relationships/image" Target="../media/image15.jpeg"/><Relationship Id="rId4" Type="http://schemas.openxmlformats.org/officeDocument/2006/relationships/image" Target="../media/image14.jpeg"/></Relationships>
</file>

<file path=ppt/slides/_rels/slide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6.jpeg"/><Relationship Id="rId7"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18.jpeg"/><Relationship Id="rId4" Type="http://schemas.openxmlformats.org/officeDocument/2006/relationships/image" Target="../media/image17.jpeg"/><Relationship Id="rId9" Type="http://schemas.openxmlformats.org/officeDocument/2006/relationships/image" Target="../media/image20.jpeg"/></Relationships>
</file>

<file path=ppt/slides/_rels/slide15.xml.rels><?xml version="1.0" encoding="UTF-8" standalone="yes"?>
<Relationships xmlns="http://schemas.openxmlformats.org/package/2006/relationships"><Relationship Id="rId8" Type="http://schemas.openxmlformats.org/officeDocument/2006/relationships/image" Target="../media/image22.jpeg"/><Relationship Id="rId3" Type="http://schemas.openxmlformats.org/officeDocument/2006/relationships/image" Target="../media/image10.png"/><Relationship Id="rId7"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7.xml"/><Relationship Id="rId6" Type="http://schemas.openxmlformats.org/officeDocument/2006/relationships/image" Target="../media/image8.jpeg"/><Relationship Id="rId5" Type="http://schemas.microsoft.com/office/2007/relationships/hdphoto" Target="../media/hdphoto1.wdp"/><Relationship Id="rId4" Type="http://schemas.openxmlformats.org/officeDocument/2006/relationships/image" Target="../media/image19.png"/><Relationship Id="rId9" Type="http://schemas.openxmlformats.org/officeDocument/2006/relationships/image" Target="../media/image23.jpeg"/></Relationships>
</file>

<file path=ppt/slides/_rels/slide16.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24.jpeg"/><Relationship Id="rId7"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10.png"/><Relationship Id="rId5" Type="http://schemas.openxmlformats.org/officeDocument/2006/relationships/image" Target="../media/image26.jpeg"/><Relationship Id="rId4" Type="http://schemas.openxmlformats.org/officeDocument/2006/relationships/image" Target="../media/image25.jpeg"/><Relationship Id="rId9" Type="http://schemas.openxmlformats.org/officeDocument/2006/relationships/image" Target="../media/image27.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jdelijke aanduiding voor inhoud 2"/>
          <p:cNvSpPr>
            <a:spLocks noGrp="1"/>
          </p:cNvSpPr>
          <p:nvPr>
            <p:ph idx="1"/>
          </p:nvPr>
        </p:nvSpPr>
        <p:spPr>
          <a:xfrm>
            <a:off x="-36512" y="0"/>
            <a:ext cx="9252520" cy="6858000"/>
          </a:xfrm>
        </p:spPr>
        <p:txBody>
          <a:bodyPr>
            <a:noAutofit/>
          </a:bodyPr>
          <a:lstStyle/>
          <a:p>
            <a:pPr marL="0" lvl="0" indent="0">
              <a:buNone/>
            </a:pPr>
            <a:r>
              <a:rPr lang="nl-NL" sz="2000" u="sng" dirty="0" err="1">
                <a:solidFill>
                  <a:prstClr val="black"/>
                </a:solidFill>
              </a:rPr>
              <a:t>Semantisatieverhaal</a:t>
            </a:r>
            <a:r>
              <a:rPr lang="nl-NL" sz="2000" u="sng" dirty="0">
                <a:solidFill>
                  <a:prstClr val="black"/>
                </a:solidFill>
              </a:rPr>
              <a:t> AA:</a:t>
            </a:r>
          </a:p>
          <a:p>
            <a:pPr marL="0" indent="0">
              <a:buNone/>
            </a:pPr>
            <a:r>
              <a:rPr lang="nl-NL" sz="2000" dirty="0">
                <a:ea typeface="Times New Roman" panose="02020603050405020304" pitchFamily="18" charset="0"/>
                <a:cs typeface="Arial" panose="020B0604020202020204" pitchFamily="34" charset="0"/>
              </a:rPr>
              <a:t>Mijn vader is al best wel oud. Hij is 82 jaar. Hij stuurt mij vaak </a:t>
            </a:r>
            <a:r>
              <a:rPr lang="nl-NL" sz="2000" b="1" u="sng" dirty="0">
                <a:ea typeface="Times New Roman" panose="02020603050405020304" pitchFamily="18" charset="0"/>
                <a:cs typeface="Arial" panose="020B0604020202020204" pitchFamily="34" charset="0"/>
              </a:rPr>
              <a:t>zomaar</a:t>
            </a:r>
            <a:r>
              <a:rPr lang="nl-NL" sz="2000" dirty="0">
                <a:ea typeface="Times New Roman" panose="02020603050405020304" pitchFamily="18" charset="0"/>
                <a:cs typeface="Arial" panose="020B0604020202020204" pitchFamily="34" charset="0"/>
              </a:rPr>
              <a:t> een appje.</a:t>
            </a:r>
            <a:r>
              <a:rPr lang="nl-NL" sz="2000" dirty="0"/>
              <a:t> </a:t>
            </a:r>
          </a:p>
          <a:p>
            <a:pPr marL="0" indent="0">
              <a:buNone/>
            </a:pPr>
            <a:r>
              <a:rPr lang="nl-NL" sz="2000" b="1" i="1" dirty="0"/>
              <a:t>Zonder reden, zonder dat ik weet waarom</a:t>
            </a:r>
            <a:r>
              <a:rPr lang="nl-NL" sz="2000" dirty="0"/>
              <a:t>.</a:t>
            </a:r>
            <a:r>
              <a:rPr lang="nl-NL" sz="2000" dirty="0">
                <a:ea typeface="Times New Roman" panose="02020603050405020304" pitchFamily="18" charset="0"/>
                <a:cs typeface="Arial" panose="020B0604020202020204" pitchFamily="34" charset="0"/>
              </a:rPr>
              <a:t> Bijvoorbeeld: “Goedemorgen, alles goed?” Dat doet hij bij alle </a:t>
            </a:r>
            <a:r>
              <a:rPr lang="nl-NL" sz="2000" b="1" u="sng" dirty="0">
                <a:ea typeface="Times New Roman" panose="02020603050405020304" pitchFamily="18" charset="0"/>
                <a:cs typeface="Arial" panose="020B0604020202020204" pitchFamily="34" charset="0"/>
              </a:rPr>
              <a:t>bekenden</a:t>
            </a:r>
            <a:r>
              <a:rPr lang="nl-NL" sz="2000" dirty="0">
                <a:ea typeface="Times New Roman" panose="02020603050405020304" pitchFamily="18" charset="0"/>
                <a:cs typeface="Arial" panose="020B0604020202020204" pitchFamily="34" charset="0"/>
              </a:rPr>
              <a:t> of </a:t>
            </a:r>
            <a:r>
              <a:rPr lang="nl-NL" sz="2000" b="1" i="1" dirty="0"/>
              <a:t>mensen die hij kent</a:t>
            </a:r>
            <a:r>
              <a:rPr lang="nl-NL" sz="2000" dirty="0"/>
              <a:t>, </a:t>
            </a:r>
            <a:r>
              <a:rPr lang="nl-NL" sz="2000" dirty="0">
                <a:ea typeface="Times New Roman" panose="02020603050405020304" pitchFamily="18" charset="0"/>
                <a:cs typeface="Arial" panose="020B0604020202020204" pitchFamily="34" charset="0"/>
              </a:rPr>
              <a:t>die hij in zijn telefoon heeft staan. En hij krijgt ook appjes terug. Dat is heel leuk voor mijn vader. Zo’n mobiele telefoon is echt super handig voor hem. Maar laatst deed zijn telefoon een beetje gek. Het beeld knipperde en bellen lukte niet. Mijn vader dacht meteen dat de telefoon kapot was en wilde een nieuwe kopen. Hij vroeg mij of ik een nieuwe telefoon voor hem kon </a:t>
            </a:r>
            <a:r>
              <a:rPr lang="nl-NL" sz="2000" b="1" u="sng" dirty="0">
                <a:ea typeface="Times New Roman" panose="02020603050405020304" pitchFamily="18" charset="0"/>
                <a:cs typeface="Arial" panose="020B0604020202020204" pitchFamily="34" charset="0"/>
              </a:rPr>
              <a:t>bestellen</a:t>
            </a:r>
            <a:r>
              <a:rPr lang="nl-NL" sz="2000" dirty="0">
                <a:ea typeface="Times New Roman" panose="02020603050405020304" pitchFamily="18" charset="0"/>
                <a:cs typeface="Arial" panose="020B0604020202020204" pitchFamily="34" charset="0"/>
              </a:rPr>
              <a:t>. </a:t>
            </a:r>
            <a:r>
              <a:rPr lang="nl-NL" sz="2000" dirty="0"/>
              <a:t>Dat is </a:t>
            </a:r>
            <a:r>
              <a:rPr lang="nl-NL" sz="2000" b="1" i="1" dirty="0"/>
              <a:t>iets laten brengen waarvoor je betaalt</a:t>
            </a:r>
            <a:r>
              <a:rPr lang="nl-NL" sz="2000" dirty="0"/>
              <a:t>. </a:t>
            </a:r>
            <a:r>
              <a:rPr lang="nl-NL" sz="2000" dirty="0">
                <a:ea typeface="Times New Roman" panose="02020603050405020304" pitchFamily="18" charset="0"/>
                <a:cs typeface="Arial" panose="020B0604020202020204" pitchFamily="34" charset="0"/>
              </a:rPr>
              <a:t>Hij weet dat je </a:t>
            </a:r>
            <a:r>
              <a:rPr lang="nl-NL" sz="2000" b="1" u="sng" dirty="0">
                <a:ea typeface="Times New Roman" panose="02020603050405020304" pitchFamily="18" charset="0"/>
                <a:cs typeface="Arial" panose="020B0604020202020204" pitchFamily="34" charset="0"/>
              </a:rPr>
              <a:t>online</a:t>
            </a:r>
            <a:r>
              <a:rPr lang="nl-NL" sz="2000" dirty="0">
                <a:ea typeface="Times New Roman" panose="02020603050405020304" pitchFamily="18" charset="0"/>
                <a:cs typeface="Arial" panose="020B0604020202020204" pitchFamily="34" charset="0"/>
              </a:rPr>
              <a:t> of </a:t>
            </a:r>
            <a:r>
              <a:rPr lang="nl-NL" sz="2000" b="1" i="1" dirty="0">
                <a:ea typeface="Times New Roman" panose="02020603050405020304" pitchFamily="18" charset="0"/>
                <a:cs typeface="Arial" panose="020B0604020202020204" pitchFamily="34" charset="0"/>
              </a:rPr>
              <a:t>op internet</a:t>
            </a:r>
            <a:r>
              <a:rPr lang="nl-NL" sz="2000" dirty="0">
                <a:ea typeface="Times New Roman" panose="02020603050405020304" pitchFamily="18" charset="0"/>
                <a:cs typeface="Arial" panose="020B0604020202020204" pitchFamily="34" charset="0"/>
              </a:rPr>
              <a:t> spullen kunt kopen maar begrijpt niet zo goed hoe dat moet. Dus vroeg hij mij of ik online een nieuwe telefoon kon bestellen voor hem. Ik zei dat zijn telefoon misschien niet kapot was maar gewoon </a:t>
            </a:r>
            <a:r>
              <a:rPr lang="nl-NL" sz="2000" b="1" u="sng" dirty="0">
                <a:ea typeface="Times New Roman" panose="02020603050405020304" pitchFamily="18" charset="0"/>
                <a:cs typeface="Arial" panose="020B0604020202020204" pitchFamily="34" charset="0"/>
              </a:rPr>
              <a:t>een storing</a:t>
            </a:r>
            <a:r>
              <a:rPr lang="nl-NL" sz="2000" dirty="0">
                <a:ea typeface="Times New Roman" panose="02020603050405020304" pitchFamily="18" charset="0"/>
                <a:cs typeface="Arial" panose="020B0604020202020204" pitchFamily="34" charset="0"/>
              </a:rPr>
              <a:t> had. </a:t>
            </a:r>
            <a:r>
              <a:rPr lang="nl-NL" sz="2000" dirty="0"/>
              <a:t>Dat </a:t>
            </a:r>
            <a:r>
              <a:rPr lang="nl-NL" sz="2000" b="1" i="1" dirty="0"/>
              <a:t>zijn telefoon dit keer niet goed meer werkte</a:t>
            </a:r>
            <a:r>
              <a:rPr lang="nl-NL" sz="2000" dirty="0">
                <a:ea typeface="Times New Roman" panose="02020603050405020304" pitchFamily="18" charset="0"/>
                <a:cs typeface="Arial" panose="020B0604020202020204" pitchFamily="34" charset="0"/>
              </a:rPr>
              <a:t>. </a:t>
            </a:r>
            <a:r>
              <a:rPr lang="nl-NL" sz="2000" dirty="0"/>
              <a:t>Ik stelde voor om eerst even naar </a:t>
            </a:r>
            <a:r>
              <a:rPr lang="nl-NL" sz="2000" b="1" u="sng" dirty="0"/>
              <a:t>een bedrijf</a:t>
            </a:r>
            <a:r>
              <a:rPr lang="nl-NL" sz="2000" b="1" dirty="0"/>
              <a:t> </a:t>
            </a:r>
            <a:r>
              <a:rPr lang="nl-NL" sz="2000" dirty="0"/>
              <a:t>te gaan dat telefoons repareert. Het bedrijf </a:t>
            </a:r>
            <a:r>
              <a:rPr lang="nl-NL" sz="2000" b="1" i="1" dirty="0"/>
              <a:t>de plaats waar mensen iets doen of maken voor geld</a:t>
            </a:r>
            <a:r>
              <a:rPr lang="nl-NL" sz="2000" dirty="0"/>
              <a:t>. De mensen van zo’n bedrijf weten zeker of iets kapot is of een storing heeft. De medewerker vroeg naar </a:t>
            </a:r>
            <a:r>
              <a:rPr lang="nl-NL" sz="2000" b="1" u="sng" dirty="0"/>
              <a:t>de gegevens</a:t>
            </a:r>
            <a:r>
              <a:rPr lang="nl-NL" sz="2000" dirty="0"/>
              <a:t> van mijn vader, zoals zijn naam en telefoonnummer. De gegevens zijn </a:t>
            </a:r>
            <a:r>
              <a:rPr lang="nl-NL" sz="2000" b="1" i="1" dirty="0"/>
              <a:t>de belangrijke dingen om te weten, de informatie</a:t>
            </a:r>
            <a:r>
              <a:rPr lang="nl-NL" sz="2000" dirty="0"/>
              <a:t>.</a:t>
            </a:r>
          </a:p>
          <a:p>
            <a:pPr marL="0" indent="0">
              <a:buNone/>
            </a:pPr>
            <a:r>
              <a:rPr lang="nl-NL" sz="2000" dirty="0"/>
              <a:t>Daarna bekeek hij de telefoon. De telefoon had inderdaad een storing. Het klopte. Ze konden de storing oplossen. Mijn vader was opgelucht en blij. Hij hoefde helemaal geen nieuwe telefoon te kopen. En weet je wat? De volgende ochtend kreeg ik alweer een appje van hem: "Goedemorgen, alles goed?“.</a:t>
            </a:r>
          </a:p>
          <a:p>
            <a:pPr marL="0" lvl="0" indent="0">
              <a:spcBef>
                <a:spcPts val="200"/>
              </a:spcBef>
              <a:spcAft>
                <a:spcPts val="200"/>
              </a:spcAft>
              <a:buNone/>
            </a:pPr>
            <a:endParaRPr lang="nl-NL" sz="2000" dirty="0">
              <a:ea typeface="Times New Roman" panose="02020603050405020304" pitchFamily="18" charset="0"/>
              <a:cs typeface="Arial" panose="020B0604020202020204" pitchFamily="34" charset="0"/>
            </a:endParaRPr>
          </a:p>
        </p:txBody>
      </p:sp>
      <p:sp>
        <p:nvSpPr>
          <p:cNvPr id="4" name="Tekstvak 1"/>
          <p:cNvSpPr txBox="1"/>
          <p:nvPr/>
        </p:nvSpPr>
        <p:spPr>
          <a:xfrm>
            <a:off x="8680412" y="27856"/>
            <a:ext cx="463588" cy="369332"/>
          </a:xfrm>
          <a:prstGeom prst="rect">
            <a:avLst/>
          </a:prstGeom>
          <a:noFill/>
          <a:ln w="22225">
            <a:solidFill>
              <a:schemeClr val="tx1"/>
            </a:solidFill>
          </a:ln>
        </p:spPr>
        <p:txBody>
          <a:bodyPr wrap="none" rtlCol="0">
            <a:spAutoFit/>
          </a:bodyPr>
          <a:ls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nl-NL" b="1"/>
              <a:t>AA</a:t>
            </a:r>
          </a:p>
        </p:txBody>
      </p:sp>
    </p:spTree>
    <p:extLst>
      <p:ext uri="{BB962C8B-B14F-4D97-AF65-F5344CB8AC3E}">
        <p14:creationId xmlns:p14="http://schemas.microsoft.com/office/powerpoint/2010/main" val="21891146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Ondertitel 2"/>
          <p:cNvSpPr>
            <a:spLocks noGrp="1"/>
          </p:cNvSpPr>
          <p:nvPr>
            <p:ph type="subTitle" idx="1"/>
          </p:nvPr>
        </p:nvSpPr>
        <p:spPr>
          <a:xfrm>
            <a:off x="1187624" y="5013176"/>
            <a:ext cx="7016824" cy="1296144"/>
          </a:xfrm>
        </p:spPr>
        <p:txBody>
          <a:bodyPr>
            <a:normAutofit/>
          </a:bodyPr>
          <a:lstStyle/>
          <a:p>
            <a:r>
              <a:rPr lang="nl-NL">
                <a:solidFill>
                  <a:srgbClr val="C00000"/>
                </a:solidFill>
                <a:latin typeface="Century Gothic" panose="020B0502020202020204" pitchFamily="34" charset="0"/>
              </a:rPr>
              <a:t>Week 44 - 27 oktober 2026</a:t>
            </a:r>
          </a:p>
          <a:p>
            <a:r>
              <a:rPr lang="nl-NL">
                <a:solidFill>
                  <a:srgbClr val="C00000"/>
                </a:solidFill>
                <a:latin typeface="Century Gothic" panose="020B0502020202020204" pitchFamily="34" charset="0"/>
              </a:rPr>
              <a:t>Niveau AA</a:t>
            </a:r>
          </a:p>
        </p:txBody>
      </p:sp>
      <p:sp>
        <p:nvSpPr>
          <p:cNvPr id="4" name="Ondertitel 2"/>
          <p:cNvSpPr txBox="1">
            <a:spLocks/>
          </p:cNvSpPr>
          <p:nvPr/>
        </p:nvSpPr>
        <p:spPr>
          <a:xfrm>
            <a:off x="0" y="0"/>
            <a:ext cx="2555776" cy="1196752"/>
          </a:xfrm>
          <a:prstGeom prst="rect">
            <a:avLst/>
          </a:prstGeom>
        </p:spPr>
        <p:txBody>
          <a:bodyPr vert="horz" lIns="91440" tIns="45720" rIns="91440" bIns="45720" rtlCol="0">
            <a:normAutofit/>
          </a:bodyPr>
          <a:lstStyle>
            <a:lvl1pPr marL="0" indent="0" algn="ctr" defTabSz="914400" rtl="0" eaLnBrk="1" latinLnBrk="0" hangingPunct="1">
              <a:spcBef>
                <a:spcPct val="20000"/>
              </a:spcBef>
              <a:buFont typeface="Arial" panose="020B0604020202020204" pitchFamily="34" charset="0"/>
              <a:buNone/>
              <a:defRPr sz="3200" kern="1200">
                <a:solidFill>
                  <a:schemeClr val="tx1">
                    <a:tint val="75000"/>
                  </a:schemeClr>
                </a:solidFill>
                <a:latin typeface="+mn-lt"/>
                <a:ea typeface="+mn-ea"/>
                <a:cs typeface="+mn-cs"/>
              </a:defRPr>
            </a:lvl1pPr>
            <a:lvl2pPr marL="457200" indent="0" algn="ctr" defTabSz="914400" rtl="0" eaLnBrk="1" latinLnBrk="0" hangingPunct="1">
              <a:spcBef>
                <a:spcPct val="20000"/>
              </a:spcBef>
              <a:buFont typeface="Arial" panose="020B0604020202020204" pitchFamily="34" charset="0"/>
              <a:buNone/>
              <a:defRPr sz="2800" kern="1200">
                <a:solidFill>
                  <a:schemeClr val="tx1">
                    <a:tint val="75000"/>
                  </a:schemeClr>
                </a:solidFill>
                <a:latin typeface="+mn-lt"/>
                <a:ea typeface="+mn-ea"/>
                <a:cs typeface="+mn-cs"/>
              </a:defRPr>
            </a:lvl2pPr>
            <a:lvl3pPr marL="914400" indent="0" algn="ctr" defTabSz="914400" rtl="0" eaLnBrk="1" latinLnBrk="0" hangingPunct="1">
              <a:spcBef>
                <a:spcPct val="20000"/>
              </a:spcBef>
              <a:buFont typeface="Arial" panose="020B0604020202020204" pitchFamily="34" charset="0"/>
              <a:buNone/>
              <a:defRPr sz="2400" kern="1200">
                <a:solidFill>
                  <a:schemeClr val="tx1">
                    <a:tint val="75000"/>
                  </a:schemeClr>
                </a:solidFill>
                <a:latin typeface="+mn-lt"/>
                <a:ea typeface="+mn-ea"/>
                <a:cs typeface="+mn-cs"/>
              </a:defRPr>
            </a:lvl3pPr>
            <a:lvl4pPr marL="1371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4pPr>
            <a:lvl5pPr marL="18288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5pPr>
            <a:lvl6pPr marL="22860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6pPr>
            <a:lvl7pPr marL="27432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7pPr>
            <a:lvl8pPr marL="32004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8pPr>
            <a:lvl9pPr marL="3657600" indent="0" algn="ctr" defTabSz="914400" rtl="0" eaLnBrk="1" latinLnBrk="0" hangingPunct="1">
              <a:spcBef>
                <a:spcPct val="20000"/>
              </a:spcBef>
              <a:buFont typeface="Arial" panose="020B0604020202020204" pitchFamily="34" charset="0"/>
              <a:buNone/>
              <a:defRPr sz="2000" kern="1200">
                <a:solidFill>
                  <a:schemeClr val="tx1">
                    <a:tint val="75000"/>
                  </a:schemeClr>
                </a:solidFill>
                <a:latin typeface="+mn-lt"/>
                <a:ea typeface="+mn-ea"/>
                <a:cs typeface="+mn-cs"/>
              </a:defRPr>
            </a:lvl9pPr>
          </a:lstStyle>
          <a:p>
            <a:pPr algn="l"/>
            <a:r>
              <a:rPr lang="nl-NL" sz="1100" i="1" err="1">
                <a:solidFill>
                  <a:srgbClr val="00B050"/>
                </a:solidFill>
                <a:latin typeface="Century Gothic" panose="020B0502020202020204" pitchFamily="34" charset="0"/>
              </a:rPr>
              <a:t>Gerarda</a:t>
            </a:r>
            <a:r>
              <a:rPr lang="nl-NL" sz="1100" i="1">
                <a:solidFill>
                  <a:srgbClr val="00B050"/>
                </a:solidFill>
                <a:latin typeface="Century Gothic" panose="020B0502020202020204" pitchFamily="34" charset="0"/>
              </a:rPr>
              <a:t> Das</a:t>
            </a:r>
          </a:p>
          <a:p>
            <a:pPr algn="l"/>
            <a:r>
              <a:rPr lang="nl-NL" sz="1100" i="1">
                <a:solidFill>
                  <a:srgbClr val="00B050"/>
                </a:solidFill>
                <a:latin typeface="Century Gothic" panose="020B0502020202020204" pitchFamily="34" charset="0"/>
              </a:rPr>
              <a:t>Antoinette Duijf</a:t>
            </a:r>
          </a:p>
          <a:p>
            <a:pPr algn="l"/>
            <a:r>
              <a:rPr lang="nl-NL" sz="1100" i="1">
                <a:solidFill>
                  <a:srgbClr val="00B050"/>
                </a:solidFill>
                <a:latin typeface="Century Gothic" panose="020B0502020202020204" pitchFamily="34" charset="0"/>
              </a:rPr>
              <a:t>Marjan ter Harmsel</a:t>
            </a:r>
          </a:p>
          <a:p>
            <a:pPr algn="l"/>
            <a:r>
              <a:rPr lang="en-US" sz="1100" i="1">
                <a:solidFill>
                  <a:srgbClr val="00B050"/>
                </a:solidFill>
                <a:latin typeface="Century Gothic" panose="020B0502020202020204" pitchFamily="34" charset="0"/>
              </a:rPr>
              <a:t>Mandy Routledge</a:t>
            </a:r>
            <a:endParaRPr lang="nl-NL" sz="1100" i="1">
              <a:solidFill>
                <a:srgbClr val="00B050"/>
              </a:solidFill>
              <a:latin typeface="Century Gothic" panose="020B0502020202020204" pitchFamily="34" charset="0"/>
            </a:endParaRPr>
          </a:p>
        </p:txBody>
      </p:sp>
      <p:pic>
        <p:nvPicPr>
          <p:cNvPr id="1026" name="Picture 2" descr="http://www.ikenkentalis.nl/public/images/logo-225.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758608" y="1"/>
            <a:ext cx="1385391" cy="692696"/>
          </a:xfrm>
          <a:prstGeom prst="rect">
            <a:avLst/>
          </a:prstGeom>
          <a:noFill/>
          <a:extLst>
            <a:ext uri="{909E8E84-426E-40DD-AFC4-6F175D3DCCD1}">
              <a14:hiddenFill xmlns:a14="http://schemas.microsoft.com/office/drawing/2010/main">
                <a:solidFill>
                  <a:srgbClr val="FFFFFF"/>
                </a:solidFill>
              </a14:hiddenFill>
            </a:ext>
          </a:extLst>
        </p:spPr>
      </p:pic>
      <p:pic>
        <p:nvPicPr>
          <p:cNvPr id="5" name="Afbeelding 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115616" y="1079511"/>
            <a:ext cx="7164288" cy="3671821"/>
          </a:xfrm>
          <a:prstGeom prst="rect">
            <a:avLst/>
          </a:prstGeom>
        </p:spPr>
      </p:pic>
    </p:spTree>
    <p:extLst>
      <p:ext uri="{BB962C8B-B14F-4D97-AF65-F5344CB8AC3E}">
        <p14:creationId xmlns:p14="http://schemas.microsoft.com/office/powerpoint/2010/main" val="3230065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zomaar</a:t>
            </a:r>
          </a:p>
        </p:txBody>
      </p:sp>
      <p:pic>
        <p:nvPicPr>
          <p:cNvPr id="5" name="Afbeelding 4">
            <a:extLst>
              <a:ext uri="{FF2B5EF4-FFF2-40B4-BE49-F238E27FC236}">
                <a16:creationId xmlns:a16="http://schemas.microsoft.com/office/drawing/2014/main" id="{DA176375-7FE9-B0A3-EAFE-F7E53C63BE1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223628" y="1412776"/>
            <a:ext cx="6696744" cy="5061857"/>
          </a:xfrm>
          <a:prstGeom prst="rect">
            <a:avLst/>
          </a:prstGeom>
        </p:spPr>
      </p:pic>
    </p:spTree>
    <p:extLst>
      <p:ext uri="{BB962C8B-B14F-4D97-AF65-F5344CB8AC3E}">
        <p14:creationId xmlns:p14="http://schemas.microsoft.com/office/powerpoint/2010/main" val="385290710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bekende</a:t>
            </a:r>
          </a:p>
        </p:txBody>
      </p:sp>
      <p:pic>
        <p:nvPicPr>
          <p:cNvPr id="3" name="Afbeelding 2">
            <a:extLst>
              <a:ext uri="{FF2B5EF4-FFF2-40B4-BE49-F238E27FC236}">
                <a16:creationId xmlns:a16="http://schemas.microsoft.com/office/drawing/2014/main" id="{E8F3D0B8-7051-2ECA-8419-0D07810F6E9A}"/>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457400" y="1484784"/>
            <a:ext cx="6192688" cy="4799333"/>
          </a:xfrm>
          <a:prstGeom prst="rect">
            <a:avLst/>
          </a:prstGeom>
        </p:spPr>
      </p:pic>
    </p:spTree>
    <p:extLst>
      <p:ext uri="{BB962C8B-B14F-4D97-AF65-F5344CB8AC3E}">
        <p14:creationId xmlns:p14="http://schemas.microsoft.com/office/powerpoint/2010/main" val="42078728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bestellen</a:t>
            </a:r>
          </a:p>
        </p:txBody>
      </p:sp>
      <p:pic>
        <p:nvPicPr>
          <p:cNvPr id="3" name="Afbeelding 2">
            <a:extLst>
              <a:ext uri="{FF2B5EF4-FFF2-40B4-BE49-F238E27FC236}">
                <a16:creationId xmlns:a16="http://schemas.microsoft.com/office/drawing/2014/main" id="{9C2F3594-5D5C-DF7E-402C-F8703D23198D}"/>
              </a:ext>
            </a:extLst>
          </p:cNvPr>
          <p:cNvPicPr>
            <a:picLocks noChangeAspect="1"/>
          </p:cNvPicPr>
          <p:nvPr/>
        </p:nvPicPr>
        <p:blipFill>
          <a:blip r:embed="rId3" cstate="print">
            <a:extLst>
              <a:ext uri="{28A0092B-C50C-407E-A947-70E740481C1C}">
                <a14:useLocalDpi xmlns:a14="http://schemas.microsoft.com/office/drawing/2010/main" val="0"/>
              </a:ext>
            </a:extLst>
          </a:blip>
          <a:srcRect l="1219"/>
          <a:stretch>
            <a:fillRect/>
          </a:stretch>
        </p:blipFill>
        <p:spPr>
          <a:xfrm>
            <a:off x="1909192" y="1556792"/>
            <a:ext cx="5325615" cy="4985636"/>
          </a:xfrm>
          <a:prstGeom prst="rect">
            <a:avLst/>
          </a:prstGeom>
        </p:spPr>
      </p:pic>
    </p:spTree>
    <p:extLst>
      <p:ext uri="{BB962C8B-B14F-4D97-AF65-F5344CB8AC3E}">
        <p14:creationId xmlns:p14="http://schemas.microsoft.com/office/powerpoint/2010/main" val="245200758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online</a:t>
            </a:r>
          </a:p>
        </p:txBody>
      </p:sp>
      <p:pic>
        <p:nvPicPr>
          <p:cNvPr id="10" name="Afbeelding 9">
            <a:extLst>
              <a:ext uri="{FF2B5EF4-FFF2-40B4-BE49-F238E27FC236}">
                <a16:creationId xmlns:a16="http://schemas.microsoft.com/office/drawing/2014/main" id="{8589A271-C1FD-F5A7-DDD4-08B406E1DAD1}"/>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1895305" y="1412776"/>
            <a:ext cx="5353389" cy="5014671"/>
          </a:xfrm>
          <a:prstGeom prst="rect">
            <a:avLst/>
          </a:prstGeom>
        </p:spPr>
      </p:pic>
    </p:spTree>
    <p:extLst>
      <p:ext uri="{BB962C8B-B14F-4D97-AF65-F5344CB8AC3E}">
        <p14:creationId xmlns:p14="http://schemas.microsoft.com/office/powerpoint/2010/main" val="27090480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storing</a:t>
            </a:r>
          </a:p>
        </p:txBody>
      </p:sp>
      <p:pic>
        <p:nvPicPr>
          <p:cNvPr id="3" name="Afbeelding 2">
            <a:extLst>
              <a:ext uri="{FF2B5EF4-FFF2-40B4-BE49-F238E27FC236}">
                <a16:creationId xmlns:a16="http://schemas.microsoft.com/office/drawing/2014/main" id="{5AD3F1EE-23F9-DB31-2472-F6BA878C4327}"/>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907704" y="1340768"/>
            <a:ext cx="5292080" cy="5075772"/>
          </a:xfrm>
          <a:prstGeom prst="rect">
            <a:avLst/>
          </a:prstGeom>
        </p:spPr>
      </p:pic>
    </p:spTree>
    <p:extLst>
      <p:ext uri="{BB962C8B-B14F-4D97-AF65-F5344CB8AC3E}">
        <p14:creationId xmlns:p14="http://schemas.microsoft.com/office/powerpoint/2010/main" val="40749117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het bedrijf</a:t>
            </a:r>
          </a:p>
        </p:txBody>
      </p:sp>
      <p:pic>
        <p:nvPicPr>
          <p:cNvPr id="3" name="Afbeelding 2">
            <a:extLst>
              <a:ext uri="{FF2B5EF4-FFF2-40B4-BE49-F238E27FC236}">
                <a16:creationId xmlns:a16="http://schemas.microsoft.com/office/drawing/2014/main" id="{EDF0DC95-6E6D-0ECC-A76C-B12087306C7F}"/>
              </a:ext>
            </a:extLst>
          </p:cNvPr>
          <p:cNvPicPr>
            <a:picLocks noChangeAspect="1"/>
          </p:cNvPicPr>
          <p:nvPr/>
        </p:nvPicPr>
        <p:blipFill>
          <a:blip r:embed="rId3" cstate="print">
            <a:extLst>
              <a:ext uri="{28A0092B-C50C-407E-A947-70E740481C1C}">
                <a14:useLocalDpi xmlns:a14="http://schemas.microsoft.com/office/drawing/2010/main" val="0"/>
              </a:ext>
            </a:extLst>
          </a:blip>
          <a:srcRect l="2210"/>
          <a:stretch>
            <a:fillRect/>
          </a:stretch>
        </p:blipFill>
        <p:spPr>
          <a:xfrm>
            <a:off x="1971797" y="1484784"/>
            <a:ext cx="5200405" cy="5032102"/>
          </a:xfrm>
          <a:prstGeom prst="rect">
            <a:avLst/>
          </a:prstGeom>
        </p:spPr>
      </p:pic>
    </p:spTree>
    <p:extLst>
      <p:ext uri="{BB962C8B-B14F-4D97-AF65-F5344CB8AC3E}">
        <p14:creationId xmlns:p14="http://schemas.microsoft.com/office/powerpoint/2010/main" val="421046700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kstvak 5"/>
          <p:cNvSpPr txBox="1"/>
          <p:nvPr/>
        </p:nvSpPr>
        <p:spPr>
          <a:xfrm>
            <a:off x="-36512" y="25814"/>
            <a:ext cx="9180512" cy="1200329"/>
          </a:xfrm>
          <a:prstGeom prst="rect">
            <a:avLst/>
          </a:prstGeom>
          <a:noFill/>
        </p:spPr>
        <p:txBody>
          <a:bodyPr wrap="square" rtlCol="0">
            <a:spAutoFit/>
          </a:bodyPr>
          <a:lstStyle/>
          <a:p>
            <a:r>
              <a:rPr lang="nl-NL" sz="7200" b="1" u="sng">
                <a:latin typeface="Century Gothic" panose="020B0502020202020204" pitchFamily="34" charset="0"/>
              </a:rPr>
              <a:t>de gegevens</a:t>
            </a:r>
          </a:p>
        </p:txBody>
      </p:sp>
      <p:pic>
        <p:nvPicPr>
          <p:cNvPr id="3" name="Afbeelding 2">
            <a:extLst>
              <a:ext uri="{FF2B5EF4-FFF2-40B4-BE49-F238E27FC236}">
                <a16:creationId xmlns:a16="http://schemas.microsoft.com/office/drawing/2014/main" id="{AD4B2139-415C-6B0F-A736-102D7BF9C695}"/>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1871700" y="1556792"/>
            <a:ext cx="5292588" cy="4994178"/>
          </a:xfrm>
          <a:prstGeom prst="rect">
            <a:avLst/>
          </a:prstGeom>
        </p:spPr>
      </p:pic>
    </p:spTree>
    <p:extLst>
      <p:ext uri="{BB962C8B-B14F-4D97-AF65-F5344CB8AC3E}">
        <p14:creationId xmlns:p14="http://schemas.microsoft.com/office/powerpoint/2010/main" val="16464333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Op de woordmuur:</a:t>
            </a:r>
          </a:p>
        </p:txBody>
      </p:sp>
    </p:spTree>
    <p:extLst>
      <p:ext uri="{BB962C8B-B14F-4D97-AF65-F5344CB8AC3E}">
        <p14:creationId xmlns:p14="http://schemas.microsoft.com/office/powerpoint/2010/main" val="167164906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257519"/>
            <a:ext cx="412318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zomaar</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243940"/>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doelbewust</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zonder reden</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latin typeface="Century Gothic" panose="020B0502020202020204" pitchFamily="34" charset="0"/>
                <a:ea typeface="Calibri"/>
                <a:cs typeface="Times New Roman"/>
              </a:rPr>
              <a:t>Mijn vader stuurt mij </a:t>
            </a:r>
            <a:r>
              <a:rPr lang="nl-NL" sz="2400" i="1" u="sng">
                <a:solidFill>
                  <a:srgbClr val="387038"/>
                </a:solidFill>
                <a:latin typeface="Century Gothic" panose="020B0502020202020204" pitchFamily="34" charset="0"/>
                <a:ea typeface="Calibri"/>
                <a:cs typeface="Times New Roman"/>
              </a:rPr>
              <a:t>zomaar</a:t>
            </a:r>
            <a:r>
              <a:rPr lang="nl-NL" sz="2400" i="1">
                <a:solidFill>
                  <a:srgbClr val="387038"/>
                </a:solidFill>
                <a:latin typeface="Century Gothic" panose="020B0502020202020204" pitchFamily="34" charset="0"/>
                <a:ea typeface="Calibri"/>
                <a:cs typeface="Times New Roman"/>
              </a:rPr>
              <a:t> appjes</a:t>
            </a:r>
            <a:r>
              <a:rPr lang="nl-NL" sz="2400" i="1">
                <a:solidFill>
                  <a:srgbClr val="387038"/>
                </a:solidFill>
                <a:effectLst/>
                <a:latin typeface="Century Gothic" panose="020B0502020202020204" pitchFamily="34" charset="0"/>
                <a:ea typeface="Calibri"/>
                <a:cs typeface="Times New Roman"/>
              </a:rPr>
              <a:t>. </a:t>
            </a:r>
            <a:br>
              <a:rPr lang="nl-NL" sz="2400" i="1">
                <a:solidFill>
                  <a:srgbClr val="387038"/>
                </a:solidFill>
                <a:effectLst/>
                <a:latin typeface="Century Gothic" panose="020B0502020202020204" pitchFamily="34" charset="0"/>
                <a:ea typeface="Calibri"/>
                <a:cs typeface="Times New Roman"/>
              </a:rPr>
            </a:br>
            <a:r>
              <a:rPr lang="nl-NL" sz="2400" i="1">
                <a:solidFill>
                  <a:srgbClr val="387038"/>
                </a:solidFill>
                <a:effectLst/>
                <a:latin typeface="Century Gothic" panose="020B0502020202020204" pitchFamily="34" charset="0"/>
                <a:ea typeface="Calibri"/>
                <a:cs typeface="Times New Roman"/>
              </a:rPr>
              <a:t>Dat vind ik wel leuk.</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met reden</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32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Ik stuur mijn zoon </a:t>
            </a:r>
            <a:r>
              <a:rPr lang="nl-NL" sz="2400" i="1" u="sng">
                <a:solidFill>
                  <a:srgbClr val="387038"/>
                </a:solidFill>
                <a:latin typeface="Century Gothic" panose="020B0502020202020204" pitchFamily="34" charset="0"/>
                <a:ea typeface="Calibri"/>
                <a:cs typeface="Times New Roman"/>
              </a:rPr>
              <a:t>doelbewust</a:t>
            </a:r>
            <a:r>
              <a:rPr lang="nl-NL" sz="2400" i="1">
                <a:solidFill>
                  <a:srgbClr val="387038"/>
                </a:solidFill>
                <a:latin typeface="Century Gothic" panose="020B0502020202020204" pitchFamily="34" charset="0"/>
                <a:ea typeface="Calibri"/>
                <a:cs typeface="Times New Roman"/>
              </a:rPr>
              <a:t> een appje dat hij naar huis moet komen. </a:t>
            </a:r>
          </a:p>
          <a:p>
            <a:pPr algn="ctr">
              <a:lnSpc>
                <a:spcPct val="107000"/>
              </a:lnSpc>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8" name="Afbeelding 7">
            <a:extLst>
              <a:ext uri="{FF2B5EF4-FFF2-40B4-BE49-F238E27FC236}">
                <a16:creationId xmlns:a16="http://schemas.microsoft.com/office/drawing/2014/main" id="{D22180B7-2859-BA8B-C452-44D0EEAB7DCF}"/>
              </a:ext>
            </a:extLst>
          </p:cNvPr>
          <p:cNvPicPr>
            <a:picLocks noChangeAspect="1"/>
          </p:cNvPicPr>
          <p:nvPr/>
        </p:nvPicPr>
        <p:blipFill>
          <a:blip r:embed="rId4" cstate="screen">
            <a:extLst>
              <a:ext uri="{28A0092B-C50C-407E-A947-70E740481C1C}">
                <a14:useLocalDpi xmlns:a14="http://schemas.microsoft.com/office/drawing/2010/main"/>
              </a:ext>
            </a:extLst>
          </a:blip>
          <a:srcRect/>
          <a:stretch>
            <a:fillRect/>
          </a:stretch>
        </p:blipFill>
        <p:spPr>
          <a:xfrm>
            <a:off x="701481" y="2424018"/>
            <a:ext cx="3267195" cy="2469569"/>
          </a:xfrm>
          <a:prstGeom prst="rect">
            <a:avLst/>
          </a:prstGeom>
        </p:spPr>
      </p:pic>
      <p:pic>
        <p:nvPicPr>
          <p:cNvPr id="20" name="Afbeelding 19">
            <a:extLst>
              <a:ext uri="{FF2B5EF4-FFF2-40B4-BE49-F238E27FC236}">
                <a16:creationId xmlns:a16="http://schemas.microsoft.com/office/drawing/2014/main" id="{53D91985-E438-F207-FF36-1774A7C0BFE8}"/>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02300" y="2073585"/>
            <a:ext cx="3635895" cy="2423930"/>
          </a:xfrm>
          <a:prstGeom prst="rect">
            <a:avLst/>
          </a:prstGeom>
        </p:spPr>
      </p:pic>
    </p:spTree>
    <p:extLst>
      <p:ext uri="{BB962C8B-B14F-4D97-AF65-F5344CB8AC3E}">
        <p14:creationId xmlns:p14="http://schemas.microsoft.com/office/powerpoint/2010/main" val="29679284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FE801-F488-931A-4827-706FADF02AEA}"/>
            </a:ext>
          </a:extLst>
        </p:cNvPr>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691588B7-84B3-47BB-EF14-497C7EC16A9B}"/>
              </a:ext>
            </a:extLst>
          </p:cNvPr>
          <p:cNvCxnSpPr>
            <a:cxnSpLocks/>
          </p:cNvCxnSpPr>
          <p:nvPr/>
        </p:nvCxnSpPr>
        <p:spPr>
          <a:xfrm>
            <a:off x="247089" y="162615"/>
            <a:ext cx="4431"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15260FAA-BED6-1549-4DEF-633F7540A4F7}"/>
              </a:ext>
            </a:extLst>
          </p:cNvPr>
          <p:cNvCxnSpPr>
            <a:cxnSpLocks/>
          </p:cNvCxnSpPr>
          <p:nvPr/>
        </p:nvCxnSpPr>
        <p:spPr>
          <a:xfrm>
            <a:off x="4427984"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86A89532-F3C8-47E1-F93A-181A7BB1788E}"/>
              </a:ext>
            </a:extLst>
          </p:cNvPr>
          <p:cNvCxnSpPr>
            <a:cxnSpLocks/>
          </p:cNvCxnSpPr>
          <p:nvPr/>
        </p:nvCxnSpPr>
        <p:spPr>
          <a:xfrm>
            <a:off x="4644008"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0FF51545-C233-9A16-FF92-8D56D323BB28}"/>
              </a:ext>
            </a:extLst>
          </p:cNvPr>
          <p:cNvCxnSpPr>
            <a:cxnSpLocks/>
          </p:cNvCxnSpPr>
          <p:nvPr/>
        </p:nvCxnSpPr>
        <p:spPr>
          <a:xfrm>
            <a:off x="8820472" y="162615"/>
            <a:ext cx="0" cy="624587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8FCFF15-699C-5C24-2A0F-9535F8B0D1A8}"/>
              </a:ext>
            </a:extLst>
          </p:cNvPr>
          <p:cNvCxnSpPr>
            <a:cxnSpLocks/>
          </p:cNvCxnSpPr>
          <p:nvPr/>
        </p:nvCxnSpPr>
        <p:spPr>
          <a:xfrm>
            <a:off x="251520"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E485538E-B666-78AB-6F2C-4B972FD38946}"/>
              </a:ext>
            </a:extLst>
          </p:cNvPr>
          <p:cNvCxnSpPr>
            <a:cxnSpLocks/>
          </p:cNvCxnSpPr>
          <p:nvPr/>
        </p:nvCxnSpPr>
        <p:spPr>
          <a:xfrm>
            <a:off x="4644008" y="134076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43EE1E01-D4E6-D2AE-53C4-94109B9C2970}"/>
              </a:ext>
            </a:extLst>
          </p:cNvPr>
          <p:cNvCxnSpPr>
            <a:cxnSpLocks/>
          </p:cNvCxnSpPr>
          <p:nvPr/>
        </p:nvCxnSpPr>
        <p:spPr>
          <a:xfrm flipV="1">
            <a:off x="247089" y="1408453"/>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19DAE8E1-1A5F-A843-548A-7067B51096CB}"/>
              </a:ext>
            </a:extLst>
          </p:cNvPr>
          <p:cNvCxnSpPr>
            <a:cxnSpLocks/>
          </p:cNvCxnSpPr>
          <p:nvPr/>
        </p:nvCxnSpPr>
        <p:spPr>
          <a:xfrm>
            <a:off x="4644008" y="1412776"/>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9A12D9A6-9968-74F6-E6B8-9A0976714CF9}"/>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084765B-C61D-614B-1B0C-AD0F4BF9A94F}"/>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4DC0865E-3F5D-2ABB-D041-F69DE2FDF19F}"/>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9EFF1580-E707-7EDB-9C44-E4F61C9922FC}"/>
              </a:ext>
            </a:extLst>
          </p:cNvPr>
          <p:cNvGrpSpPr/>
          <p:nvPr/>
        </p:nvGrpSpPr>
        <p:grpSpPr>
          <a:xfrm>
            <a:off x="137216" y="34082"/>
            <a:ext cx="8803032" cy="401079"/>
            <a:chOff x="137216" y="34082"/>
            <a:chExt cx="8803032" cy="401079"/>
          </a:xfrm>
        </p:grpSpPr>
        <p:cxnSp>
          <p:nvCxnSpPr>
            <p:cNvPr id="7" name="Rechte verbindingslijn 6">
              <a:extLst>
                <a:ext uri="{FF2B5EF4-FFF2-40B4-BE49-F238E27FC236}">
                  <a16:creationId xmlns:a16="http://schemas.microsoft.com/office/drawing/2014/main" id="{37409D69-5A05-4800-1056-F3EC106223D2}"/>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CCC37D69-C722-5F76-E3D5-ADD7345DC998}"/>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6D81D443-2350-9937-7B23-234589A747FD}"/>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3CD8FD04-56A0-890D-40E5-616FFDC1B3EE}"/>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10A208D3-FF80-B9CA-5E5D-09B421273DE2}"/>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B5AD2000-35EA-D5BC-EE10-8EA28A5FC1E5}"/>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B1A156A2-FEE1-8F08-75BC-DD4168084D4A}"/>
              </a:ext>
            </a:extLst>
          </p:cNvPr>
          <p:cNvSpPr txBox="1">
            <a:spLocks noChangeArrowheads="1"/>
          </p:cNvSpPr>
          <p:nvPr/>
        </p:nvSpPr>
        <p:spPr bwMode="auto">
          <a:xfrm>
            <a:off x="139986" y="343519"/>
            <a:ext cx="4374957"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800" b="1">
                <a:solidFill>
                  <a:srgbClr val="387038"/>
                </a:solidFill>
                <a:latin typeface="Century Gothic" panose="020B0502020202020204" pitchFamily="34" charset="0"/>
                <a:ea typeface="Calibri"/>
                <a:cs typeface="Times New Roman"/>
              </a:rPr>
              <a:t>de bekende</a:t>
            </a:r>
            <a:endParaRPr lang="nl-NL" sz="48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054598E7-85F5-2665-F7AE-E3793D9C6A67}"/>
              </a:ext>
            </a:extLst>
          </p:cNvPr>
          <p:cNvSpPr txBox="1">
            <a:spLocks noChangeArrowheads="1"/>
          </p:cNvSpPr>
          <p:nvPr/>
        </p:nvSpPr>
        <p:spPr bwMode="auto">
          <a:xfrm>
            <a:off x="4342847" y="343519"/>
            <a:ext cx="4788025" cy="108585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4400" b="1">
                <a:solidFill>
                  <a:srgbClr val="387038"/>
                </a:solidFill>
                <a:latin typeface="Century Gothic" panose="020B0502020202020204" pitchFamily="34" charset="0"/>
                <a:ea typeface="Calibri"/>
                <a:cs typeface="Times New Roman"/>
              </a:rPr>
              <a:t>de onbekende</a:t>
            </a:r>
            <a:endParaRPr lang="nl-NL" sz="4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088F210F-A9B6-7820-0EB7-C612AA8BED77}"/>
              </a:ext>
            </a:extLst>
          </p:cNvPr>
          <p:cNvSpPr txBox="1">
            <a:spLocks noChangeArrowheads="1"/>
          </p:cNvSpPr>
          <p:nvPr/>
        </p:nvSpPr>
        <p:spPr bwMode="auto">
          <a:xfrm>
            <a:off x="247089" y="1478026"/>
            <a:ext cx="4185327" cy="4943056"/>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iemand die je kent</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effectLst/>
                <a:latin typeface="Century Gothic" panose="020B0502020202020204" pitchFamily="34" charset="0"/>
                <a:ea typeface="Calibri"/>
                <a:cs typeface="Times New Roman"/>
              </a:rPr>
              <a:t>Jan is </a:t>
            </a:r>
            <a:r>
              <a:rPr lang="nl-NL" sz="2400" i="1" u="sng">
                <a:solidFill>
                  <a:srgbClr val="387038"/>
                </a:solidFill>
                <a:effectLst/>
                <a:latin typeface="Century Gothic" panose="020B0502020202020204" pitchFamily="34" charset="0"/>
                <a:ea typeface="Calibri"/>
                <a:cs typeface="Times New Roman"/>
              </a:rPr>
              <a:t>een bekende</a:t>
            </a:r>
            <a:r>
              <a:rPr lang="nl-NL" sz="2400" i="1">
                <a:solidFill>
                  <a:srgbClr val="387038"/>
                </a:solidFill>
                <a:effectLst/>
                <a:latin typeface="Century Gothic" panose="020B0502020202020204" pitchFamily="34" charset="0"/>
                <a:ea typeface="Calibri"/>
                <a:cs typeface="Times New Roman"/>
              </a:rPr>
              <a:t> van mijn vader. Anna en Pieter zijn ook bekenden.</a:t>
            </a:r>
            <a:endParaRPr lang="nl-NL" sz="1100">
              <a:effectLst/>
              <a:latin typeface="Century Gothic" panose="020B0502020202020204" pitchFamily="34" charset="0"/>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C62E219F-881D-4F71-DFEA-3E23C98C9E7A}"/>
              </a:ext>
            </a:extLst>
          </p:cNvPr>
          <p:cNvSpPr txBox="1">
            <a:spLocks noChangeArrowheads="1"/>
          </p:cNvSpPr>
          <p:nvPr/>
        </p:nvSpPr>
        <p:spPr bwMode="auto">
          <a:xfrm>
            <a:off x="4670268" y="1412775"/>
            <a:ext cx="4145769" cy="4968551"/>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iemand die je niet </a:t>
            </a:r>
            <a:r>
              <a:rPr lang="nl-NL" sz="2800">
                <a:latin typeface="Century Gothic" panose="020B0502020202020204" pitchFamily="34" charset="0"/>
                <a:ea typeface="Calibri"/>
                <a:cs typeface="Times New Roman"/>
              </a:rPr>
              <a:t>kent</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endParaRPr lang="nl-NL" sz="3200">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Ik word gebeld door </a:t>
            </a:r>
            <a:br>
              <a:rPr lang="nl-NL" sz="2400" i="1">
                <a:solidFill>
                  <a:srgbClr val="387038"/>
                </a:solidFill>
                <a:latin typeface="Century Gothic" panose="020B0502020202020204" pitchFamily="34" charset="0"/>
                <a:ea typeface="Calibri"/>
                <a:cs typeface="Times New Roman"/>
              </a:rPr>
            </a:br>
            <a:r>
              <a:rPr lang="nl-NL" sz="2400" i="1" u="sng">
                <a:solidFill>
                  <a:srgbClr val="387038"/>
                </a:solidFill>
                <a:latin typeface="Century Gothic" panose="020B0502020202020204" pitchFamily="34" charset="0"/>
                <a:ea typeface="Calibri"/>
                <a:cs typeface="Times New Roman"/>
              </a:rPr>
              <a:t>een onbekende</a:t>
            </a:r>
            <a:r>
              <a:rPr lang="nl-NL" sz="2400" i="1">
                <a:solidFill>
                  <a:srgbClr val="387038"/>
                </a:solidFill>
                <a:latin typeface="Century Gothic" panose="020B0502020202020204" pitchFamily="34" charset="0"/>
                <a:ea typeface="Calibri"/>
                <a:cs typeface="Times New Roman"/>
              </a:rPr>
              <a:t>. Ik ken </a:t>
            </a:r>
            <a:br>
              <a:rPr lang="nl-NL" sz="2400" i="1">
                <a:solidFill>
                  <a:srgbClr val="387038"/>
                </a:solidFill>
                <a:latin typeface="Century Gothic" panose="020B0502020202020204" pitchFamily="34" charset="0"/>
                <a:ea typeface="Calibri"/>
                <a:cs typeface="Times New Roman"/>
              </a:rPr>
            </a:br>
            <a:r>
              <a:rPr lang="nl-NL" sz="2400" i="1">
                <a:solidFill>
                  <a:srgbClr val="387038"/>
                </a:solidFill>
                <a:latin typeface="Century Gothic" panose="020B0502020202020204" pitchFamily="34" charset="0"/>
                <a:ea typeface="Calibri"/>
                <a:cs typeface="Times New Roman"/>
              </a:rPr>
              <a:t>die persoon niet. </a:t>
            </a:r>
          </a:p>
          <a:p>
            <a:pPr algn="ctr">
              <a:lnSpc>
                <a:spcPct val="107000"/>
              </a:lnSpc>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6058298F-47F5-60E0-AE45-1174E7122A5A}"/>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E682501D-DC63-28CD-99E5-3FE439FFCF73}"/>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56A86C12-D832-3BAA-E445-E8B5C4CBC124}"/>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ED9F1675-9FB4-D999-2077-D6F381A0BD0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E6675A2B-EFCD-8B14-A391-D6BFEA708090}"/>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pic>
        <p:nvPicPr>
          <p:cNvPr id="9" name="Afbeelding 8">
            <a:extLst>
              <a:ext uri="{FF2B5EF4-FFF2-40B4-BE49-F238E27FC236}">
                <a16:creationId xmlns:a16="http://schemas.microsoft.com/office/drawing/2014/main" id="{D95399DC-7274-A62B-1FAE-C4DAD3BCE111}"/>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73649" y="2332399"/>
            <a:ext cx="3530714" cy="2736303"/>
          </a:xfrm>
          <a:prstGeom prst="rect">
            <a:avLst/>
          </a:prstGeom>
        </p:spPr>
      </p:pic>
      <p:pic>
        <p:nvPicPr>
          <p:cNvPr id="19" name="Afbeelding 18">
            <a:extLst>
              <a:ext uri="{FF2B5EF4-FFF2-40B4-BE49-F238E27FC236}">
                <a16:creationId xmlns:a16="http://schemas.microsoft.com/office/drawing/2014/main" id="{365673DB-3CE4-8036-B1F0-1EF34621F85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5122676" y="2486703"/>
            <a:ext cx="3196047" cy="2472118"/>
          </a:xfrm>
          <a:prstGeom prst="rect">
            <a:avLst/>
          </a:prstGeom>
        </p:spPr>
      </p:pic>
    </p:spTree>
    <p:extLst>
      <p:ext uri="{BB962C8B-B14F-4D97-AF65-F5344CB8AC3E}">
        <p14:creationId xmlns:p14="http://schemas.microsoft.com/office/powerpoint/2010/main" val="614731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Rechte verbindingslijn 2">
            <a:extLst>
              <a:ext uri="{FF2B5EF4-FFF2-40B4-BE49-F238E27FC236}">
                <a16:creationId xmlns:a16="http://schemas.microsoft.com/office/drawing/2014/main" id="{72047C65-DE0C-5E22-1EF7-5ED0D1075E68}"/>
              </a:ext>
            </a:extLst>
          </p:cNvPr>
          <p:cNvCxnSpPr>
            <a:cxnSpLocks/>
          </p:cNvCxnSpPr>
          <p:nvPr/>
        </p:nvCxnSpPr>
        <p:spPr>
          <a:xfrm>
            <a:off x="247089" y="1189725"/>
            <a:ext cx="4431" cy="5218761"/>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4" name="Rechte verbindingslijn 3">
            <a:extLst>
              <a:ext uri="{FF2B5EF4-FFF2-40B4-BE49-F238E27FC236}">
                <a16:creationId xmlns:a16="http://schemas.microsoft.com/office/drawing/2014/main" id="{51DD9BBE-0654-F7C1-474D-51A63B2E97E4}"/>
              </a:ext>
            </a:extLst>
          </p:cNvPr>
          <p:cNvCxnSpPr>
            <a:cxnSpLocks/>
          </p:cNvCxnSpPr>
          <p:nvPr/>
        </p:nvCxnSpPr>
        <p:spPr>
          <a:xfrm>
            <a:off x="4427984" y="1138462"/>
            <a:ext cx="0" cy="527002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5" name="Rechte verbindingslijn 4">
            <a:extLst>
              <a:ext uri="{FF2B5EF4-FFF2-40B4-BE49-F238E27FC236}">
                <a16:creationId xmlns:a16="http://schemas.microsoft.com/office/drawing/2014/main" id="{ADC08903-1249-C293-310D-CF62D2352596}"/>
              </a:ext>
            </a:extLst>
          </p:cNvPr>
          <p:cNvCxnSpPr>
            <a:cxnSpLocks/>
          </p:cNvCxnSpPr>
          <p:nvPr/>
        </p:nvCxnSpPr>
        <p:spPr>
          <a:xfrm>
            <a:off x="4644008" y="1152041"/>
            <a:ext cx="0" cy="5256445"/>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6" name="Rechte verbindingslijn 5">
            <a:extLst>
              <a:ext uri="{FF2B5EF4-FFF2-40B4-BE49-F238E27FC236}">
                <a16:creationId xmlns:a16="http://schemas.microsoft.com/office/drawing/2014/main" id="{3D09B2A4-3F65-1D5C-40D9-FF5217B6D819}"/>
              </a:ext>
            </a:extLst>
          </p:cNvPr>
          <p:cNvCxnSpPr>
            <a:cxnSpLocks/>
          </p:cNvCxnSpPr>
          <p:nvPr/>
        </p:nvCxnSpPr>
        <p:spPr>
          <a:xfrm>
            <a:off x="8816036" y="1138462"/>
            <a:ext cx="4436" cy="5270024"/>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1" name="Rechte verbindingslijn 10">
            <a:extLst>
              <a:ext uri="{FF2B5EF4-FFF2-40B4-BE49-F238E27FC236}">
                <a16:creationId xmlns:a16="http://schemas.microsoft.com/office/drawing/2014/main" id="{43E1EF99-1825-D9B6-CE28-54505AE2D0DE}"/>
              </a:ext>
            </a:extLst>
          </p:cNvPr>
          <p:cNvCxnSpPr>
            <a:cxnSpLocks/>
          </p:cNvCxnSpPr>
          <p:nvPr/>
        </p:nvCxnSpPr>
        <p:spPr>
          <a:xfrm>
            <a:off x="251520" y="2135900"/>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2" name="Rechte verbindingslijn 11">
            <a:extLst>
              <a:ext uri="{FF2B5EF4-FFF2-40B4-BE49-F238E27FC236}">
                <a16:creationId xmlns:a16="http://schemas.microsoft.com/office/drawing/2014/main" id="{644A4299-3A63-6813-A679-FB8DB7D5FD7A}"/>
              </a:ext>
            </a:extLst>
          </p:cNvPr>
          <p:cNvCxnSpPr>
            <a:cxnSpLocks/>
          </p:cNvCxnSpPr>
          <p:nvPr/>
        </p:nvCxnSpPr>
        <p:spPr>
          <a:xfrm>
            <a:off x="4644008" y="2135900"/>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3" name="Rechte verbindingslijn 12">
            <a:extLst>
              <a:ext uri="{FF2B5EF4-FFF2-40B4-BE49-F238E27FC236}">
                <a16:creationId xmlns:a16="http://schemas.microsoft.com/office/drawing/2014/main" id="{79D0A0B5-43EC-915C-1E3A-AA9CA21994B4}"/>
              </a:ext>
            </a:extLst>
          </p:cNvPr>
          <p:cNvCxnSpPr>
            <a:cxnSpLocks/>
          </p:cNvCxnSpPr>
          <p:nvPr/>
        </p:nvCxnSpPr>
        <p:spPr>
          <a:xfrm flipV="1">
            <a:off x="247089" y="2203585"/>
            <a:ext cx="4185327" cy="4322"/>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4" name="Rechte verbindingslijn 13">
            <a:extLst>
              <a:ext uri="{FF2B5EF4-FFF2-40B4-BE49-F238E27FC236}">
                <a16:creationId xmlns:a16="http://schemas.microsoft.com/office/drawing/2014/main" id="{D4DC5350-E385-459A-7DF3-9A72313F2A3E}"/>
              </a:ext>
            </a:extLst>
          </p:cNvPr>
          <p:cNvCxnSpPr>
            <a:cxnSpLocks/>
          </p:cNvCxnSpPr>
          <p:nvPr/>
        </p:nvCxnSpPr>
        <p:spPr>
          <a:xfrm>
            <a:off x="4644008" y="220790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5" name="Rechte verbindingslijn 14">
            <a:extLst>
              <a:ext uri="{FF2B5EF4-FFF2-40B4-BE49-F238E27FC236}">
                <a16:creationId xmlns:a16="http://schemas.microsoft.com/office/drawing/2014/main" id="{67F7FEC4-BF68-947B-DD0F-7E6E50020673}"/>
              </a:ext>
            </a:extLst>
          </p:cNvPr>
          <p:cNvCxnSpPr>
            <a:cxnSpLocks/>
          </p:cNvCxnSpPr>
          <p:nvPr/>
        </p:nvCxnSpPr>
        <p:spPr>
          <a:xfrm>
            <a:off x="251520"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6" name="Rechte verbindingslijn 15">
            <a:extLst>
              <a:ext uri="{FF2B5EF4-FFF2-40B4-BE49-F238E27FC236}">
                <a16:creationId xmlns:a16="http://schemas.microsoft.com/office/drawing/2014/main" id="{265DE5CD-5637-64F2-6E23-1BE493BF39D9}"/>
              </a:ext>
            </a:extLst>
          </p:cNvPr>
          <p:cNvCxnSpPr>
            <a:cxnSpLocks/>
          </p:cNvCxnSpPr>
          <p:nvPr/>
        </p:nvCxnSpPr>
        <p:spPr>
          <a:xfrm>
            <a:off x="4644008" y="6381328"/>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7" name="Afbeelding 16">
            <a:extLst>
              <a:ext uri="{FF2B5EF4-FFF2-40B4-BE49-F238E27FC236}">
                <a16:creationId xmlns:a16="http://schemas.microsoft.com/office/drawing/2014/main" id="{CCCAE601-6EB4-C211-79F6-B35BB66EE51B}"/>
              </a:ext>
            </a:extLst>
          </p:cNvPr>
          <p:cNvPicPr/>
          <p:nvPr/>
        </p:nvPicPr>
        <p:blipFill>
          <a:blip r:embed="rId3"/>
          <a:stretch>
            <a:fillRect/>
          </a:stretch>
        </p:blipFill>
        <p:spPr>
          <a:xfrm>
            <a:off x="7668344" y="6408486"/>
            <a:ext cx="1152129" cy="449513"/>
          </a:xfrm>
          <a:prstGeom prst="rect">
            <a:avLst/>
          </a:prstGeom>
        </p:spPr>
      </p:pic>
      <p:grpSp>
        <p:nvGrpSpPr>
          <p:cNvPr id="42" name="Groep 41">
            <a:extLst>
              <a:ext uri="{FF2B5EF4-FFF2-40B4-BE49-F238E27FC236}">
                <a16:creationId xmlns:a16="http://schemas.microsoft.com/office/drawing/2014/main" id="{0B71306B-B1D7-DA38-CEBA-4A435BF13123}"/>
              </a:ext>
            </a:extLst>
          </p:cNvPr>
          <p:cNvGrpSpPr/>
          <p:nvPr/>
        </p:nvGrpSpPr>
        <p:grpSpPr>
          <a:xfrm>
            <a:off x="137216" y="1047872"/>
            <a:ext cx="8803032" cy="401079"/>
            <a:chOff x="137216" y="34082"/>
            <a:chExt cx="8803032" cy="401079"/>
          </a:xfrm>
        </p:grpSpPr>
        <p:cxnSp>
          <p:nvCxnSpPr>
            <p:cNvPr id="7" name="Rechte verbindingslijn 6">
              <a:extLst>
                <a:ext uri="{FF2B5EF4-FFF2-40B4-BE49-F238E27FC236}">
                  <a16:creationId xmlns:a16="http://schemas.microsoft.com/office/drawing/2014/main" id="{48EA2D2F-7681-0E53-DB39-9C6B3831EFC3}"/>
                </a:ext>
              </a:extLst>
            </p:cNvPr>
            <p:cNvCxnSpPr>
              <a:cxnSpLocks/>
            </p:cNvCxnSpPr>
            <p:nvPr/>
          </p:nvCxnSpPr>
          <p:spPr>
            <a:xfrm flipV="1">
              <a:off x="251520" y="162615"/>
              <a:ext cx="4176464" cy="13320"/>
            </a:xfrm>
            <a:prstGeom prst="line">
              <a:avLst/>
            </a:prstGeom>
            <a:ln w="38100"/>
          </p:spPr>
          <p:style>
            <a:lnRef idx="1">
              <a:schemeClr val="accent2"/>
            </a:lnRef>
            <a:fillRef idx="0">
              <a:schemeClr val="accent2"/>
            </a:fillRef>
            <a:effectRef idx="0">
              <a:schemeClr val="accent2"/>
            </a:effectRef>
            <a:fontRef idx="minor">
              <a:schemeClr val="tx1"/>
            </a:fontRef>
          </p:style>
        </p:cxnSp>
        <p:cxnSp>
          <p:nvCxnSpPr>
            <p:cNvPr id="10" name="Rechte verbindingslijn 9">
              <a:extLst>
                <a:ext uri="{FF2B5EF4-FFF2-40B4-BE49-F238E27FC236}">
                  <a16:creationId xmlns:a16="http://schemas.microsoft.com/office/drawing/2014/main" id="{3B6DEF31-7DDE-219F-D8DB-96DA4ABF0241}"/>
                </a:ext>
              </a:extLst>
            </p:cNvPr>
            <p:cNvCxnSpPr>
              <a:cxnSpLocks/>
            </p:cNvCxnSpPr>
            <p:nvPr/>
          </p:nvCxnSpPr>
          <p:spPr>
            <a:xfrm>
              <a:off x="4644008" y="162615"/>
              <a:ext cx="4176464" cy="0"/>
            </a:xfrm>
            <a:prstGeom prst="line">
              <a:avLst/>
            </a:prstGeom>
            <a:ln w="38100"/>
          </p:spPr>
          <p:style>
            <a:lnRef idx="1">
              <a:schemeClr val="accent2"/>
            </a:lnRef>
            <a:fillRef idx="0">
              <a:schemeClr val="accent2"/>
            </a:fillRef>
            <a:effectRef idx="0">
              <a:schemeClr val="accent2"/>
            </a:effectRef>
            <a:fontRef idx="minor">
              <a:schemeClr val="tx1"/>
            </a:fontRef>
          </p:style>
        </p:cxnSp>
        <p:sp>
          <p:nvSpPr>
            <p:cNvPr id="22" name="Rechthoek 21">
              <a:extLst>
                <a:ext uri="{FF2B5EF4-FFF2-40B4-BE49-F238E27FC236}">
                  <a16:creationId xmlns:a16="http://schemas.microsoft.com/office/drawing/2014/main" id="{2E92E1D8-2B7E-53B8-A69B-32798D535B35}"/>
                </a:ext>
              </a:extLst>
            </p:cNvPr>
            <p:cNvSpPr/>
            <p:nvPr/>
          </p:nvSpPr>
          <p:spPr>
            <a:xfrm rot="19503565">
              <a:off x="137216" y="193689"/>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0" name="Rechthoek 29">
              <a:extLst>
                <a:ext uri="{FF2B5EF4-FFF2-40B4-BE49-F238E27FC236}">
                  <a16:creationId xmlns:a16="http://schemas.microsoft.com/office/drawing/2014/main" id="{B034BB45-026D-28BB-2C78-738A90EF2845}"/>
                </a:ext>
              </a:extLst>
            </p:cNvPr>
            <p:cNvSpPr/>
            <p:nvPr/>
          </p:nvSpPr>
          <p:spPr>
            <a:xfrm rot="2503086">
              <a:off x="4142308"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1" name="Rechthoek 30">
              <a:extLst>
                <a:ext uri="{FF2B5EF4-FFF2-40B4-BE49-F238E27FC236}">
                  <a16:creationId xmlns:a16="http://schemas.microsoft.com/office/drawing/2014/main" id="{D8074DC8-B4AE-AA46-2D76-EBA890C6A19B}"/>
                </a:ext>
              </a:extLst>
            </p:cNvPr>
            <p:cNvSpPr/>
            <p:nvPr/>
          </p:nvSpPr>
          <p:spPr>
            <a:xfrm rot="18826046">
              <a:off x="4543310" y="169312"/>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2" name="Rechthoek 31">
              <a:extLst>
                <a:ext uri="{FF2B5EF4-FFF2-40B4-BE49-F238E27FC236}">
                  <a16:creationId xmlns:a16="http://schemas.microsoft.com/office/drawing/2014/main" id="{8B5945C4-B34D-159C-2481-CA48BF731E61}"/>
                </a:ext>
              </a:extLst>
            </p:cNvPr>
            <p:cNvSpPr/>
            <p:nvPr/>
          </p:nvSpPr>
          <p:spPr>
            <a:xfrm rot="2503086">
              <a:off x="8539169" y="169311"/>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33" name="Tekstvak 2">
            <a:extLst>
              <a:ext uri="{FF2B5EF4-FFF2-40B4-BE49-F238E27FC236}">
                <a16:creationId xmlns:a16="http://schemas.microsoft.com/office/drawing/2014/main" id="{AC757F5E-B016-F947-4518-7C6B9CC7EE04}"/>
              </a:ext>
            </a:extLst>
          </p:cNvPr>
          <p:cNvSpPr txBox="1">
            <a:spLocks noChangeArrowheads="1"/>
          </p:cNvSpPr>
          <p:nvPr/>
        </p:nvSpPr>
        <p:spPr bwMode="auto">
          <a:xfrm>
            <a:off x="273487" y="1152041"/>
            <a:ext cx="4123185" cy="991370"/>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online</a:t>
            </a:r>
            <a:endParaRPr lang="nl-NL" sz="5400">
              <a:solidFill>
                <a:srgbClr val="387038"/>
              </a:solidFill>
              <a:effectLst/>
              <a:latin typeface="Century Gothic" panose="020B0502020202020204" pitchFamily="34" charset="0"/>
              <a:ea typeface="Calibri"/>
              <a:cs typeface="Times New Roman"/>
            </a:endParaRPr>
          </a:p>
        </p:txBody>
      </p:sp>
      <p:sp>
        <p:nvSpPr>
          <p:cNvPr id="34" name="Tekstvak 2">
            <a:extLst>
              <a:ext uri="{FF2B5EF4-FFF2-40B4-BE49-F238E27FC236}">
                <a16:creationId xmlns:a16="http://schemas.microsoft.com/office/drawing/2014/main" id="{152372B3-00F5-781C-183E-6F2DDF35091D}"/>
              </a:ext>
            </a:extLst>
          </p:cNvPr>
          <p:cNvSpPr txBox="1">
            <a:spLocks noChangeArrowheads="1"/>
          </p:cNvSpPr>
          <p:nvPr/>
        </p:nvSpPr>
        <p:spPr bwMode="auto">
          <a:xfrm>
            <a:off x="4342847" y="1138462"/>
            <a:ext cx="4788025" cy="92362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latin typeface="Century Gothic" panose="020B0502020202020204" pitchFamily="34" charset="0"/>
                <a:ea typeface="Calibri"/>
                <a:cs typeface="Times New Roman"/>
              </a:rPr>
              <a:t>offline</a:t>
            </a:r>
            <a:endParaRPr lang="nl-NL" sz="5400">
              <a:effectLst/>
              <a:latin typeface="Century Gothic" panose="020B0502020202020204" pitchFamily="34" charset="0"/>
              <a:ea typeface="Calibri"/>
              <a:cs typeface="Times New Roman"/>
            </a:endParaRPr>
          </a:p>
        </p:txBody>
      </p:sp>
      <p:sp>
        <p:nvSpPr>
          <p:cNvPr id="35" name="Tekstvak 2">
            <a:extLst>
              <a:ext uri="{FF2B5EF4-FFF2-40B4-BE49-F238E27FC236}">
                <a16:creationId xmlns:a16="http://schemas.microsoft.com/office/drawing/2014/main" id="{37104C51-0232-62ED-4C6F-1447D06633EE}"/>
              </a:ext>
            </a:extLst>
          </p:cNvPr>
          <p:cNvSpPr txBox="1">
            <a:spLocks noChangeArrowheads="1"/>
          </p:cNvSpPr>
          <p:nvPr/>
        </p:nvSpPr>
        <p:spPr bwMode="auto">
          <a:xfrm>
            <a:off x="247089" y="2211095"/>
            <a:ext cx="4185327" cy="4209987"/>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latin typeface="Century Gothic" panose="020B0502020202020204" pitchFamily="34" charset="0"/>
                <a:ea typeface="Calibri"/>
                <a:cs typeface="Times New Roman"/>
              </a:rPr>
              <a:t>= op internet</a:t>
            </a:r>
          </a:p>
          <a:p>
            <a:pPr>
              <a:lnSpc>
                <a:spcPct val="107000"/>
              </a:lnSpc>
              <a:spcAft>
                <a:spcPts val="0"/>
              </a:spcAft>
            </a:pP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effectLst/>
              <a:latin typeface="Century Gothic" panose="020B0502020202020204" pitchFamily="34" charset="0"/>
              <a:ea typeface="Calibri"/>
              <a:cs typeface="Times New Roman"/>
            </a:endParaRPr>
          </a:p>
          <a:p>
            <a:pPr algn="ctr">
              <a:lnSpc>
                <a:spcPct val="107000"/>
              </a:lnSpc>
              <a:spcAft>
                <a:spcPts val="0"/>
              </a:spcAft>
            </a:pPr>
            <a:r>
              <a:rPr lang="nl-NL" sz="2400" i="1">
                <a:solidFill>
                  <a:srgbClr val="387038"/>
                </a:solidFill>
                <a:effectLst/>
                <a:latin typeface="Century Gothic" panose="020B0502020202020204" pitchFamily="34" charset="0"/>
                <a:ea typeface="Calibri"/>
                <a:cs typeface="Times New Roman"/>
              </a:rPr>
              <a:t>Ik </a:t>
            </a:r>
            <a:r>
              <a:rPr lang="nl-NL" sz="2400" i="1" u="sng">
                <a:solidFill>
                  <a:srgbClr val="387038"/>
                </a:solidFill>
                <a:effectLst/>
                <a:latin typeface="Century Gothic" panose="020B0502020202020204" pitchFamily="34" charset="0"/>
                <a:ea typeface="Calibri"/>
                <a:cs typeface="Times New Roman"/>
              </a:rPr>
              <a:t>bestelde online</a:t>
            </a:r>
            <a:r>
              <a:rPr lang="nl-NL" sz="2400" i="1">
                <a:solidFill>
                  <a:srgbClr val="387038"/>
                </a:solidFill>
                <a:effectLst/>
                <a:latin typeface="Century Gothic" panose="020B0502020202020204" pitchFamily="34" charset="0"/>
                <a:ea typeface="Calibri"/>
                <a:cs typeface="Times New Roman"/>
              </a:rPr>
              <a:t> een nieuwe telefoon. </a:t>
            </a:r>
          </a:p>
          <a:p>
            <a:pPr algn="ctr">
              <a:lnSpc>
                <a:spcPct val="107000"/>
              </a:lnSpc>
              <a:spcAft>
                <a:spcPts val="0"/>
              </a:spcAft>
            </a:pP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6" name="Tekstvak 2">
            <a:extLst>
              <a:ext uri="{FF2B5EF4-FFF2-40B4-BE49-F238E27FC236}">
                <a16:creationId xmlns:a16="http://schemas.microsoft.com/office/drawing/2014/main" id="{D8EF981A-9BA7-0EB1-9B70-F7FBF2F7DF1C}"/>
              </a:ext>
            </a:extLst>
          </p:cNvPr>
          <p:cNvSpPr txBox="1">
            <a:spLocks noChangeArrowheads="1"/>
          </p:cNvSpPr>
          <p:nvPr/>
        </p:nvSpPr>
        <p:spPr bwMode="auto">
          <a:xfrm>
            <a:off x="4670268" y="2207908"/>
            <a:ext cx="4145769" cy="4173418"/>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0"/>
              </a:spcAft>
            </a:pPr>
            <a:r>
              <a:rPr lang="nl-NL" sz="2800">
                <a:effectLst/>
                <a:latin typeface="Century Gothic" panose="020B0502020202020204" pitchFamily="34" charset="0"/>
                <a:ea typeface="Calibri"/>
                <a:cs typeface="Times New Roman"/>
              </a:rPr>
              <a:t>= </a:t>
            </a:r>
            <a:r>
              <a:rPr lang="nl-NL" sz="2800">
                <a:latin typeface="Century Gothic" panose="020B0502020202020204" pitchFamily="34" charset="0"/>
                <a:ea typeface="Calibri"/>
                <a:cs typeface="Times New Roman"/>
              </a:rPr>
              <a:t>niet op internet</a:t>
            </a:r>
            <a:endParaRPr lang="nl-NL" sz="2800">
              <a:effectLst/>
              <a:latin typeface="Century Gothic" panose="020B0502020202020204" pitchFamily="34" charset="0"/>
              <a:ea typeface="Calibri"/>
              <a:cs typeface="Times New Roman"/>
            </a:endParaRP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r>
              <a:rPr lang="nl-NL" sz="2800">
                <a:effectLst/>
                <a:latin typeface="Century Gothic" panose="020B0502020202020204" pitchFamily="34" charset="0"/>
                <a:ea typeface="Calibri"/>
                <a:cs typeface="Times New Roman"/>
              </a:rPr>
              <a:t>   </a:t>
            </a:r>
          </a:p>
          <a:p>
            <a:pPr>
              <a:lnSpc>
                <a:spcPct val="107000"/>
              </a:lnSpc>
              <a:spcAft>
                <a:spcPts val="0"/>
              </a:spcAft>
            </a:pPr>
            <a:endParaRPr lang="nl-NL" sz="2800">
              <a:latin typeface="Century Gothic" panose="020B0502020202020204" pitchFamily="34" charset="0"/>
              <a:ea typeface="Calibri"/>
              <a:cs typeface="Times New Roman"/>
            </a:endParaRPr>
          </a:p>
          <a:p>
            <a:pPr>
              <a:lnSpc>
                <a:spcPct val="107000"/>
              </a:lnSpc>
              <a:spcAft>
                <a:spcPts val="0"/>
              </a:spcAft>
            </a:pPr>
            <a:endParaRPr lang="nl-NL" sz="4000">
              <a:latin typeface="Century Gothic" panose="020B0502020202020204" pitchFamily="34" charset="0"/>
              <a:ea typeface="Calibri"/>
              <a:cs typeface="Times New Roman"/>
            </a:endParaRPr>
          </a:p>
          <a:p>
            <a:pPr algn="ctr">
              <a:lnSpc>
                <a:spcPct val="107000"/>
              </a:lnSpc>
            </a:pPr>
            <a:r>
              <a:rPr lang="nl-NL" sz="2400" i="1">
                <a:solidFill>
                  <a:srgbClr val="387038"/>
                </a:solidFill>
                <a:latin typeface="Century Gothic" panose="020B0502020202020204" pitchFamily="34" charset="0"/>
                <a:ea typeface="Calibri"/>
                <a:cs typeface="Times New Roman"/>
              </a:rPr>
              <a:t>Ik </a:t>
            </a:r>
            <a:r>
              <a:rPr lang="nl-NL" sz="2400" i="1" u="sng">
                <a:solidFill>
                  <a:srgbClr val="387038"/>
                </a:solidFill>
                <a:latin typeface="Century Gothic" panose="020B0502020202020204" pitchFamily="34" charset="0"/>
                <a:ea typeface="Calibri"/>
                <a:cs typeface="Times New Roman"/>
              </a:rPr>
              <a:t>bestelde offline</a:t>
            </a:r>
            <a:r>
              <a:rPr lang="nl-NL" sz="2400" i="1">
                <a:solidFill>
                  <a:srgbClr val="387038"/>
                </a:solidFill>
                <a:latin typeface="Century Gothic" panose="020B0502020202020204" pitchFamily="34" charset="0"/>
                <a:ea typeface="Calibri"/>
                <a:cs typeface="Times New Roman"/>
              </a:rPr>
              <a:t>, in een winkel, een nieuwe telefoon. </a:t>
            </a:r>
          </a:p>
          <a:p>
            <a:pPr algn="ctr">
              <a:lnSpc>
                <a:spcPct val="107000"/>
              </a:lnSpc>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2800">
                <a:effectLst/>
                <a:latin typeface="Trebuchet MS"/>
                <a:ea typeface="Calibri"/>
                <a:cs typeface="Times New Roman"/>
              </a:rPr>
              <a:t> </a:t>
            </a:r>
            <a:endParaRPr lang="nl-NL" sz="1100">
              <a:effectLst/>
              <a:latin typeface="Calibri"/>
              <a:ea typeface="Calibri"/>
              <a:cs typeface="Times New Roman"/>
            </a:endParaRPr>
          </a:p>
          <a:p>
            <a:pPr>
              <a:lnSpc>
                <a:spcPct val="107000"/>
              </a:lnSpc>
              <a:spcAft>
                <a:spcPts val="800"/>
              </a:spcAft>
            </a:pPr>
            <a:r>
              <a:rPr lang="nl-NL" sz="900">
                <a:effectLst/>
                <a:latin typeface="Calibri"/>
                <a:ea typeface="Calibri"/>
                <a:cs typeface="Times New Roman"/>
              </a:rPr>
              <a:t> </a:t>
            </a:r>
            <a:endParaRPr lang="nl-NL" sz="1100">
              <a:effectLst/>
              <a:latin typeface="Calibri"/>
              <a:ea typeface="Calibri"/>
              <a:cs typeface="Times New Roman"/>
            </a:endParaRPr>
          </a:p>
        </p:txBody>
      </p:sp>
      <p:sp>
        <p:nvSpPr>
          <p:cNvPr id="37" name="Rechthoek 36">
            <a:extLst>
              <a:ext uri="{FF2B5EF4-FFF2-40B4-BE49-F238E27FC236}">
                <a16:creationId xmlns:a16="http://schemas.microsoft.com/office/drawing/2014/main" id="{04CC944D-F3A6-F7AA-A247-B7C5B648A0A4}"/>
              </a:ext>
            </a:extLst>
          </p:cNvPr>
          <p:cNvSpPr/>
          <p:nvPr/>
        </p:nvSpPr>
        <p:spPr>
          <a:xfrm rot="19503565">
            <a:off x="4129229" y="625098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8" name="Rechthoek 37">
            <a:extLst>
              <a:ext uri="{FF2B5EF4-FFF2-40B4-BE49-F238E27FC236}">
                <a16:creationId xmlns:a16="http://schemas.microsoft.com/office/drawing/2014/main" id="{240801F9-2058-84A4-9503-E01B919DDA80}"/>
              </a:ext>
            </a:extLst>
          </p:cNvPr>
          <p:cNvSpPr/>
          <p:nvPr/>
        </p:nvSpPr>
        <p:spPr>
          <a:xfrm rot="2503086">
            <a:off x="4519801" y="6229264"/>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9" name="Rechthoek 38">
            <a:extLst>
              <a:ext uri="{FF2B5EF4-FFF2-40B4-BE49-F238E27FC236}">
                <a16:creationId xmlns:a16="http://schemas.microsoft.com/office/drawing/2014/main" id="{ACBB49E9-294B-2446-9719-E992D023E8E1}"/>
              </a:ext>
            </a:extLst>
          </p:cNvPr>
          <p:cNvSpPr/>
          <p:nvPr/>
        </p:nvSpPr>
        <p:spPr>
          <a:xfrm rot="2503086">
            <a:off x="100115" y="6210188"/>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0" name="Rechthoek 39">
            <a:extLst>
              <a:ext uri="{FF2B5EF4-FFF2-40B4-BE49-F238E27FC236}">
                <a16:creationId xmlns:a16="http://schemas.microsoft.com/office/drawing/2014/main" id="{4DE133A0-CC30-3D8E-17AC-F370909C96F4}"/>
              </a:ext>
            </a:extLst>
          </p:cNvPr>
          <p:cNvSpPr/>
          <p:nvPr/>
        </p:nvSpPr>
        <p:spPr>
          <a:xfrm rot="2503086">
            <a:off x="4519800" y="6229265"/>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41" name="Rechthoek 40">
            <a:extLst>
              <a:ext uri="{FF2B5EF4-FFF2-40B4-BE49-F238E27FC236}">
                <a16:creationId xmlns:a16="http://schemas.microsoft.com/office/drawing/2014/main" id="{9F458F5E-71E5-42A9-724C-0CF61E33CD4A}"/>
              </a:ext>
            </a:extLst>
          </p:cNvPr>
          <p:cNvSpPr/>
          <p:nvPr/>
        </p:nvSpPr>
        <p:spPr>
          <a:xfrm rot="19503565">
            <a:off x="8556566" y="6229263"/>
            <a:ext cx="401079" cy="130620"/>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3" name="Text Box 14">
            <a:extLst>
              <a:ext uri="{FF2B5EF4-FFF2-40B4-BE49-F238E27FC236}">
                <a16:creationId xmlns:a16="http://schemas.microsoft.com/office/drawing/2014/main" id="{B69BDFFD-BEC2-31EE-3119-30A99A3FC4B1}"/>
              </a:ext>
            </a:extLst>
          </p:cNvPr>
          <p:cNvSpPr txBox="1"/>
          <p:nvPr/>
        </p:nvSpPr>
        <p:spPr>
          <a:xfrm>
            <a:off x="5594689" y="115845"/>
            <a:ext cx="3221348" cy="757283"/>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54" name="Tekstvak 53">
            <a:extLst>
              <a:ext uri="{FF2B5EF4-FFF2-40B4-BE49-F238E27FC236}">
                <a16:creationId xmlns:a16="http://schemas.microsoft.com/office/drawing/2014/main" id="{6225CB49-E8FE-E258-8A75-A7EF382639D4}"/>
              </a:ext>
            </a:extLst>
          </p:cNvPr>
          <p:cNvSpPr txBox="1">
            <a:spLocks noChangeArrowheads="1"/>
          </p:cNvSpPr>
          <p:nvPr/>
        </p:nvSpPr>
        <p:spPr bwMode="auto">
          <a:xfrm>
            <a:off x="5686451" y="206676"/>
            <a:ext cx="3221349" cy="489991"/>
          </a:xfrm>
          <a:prstGeom prst="rect">
            <a:avLst/>
          </a:prstGeom>
          <a:noFill/>
          <a:ln w="9525">
            <a:noFill/>
            <a:miter lim="800000"/>
            <a:headEnd/>
            <a:tailEnd/>
          </a:ln>
        </p:spPr>
        <p:txBody>
          <a:bodyPr rot="0" vert="horz" wrap="square" lIns="91440" tIns="45720" rIns="91440" bIns="45720" anchor="t" anchorCtr="0">
            <a:noAutofit/>
          </a:bodyPr>
          <a:lstStyle/>
          <a:p>
            <a:pPr>
              <a:lnSpc>
                <a:spcPct val="80000"/>
              </a:lnSpc>
              <a:spcAft>
                <a:spcPts val="800"/>
              </a:spcAft>
            </a:pPr>
            <a:r>
              <a:rPr lang="nl-NL" sz="2400">
                <a:latin typeface="Century Gothic" panose="020B0502020202020204" pitchFamily="34" charset="0"/>
                <a:ea typeface="Calibri"/>
                <a:cs typeface="Times New Roman"/>
              </a:rPr>
              <a:t>= iets laten brengen waarvoor je betaalt</a:t>
            </a:r>
          </a:p>
        </p:txBody>
      </p:sp>
      <p:sp>
        <p:nvSpPr>
          <p:cNvPr id="58" name="Rechthoek 57">
            <a:extLst>
              <a:ext uri="{FF2B5EF4-FFF2-40B4-BE49-F238E27FC236}">
                <a16:creationId xmlns:a16="http://schemas.microsoft.com/office/drawing/2014/main" id="{EC6B2450-0B59-1254-BE76-1F7E00205565}"/>
              </a:ext>
            </a:extLst>
          </p:cNvPr>
          <p:cNvSpPr/>
          <p:nvPr/>
        </p:nvSpPr>
        <p:spPr>
          <a:xfrm>
            <a:off x="1546799" y="115868"/>
            <a:ext cx="3989862" cy="801048"/>
          </a:xfrm>
          <a:prstGeom prst="rect">
            <a:avLst/>
          </a:prstGeom>
          <a:solidFill>
            <a:srgbClr val="F7FBF7"/>
          </a:solidFill>
          <a:ln w="38100">
            <a:solidFill>
              <a:srgbClr val="BE4B4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50" name="Tekstvak 2">
            <a:extLst>
              <a:ext uri="{FF2B5EF4-FFF2-40B4-BE49-F238E27FC236}">
                <a16:creationId xmlns:a16="http://schemas.microsoft.com/office/drawing/2014/main" id="{D5AFD630-59B7-30DA-DDCC-AA99E9C7842C}"/>
              </a:ext>
            </a:extLst>
          </p:cNvPr>
          <p:cNvSpPr txBox="1">
            <a:spLocks noChangeArrowheads="1"/>
          </p:cNvSpPr>
          <p:nvPr/>
        </p:nvSpPr>
        <p:spPr bwMode="auto">
          <a:xfrm>
            <a:off x="1430743" y="13546"/>
            <a:ext cx="4197680" cy="698935"/>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solidFill>
                  <a:srgbClr val="387038"/>
                </a:solidFill>
                <a:effectLst/>
                <a:latin typeface="Century Gothic" panose="020B0502020202020204" pitchFamily="34" charset="0"/>
                <a:ea typeface="Calibri"/>
                <a:cs typeface="Times New Roman"/>
              </a:rPr>
              <a:t>bestellen</a:t>
            </a:r>
            <a:endParaRPr lang="nl-NL" sz="5400">
              <a:effectLst/>
              <a:latin typeface="Century Gothic" panose="020B0502020202020204" pitchFamily="34" charset="0"/>
              <a:ea typeface="Calibri"/>
              <a:cs typeface="Times New Roman"/>
            </a:endParaRPr>
          </a:p>
        </p:txBody>
      </p:sp>
      <p:pic>
        <p:nvPicPr>
          <p:cNvPr id="9" name="Afbeelding 8">
            <a:extLst>
              <a:ext uri="{FF2B5EF4-FFF2-40B4-BE49-F238E27FC236}">
                <a16:creationId xmlns:a16="http://schemas.microsoft.com/office/drawing/2014/main" id="{0272C9CE-3E49-39BC-47E6-191E205D3464}"/>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5490859" y="2787925"/>
            <a:ext cx="2478326" cy="2319606"/>
          </a:xfrm>
          <a:prstGeom prst="rect">
            <a:avLst/>
          </a:prstGeom>
        </p:spPr>
      </p:pic>
      <p:pic>
        <p:nvPicPr>
          <p:cNvPr id="19" name="Afbeelding 18">
            <a:extLst>
              <a:ext uri="{FF2B5EF4-FFF2-40B4-BE49-F238E27FC236}">
                <a16:creationId xmlns:a16="http://schemas.microsoft.com/office/drawing/2014/main" id="{B833ED41-8F33-6E8C-5AD8-884C87DBAE80}"/>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59491" y="2744970"/>
            <a:ext cx="2661280" cy="2492896"/>
          </a:xfrm>
          <a:prstGeom prst="rect">
            <a:avLst/>
          </a:prstGeom>
        </p:spPr>
      </p:pic>
    </p:spTree>
    <p:extLst>
      <p:ext uri="{BB962C8B-B14F-4D97-AF65-F5344CB8AC3E}">
        <p14:creationId xmlns:p14="http://schemas.microsoft.com/office/powerpoint/2010/main" val="15300540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Afbeelding 34">
            <a:extLst>
              <a:ext uri="{FF2B5EF4-FFF2-40B4-BE49-F238E27FC236}">
                <a16:creationId xmlns:a16="http://schemas.microsoft.com/office/drawing/2014/main" id="{762CAF03-5E3D-D747-5D54-E995710F088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3412372" y="4190512"/>
            <a:ext cx="2022841" cy="2015020"/>
          </a:xfrm>
          <a:prstGeom prst="rect">
            <a:avLst/>
          </a:prstGeom>
        </p:spPr>
      </p:pic>
      <p:pic>
        <p:nvPicPr>
          <p:cNvPr id="37" name="Afbeelding 36">
            <a:extLst>
              <a:ext uri="{FF2B5EF4-FFF2-40B4-BE49-F238E27FC236}">
                <a16:creationId xmlns:a16="http://schemas.microsoft.com/office/drawing/2014/main" id="{22B2EEED-125B-F329-FB6C-CE6555ACBC3F}"/>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439916" y="3415495"/>
            <a:ext cx="1999377" cy="2015020"/>
          </a:xfrm>
          <a:prstGeom prst="rect">
            <a:avLst/>
          </a:prstGeom>
        </p:spPr>
      </p:pic>
      <p:pic>
        <p:nvPicPr>
          <p:cNvPr id="39" name="Afbeelding 38">
            <a:extLst>
              <a:ext uri="{FF2B5EF4-FFF2-40B4-BE49-F238E27FC236}">
                <a16:creationId xmlns:a16="http://schemas.microsoft.com/office/drawing/2014/main" id="{C93D3F17-363E-C385-46C5-4CA826E01920}"/>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6916727" y="3153805"/>
            <a:ext cx="2022842" cy="2015020"/>
          </a:xfrm>
          <a:prstGeom prst="rect">
            <a:avLst/>
          </a:prstGeom>
        </p:spPr>
      </p:pic>
      <p:pic>
        <p:nvPicPr>
          <p:cNvPr id="5" name="Afbeelding 4">
            <a:extLst>
              <a:ext uri="{FF2B5EF4-FFF2-40B4-BE49-F238E27FC236}">
                <a16:creationId xmlns:a16="http://schemas.microsoft.com/office/drawing/2014/main" id="{23CB734B-9971-DB51-3DED-572F252173A5}"/>
              </a:ext>
            </a:extLst>
          </p:cNvPr>
          <p:cNvPicPr/>
          <p:nvPr/>
        </p:nvPicPr>
        <p:blipFill>
          <a:blip r:embed="rId6"/>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E06C8F40-E030-859B-EFB0-2058A254FCD2}"/>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a:off x="573222" y="668598"/>
            <a:ext cx="8028571" cy="2269383"/>
          </a:xfrm>
          <a:prstGeom prst="rect">
            <a:avLst/>
          </a:prstGeom>
        </p:spPr>
      </p:pic>
      <p:sp>
        <p:nvSpPr>
          <p:cNvPr id="10" name="Text Box 14">
            <a:extLst>
              <a:ext uri="{FF2B5EF4-FFF2-40B4-BE49-F238E27FC236}">
                <a16:creationId xmlns:a16="http://schemas.microsoft.com/office/drawing/2014/main" id="{EC0CC1D0-FE60-F840-73E9-0CE7E683D1F2}"/>
              </a:ext>
            </a:extLst>
          </p:cNvPr>
          <p:cNvSpPr txBox="1"/>
          <p:nvPr/>
        </p:nvSpPr>
        <p:spPr>
          <a:xfrm>
            <a:off x="2017415" y="399022"/>
            <a:ext cx="4104456"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CD78B488-E032-3F3E-C334-FB96F8D71FB2}"/>
              </a:ext>
            </a:extLst>
          </p:cNvPr>
          <p:cNvSpPr txBox="1">
            <a:spLocks noChangeArrowheads="1"/>
          </p:cNvSpPr>
          <p:nvPr/>
        </p:nvSpPr>
        <p:spPr bwMode="auto">
          <a:xfrm>
            <a:off x="1959400" y="345626"/>
            <a:ext cx="4231824"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a:t>
            </a:r>
            <a:r>
              <a:rPr lang="nl-NL" sz="5400" b="1">
                <a:effectLst/>
                <a:latin typeface="Century Gothic" panose="020B0502020202020204" pitchFamily="34" charset="0"/>
                <a:ea typeface="Calibri"/>
                <a:cs typeface="Times New Roman"/>
              </a:rPr>
              <a:t>e storing</a:t>
            </a:r>
          </a:p>
        </p:txBody>
      </p:sp>
      <p:sp>
        <p:nvSpPr>
          <p:cNvPr id="19" name="Text Box 14">
            <a:extLst>
              <a:ext uri="{FF2B5EF4-FFF2-40B4-BE49-F238E27FC236}">
                <a16:creationId xmlns:a16="http://schemas.microsoft.com/office/drawing/2014/main" id="{40542B69-6D97-5F24-63E3-ABE36EA69A27}"/>
              </a:ext>
            </a:extLst>
          </p:cNvPr>
          <p:cNvSpPr txBox="1"/>
          <p:nvPr/>
        </p:nvSpPr>
        <p:spPr>
          <a:xfrm>
            <a:off x="4679466" y="2492094"/>
            <a:ext cx="4213014"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2476A93-B8D4-4E44-87FD-AFF601B2337C}"/>
              </a:ext>
            </a:extLst>
          </p:cNvPr>
          <p:cNvSpPr txBox="1">
            <a:spLocks noChangeArrowheads="1"/>
          </p:cNvSpPr>
          <p:nvPr/>
        </p:nvSpPr>
        <p:spPr bwMode="auto">
          <a:xfrm>
            <a:off x="4644008" y="2533988"/>
            <a:ext cx="4248472"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a:t>
            </a:r>
            <a:r>
              <a:rPr lang="nl-NL" sz="3600">
                <a:effectLst/>
                <a:latin typeface="Century Gothic" panose="020B0502020202020204" pitchFamily="34" charset="0"/>
                <a:ea typeface="Calibri"/>
                <a:cs typeface="Times New Roman"/>
              </a:rPr>
              <a:t>e internetstoring</a:t>
            </a:r>
          </a:p>
        </p:txBody>
      </p:sp>
      <p:sp>
        <p:nvSpPr>
          <p:cNvPr id="14" name="Text Box 14">
            <a:extLst>
              <a:ext uri="{FF2B5EF4-FFF2-40B4-BE49-F238E27FC236}">
                <a16:creationId xmlns:a16="http://schemas.microsoft.com/office/drawing/2014/main" id="{B7594A3B-3117-84CE-C300-FB96E5ED269D}"/>
              </a:ext>
            </a:extLst>
          </p:cNvPr>
          <p:cNvSpPr txBox="1"/>
          <p:nvPr/>
        </p:nvSpPr>
        <p:spPr>
          <a:xfrm>
            <a:off x="516457" y="2770722"/>
            <a:ext cx="348226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EA1F8B7-D4BC-D8B0-E6FD-F33ECB45A1DD}"/>
              </a:ext>
            </a:extLst>
          </p:cNvPr>
          <p:cNvSpPr txBox="1">
            <a:spLocks noChangeArrowheads="1"/>
          </p:cNvSpPr>
          <p:nvPr/>
        </p:nvSpPr>
        <p:spPr bwMode="auto">
          <a:xfrm>
            <a:off x="578326" y="2770723"/>
            <a:ext cx="3420399"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treinstoring</a:t>
            </a:r>
          </a:p>
        </p:txBody>
      </p:sp>
      <p:sp>
        <p:nvSpPr>
          <p:cNvPr id="16" name="Text Box 14">
            <a:extLst>
              <a:ext uri="{FF2B5EF4-FFF2-40B4-BE49-F238E27FC236}">
                <a16:creationId xmlns:a16="http://schemas.microsoft.com/office/drawing/2014/main" id="{F53F294D-65CC-23A5-E4A1-B2132FCF814C}"/>
              </a:ext>
            </a:extLst>
          </p:cNvPr>
          <p:cNvSpPr txBox="1"/>
          <p:nvPr/>
        </p:nvSpPr>
        <p:spPr>
          <a:xfrm>
            <a:off x="6191224" y="386052"/>
            <a:ext cx="2676587" cy="151216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AB86235B-CBC0-F9DB-29F4-F23367831B1B}"/>
              </a:ext>
            </a:extLst>
          </p:cNvPr>
          <p:cNvSpPr txBox="1">
            <a:spLocks noChangeArrowheads="1"/>
          </p:cNvSpPr>
          <p:nvPr/>
        </p:nvSpPr>
        <p:spPr bwMode="auto">
          <a:xfrm>
            <a:off x="6239185" y="420343"/>
            <a:ext cx="3086205"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de keer dat iets niet goed meer werkt</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3DD05F28-AA89-0131-F5E3-45BE92293371}"/>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2D4A0FF4-BECA-A378-7B12-5819D371C604}"/>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AC5F24A-9305-2F99-6F31-E8F5EEC6F890}"/>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F026226A-2807-B1CD-BF64-FACF1E2F4641}"/>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C399BE85-7FBA-A560-013D-7930B8F3BBAD}"/>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023679E2-F54E-E741-63D0-CCFB05962C3C}"/>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cxnSp>
        <p:nvCxnSpPr>
          <p:cNvPr id="25" name="Rechte verbindingslijn 24">
            <a:extLst>
              <a:ext uri="{FF2B5EF4-FFF2-40B4-BE49-F238E27FC236}">
                <a16:creationId xmlns:a16="http://schemas.microsoft.com/office/drawing/2014/main" id="{D5817A23-72CC-559E-47FC-7E9A6F916703}"/>
              </a:ext>
            </a:extLst>
          </p:cNvPr>
          <p:cNvCxnSpPr>
            <a:cxnSpLocks/>
          </p:cNvCxnSpPr>
          <p:nvPr/>
        </p:nvCxnSpPr>
        <p:spPr>
          <a:xfrm>
            <a:off x="4572000" y="2204864"/>
            <a:ext cx="0" cy="1368152"/>
          </a:xfrm>
          <a:prstGeom prst="line">
            <a:avLst/>
          </a:prstGeom>
          <a:ln w="57150">
            <a:solidFill>
              <a:srgbClr val="E5E2D9"/>
            </a:solidFill>
          </a:ln>
        </p:spPr>
        <p:style>
          <a:lnRef idx="1">
            <a:schemeClr val="accent1"/>
          </a:lnRef>
          <a:fillRef idx="0">
            <a:schemeClr val="accent1"/>
          </a:fillRef>
          <a:effectRef idx="0">
            <a:schemeClr val="accent1"/>
          </a:effectRef>
          <a:fontRef idx="minor">
            <a:schemeClr val="tx1"/>
          </a:fontRef>
        </p:style>
      </p:cxnSp>
      <p:sp>
        <p:nvSpPr>
          <p:cNvPr id="21" name="Text Box 14">
            <a:extLst>
              <a:ext uri="{FF2B5EF4-FFF2-40B4-BE49-F238E27FC236}">
                <a16:creationId xmlns:a16="http://schemas.microsoft.com/office/drawing/2014/main" id="{F1A4E7D1-CC32-45CA-1835-05B73E263C16}"/>
              </a:ext>
            </a:extLst>
          </p:cNvPr>
          <p:cNvSpPr txBox="1"/>
          <p:nvPr/>
        </p:nvSpPr>
        <p:spPr>
          <a:xfrm>
            <a:off x="2699792" y="3537012"/>
            <a:ext cx="4117398"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E58DDFA1-55E9-B946-DDEF-D3C5592A0340}"/>
              </a:ext>
            </a:extLst>
          </p:cNvPr>
          <p:cNvSpPr txBox="1">
            <a:spLocks noChangeArrowheads="1"/>
          </p:cNvSpPr>
          <p:nvPr/>
        </p:nvSpPr>
        <p:spPr bwMode="auto">
          <a:xfrm>
            <a:off x="2761661" y="3537013"/>
            <a:ext cx="4055529"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stroomstoring</a:t>
            </a:r>
          </a:p>
        </p:txBody>
      </p:sp>
      <p:pic>
        <p:nvPicPr>
          <p:cNvPr id="41" name="Afbeelding 40">
            <a:extLst>
              <a:ext uri="{FF2B5EF4-FFF2-40B4-BE49-F238E27FC236}">
                <a16:creationId xmlns:a16="http://schemas.microsoft.com/office/drawing/2014/main" id="{58B833EE-1532-F627-B51D-3DAB4482C4B1}"/>
              </a:ext>
            </a:extLst>
          </p:cNvPr>
          <p:cNvPicPr>
            <a:picLocks noChangeAspect="1"/>
          </p:cNvPicPr>
          <p:nvPr/>
        </p:nvPicPr>
        <p:blipFill>
          <a:blip r:embed="rId9" cstate="print">
            <a:extLst>
              <a:ext uri="{28A0092B-C50C-407E-A947-70E740481C1C}">
                <a14:useLocalDpi xmlns:a14="http://schemas.microsoft.com/office/drawing/2010/main" val="0"/>
              </a:ext>
            </a:extLst>
          </a:blip>
          <a:srcRect r="1342"/>
          <a:stretch>
            <a:fillRect/>
          </a:stretch>
        </p:blipFill>
        <p:spPr>
          <a:xfrm>
            <a:off x="944276" y="372022"/>
            <a:ext cx="988131" cy="947742"/>
          </a:xfrm>
          <a:prstGeom prst="rect">
            <a:avLst/>
          </a:prstGeom>
        </p:spPr>
      </p:pic>
    </p:spTree>
    <p:extLst>
      <p:ext uri="{BB962C8B-B14F-4D97-AF65-F5344CB8AC3E}">
        <p14:creationId xmlns:p14="http://schemas.microsoft.com/office/powerpoint/2010/main" val="15943318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470EBD-FE91-A3D0-8B6E-4EC8FE81708D}"/>
            </a:ext>
          </a:extLst>
        </p:cNvPr>
        <p:cNvGrpSpPr/>
        <p:nvPr/>
      </p:nvGrpSpPr>
      <p:grpSpPr>
        <a:xfrm>
          <a:off x="0" y="0"/>
          <a:ext cx="0" cy="0"/>
          <a:chOff x="0" y="0"/>
          <a:chExt cx="0" cy="0"/>
        </a:xfrm>
      </p:grpSpPr>
      <p:cxnSp>
        <p:nvCxnSpPr>
          <p:cNvPr id="4" name="Rechte verbindingslijn 3">
            <a:extLst>
              <a:ext uri="{FF2B5EF4-FFF2-40B4-BE49-F238E27FC236}">
                <a16:creationId xmlns:a16="http://schemas.microsoft.com/office/drawing/2014/main" id="{3C65293C-2FAC-DC6F-F7CC-39DAE1BB06C7}"/>
              </a:ext>
            </a:extLst>
          </p:cNvPr>
          <p:cNvCxnSpPr>
            <a:cxnSpLocks/>
          </p:cNvCxnSpPr>
          <p:nvPr/>
        </p:nvCxnSpPr>
        <p:spPr>
          <a:xfrm>
            <a:off x="4572000" y="2204864"/>
            <a:ext cx="15507" cy="1512168"/>
          </a:xfrm>
          <a:prstGeom prst="line">
            <a:avLst/>
          </a:prstGeom>
          <a:ln w="57150">
            <a:solidFill>
              <a:srgbClr val="E5E2D9"/>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A0BD84C4-011E-3A66-3A46-94F735A50B9C}"/>
              </a:ext>
            </a:extLst>
          </p:cNvPr>
          <p:cNvPicPr/>
          <p:nvPr/>
        </p:nvPicPr>
        <p:blipFill>
          <a:blip r:embed="rId3"/>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2CD9FF15-03FF-D9F9-8C4D-E0534ED4BEF4}"/>
              </a:ext>
            </a:extLst>
          </p:cNvPr>
          <p:cNvPicPr>
            <a:picLocks noChangeAspect="1"/>
          </p:cNvPicPr>
          <p:nvPr/>
        </p:nvPicPr>
        <p:blipFill>
          <a:blip r:embed="rId4">
            <a:extLst>
              <a:ext uri="{BEBA8EAE-BF5A-486C-A8C5-ECC9F3942E4B}">
                <a14:imgProps xmlns:a14="http://schemas.microsoft.com/office/drawing/2010/main">
                  <a14:imgLayer r:embed="rId5">
                    <a14:imgEffect>
                      <a14:brightnessContrast bright="20000" contrast="20000"/>
                    </a14:imgEffect>
                  </a14:imgLayer>
                </a14:imgProps>
              </a:ext>
            </a:extLst>
          </a:blip>
          <a:stretch>
            <a:fillRect/>
          </a:stretch>
        </p:blipFill>
        <p:spPr>
          <a:xfrm>
            <a:off x="573222" y="668598"/>
            <a:ext cx="8028571" cy="2269383"/>
          </a:xfrm>
          <a:prstGeom prst="rect">
            <a:avLst/>
          </a:prstGeom>
        </p:spPr>
      </p:pic>
      <p:pic>
        <p:nvPicPr>
          <p:cNvPr id="31" name="Afbeelding 30">
            <a:extLst>
              <a:ext uri="{FF2B5EF4-FFF2-40B4-BE49-F238E27FC236}">
                <a16:creationId xmlns:a16="http://schemas.microsoft.com/office/drawing/2014/main" id="{F892767D-311C-E7F8-C94B-BA071A025FD8}"/>
              </a:ext>
            </a:extLst>
          </p:cNvPr>
          <p:cNvPicPr>
            <a:picLocks noChangeAspect="1"/>
          </p:cNvPicPr>
          <p:nvPr/>
        </p:nvPicPr>
        <p:blipFill>
          <a:blip r:embed="rId6" cstate="print">
            <a:extLst>
              <a:ext uri="{28A0092B-C50C-407E-A947-70E740481C1C}">
                <a14:useLocalDpi xmlns:a14="http://schemas.microsoft.com/office/drawing/2010/main" val="0"/>
              </a:ext>
            </a:extLst>
          </a:blip>
          <a:srcRect l="2210"/>
          <a:stretch>
            <a:fillRect/>
          </a:stretch>
        </p:blipFill>
        <p:spPr>
          <a:xfrm>
            <a:off x="369199" y="441442"/>
            <a:ext cx="809839" cy="783630"/>
          </a:xfrm>
          <a:prstGeom prst="rect">
            <a:avLst/>
          </a:prstGeom>
        </p:spPr>
      </p:pic>
      <p:sp>
        <p:nvSpPr>
          <p:cNvPr id="10" name="Text Box 14">
            <a:extLst>
              <a:ext uri="{FF2B5EF4-FFF2-40B4-BE49-F238E27FC236}">
                <a16:creationId xmlns:a16="http://schemas.microsoft.com/office/drawing/2014/main" id="{09D61A97-ACCA-0AFC-CF35-909320B447EB}"/>
              </a:ext>
            </a:extLst>
          </p:cNvPr>
          <p:cNvSpPr txBox="1"/>
          <p:nvPr/>
        </p:nvSpPr>
        <p:spPr>
          <a:xfrm>
            <a:off x="1194545" y="400886"/>
            <a:ext cx="3879765"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pic>
        <p:nvPicPr>
          <p:cNvPr id="27" name="Afbeelding 26">
            <a:extLst>
              <a:ext uri="{FF2B5EF4-FFF2-40B4-BE49-F238E27FC236}">
                <a16:creationId xmlns:a16="http://schemas.microsoft.com/office/drawing/2014/main" id="{786051BC-22B7-24AF-C9E1-C83947C4C454}"/>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a:fillRect/>
          </a:stretch>
        </p:blipFill>
        <p:spPr>
          <a:xfrm>
            <a:off x="6378731" y="3214180"/>
            <a:ext cx="2022841" cy="2015020"/>
          </a:xfrm>
          <a:prstGeom prst="rect">
            <a:avLst/>
          </a:prstGeom>
        </p:spPr>
      </p:pic>
      <p:sp>
        <p:nvSpPr>
          <p:cNvPr id="11" name="Tekstvak 2">
            <a:extLst>
              <a:ext uri="{FF2B5EF4-FFF2-40B4-BE49-F238E27FC236}">
                <a16:creationId xmlns:a16="http://schemas.microsoft.com/office/drawing/2014/main" id="{842F0F79-8662-DC8F-4768-D36AF45B847A}"/>
              </a:ext>
            </a:extLst>
          </p:cNvPr>
          <p:cNvSpPr txBox="1">
            <a:spLocks noChangeArrowheads="1"/>
          </p:cNvSpPr>
          <p:nvPr/>
        </p:nvSpPr>
        <p:spPr bwMode="auto">
          <a:xfrm>
            <a:off x="1038226" y="380566"/>
            <a:ext cx="4231824"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h</a:t>
            </a:r>
            <a:r>
              <a:rPr lang="nl-NL" sz="5400" b="1">
                <a:effectLst/>
                <a:latin typeface="Century Gothic" panose="020B0502020202020204" pitchFamily="34" charset="0"/>
                <a:ea typeface="Calibri"/>
                <a:cs typeface="Times New Roman"/>
              </a:rPr>
              <a:t>et bedrijf</a:t>
            </a:r>
          </a:p>
        </p:txBody>
      </p:sp>
      <p:sp>
        <p:nvSpPr>
          <p:cNvPr id="19" name="Text Box 14">
            <a:extLst>
              <a:ext uri="{FF2B5EF4-FFF2-40B4-BE49-F238E27FC236}">
                <a16:creationId xmlns:a16="http://schemas.microsoft.com/office/drawing/2014/main" id="{36F09E26-7944-9C64-BCED-D7B06E96F16C}"/>
              </a:ext>
            </a:extLst>
          </p:cNvPr>
          <p:cNvSpPr txBox="1"/>
          <p:nvPr/>
        </p:nvSpPr>
        <p:spPr>
          <a:xfrm>
            <a:off x="4782305" y="2540438"/>
            <a:ext cx="4070201"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pic>
        <p:nvPicPr>
          <p:cNvPr id="24" name="Afbeelding 23">
            <a:extLst>
              <a:ext uri="{FF2B5EF4-FFF2-40B4-BE49-F238E27FC236}">
                <a16:creationId xmlns:a16="http://schemas.microsoft.com/office/drawing/2014/main" id="{24AA9702-2977-F4B8-CAF2-56FE7822CAED}"/>
              </a:ext>
            </a:extLst>
          </p:cNvPr>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a:xfrm>
            <a:off x="3477554" y="4294300"/>
            <a:ext cx="2006019" cy="2015020"/>
          </a:xfrm>
          <a:prstGeom prst="rect">
            <a:avLst/>
          </a:prstGeom>
        </p:spPr>
      </p:pic>
      <p:sp>
        <p:nvSpPr>
          <p:cNvPr id="12" name="Tekstvak 2">
            <a:extLst>
              <a:ext uri="{FF2B5EF4-FFF2-40B4-BE49-F238E27FC236}">
                <a16:creationId xmlns:a16="http://schemas.microsoft.com/office/drawing/2014/main" id="{82834ECE-9989-EDAA-F011-3C77C9699160}"/>
              </a:ext>
            </a:extLst>
          </p:cNvPr>
          <p:cNvSpPr txBox="1">
            <a:spLocks noChangeArrowheads="1"/>
          </p:cNvSpPr>
          <p:nvPr/>
        </p:nvSpPr>
        <p:spPr bwMode="auto">
          <a:xfrm>
            <a:off x="4734227" y="2582332"/>
            <a:ext cx="4104456"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 het verhuisbedrijf</a:t>
            </a:r>
            <a:endParaRPr lang="nl-NL" sz="3600">
              <a:effectLst/>
              <a:latin typeface="Century Gothic" panose="020B0502020202020204" pitchFamily="34" charset="0"/>
              <a:ea typeface="Calibri"/>
              <a:cs typeface="Times New Roman"/>
            </a:endParaRPr>
          </a:p>
        </p:txBody>
      </p:sp>
      <p:sp>
        <p:nvSpPr>
          <p:cNvPr id="14" name="Text Box 14">
            <a:extLst>
              <a:ext uri="{FF2B5EF4-FFF2-40B4-BE49-F238E27FC236}">
                <a16:creationId xmlns:a16="http://schemas.microsoft.com/office/drawing/2014/main" id="{1FB530E2-75BC-160D-AA75-97F4C7D54E4A}"/>
              </a:ext>
            </a:extLst>
          </p:cNvPr>
          <p:cNvSpPr txBox="1"/>
          <p:nvPr/>
        </p:nvSpPr>
        <p:spPr>
          <a:xfrm>
            <a:off x="3203848" y="3609020"/>
            <a:ext cx="2516519"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06FCD6D4-F3CE-8113-EF5D-D368459A88C4}"/>
              </a:ext>
            </a:extLst>
          </p:cNvPr>
          <p:cNvSpPr txBox="1">
            <a:spLocks noChangeArrowheads="1"/>
          </p:cNvSpPr>
          <p:nvPr/>
        </p:nvSpPr>
        <p:spPr bwMode="auto">
          <a:xfrm>
            <a:off x="3265719" y="3609021"/>
            <a:ext cx="247180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de winkel</a:t>
            </a:r>
          </a:p>
        </p:txBody>
      </p:sp>
      <p:sp>
        <p:nvSpPr>
          <p:cNvPr id="16" name="Text Box 14">
            <a:extLst>
              <a:ext uri="{FF2B5EF4-FFF2-40B4-BE49-F238E27FC236}">
                <a16:creationId xmlns:a16="http://schemas.microsoft.com/office/drawing/2014/main" id="{0FC0EE37-1A46-C073-88E4-044BEBBEAFEB}"/>
              </a:ext>
            </a:extLst>
          </p:cNvPr>
          <p:cNvSpPr txBox="1"/>
          <p:nvPr/>
        </p:nvSpPr>
        <p:spPr>
          <a:xfrm>
            <a:off x="5148064" y="386052"/>
            <a:ext cx="3719747" cy="151216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686CA3C4-94A0-F813-6282-6C0A05B29DA2}"/>
              </a:ext>
            </a:extLst>
          </p:cNvPr>
          <p:cNvSpPr txBox="1">
            <a:spLocks noChangeArrowheads="1"/>
          </p:cNvSpPr>
          <p:nvPr/>
        </p:nvSpPr>
        <p:spPr bwMode="auto">
          <a:xfrm>
            <a:off x="5148064" y="418324"/>
            <a:ext cx="3890177"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de plaats waar mensen iets doen of maken voor geld</a:t>
            </a:r>
            <a:endParaRPr lang="nl-NL" sz="1100">
              <a:effectLst/>
              <a:latin typeface="Century Gothic" panose="020B0502020202020204" pitchFamily="34" charset="0"/>
              <a:ea typeface="Calibri"/>
              <a:cs typeface="Times New Roman"/>
            </a:endParaRPr>
          </a:p>
        </p:txBody>
      </p:sp>
      <p:pic>
        <p:nvPicPr>
          <p:cNvPr id="18" name="Afbeelding 17">
            <a:extLst>
              <a:ext uri="{FF2B5EF4-FFF2-40B4-BE49-F238E27FC236}">
                <a16:creationId xmlns:a16="http://schemas.microsoft.com/office/drawing/2014/main" id="{1E089C72-AE5C-1A59-5796-DD761BEE6A87}"/>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426063" y="3345931"/>
            <a:ext cx="2016200" cy="2015020"/>
          </a:xfrm>
          <a:prstGeom prst="rect">
            <a:avLst/>
          </a:prstGeom>
        </p:spPr>
      </p:pic>
      <p:grpSp>
        <p:nvGrpSpPr>
          <p:cNvPr id="20" name="Groep 19">
            <a:extLst>
              <a:ext uri="{FF2B5EF4-FFF2-40B4-BE49-F238E27FC236}">
                <a16:creationId xmlns:a16="http://schemas.microsoft.com/office/drawing/2014/main" id="{34F81EB2-919C-E217-3512-0580DF26D540}"/>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CBAFF1FA-A1C7-DA27-4AA8-056252943EE0}"/>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6277D803-458C-AB6F-A9C5-DE0C9C9A5E3E}"/>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C7CCCB6D-C685-2705-F64E-0E4C9EA9AEC4}"/>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BA4F8E15-7FFC-6E59-DC2D-82179666E3FC}"/>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B8890BB8-AC3C-8425-068B-AC21135E5A35}"/>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1" name="Text Box 14">
            <a:extLst>
              <a:ext uri="{FF2B5EF4-FFF2-40B4-BE49-F238E27FC236}">
                <a16:creationId xmlns:a16="http://schemas.microsoft.com/office/drawing/2014/main" id="{29BB44E5-F0E6-1B71-645B-E0CA083D14E7}"/>
              </a:ext>
            </a:extLst>
          </p:cNvPr>
          <p:cNvSpPr txBox="1"/>
          <p:nvPr/>
        </p:nvSpPr>
        <p:spPr>
          <a:xfrm>
            <a:off x="350442" y="2670260"/>
            <a:ext cx="3554740" cy="68407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4FFA6C98-41D0-69F9-0622-6242B60A209F}"/>
              </a:ext>
            </a:extLst>
          </p:cNvPr>
          <p:cNvSpPr txBox="1">
            <a:spLocks noChangeArrowheads="1"/>
          </p:cNvSpPr>
          <p:nvPr/>
        </p:nvSpPr>
        <p:spPr bwMode="auto">
          <a:xfrm>
            <a:off x="336333" y="2670261"/>
            <a:ext cx="3577304"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3600">
                <a:latin typeface="Century Gothic" panose="020B0502020202020204" pitchFamily="34" charset="0"/>
                <a:ea typeface="Calibri"/>
                <a:cs typeface="Times New Roman"/>
              </a:rPr>
              <a:t> het restaurant</a:t>
            </a:r>
          </a:p>
        </p:txBody>
      </p:sp>
    </p:spTree>
    <p:extLst>
      <p:ext uri="{BB962C8B-B14F-4D97-AF65-F5344CB8AC3E}">
        <p14:creationId xmlns:p14="http://schemas.microsoft.com/office/powerpoint/2010/main" val="273720333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86C51D-5956-BD0E-2405-A83DC0E4B9CF}"/>
            </a:ext>
          </a:extLst>
        </p:cNvPr>
        <p:cNvGrpSpPr/>
        <p:nvPr/>
      </p:nvGrpSpPr>
      <p:grpSpPr>
        <a:xfrm>
          <a:off x="0" y="0"/>
          <a:ext cx="0" cy="0"/>
          <a:chOff x="0" y="0"/>
          <a:chExt cx="0" cy="0"/>
        </a:xfrm>
      </p:grpSpPr>
      <p:pic>
        <p:nvPicPr>
          <p:cNvPr id="29" name="Afbeelding 28">
            <a:extLst>
              <a:ext uri="{FF2B5EF4-FFF2-40B4-BE49-F238E27FC236}">
                <a16:creationId xmlns:a16="http://schemas.microsoft.com/office/drawing/2014/main" id="{9F0F3D4D-BACF-A38F-01C9-28453B2A7771}"/>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a:xfrm>
            <a:off x="6860784" y="3501008"/>
            <a:ext cx="1747746" cy="1747307"/>
          </a:xfrm>
          <a:prstGeom prst="rect">
            <a:avLst/>
          </a:prstGeom>
        </p:spPr>
      </p:pic>
      <p:pic>
        <p:nvPicPr>
          <p:cNvPr id="22" name="Afbeelding 21">
            <a:extLst>
              <a:ext uri="{FF2B5EF4-FFF2-40B4-BE49-F238E27FC236}">
                <a16:creationId xmlns:a16="http://schemas.microsoft.com/office/drawing/2014/main" id="{D95C32D5-502C-2406-CD93-852A4B35F4F7}"/>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a:fillRect/>
          </a:stretch>
        </p:blipFill>
        <p:spPr>
          <a:xfrm>
            <a:off x="765551" y="3526961"/>
            <a:ext cx="1756636" cy="1747307"/>
          </a:xfrm>
          <a:prstGeom prst="rect">
            <a:avLst/>
          </a:prstGeom>
        </p:spPr>
      </p:pic>
      <p:pic>
        <p:nvPicPr>
          <p:cNvPr id="26" name="Afbeelding 25">
            <a:extLst>
              <a:ext uri="{FF2B5EF4-FFF2-40B4-BE49-F238E27FC236}">
                <a16:creationId xmlns:a16="http://schemas.microsoft.com/office/drawing/2014/main" id="{C3FDC81A-306D-C3C2-3A61-DA594B4511FB}"/>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a:xfrm>
            <a:off x="3755737" y="4618403"/>
            <a:ext cx="1756636" cy="1747307"/>
          </a:xfrm>
          <a:prstGeom prst="rect">
            <a:avLst/>
          </a:prstGeom>
        </p:spPr>
      </p:pic>
      <p:cxnSp>
        <p:nvCxnSpPr>
          <p:cNvPr id="4" name="Rechte verbindingslijn 3">
            <a:extLst>
              <a:ext uri="{FF2B5EF4-FFF2-40B4-BE49-F238E27FC236}">
                <a16:creationId xmlns:a16="http://schemas.microsoft.com/office/drawing/2014/main" id="{5F2D694E-7A46-B551-9510-C989820EAD83}"/>
              </a:ext>
            </a:extLst>
          </p:cNvPr>
          <p:cNvCxnSpPr>
            <a:cxnSpLocks/>
          </p:cNvCxnSpPr>
          <p:nvPr/>
        </p:nvCxnSpPr>
        <p:spPr>
          <a:xfrm>
            <a:off x="4572000" y="2204864"/>
            <a:ext cx="15507" cy="1512168"/>
          </a:xfrm>
          <a:prstGeom prst="line">
            <a:avLst/>
          </a:prstGeom>
          <a:ln w="57150">
            <a:solidFill>
              <a:srgbClr val="E5E2D9"/>
            </a:solidFill>
          </a:ln>
        </p:spPr>
        <p:style>
          <a:lnRef idx="1">
            <a:schemeClr val="accent1"/>
          </a:lnRef>
          <a:fillRef idx="0">
            <a:schemeClr val="accent1"/>
          </a:fillRef>
          <a:effectRef idx="0">
            <a:schemeClr val="accent1"/>
          </a:effectRef>
          <a:fontRef idx="minor">
            <a:schemeClr val="tx1"/>
          </a:fontRef>
        </p:style>
      </p:cxnSp>
      <p:pic>
        <p:nvPicPr>
          <p:cNvPr id="5" name="Afbeelding 4">
            <a:extLst>
              <a:ext uri="{FF2B5EF4-FFF2-40B4-BE49-F238E27FC236}">
                <a16:creationId xmlns:a16="http://schemas.microsoft.com/office/drawing/2014/main" id="{EEFB6BA2-8902-25E6-9A12-AEE63E1EAEDA}"/>
              </a:ext>
            </a:extLst>
          </p:cNvPr>
          <p:cNvPicPr/>
          <p:nvPr/>
        </p:nvPicPr>
        <p:blipFill>
          <a:blip r:embed="rId6"/>
          <a:stretch>
            <a:fillRect/>
          </a:stretch>
        </p:blipFill>
        <p:spPr>
          <a:xfrm>
            <a:off x="7668344" y="6408486"/>
            <a:ext cx="1152129" cy="449513"/>
          </a:xfrm>
          <a:prstGeom prst="rect">
            <a:avLst/>
          </a:prstGeom>
        </p:spPr>
      </p:pic>
      <p:pic>
        <p:nvPicPr>
          <p:cNvPr id="9" name="Afbeelding 8">
            <a:extLst>
              <a:ext uri="{FF2B5EF4-FFF2-40B4-BE49-F238E27FC236}">
                <a16:creationId xmlns:a16="http://schemas.microsoft.com/office/drawing/2014/main" id="{9AB5DAF7-D3E1-9ACA-E744-21BEE0FF60AD}"/>
              </a:ext>
            </a:extLst>
          </p:cNvPr>
          <p:cNvPicPr>
            <a:picLocks noChangeAspect="1"/>
          </p:cNvPicPr>
          <p:nvPr/>
        </p:nvPicPr>
        <p:blipFill>
          <a:blip r:embed="rId7">
            <a:extLst>
              <a:ext uri="{BEBA8EAE-BF5A-486C-A8C5-ECC9F3942E4B}">
                <a14:imgProps xmlns:a14="http://schemas.microsoft.com/office/drawing/2010/main">
                  <a14:imgLayer r:embed="rId8">
                    <a14:imgEffect>
                      <a14:brightnessContrast bright="20000" contrast="20000"/>
                    </a14:imgEffect>
                  </a14:imgLayer>
                </a14:imgProps>
              </a:ext>
            </a:extLst>
          </a:blip>
          <a:stretch>
            <a:fillRect/>
          </a:stretch>
        </p:blipFill>
        <p:spPr>
          <a:xfrm>
            <a:off x="573222" y="668598"/>
            <a:ext cx="8028571" cy="2269383"/>
          </a:xfrm>
          <a:prstGeom prst="rect">
            <a:avLst/>
          </a:prstGeom>
        </p:spPr>
      </p:pic>
      <p:sp>
        <p:nvSpPr>
          <p:cNvPr id="10" name="Text Box 14">
            <a:extLst>
              <a:ext uri="{FF2B5EF4-FFF2-40B4-BE49-F238E27FC236}">
                <a16:creationId xmlns:a16="http://schemas.microsoft.com/office/drawing/2014/main" id="{938892D6-7C54-4BCE-2D29-44DE40873B07}"/>
              </a:ext>
            </a:extLst>
          </p:cNvPr>
          <p:cNvSpPr txBox="1"/>
          <p:nvPr/>
        </p:nvSpPr>
        <p:spPr>
          <a:xfrm>
            <a:off x="480967" y="400886"/>
            <a:ext cx="4593344" cy="88270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4800">
                <a:effectLst/>
                <a:latin typeface="Century Gothic"/>
                <a:ea typeface="Calibri"/>
                <a:cs typeface="Times New Roman"/>
              </a:rPr>
              <a:t> </a:t>
            </a:r>
            <a:endParaRPr lang="nl-NL" sz="1100">
              <a:effectLst/>
              <a:ea typeface="Calibri"/>
              <a:cs typeface="Times New Roman"/>
            </a:endParaRPr>
          </a:p>
        </p:txBody>
      </p:sp>
      <p:sp>
        <p:nvSpPr>
          <p:cNvPr id="11" name="Tekstvak 2">
            <a:extLst>
              <a:ext uri="{FF2B5EF4-FFF2-40B4-BE49-F238E27FC236}">
                <a16:creationId xmlns:a16="http://schemas.microsoft.com/office/drawing/2014/main" id="{F99EA17C-0691-6D98-BF38-14A69F29DF89}"/>
              </a:ext>
            </a:extLst>
          </p:cNvPr>
          <p:cNvSpPr txBox="1">
            <a:spLocks noChangeArrowheads="1"/>
          </p:cNvSpPr>
          <p:nvPr/>
        </p:nvSpPr>
        <p:spPr bwMode="auto">
          <a:xfrm>
            <a:off x="407781" y="347490"/>
            <a:ext cx="4735883" cy="576064"/>
          </a:xfrm>
          <a:prstGeom prst="rect">
            <a:avLst/>
          </a:prstGeom>
          <a:noFill/>
          <a:ln w="9525">
            <a:noFill/>
            <a:miter lim="800000"/>
            <a:headEnd/>
            <a:tailEnd/>
          </a:ln>
        </p:spPr>
        <p:txBody>
          <a:bodyPr rot="0" vert="horz" wrap="square" lIns="91440" tIns="45720" rIns="91440" bIns="45720" anchor="t" anchorCtr="0">
            <a:noAutofit/>
          </a:bodyPr>
          <a:lstStyle/>
          <a:p>
            <a:pPr algn="ctr">
              <a:lnSpc>
                <a:spcPct val="107000"/>
              </a:lnSpc>
              <a:spcAft>
                <a:spcPts val="800"/>
              </a:spcAft>
            </a:pPr>
            <a:r>
              <a:rPr lang="nl-NL" sz="5400" b="1">
                <a:latin typeface="Century Gothic" panose="020B0502020202020204" pitchFamily="34" charset="0"/>
                <a:ea typeface="Calibri"/>
                <a:cs typeface="Times New Roman"/>
              </a:rPr>
              <a:t>d</a:t>
            </a:r>
            <a:r>
              <a:rPr lang="nl-NL" sz="5400" b="1">
                <a:effectLst/>
                <a:latin typeface="Century Gothic" panose="020B0502020202020204" pitchFamily="34" charset="0"/>
                <a:ea typeface="Calibri"/>
                <a:cs typeface="Times New Roman"/>
              </a:rPr>
              <a:t>e gegevens</a:t>
            </a:r>
          </a:p>
        </p:txBody>
      </p:sp>
      <p:sp>
        <p:nvSpPr>
          <p:cNvPr id="19" name="Text Box 14">
            <a:extLst>
              <a:ext uri="{FF2B5EF4-FFF2-40B4-BE49-F238E27FC236}">
                <a16:creationId xmlns:a16="http://schemas.microsoft.com/office/drawing/2014/main" id="{6C6180FF-502E-1D39-AC47-C39AB13E91E8}"/>
              </a:ext>
            </a:extLst>
          </p:cNvPr>
          <p:cNvSpPr txBox="1"/>
          <p:nvPr/>
        </p:nvSpPr>
        <p:spPr>
          <a:xfrm>
            <a:off x="5566788" y="2517208"/>
            <a:ext cx="3251287" cy="988066"/>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2" name="Tekstvak 2">
            <a:extLst>
              <a:ext uri="{FF2B5EF4-FFF2-40B4-BE49-F238E27FC236}">
                <a16:creationId xmlns:a16="http://schemas.microsoft.com/office/drawing/2014/main" id="{E871796E-12A1-8CBD-B98C-FD68655CDC64}"/>
              </a:ext>
            </a:extLst>
          </p:cNvPr>
          <p:cNvSpPr txBox="1">
            <a:spLocks noChangeArrowheads="1"/>
          </p:cNvSpPr>
          <p:nvPr/>
        </p:nvSpPr>
        <p:spPr bwMode="auto">
          <a:xfrm>
            <a:off x="5518710" y="2559102"/>
            <a:ext cx="3278650" cy="526434"/>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 de medische gegevens</a:t>
            </a:r>
            <a:endParaRPr lang="nl-NL" sz="3600">
              <a:effectLst/>
              <a:latin typeface="Century Gothic" panose="020B0502020202020204" pitchFamily="34" charset="0"/>
              <a:ea typeface="Calibri"/>
              <a:cs typeface="Times New Roman"/>
            </a:endParaRPr>
          </a:p>
        </p:txBody>
      </p:sp>
      <p:sp>
        <p:nvSpPr>
          <p:cNvPr id="14" name="Text Box 14">
            <a:extLst>
              <a:ext uri="{FF2B5EF4-FFF2-40B4-BE49-F238E27FC236}">
                <a16:creationId xmlns:a16="http://schemas.microsoft.com/office/drawing/2014/main" id="{90E6A0C8-9CE3-B616-A8BF-231DC0A33675}"/>
              </a:ext>
            </a:extLst>
          </p:cNvPr>
          <p:cNvSpPr txBox="1"/>
          <p:nvPr/>
        </p:nvSpPr>
        <p:spPr>
          <a:xfrm>
            <a:off x="3183350" y="3612268"/>
            <a:ext cx="2808313" cy="1023988"/>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15" name="Tekstvak 2">
            <a:extLst>
              <a:ext uri="{FF2B5EF4-FFF2-40B4-BE49-F238E27FC236}">
                <a16:creationId xmlns:a16="http://schemas.microsoft.com/office/drawing/2014/main" id="{6F34C0F2-9CA6-B900-2EAD-7717819EC7C0}"/>
              </a:ext>
            </a:extLst>
          </p:cNvPr>
          <p:cNvSpPr txBox="1">
            <a:spLocks noChangeArrowheads="1"/>
          </p:cNvSpPr>
          <p:nvPr/>
        </p:nvSpPr>
        <p:spPr bwMode="auto">
          <a:xfrm>
            <a:off x="3245221" y="3678271"/>
            <a:ext cx="2746442"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de school-gegevens</a:t>
            </a:r>
          </a:p>
        </p:txBody>
      </p:sp>
      <p:sp>
        <p:nvSpPr>
          <p:cNvPr id="16" name="Text Box 14">
            <a:extLst>
              <a:ext uri="{FF2B5EF4-FFF2-40B4-BE49-F238E27FC236}">
                <a16:creationId xmlns:a16="http://schemas.microsoft.com/office/drawing/2014/main" id="{3DC5A87B-1271-74D5-7418-6461C93004E8}"/>
              </a:ext>
            </a:extLst>
          </p:cNvPr>
          <p:cNvSpPr txBox="1"/>
          <p:nvPr/>
        </p:nvSpPr>
        <p:spPr>
          <a:xfrm>
            <a:off x="5148064" y="386052"/>
            <a:ext cx="3719747" cy="1512168"/>
          </a:xfrm>
          <a:prstGeom prst="rect">
            <a:avLst/>
          </a:prstGeom>
          <a:solidFill>
            <a:srgbClr val="F7FBF7"/>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US" sz="2800">
                <a:effectLst/>
                <a:latin typeface="Century Gothic"/>
                <a:ea typeface="Calibri"/>
                <a:cs typeface="Times New Roman"/>
              </a:rPr>
              <a:t> </a:t>
            </a:r>
            <a:endParaRPr lang="nl-NL" sz="1100">
              <a:effectLst/>
              <a:ea typeface="Calibri"/>
              <a:cs typeface="Times New Roman"/>
            </a:endParaRPr>
          </a:p>
        </p:txBody>
      </p:sp>
      <p:sp>
        <p:nvSpPr>
          <p:cNvPr id="17" name="Tekstvak 2">
            <a:extLst>
              <a:ext uri="{FF2B5EF4-FFF2-40B4-BE49-F238E27FC236}">
                <a16:creationId xmlns:a16="http://schemas.microsoft.com/office/drawing/2014/main" id="{59668380-4F6F-7962-A2B7-1989D0914AAD}"/>
              </a:ext>
            </a:extLst>
          </p:cNvPr>
          <p:cNvSpPr txBox="1">
            <a:spLocks noChangeArrowheads="1"/>
          </p:cNvSpPr>
          <p:nvPr/>
        </p:nvSpPr>
        <p:spPr bwMode="auto">
          <a:xfrm>
            <a:off x="5148064" y="418324"/>
            <a:ext cx="3890177" cy="676364"/>
          </a:xfrm>
          <a:prstGeom prst="rect">
            <a:avLst/>
          </a:prstGeom>
          <a:noFill/>
          <a:ln w="9525">
            <a:noFill/>
            <a:miter lim="800000"/>
            <a:headEnd/>
            <a:tailEnd/>
          </a:ln>
        </p:spPr>
        <p:txBody>
          <a:bodyPr rot="0" vert="horz" wrap="square" lIns="91440" tIns="45720" rIns="91440" bIns="45720" anchor="t" anchorCtr="0">
            <a:noAutofit/>
          </a:bodyPr>
          <a:lstStyle/>
          <a:p>
            <a:pPr>
              <a:lnSpc>
                <a:spcPct val="107000"/>
              </a:lnSpc>
              <a:spcAft>
                <a:spcPts val="800"/>
              </a:spcAft>
            </a:pPr>
            <a:r>
              <a:rPr lang="nl-NL" sz="2800">
                <a:effectLst/>
                <a:latin typeface="Century Gothic" panose="020B0502020202020204" pitchFamily="34" charset="0"/>
                <a:ea typeface="Calibri"/>
                <a:cs typeface="Times New Roman"/>
              </a:rPr>
              <a:t>= de belangrijke dingen om te weten, de informatie</a:t>
            </a:r>
            <a:endParaRPr lang="nl-NL" sz="1100">
              <a:effectLst/>
              <a:latin typeface="Century Gothic" panose="020B0502020202020204" pitchFamily="34" charset="0"/>
              <a:ea typeface="Calibri"/>
              <a:cs typeface="Times New Roman"/>
            </a:endParaRPr>
          </a:p>
        </p:txBody>
      </p:sp>
      <p:grpSp>
        <p:nvGrpSpPr>
          <p:cNvPr id="20" name="Groep 19">
            <a:extLst>
              <a:ext uri="{FF2B5EF4-FFF2-40B4-BE49-F238E27FC236}">
                <a16:creationId xmlns:a16="http://schemas.microsoft.com/office/drawing/2014/main" id="{94289230-56FB-953A-42E4-4197E2AC328D}"/>
              </a:ext>
            </a:extLst>
          </p:cNvPr>
          <p:cNvGrpSpPr/>
          <p:nvPr/>
        </p:nvGrpSpPr>
        <p:grpSpPr>
          <a:xfrm>
            <a:off x="242474" y="75959"/>
            <a:ext cx="8939322" cy="6469365"/>
            <a:chOff x="242474" y="75959"/>
            <a:chExt cx="8939322" cy="6469365"/>
          </a:xfrm>
        </p:grpSpPr>
        <p:sp>
          <p:nvSpPr>
            <p:cNvPr id="2" name="Rechthoek 1">
              <a:extLst>
                <a:ext uri="{FF2B5EF4-FFF2-40B4-BE49-F238E27FC236}">
                  <a16:creationId xmlns:a16="http://schemas.microsoft.com/office/drawing/2014/main" id="{860B624B-D201-8E32-332E-0C8DA7943039}"/>
                </a:ext>
              </a:extLst>
            </p:cNvPr>
            <p:cNvSpPr/>
            <p:nvPr/>
          </p:nvSpPr>
          <p:spPr>
            <a:xfrm>
              <a:off x="251520" y="260648"/>
              <a:ext cx="8712968" cy="6120680"/>
            </a:xfrm>
            <a:prstGeom prst="rect">
              <a:avLst/>
            </a:prstGeom>
            <a:noFill/>
            <a:ln w="38100">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3" name="Rechthoek 2">
              <a:extLst>
                <a:ext uri="{FF2B5EF4-FFF2-40B4-BE49-F238E27FC236}">
                  <a16:creationId xmlns:a16="http://schemas.microsoft.com/office/drawing/2014/main" id="{162325B2-97E7-17F2-1C85-2F4FE9B07B6C}"/>
                </a:ext>
              </a:extLst>
            </p:cNvPr>
            <p:cNvSpPr/>
            <p:nvPr/>
          </p:nvSpPr>
          <p:spPr>
            <a:xfrm rot="19503565">
              <a:off x="8607157"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6" name="Rechthoek 5">
              <a:extLst>
                <a:ext uri="{FF2B5EF4-FFF2-40B4-BE49-F238E27FC236}">
                  <a16:creationId xmlns:a16="http://schemas.microsoft.com/office/drawing/2014/main" id="{5797D8A7-2F0A-87AE-4CB7-FC79683BD053}"/>
                </a:ext>
              </a:extLst>
            </p:cNvPr>
            <p:cNvSpPr/>
            <p:nvPr/>
          </p:nvSpPr>
          <p:spPr>
            <a:xfrm rot="2811539">
              <a:off x="43182" y="616997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8" name="Rechthoek 7">
              <a:extLst>
                <a:ext uri="{FF2B5EF4-FFF2-40B4-BE49-F238E27FC236}">
                  <a16:creationId xmlns:a16="http://schemas.microsoft.com/office/drawing/2014/main" id="{17123960-3C11-8D38-0E62-88E276C5B7D6}"/>
                </a:ext>
              </a:extLst>
            </p:cNvPr>
            <p:cNvSpPr/>
            <p:nvPr/>
          </p:nvSpPr>
          <p:spPr>
            <a:xfrm rot="8002306">
              <a:off x="73955" y="275787"/>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sp>
          <p:nvSpPr>
            <p:cNvPr id="7" name="Rechthoek 6">
              <a:extLst>
                <a:ext uri="{FF2B5EF4-FFF2-40B4-BE49-F238E27FC236}">
                  <a16:creationId xmlns:a16="http://schemas.microsoft.com/office/drawing/2014/main" id="{D5FB536D-6C6D-F533-DEA2-05D57D170DCE}"/>
                </a:ext>
              </a:extLst>
            </p:cNvPr>
            <p:cNvSpPr/>
            <p:nvPr/>
          </p:nvSpPr>
          <p:spPr>
            <a:xfrm rot="2811539">
              <a:off x="8581910" y="275251"/>
              <a:ext cx="574639" cy="176055"/>
            </a:xfrm>
            <a:prstGeom prst="rect">
              <a:avLst/>
            </a:prstGeom>
            <a:solidFill>
              <a:schemeClr val="bg1"/>
            </a:solidFill>
            <a:ln w="19050">
              <a:solidFill>
                <a:srgbClr val="387038"/>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grpSp>
      <p:sp>
        <p:nvSpPr>
          <p:cNvPr id="21" name="Text Box 14">
            <a:extLst>
              <a:ext uri="{FF2B5EF4-FFF2-40B4-BE49-F238E27FC236}">
                <a16:creationId xmlns:a16="http://schemas.microsoft.com/office/drawing/2014/main" id="{71A86B4D-AAB7-20A9-C412-1CAA777AABA3}"/>
              </a:ext>
            </a:extLst>
          </p:cNvPr>
          <p:cNvSpPr txBox="1"/>
          <p:nvPr/>
        </p:nvSpPr>
        <p:spPr>
          <a:xfrm>
            <a:off x="346640" y="2491084"/>
            <a:ext cx="3191788" cy="1023989"/>
          </a:xfrm>
          <a:prstGeom prst="rect">
            <a:avLst/>
          </a:prstGeom>
          <a:solidFill>
            <a:srgbClr val="DBEDDB"/>
          </a:solidFill>
          <a:ln w="28575">
            <a:solidFill>
              <a:srgbClr val="387038"/>
            </a:solidFill>
          </a:ln>
          <a:effectLst/>
        </p:spPr>
        <p:style>
          <a:lnRef idx="0">
            <a:schemeClr val="accent1"/>
          </a:lnRef>
          <a:fillRef idx="0">
            <a:schemeClr val="accent1"/>
          </a:fillRef>
          <a:effectRef idx="0">
            <a:schemeClr val="accent1"/>
          </a:effectRef>
          <a:fontRef idx="minor">
            <a:schemeClr val="dk1"/>
          </a:fontRef>
        </p:style>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US" sz="3600">
                <a:effectLst/>
                <a:latin typeface="Century Gothic"/>
                <a:ea typeface="Calibri"/>
                <a:cs typeface="Times New Roman"/>
              </a:rPr>
              <a:t> </a:t>
            </a:r>
            <a:endParaRPr lang="nl-NL" sz="1100">
              <a:effectLst/>
              <a:ea typeface="Calibri"/>
              <a:cs typeface="Times New Roman"/>
            </a:endParaRPr>
          </a:p>
        </p:txBody>
      </p:sp>
      <p:sp>
        <p:nvSpPr>
          <p:cNvPr id="23" name="Tekstvak 2">
            <a:extLst>
              <a:ext uri="{FF2B5EF4-FFF2-40B4-BE49-F238E27FC236}">
                <a16:creationId xmlns:a16="http://schemas.microsoft.com/office/drawing/2014/main" id="{49F25784-0831-294B-A29E-57E468855687}"/>
              </a:ext>
            </a:extLst>
          </p:cNvPr>
          <p:cNvSpPr txBox="1">
            <a:spLocks noChangeArrowheads="1"/>
          </p:cNvSpPr>
          <p:nvPr/>
        </p:nvSpPr>
        <p:spPr bwMode="auto">
          <a:xfrm>
            <a:off x="322123" y="2532708"/>
            <a:ext cx="3212048" cy="547206"/>
          </a:xfrm>
          <a:prstGeom prst="rect">
            <a:avLst/>
          </a:prstGeom>
          <a:noFill/>
          <a:ln w="9525">
            <a:noFill/>
            <a:miter lim="800000"/>
            <a:headEnd/>
            <a:tailEnd/>
          </a:ln>
        </p:spPr>
        <p:txBody>
          <a:bodyPr rot="0" vert="horz" wrap="square" lIns="91440" tIns="45720" rIns="91440" bIns="45720" anchor="t" anchorCtr="0">
            <a:noAutofit/>
          </a:bodyPr>
          <a:lstStyle/>
          <a:p>
            <a:pPr algn="ctr">
              <a:lnSpc>
                <a:spcPct val="80000"/>
              </a:lnSpc>
              <a:spcAft>
                <a:spcPts val="800"/>
              </a:spcAft>
            </a:pPr>
            <a:r>
              <a:rPr lang="nl-NL" sz="3600">
                <a:latin typeface="Century Gothic" panose="020B0502020202020204" pitchFamily="34" charset="0"/>
                <a:ea typeface="Calibri"/>
                <a:cs typeface="Times New Roman"/>
              </a:rPr>
              <a:t> de </a:t>
            </a:r>
            <a:r>
              <a:rPr lang="nl-NL" sz="3600" err="1">
                <a:latin typeface="Century Gothic" panose="020B0502020202020204" pitchFamily="34" charset="0"/>
                <a:ea typeface="Calibri"/>
                <a:cs typeface="Times New Roman"/>
              </a:rPr>
              <a:t>persoons-gegevens</a:t>
            </a:r>
            <a:endParaRPr lang="nl-NL" sz="3600">
              <a:latin typeface="Century Gothic" panose="020B0502020202020204" pitchFamily="34" charset="0"/>
              <a:ea typeface="Calibri"/>
              <a:cs typeface="Times New Roman"/>
            </a:endParaRPr>
          </a:p>
        </p:txBody>
      </p:sp>
      <p:pic>
        <p:nvPicPr>
          <p:cNvPr id="31" name="Afbeelding 30">
            <a:extLst>
              <a:ext uri="{FF2B5EF4-FFF2-40B4-BE49-F238E27FC236}">
                <a16:creationId xmlns:a16="http://schemas.microsoft.com/office/drawing/2014/main" id="{5E1B76BC-0039-780A-0C90-039A5C882AC3}"/>
              </a:ext>
            </a:extLst>
          </p:cNvPr>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a:xfrm>
            <a:off x="4295545" y="1334021"/>
            <a:ext cx="806391" cy="745706"/>
          </a:xfrm>
          <a:prstGeom prst="rect">
            <a:avLst/>
          </a:prstGeom>
        </p:spPr>
      </p:pic>
    </p:spTree>
    <p:extLst>
      <p:ext uri="{BB962C8B-B14F-4D97-AF65-F5344CB8AC3E}">
        <p14:creationId xmlns:p14="http://schemas.microsoft.com/office/powerpoint/2010/main" val="1612991100"/>
      </p:ext>
    </p:extLst>
  </p:cSld>
  <p:clrMapOvr>
    <a:masterClrMapping/>
  </p:clrMapOvr>
</p:sld>
</file>

<file path=ppt/theme/theme1.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Kantoor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AEC30923A1EFC4093ADD4AFECAFB39D" ma:contentTypeVersion="12" ma:contentTypeDescription="Een nieuw document maken." ma:contentTypeScope="" ma:versionID="c217d8631a6ed888980113ac0853f4a4">
  <xsd:schema xmlns:xsd="http://www.w3.org/2001/XMLSchema" xmlns:xs="http://www.w3.org/2001/XMLSchema" xmlns:p="http://schemas.microsoft.com/office/2006/metadata/properties" xmlns:ns2="617b94d0-cd04-4463-9468-be560bba1878" xmlns:ns3="7036323c-d5f4-4fa6-8449-8bc9da5d64c2" targetNamespace="http://schemas.microsoft.com/office/2006/metadata/properties" ma:root="true" ma:fieldsID="78481d555a0872d88d4d325d703eb4d9" ns2:_="" ns3:_="">
    <xsd:import namespace="617b94d0-cd04-4463-9468-be560bba1878"/>
    <xsd:import namespace="7036323c-d5f4-4fa6-8449-8bc9da5d64c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17b94d0-cd04-4463-9468-be560bba187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Afbeeldingtags" ma:readOnly="false" ma:fieldId="{5cf76f15-5ced-4ddc-b409-7134ff3c332f}" ma:taxonomyMulti="true" ma:sspId="bbe1c235-a16e-44fc-94a8-a8413caaba9d"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6323c-d5f4-4fa6-8449-8bc9da5d64c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78d5bf71-4c24-4fdd-a804-55620edf2873}" ma:internalName="TaxCatchAll" ma:showField="CatchAllData" ma:web="7036323c-d5f4-4fa6-8449-8bc9da5d64c2">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17b94d0-cd04-4463-9468-be560bba1878">
      <Terms xmlns="http://schemas.microsoft.com/office/infopath/2007/PartnerControls"/>
    </lcf76f155ced4ddcb4097134ff3c332f>
    <TaxCatchAll xmlns="7036323c-d5f4-4fa6-8449-8bc9da5d64c2"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4B87B77-9591-4D72-8F46-3691D1ADFF91}">
  <ds:schemaRefs>
    <ds:schemaRef ds:uri="617b94d0-cd04-4463-9468-be560bba1878"/>
    <ds:schemaRef ds:uri="7036323c-d5f4-4fa6-8449-8bc9da5d64c2"/>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AD92D59E-A0A8-4DB4-9CFE-83E44CC6CC9A}">
  <ds:schemaRefs>
    <ds:schemaRef ds:uri="617b94d0-cd04-4463-9468-be560bba1878"/>
    <ds:schemaRef ds:uri="7036323c-d5f4-4fa6-8449-8bc9da5d64c2"/>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F8CE2BE1-0635-47B5-B355-0D964A093D1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753</Words>
  <Application>Microsoft Office PowerPoint</Application>
  <PresentationFormat>Diavoorstelling (4:3)</PresentationFormat>
  <Paragraphs>173</Paragraphs>
  <Slides>16</Slides>
  <Notes>15</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16</vt:i4>
      </vt:variant>
    </vt:vector>
  </HeadingPairs>
  <TitlesOfParts>
    <vt:vector size="22" baseType="lpstr">
      <vt:lpstr>Arial</vt:lpstr>
      <vt:lpstr>Calibri</vt:lpstr>
      <vt:lpstr>Century Gothic</vt:lpstr>
      <vt:lpstr>Times New Roman</vt:lpstr>
      <vt:lpstr>Trebuchet MS</vt:lpstr>
      <vt:lpstr>Kantoorthema</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PowerPoint-presentatie</vt:lpstr>
      <vt:lpstr>Op de woordmuur:</vt:lpstr>
      <vt:lpstr>PowerPoint-presentatie</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PowerPoint-presentatie</dc:title>
  <dc:creator>Harmsel, Marjan ter</dc:creator>
  <cp:lastModifiedBy>Das, Gerarda</cp:lastModifiedBy>
  <cp:revision>1</cp:revision>
  <dcterms:created xsi:type="dcterms:W3CDTF">2021-06-08T06:13:59Z</dcterms:created>
  <dcterms:modified xsi:type="dcterms:W3CDTF">2026-10-27T10:49:35Z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0x0101004AEC30923A1EFC4093ADD4AFECAFB39D</vt:lpwstr>
  </property>
  <property fmtid="{D5CDD505-2E9C-101B-9397-08002B2CF9AE}" pid="3" name="MediaServiceImageTags">
    <vt:lpwstr/>
  </property>
</Properties>
</file>