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4"/>
  </p:notesMasterIdLst>
  <p:handoutMasterIdLst>
    <p:handoutMasterId r:id="rId25"/>
  </p:handoutMasterIdLst>
  <p:sldIdLst>
    <p:sldId id="1437" r:id="rId5"/>
    <p:sldId id="548" r:id="rId6"/>
    <p:sldId id="1545" r:id="rId7"/>
    <p:sldId id="1539" r:id="rId8"/>
    <p:sldId id="1475" r:id="rId9"/>
    <p:sldId id="1479" r:id="rId10"/>
    <p:sldId id="1478" r:id="rId11"/>
    <p:sldId id="1519" r:id="rId12"/>
    <p:sldId id="1460" r:id="rId13"/>
    <p:sldId id="1476" r:id="rId14"/>
    <p:sldId id="934" r:id="rId15"/>
    <p:sldId id="1542" r:id="rId16"/>
    <p:sldId id="1535" r:id="rId17"/>
    <p:sldId id="1538" r:id="rId18"/>
    <p:sldId id="1543" r:id="rId19"/>
    <p:sldId id="1537" r:id="rId20"/>
    <p:sldId id="1540" r:id="rId21"/>
    <p:sldId id="1536" r:id="rId22"/>
    <p:sldId id="1474" r:id="rId23"/>
  </p:sldIdLst>
  <p:sldSz cx="9144000" cy="6858000" type="screen4x3"/>
  <p:notesSz cx="7099300" cy="10234613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Naamloze sectie" id="{2DC586F4-587D-43DD-A84F-FB07543573DE}">
          <p14:sldIdLst>
            <p14:sldId id="1437"/>
            <p14:sldId id="548"/>
            <p14:sldId id="1545"/>
            <p14:sldId id="1539"/>
            <p14:sldId id="1475"/>
            <p14:sldId id="1479"/>
            <p14:sldId id="1478"/>
            <p14:sldId id="1519"/>
            <p14:sldId id="1460"/>
            <p14:sldId id="1476"/>
            <p14:sldId id="934"/>
            <p14:sldId id="1542"/>
            <p14:sldId id="1535"/>
            <p14:sldId id="1538"/>
            <p14:sldId id="1543"/>
            <p14:sldId id="1537"/>
            <p14:sldId id="1540"/>
            <p14:sldId id="1536"/>
            <p14:sldId id="147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rmsel, Marjan ter" initials="HMt" lastIdx="1" clrIdx="0">
    <p:extLst>
      <p:ext uri="{19B8F6BF-5375-455C-9EA6-DF929625EA0E}">
        <p15:presenceInfo xmlns:p15="http://schemas.microsoft.com/office/powerpoint/2012/main" userId="S::M.Harmsel@kentalis.nl::5bf7b4e5-383a-4bf6-a1ba-3724f9cc09c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F6EE"/>
    <a:srgbClr val="F4FAF4"/>
    <a:srgbClr val="DBED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6EAB72-65F9-4829-8662-537D588B1E98}" v="1765" dt="2026-10-06T09:06:21.368"/>
    <p1510:client id="{9AC597F5-5552-4E73-8F65-E3475313901A}" v="330" dt="2026-10-06T08:48:00.40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s, Gerarda" userId="dec061bf-56a5-47a0-b9f3-f749fe418ae6" providerId="ADAL" clId="{07ABAE78-42CB-4F5F-86C6-09ED37205619}"/>
    <pc:docChg chg="custSel delSld modSld sldOrd modSection">
      <pc:chgData name="Das, Gerarda" userId="dec061bf-56a5-47a0-b9f3-f749fe418ae6" providerId="ADAL" clId="{07ABAE78-42CB-4F5F-86C6-09ED37205619}" dt="2026-10-06T09:03:01.774" v="1768" actId="1076"/>
      <pc:docMkLst>
        <pc:docMk/>
      </pc:docMkLst>
      <pc:sldChg chg="delSp modSp mod">
        <pc:chgData name="Das, Gerarda" userId="dec061bf-56a5-47a0-b9f3-f749fe418ae6" providerId="ADAL" clId="{07ABAE78-42CB-4F5F-86C6-09ED37205619}" dt="2026-10-06T08:19:12.228" v="982" actId="20577"/>
        <pc:sldMkLst>
          <pc:docMk/>
          <pc:sldMk cId="2189114603" sldId="1437"/>
        </pc:sldMkLst>
        <pc:spChg chg="del mod">
          <ac:chgData name="Das, Gerarda" userId="dec061bf-56a5-47a0-b9f3-f749fe418ae6" providerId="ADAL" clId="{07ABAE78-42CB-4F5F-86C6-09ED37205619}" dt="2026-10-06T08:17:12.770" v="945" actId="478"/>
          <ac:spMkLst>
            <pc:docMk/>
            <pc:sldMk cId="2189114603" sldId="1437"/>
            <ac:spMk id="2" creationId="{8149B312-BBFE-528C-BDE1-A24B260B7E31}"/>
          </ac:spMkLst>
        </pc:spChg>
        <pc:spChg chg="mod">
          <ac:chgData name="Das, Gerarda" userId="dec061bf-56a5-47a0-b9f3-f749fe418ae6" providerId="ADAL" clId="{07ABAE78-42CB-4F5F-86C6-09ED37205619}" dt="2026-10-06T08:19:12.228" v="982" actId="20577"/>
          <ac:spMkLst>
            <pc:docMk/>
            <pc:sldMk cId="2189114603" sldId="1437"/>
            <ac:spMk id="3" creationId="{00000000-0000-0000-0000-000000000000}"/>
          </ac:spMkLst>
        </pc:spChg>
      </pc:sldChg>
      <pc:sldChg chg="addSp delSp modSp mod">
        <pc:chgData name="Das, Gerarda" userId="dec061bf-56a5-47a0-b9f3-f749fe418ae6" providerId="ADAL" clId="{07ABAE78-42CB-4F5F-86C6-09ED37205619}" dt="2026-10-06T08:21:06.500" v="989" actId="1076"/>
        <pc:sldMkLst>
          <pc:docMk/>
          <pc:sldMk cId="3852907103" sldId="1460"/>
        </pc:sldMkLst>
        <pc:picChg chg="del">
          <ac:chgData name="Das, Gerarda" userId="dec061bf-56a5-47a0-b9f3-f749fe418ae6" providerId="ADAL" clId="{07ABAE78-42CB-4F5F-86C6-09ED37205619}" dt="2026-10-06T08:20:45.840" v="983" actId="478"/>
          <ac:picMkLst>
            <pc:docMk/>
            <pc:sldMk cId="3852907103" sldId="1460"/>
            <ac:picMk id="3" creationId="{1DCCA91A-BBE4-281E-DAE0-180BEA4A8FA5}"/>
          </ac:picMkLst>
        </pc:picChg>
        <pc:picChg chg="add mod">
          <ac:chgData name="Das, Gerarda" userId="dec061bf-56a5-47a0-b9f3-f749fe418ae6" providerId="ADAL" clId="{07ABAE78-42CB-4F5F-86C6-09ED37205619}" dt="2026-10-06T08:21:06.500" v="989" actId="1076"/>
          <ac:picMkLst>
            <pc:docMk/>
            <pc:sldMk cId="3852907103" sldId="1460"/>
            <ac:picMk id="4" creationId="{246CBBD7-3E2D-36C7-D232-58D4D24FE2AC}"/>
          </ac:picMkLst>
        </pc:picChg>
        <pc:picChg chg="mod">
          <ac:chgData name="Das, Gerarda" userId="dec061bf-56a5-47a0-b9f3-f749fe418ae6" providerId="ADAL" clId="{07ABAE78-42CB-4F5F-86C6-09ED37205619}" dt="2026-10-06T08:21:05.035" v="988" actId="1076"/>
          <ac:picMkLst>
            <pc:docMk/>
            <pc:sldMk cId="3852907103" sldId="1460"/>
            <ac:picMk id="5" creationId="{04604481-3E5E-1A63-274E-C52D9D1F298D}"/>
          </ac:picMkLst>
        </pc:picChg>
      </pc:sldChg>
      <pc:sldChg chg="addSp modSp mod">
        <pc:chgData name="Das, Gerarda" userId="dec061bf-56a5-47a0-b9f3-f749fe418ae6" providerId="ADAL" clId="{07ABAE78-42CB-4F5F-86C6-09ED37205619}" dt="2026-10-06T08:45:04.418" v="1621" actId="20577"/>
        <pc:sldMkLst>
          <pc:docMk/>
          <pc:sldMk cId="3978205201" sldId="1474"/>
        </pc:sldMkLst>
        <pc:spChg chg="mod">
          <ac:chgData name="Das, Gerarda" userId="dec061bf-56a5-47a0-b9f3-f749fe418ae6" providerId="ADAL" clId="{07ABAE78-42CB-4F5F-86C6-09ED37205619}" dt="2026-10-06T08:45:04.418" v="1621" actId="20577"/>
          <ac:spMkLst>
            <pc:docMk/>
            <pc:sldMk cId="3978205201" sldId="1474"/>
            <ac:spMk id="10" creationId="{53A896E9-F098-44DA-A15A-0BB6C51751F4}"/>
          </ac:spMkLst>
        </pc:spChg>
        <pc:picChg chg="mod">
          <ac:chgData name="Das, Gerarda" userId="dec061bf-56a5-47a0-b9f3-f749fe418ae6" providerId="ADAL" clId="{07ABAE78-42CB-4F5F-86C6-09ED37205619}" dt="2026-10-06T08:44:46.163" v="1609" actId="1076"/>
          <ac:picMkLst>
            <pc:docMk/>
            <pc:sldMk cId="3978205201" sldId="1474"/>
            <ac:picMk id="3" creationId="{D5AD97AD-0E7C-EF97-4289-D1B539770B6A}"/>
          </ac:picMkLst>
        </pc:picChg>
        <pc:picChg chg="add mod ord">
          <ac:chgData name="Das, Gerarda" userId="dec061bf-56a5-47a0-b9f3-f749fe418ae6" providerId="ADAL" clId="{07ABAE78-42CB-4F5F-86C6-09ED37205619}" dt="2026-10-06T08:44:51.178" v="1610" actId="196"/>
          <ac:picMkLst>
            <pc:docMk/>
            <pc:sldMk cId="3978205201" sldId="1474"/>
            <ac:picMk id="4" creationId="{E5C407C0-706E-4345-39DE-061E5803F9B4}"/>
          </ac:picMkLst>
        </pc:picChg>
      </pc:sldChg>
      <pc:sldChg chg="addSp delSp modSp mod">
        <pc:chgData name="Das, Gerarda" userId="dec061bf-56a5-47a0-b9f3-f749fe418ae6" providerId="ADAL" clId="{07ABAE78-42CB-4F5F-86C6-09ED37205619}" dt="2026-10-06T08:21:56.576" v="994" actId="1076"/>
        <pc:sldMkLst>
          <pc:docMk/>
          <pc:sldMk cId="2452007587" sldId="1476"/>
        </pc:sldMkLst>
        <pc:picChg chg="add mod">
          <ac:chgData name="Das, Gerarda" userId="dec061bf-56a5-47a0-b9f3-f749fe418ae6" providerId="ADAL" clId="{07ABAE78-42CB-4F5F-86C6-09ED37205619}" dt="2026-10-06T08:21:56.576" v="994" actId="1076"/>
          <ac:picMkLst>
            <pc:docMk/>
            <pc:sldMk cId="2452007587" sldId="1476"/>
            <ac:picMk id="3" creationId="{4CEF5A67-3C34-1FF2-DDC7-D60A8B8AE26C}"/>
          </ac:picMkLst>
        </pc:picChg>
        <pc:picChg chg="del">
          <ac:chgData name="Das, Gerarda" userId="dec061bf-56a5-47a0-b9f3-f749fe418ae6" providerId="ADAL" clId="{07ABAE78-42CB-4F5F-86C6-09ED37205619}" dt="2026-10-06T08:21:09.421" v="990" actId="478"/>
          <ac:picMkLst>
            <pc:docMk/>
            <pc:sldMk cId="2452007587" sldId="1476"/>
            <ac:picMk id="16" creationId="{30466E16-5BC3-38FF-8CA1-1CDA1FE9E544}"/>
          </ac:picMkLst>
        </pc:picChg>
      </pc:sldChg>
      <pc:sldChg chg="del">
        <pc:chgData name="Das, Gerarda" userId="dec061bf-56a5-47a0-b9f3-f749fe418ae6" providerId="ADAL" clId="{07ABAE78-42CB-4F5F-86C6-09ED37205619}" dt="2026-10-06T08:45:49.761" v="1626" actId="47"/>
        <pc:sldMkLst>
          <pc:docMk/>
          <pc:sldMk cId="2709048002" sldId="1477"/>
        </pc:sldMkLst>
      </pc:sldChg>
      <pc:sldChg chg="addSp delSp modSp mod">
        <pc:chgData name="Das, Gerarda" userId="dec061bf-56a5-47a0-b9f3-f749fe418ae6" providerId="ADAL" clId="{07ABAE78-42CB-4F5F-86C6-09ED37205619}" dt="2026-10-06T08:25:05.861" v="1226" actId="1076"/>
        <pc:sldMkLst>
          <pc:docMk/>
          <pc:sldMk cId="164643335" sldId="1519"/>
        </pc:sldMkLst>
        <pc:picChg chg="del">
          <ac:chgData name="Das, Gerarda" userId="dec061bf-56a5-47a0-b9f3-f749fe418ae6" providerId="ADAL" clId="{07ABAE78-42CB-4F5F-86C6-09ED37205619}" dt="2026-10-06T08:25:01.762" v="1225" actId="478"/>
          <ac:picMkLst>
            <pc:docMk/>
            <pc:sldMk cId="164643335" sldId="1519"/>
            <ac:picMk id="3" creationId="{E851328E-EC1C-C9C3-9174-6B801C12775C}"/>
          </ac:picMkLst>
        </pc:picChg>
        <pc:picChg chg="add mod">
          <ac:chgData name="Das, Gerarda" userId="dec061bf-56a5-47a0-b9f3-f749fe418ae6" providerId="ADAL" clId="{07ABAE78-42CB-4F5F-86C6-09ED37205619}" dt="2026-10-06T08:25:05.861" v="1226" actId="1076"/>
          <ac:picMkLst>
            <pc:docMk/>
            <pc:sldMk cId="164643335" sldId="1519"/>
            <ac:picMk id="4" creationId="{F5CD4F82-E9A2-5C21-B5B9-7C1670C9A00E}"/>
          </ac:picMkLst>
        </pc:picChg>
      </pc:sldChg>
      <pc:sldChg chg="addSp delSp modSp mod">
        <pc:chgData name="Das, Gerarda" userId="dec061bf-56a5-47a0-b9f3-f749fe418ae6" providerId="ADAL" clId="{07ABAE78-42CB-4F5F-86C6-09ED37205619}" dt="2026-10-06T09:03:01.774" v="1768" actId="1076"/>
        <pc:sldMkLst>
          <pc:docMk/>
          <pc:sldMk cId="484913167" sldId="1535"/>
        </pc:sldMkLst>
        <pc:spChg chg="add del">
          <ac:chgData name="Das, Gerarda" userId="dec061bf-56a5-47a0-b9f3-f749fe418ae6" providerId="ADAL" clId="{07ABAE78-42CB-4F5F-86C6-09ED37205619}" dt="2026-10-06T08:30:20.068" v="1317" actId="478"/>
          <ac:spMkLst>
            <pc:docMk/>
            <pc:sldMk cId="484913167" sldId="1535"/>
            <ac:spMk id="18" creationId="{BC14B726-5AB7-1893-1A15-22DDAAA264D1}"/>
          </ac:spMkLst>
        </pc:spChg>
        <pc:spChg chg="del mod">
          <ac:chgData name="Das, Gerarda" userId="dec061bf-56a5-47a0-b9f3-f749fe418ae6" providerId="ADAL" clId="{07ABAE78-42CB-4F5F-86C6-09ED37205619}" dt="2026-10-06T09:01:20.673" v="1675" actId="478"/>
          <ac:spMkLst>
            <pc:docMk/>
            <pc:sldMk cId="484913167" sldId="1535"/>
            <ac:spMk id="23" creationId="{56DF9DAE-CDC7-CD69-12A0-6A43217F92B3}"/>
          </ac:spMkLst>
        </pc:spChg>
        <pc:spChg chg="mod">
          <ac:chgData name="Das, Gerarda" userId="dec061bf-56a5-47a0-b9f3-f749fe418ae6" providerId="ADAL" clId="{07ABAE78-42CB-4F5F-86C6-09ED37205619}" dt="2026-10-06T08:22:57.590" v="1061" actId="115"/>
          <ac:spMkLst>
            <pc:docMk/>
            <pc:sldMk cId="484913167" sldId="1535"/>
            <ac:spMk id="35" creationId="{EB6B0B06-9616-8304-837D-FDAD7FA45FCF}"/>
          </ac:spMkLst>
        </pc:spChg>
        <pc:spChg chg="mod">
          <ac:chgData name="Das, Gerarda" userId="dec061bf-56a5-47a0-b9f3-f749fe418ae6" providerId="ADAL" clId="{07ABAE78-42CB-4F5F-86C6-09ED37205619}" dt="2026-10-06T09:01:52.268" v="1762" actId="20577"/>
          <ac:spMkLst>
            <pc:docMk/>
            <pc:sldMk cId="484913167" sldId="1535"/>
            <ac:spMk id="36" creationId="{84AFA6ED-DE91-11B0-08DB-6FB7ED58AD62}"/>
          </ac:spMkLst>
        </pc:spChg>
        <pc:picChg chg="add mod">
          <ac:chgData name="Das, Gerarda" userId="dec061bf-56a5-47a0-b9f3-f749fe418ae6" providerId="ADAL" clId="{07ABAE78-42CB-4F5F-86C6-09ED37205619}" dt="2026-10-06T08:22:31.556" v="999" actId="1076"/>
          <ac:picMkLst>
            <pc:docMk/>
            <pc:sldMk cId="484913167" sldId="1535"/>
            <ac:picMk id="8" creationId="{D05BDFA7-F17B-7380-3C50-603241DA5B3A}"/>
          </ac:picMkLst>
        </pc:picChg>
        <pc:picChg chg="del">
          <ac:chgData name="Das, Gerarda" userId="dec061bf-56a5-47a0-b9f3-f749fe418ae6" providerId="ADAL" clId="{07ABAE78-42CB-4F5F-86C6-09ED37205619}" dt="2026-10-06T08:22:06.508" v="995" actId="478"/>
          <ac:picMkLst>
            <pc:docMk/>
            <pc:sldMk cId="484913167" sldId="1535"/>
            <ac:picMk id="20" creationId="{D6981184-8998-50D5-DF89-3A34E4A3BD81}"/>
          </ac:picMkLst>
        </pc:picChg>
        <pc:picChg chg="del mod">
          <ac:chgData name="Das, Gerarda" userId="dec061bf-56a5-47a0-b9f3-f749fe418ae6" providerId="ADAL" clId="{07ABAE78-42CB-4F5F-86C6-09ED37205619}" dt="2026-10-06T08:30:37.837" v="1322" actId="478"/>
          <ac:picMkLst>
            <pc:docMk/>
            <pc:sldMk cId="484913167" sldId="1535"/>
            <ac:picMk id="21" creationId="{D4C9D6E3-D98A-40ED-67DF-4C04BD99F7F6}"/>
          </ac:picMkLst>
        </pc:picChg>
        <pc:picChg chg="add del mod">
          <ac:chgData name="Das, Gerarda" userId="dec061bf-56a5-47a0-b9f3-f749fe418ae6" providerId="ADAL" clId="{07ABAE78-42CB-4F5F-86C6-09ED37205619}" dt="2026-10-06T09:01:51.148" v="1761" actId="478"/>
          <ac:picMkLst>
            <pc:docMk/>
            <pc:sldMk cId="484913167" sldId="1535"/>
            <ac:picMk id="24" creationId="{6E192AC1-FE5B-A9C4-3C6B-827AFA2048FF}"/>
          </ac:picMkLst>
        </pc:picChg>
        <pc:picChg chg="add mod">
          <ac:chgData name="Das, Gerarda" userId="dec061bf-56a5-47a0-b9f3-f749fe418ae6" providerId="ADAL" clId="{07ABAE78-42CB-4F5F-86C6-09ED37205619}" dt="2026-10-06T09:03:01.774" v="1768" actId="1076"/>
          <ac:picMkLst>
            <pc:docMk/>
            <pc:sldMk cId="484913167" sldId="1535"/>
            <ac:picMk id="26" creationId="{69404D99-38E2-3187-1C94-2276D1D26B49}"/>
          </ac:picMkLst>
        </pc:picChg>
        <pc:picChg chg="del">
          <ac:chgData name="Das, Gerarda" userId="dec061bf-56a5-47a0-b9f3-f749fe418ae6" providerId="ADAL" clId="{07ABAE78-42CB-4F5F-86C6-09ED37205619}" dt="2026-10-06T08:23:42.597" v="1171" actId="478"/>
          <ac:picMkLst>
            <pc:docMk/>
            <pc:sldMk cId="484913167" sldId="1535"/>
            <ac:picMk id="27" creationId="{BD7441AA-319E-67C2-16DC-3E058C1BA516}"/>
          </ac:picMkLst>
        </pc:picChg>
      </pc:sldChg>
      <pc:sldChg chg="addSp modSp mod">
        <pc:chgData name="Das, Gerarda" userId="dec061bf-56a5-47a0-b9f3-f749fe418ae6" providerId="ADAL" clId="{07ABAE78-42CB-4F5F-86C6-09ED37205619}" dt="2026-10-06T08:37:29.364" v="1571" actId="1076"/>
        <pc:sldMkLst>
          <pc:docMk/>
          <pc:sldMk cId="1603281935" sldId="1536"/>
        </pc:sldMkLst>
        <pc:spChg chg="mod">
          <ac:chgData name="Das, Gerarda" userId="dec061bf-56a5-47a0-b9f3-f749fe418ae6" providerId="ADAL" clId="{07ABAE78-42CB-4F5F-86C6-09ED37205619}" dt="2026-10-06T08:35:52.389" v="1549" actId="1076"/>
          <ac:spMkLst>
            <pc:docMk/>
            <pc:sldMk cId="1603281935" sldId="1536"/>
            <ac:spMk id="4" creationId="{6245A77B-2B2E-1326-4882-53A347D9FE24}"/>
          </ac:spMkLst>
        </pc:spChg>
        <pc:spChg chg="mod">
          <ac:chgData name="Das, Gerarda" userId="dec061bf-56a5-47a0-b9f3-f749fe418ae6" providerId="ADAL" clId="{07ABAE78-42CB-4F5F-86C6-09ED37205619}" dt="2026-10-06T08:35:52.389" v="1549" actId="1076"/>
          <ac:spMkLst>
            <pc:docMk/>
            <pc:sldMk cId="1603281935" sldId="1536"/>
            <ac:spMk id="9" creationId="{8EB936D4-B652-0138-CE6F-EC09526A71C1}"/>
          </ac:spMkLst>
        </pc:spChg>
        <pc:spChg chg="mod">
          <ac:chgData name="Das, Gerarda" userId="dec061bf-56a5-47a0-b9f3-f749fe418ae6" providerId="ADAL" clId="{07ABAE78-42CB-4F5F-86C6-09ED37205619}" dt="2026-10-06T08:35:52.389" v="1549" actId="1076"/>
          <ac:spMkLst>
            <pc:docMk/>
            <pc:sldMk cId="1603281935" sldId="1536"/>
            <ac:spMk id="10" creationId="{C609B2CC-971A-5FEB-4D14-6817147BFC14}"/>
          </ac:spMkLst>
        </pc:spChg>
        <pc:spChg chg="mod">
          <ac:chgData name="Das, Gerarda" userId="dec061bf-56a5-47a0-b9f3-f749fe418ae6" providerId="ADAL" clId="{07ABAE78-42CB-4F5F-86C6-09ED37205619}" dt="2026-10-06T08:35:52.389" v="1549" actId="1076"/>
          <ac:spMkLst>
            <pc:docMk/>
            <pc:sldMk cId="1603281935" sldId="1536"/>
            <ac:spMk id="11" creationId="{1568F9C9-C834-790F-DE37-85DC026F8084}"/>
          </ac:spMkLst>
        </pc:spChg>
        <pc:spChg chg="mod">
          <ac:chgData name="Das, Gerarda" userId="dec061bf-56a5-47a0-b9f3-f749fe418ae6" providerId="ADAL" clId="{07ABAE78-42CB-4F5F-86C6-09ED37205619}" dt="2026-10-06T08:37:02.083" v="1562" actId="1076"/>
          <ac:spMkLst>
            <pc:docMk/>
            <pc:sldMk cId="1603281935" sldId="1536"/>
            <ac:spMk id="12" creationId="{67D85393-B0BB-6776-7649-917579644133}"/>
          </ac:spMkLst>
        </pc:spChg>
        <pc:spChg chg="mod">
          <ac:chgData name="Das, Gerarda" userId="dec061bf-56a5-47a0-b9f3-f749fe418ae6" providerId="ADAL" clId="{07ABAE78-42CB-4F5F-86C6-09ED37205619}" dt="2026-10-06T08:37:02.083" v="1562" actId="1076"/>
          <ac:spMkLst>
            <pc:docMk/>
            <pc:sldMk cId="1603281935" sldId="1536"/>
            <ac:spMk id="19" creationId="{0C8E3DB8-B10D-0571-DF5C-D3738F4AE1CF}"/>
          </ac:spMkLst>
        </pc:spChg>
        <pc:picChg chg="mod">
          <ac:chgData name="Das, Gerarda" userId="dec061bf-56a5-47a0-b9f3-f749fe418ae6" providerId="ADAL" clId="{07ABAE78-42CB-4F5F-86C6-09ED37205619}" dt="2026-10-06T08:37:29.364" v="1571" actId="1076"/>
          <ac:picMkLst>
            <pc:docMk/>
            <pc:sldMk cId="1603281935" sldId="1536"/>
            <ac:picMk id="22" creationId="{B8C086A8-0C78-1396-D0C0-BC08CCCA89D6}"/>
          </ac:picMkLst>
        </pc:picChg>
        <pc:picChg chg="add mod modCrop">
          <ac:chgData name="Das, Gerarda" userId="dec061bf-56a5-47a0-b9f3-f749fe418ae6" providerId="ADAL" clId="{07ABAE78-42CB-4F5F-86C6-09ED37205619}" dt="2026-10-06T08:37:17.489" v="1568" actId="1076"/>
          <ac:picMkLst>
            <pc:docMk/>
            <pc:sldMk cId="1603281935" sldId="1536"/>
            <ac:picMk id="26" creationId="{78C21E4B-5C16-7B71-AAD0-2AB886F84134}"/>
          </ac:picMkLst>
        </pc:picChg>
        <pc:cxnChg chg="mod ord">
          <ac:chgData name="Das, Gerarda" userId="dec061bf-56a5-47a0-b9f3-f749fe418ae6" providerId="ADAL" clId="{07ABAE78-42CB-4F5F-86C6-09ED37205619}" dt="2026-10-06T08:37:13.328" v="1567" actId="167"/>
          <ac:cxnSpMkLst>
            <pc:docMk/>
            <pc:sldMk cId="1603281935" sldId="1536"/>
            <ac:cxnSpMk id="21" creationId="{BF6AE735-9CDB-E367-35B6-D21940F85C03}"/>
          </ac:cxnSpMkLst>
        </pc:cxnChg>
        <pc:cxnChg chg="mod ord">
          <ac:chgData name="Das, Gerarda" userId="dec061bf-56a5-47a0-b9f3-f749fe418ae6" providerId="ADAL" clId="{07ABAE78-42CB-4F5F-86C6-09ED37205619}" dt="2026-10-06T08:36:05.629" v="1554" actId="171"/>
          <ac:cxnSpMkLst>
            <pc:docMk/>
            <pc:sldMk cId="1603281935" sldId="1536"/>
            <ac:cxnSpMk id="29" creationId="{C8BC2BBB-6FAC-FC6B-136B-AF32D859A9E8}"/>
          </ac:cxnSpMkLst>
        </pc:cxnChg>
      </pc:sldChg>
      <pc:sldChg chg="delSp modSp mod">
        <pc:chgData name="Das, Gerarda" userId="dec061bf-56a5-47a0-b9f3-f749fe418ae6" providerId="ADAL" clId="{07ABAE78-42CB-4F5F-86C6-09ED37205619}" dt="2026-10-06T08:43:20.584" v="1601" actId="14100"/>
        <pc:sldMkLst>
          <pc:docMk/>
          <pc:sldMk cId="302114426" sldId="1537"/>
        </pc:sldMkLst>
        <pc:spChg chg="del mod">
          <ac:chgData name="Das, Gerarda" userId="dec061bf-56a5-47a0-b9f3-f749fe418ae6" providerId="ADAL" clId="{07ABAE78-42CB-4F5F-86C6-09ED37205619}" dt="2026-10-06T08:41:51.665" v="1579" actId="478"/>
          <ac:spMkLst>
            <pc:docMk/>
            <pc:sldMk cId="302114426" sldId="1537"/>
            <ac:spMk id="8" creationId="{D06B06C4-401B-CB8D-4E26-48D020B55F9B}"/>
          </ac:spMkLst>
        </pc:spChg>
        <pc:spChg chg="mod">
          <ac:chgData name="Das, Gerarda" userId="dec061bf-56a5-47a0-b9f3-f749fe418ae6" providerId="ADAL" clId="{07ABAE78-42CB-4F5F-86C6-09ED37205619}" dt="2026-10-06T08:42:31.550" v="1600" actId="404"/>
          <ac:spMkLst>
            <pc:docMk/>
            <pc:sldMk cId="302114426" sldId="1537"/>
            <ac:spMk id="36" creationId="{D8EF981A-9BA7-0EB1-9B70-F7FBF2F7DF1C}"/>
          </ac:spMkLst>
        </pc:spChg>
        <pc:picChg chg="del">
          <ac:chgData name="Das, Gerarda" userId="dec061bf-56a5-47a0-b9f3-f749fe418ae6" providerId="ADAL" clId="{07ABAE78-42CB-4F5F-86C6-09ED37205619}" dt="2026-10-06T08:41:35.547" v="1573" actId="478"/>
          <ac:picMkLst>
            <pc:docMk/>
            <pc:sldMk cId="302114426" sldId="1537"/>
            <ac:picMk id="20" creationId="{D4825473-0257-33E1-889E-A5DA063D9C9E}"/>
          </ac:picMkLst>
        </pc:picChg>
        <pc:picChg chg="mod">
          <ac:chgData name="Das, Gerarda" userId="dec061bf-56a5-47a0-b9f3-f749fe418ae6" providerId="ADAL" clId="{07ABAE78-42CB-4F5F-86C6-09ED37205619}" dt="2026-10-06T08:43:20.584" v="1601" actId="14100"/>
          <ac:picMkLst>
            <pc:docMk/>
            <pc:sldMk cId="302114426" sldId="1537"/>
            <ac:picMk id="24" creationId="{FADEB301-F95E-D2A5-D820-EEEC32B0C937}"/>
          </ac:picMkLst>
        </pc:picChg>
      </pc:sldChg>
      <pc:sldChg chg="modSp mod">
        <pc:chgData name="Das, Gerarda" userId="dec061bf-56a5-47a0-b9f3-f749fe418ae6" providerId="ADAL" clId="{07ABAE78-42CB-4F5F-86C6-09ED37205619}" dt="2026-10-06T08:27:37.410" v="1237" actId="20577"/>
        <pc:sldMkLst>
          <pc:docMk/>
          <pc:sldMk cId="1411488283" sldId="1538"/>
        </pc:sldMkLst>
        <pc:spChg chg="mod">
          <ac:chgData name="Das, Gerarda" userId="dec061bf-56a5-47a0-b9f3-f749fe418ae6" providerId="ADAL" clId="{07ABAE78-42CB-4F5F-86C6-09ED37205619}" dt="2026-10-06T08:27:37.410" v="1237" actId="20577"/>
          <ac:spMkLst>
            <pc:docMk/>
            <pc:sldMk cId="1411488283" sldId="1538"/>
            <ac:spMk id="36" creationId="{84AFA6ED-DE91-11B0-08DB-6FB7ED58AD62}"/>
          </ac:spMkLst>
        </pc:spChg>
      </pc:sldChg>
      <pc:sldChg chg="delSp modSp mod ord">
        <pc:chgData name="Das, Gerarda" userId="dec061bf-56a5-47a0-b9f3-f749fe418ae6" providerId="ADAL" clId="{07ABAE78-42CB-4F5F-86C6-09ED37205619}" dt="2026-10-06T08:48:05.531" v="1633" actId="1076"/>
        <pc:sldMkLst>
          <pc:docMk/>
          <pc:sldMk cId="3273346008" sldId="1539"/>
        </pc:sldMkLst>
        <pc:picChg chg="del">
          <ac:chgData name="Das, Gerarda" userId="dec061bf-56a5-47a0-b9f3-f749fe418ae6" providerId="ADAL" clId="{07ABAE78-42CB-4F5F-86C6-09ED37205619}" dt="2026-10-06T08:47:44.973" v="1627" actId="478"/>
          <ac:picMkLst>
            <pc:docMk/>
            <pc:sldMk cId="3273346008" sldId="1539"/>
            <ac:picMk id="3" creationId="{49B9A9CE-FC1F-99A8-CE8B-722B701D74CB}"/>
          </ac:picMkLst>
        </pc:picChg>
        <pc:picChg chg="mod modCrop">
          <ac:chgData name="Das, Gerarda" userId="dec061bf-56a5-47a0-b9f3-f749fe418ae6" providerId="ADAL" clId="{07ABAE78-42CB-4F5F-86C6-09ED37205619}" dt="2026-10-06T08:48:05.531" v="1633" actId="1076"/>
          <ac:picMkLst>
            <pc:docMk/>
            <pc:sldMk cId="3273346008" sldId="1539"/>
            <ac:picMk id="4" creationId="{1FBF470B-4288-E82A-847A-F34ABE088ABF}"/>
          </ac:picMkLst>
        </pc:picChg>
      </pc:sldChg>
      <pc:sldChg chg="delSp modSp mod">
        <pc:chgData name="Das, Gerarda" userId="dec061bf-56a5-47a0-b9f3-f749fe418ae6" providerId="ADAL" clId="{07ABAE78-42CB-4F5F-86C6-09ED37205619}" dt="2026-10-06T08:43:59.113" v="1602" actId="478"/>
        <pc:sldMkLst>
          <pc:docMk/>
          <pc:sldMk cId="1659604057" sldId="1540"/>
        </pc:sldMkLst>
        <pc:spChg chg="mod">
          <ac:chgData name="Das, Gerarda" userId="dec061bf-56a5-47a0-b9f3-f749fe418ae6" providerId="ADAL" clId="{07ABAE78-42CB-4F5F-86C6-09ED37205619}" dt="2026-10-06T08:35:22.098" v="1544" actId="1076"/>
          <ac:spMkLst>
            <pc:docMk/>
            <pc:sldMk cId="1659604057" sldId="1540"/>
            <ac:spMk id="19" creationId="{0C27027F-C1B5-D54D-025E-3F277245EAFF}"/>
          </ac:spMkLst>
        </pc:spChg>
        <pc:spChg chg="mod">
          <ac:chgData name="Das, Gerarda" userId="dec061bf-56a5-47a0-b9f3-f749fe418ae6" providerId="ADAL" clId="{07ABAE78-42CB-4F5F-86C6-09ED37205619}" dt="2026-10-06T08:35:22.098" v="1544" actId="1076"/>
          <ac:spMkLst>
            <pc:docMk/>
            <pc:sldMk cId="1659604057" sldId="1540"/>
            <ac:spMk id="24" creationId="{DDD6779F-744F-DD71-CE78-74E51D43C946}"/>
          </ac:spMkLst>
        </pc:spChg>
        <pc:picChg chg="del mod">
          <ac:chgData name="Das, Gerarda" userId="dec061bf-56a5-47a0-b9f3-f749fe418ae6" providerId="ADAL" clId="{07ABAE78-42CB-4F5F-86C6-09ED37205619}" dt="2026-10-06T08:43:59.113" v="1602" actId="478"/>
          <ac:picMkLst>
            <pc:docMk/>
            <pc:sldMk cId="1659604057" sldId="1540"/>
            <ac:picMk id="28" creationId="{BB50A259-A5ED-3927-04CB-78F5311BA3FD}"/>
          </ac:picMkLst>
        </pc:picChg>
        <pc:picChg chg="mod">
          <ac:chgData name="Das, Gerarda" userId="dec061bf-56a5-47a0-b9f3-f749fe418ae6" providerId="ADAL" clId="{07ABAE78-42CB-4F5F-86C6-09ED37205619}" dt="2026-10-06T08:35:14.305" v="1543" actId="1076"/>
          <ac:picMkLst>
            <pc:docMk/>
            <pc:sldMk cId="1659604057" sldId="1540"/>
            <ac:picMk id="38" creationId="{60B06690-6610-7BD1-BE8E-410EE8E933E6}"/>
          </ac:picMkLst>
        </pc:picChg>
        <pc:cxnChg chg="mod">
          <ac:chgData name="Das, Gerarda" userId="dec061bf-56a5-47a0-b9f3-f749fe418ae6" providerId="ADAL" clId="{07ABAE78-42CB-4F5F-86C6-09ED37205619}" dt="2026-10-06T08:35:24.173" v="1545" actId="14100"/>
          <ac:cxnSpMkLst>
            <pc:docMk/>
            <pc:sldMk cId="1659604057" sldId="1540"/>
            <ac:cxnSpMk id="21" creationId="{35F4836A-C9E9-06F7-1F4D-CD5D96A2E73D}"/>
          </ac:cxnSpMkLst>
        </pc:cxnChg>
      </pc:sldChg>
      <pc:sldChg chg="modSp mod">
        <pc:chgData name="Das, Gerarda" userId="dec061bf-56a5-47a0-b9f3-f749fe418ae6" providerId="ADAL" clId="{07ABAE78-42CB-4F5F-86C6-09ED37205619}" dt="2026-10-06T08:27:19.441" v="1233" actId="14100"/>
        <pc:sldMkLst>
          <pc:docMk/>
          <pc:sldMk cId="539645538" sldId="1542"/>
        </pc:sldMkLst>
        <pc:spChg chg="mod">
          <ac:chgData name="Das, Gerarda" userId="dec061bf-56a5-47a0-b9f3-f749fe418ae6" providerId="ADAL" clId="{07ABAE78-42CB-4F5F-86C6-09ED37205619}" dt="2026-10-06T08:26:53.264" v="1229" actId="14100"/>
          <ac:spMkLst>
            <pc:docMk/>
            <pc:sldMk cId="539645538" sldId="1542"/>
            <ac:spMk id="10" creationId="{6888798D-B04A-3145-9956-69A56EC4F5A8}"/>
          </ac:spMkLst>
        </pc:spChg>
        <pc:spChg chg="mod">
          <ac:chgData name="Das, Gerarda" userId="dec061bf-56a5-47a0-b9f3-f749fe418ae6" providerId="ADAL" clId="{07ABAE78-42CB-4F5F-86C6-09ED37205619}" dt="2026-10-06T08:27:19.441" v="1233" actId="14100"/>
          <ac:spMkLst>
            <pc:docMk/>
            <pc:sldMk cId="539645538" sldId="1542"/>
            <ac:spMk id="16" creationId="{459E6061-DF40-60D8-F74F-35F87D538D02}"/>
          </ac:spMkLst>
        </pc:spChg>
        <pc:spChg chg="mod">
          <ac:chgData name="Das, Gerarda" userId="dec061bf-56a5-47a0-b9f3-f749fe418ae6" providerId="ADAL" clId="{07ABAE78-42CB-4F5F-86C6-09ED37205619}" dt="2026-10-06T08:26:57.347" v="1230" actId="1076"/>
          <ac:spMkLst>
            <pc:docMk/>
            <pc:sldMk cId="539645538" sldId="1542"/>
            <ac:spMk id="21" creationId="{85781492-B347-C3C7-CB9D-BD998DAC9EDF}"/>
          </ac:spMkLst>
        </pc:spChg>
        <pc:spChg chg="mod">
          <ac:chgData name="Das, Gerarda" userId="dec061bf-56a5-47a0-b9f3-f749fe418ae6" providerId="ADAL" clId="{07ABAE78-42CB-4F5F-86C6-09ED37205619}" dt="2026-10-06T08:27:10.507" v="1232" actId="1076"/>
          <ac:spMkLst>
            <pc:docMk/>
            <pc:sldMk cId="539645538" sldId="1542"/>
            <ac:spMk id="23" creationId="{F2DFB128-CD2A-81BF-43C9-D7F143CA71E8}"/>
          </ac:spMkLst>
        </pc:spChg>
      </pc:sldChg>
      <pc:sldChg chg="delSp modSp mod">
        <pc:chgData name="Das, Gerarda" userId="dec061bf-56a5-47a0-b9f3-f749fe418ae6" providerId="ADAL" clId="{07ABAE78-42CB-4F5F-86C6-09ED37205619}" dt="2026-10-06T08:34:47.043" v="1542" actId="478"/>
        <pc:sldMkLst>
          <pc:docMk/>
          <pc:sldMk cId="140780686" sldId="1543"/>
        </pc:sldMkLst>
        <pc:spChg chg="mod">
          <ac:chgData name="Das, Gerarda" userId="dec061bf-56a5-47a0-b9f3-f749fe418ae6" providerId="ADAL" clId="{07ABAE78-42CB-4F5F-86C6-09ED37205619}" dt="2026-10-06T08:34:39.618" v="1539" actId="1035"/>
          <ac:spMkLst>
            <pc:docMk/>
            <pc:sldMk cId="140780686" sldId="1543"/>
            <ac:spMk id="19" creationId="{1D2F37AA-F2A8-7979-339B-6B6CDED22659}"/>
          </ac:spMkLst>
        </pc:spChg>
        <pc:spChg chg="del">
          <ac:chgData name="Das, Gerarda" userId="dec061bf-56a5-47a0-b9f3-f749fe418ae6" providerId="ADAL" clId="{07ABAE78-42CB-4F5F-86C6-09ED37205619}" dt="2026-10-06T08:34:47.043" v="1542" actId="478"/>
          <ac:spMkLst>
            <pc:docMk/>
            <pc:sldMk cId="140780686" sldId="1543"/>
            <ac:spMk id="23" creationId="{67E78AD6-9716-06C2-966F-BDD2CEE4E386}"/>
          </ac:spMkLst>
        </pc:spChg>
        <pc:spChg chg="mod">
          <ac:chgData name="Das, Gerarda" userId="dec061bf-56a5-47a0-b9f3-f749fe418ae6" providerId="ADAL" clId="{07ABAE78-42CB-4F5F-86C6-09ED37205619}" dt="2026-10-06T08:33:09.965" v="1438" actId="20577"/>
          <ac:spMkLst>
            <pc:docMk/>
            <pc:sldMk cId="140780686" sldId="1543"/>
            <ac:spMk id="34" creationId="{88781E9A-079B-520A-89D7-75604F05B939}"/>
          </ac:spMkLst>
        </pc:spChg>
        <pc:spChg chg="mod">
          <ac:chgData name="Das, Gerarda" userId="dec061bf-56a5-47a0-b9f3-f749fe418ae6" providerId="ADAL" clId="{07ABAE78-42CB-4F5F-86C6-09ED37205619}" dt="2026-10-06T08:34:32.530" v="1532" actId="404"/>
          <ac:spMkLst>
            <pc:docMk/>
            <pc:sldMk cId="140780686" sldId="1543"/>
            <ac:spMk id="35" creationId="{64072CAC-B152-0227-C749-6ABE56CD67C9}"/>
          </ac:spMkLst>
        </pc:spChg>
        <pc:spChg chg="mod">
          <ac:chgData name="Das, Gerarda" userId="dec061bf-56a5-47a0-b9f3-f749fe418ae6" providerId="ADAL" clId="{07ABAE78-42CB-4F5F-86C6-09ED37205619}" dt="2026-10-06T08:34:43.562" v="1541" actId="404"/>
          <ac:spMkLst>
            <pc:docMk/>
            <pc:sldMk cId="140780686" sldId="1543"/>
            <ac:spMk id="36" creationId="{FD81258E-086C-0FF1-4B05-24BADD630475}"/>
          </ac:spMkLst>
        </pc:spChg>
        <pc:picChg chg="mod">
          <ac:chgData name="Das, Gerarda" userId="dec061bf-56a5-47a0-b9f3-f749fe418ae6" providerId="ADAL" clId="{07ABAE78-42CB-4F5F-86C6-09ED37205619}" dt="2026-10-06T08:34:39.618" v="1539" actId="1035"/>
          <ac:picMkLst>
            <pc:docMk/>
            <pc:sldMk cId="140780686" sldId="1543"/>
            <ac:picMk id="21" creationId="{E74796EB-A12E-6581-1CE5-13E535CA3471}"/>
          </ac:picMkLst>
        </pc:picChg>
      </pc:sldChg>
      <pc:sldChg chg="addSp delSp modSp mod">
        <pc:chgData name="Das, Gerarda" userId="dec061bf-56a5-47a0-b9f3-f749fe418ae6" providerId="ADAL" clId="{07ABAE78-42CB-4F5F-86C6-09ED37205619}" dt="2026-10-06T08:15:32.824" v="944" actId="1076"/>
        <pc:sldMkLst>
          <pc:docMk/>
          <pc:sldMk cId="983550617" sldId="1545"/>
        </pc:sldMkLst>
        <pc:spChg chg="add del mod">
          <ac:chgData name="Das, Gerarda" userId="dec061bf-56a5-47a0-b9f3-f749fe418ae6" providerId="ADAL" clId="{07ABAE78-42CB-4F5F-86C6-09ED37205619}" dt="2026-10-06T08:14:39.874" v="933" actId="478"/>
          <ac:spMkLst>
            <pc:docMk/>
            <pc:sldMk cId="983550617" sldId="1545"/>
            <ac:spMk id="2" creationId="{1688314A-206B-341D-9B28-3F27B6EEBB5A}"/>
          </ac:spMkLst>
        </pc:spChg>
        <pc:spChg chg="del">
          <ac:chgData name="Das, Gerarda" userId="dec061bf-56a5-47a0-b9f3-f749fe418ae6" providerId="ADAL" clId="{07ABAE78-42CB-4F5F-86C6-09ED37205619}" dt="2026-10-06T08:03:47.929" v="25" actId="478"/>
          <ac:spMkLst>
            <pc:docMk/>
            <pc:sldMk cId="983550617" sldId="1545"/>
            <ac:spMk id="5" creationId="{C28204B6-F096-67FA-AFE2-2B16CDD69EB9}"/>
          </ac:spMkLst>
        </pc:spChg>
        <pc:spChg chg="del">
          <ac:chgData name="Das, Gerarda" userId="dec061bf-56a5-47a0-b9f3-f749fe418ae6" providerId="ADAL" clId="{07ABAE78-42CB-4F5F-86C6-09ED37205619}" dt="2026-10-06T08:15:29.136" v="942" actId="478"/>
          <ac:spMkLst>
            <pc:docMk/>
            <pc:sldMk cId="983550617" sldId="1545"/>
            <ac:spMk id="6" creationId="{BDEA0EF5-310E-B796-7931-AAE0C022EBB8}"/>
          </ac:spMkLst>
        </pc:spChg>
        <pc:picChg chg="del">
          <ac:chgData name="Das, Gerarda" userId="dec061bf-56a5-47a0-b9f3-f749fe418ae6" providerId="ADAL" clId="{07ABAE78-42CB-4F5F-86C6-09ED37205619}" dt="2026-10-06T08:14:41.663" v="934" actId="478"/>
          <ac:picMkLst>
            <pc:docMk/>
            <pc:sldMk cId="983550617" sldId="1545"/>
            <ac:picMk id="4" creationId="{669937EE-4757-4A9F-AF1E-7235F984CCD4}"/>
          </ac:picMkLst>
        </pc:picChg>
        <pc:picChg chg="del">
          <ac:chgData name="Das, Gerarda" userId="dec061bf-56a5-47a0-b9f3-f749fe418ae6" providerId="ADAL" clId="{07ABAE78-42CB-4F5F-86C6-09ED37205619}" dt="2026-10-06T08:15:00.400" v="941" actId="478"/>
          <ac:picMkLst>
            <pc:docMk/>
            <pc:sldMk cId="983550617" sldId="1545"/>
            <ac:picMk id="7" creationId="{C0F4AC80-BD76-DDA3-AF2A-9D8B35764ACB}"/>
          </ac:picMkLst>
        </pc:picChg>
        <pc:picChg chg="add mod">
          <ac:chgData name="Das, Gerarda" userId="dec061bf-56a5-47a0-b9f3-f749fe418ae6" providerId="ADAL" clId="{07ABAE78-42CB-4F5F-86C6-09ED37205619}" dt="2026-10-06T08:15:32.824" v="944" actId="1076"/>
          <ac:picMkLst>
            <pc:docMk/>
            <pc:sldMk cId="983550617" sldId="1545"/>
            <ac:picMk id="8" creationId="{3133AD6E-6D4D-26AA-3003-E9773D06D023}"/>
          </ac:picMkLst>
        </pc:picChg>
        <pc:picChg chg="mod ord">
          <ac:chgData name="Das, Gerarda" userId="dec061bf-56a5-47a0-b9f3-f749fe418ae6" providerId="ADAL" clId="{07ABAE78-42CB-4F5F-86C6-09ED37205619}" dt="2026-10-06T08:15:31.242" v="943" actId="1076"/>
          <ac:picMkLst>
            <pc:docMk/>
            <pc:sldMk cId="983550617" sldId="1545"/>
            <ac:picMk id="9" creationId="{9BF75238-93CB-D7EC-EB45-BD721BFBB5B7}"/>
          </ac:picMkLst>
        </pc:picChg>
      </pc:sldChg>
    </pc:docChg>
  </pc:docChgLst>
  <pc:docChgLst>
    <pc:chgData name="Harmsel ter, Marjan" userId="5bf7b4e5-383a-4bf6-a1ba-3724f9cc09cb" providerId="ADAL" clId="{7667DC48-2406-4F94-BA94-5BF632662154}"/>
    <pc:docChg chg="custSel modSld">
      <pc:chgData name="Harmsel ter, Marjan" userId="5bf7b4e5-383a-4bf6-a1ba-3724f9cc09cb" providerId="ADAL" clId="{7667DC48-2406-4F94-BA94-5BF632662154}" dt="2026-10-04T08:41:25.669" v="22" actId="1076"/>
      <pc:docMkLst>
        <pc:docMk/>
      </pc:docMkLst>
      <pc:sldChg chg="modSp mod">
        <pc:chgData name="Harmsel ter, Marjan" userId="5bf7b4e5-383a-4bf6-a1ba-3724f9cc09cb" providerId="ADAL" clId="{7667DC48-2406-4F94-BA94-5BF632662154}" dt="2026-10-02T17:33:06.591" v="10" actId="20577"/>
        <pc:sldMkLst>
          <pc:docMk/>
          <pc:sldMk cId="323006580" sldId="548"/>
        </pc:sldMkLst>
        <pc:spChg chg="mod">
          <ac:chgData name="Harmsel ter, Marjan" userId="5bf7b4e5-383a-4bf6-a1ba-3724f9cc09cb" providerId="ADAL" clId="{7667DC48-2406-4F94-BA94-5BF632662154}" dt="2026-10-02T17:33:06.591" v="10" actId="20577"/>
          <ac:spMkLst>
            <pc:docMk/>
            <pc:sldMk cId="323006580" sldId="548"/>
            <ac:spMk id="3" creationId="{00000000-0000-0000-0000-000000000000}"/>
          </ac:spMkLst>
        </pc:spChg>
      </pc:sldChg>
      <pc:sldChg chg="modSp mod">
        <pc:chgData name="Harmsel ter, Marjan" userId="5bf7b4e5-383a-4bf6-a1ba-3724f9cc09cb" providerId="ADAL" clId="{7667DC48-2406-4F94-BA94-5BF632662154}" dt="2026-10-04T08:41:25.669" v="22" actId="1076"/>
        <pc:sldMkLst>
          <pc:docMk/>
          <pc:sldMk cId="539645538" sldId="1542"/>
        </pc:sldMkLst>
        <pc:spChg chg="mod">
          <ac:chgData name="Harmsel ter, Marjan" userId="5bf7b4e5-383a-4bf6-a1ba-3724f9cc09cb" providerId="ADAL" clId="{7667DC48-2406-4F94-BA94-5BF632662154}" dt="2026-10-04T08:41:02.567" v="17" actId="1076"/>
          <ac:spMkLst>
            <pc:docMk/>
            <pc:sldMk cId="539645538" sldId="1542"/>
            <ac:spMk id="12" creationId="{0DDAD3AC-A844-392F-B54E-525AE52E6327}"/>
          </ac:spMkLst>
        </pc:spChg>
        <pc:spChg chg="mod">
          <ac:chgData name="Harmsel ter, Marjan" userId="5bf7b4e5-383a-4bf6-a1ba-3724f9cc09cb" providerId="ADAL" clId="{7667DC48-2406-4F94-BA94-5BF632662154}" dt="2026-10-04T08:40:51.325" v="14" actId="948"/>
          <ac:spMkLst>
            <pc:docMk/>
            <pc:sldMk cId="539645538" sldId="1542"/>
            <ac:spMk id="13" creationId="{934D0DD2-36A8-7F83-8356-BBEA23946758}"/>
          </ac:spMkLst>
        </pc:spChg>
        <pc:spChg chg="mod">
          <ac:chgData name="Harmsel ter, Marjan" userId="5bf7b4e5-383a-4bf6-a1ba-3724f9cc09cb" providerId="ADAL" clId="{7667DC48-2406-4F94-BA94-5BF632662154}" dt="2026-10-04T08:41:16.378" v="20" actId="14100"/>
          <ac:spMkLst>
            <pc:docMk/>
            <pc:sldMk cId="539645538" sldId="1542"/>
            <ac:spMk id="14" creationId="{21711B7B-C6E4-1A1F-9436-3195FA7E5BAA}"/>
          </ac:spMkLst>
        </pc:spChg>
        <pc:spChg chg="mod">
          <ac:chgData name="Harmsel ter, Marjan" userId="5bf7b4e5-383a-4bf6-a1ba-3724f9cc09cb" providerId="ADAL" clId="{7667DC48-2406-4F94-BA94-5BF632662154}" dt="2026-10-04T08:41:19.232" v="21" actId="1076"/>
          <ac:spMkLst>
            <pc:docMk/>
            <pc:sldMk cId="539645538" sldId="1542"/>
            <ac:spMk id="15" creationId="{463C8EF8-D932-427E-F8F0-7215732A50DD}"/>
          </ac:spMkLst>
        </pc:spChg>
        <pc:spChg chg="mod">
          <ac:chgData name="Harmsel ter, Marjan" userId="5bf7b4e5-383a-4bf6-a1ba-3724f9cc09cb" providerId="ADAL" clId="{7667DC48-2406-4F94-BA94-5BF632662154}" dt="2026-10-04T08:40:57.552" v="15" actId="14100"/>
          <ac:spMkLst>
            <pc:docMk/>
            <pc:sldMk cId="539645538" sldId="1542"/>
            <ac:spMk id="18" creationId="{17688CC9-A0A9-85ED-0030-C56645AEB4E7}"/>
          </ac:spMkLst>
        </pc:spChg>
        <pc:spChg chg="mod">
          <ac:chgData name="Harmsel ter, Marjan" userId="5bf7b4e5-383a-4bf6-a1ba-3724f9cc09cb" providerId="ADAL" clId="{7667DC48-2406-4F94-BA94-5BF632662154}" dt="2026-10-04T08:40:59.762" v="16" actId="14100"/>
          <ac:spMkLst>
            <pc:docMk/>
            <pc:sldMk cId="539645538" sldId="1542"/>
            <ac:spMk id="19" creationId="{68D09F31-467A-9277-6E2E-F0460C3D4017}"/>
          </ac:spMkLst>
        </pc:spChg>
        <pc:picChg chg="mod">
          <ac:chgData name="Harmsel ter, Marjan" userId="5bf7b4e5-383a-4bf6-a1ba-3724f9cc09cb" providerId="ADAL" clId="{7667DC48-2406-4F94-BA94-5BF632662154}" dt="2026-10-04T08:41:25.669" v="22" actId="1076"/>
          <ac:picMkLst>
            <pc:docMk/>
            <pc:sldMk cId="539645538" sldId="1542"/>
            <ac:picMk id="27" creationId="{C0BBD7BE-4232-6ACB-5411-2AAA28516EBB}"/>
          </ac:picMkLst>
        </pc:picChg>
      </pc:sldChg>
    </pc:docChg>
  </pc:docChgLst>
  <pc:docChgLst>
    <pc:chgData name="Duijf, Antoinette" userId="80426808-569e-4360-acb0-e5a6dc4b8ad2" providerId="ADAL" clId="{00582A34-8C2B-428E-B5DC-339D12EFD4B8}"/>
    <pc:docChg chg="undo redo custSel addSld delSld modSld sldOrd modSection">
      <pc:chgData name="Duijf, Antoinette" userId="80426808-569e-4360-acb0-e5a6dc4b8ad2" providerId="ADAL" clId="{00582A34-8C2B-428E-B5DC-339D12EFD4B8}" dt="2026-10-02T22:01:19.131" v="4775" actId="20577"/>
      <pc:docMkLst>
        <pc:docMk/>
      </pc:docMkLst>
      <pc:sldChg chg="modNotesTx">
        <pc:chgData name="Duijf, Antoinette" userId="80426808-569e-4360-acb0-e5a6dc4b8ad2" providerId="ADAL" clId="{00582A34-8C2B-428E-B5DC-339D12EFD4B8}" dt="2026-10-02T19:31:30.941" v="106" actId="20577"/>
        <pc:sldMkLst>
          <pc:docMk/>
          <pc:sldMk cId="323006580" sldId="548"/>
        </pc:sldMkLst>
      </pc:sldChg>
      <pc:sldChg chg="addSp modSp mod modNotesTx">
        <pc:chgData name="Duijf, Antoinette" userId="80426808-569e-4360-acb0-e5a6dc4b8ad2" providerId="ADAL" clId="{00582A34-8C2B-428E-B5DC-339D12EFD4B8}" dt="2026-10-02T22:00:33.600" v="4756" actId="113"/>
        <pc:sldMkLst>
          <pc:docMk/>
          <pc:sldMk cId="2189114603" sldId="1437"/>
        </pc:sldMkLst>
        <pc:spChg chg="mod">
          <ac:chgData name="Duijf, Antoinette" userId="80426808-569e-4360-acb0-e5a6dc4b8ad2" providerId="ADAL" clId="{00582A34-8C2B-428E-B5DC-339D12EFD4B8}" dt="2026-10-02T22:00:33.600" v="4756" actId="113"/>
          <ac:spMkLst>
            <pc:docMk/>
            <pc:sldMk cId="2189114603" sldId="1437"/>
            <ac:spMk id="3" creationId="{00000000-0000-0000-0000-000000000000}"/>
          </ac:spMkLst>
        </pc:spChg>
      </pc:sldChg>
      <pc:sldChg chg="addSp delSp modSp mod ord modNotesTx">
        <pc:chgData name="Duijf, Antoinette" userId="80426808-569e-4360-acb0-e5a6dc4b8ad2" providerId="ADAL" clId="{00582A34-8C2B-428E-B5DC-339D12EFD4B8}" dt="2026-10-02T21:17:32.133" v="3086" actId="22"/>
        <pc:sldMkLst>
          <pc:docMk/>
          <pc:sldMk cId="3852907103" sldId="1460"/>
        </pc:sldMkLst>
        <pc:spChg chg="mod">
          <ac:chgData name="Duijf, Antoinette" userId="80426808-569e-4360-acb0-e5a6dc4b8ad2" providerId="ADAL" clId="{00582A34-8C2B-428E-B5DC-339D12EFD4B8}" dt="2026-10-02T19:31:24.225" v="73" actId="20577"/>
          <ac:spMkLst>
            <pc:docMk/>
            <pc:sldMk cId="3852907103" sldId="1460"/>
            <ac:spMk id="6" creationId="{00000000-0000-0000-0000-000000000000}"/>
          </ac:spMkLst>
        </pc:spChg>
        <pc:picChg chg="add mod">
          <ac:chgData name="Duijf, Antoinette" userId="80426808-569e-4360-acb0-e5a6dc4b8ad2" providerId="ADAL" clId="{00582A34-8C2B-428E-B5DC-339D12EFD4B8}" dt="2026-10-02T20:26:29.795" v="2168" actId="1076"/>
          <ac:picMkLst>
            <pc:docMk/>
            <pc:sldMk cId="3852907103" sldId="1460"/>
            <ac:picMk id="5" creationId="{04604481-3E5E-1A63-274E-C52D9D1F298D}"/>
          </ac:picMkLst>
        </pc:picChg>
      </pc:sldChg>
      <pc:sldChg chg="addSp delSp modSp mod ord">
        <pc:chgData name="Duijf, Antoinette" userId="80426808-569e-4360-acb0-e5a6dc4b8ad2" providerId="ADAL" clId="{00582A34-8C2B-428E-B5DC-339D12EFD4B8}" dt="2026-10-02T21:17:03.909" v="3082"/>
        <pc:sldMkLst>
          <pc:docMk/>
          <pc:sldMk cId="3978205201" sldId="1474"/>
        </pc:sldMkLst>
        <pc:spChg chg="mod">
          <ac:chgData name="Duijf, Antoinette" userId="80426808-569e-4360-acb0-e5a6dc4b8ad2" providerId="ADAL" clId="{00582A34-8C2B-428E-B5DC-339D12EFD4B8}" dt="2026-10-02T20:37:30.592" v="2264" actId="115"/>
          <ac:spMkLst>
            <pc:docMk/>
            <pc:sldMk cId="3978205201" sldId="1474"/>
            <ac:spMk id="10" creationId="{53A896E9-F098-44DA-A15A-0BB6C51751F4}"/>
          </ac:spMkLst>
        </pc:spChg>
        <pc:picChg chg="add mod">
          <ac:chgData name="Duijf, Antoinette" userId="80426808-569e-4360-acb0-e5a6dc4b8ad2" providerId="ADAL" clId="{00582A34-8C2B-428E-B5DC-339D12EFD4B8}" dt="2026-10-02T20:35:14.173" v="2179" actId="1076"/>
          <ac:picMkLst>
            <pc:docMk/>
            <pc:sldMk cId="3978205201" sldId="1474"/>
            <ac:picMk id="3" creationId="{D5AD97AD-0E7C-EF97-4289-D1B539770B6A}"/>
          </ac:picMkLst>
        </pc:picChg>
      </pc:sldChg>
      <pc:sldChg chg="addSp modSp mod">
        <pc:chgData name="Duijf, Antoinette" userId="80426808-569e-4360-acb0-e5a6dc4b8ad2" providerId="ADAL" clId="{00582A34-8C2B-428E-B5DC-339D12EFD4B8}" dt="2026-10-02T20:20:46.320" v="2083" actId="12788"/>
        <pc:sldMkLst>
          <pc:docMk/>
          <pc:sldMk cId="4207872812" sldId="1475"/>
        </pc:sldMkLst>
        <pc:spChg chg="mod">
          <ac:chgData name="Duijf, Antoinette" userId="80426808-569e-4360-acb0-e5a6dc4b8ad2" providerId="ADAL" clId="{00582A34-8C2B-428E-B5DC-339D12EFD4B8}" dt="2026-10-02T19:31:43.148" v="124" actId="20577"/>
          <ac:spMkLst>
            <pc:docMk/>
            <pc:sldMk cId="4207872812" sldId="1475"/>
            <ac:spMk id="6" creationId="{00000000-0000-0000-0000-000000000000}"/>
          </ac:spMkLst>
        </pc:spChg>
        <pc:picChg chg="add mod">
          <ac:chgData name="Duijf, Antoinette" userId="80426808-569e-4360-acb0-e5a6dc4b8ad2" providerId="ADAL" clId="{00582A34-8C2B-428E-B5DC-339D12EFD4B8}" dt="2026-10-02T20:20:46.320" v="2083" actId="12788"/>
          <ac:picMkLst>
            <pc:docMk/>
            <pc:sldMk cId="4207872812" sldId="1475"/>
            <ac:picMk id="3" creationId="{AC2AF08D-28E5-859C-B766-82FBE2723A51}"/>
          </ac:picMkLst>
        </pc:picChg>
      </pc:sldChg>
      <pc:sldChg chg="addSp delSp modSp mod ord">
        <pc:chgData name="Duijf, Antoinette" userId="80426808-569e-4360-acb0-e5a6dc4b8ad2" providerId="ADAL" clId="{00582A34-8C2B-428E-B5DC-339D12EFD4B8}" dt="2026-10-02T21:23:00.169" v="3209" actId="1076"/>
        <pc:sldMkLst>
          <pc:docMk/>
          <pc:sldMk cId="2452007587" sldId="1476"/>
        </pc:sldMkLst>
        <pc:spChg chg="mod">
          <ac:chgData name="Duijf, Antoinette" userId="80426808-569e-4360-acb0-e5a6dc4b8ad2" providerId="ADAL" clId="{00582A34-8C2B-428E-B5DC-339D12EFD4B8}" dt="2026-10-02T19:31:36.766" v="112" actId="20577"/>
          <ac:spMkLst>
            <pc:docMk/>
            <pc:sldMk cId="2452007587" sldId="1476"/>
            <ac:spMk id="6" creationId="{00000000-0000-0000-0000-000000000000}"/>
          </ac:spMkLst>
        </pc:spChg>
        <pc:picChg chg="add mod">
          <ac:chgData name="Duijf, Antoinette" userId="80426808-569e-4360-acb0-e5a6dc4b8ad2" providerId="ADAL" clId="{00582A34-8C2B-428E-B5DC-339D12EFD4B8}" dt="2026-10-02T20:23:35.103" v="2121" actId="1076"/>
          <ac:picMkLst>
            <pc:docMk/>
            <pc:sldMk cId="2452007587" sldId="1476"/>
            <ac:picMk id="8" creationId="{5E2F13D7-7404-B065-CC8E-A5C2AE7EC04D}"/>
          </ac:picMkLst>
        </pc:picChg>
        <pc:cxnChg chg="add mod">
          <ac:chgData name="Duijf, Antoinette" userId="80426808-569e-4360-acb0-e5a6dc4b8ad2" providerId="ADAL" clId="{00582A34-8C2B-428E-B5DC-339D12EFD4B8}" dt="2026-10-02T21:23:00.169" v="3209" actId="1076"/>
          <ac:cxnSpMkLst>
            <pc:docMk/>
            <pc:sldMk cId="2452007587" sldId="1476"/>
            <ac:cxnSpMk id="17" creationId="{61C9BDB7-4413-45E1-08C8-15CBD0F0A7AB}"/>
          </ac:cxnSpMkLst>
        </pc:cxnChg>
      </pc:sldChg>
      <pc:sldChg chg="addSp delSp modSp mod modNotesTx">
        <pc:chgData name="Duijf, Antoinette" userId="80426808-569e-4360-acb0-e5a6dc4b8ad2" providerId="ADAL" clId="{00582A34-8C2B-428E-B5DC-339D12EFD4B8}" dt="2026-10-02T20:48:02.391" v="2325" actId="1076"/>
        <pc:sldMkLst>
          <pc:docMk/>
          <pc:sldMk cId="4074911733" sldId="1478"/>
        </pc:sldMkLst>
        <pc:spChg chg="mod">
          <ac:chgData name="Duijf, Antoinette" userId="80426808-569e-4360-acb0-e5a6dc4b8ad2" providerId="ADAL" clId="{00582A34-8C2B-428E-B5DC-339D12EFD4B8}" dt="2026-10-02T19:31:53.450" v="131" actId="20577"/>
          <ac:spMkLst>
            <pc:docMk/>
            <pc:sldMk cId="4074911733" sldId="1478"/>
            <ac:spMk id="6" creationId="{00000000-0000-0000-0000-000000000000}"/>
          </ac:spMkLst>
        </pc:spChg>
        <pc:picChg chg="add mod">
          <ac:chgData name="Duijf, Antoinette" userId="80426808-569e-4360-acb0-e5a6dc4b8ad2" providerId="ADAL" clId="{00582A34-8C2B-428E-B5DC-339D12EFD4B8}" dt="2026-10-02T20:48:02.391" v="2325" actId="1076"/>
          <ac:picMkLst>
            <pc:docMk/>
            <pc:sldMk cId="4074911733" sldId="1478"/>
            <ac:picMk id="5" creationId="{0E7A6BEA-6719-8730-03AC-AAA3E77DB3BC}"/>
          </ac:picMkLst>
        </pc:picChg>
        <pc:picChg chg="add mod">
          <ac:chgData name="Duijf, Antoinette" userId="80426808-569e-4360-acb0-e5a6dc4b8ad2" providerId="ADAL" clId="{00582A34-8C2B-428E-B5DC-339D12EFD4B8}" dt="2026-10-02T20:48:00.717" v="2324" actId="14100"/>
          <ac:picMkLst>
            <pc:docMk/>
            <pc:sldMk cId="4074911733" sldId="1478"/>
            <ac:picMk id="8" creationId="{50730B2F-D8B4-D1D4-C32D-6D37DF958E85}"/>
          </ac:picMkLst>
        </pc:picChg>
      </pc:sldChg>
      <pc:sldChg chg="addSp modSp mod ord">
        <pc:chgData name="Duijf, Antoinette" userId="80426808-569e-4360-acb0-e5a6dc4b8ad2" providerId="ADAL" clId="{00582A34-8C2B-428E-B5DC-339D12EFD4B8}" dt="2026-10-02T20:20:43.199" v="2082" actId="1076"/>
        <pc:sldMkLst>
          <pc:docMk/>
          <pc:sldMk cId="4210467006" sldId="1479"/>
        </pc:sldMkLst>
        <pc:spChg chg="mod">
          <ac:chgData name="Duijf, Antoinette" userId="80426808-569e-4360-acb0-e5a6dc4b8ad2" providerId="ADAL" clId="{00582A34-8C2B-428E-B5DC-339D12EFD4B8}" dt="2026-10-02T19:32:04.065" v="154" actId="20577"/>
          <ac:spMkLst>
            <pc:docMk/>
            <pc:sldMk cId="4210467006" sldId="1479"/>
            <ac:spMk id="6" creationId="{00000000-0000-0000-0000-000000000000}"/>
          </ac:spMkLst>
        </pc:spChg>
        <pc:picChg chg="add mod">
          <ac:chgData name="Duijf, Antoinette" userId="80426808-569e-4360-acb0-e5a6dc4b8ad2" providerId="ADAL" clId="{00582A34-8C2B-428E-B5DC-339D12EFD4B8}" dt="2026-10-02T20:20:43.199" v="2082" actId="1076"/>
          <ac:picMkLst>
            <pc:docMk/>
            <pc:sldMk cId="4210467006" sldId="1479"/>
            <ac:picMk id="3" creationId="{344E0279-1ADC-17DF-70B5-83865E4DF17A}"/>
          </ac:picMkLst>
        </pc:picChg>
      </pc:sldChg>
      <pc:sldChg chg="addSp modSp mod ord">
        <pc:chgData name="Duijf, Antoinette" userId="80426808-569e-4360-acb0-e5a6dc4b8ad2" providerId="ADAL" clId="{00582A34-8C2B-428E-B5DC-339D12EFD4B8}" dt="2026-10-02T20:34:51.191" v="2174" actId="1076"/>
        <pc:sldMkLst>
          <pc:docMk/>
          <pc:sldMk cId="164643335" sldId="1519"/>
        </pc:sldMkLst>
        <pc:spChg chg="mod">
          <ac:chgData name="Duijf, Antoinette" userId="80426808-569e-4360-acb0-e5a6dc4b8ad2" providerId="ADAL" clId="{00582A34-8C2B-428E-B5DC-339D12EFD4B8}" dt="2026-10-02T19:32:18.117" v="185" actId="404"/>
          <ac:spMkLst>
            <pc:docMk/>
            <pc:sldMk cId="164643335" sldId="1519"/>
            <ac:spMk id="6" creationId="{00000000-0000-0000-0000-000000000000}"/>
          </ac:spMkLst>
        </pc:spChg>
      </pc:sldChg>
      <pc:sldChg chg="addSp delSp modSp add mod modNotesTx">
        <pc:chgData name="Duijf, Antoinette" userId="80426808-569e-4360-acb0-e5a6dc4b8ad2" providerId="ADAL" clId="{00582A34-8C2B-428E-B5DC-339D12EFD4B8}" dt="2026-10-02T22:01:19.131" v="4775" actId="20577"/>
        <pc:sldMkLst>
          <pc:docMk/>
          <pc:sldMk cId="484913167" sldId="1535"/>
        </pc:sldMkLst>
        <pc:spChg chg="mod">
          <ac:chgData name="Duijf, Antoinette" userId="80426808-569e-4360-acb0-e5a6dc4b8ad2" providerId="ADAL" clId="{00582A34-8C2B-428E-B5DC-339D12EFD4B8}" dt="2026-10-02T21:24:46.947" v="3311" actId="255"/>
          <ac:spMkLst>
            <pc:docMk/>
            <pc:sldMk cId="484913167" sldId="1535"/>
            <ac:spMk id="35" creationId="{EB6B0B06-9616-8304-837D-FDAD7FA45FCF}"/>
          </ac:spMkLst>
        </pc:spChg>
        <pc:spChg chg="mod">
          <ac:chgData name="Duijf, Antoinette" userId="80426808-569e-4360-acb0-e5a6dc4b8ad2" providerId="ADAL" clId="{00582A34-8C2B-428E-B5DC-339D12EFD4B8}" dt="2026-10-02T21:30:49.589" v="3507" actId="20577"/>
          <ac:spMkLst>
            <pc:docMk/>
            <pc:sldMk cId="484913167" sldId="1535"/>
            <ac:spMk id="36" creationId="{84AFA6ED-DE91-11B0-08DB-6FB7ED58AD62}"/>
          </ac:spMkLst>
        </pc:spChg>
      </pc:sldChg>
      <pc:sldChg chg="addSp delSp modSp add mod modNotesTx">
        <pc:chgData name="Duijf, Antoinette" userId="80426808-569e-4360-acb0-e5a6dc4b8ad2" providerId="ADAL" clId="{00582A34-8C2B-428E-B5DC-339D12EFD4B8}" dt="2026-10-02T21:41:54.705" v="3629" actId="1076"/>
        <pc:sldMkLst>
          <pc:docMk/>
          <pc:sldMk cId="1603281935" sldId="1536"/>
        </pc:sldMkLst>
        <pc:picChg chg="add mod">
          <ac:chgData name="Duijf, Antoinette" userId="80426808-569e-4360-acb0-e5a6dc4b8ad2" providerId="ADAL" clId="{00582A34-8C2B-428E-B5DC-339D12EFD4B8}" dt="2026-10-02T20:20:19.949" v="2071" actId="14100"/>
          <ac:picMkLst>
            <pc:docMk/>
            <pc:sldMk cId="1603281935" sldId="1536"/>
            <ac:picMk id="22" creationId="{B8C086A8-0C78-1396-D0C0-BC08CCCA89D6}"/>
          </ac:picMkLst>
        </pc:picChg>
        <pc:picChg chg="mod modCrop">
          <ac:chgData name="Duijf, Antoinette" userId="80426808-569e-4360-acb0-e5a6dc4b8ad2" providerId="ADAL" clId="{00582A34-8C2B-428E-B5DC-339D12EFD4B8}" dt="2026-10-02T21:41:48.898" v="3627" actId="14100"/>
          <ac:picMkLst>
            <pc:docMk/>
            <pc:sldMk cId="1603281935" sldId="1536"/>
            <ac:picMk id="31" creationId="{ECAF6F5E-1CC9-481D-C168-A7B619B8F4A7}"/>
          </ac:picMkLst>
        </pc:picChg>
        <pc:picChg chg="mod modCrop">
          <ac:chgData name="Duijf, Antoinette" userId="80426808-569e-4360-acb0-e5a6dc4b8ad2" providerId="ADAL" clId="{00582A34-8C2B-428E-B5DC-339D12EFD4B8}" dt="2026-10-02T21:41:54.705" v="3629" actId="1076"/>
          <ac:picMkLst>
            <pc:docMk/>
            <pc:sldMk cId="1603281935" sldId="1536"/>
            <ac:picMk id="33" creationId="{15F42338-8D4E-FF0A-BA62-B636A59D8112}"/>
          </ac:picMkLst>
        </pc:picChg>
        <pc:picChg chg="mod modCrop">
          <ac:chgData name="Duijf, Antoinette" userId="80426808-569e-4360-acb0-e5a6dc4b8ad2" providerId="ADAL" clId="{00582A34-8C2B-428E-B5DC-339D12EFD4B8}" dt="2026-10-02T21:41:42.239" v="3624" actId="1076"/>
          <ac:picMkLst>
            <pc:docMk/>
            <pc:sldMk cId="1603281935" sldId="1536"/>
            <ac:picMk id="35" creationId="{AB1A71F3-D8FA-8A3F-6FC5-3E3E407C4C2E}"/>
          </ac:picMkLst>
        </pc:picChg>
      </pc:sldChg>
      <pc:sldChg chg="addSp delSp modSp add mod modNotesTx">
        <pc:chgData name="Duijf, Antoinette" userId="80426808-569e-4360-acb0-e5a6dc4b8ad2" providerId="ADAL" clId="{00582A34-8C2B-428E-B5DC-339D12EFD4B8}" dt="2026-10-02T21:19:59.378" v="3167" actId="20577"/>
        <pc:sldMkLst>
          <pc:docMk/>
          <pc:sldMk cId="302114426" sldId="1537"/>
        </pc:sldMkLst>
        <pc:spChg chg="mod">
          <ac:chgData name="Duijf, Antoinette" userId="80426808-569e-4360-acb0-e5a6dc4b8ad2" providerId="ADAL" clId="{00582A34-8C2B-428E-B5DC-339D12EFD4B8}" dt="2026-10-02T20:50:33.079" v="2354" actId="20577"/>
          <ac:spMkLst>
            <pc:docMk/>
            <pc:sldMk cId="302114426" sldId="1537"/>
            <ac:spMk id="34" creationId="{152372B3-00F5-781C-183E-6F2DDF35091D}"/>
          </ac:spMkLst>
        </pc:spChg>
        <pc:spChg chg="mod">
          <ac:chgData name="Duijf, Antoinette" userId="80426808-569e-4360-acb0-e5a6dc4b8ad2" providerId="ADAL" clId="{00582A34-8C2B-428E-B5DC-339D12EFD4B8}" dt="2026-10-02T21:18:28.927" v="3155" actId="20577"/>
          <ac:spMkLst>
            <pc:docMk/>
            <pc:sldMk cId="302114426" sldId="1537"/>
            <ac:spMk id="35" creationId="{37104C51-0232-62ED-4C6F-1447D06633EE}"/>
          </ac:spMkLst>
        </pc:spChg>
        <pc:picChg chg="add mod">
          <ac:chgData name="Duijf, Antoinette" userId="80426808-569e-4360-acb0-e5a6dc4b8ad2" providerId="ADAL" clId="{00582A34-8C2B-428E-B5DC-339D12EFD4B8}" dt="2026-10-02T21:18:25.550" v="3154" actId="1076"/>
          <ac:picMkLst>
            <pc:docMk/>
            <pc:sldMk cId="302114426" sldId="1537"/>
            <ac:picMk id="9" creationId="{EC6A158C-47B0-0D8C-57FE-DA6FCF3F02B7}"/>
          </ac:picMkLst>
        </pc:picChg>
      </pc:sldChg>
      <pc:sldChg chg="addSp delSp modSp add mod modNotesTx">
        <pc:chgData name="Duijf, Antoinette" userId="80426808-569e-4360-acb0-e5a6dc4b8ad2" providerId="ADAL" clId="{00582A34-8C2B-428E-B5DC-339D12EFD4B8}" dt="2026-10-02T21:50:45.574" v="4017" actId="20577"/>
        <pc:sldMkLst>
          <pc:docMk/>
          <pc:sldMk cId="1411488283" sldId="1538"/>
        </pc:sldMkLst>
        <pc:spChg chg="mod">
          <ac:chgData name="Duijf, Antoinette" userId="80426808-569e-4360-acb0-e5a6dc4b8ad2" providerId="ADAL" clId="{00582A34-8C2B-428E-B5DC-339D12EFD4B8}" dt="2026-10-02T20:10:59.845" v="1947" actId="20577"/>
          <ac:spMkLst>
            <pc:docMk/>
            <pc:sldMk cId="1411488283" sldId="1538"/>
            <ac:spMk id="33" creationId="{59BD5B5D-FE39-A6BE-1ABD-01F5E52A1B3E}"/>
          </ac:spMkLst>
        </pc:spChg>
        <pc:spChg chg="mod">
          <ac:chgData name="Duijf, Antoinette" userId="80426808-569e-4360-acb0-e5a6dc4b8ad2" providerId="ADAL" clId="{00582A34-8C2B-428E-B5DC-339D12EFD4B8}" dt="2026-10-02T20:11:04.619" v="1955" actId="20577"/>
          <ac:spMkLst>
            <pc:docMk/>
            <pc:sldMk cId="1411488283" sldId="1538"/>
            <ac:spMk id="34" creationId="{3E42B962-EE79-2B65-E435-65E720885515}"/>
          </ac:spMkLst>
        </pc:spChg>
        <pc:spChg chg="mod">
          <ac:chgData name="Duijf, Antoinette" userId="80426808-569e-4360-acb0-e5a6dc4b8ad2" providerId="ADAL" clId="{00582A34-8C2B-428E-B5DC-339D12EFD4B8}" dt="2026-10-02T21:50:45.574" v="4017" actId="20577"/>
          <ac:spMkLst>
            <pc:docMk/>
            <pc:sldMk cId="1411488283" sldId="1538"/>
            <ac:spMk id="35" creationId="{EB6B0B06-9616-8304-837D-FDAD7FA45FCF}"/>
          </ac:spMkLst>
        </pc:spChg>
        <pc:spChg chg="mod">
          <ac:chgData name="Duijf, Antoinette" userId="80426808-569e-4360-acb0-e5a6dc4b8ad2" providerId="ADAL" clId="{00582A34-8C2B-428E-B5DC-339D12EFD4B8}" dt="2026-10-02T21:38:42.492" v="3610" actId="115"/>
          <ac:spMkLst>
            <pc:docMk/>
            <pc:sldMk cId="1411488283" sldId="1538"/>
            <ac:spMk id="36" creationId="{84AFA6ED-DE91-11B0-08DB-6FB7ED58AD62}"/>
          </ac:spMkLst>
        </pc:spChg>
        <pc:picChg chg="add mod">
          <ac:chgData name="Duijf, Antoinette" userId="80426808-569e-4360-acb0-e5a6dc4b8ad2" providerId="ADAL" clId="{00582A34-8C2B-428E-B5DC-339D12EFD4B8}" dt="2026-10-02T21:16:12.422" v="3036" actId="1076"/>
          <ac:picMkLst>
            <pc:docMk/>
            <pc:sldMk cId="1411488283" sldId="1538"/>
            <ac:picMk id="18" creationId="{61B820B7-5D31-F3AA-FD64-FDE285122C45}"/>
          </ac:picMkLst>
        </pc:picChg>
        <pc:picChg chg="add mod modCrop">
          <ac:chgData name="Duijf, Antoinette" userId="80426808-569e-4360-acb0-e5a6dc4b8ad2" providerId="ADAL" clId="{00582A34-8C2B-428E-B5DC-339D12EFD4B8}" dt="2026-10-02T21:39:08.247" v="3616" actId="1076"/>
          <ac:picMkLst>
            <pc:docMk/>
            <pc:sldMk cId="1411488283" sldId="1538"/>
            <ac:picMk id="20" creationId="{C3BF48DF-718A-8BDC-9C5B-B3DC4202E5EF}"/>
          </ac:picMkLst>
        </pc:picChg>
      </pc:sldChg>
      <pc:sldChg chg="addSp modSp add mod ord modNotesTx">
        <pc:chgData name="Duijf, Antoinette" userId="80426808-569e-4360-acb0-e5a6dc4b8ad2" providerId="ADAL" clId="{00582A34-8C2B-428E-B5DC-339D12EFD4B8}" dt="2026-10-02T20:21:21.030" v="2106" actId="12788"/>
        <pc:sldMkLst>
          <pc:docMk/>
          <pc:sldMk cId="3273346008" sldId="1539"/>
        </pc:sldMkLst>
      </pc:sldChg>
      <pc:sldChg chg="addSp delSp modSp add mod">
        <pc:chgData name="Duijf, Antoinette" userId="80426808-569e-4360-acb0-e5a6dc4b8ad2" providerId="ADAL" clId="{00582A34-8C2B-428E-B5DC-339D12EFD4B8}" dt="2026-10-02T21:01:57.564" v="2477" actId="1076"/>
        <pc:sldMkLst>
          <pc:docMk/>
          <pc:sldMk cId="1659604057" sldId="1540"/>
        </pc:sldMkLst>
        <pc:spChg chg="mod">
          <ac:chgData name="Duijf, Antoinette" userId="80426808-569e-4360-acb0-e5a6dc4b8ad2" providerId="ADAL" clId="{00582A34-8C2B-428E-B5DC-339D12EFD4B8}" dt="2026-10-02T20:51:36.808" v="2359" actId="20577"/>
          <ac:spMkLst>
            <pc:docMk/>
            <pc:sldMk cId="1659604057" sldId="1540"/>
            <ac:spMk id="9" creationId="{44C97672-93F4-013D-E99C-6609EF34ED58}"/>
          </ac:spMkLst>
        </pc:spChg>
        <pc:spChg chg="mod">
          <ac:chgData name="Duijf, Antoinette" userId="80426808-569e-4360-acb0-e5a6dc4b8ad2" providerId="ADAL" clId="{00582A34-8C2B-428E-B5DC-339D12EFD4B8}" dt="2026-10-02T20:52:42.689" v="2383" actId="14100"/>
          <ac:spMkLst>
            <pc:docMk/>
            <pc:sldMk cId="1659604057" sldId="1540"/>
            <ac:spMk id="10" creationId="{6F723009-0625-BDB0-8EF7-5149FE068ACD}"/>
          </ac:spMkLst>
        </pc:spChg>
        <pc:spChg chg="mod">
          <ac:chgData name="Duijf, Antoinette" userId="80426808-569e-4360-acb0-e5a6dc4b8ad2" providerId="ADAL" clId="{00582A34-8C2B-428E-B5DC-339D12EFD4B8}" dt="2026-10-02T20:52:47.162" v="2384" actId="1076"/>
          <ac:spMkLst>
            <pc:docMk/>
            <pc:sldMk cId="1659604057" sldId="1540"/>
            <ac:spMk id="11" creationId="{F0CF211C-ED27-6ED7-A441-587155B7C692}"/>
          </ac:spMkLst>
        </pc:spChg>
        <pc:spChg chg="mod ord">
          <ac:chgData name="Duijf, Antoinette" userId="80426808-569e-4360-acb0-e5a6dc4b8ad2" providerId="ADAL" clId="{00582A34-8C2B-428E-B5DC-339D12EFD4B8}" dt="2026-10-02T20:58:03.312" v="2470" actId="1076"/>
          <ac:spMkLst>
            <pc:docMk/>
            <pc:sldMk cId="1659604057" sldId="1540"/>
            <ac:spMk id="12" creationId="{D7FA9AB2-163D-01FB-14B3-900143F9379E}"/>
          </ac:spMkLst>
        </pc:spChg>
        <pc:spChg chg="mod">
          <ac:chgData name="Duijf, Antoinette" userId="80426808-569e-4360-acb0-e5a6dc4b8ad2" providerId="ADAL" clId="{00582A34-8C2B-428E-B5DC-339D12EFD4B8}" dt="2026-10-02T20:53:38.517" v="2415" actId="20577"/>
          <ac:spMkLst>
            <pc:docMk/>
            <pc:sldMk cId="1659604057" sldId="1540"/>
            <ac:spMk id="15" creationId="{61278273-4856-EDEE-5AC6-8E4138A52F3C}"/>
          </ac:spMkLst>
        </pc:spChg>
        <pc:spChg chg="mod">
          <ac:chgData name="Duijf, Antoinette" userId="80426808-569e-4360-acb0-e5a6dc4b8ad2" providerId="ADAL" clId="{00582A34-8C2B-428E-B5DC-339D12EFD4B8}" dt="2026-10-02T20:57:56.135" v="2469" actId="14100"/>
          <ac:spMkLst>
            <pc:docMk/>
            <pc:sldMk cId="1659604057" sldId="1540"/>
            <ac:spMk id="19" creationId="{0C27027F-C1B5-D54D-025E-3F277245EAFF}"/>
          </ac:spMkLst>
        </pc:spChg>
        <pc:spChg chg="mod">
          <ac:chgData name="Duijf, Antoinette" userId="80426808-569e-4360-acb0-e5a6dc4b8ad2" providerId="ADAL" clId="{00582A34-8C2B-428E-B5DC-339D12EFD4B8}" dt="2026-10-02T20:57:51.667" v="2468" actId="1076"/>
          <ac:spMkLst>
            <pc:docMk/>
            <pc:sldMk cId="1659604057" sldId="1540"/>
            <ac:spMk id="24" creationId="{DDD6779F-744F-DD71-CE78-74E51D43C946}"/>
          </ac:spMkLst>
        </pc:spChg>
        <pc:picChg chg="add mod modCrop">
          <ac:chgData name="Duijf, Antoinette" userId="80426808-569e-4360-acb0-e5a6dc4b8ad2" providerId="ADAL" clId="{00582A34-8C2B-428E-B5DC-339D12EFD4B8}" dt="2026-10-02T20:56:04.262" v="2434" actId="1076"/>
          <ac:picMkLst>
            <pc:docMk/>
            <pc:sldMk cId="1659604057" sldId="1540"/>
            <ac:picMk id="17" creationId="{021F8FCC-7574-F58F-1CFB-6E60AF506292}"/>
          </ac:picMkLst>
        </pc:picChg>
        <pc:picChg chg="add mod">
          <ac:chgData name="Duijf, Antoinette" userId="80426808-569e-4360-acb0-e5a6dc4b8ad2" providerId="ADAL" clId="{00582A34-8C2B-428E-B5DC-339D12EFD4B8}" dt="2026-10-02T20:56:45.325" v="2444"/>
          <ac:picMkLst>
            <pc:docMk/>
            <pc:sldMk cId="1659604057" sldId="1540"/>
            <ac:picMk id="32" creationId="{CEA0FE14-B3BD-0C85-E083-DA7C885CC078}"/>
          </ac:picMkLst>
        </pc:picChg>
        <pc:picChg chg="add mod">
          <ac:chgData name="Duijf, Antoinette" userId="80426808-569e-4360-acb0-e5a6dc4b8ad2" providerId="ADAL" clId="{00582A34-8C2B-428E-B5DC-339D12EFD4B8}" dt="2026-10-02T21:01:57.564" v="2477" actId="1076"/>
          <ac:picMkLst>
            <pc:docMk/>
            <pc:sldMk cId="1659604057" sldId="1540"/>
            <ac:picMk id="38" creationId="{60B06690-6610-7BD1-BE8E-410EE8E933E6}"/>
          </ac:picMkLst>
        </pc:picChg>
        <pc:cxnChg chg="mod ord">
          <ac:chgData name="Duijf, Antoinette" userId="80426808-569e-4360-acb0-e5a6dc4b8ad2" providerId="ADAL" clId="{00582A34-8C2B-428E-B5DC-339D12EFD4B8}" dt="2026-10-02T20:57:40.575" v="2465" actId="167"/>
          <ac:cxnSpMkLst>
            <pc:docMk/>
            <pc:sldMk cId="1659604057" sldId="1540"/>
            <ac:cxnSpMk id="21" creationId="{35F4836A-C9E9-06F7-1F4D-CD5D96A2E73D}"/>
          </ac:cxnSpMkLst>
        </pc:cxnChg>
        <pc:cxnChg chg="ord">
          <ac:chgData name="Duijf, Antoinette" userId="80426808-569e-4360-acb0-e5a6dc4b8ad2" providerId="ADAL" clId="{00582A34-8C2B-428E-B5DC-339D12EFD4B8}" dt="2026-10-02T20:52:53.045" v="2386" actId="167"/>
          <ac:cxnSpMkLst>
            <pc:docMk/>
            <pc:sldMk cId="1659604057" sldId="1540"/>
            <ac:cxnSpMk id="25" creationId="{6006A306-4EA2-7447-B0E7-2CD67C7035D2}"/>
          </ac:cxnSpMkLst>
        </pc:cxnChg>
        <pc:cxnChg chg="ord">
          <ac:chgData name="Duijf, Antoinette" userId="80426808-569e-4360-acb0-e5a6dc4b8ad2" providerId="ADAL" clId="{00582A34-8C2B-428E-B5DC-339D12EFD4B8}" dt="2026-10-02T20:52:53.045" v="2386" actId="167"/>
          <ac:cxnSpMkLst>
            <pc:docMk/>
            <pc:sldMk cId="1659604057" sldId="1540"/>
            <ac:cxnSpMk id="29" creationId="{F111A88E-FAD1-0149-1215-5C81C21204FE}"/>
          </ac:cxnSpMkLst>
        </pc:cxnChg>
      </pc:sldChg>
      <pc:sldChg chg="addSp delSp modSp add mod modNotesTx">
        <pc:chgData name="Duijf, Antoinette" userId="80426808-569e-4360-acb0-e5a6dc4b8ad2" providerId="ADAL" clId="{00582A34-8C2B-428E-B5DC-339D12EFD4B8}" dt="2026-10-02T21:22:14.224" v="3201" actId="20577"/>
        <pc:sldMkLst>
          <pc:docMk/>
          <pc:sldMk cId="539645538" sldId="1542"/>
        </pc:sldMkLst>
        <pc:spChg chg="mod">
          <ac:chgData name="Duijf, Antoinette" userId="80426808-569e-4360-acb0-e5a6dc4b8ad2" providerId="ADAL" clId="{00582A34-8C2B-428E-B5DC-339D12EFD4B8}" dt="2026-10-02T21:06:08.498" v="2857" actId="14100"/>
          <ac:spMkLst>
            <pc:docMk/>
            <pc:sldMk cId="539645538" sldId="1542"/>
            <ac:spMk id="10" creationId="{6888798D-B04A-3145-9956-69A56EC4F5A8}"/>
          </ac:spMkLst>
        </pc:spChg>
        <pc:spChg chg="mod">
          <ac:chgData name="Duijf, Antoinette" userId="80426808-569e-4360-acb0-e5a6dc4b8ad2" providerId="ADAL" clId="{00582A34-8C2B-428E-B5DC-339D12EFD4B8}" dt="2026-10-02T21:09:19.542" v="2943" actId="1038"/>
          <ac:spMkLst>
            <pc:docMk/>
            <pc:sldMk cId="539645538" sldId="1542"/>
            <ac:spMk id="12" creationId="{0DDAD3AC-A844-392F-B54E-525AE52E6327}"/>
          </ac:spMkLst>
        </pc:spChg>
        <pc:spChg chg="mod">
          <ac:chgData name="Duijf, Antoinette" userId="80426808-569e-4360-acb0-e5a6dc4b8ad2" providerId="ADAL" clId="{00582A34-8C2B-428E-B5DC-339D12EFD4B8}" dt="2026-10-02T21:09:19.542" v="2943" actId="1038"/>
          <ac:spMkLst>
            <pc:docMk/>
            <pc:sldMk cId="539645538" sldId="1542"/>
            <ac:spMk id="13" creationId="{934D0DD2-36A8-7F83-8356-BBEA23946758}"/>
          </ac:spMkLst>
        </pc:spChg>
        <pc:spChg chg="mod">
          <ac:chgData name="Duijf, Antoinette" userId="80426808-569e-4360-acb0-e5a6dc4b8ad2" providerId="ADAL" clId="{00582A34-8C2B-428E-B5DC-339D12EFD4B8}" dt="2026-10-02T21:13:13.495" v="2957" actId="1076"/>
          <ac:spMkLst>
            <pc:docMk/>
            <pc:sldMk cId="539645538" sldId="1542"/>
            <ac:spMk id="14" creationId="{21711B7B-C6E4-1A1F-9436-3195FA7E5BAA}"/>
          </ac:spMkLst>
        </pc:spChg>
        <pc:spChg chg="mod">
          <ac:chgData name="Duijf, Antoinette" userId="80426808-569e-4360-acb0-e5a6dc4b8ad2" providerId="ADAL" clId="{00582A34-8C2B-428E-B5DC-339D12EFD4B8}" dt="2026-10-02T21:09:19.542" v="2943" actId="1038"/>
          <ac:spMkLst>
            <pc:docMk/>
            <pc:sldMk cId="539645538" sldId="1542"/>
            <ac:spMk id="15" creationId="{463C8EF8-D932-427E-F8F0-7215732A50DD}"/>
          </ac:spMkLst>
        </pc:spChg>
        <pc:spChg chg="mod">
          <ac:chgData name="Duijf, Antoinette" userId="80426808-569e-4360-acb0-e5a6dc4b8ad2" providerId="ADAL" clId="{00582A34-8C2B-428E-B5DC-339D12EFD4B8}" dt="2026-10-02T21:09:19.542" v="2943" actId="1038"/>
          <ac:spMkLst>
            <pc:docMk/>
            <pc:sldMk cId="539645538" sldId="1542"/>
            <ac:spMk id="18" creationId="{17688CC9-A0A9-85ED-0030-C56645AEB4E7}"/>
          </ac:spMkLst>
        </pc:spChg>
        <pc:spChg chg="mod">
          <ac:chgData name="Duijf, Antoinette" userId="80426808-569e-4360-acb0-e5a6dc4b8ad2" providerId="ADAL" clId="{00582A34-8C2B-428E-B5DC-339D12EFD4B8}" dt="2026-10-02T21:09:19.542" v="2943" actId="1038"/>
          <ac:spMkLst>
            <pc:docMk/>
            <pc:sldMk cId="539645538" sldId="1542"/>
            <ac:spMk id="19" creationId="{68D09F31-467A-9277-6E2E-F0460C3D4017}"/>
          </ac:spMkLst>
        </pc:spChg>
        <pc:spChg chg="add mod">
          <ac:chgData name="Duijf, Antoinette" userId="80426808-569e-4360-acb0-e5a6dc4b8ad2" providerId="ADAL" clId="{00582A34-8C2B-428E-B5DC-339D12EFD4B8}" dt="2026-10-02T21:06:05.637" v="2856" actId="1076"/>
          <ac:spMkLst>
            <pc:docMk/>
            <pc:sldMk cId="539645538" sldId="1542"/>
            <ac:spMk id="21" creationId="{85781492-B347-C3C7-CB9D-BD998DAC9EDF}"/>
          </ac:spMkLst>
        </pc:spChg>
        <pc:spChg chg="add mod">
          <ac:chgData name="Duijf, Antoinette" userId="80426808-569e-4360-acb0-e5a6dc4b8ad2" providerId="ADAL" clId="{00582A34-8C2B-428E-B5DC-339D12EFD4B8}" dt="2026-10-02T21:06:13.084" v="2858" actId="1076"/>
          <ac:spMkLst>
            <pc:docMk/>
            <pc:sldMk cId="539645538" sldId="1542"/>
            <ac:spMk id="23" creationId="{F2DFB128-CD2A-81BF-43C9-D7F143CA71E8}"/>
          </ac:spMkLst>
        </pc:spChg>
        <pc:picChg chg="add mod">
          <ac:chgData name="Duijf, Antoinette" userId="80426808-569e-4360-acb0-e5a6dc4b8ad2" providerId="ADAL" clId="{00582A34-8C2B-428E-B5DC-339D12EFD4B8}" dt="2026-10-02T21:13:06.753" v="2954" actId="1076"/>
          <ac:picMkLst>
            <pc:docMk/>
            <pc:sldMk cId="539645538" sldId="1542"/>
            <ac:picMk id="27" creationId="{C0BBD7BE-4232-6ACB-5411-2AAA28516EBB}"/>
          </ac:picMkLst>
        </pc:picChg>
        <pc:picChg chg="add mod">
          <ac:chgData name="Duijf, Antoinette" userId="80426808-569e-4360-acb0-e5a6dc4b8ad2" providerId="ADAL" clId="{00582A34-8C2B-428E-B5DC-339D12EFD4B8}" dt="2026-10-02T21:13:05.502" v="2953" actId="1076"/>
          <ac:picMkLst>
            <pc:docMk/>
            <pc:sldMk cId="539645538" sldId="1542"/>
            <ac:picMk id="29" creationId="{F8C43F02-5E05-7DE6-258A-9105BAA5059C}"/>
          </ac:picMkLst>
        </pc:picChg>
        <pc:picChg chg="add mod">
          <ac:chgData name="Duijf, Antoinette" userId="80426808-569e-4360-acb0-e5a6dc4b8ad2" providerId="ADAL" clId="{00582A34-8C2B-428E-B5DC-339D12EFD4B8}" dt="2026-10-02T21:13:19.287" v="2959" actId="1076"/>
          <ac:picMkLst>
            <pc:docMk/>
            <pc:sldMk cId="539645538" sldId="1542"/>
            <ac:picMk id="31" creationId="{5954A975-8CB0-6E1D-4F98-A23045574E00}"/>
          </ac:picMkLst>
        </pc:picChg>
      </pc:sldChg>
      <pc:sldChg chg="addSp modSp add mod modNotesTx">
        <pc:chgData name="Duijf, Antoinette" userId="80426808-569e-4360-acb0-e5a6dc4b8ad2" providerId="ADAL" clId="{00582A34-8C2B-428E-B5DC-339D12EFD4B8}" dt="2026-10-02T21:50:12.222" v="3996" actId="20577"/>
        <pc:sldMkLst>
          <pc:docMk/>
          <pc:sldMk cId="140780686" sldId="1543"/>
        </pc:sldMkLst>
        <pc:spChg chg="add mod">
          <ac:chgData name="Duijf, Antoinette" userId="80426808-569e-4360-acb0-e5a6dc4b8ad2" providerId="ADAL" clId="{00582A34-8C2B-428E-B5DC-339D12EFD4B8}" dt="2026-10-02T21:44:19.582" v="3664" actId="208"/>
          <ac:spMkLst>
            <pc:docMk/>
            <pc:sldMk cId="140780686" sldId="1543"/>
            <ac:spMk id="19" creationId="{1D2F37AA-F2A8-7979-339B-6B6CDED22659}"/>
          </ac:spMkLst>
        </pc:spChg>
        <pc:spChg chg="mod">
          <ac:chgData name="Duijf, Antoinette" userId="80426808-569e-4360-acb0-e5a6dc4b8ad2" providerId="ADAL" clId="{00582A34-8C2B-428E-B5DC-339D12EFD4B8}" dt="2026-10-02T21:13:51.997" v="2967" actId="20577"/>
          <ac:spMkLst>
            <pc:docMk/>
            <pc:sldMk cId="140780686" sldId="1543"/>
            <ac:spMk id="33" creationId="{0B116297-04A2-FABA-96B7-53DE3B51C7AC}"/>
          </ac:spMkLst>
        </pc:spChg>
        <pc:spChg chg="mod">
          <ac:chgData name="Duijf, Antoinette" userId="80426808-569e-4360-acb0-e5a6dc4b8ad2" providerId="ADAL" clId="{00582A34-8C2B-428E-B5DC-339D12EFD4B8}" dt="2026-10-02T21:47:29.729" v="3689" actId="20577"/>
          <ac:spMkLst>
            <pc:docMk/>
            <pc:sldMk cId="140780686" sldId="1543"/>
            <ac:spMk id="34" creationId="{88781E9A-079B-520A-89D7-75604F05B939}"/>
          </ac:spMkLst>
        </pc:spChg>
        <pc:spChg chg="mod">
          <ac:chgData name="Duijf, Antoinette" userId="80426808-569e-4360-acb0-e5a6dc4b8ad2" providerId="ADAL" clId="{00582A34-8C2B-428E-B5DC-339D12EFD4B8}" dt="2026-10-02T21:49:32.739" v="3862" actId="255"/>
          <ac:spMkLst>
            <pc:docMk/>
            <pc:sldMk cId="140780686" sldId="1543"/>
            <ac:spMk id="35" creationId="{64072CAC-B152-0227-C749-6ABE56CD67C9}"/>
          </ac:spMkLst>
        </pc:spChg>
        <pc:spChg chg="mod">
          <ac:chgData name="Duijf, Antoinette" userId="80426808-569e-4360-acb0-e5a6dc4b8ad2" providerId="ADAL" clId="{00582A34-8C2B-428E-B5DC-339D12EFD4B8}" dt="2026-10-02T21:47:54.729" v="3748" actId="20577"/>
          <ac:spMkLst>
            <pc:docMk/>
            <pc:sldMk cId="140780686" sldId="1543"/>
            <ac:spMk id="36" creationId="{FD81258E-086C-0FF1-4B05-24BADD630475}"/>
          </ac:spMkLst>
        </pc:spChg>
        <pc:picChg chg="add mod">
          <ac:chgData name="Duijf, Antoinette" userId="80426808-569e-4360-acb0-e5a6dc4b8ad2" providerId="ADAL" clId="{00582A34-8C2B-428E-B5DC-339D12EFD4B8}" dt="2026-10-02T21:49:38.676" v="3864" actId="14100"/>
          <ac:picMkLst>
            <pc:docMk/>
            <pc:sldMk cId="140780686" sldId="1543"/>
            <ac:picMk id="8" creationId="{498F85CE-46D2-1A31-8650-CC9F6A8773AD}"/>
          </ac:picMkLst>
        </pc:picChg>
        <pc:picChg chg="add mod">
          <ac:chgData name="Duijf, Antoinette" userId="80426808-569e-4360-acb0-e5a6dc4b8ad2" providerId="ADAL" clId="{00582A34-8C2B-428E-B5DC-339D12EFD4B8}" dt="2026-10-02T21:15:46.316" v="3033" actId="1076"/>
          <ac:picMkLst>
            <pc:docMk/>
            <pc:sldMk cId="140780686" sldId="1543"/>
            <ac:picMk id="18" creationId="{229DF060-3FB7-E1A0-3F46-88FFF24D06B5}"/>
          </ac:picMkLst>
        </pc:picChg>
        <pc:picChg chg="add mod modCrop">
          <ac:chgData name="Duijf, Antoinette" userId="80426808-569e-4360-acb0-e5a6dc4b8ad2" providerId="ADAL" clId="{00582A34-8C2B-428E-B5DC-339D12EFD4B8}" dt="2026-10-02T21:45:40.126" v="3669" actId="1076"/>
          <ac:picMkLst>
            <pc:docMk/>
            <pc:sldMk cId="140780686" sldId="1543"/>
            <ac:picMk id="21" creationId="{E74796EB-A12E-6581-1CE5-13E535CA3471}"/>
          </ac:picMkLst>
        </pc:picChg>
      </pc:sldChg>
      <pc:sldChg chg="addSp delSp modSp add mod">
        <pc:chgData name="Duijf, Antoinette" userId="80426808-569e-4360-acb0-e5a6dc4b8ad2" providerId="ADAL" clId="{00582A34-8C2B-428E-B5DC-339D12EFD4B8}" dt="2026-10-02T21:56:32.830" v="4552" actId="1076"/>
        <pc:sldMkLst>
          <pc:docMk/>
          <pc:sldMk cId="983550617" sldId="1545"/>
        </pc:sldMkLst>
      </pc:sldChg>
    </pc:docChg>
  </pc:docChgLst>
  <pc:docChgLst>
    <pc:chgData name="Routledge, Mandy" userId="bacdedf5-8e30-494b-ad8b-f27fa30c4f8d" providerId="ADAL" clId="{CCB24F93-BDB9-4BD7-8A35-FDD7F9D1AA15}"/>
    <pc:docChg chg="custSel delSld modSld modSection">
      <pc:chgData name="Routledge, Mandy" userId="bacdedf5-8e30-494b-ad8b-f27fa30c4f8d" providerId="ADAL" clId="{CCB24F93-BDB9-4BD7-8A35-FDD7F9D1AA15}" dt="2026-10-06T08:48:00.409" v="341" actId="1076"/>
      <pc:docMkLst>
        <pc:docMk/>
      </pc:docMkLst>
      <pc:sldChg chg="modSp mod modNotesTx">
        <pc:chgData name="Routledge, Mandy" userId="bacdedf5-8e30-494b-ad8b-f27fa30c4f8d" providerId="ADAL" clId="{CCB24F93-BDB9-4BD7-8A35-FDD7F9D1AA15}" dt="2026-10-06T08:22:42.707" v="97" actId="20577"/>
        <pc:sldMkLst>
          <pc:docMk/>
          <pc:sldMk cId="2189114603" sldId="1437"/>
        </pc:sldMkLst>
        <pc:spChg chg="mod">
          <ac:chgData name="Routledge, Mandy" userId="bacdedf5-8e30-494b-ad8b-f27fa30c4f8d" providerId="ADAL" clId="{CCB24F93-BDB9-4BD7-8A35-FDD7F9D1AA15}" dt="2026-10-06T08:06:50.431" v="16" actId="20577"/>
          <ac:spMkLst>
            <pc:docMk/>
            <pc:sldMk cId="2189114603" sldId="1437"/>
            <ac:spMk id="2" creationId="{8149B312-BBFE-528C-BDE1-A24B260B7E31}"/>
          </ac:spMkLst>
        </pc:spChg>
        <pc:spChg chg="mod">
          <ac:chgData name="Routledge, Mandy" userId="bacdedf5-8e30-494b-ad8b-f27fa30c4f8d" providerId="ADAL" clId="{CCB24F93-BDB9-4BD7-8A35-FDD7F9D1AA15}" dt="2026-10-06T08:20:04.767" v="76" actId="6549"/>
          <ac:spMkLst>
            <pc:docMk/>
            <pc:sldMk cId="2189114603" sldId="1437"/>
            <ac:spMk id="3" creationId="{00000000-0000-0000-0000-000000000000}"/>
          </ac:spMkLst>
        </pc:spChg>
      </pc:sldChg>
      <pc:sldChg chg="addSp delSp modSp mod">
        <pc:chgData name="Routledge, Mandy" userId="bacdedf5-8e30-494b-ad8b-f27fa30c4f8d" providerId="ADAL" clId="{CCB24F93-BDB9-4BD7-8A35-FDD7F9D1AA15}" dt="2026-10-06T08:20:38.022" v="81" actId="170"/>
        <pc:sldMkLst>
          <pc:docMk/>
          <pc:sldMk cId="2709048002" sldId="1477"/>
        </pc:sldMkLst>
        <pc:picChg chg="del">
          <ac:chgData name="Routledge, Mandy" userId="bacdedf5-8e30-494b-ad8b-f27fa30c4f8d" providerId="ADAL" clId="{CCB24F93-BDB9-4BD7-8A35-FDD7F9D1AA15}" dt="2026-10-06T08:20:25.183" v="77" actId="478"/>
          <ac:picMkLst>
            <pc:docMk/>
            <pc:sldMk cId="2709048002" sldId="1477"/>
            <ac:picMk id="3" creationId="{7499CC95-8347-E811-6CE8-13C07DCA9B3F}"/>
          </ac:picMkLst>
        </pc:picChg>
        <pc:picChg chg="add mod ord">
          <ac:chgData name="Routledge, Mandy" userId="bacdedf5-8e30-494b-ad8b-f27fa30c4f8d" providerId="ADAL" clId="{CCB24F93-BDB9-4BD7-8A35-FDD7F9D1AA15}" dt="2026-10-06T08:20:38.022" v="81" actId="170"/>
          <ac:picMkLst>
            <pc:docMk/>
            <pc:sldMk cId="2709048002" sldId="1477"/>
            <ac:picMk id="4" creationId="{134C7B24-B287-40AA-8728-F85C35A546C0}"/>
          </ac:picMkLst>
        </pc:picChg>
        <pc:picChg chg="add mod">
          <ac:chgData name="Routledge, Mandy" userId="bacdedf5-8e30-494b-ad8b-f27fa30c4f8d" providerId="ADAL" clId="{CCB24F93-BDB9-4BD7-8A35-FDD7F9D1AA15}" dt="2026-10-06T08:20:33.157" v="79" actId="1076"/>
          <ac:picMkLst>
            <pc:docMk/>
            <pc:sldMk cId="2709048002" sldId="1477"/>
            <ac:picMk id="7" creationId="{289D5559-F327-948F-BD80-420BC088E19B}"/>
          </ac:picMkLst>
        </pc:picChg>
      </pc:sldChg>
      <pc:sldChg chg="del">
        <pc:chgData name="Routledge, Mandy" userId="bacdedf5-8e30-494b-ad8b-f27fa30c4f8d" providerId="ADAL" clId="{CCB24F93-BDB9-4BD7-8A35-FDD7F9D1AA15}" dt="2026-10-06T08:40:11.058" v="326" actId="47"/>
        <pc:sldMkLst>
          <pc:docMk/>
          <pc:sldMk cId="2967928418" sldId="1511"/>
        </pc:sldMkLst>
      </pc:sldChg>
      <pc:sldChg chg="del">
        <pc:chgData name="Routledge, Mandy" userId="bacdedf5-8e30-494b-ad8b-f27fa30c4f8d" providerId="ADAL" clId="{CCB24F93-BDB9-4BD7-8A35-FDD7F9D1AA15}" dt="2026-10-06T08:40:13.247" v="329" actId="47"/>
        <pc:sldMkLst>
          <pc:docMk/>
          <pc:sldMk cId="1594331871" sldId="1512"/>
        </pc:sldMkLst>
      </pc:sldChg>
      <pc:sldChg chg="del">
        <pc:chgData name="Routledge, Mandy" userId="bacdedf5-8e30-494b-ad8b-f27fa30c4f8d" providerId="ADAL" clId="{CCB24F93-BDB9-4BD7-8A35-FDD7F9D1AA15}" dt="2026-10-06T08:40:14.804" v="331" actId="47"/>
        <pc:sldMkLst>
          <pc:docMk/>
          <pc:sldMk cId="3112181829" sldId="1515"/>
        </pc:sldMkLst>
      </pc:sldChg>
      <pc:sldChg chg="del">
        <pc:chgData name="Routledge, Mandy" userId="bacdedf5-8e30-494b-ad8b-f27fa30c4f8d" providerId="ADAL" clId="{CCB24F93-BDB9-4BD7-8A35-FDD7F9D1AA15}" dt="2026-10-06T08:40:16.971" v="335" actId="47"/>
        <pc:sldMkLst>
          <pc:docMk/>
          <pc:sldMk cId="2946319108" sldId="1516"/>
        </pc:sldMkLst>
      </pc:sldChg>
      <pc:sldChg chg="del">
        <pc:chgData name="Routledge, Mandy" userId="bacdedf5-8e30-494b-ad8b-f27fa30c4f8d" providerId="ADAL" clId="{CCB24F93-BDB9-4BD7-8A35-FDD7F9D1AA15}" dt="2026-10-06T08:40:14.050" v="330" actId="47"/>
        <pc:sldMkLst>
          <pc:docMk/>
          <pc:sldMk cId="1628480429" sldId="1517"/>
        </pc:sldMkLst>
      </pc:sldChg>
      <pc:sldChg chg="del">
        <pc:chgData name="Routledge, Mandy" userId="bacdedf5-8e30-494b-ad8b-f27fa30c4f8d" providerId="ADAL" clId="{CCB24F93-BDB9-4BD7-8A35-FDD7F9D1AA15}" dt="2026-10-06T08:40:15.353" v="332" actId="47"/>
        <pc:sldMkLst>
          <pc:docMk/>
          <pc:sldMk cId="933367485" sldId="1518"/>
        </pc:sldMkLst>
      </pc:sldChg>
      <pc:sldChg chg="del">
        <pc:chgData name="Routledge, Mandy" userId="bacdedf5-8e30-494b-ad8b-f27fa30c4f8d" providerId="ADAL" clId="{CCB24F93-BDB9-4BD7-8A35-FDD7F9D1AA15}" dt="2026-10-06T08:40:12.400" v="328" actId="47"/>
        <pc:sldMkLst>
          <pc:docMk/>
          <pc:sldMk cId="1530054038" sldId="1520"/>
        </pc:sldMkLst>
      </pc:sldChg>
      <pc:sldChg chg="del">
        <pc:chgData name="Routledge, Mandy" userId="bacdedf5-8e30-494b-ad8b-f27fa30c4f8d" providerId="ADAL" clId="{CCB24F93-BDB9-4BD7-8A35-FDD7F9D1AA15}" dt="2026-10-06T08:40:11.575" v="327" actId="47"/>
        <pc:sldMkLst>
          <pc:docMk/>
          <pc:sldMk cId="3006462251" sldId="1521"/>
        </pc:sldMkLst>
      </pc:sldChg>
      <pc:sldChg chg="del">
        <pc:chgData name="Routledge, Mandy" userId="bacdedf5-8e30-494b-ad8b-f27fa30c4f8d" providerId="ADAL" clId="{CCB24F93-BDB9-4BD7-8A35-FDD7F9D1AA15}" dt="2026-10-06T08:40:15.871" v="333" actId="47"/>
        <pc:sldMkLst>
          <pc:docMk/>
          <pc:sldMk cId="1059877010" sldId="1522"/>
        </pc:sldMkLst>
      </pc:sldChg>
      <pc:sldChg chg="del">
        <pc:chgData name="Routledge, Mandy" userId="bacdedf5-8e30-494b-ad8b-f27fa30c4f8d" providerId="ADAL" clId="{CCB24F93-BDB9-4BD7-8A35-FDD7F9D1AA15}" dt="2026-10-06T08:40:16.466" v="334" actId="47"/>
        <pc:sldMkLst>
          <pc:docMk/>
          <pc:sldMk cId="2371299458" sldId="1529"/>
        </pc:sldMkLst>
      </pc:sldChg>
      <pc:sldChg chg="modSp mod">
        <pc:chgData name="Routledge, Mandy" userId="bacdedf5-8e30-494b-ad8b-f27fa30c4f8d" providerId="ADAL" clId="{CCB24F93-BDB9-4BD7-8A35-FDD7F9D1AA15}" dt="2026-10-06T08:48:00.409" v="341" actId="1076"/>
        <pc:sldMkLst>
          <pc:docMk/>
          <pc:sldMk cId="484913167" sldId="1535"/>
        </pc:sldMkLst>
        <pc:spChg chg="mod">
          <ac:chgData name="Routledge, Mandy" userId="bacdedf5-8e30-494b-ad8b-f27fa30c4f8d" providerId="ADAL" clId="{CCB24F93-BDB9-4BD7-8A35-FDD7F9D1AA15}" dt="2026-10-06T08:48:00.409" v="341" actId="1076"/>
          <ac:spMkLst>
            <pc:docMk/>
            <pc:sldMk cId="484913167" sldId="1535"/>
            <ac:spMk id="23" creationId="{56DF9DAE-CDC7-CD69-12A0-6A43217F92B3}"/>
          </ac:spMkLst>
        </pc:spChg>
        <pc:spChg chg="mod">
          <ac:chgData name="Routledge, Mandy" userId="bacdedf5-8e30-494b-ad8b-f27fa30c4f8d" providerId="ADAL" clId="{CCB24F93-BDB9-4BD7-8A35-FDD7F9D1AA15}" dt="2026-10-06T07:47:00.302" v="4" actId="20577"/>
          <ac:spMkLst>
            <pc:docMk/>
            <pc:sldMk cId="484913167" sldId="1535"/>
            <ac:spMk id="35" creationId="{EB6B0B06-9616-8304-837D-FDAD7FA45FCF}"/>
          </ac:spMkLst>
        </pc:spChg>
        <pc:picChg chg="mod">
          <ac:chgData name="Routledge, Mandy" userId="bacdedf5-8e30-494b-ad8b-f27fa30c4f8d" providerId="ADAL" clId="{CCB24F93-BDB9-4BD7-8A35-FDD7F9D1AA15}" dt="2026-10-06T08:21:52.376" v="96" actId="1076"/>
          <ac:picMkLst>
            <pc:docMk/>
            <pc:sldMk cId="484913167" sldId="1535"/>
            <ac:picMk id="21" creationId="{D4C9D6E3-D98A-40ED-67DF-4C04BD99F7F6}"/>
          </ac:picMkLst>
        </pc:picChg>
      </pc:sldChg>
      <pc:sldChg chg="addSp delSp modSp mod">
        <pc:chgData name="Routledge, Mandy" userId="bacdedf5-8e30-494b-ad8b-f27fa30c4f8d" providerId="ADAL" clId="{CCB24F93-BDB9-4BD7-8A35-FDD7F9D1AA15}" dt="2026-10-06T08:40:06.163" v="325" actId="1076"/>
        <pc:sldMkLst>
          <pc:docMk/>
          <pc:sldMk cId="302114426" sldId="1537"/>
        </pc:sldMkLst>
        <pc:spChg chg="add mod">
          <ac:chgData name="Routledge, Mandy" userId="bacdedf5-8e30-494b-ad8b-f27fa30c4f8d" providerId="ADAL" clId="{CCB24F93-BDB9-4BD7-8A35-FDD7F9D1AA15}" dt="2026-10-06T08:40:06.163" v="325" actId="1076"/>
          <ac:spMkLst>
            <pc:docMk/>
            <pc:sldMk cId="302114426" sldId="1537"/>
            <ac:spMk id="8" creationId="{D06B06C4-401B-CB8D-4E26-48D020B55F9B}"/>
          </ac:spMkLst>
        </pc:spChg>
        <pc:spChg chg="mod">
          <ac:chgData name="Routledge, Mandy" userId="bacdedf5-8e30-494b-ad8b-f27fa30c4f8d" providerId="ADAL" clId="{CCB24F93-BDB9-4BD7-8A35-FDD7F9D1AA15}" dt="2026-10-06T08:32:16.606" v="215" actId="1076"/>
          <ac:spMkLst>
            <pc:docMk/>
            <pc:sldMk cId="302114426" sldId="1537"/>
            <ac:spMk id="34" creationId="{152372B3-00F5-781C-183E-6F2DDF35091D}"/>
          </ac:spMkLst>
        </pc:spChg>
        <pc:spChg chg="mod">
          <ac:chgData name="Routledge, Mandy" userId="bacdedf5-8e30-494b-ad8b-f27fa30c4f8d" providerId="ADAL" clId="{CCB24F93-BDB9-4BD7-8A35-FDD7F9D1AA15}" dt="2026-10-06T08:25:00.268" v="172" actId="404"/>
          <ac:spMkLst>
            <pc:docMk/>
            <pc:sldMk cId="302114426" sldId="1537"/>
            <ac:spMk id="35" creationId="{37104C51-0232-62ED-4C6F-1447D06633EE}"/>
          </ac:spMkLst>
        </pc:spChg>
        <pc:spChg chg="mod">
          <ac:chgData name="Routledge, Mandy" userId="bacdedf5-8e30-494b-ad8b-f27fa30c4f8d" providerId="ADAL" clId="{CCB24F93-BDB9-4BD7-8A35-FDD7F9D1AA15}" dt="2026-10-06T08:38:48.820" v="230" actId="20577"/>
          <ac:spMkLst>
            <pc:docMk/>
            <pc:sldMk cId="302114426" sldId="1537"/>
            <ac:spMk id="36" creationId="{D8EF981A-9BA7-0EB1-9B70-F7FBF2F7DF1C}"/>
          </ac:spMkLst>
        </pc:spChg>
        <pc:picChg chg="add mod">
          <ac:chgData name="Routledge, Mandy" userId="bacdedf5-8e30-494b-ad8b-f27fa30c4f8d" providerId="ADAL" clId="{CCB24F93-BDB9-4BD7-8A35-FDD7F9D1AA15}" dt="2026-10-06T08:23:26.814" v="101" actId="1076"/>
          <ac:picMkLst>
            <pc:docMk/>
            <pc:sldMk cId="302114426" sldId="1537"/>
            <ac:picMk id="2" creationId="{68482E1C-BD77-F619-4B76-0AC1396B86D4}"/>
          </ac:picMkLst>
        </pc:picChg>
        <pc:picChg chg="mod">
          <ac:chgData name="Routledge, Mandy" userId="bacdedf5-8e30-494b-ad8b-f27fa30c4f8d" providerId="ADAL" clId="{CCB24F93-BDB9-4BD7-8A35-FDD7F9D1AA15}" dt="2026-10-06T08:23:31.603" v="103" actId="1076"/>
          <ac:picMkLst>
            <pc:docMk/>
            <pc:sldMk cId="302114426" sldId="1537"/>
            <ac:picMk id="9" creationId="{EC6A158C-47B0-0D8C-57FE-DA6FCF3F02B7}"/>
          </ac:picMkLst>
        </pc:picChg>
        <pc:picChg chg="del">
          <ac:chgData name="Routledge, Mandy" userId="bacdedf5-8e30-494b-ad8b-f27fa30c4f8d" providerId="ADAL" clId="{CCB24F93-BDB9-4BD7-8A35-FDD7F9D1AA15}" dt="2026-10-06T08:23:19.843" v="98" actId="478"/>
          <ac:picMkLst>
            <pc:docMk/>
            <pc:sldMk cId="302114426" sldId="1537"/>
            <ac:picMk id="19" creationId="{D2E25AF5-BA7B-5FD7-C8D5-735D52447C65}"/>
          </ac:picMkLst>
        </pc:picChg>
        <pc:picChg chg="add mod">
          <ac:chgData name="Routledge, Mandy" userId="bacdedf5-8e30-494b-ad8b-f27fa30c4f8d" providerId="ADAL" clId="{CCB24F93-BDB9-4BD7-8A35-FDD7F9D1AA15}" dt="2026-10-06T08:39:41.397" v="283" actId="1076"/>
          <ac:picMkLst>
            <pc:docMk/>
            <pc:sldMk cId="302114426" sldId="1537"/>
            <ac:picMk id="20" creationId="{D4825473-0257-33E1-889E-A5DA063D9C9E}"/>
          </ac:picMkLst>
        </pc:picChg>
        <pc:picChg chg="del mod">
          <ac:chgData name="Routledge, Mandy" userId="bacdedf5-8e30-494b-ad8b-f27fa30c4f8d" providerId="ADAL" clId="{CCB24F93-BDB9-4BD7-8A35-FDD7F9D1AA15}" dt="2026-10-06T08:40:04.730" v="324" actId="478"/>
          <ac:picMkLst>
            <pc:docMk/>
            <pc:sldMk cId="302114426" sldId="1537"/>
            <ac:picMk id="21" creationId="{702A6785-D9B9-A529-9DE6-8A410E287072}"/>
          </ac:picMkLst>
        </pc:picChg>
        <pc:picChg chg="add mod">
          <ac:chgData name="Routledge, Mandy" userId="bacdedf5-8e30-494b-ad8b-f27fa30c4f8d" providerId="ADAL" clId="{CCB24F93-BDB9-4BD7-8A35-FDD7F9D1AA15}" dt="2026-10-06T08:39:42.320" v="284" actId="1076"/>
          <ac:picMkLst>
            <pc:docMk/>
            <pc:sldMk cId="302114426" sldId="1537"/>
            <ac:picMk id="24" creationId="{FADEB301-F95E-D2A5-D820-EEEC32B0C937}"/>
          </ac:picMkLst>
        </pc:picChg>
      </pc:sldChg>
      <pc:sldChg chg="addSp modSp mod">
        <pc:chgData name="Routledge, Mandy" userId="bacdedf5-8e30-494b-ad8b-f27fa30c4f8d" providerId="ADAL" clId="{CCB24F93-BDB9-4BD7-8A35-FDD7F9D1AA15}" dt="2026-10-06T08:47:03.669" v="340" actId="14100"/>
        <pc:sldMkLst>
          <pc:docMk/>
          <pc:sldMk cId="3273346008" sldId="1539"/>
        </pc:sldMkLst>
        <pc:picChg chg="add mod">
          <ac:chgData name="Routledge, Mandy" userId="bacdedf5-8e30-494b-ad8b-f27fa30c4f8d" providerId="ADAL" clId="{CCB24F93-BDB9-4BD7-8A35-FDD7F9D1AA15}" dt="2026-10-06T08:47:03.669" v="340" actId="14100"/>
          <ac:picMkLst>
            <pc:docMk/>
            <pc:sldMk cId="3273346008" sldId="1539"/>
            <ac:picMk id="4" creationId="{1FBF470B-4288-E82A-847A-F34ABE088ABF}"/>
          </ac:picMkLst>
        </pc:picChg>
      </pc:sldChg>
      <pc:sldChg chg="modSp mod">
        <pc:chgData name="Routledge, Mandy" userId="bacdedf5-8e30-494b-ad8b-f27fa30c4f8d" providerId="ADAL" clId="{CCB24F93-BDB9-4BD7-8A35-FDD7F9D1AA15}" dt="2026-10-06T08:40:26.962" v="336" actId="1076"/>
        <pc:sldMkLst>
          <pc:docMk/>
          <pc:sldMk cId="1659604057" sldId="1540"/>
        </pc:sldMkLst>
        <pc:picChg chg="mod">
          <ac:chgData name="Routledge, Mandy" userId="bacdedf5-8e30-494b-ad8b-f27fa30c4f8d" providerId="ADAL" clId="{CCB24F93-BDB9-4BD7-8A35-FDD7F9D1AA15}" dt="2026-10-06T08:40:26.962" v="336" actId="1076"/>
          <ac:picMkLst>
            <pc:docMk/>
            <pc:sldMk cId="1659604057" sldId="1540"/>
            <ac:picMk id="28" creationId="{BB50A259-A5ED-3927-04CB-78F5311BA3FD}"/>
          </ac:picMkLst>
        </pc:picChg>
      </pc:sldChg>
      <pc:sldChg chg="delSp modSp mod">
        <pc:chgData name="Routledge, Mandy" userId="bacdedf5-8e30-494b-ad8b-f27fa30c4f8d" providerId="ADAL" clId="{CCB24F93-BDB9-4BD7-8A35-FDD7F9D1AA15}" dt="2026-10-06T08:21:39.277" v="95" actId="478"/>
        <pc:sldMkLst>
          <pc:docMk/>
          <pc:sldMk cId="539645538" sldId="1542"/>
        </pc:sldMkLst>
        <pc:spChg chg="del mod">
          <ac:chgData name="Routledge, Mandy" userId="bacdedf5-8e30-494b-ad8b-f27fa30c4f8d" providerId="ADAL" clId="{CCB24F93-BDB9-4BD7-8A35-FDD7F9D1AA15}" dt="2026-10-06T08:21:39.277" v="95" actId="478"/>
          <ac:spMkLst>
            <pc:docMk/>
            <pc:sldMk cId="539645538" sldId="1542"/>
            <ac:spMk id="25" creationId="{10C7C469-6839-9B07-5EAE-5DB87D142CB9}"/>
          </ac:spMkLst>
        </pc:spChg>
      </pc:sldChg>
      <pc:sldChg chg="addSp modSp mod modNotesTx">
        <pc:chgData name="Routledge, Mandy" userId="bacdedf5-8e30-494b-ad8b-f27fa30c4f8d" providerId="ADAL" clId="{CCB24F93-BDB9-4BD7-8A35-FDD7F9D1AA15}" dt="2026-10-06T08:20:48.913" v="94" actId="20577"/>
        <pc:sldMkLst>
          <pc:docMk/>
          <pc:sldMk cId="983550617" sldId="1545"/>
        </pc:sldMkLst>
        <pc:picChg chg="add mod">
          <ac:chgData name="Routledge, Mandy" userId="bacdedf5-8e30-494b-ad8b-f27fa30c4f8d" providerId="ADAL" clId="{CCB24F93-BDB9-4BD7-8A35-FDD7F9D1AA15}" dt="2026-10-06T08:11:53.029" v="20" actId="14100"/>
          <ac:picMkLst>
            <pc:docMk/>
            <pc:sldMk cId="983550617" sldId="1545"/>
            <ac:picMk id="7" creationId="{C0F4AC80-BD76-DDA3-AF2A-9D8B35764ACB}"/>
          </ac:picMkLst>
        </pc:picChg>
        <pc:picChg chg="add mod">
          <ac:chgData name="Routledge, Mandy" userId="bacdedf5-8e30-494b-ad8b-f27fa30c4f8d" providerId="ADAL" clId="{CCB24F93-BDB9-4BD7-8A35-FDD7F9D1AA15}" dt="2026-10-06T08:14:02.433" v="30" actId="1076"/>
          <ac:picMkLst>
            <pc:docMk/>
            <pc:sldMk cId="983550617" sldId="1545"/>
            <ac:picMk id="9" creationId="{9BF75238-93CB-D7EC-EB45-BD721BFBB5B7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3075750" cy="511813"/>
          </a:xfrm>
          <a:prstGeom prst="rect">
            <a:avLst/>
          </a:prstGeom>
        </p:spPr>
        <p:txBody>
          <a:bodyPr vert="horz" lIns="95390" tIns="47695" rIns="95390" bIns="47695" rtlCol="0"/>
          <a:lstStyle>
            <a:lvl1pPr algn="l">
              <a:defRPr sz="13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4021878" y="3"/>
            <a:ext cx="3075750" cy="511813"/>
          </a:xfrm>
          <a:prstGeom prst="rect">
            <a:avLst/>
          </a:prstGeom>
        </p:spPr>
        <p:txBody>
          <a:bodyPr vert="horz" lIns="95390" tIns="47695" rIns="95390" bIns="47695" rtlCol="0"/>
          <a:lstStyle>
            <a:lvl1pPr algn="r">
              <a:defRPr sz="1300"/>
            </a:lvl1pPr>
          </a:lstStyle>
          <a:p>
            <a:fld id="{EB39072A-D64F-4BD7-8E3D-8268BB93A7ED}" type="datetimeFigureOut">
              <a:rPr lang="nl-NL" smtClean="0"/>
              <a:pPr/>
              <a:t>6-10-2026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721155"/>
            <a:ext cx="3075750" cy="511812"/>
          </a:xfrm>
          <a:prstGeom prst="rect">
            <a:avLst/>
          </a:prstGeom>
        </p:spPr>
        <p:txBody>
          <a:bodyPr vert="horz" lIns="95390" tIns="47695" rIns="95390" bIns="47695" rtlCol="0" anchor="b"/>
          <a:lstStyle>
            <a:lvl1pPr algn="l">
              <a:defRPr sz="13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4021878" y="9721155"/>
            <a:ext cx="3075750" cy="511812"/>
          </a:xfrm>
          <a:prstGeom prst="rect">
            <a:avLst/>
          </a:prstGeom>
        </p:spPr>
        <p:txBody>
          <a:bodyPr vert="horz" lIns="95390" tIns="47695" rIns="95390" bIns="47695" rtlCol="0" anchor="b"/>
          <a:lstStyle>
            <a:lvl1pPr algn="r">
              <a:defRPr sz="1300"/>
            </a:lvl1pPr>
          </a:lstStyle>
          <a:p>
            <a:fld id="{815B568E-8D6D-4B3A-B6C1-A6B37AAA6E39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969258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9"/>
            <a:ext cx="3076363" cy="511730"/>
          </a:xfrm>
          <a:prstGeom prst="rect">
            <a:avLst/>
          </a:prstGeom>
        </p:spPr>
        <p:txBody>
          <a:bodyPr vert="horz" lIns="95390" tIns="47695" rIns="95390" bIns="47695" rtlCol="0"/>
          <a:lstStyle>
            <a:lvl1pPr algn="l">
              <a:defRPr sz="13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4021294" y="9"/>
            <a:ext cx="3076363" cy="511730"/>
          </a:xfrm>
          <a:prstGeom prst="rect">
            <a:avLst/>
          </a:prstGeom>
        </p:spPr>
        <p:txBody>
          <a:bodyPr vert="horz" lIns="95390" tIns="47695" rIns="95390" bIns="47695" rtlCol="0"/>
          <a:lstStyle>
            <a:lvl1pPr algn="r">
              <a:defRPr sz="1300"/>
            </a:lvl1pPr>
          </a:lstStyle>
          <a:p>
            <a:fld id="{46A01AE0-AD1A-4608-AACD-4A44537BCCC3}" type="datetimeFigureOut">
              <a:rPr lang="nl-NL" smtClean="0"/>
              <a:pPr/>
              <a:t>6-10-2026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989013" y="766763"/>
            <a:ext cx="5121275" cy="3840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390" tIns="47695" rIns="95390" bIns="47695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709931" y="4861441"/>
            <a:ext cx="5679440" cy="4605575"/>
          </a:xfrm>
          <a:prstGeom prst="rect">
            <a:avLst/>
          </a:prstGeom>
        </p:spPr>
        <p:txBody>
          <a:bodyPr vert="horz" lIns="95390" tIns="47695" rIns="95390" bIns="47695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721128"/>
            <a:ext cx="3076363" cy="511730"/>
          </a:xfrm>
          <a:prstGeom prst="rect">
            <a:avLst/>
          </a:prstGeom>
        </p:spPr>
        <p:txBody>
          <a:bodyPr vert="horz" lIns="95390" tIns="47695" rIns="95390" bIns="47695" rtlCol="0" anchor="b"/>
          <a:lstStyle>
            <a:lvl1pPr algn="l">
              <a:defRPr sz="13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4021294" y="9721128"/>
            <a:ext cx="3076363" cy="511730"/>
          </a:xfrm>
          <a:prstGeom prst="rect">
            <a:avLst/>
          </a:prstGeom>
        </p:spPr>
        <p:txBody>
          <a:bodyPr vert="horz" lIns="95390" tIns="47695" rIns="95390" bIns="47695" rtlCol="0" anchor="b"/>
          <a:lstStyle>
            <a:lvl1pPr algn="r">
              <a:defRPr sz="1300"/>
            </a:lvl1pPr>
          </a:lstStyle>
          <a:p>
            <a:fld id="{242364B7-A1BB-4DB8-BFB0-D334F87005C8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33772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fontAlgn="t"/>
            <a:r>
              <a:rPr lang="nl-NL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Woordenoverzicht</a:t>
            </a:r>
          </a:p>
          <a:p>
            <a:pPr fontAlgn="t"/>
            <a:endParaRPr lang="nl-NL" sz="1200" b="1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vooral: </a:t>
            </a:r>
            <a:r>
              <a:rPr lang="nl-NL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het meest, in de eerste plaats</a:t>
            </a: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koers: </a:t>
            </a:r>
            <a:r>
              <a:rPr lang="nl-NL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richting</a:t>
            </a: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kloppen: </a:t>
            </a:r>
            <a:r>
              <a:rPr lang="nl-NL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juist zijn</a:t>
            </a: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het instrument: </a:t>
            </a:r>
            <a:r>
              <a:rPr lang="nl-NL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het voorwerp om heel precies werk mee te doen</a:t>
            </a: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misgaan: </a:t>
            </a:r>
            <a:r>
              <a:rPr lang="nl-NL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fout gaan, mislukken</a:t>
            </a: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 man en muis vergaan: </a:t>
            </a:r>
            <a:r>
              <a:rPr lang="nl-NL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zinken zonder dat iemand het overleeft</a:t>
            </a:r>
            <a:endParaRPr lang="nl-NL" sz="1200" b="1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moed: </a:t>
            </a:r>
            <a:r>
              <a:rPr lang="nl-NL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durf, het lef om iets spannends te doen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364B7-A1BB-4DB8-BFB0-D334F87005C8}" type="slidenum">
              <a:rPr lang="nl-NL" smtClean="0"/>
              <a:pPr/>
              <a:t>1</a:t>
            </a:fld>
            <a:endParaRPr lang="nl-N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Bron afbeelding: Kentalis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2364B7-A1BB-4DB8-BFB0-D334F87005C8}" type="slidenum">
              <a:rPr lang="nl-NL" smtClean="0"/>
              <a:pPr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844985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69250E-03C5-CAEF-53B2-58FB7BBCA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4AF6A410-CD5E-A555-9361-46E375AA53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91A987B4-6F61-B930-9CDA-0B575F0850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/>
              <a:t>Bron afbeelding: Shutterstock/AI</a:t>
            </a:r>
          </a:p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219336E-F375-57F9-D3EE-11959F4E70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364B7-A1BB-4DB8-BFB0-D334F87005C8}" type="slidenum">
              <a:rPr lang="nl-NL" smtClean="0"/>
              <a:pPr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841541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EEFBD3-E146-BC8B-048F-946D745AD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6183B12B-A956-34D5-F798-A7B0374B8F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8BDE4F39-4FF6-6706-0ACA-140FE36F4D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Bron afbeelding: AI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2C8DCE8-0600-EE8B-34D9-A23BCF8EEC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364B7-A1BB-4DB8-BFB0-D334F87005C8}" type="slidenum">
              <a:rPr lang="nl-NL" smtClean="0"/>
              <a:pPr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762943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/>
              <a:t>Bron afbeelding: AI</a:t>
            </a:r>
          </a:p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364B7-A1BB-4DB8-BFB0-D334F87005C8}" type="slidenum">
              <a:rPr lang="nl-NL" smtClean="0"/>
              <a:pPr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134792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/>
              <a:t>Bron afbeelding: AI</a:t>
            </a:r>
          </a:p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364B7-A1BB-4DB8-BFB0-D334F87005C8}" type="slidenum">
              <a:rPr lang="nl-NL" smtClean="0"/>
              <a:pPr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81947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/>
              <a:t>Bron afbeeldingen: Shutterstock.com</a:t>
            </a:r>
          </a:p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364B7-A1BB-4DB8-BFB0-D334F87005C8}" type="slidenum">
              <a:rPr lang="nl-NL" smtClean="0"/>
              <a:pPr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193853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/>
              <a:t>Bron afbeelding: AI</a:t>
            </a:r>
          </a:p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364B7-A1BB-4DB8-BFB0-D334F87005C8}" type="slidenum">
              <a:rPr lang="nl-NL" smtClean="0"/>
              <a:pPr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22502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/>
              <a:t>Bron afbeeldingen: AI / Shutterstock.com</a:t>
            </a:r>
          </a:p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364B7-A1BB-4DB8-BFB0-D334F87005C8}" type="slidenum">
              <a:rPr lang="nl-NL" smtClean="0"/>
              <a:pPr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887578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/>
              <a:t>Bron afbeelding: AI</a:t>
            </a:r>
          </a:p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364B7-A1BB-4DB8-BFB0-D334F87005C8}" type="slidenum">
              <a:rPr lang="nl-NL" smtClean="0"/>
              <a:pPr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159687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Bron afbeeldingen: </a:t>
            </a:r>
            <a:r>
              <a:rPr lang="nl-NL" err="1"/>
              <a:t>Shutterstock</a:t>
            </a:r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2364B7-A1BB-4DB8-BFB0-D334F87005C8}" type="slidenum">
              <a:rPr lang="nl-NL" smtClean="0"/>
              <a:pPr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353461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Bron afbeeldingen: Shutterstock.com / AI</a:t>
            </a:r>
          </a:p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2364B7-A1BB-4DB8-BFB0-D334F87005C8}" type="slidenum">
              <a:rPr lang="nl-NL" smtClean="0"/>
              <a:pPr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240568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Bron afbeeldingen: AI / </a:t>
            </a:r>
            <a:r>
              <a:rPr lang="nl-NL" err="1"/>
              <a:t>Shutterstock</a:t>
            </a:r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2364B7-A1BB-4DB8-BFB0-D334F87005C8}" type="slidenum">
              <a:rPr lang="nl-NL" smtClean="0"/>
              <a:pPr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240568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89954E-680A-2029-2616-C78051C5BE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985DF3C8-077D-CDE7-5FBF-56D3453F2E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C64B11DC-40DD-A88B-9D94-2D2D294FE7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Bron afbeeldingen: Shutterstock.com</a:t>
            </a:r>
          </a:p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7E39C87-DE71-2590-B597-4E4CB843B7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2364B7-A1BB-4DB8-BFB0-D334F87005C8}" type="slidenum">
              <a:rPr lang="nl-NL" smtClean="0"/>
              <a:pPr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222625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Bron afbeeldingen: </a:t>
            </a:r>
            <a:r>
              <a:rPr lang="nl-NL" err="1"/>
              <a:t>Shutterstock</a:t>
            </a:r>
            <a:r>
              <a:rPr lang="nl-NL"/>
              <a:t> / AI</a:t>
            </a:r>
          </a:p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2364B7-A1BB-4DB8-BFB0-D334F87005C8}" type="slidenum">
              <a:rPr lang="nl-NL" smtClean="0"/>
              <a:pPr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704551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CFE37-B191-F655-E5BD-92AB31C012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4CEDA7D2-CB1A-D927-709D-676DA880AF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BAFD1B85-4A34-21A8-EC94-6256069384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/>
              <a:t>Bron afbeeldingen: AI / </a:t>
            </a:r>
            <a:r>
              <a:rPr lang="nl-NL" err="1"/>
              <a:t>Shutterstock</a:t>
            </a:r>
            <a:endParaRPr lang="nl-NL"/>
          </a:p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627939C-A896-F415-41FD-A2CCA37367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2364B7-A1BB-4DB8-BFB0-D334F87005C8}" type="slidenum">
              <a:rPr lang="nl-NL" smtClean="0"/>
              <a:pPr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235425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/>
              <a:t>Bron afbeeldingen: AI / </a:t>
            </a:r>
            <a:r>
              <a:rPr lang="nl-NL" err="1"/>
              <a:t>Shutterstock</a:t>
            </a:r>
            <a:endParaRPr lang="nl-NL"/>
          </a:p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2364B7-A1BB-4DB8-BFB0-D334F87005C8}" type="slidenum">
              <a:rPr lang="nl-NL" smtClean="0"/>
              <a:pPr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8448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E57F-8325-458E-8D52-C029C9799A4B}" type="datetimeFigureOut">
              <a:rPr lang="nl-NL" smtClean="0"/>
              <a:pPr/>
              <a:t>6-10-2026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FF233-AB27-4114-B24D-691BAAF647DA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57516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E57F-8325-458E-8D52-C029C9799A4B}" type="datetimeFigureOut">
              <a:rPr lang="nl-NL" smtClean="0"/>
              <a:pPr/>
              <a:t>6-10-2026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FF233-AB27-4114-B24D-691BAAF647DA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0719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E57F-8325-458E-8D52-C029C9799A4B}" type="datetimeFigureOut">
              <a:rPr lang="nl-NL" smtClean="0"/>
              <a:pPr/>
              <a:t>6-10-2026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FF233-AB27-4114-B24D-691BAAF647DA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03337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E57F-8325-458E-8D52-C029C9799A4B}" type="datetimeFigureOut">
              <a:rPr lang="nl-NL" smtClean="0"/>
              <a:pPr/>
              <a:t>6-10-2026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FF233-AB27-4114-B24D-691BAAF647DA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2744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E57F-8325-458E-8D52-C029C9799A4B}" type="datetimeFigureOut">
              <a:rPr lang="nl-NL" smtClean="0"/>
              <a:pPr/>
              <a:t>6-10-2026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FF233-AB27-4114-B24D-691BAAF647DA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31603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E57F-8325-458E-8D52-C029C9799A4B}" type="datetimeFigureOut">
              <a:rPr lang="nl-NL" smtClean="0"/>
              <a:pPr/>
              <a:t>6-10-2026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FF233-AB27-4114-B24D-691BAAF647DA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697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E57F-8325-458E-8D52-C029C9799A4B}" type="datetimeFigureOut">
              <a:rPr lang="nl-NL" smtClean="0"/>
              <a:pPr/>
              <a:t>6-10-2026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FF233-AB27-4114-B24D-691BAAF647DA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33546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E57F-8325-458E-8D52-C029C9799A4B}" type="datetimeFigureOut">
              <a:rPr lang="nl-NL" smtClean="0"/>
              <a:pPr/>
              <a:t>6-10-2026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FF233-AB27-4114-B24D-691BAAF647DA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35074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E57F-8325-458E-8D52-C029C9799A4B}" type="datetimeFigureOut">
              <a:rPr lang="nl-NL" smtClean="0"/>
              <a:pPr/>
              <a:t>6-10-2026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FF233-AB27-4114-B24D-691BAAF647DA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24637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E57F-8325-458E-8D52-C029C9799A4B}" type="datetimeFigureOut">
              <a:rPr lang="nl-NL" smtClean="0"/>
              <a:pPr/>
              <a:t>6-10-2026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FF233-AB27-4114-B24D-691BAAF647DA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19183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E57F-8325-458E-8D52-C029C9799A4B}" type="datetimeFigureOut">
              <a:rPr lang="nl-NL" smtClean="0"/>
              <a:pPr/>
              <a:t>6-10-2026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FF233-AB27-4114-B24D-691BAAF647DA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2125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3DE57F-8325-458E-8D52-C029C9799A4B}" type="datetimeFigureOut">
              <a:rPr lang="nl-NL" smtClean="0"/>
              <a:pPr/>
              <a:t>6-10-2026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FFF233-AB27-4114-B24D-691BAAF647DA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2722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5.pn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microsoft.com/office/2007/relationships/hdphoto" Target="../media/hdphoto1.wdp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9.png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15.pn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-36512" y="0"/>
            <a:ext cx="9252520" cy="6858000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nl-NL" sz="1900" u="sng" err="1">
                <a:solidFill>
                  <a:prstClr val="black"/>
                </a:solidFill>
              </a:rPr>
              <a:t>Semantisatieverhaal</a:t>
            </a:r>
            <a:r>
              <a:rPr lang="nl-NL" sz="1900" u="sng">
                <a:solidFill>
                  <a:prstClr val="black"/>
                </a:solidFill>
              </a:rPr>
              <a:t> AA:</a:t>
            </a:r>
          </a:p>
          <a:p>
            <a:pPr marL="0" lvl="0" indent="0">
              <a:spcBef>
                <a:spcPts val="200"/>
              </a:spcBef>
              <a:spcAft>
                <a:spcPts val="200"/>
              </a:spcAft>
              <a:buNone/>
            </a:pPr>
            <a:r>
              <a:rPr lang="nl-NL" sz="2000">
                <a:ea typeface="Times New Roman" panose="02020603050405020304" pitchFamily="18" charset="0"/>
                <a:cs typeface="Arial" panose="020B0604020202020204" pitchFamily="34" charset="0"/>
              </a:rPr>
              <a:t>Ken je de KNRM? De Koninklijke Nederlandse </a:t>
            </a:r>
            <a:r>
              <a:rPr lang="nl-NL" sz="2000" err="1">
                <a:ea typeface="Times New Roman" panose="02020603050405020304" pitchFamily="18" charset="0"/>
                <a:cs typeface="Arial" panose="020B0604020202020204" pitchFamily="34" charset="0"/>
              </a:rPr>
              <a:t>Reddings</a:t>
            </a:r>
            <a:r>
              <a:rPr lang="nl-NL" sz="2000">
                <a:ea typeface="Times New Roman" panose="02020603050405020304" pitchFamily="18" charset="0"/>
                <a:cs typeface="Arial" panose="020B0604020202020204" pitchFamily="34" charset="0"/>
              </a:rPr>
              <a:t> Maatschappij?</a:t>
            </a:r>
            <a:r>
              <a:rPr lang="nl-NL" sz="200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[</a:t>
            </a:r>
            <a:r>
              <a:rPr lang="nl-NL" sz="2000" u="sng">
                <a:solidFill>
                  <a:srgbClr val="00B05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klik voor extra dia</a:t>
            </a:r>
            <a:r>
              <a:rPr lang="nl-NL" sz="200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]. De KNRM redden mensen op zee als er iets is </a:t>
            </a:r>
            <a:r>
              <a:rPr lang="nl-NL" sz="2000" b="1" u="sng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misgaat</a:t>
            </a:r>
            <a:r>
              <a:rPr lang="nl-NL" sz="200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. Die boot komt dus </a:t>
            </a:r>
            <a:r>
              <a:rPr lang="nl-NL" sz="2000" b="1" i="1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nl-NL" sz="2000" b="1" i="1">
                <a:ea typeface="Times New Roman" panose="02020603050405020304" pitchFamily="18" charset="0"/>
                <a:cs typeface="Arial" panose="020B0604020202020204" pitchFamily="34" charset="0"/>
              </a:rPr>
              <a:t>ls er iets fout gaat, of mislukt</a:t>
            </a:r>
            <a:r>
              <a:rPr lang="nl-NL" sz="2000">
                <a:ea typeface="Times New Roman" panose="02020603050405020304" pitchFamily="18" charset="0"/>
                <a:cs typeface="Arial" panose="020B0604020202020204" pitchFamily="34" charset="0"/>
              </a:rPr>
              <a:t> op zee.</a:t>
            </a:r>
            <a:r>
              <a:rPr lang="nl-NL" sz="2000" b="1" i="1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nl-NL" sz="200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Ze </a:t>
            </a:r>
            <a:r>
              <a:rPr lang="nl-NL" sz="2000">
                <a:ea typeface="Times New Roman" panose="02020603050405020304" pitchFamily="18" charset="0"/>
                <a:cs typeface="Arial" panose="020B0604020202020204" pitchFamily="34" charset="0"/>
              </a:rPr>
              <a:t>kiezen dan snel welke </a:t>
            </a:r>
            <a:r>
              <a:rPr lang="nl-NL" sz="2000" b="1" u="sng">
                <a:ea typeface="Times New Roman" panose="02020603050405020304" pitchFamily="18" charset="0"/>
                <a:cs typeface="Arial" panose="020B0604020202020204" pitchFamily="34" charset="0"/>
              </a:rPr>
              <a:t>koers</a:t>
            </a:r>
            <a:r>
              <a:rPr lang="nl-NL" sz="2000">
                <a:ea typeface="Times New Roman" panose="02020603050405020304" pitchFamily="18" charset="0"/>
                <a:cs typeface="Arial" panose="020B0604020202020204" pitchFamily="34" charset="0"/>
              </a:rPr>
              <a:t>,</a:t>
            </a:r>
            <a:r>
              <a:rPr lang="nl-NL" sz="2000" b="1" i="1">
                <a:ea typeface="Times New Roman" panose="02020603050405020304" pitchFamily="18" charset="0"/>
                <a:cs typeface="Arial" panose="020B0604020202020204" pitchFamily="34" charset="0"/>
              </a:rPr>
              <a:t> welke richting</a:t>
            </a:r>
            <a:r>
              <a:rPr lang="nl-NL" sz="2000">
                <a:ea typeface="Times New Roman" panose="02020603050405020304" pitchFamily="18" charset="0"/>
                <a:cs typeface="Arial" panose="020B0604020202020204" pitchFamily="34" charset="0"/>
              </a:rPr>
              <a:t> ze moeten varen om snel bij de boot te komen die ze moeten helpen. </a:t>
            </a:r>
          </a:p>
          <a:p>
            <a:pPr marL="0" lvl="0" indent="0">
              <a:spcBef>
                <a:spcPts val="200"/>
              </a:spcBef>
              <a:spcAft>
                <a:spcPts val="200"/>
              </a:spcAft>
              <a:buNone/>
            </a:pPr>
            <a:r>
              <a:rPr lang="nl-NL" sz="200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Met </a:t>
            </a:r>
            <a:r>
              <a:rPr lang="nl-NL" sz="2000" b="1" u="sng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een instrument</a:t>
            </a:r>
            <a:r>
              <a:rPr lang="nl-NL" sz="2000" b="1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nl-NL" sz="200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kunnen ze goed zien waar ze heen moeten. Een instrument is </a:t>
            </a:r>
            <a:r>
              <a:rPr lang="nl-NL" sz="2000" b="1" i="1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een voorwerp om heel precies werk mee te doen</a:t>
            </a:r>
            <a:r>
              <a:rPr lang="nl-NL" sz="200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. Heel precies werken is belangrijk. Alles moet goed </a:t>
            </a:r>
            <a:r>
              <a:rPr lang="nl-NL" sz="2000" b="1" u="sng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kloppen</a:t>
            </a:r>
            <a:r>
              <a:rPr lang="nl-NL" sz="200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nl-NL" sz="2000" b="1" i="1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alles moet juist zijn</a:t>
            </a:r>
            <a:r>
              <a:rPr lang="nl-NL" sz="200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,</a:t>
            </a:r>
            <a:r>
              <a:rPr lang="nl-NL" sz="2000" b="1" i="1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nl-NL" sz="200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want je hebt niet veel tijd om de mensen op een </a:t>
            </a:r>
            <a:r>
              <a:rPr lang="nl-NL" sz="2000">
                <a:ea typeface="Times New Roman" panose="02020603050405020304" pitchFamily="18" charset="0"/>
                <a:cs typeface="Arial" panose="020B0604020202020204" pitchFamily="34" charset="0"/>
              </a:rPr>
              <a:t>boot</a:t>
            </a:r>
            <a:r>
              <a:rPr lang="nl-NL" sz="200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te redden als het bijna zinkt.</a:t>
            </a:r>
            <a:br>
              <a:rPr lang="nl-NL" sz="200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nl-NL" sz="200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Als een redding </a:t>
            </a:r>
            <a:r>
              <a:rPr lang="nl-NL" sz="2000" b="1" u="sng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misgaat</a:t>
            </a:r>
            <a:r>
              <a:rPr lang="nl-NL" sz="200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nl-NL" sz="2000" b="1" i="1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fout gaan of mislukken</a:t>
            </a:r>
            <a:r>
              <a:rPr lang="nl-NL" sz="200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,</a:t>
            </a:r>
            <a:r>
              <a:rPr lang="nl-NL" sz="2000" b="1" i="1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nl-NL" sz="200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kan een boot of schip </a:t>
            </a:r>
            <a:r>
              <a:rPr lang="nl-NL" sz="2000" b="1" u="sng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met man en muis vergaan</a:t>
            </a:r>
            <a:r>
              <a:rPr lang="nl-NL" sz="200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. Het schip kan dan </a:t>
            </a:r>
            <a:r>
              <a:rPr lang="nl-NL" sz="2000" b="1" i="1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zinken zonder dat iemand het overleeft</a:t>
            </a:r>
            <a:r>
              <a:rPr lang="nl-NL" sz="200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nl-NL" sz="2000"/>
              <a:t>Ik vind de mensen op zo’n reddingsboot knap. Wat hebben zij veel </a:t>
            </a:r>
            <a:r>
              <a:rPr lang="nl-NL" sz="2000" b="1" u="sng">
                <a:ea typeface="Times New Roman" panose="02020603050405020304" pitchFamily="18" charset="0"/>
                <a:cs typeface="Arial" panose="020B0604020202020204" pitchFamily="34" charset="0"/>
              </a:rPr>
              <a:t>moed</a:t>
            </a:r>
            <a:r>
              <a:rPr lang="nl-NL" sz="2000"/>
              <a:t>. Moed betekent, </a:t>
            </a:r>
            <a:r>
              <a:rPr lang="nl-NL" sz="2000" b="1" i="1"/>
              <a:t>de durf, het lef om iets spannends te doen</a:t>
            </a:r>
            <a:r>
              <a:rPr lang="nl-NL" sz="2000"/>
              <a:t>. </a:t>
            </a:r>
            <a:r>
              <a:rPr lang="nl-NL" sz="2000" b="1" u="sng">
                <a:ea typeface="Times New Roman" panose="02020603050405020304" pitchFamily="18" charset="0"/>
                <a:cs typeface="Arial" panose="020B0604020202020204" pitchFamily="34" charset="0"/>
              </a:rPr>
              <a:t>Vooral</a:t>
            </a:r>
            <a:r>
              <a:rPr lang="nl-NL" sz="2000" b="1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nl-NL" sz="2000"/>
              <a:t>als het stormt op zee. Dat vind ik </a:t>
            </a:r>
            <a:r>
              <a:rPr lang="nl-NL" sz="2000" b="1" i="1"/>
              <a:t>het</a:t>
            </a:r>
            <a:r>
              <a:rPr lang="nl-NL" sz="2000"/>
              <a:t> </a:t>
            </a:r>
            <a:r>
              <a:rPr lang="nl-NL" sz="2000" b="1" i="1"/>
              <a:t>meest, in de eerste plaats</a:t>
            </a:r>
            <a:r>
              <a:rPr lang="nl-NL" sz="2000"/>
              <a:t> moedig. Het is best wel gevaarlijk werk. </a:t>
            </a:r>
            <a:endParaRPr lang="nl-NL" sz="2400"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Tekstvak 1"/>
          <p:cNvSpPr txBox="1"/>
          <p:nvPr/>
        </p:nvSpPr>
        <p:spPr>
          <a:xfrm>
            <a:off x="8680412" y="27856"/>
            <a:ext cx="463588" cy="369332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txBody>
          <a:bodyPr wrap="none" rtlCol="0">
            <a:spAutoFit/>
          </a:bodyPr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b="1"/>
              <a:t>AA</a:t>
            </a:r>
          </a:p>
        </p:txBody>
      </p:sp>
    </p:spTree>
    <p:extLst>
      <p:ext uri="{BB962C8B-B14F-4D97-AF65-F5344CB8AC3E}">
        <p14:creationId xmlns:p14="http://schemas.microsoft.com/office/powerpoint/2010/main" val="21891146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187624" y="5013176"/>
            <a:ext cx="7016824" cy="1296144"/>
          </a:xfrm>
        </p:spPr>
        <p:txBody>
          <a:bodyPr>
            <a:normAutofit/>
          </a:bodyPr>
          <a:lstStyle/>
          <a:p>
            <a:r>
              <a:rPr lang="nl-NL">
                <a:solidFill>
                  <a:srgbClr val="C00000"/>
                </a:solidFill>
                <a:latin typeface="Century Gothic" panose="020B0502020202020204" pitchFamily="34" charset="0"/>
              </a:rPr>
              <a:t>Week 40 – 6 oktober 2026</a:t>
            </a:r>
          </a:p>
          <a:p>
            <a:r>
              <a:rPr lang="nl-NL">
                <a:solidFill>
                  <a:srgbClr val="C00000"/>
                </a:solidFill>
                <a:latin typeface="Century Gothic" panose="020B0502020202020204" pitchFamily="34" charset="0"/>
              </a:rPr>
              <a:t>Niveau AA</a:t>
            </a:r>
          </a:p>
        </p:txBody>
      </p:sp>
      <p:sp>
        <p:nvSpPr>
          <p:cNvPr id="4" name="Ondertitel 2"/>
          <p:cNvSpPr txBox="1">
            <a:spLocks/>
          </p:cNvSpPr>
          <p:nvPr/>
        </p:nvSpPr>
        <p:spPr>
          <a:xfrm>
            <a:off x="0" y="0"/>
            <a:ext cx="2555776" cy="11967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1100" i="1" err="1">
                <a:solidFill>
                  <a:srgbClr val="00B050"/>
                </a:solidFill>
                <a:latin typeface="Century Gothic" panose="020B0502020202020204" pitchFamily="34" charset="0"/>
              </a:rPr>
              <a:t>Gerarda</a:t>
            </a:r>
            <a:r>
              <a:rPr lang="nl-NL" sz="1100" i="1">
                <a:solidFill>
                  <a:srgbClr val="00B050"/>
                </a:solidFill>
                <a:latin typeface="Century Gothic" panose="020B0502020202020204" pitchFamily="34" charset="0"/>
              </a:rPr>
              <a:t> Das</a:t>
            </a:r>
          </a:p>
          <a:p>
            <a:pPr algn="l"/>
            <a:r>
              <a:rPr lang="nl-NL" sz="1100" i="1">
                <a:solidFill>
                  <a:srgbClr val="00B050"/>
                </a:solidFill>
                <a:latin typeface="Century Gothic" panose="020B0502020202020204" pitchFamily="34" charset="0"/>
              </a:rPr>
              <a:t>Antoinette Duijf</a:t>
            </a:r>
          </a:p>
          <a:p>
            <a:pPr algn="l"/>
            <a:r>
              <a:rPr lang="nl-NL" sz="1100" i="1">
                <a:solidFill>
                  <a:srgbClr val="00B050"/>
                </a:solidFill>
                <a:latin typeface="Century Gothic" panose="020B0502020202020204" pitchFamily="34" charset="0"/>
              </a:rPr>
              <a:t>Marjan ter Harmsel</a:t>
            </a:r>
          </a:p>
          <a:p>
            <a:pPr algn="l"/>
            <a:r>
              <a:rPr lang="en-US" sz="1100" i="1">
                <a:solidFill>
                  <a:srgbClr val="00B050"/>
                </a:solidFill>
                <a:latin typeface="Century Gothic" panose="020B0502020202020204" pitchFamily="34" charset="0"/>
              </a:rPr>
              <a:t>Mandy Routledge</a:t>
            </a:r>
            <a:endParaRPr lang="nl-NL" sz="1100" i="1">
              <a:solidFill>
                <a:srgbClr val="00B05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26" name="Picture 2" descr="http://www.ikenkentalis.nl/public/images/logo-225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58608" y="1"/>
            <a:ext cx="1385391" cy="692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616" y="1079511"/>
            <a:ext cx="7164288" cy="3671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06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067118-7084-A86B-EF2E-024FF56B87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3133AD6E-6D4D-26AA-3003-E9773D06D02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1988840"/>
            <a:ext cx="6227676" cy="4151784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9BF75238-93CB-D7EC-EB45-BD721BFBB5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64062" y="476672"/>
            <a:ext cx="3744416" cy="2501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5506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9B4928-A845-E61B-C627-771C49E9F3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>
            <a:extLst>
              <a:ext uri="{FF2B5EF4-FFF2-40B4-BE49-F238E27FC236}">
                <a16:creationId xmlns:a16="http://schemas.microsoft.com/office/drawing/2014/main" id="{BE9EE675-09F9-4509-A457-D1AD249570B5}"/>
              </a:ext>
            </a:extLst>
          </p:cNvPr>
          <p:cNvSpPr txBox="1"/>
          <p:nvPr/>
        </p:nvSpPr>
        <p:spPr>
          <a:xfrm>
            <a:off x="-36512" y="25814"/>
            <a:ext cx="91805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7200" b="1" u="sng">
                <a:latin typeface="Century Gothic" panose="020B0502020202020204" pitchFamily="34" charset="0"/>
              </a:rPr>
              <a:t>misgaan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1FBF470B-4288-E82A-847A-F34ABE088AB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447764" y="1226143"/>
            <a:ext cx="4248472" cy="540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3460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/>
        </p:nvSpPr>
        <p:spPr>
          <a:xfrm>
            <a:off x="-36512" y="25814"/>
            <a:ext cx="91805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7200" b="1" u="sng">
                <a:latin typeface="Century Gothic" panose="020B0502020202020204" pitchFamily="34" charset="0"/>
              </a:rPr>
              <a:t>de koers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AC2AF08D-28E5-859C-B766-82FBE2723A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7704" y="1340768"/>
            <a:ext cx="5328592" cy="532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8728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/>
        </p:nvSpPr>
        <p:spPr>
          <a:xfrm>
            <a:off x="-36512" y="25814"/>
            <a:ext cx="91805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7200" b="1" u="sng">
                <a:latin typeface="Century Gothic" panose="020B0502020202020204" pitchFamily="34" charset="0"/>
              </a:rPr>
              <a:t>het instrument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344E0279-1ADC-17DF-70B5-83865E4DF1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9712" y="1412776"/>
            <a:ext cx="5184576" cy="51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4670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/>
        </p:nvSpPr>
        <p:spPr>
          <a:xfrm>
            <a:off x="-36512" y="25814"/>
            <a:ext cx="91805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7200" b="1" u="sng">
                <a:latin typeface="Century Gothic" panose="020B0502020202020204" pitchFamily="34" charset="0"/>
              </a:rPr>
              <a:t>kloppen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0E7A6BEA-6719-8730-03AC-AAA3E77DB3B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21" y="1448473"/>
            <a:ext cx="5631857" cy="5631857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50730B2F-D8B4-D1D4-C32D-6D37DF958E8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4368" y="-171400"/>
            <a:ext cx="3550946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9117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/>
        </p:nvSpPr>
        <p:spPr>
          <a:xfrm>
            <a:off x="-36512" y="25814"/>
            <a:ext cx="91805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7200" b="1" u="sng">
                <a:latin typeface="Century Gothic" panose="020B0502020202020204" pitchFamily="34" charset="0"/>
              </a:rPr>
              <a:t>met man en muis vergaan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F5CD4F82-E9A2-5C21-B5B9-7C1670C9A00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7680" y="2287649"/>
            <a:ext cx="6708640" cy="4472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433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/>
        </p:nvSpPr>
        <p:spPr>
          <a:xfrm>
            <a:off x="-36512" y="25814"/>
            <a:ext cx="91805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7200" b="1" u="sng">
                <a:latin typeface="Century Gothic" panose="020B0502020202020204" pitchFamily="34" charset="0"/>
              </a:rPr>
              <a:t>de moed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04604481-3E5E-1A63-274E-C52D9D1F298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461" y="1484784"/>
            <a:ext cx="5112568" cy="5126022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246CBBD7-3E2D-36C7-D232-58D4D24FE2A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0152" y="1209065"/>
            <a:ext cx="2987316" cy="1991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9071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/>
        </p:nvSpPr>
        <p:spPr>
          <a:xfrm>
            <a:off x="-36512" y="25814"/>
            <a:ext cx="91805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7200" b="1" u="sng">
                <a:latin typeface="Century Gothic" panose="020B0502020202020204" pitchFamily="34" charset="0"/>
              </a:rPr>
              <a:t>vooral</a:t>
            </a:r>
          </a:p>
        </p:txBody>
      </p:sp>
      <p:pic>
        <p:nvPicPr>
          <p:cNvPr id="8" name="Afbeelding 7" descr="Afbeelding met symbool, logo, clipart, Graphics&#10;&#10;Automatisch gegenereerde beschrijving">
            <a:extLst>
              <a:ext uri="{FF2B5EF4-FFF2-40B4-BE49-F238E27FC236}">
                <a16:creationId xmlns:a16="http://schemas.microsoft.com/office/drawing/2014/main" id="{5E2F13D7-7404-B065-CC8E-A5C2AE7EC04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28600" y="1124744"/>
            <a:ext cx="4265712" cy="4265712"/>
          </a:xfrm>
          <a:prstGeom prst="rect">
            <a:avLst/>
          </a:prstGeom>
        </p:spPr>
      </p:pic>
      <p:cxnSp>
        <p:nvCxnSpPr>
          <p:cNvPr id="17" name="Rechte verbindingslijn met pijl 16">
            <a:extLst>
              <a:ext uri="{FF2B5EF4-FFF2-40B4-BE49-F238E27FC236}">
                <a16:creationId xmlns:a16="http://schemas.microsoft.com/office/drawing/2014/main" id="{61C9BDB7-4413-45E1-08C8-15CBD0F0A7AB}"/>
              </a:ext>
            </a:extLst>
          </p:cNvPr>
          <p:cNvCxnSpPr>
            <a:cxnSpLocks/>
          </p:cNvCxnSpPr>
          <p:nvPr/>
        </p:nvCxnSpPr>
        <p:spPr>
          <a:xfrm>
            <a:off x="2284984" y="1770986"/>
            <a:ext cx="1152128" cy="527863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Afbeelding 2">
            <a:extLst>
              <a:ext uri="{FF2B5EF4-FFF2-40B4-BE49-F238E27FC236}">
                <a16:creationId xmlns:a16="http://schemas.microsoft.com/office/drawing/2014/main" id="{4CEF5A67-3C34-1FF2-DDC7-D60A8B8AE26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35896" y="2636912"/>
            <a:ext cx="5004048" cy="3336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0075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Op de woordmuur:</a:t>
            </a:r>
          </a:p>
        </p:txBody>
      </p:sp>
    </p:spTree>
    <p:extLst>
      <p:ext uri="{BB962C8B-B14F-4D97-AF65-F5344CB8AC3E}">
        <p14:creationId xmlns:p14="http://schemas.microsoft.com/office/powerpoint/2010/main" val="16716490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1EFEE-0376-A9F0-6AD9-B810017FBA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1BE3B0A5-25C2-4128-30C9-06E6C07C58BE}"/>
              </a:ext>
            </a:extLst>
          </p:cNvPr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8344" y="6408486"/>
            <a:ext cx="1152129" cy="449513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815BB32F-2A43-79B8-E684-5295F366CD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3222" y="668598"/>
            <a:ext cx="8028571" cy="2746306"/>
          </a:xfrm>
          <a:prstGeom prst="rect">
            <a:avLst/>
          </a:prstGeom>
        </p:spPr>
      </p:pic>
      <p:sp>
        <p:nvSpPr>
          <p:cNvPr id="10" name="Text Box 14">
            <a:extLst>
              <a:ext uri="{FF2B5EF4-FFF2-40B4-BE49-F238E27FC236}">
                <a16:creationId xmlns:a16="http://schemas.microsoft.com/office/drawing/2014/main" id="{6888798D-B04A-3145-9956-69A56EC4F5A8}"/>
              </a:ext>
            </a:extLst>
          </p:cNvPr>
          <p:cNvSpPr txBox="1"/>
          <p:nvPr/>
        </p:nvSpPr>
        <p:spPr>
          <a:xfrm>
            <a:off x="1043608" y="386052"/>
            <a:ext cx="5242922" cy="882708"/>
          </a:xfrm>
          <a:prstGeom prst="rect">
            <a:avLst/>
          </a:prstGeom>
          <a:solidFill>
            <a:srgbClr val="DBEDDB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48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sp>
        <p:nvSpPr>
          <p:cNvPr id="19" name="Text Box 14">
            <a:extLst>
              <a:ext uri="{FF2B5EF4-FFF2-40B4-BE49-F238E27FC236}">
                <a16:creationId xmlns:a16="http://schemas.microsoft.com/office/drawing/2014/main" id="{68D09F31-467A-9277-6E2E-F0460C3D4017}"/>
              </a:ext>
            </a:extLst>
          </p:cNvPr>
          <p:cNvSpPr txBox="1"/>
          <p:nvPr/>
        </p:nvSpPr>
        <p:spPr>
          <a:xfrm>
            <a:off x="427462" y="3032956"/>
            <a:ext cx="2784107" cy="1056243"/>
          </a:xfrm>
          <a:prstGeom prst="rect">
            <a:avLst/>
          </a:prstGeom>
          <a:solidFill>
            <a:srgbClr val="DBEDDB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6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sp>
        <p:nvSpPr>
          <p:cNvPr id="12" name="Tekstvak 2">
            <a:extLst>
              <a:ext uri="{FF2B5EF4-FFF2-40B4-BE49-F238E27FC236}">
                <a16:creationId xmlns:a16="http://schemas.microsoft.com/office/drawing/2014/main" id="{0DDAD3AC-A844-392F-B54E-525AE52E63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709" y="3103854"/>
            <a:ext cx="2803350" cy="498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80000"/>
              </a:lnSpc>
              <a:spcAft>
                <a:spcPts val="800"/>
              </a:spcAft>
            </a:pPr>
            <a:r>
              <a:rPr lang="nl-NL" sz="3600">
                <a:latin typeface="Century Gothic" panose="020B0502020202020204" pitchFamily="34" charset="0"/>
                <a:ea typeface="Calibri"/>
                <a:cs typeface="Times New Roman"/>
              </a:rPr>
              <a:t>het</a:t>
            </a:r>
            <a:br>
              <a:rPr lang="nl-NL" sz="3600">
                <a:latin typeface="Century Gothic" panose="020B0502020202020204" pitchFamily="34" charset="0"/>
                <a:ea typeface="Calibri"/>
                <a:cs typeface="Times New Roman"/>
              </a:rPr>
            </a:br>
            <a:r>
              <a:rPr lang="nl-NL" sz="3600">
                <a:latin typeface="Century Gothic" panose="020B0502020202020204" pitchFamily="34" charset="0"/>
                <a:ea typeface="Calibri"/>
                <a:cs typeface="Times New Roman"/>
              </a:rPr>
              <a:t> kompas</a:t>
            </a:r>
            <a:endParaRPr lang="nl-NL" sz="360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</p:txBody>
      </p:sp>
      <p:sp>
        <p:nvSpPr>
          <p:cNvPr id="18" name="Text Box 14">
            <a:extLst>
              <a:ext uri="{FF2B5EF4-FFF2-40B4-BE49-F238E27FC236}">
                <a16:creationId xmlns:a16="http://schemas.microsoft.com/office/drawing/2014/main" id="{17688CC9-A0A9-85ED-0030-C56645AEB4E7}"/>
              </a:ext>
            </a:extLst>
          </p:cNvPr>
          <p:cNvSpPr txBox="1"/>
          <p:nvPr/>
        </p:nvSpPr>
        <p:spPr>
          <a:xfrm>
            <a:off x="3393287" y="3032956"/>
            <a:ext cx="3083760" cy="1056243"/>
          </a:xfrm>
          <a:prstGeom prst="rect">
            <a:avLst/>
          </a:prstGeom>
          <a:solidFill>
            <a:srgbClr val="DBEDDB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6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sp>
        <p:nvSpPr>
          <p:cNvPr id="13" name="Tekstvak 2">
            <a:extLst>
              <a:ext uri="{FF2B5EF4-FFF2-40B4-BE49-F238E27FC236}">
                <a16:creationId xmlns:a16="http://schemas.microsoft.com/office/drawing/2014/main" id="{934D0DD2-36A8-7F83-8356-BBEA239467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5715" y="3036393"/>
            <a:ext cx="3564517" cy="546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80000"/>
              </a:lnSpc>
              <a:spcAft>
                <a:spcPts val="800"/>
              </a:spcAft>
            </a:pPr>
            <a:r>
              <a:rPr lang="nl-NL" sz="3600">
                <a:latin typeface="Century Gothic" panose="020B0502020202020204" pitchFamily="34" charset="0"/>
                <a:ea typeface="Calibri"/>
                <a:cs typeface="Times New Roman"/>
              </a:rPr>
              <a:t>de </a:t>
            </a:r>
            <a:br>
              <a:rPr lang="nl-NL" sz="3600">
                <a:latin typeface="Century Gothic" panose="020B0502020202020204" pitchFamily="34" charset="0"/>
                <a:ea typeface="Calibri"/>
                <a:cs typeface="Times New Roman"/>
              </a:rPr>
            </a:br>
            <a:r>
              <a:rPr lang="nl-NL" sz="3600">
                <a:latin typeface="Century Gothic" panose="020B0502020202020204" pitchFamily="34" charset="0"/>
                <a:ea typeface="Calibri"/>
                <a:cs typeface="Times New Roman"/>
              </a:rPr>
              <a:t>weegschaal</a:t>
            </a:r>
          </a:p>
        </p:txBody>
      </p:sp>
      <p:sp>
        <p:nvSpPr>
          <p:cNvPr id="14" name="Text Box 14">
            <a:extLst>
              <a:ext uri="{FF2B5EF4-FFF2-40B4-BE49-F238E27FC236}">
                <a16:creationId xmlns:a16="http://schemas.microsoft.com/office/drawing/2014/main" id="{21711B7B-C6E4-1A1F-9436-3195FA7E5BAA}"/>
              </a:ext>
            </a:extLst>
          </p:cNvPr>
          <p:cNvSpPr txBox="1"/>
          <p:nvPr/>
        </p:nvSpPr>
        <p:spPr>
          <a:xfrm>
            <a:off x="6678300" y="3021876"/>
            <a:ext cx="2124254" cy="1067323"/>
          </a:xfrm>
          <a:prstGeom prst="rect">
            <a:avLst/>
          </a:prstGeom>
          <a:solidFill>
            <a:srgbClr val="DBEDDB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6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sp>
        <p:nvSpPr>
          <p:cNvPr id="15" name="Tekstvak 2">
            <a:extLst>
              <a:ext uri="{FF2B5EF4-FFF2-40B4-BE49-F238E27FC236}">
                <a16:creationId xmlns:a16="http://schemas.microsoft.com/office/drawing/2014/main" id="{463C8EF8-D932-427E-F8F0-7215732A50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72891" y="3088810"/>
            <a:ext cx="2250604" cy="547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80000"/>
              </a:lnSpc>
              <a:spcAft>
                <a:spcPts val="800"/>
              </a:spcAft>
            </a:pPr>
            <a:r>
              <a:rPr lang="nl-NL" sz="3600">
                <a:latin typeface="Century Gothic" panose="020B0502020202020204" pitchFamily="34" charset="0"/>
                <a:ea typeface="Calibri"/>
                <a:cs typeface="Times New Roman"/>
              </a:rPr>
              <a:t>de </a:t>
            </a:r>
            <a:br>
              <a:rPr lang="nl-NL" sz="3600">
                <a:latin typeface="Century Gothic" panose="020B0502020202020204" pitchFamily="34" charset="0"/>
                <a:ea typeface="Calibri"/>
                <a:cs typeface="Times New Roman"/>
              </a:rPr>
            </a:br>
            <a:r>
              <a:rPr lang="nl-NL" sz="3600">
                <a:latin typeface="Century Gothic" panose="020B0502020202020204" pitchFamily="34" charset="0"/>
                <a:ea typeface="Calibri"/>
                <a:cs typeface="Times New Roman"/>
              </a:rPr>
              <a:t>liniaal</a:t>
            </a:r>
          </a:p>
        </p:txBody>
      </p:sp>
      <p:sp>
        <p:nvSpPr>
          <p:cNvPr id="16" name="Text Box 14">
            <a:extLst>
              <a:ext uri="{FF2B5EF4-FFF2-40B4-BE49-F238E27FC236}">
                <a16:creationId xmlns:a16="http://schemas.microsoft.com/office/drawing/2014/main" id="{459E6061-DF40-60D8-F74F-35F87D538D02}"/>
              </a:ext>
            </a:extLst>
          </p:cNvPr>
          <p:cNvSpPr txBox="1"/>
          <p:nvPr/>
        </p:nvSpPr>
        <p:spPr>
          <a:xfrm>
            <a:off x="6412523" y="386052"/>
            <a:ext cx="2455288" cy="1386764"/>
          </a:xfrm>
          <a:prstGeom prst="rect">
            <a:avLst/>
          </a:prstGeom>
          <a:solidFill>
            <a:srgbClr val="F7FBF7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grpSp>
        <p:nvGrpSpPr>
          <p:cNvPr id="20" name="Groep 19">
            <a:extLst>
              <a:ext uri="{FF2B5EF4-FFF2-40B4-BE49-F238E27FC236}">
                <a16:creationId xmlns:a16="http://schemas.microsoft.com/office/drawing/2014/main" id="{1423CE3A-238A-8545-BE74-E0A5A48F4AD4}"/>
              </a:ext>
            </a:extLst>
          </p:cNvPr>
          <p:cNvGrpSpPr/>
          <p:nvPr/>
        </p:nvGrpSpPr>
        <p:grpSpPr>
          <a:xfrm>
            <a:off x="242474" y="75959"/>
            <a:ext cx="8939322" cy="6469365"/>
            <a:chOff x="242474" y="75959"/>
            <a:chExt cx="8939322" cy="6469365"/>
          </a:xfrm>
        </p:grpSpPr>
        <p:sp>
          <p:nvSpPr>
            <p:cNvPr id="2" name="Rechthoek 1">
              <a:extLst>
                <a:ext uri="{FF2B5EF4-FFF2-40B4-BE49-F238E27FC236}">
                  <a16:creationId xmlns:a16="http://schemas.microsoft.com/office/drawing/2014/main" id="{2EAC093E-1AF6-F048-05EE-A246D9408A31}"/>
                </a:ext>
              </a:extLst>
            </p:cNvPr>
            <p:cNvSpPr/>
            <p:nvPr/>
          </p:nvSpPr>
          <p:spPr>
            <a:xfrm>
              <a:off x="251520" y="260648"/>
              <a:ext cx="8712968" cy="612068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" name="Rechthoek 2">
              <a:extLst>
                <a:ext uri="{FF2B5EF4-FFF2-40B4-BE49-F238E27FC236}">
                  <a16:creationId xmlns:a16="http://schemas.microsoft.com/office/drawing/2014/main" id="{E03F8C8A-2E86-2685-C636-0CD19537746D}"/>
                </a:ext>
              </a:extLst>
            </p:cNvPr>
            <p:cNvSpPr/>
            <p:nvPr/>
          </p:nvSpPr>
          <p:spPr>
            <a:xfrm rot="19503565">
              <a:off x="8607157" y="6169977"/>
              <a:ext cx="574639" cy="17605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" name="Rechthoek 5">
              <a:extLst>
                <a:ext uri="{FF2B5EF4-FFF2-40B4-BE49-F238E27FC236}">
                  <a16:creationId xmlns:a16="http://schemas.microsoft.com/office/drawing/2014/main" id="{20B3CC19-90D5-23BC-EF7A-3A05267AAC66}"/>
                </a:ext>
              </a:extLst>
            </p:cNvPr>
            <p:cNvSpPr/>
            <p:nvPr/>
          </p:nvSpPr>
          <p:spPr>
            <a:xfrm rot="2811539">
              <a:off x="43182" y="6169977"/>
              <a:ext cx="574639" cy="17605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6A024E47-4E4E-38EF-26AB-3263FD046158}"/>
                </a:ext>
              </a:extLst>
            </p:cNvPr>
            <p:cNvSpPr/>
            <p:nvPr/>
          </p:nvSpPr>
          <p:spPr>
            <a:xfrm rot="8002306">
              <a:off x="73955" y="275787"/>
              <a:ext cx="574639" cy="17605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" name="Rechthoek 6">
              <a:extLst>
                <a:ext uri="{FF2B5EF4-FFF2-40B4-BE49-F238E27FC236}">
                  <a16:creationId xmlns:a16="http://schemas.microsoft.com/office/drawing/2014/main" id="{2F072566-936E-424D-1132-1F58085F26C0}"/>
                </a:ext>
              </a:extLst>
            </p:cNvPr>
            <p:cNvSpPr/>
            <p:nvPr/>
          </p:nvSpPr>
          <p:spPr>
            <a:xfrm rot="2811539">
              <a:off x="8581910" y="275251"/>
              <a:ext cx="574639" cy="17605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21" name="Tekstvak 2">
            <a:extLst>
              <a:ext uri="{FF2B5EF4-FFF2-40B4-BE49-F238E27FC236}">
                <a16:creationId xmlns:a16="http://schemas.microsoft.com/office/drawing/2014/main" id="{85781492-B347-C3C7-CB9D-BD998DAC9E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9079" y="356143"/>
            <a:ext cx="4896544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5400" b="1">
                <a:latin typeface="Century Gothic" panose="020B0502020202020204" pitchFamily="34" charset="0"/>
                <a:ea typeface="Calibri"/>
                <a:cs typeface="Times New Roman"/>
              </a:rPr>
              <a:t>het instrument</a:t>
            </a:r>
            <a:endParaRPr lang="nl-NL" sz="5400" b="1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</p:txBody>
      </p:sp>
      <p:sp>
        <p:nvSpPr>
          <p:cNvPr id="23" name="Tekstvak 2">
            <a:extLst>
              <a:ext uri="{FF2B5EF4-FFF2-40B4-BE49-F238E27FC236}">
                <a16:creationId xmlns:a16="http://schemas.microsoft.com/office/drawing/2014/main" id="{F2DFB128-CD2A-81BF-43C9-D7F143CA71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5377" y="446443"/>
            <a:ext cx="2654158" cy="790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80000"/>
              </a:lnSpc>
              <a:spcAft>
                <a:spcPts val="800"/>
              </a:spcAft>
            </a:pPr>
            <a:r>
              <a:rPr lang="nl-NL" sz="240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= het voorwerp om heel precies werk mee te doen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l-NL" sz="105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</p:txBody>
      </p:sp>
      <p:pic>
        <p:nvPicPr>
          <p:cNvPr id="27" name="Afbeelding 26">
            <a:extLst>
              <a:ext uri="{FF2B5EF4-FFF2-40B4-BE49-F238E27FC236}">
                <a16:creationId xmlns:a16="http://schemas.microsoft.com/office/drawing/2014/main" id="{C0BBD7BE-4232-6ACB-5411-2AAA28516EB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4672" y="4207955"/>
            <a:ext cx="1977424" cy="2186952"/>
          </a:xfrm>
          <a:prstGeom prst="rect">
            <a:avLst/>
          </a:prstGeom>
        </p:spPr>
      </p:pic>
      <p:pic>
        <p:nvPicPr>
          <p:cNvPr id="29" name="Afbeelding 28">
            <a:extLst>
              <a:ext uri="{FF2B5EF4-FFF2-40B4-BE49-F238E27FC236}">
                <a16:creationId xmlns:a16="http://schemas.microsoft.com/office/drawing/2014/main" id="{F8C43F02-5E05-7DE6-258A-9105BAA5059C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80529" y="3987420"/>
            <a:ext cx="2235980" cy="2451732"/>
          </a:xfrm>
          <a:prstGeom prst="rect">
            <a:avLst/>
          </a:prstGeom>
        </p:spPr>
      </p:pic>
      <p:pic>
        <p:nvPicPr>
          <p:cNvPr id="31" name="Afbeelding 30">
            <a:extLst>
              <a:ext uri="{FF2B5EF4-FFF2-40B4-BE49-F238E27FC236}">
                <a16:creationId xmlns:a16="http://schemas.microsoft.com/office/drawing/2014/main" id="{5954A975-8CB0-6E1D-4F98-A23045574E00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FEFFFD"/>
              </a:clrFrom>
              <a:clrTo>
                <a:srgbClr val="FEFF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026937">
            <a:off x="6037379" y="4832284"/>
            <a:ext cx="3048000" cy="847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6455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2C1A6-4B99-3150-4CF4-1F032070DD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Rechte verbindingslijn 2">
            <a:extLst>
              <a:ext uri="{FF2B5EF4-FFF2-40B4-BE49-F238E27FC236}">
                <a16:creationId xmlns:a16="http://schemas.microsoft.com/office/drawing/2014/main" id="{DD8A03F1-7D71-C22C-BD48-F63DD553EB39}"/>
              </a:ext>
            </a:extLst>
          </p:cNvPr>
          <p:cNvCxnSpPr>
            <a:cxnSpLocks/>
          </p:cNvCxnSpPr>
          <p:nvPr/>
        </p:nvCxnSpPr>
        <p:spPr>
          <a:xfrm>
            <a:off x="247089" y="162615"/>
            <a:ext cx="4431" cy="624587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33620D62-848A-DCAA-AC9D-9AF0AE786D7D}"/>
              </a:ext>
            </a:extLst>
          </p:cNvPr>
          <p:cNvCxnSpPr>
            <a:cxnSpLocks/>
          </p:cNvCxnSpPr>
          <p:nvPr/>
        </p:nvCxnSpPr>
        <p:spPr>
          <a:xfrm>
            <a:off x="4427984" y="162615"/>
            <a:ext cx="0" cy="624587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Rechte verbindingslijn 4">
            <a:extLst>
              <a:ext uri="{FF2B5EF4-FFF2-40B4-BE49-F238E27FC236}">
                <a16:creationId xmlns:a16="http://schemas.microsoft.com/office/drawing/2014/main" id="{EEDE82F3-2595-B97E-2CBD-FAE955C53F35}"/>
              </a:ext>
            </a:extLst>
          </p:cNvPr>
          <p:cNvCxnSpPr>
            <a:cxnSpLocks/>
          </p:cNvCxnSpPr>
          <p:nvPr/>
        </p:nvCxnSpPr>
        <p:spPr>
          <a:xfrm>
            <a:off x="4644008" y="162615"/>
            <a:ext cx="0" cy="624587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0B67DA7D-743D-542F-1F7B-7D313A9194A0}"/>
              </a:ext>
            </a:extLst>
          </p:cNvPr>
          <p:cNvCxnSpPr>
            <a:cxnSpLocks/>
          </p:cNvCxnSpPr>
          <p:nvPr/>
        </p:nvCxnSpPr>
        <p:spPr>
          <a:xfrm>
            <a:off x="8820472" y="162615"/>
            <a:ext cx="0" cy="624587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630600E1-0391-CC07-0AEE-22A5EF98CA10}"/>
              </a:ext>
            </a:extLst>
          </p:cNvPr>
          <p:cNvCxnSpPr>
            <a:cxnSpLocks/>
          </p:cNvCxnSpPr>
          <p:nvPr/>
        </p:nvCxnSpPr>
        <p:spPr>
          <a:xfrm>
            <a:off x="251520" y="1340768"/>
            <a:ext cx="4176464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693E5268-B873-336B-E595-B514AFF7CB67}"/>
              </a:ext>
            </a:extLst>
          </p:cNvPr>
          <p:cNvCxnSpPr>
            <a:cxnSpLocks/>
          </p:cNvCxnSpPr>
          <p:nvPr/>
        </p:nvCxnSpPr>
        <p:spPr>
          <a:xfrm>
            <a:off x="4644008" y="1340768"/>
            <a:ext cx="4176464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C55C8F7F-CEFE-4BB8-B04A-514B0677A166}"/>
              </a:ext>
            </a:extLst>
          </p:cNvPr>
          <p:cNvCxnSpPr>
            <a:cxnSpLocks/>
          </p:cNvCxnSpPr>
          <p:nvPr/>
        </p:nvCxnSpPr>
        <p:spPr>
          <a:xfrm flipV="1">
            <a:off x="247089" y="1408453"/>
            <a:ext cx="4185327" cy="4322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1A46361C-CFC6-2D52-5B1D-FA87E44E1E52}"/>
              </a:ext>
            </a:extLst>
          </p:cNvPr>
          <p:cNvCxnSpPr>
            <a:cxnSpLocks/>
          </p:cNvCxnSpPr>
          <p:nvPr/>
        </p:nvCxnSpPr>
        <p:spPr>
          <a:xfrm>
            <a:off x="4644008" y="1412776"/>
            <a:ext cx="4176464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Rechte verbindingslijn 14">
            <a:extLst>
              <a:ext uri="{FF2B5EF4-FFF2-40B4-BE49-F238E27FC236}">
                <a16:creationId xmlns:a16="http://schemas.microsoft.com/office/drawing/2014/main" id="{B3567C75-03FE-D8F2-DAFF-7BB7EB1B1C45}"/>
              </a:ext>
            </a:extLst>
          </p:cNvPr>
          <p:cNvCxnSpPr>
            <a:cxnSpLocks/>
          </p:cNvCxnSpPr>
          <p:nvPr/>
        </p:nvCxnSpPr>
        <p:spPr>
          <a:xfrm>
            <a:off x="251520" y="6381328"/>
            <a:ext cx="4176464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Rechte verbindingslijn 15">
            <a:extLst>
              <a:ext uri="{FF2B5EF4-FFF2-40B4-BE49-F238E27FC236}">
                <a16:creationId xmlns:a16="http://schemas.microsoft.com/office/drawing/2014/main" id="{61595B72-71FE-F178-C0FB-D8F294DDDF66}"/>
              </a:ext>
            </a:extLst>
          </p:cNvPr>
          <p:cNvCxnSpPr>
            <a:cxnSpLocks/>
          </p:cNvCxnSpPr>
          <p:nvPr/>
        </p:nvCxnSpPr>
        <p:spPr>
          <a:xfrm>
            <a:off x="4644008" y="6381328"/>
            <a:ext cx="4176464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78BA484F-A007-AA40-1311-8EECB5CB0FFF}"/>
              </a:ext>
            </a:extLst>
          </p:cNvPr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8344" y="6408486"/>
            <a:ext cx="1152129" cy="449513"/>
          </a:xfrm>
          <a:prstGeom prst="rect">
            <a:avLst/>
          </a:prstGeom>
        </p:spPr>
      </p:pic>
      <p:grpSp>
        <p:nvGrpSpPr>
          <p:cNvPr id="42" name="Groep 41">
            <a:extLst>
              <a:ext uri="{FF2B5EF4-FFF2-40B4-BE49-F238E27FC236}">
                <a16:creationId xmlns:a16="http://schemas.microsoft.com/office/drawing/2014/main" id="{C725F790-16B8-335E-94AD-8657B9203CE4}"/>
              </a:ext>
            </a:extLst>
          </p:cNvPr>
          <p:cNvGrpSpPr/>
          <p:nvPr/>
        </p:nvGrpSpPr>
        <p:grpSpPr>
          <a:xfrm>
            <a:off x="137216" y="34082"/>
            <a:ext cx="8803032" cy="401079"/>
            <a:chOff x="137216" y="34082"/>
            <a:chExt cx="8803032" cy="401079"/>
          </a:xfrm>
        </p:grpSpPr>
        <p:cxnSp>
          <p:nvCxnSpPr>
            <p:cNvPr id="7" name="Rechte verbindingslijn 6">
              <a:extLst>
                <a:ext uri="{FF2B5EF4-FFF2-40B4-BE49-F238E27FC236}">
                  <a16:creationId xmlns:a16="http://schemas.microsoft.com/office/drawing/2014/main" id="{2D743E66-52CD-1D5F-3A52-B7DBC51F077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1520" y="162615"/>
              <a:ext cx="4176464" cy="13320"/>
            </a:xfrm>
            <a:prstGeom prst="line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" name="Rechte verbindingslijn 9">
              <a:extLst>
                <a:ext uri="{FF2B5EF4-FFF2-40B4-BE49-F238E27FC236}">
                  <a16:creationId xmlns:a16="http://schemas.microsoft.com/office/drawing/2014/main" id="{D5213914-DF68-D16D-F1AE-094EA27469A2}"/>
                </a:ext>
              </a:extLst>
            </p:cNvPr>
            <p:cNvCxnSpPr>
              <a:cxnSpLocks/>
            </p:cNvCxnSpPr>
            <p:nvPr/>
          </p:nvCxnSpPr>
          <p:spPr>
            <a:xfrm>
              <a:off x="4644008" y="162615"/>
              <a:ext cx="4176464" cy="0"/>
            </a:xfrm>
            <a:prstGeom prst="line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AAEFAB1B-1E92-2ED8-BFBA-D96EF075075D}"/>
                </a:ext>
              </a:extLst>
            </p:cNvPr>
            <p:cNvSpPr/>
            <p:nvPr/>
          </p:nvSpPr>
          <p:spPr>
            <a:xfrm rot="19503565">
              <a:off x="137216" y="193689"/>
              <a:ext cx="401079" cy="1306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0" name="Rechthoek 29">
              <a:extLst>
                <a:ext uri="{FF2B5EF4-FFF2-40B4-BE49-F238E27FC236}">
                  <a16:creationId xmlns:a16="http://schemas.microsoft.com/office/drawing/2014/main" id="{2ECAF2CB-EBEE-77C3-E224-0CD972A55BD6}"/>
                </a:ext>
              </a:extLst>
            </p:cNvPr>
            <p:cNvSpPr/>
            <p:nvPr/>
          </p:nvSpPr>
          <p:spPr>
            <a:xfrm rot="2503086">
              <a:off x="4142308" y="169311"/>
              <a:ext cx="401079" cy="1306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1" name="Rechthoek 30">
              <a:extLst>
                <a:ext uri="{FF2B5EF4-FFF2-40B4-BE49-F238E27FC236}">
                  <a16:creationId xmlns:a16="http://schemas.microsoft.com/office/drawing/2014/main" id="{ABAC43D9-F05E-CD4A-FFC2-7453425A0FDF}"/>
                </a:ext>
              </a:extLst>
            </p:cNvPr>
            <p:cNvSpPr/>
            <p:nvPr/>
          </p:nvSpPr>
          <p:spPr>
            <a:xfrm rot="18826046">
              <a:off x="4543310" y="169312"/>
              <a:ext cx="401079" cy="1306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2" name="Rechthoek 31">
              <a:extLst>
                <a:ext uri="{FF2B5EF4-FFF2-40B4-BE49-F238E27FC236}">
                  <a16:creationId xmlns:a16="http://schemas.microsoft.com/office/drawing/2014/main" id="{BD844322-1CEC-B04C-0417-D0264277EF37}"/>
                </a:ext>
              </a:extLst>
            </p:cNvPr>
            <p:cNvSpPr/>
            <p:nvPr/>
          </p:nvSpPr>
          <p:spPr>
            <a:xfrm rot="2503086">
              <a:off x="8539169" y="169311"/>
              <a:ext cx="401079" cy="1306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33" name="Tekstvak 2">
            <a:extLst>
              <a:ext uri="{FF2B5EF4-FFF2-40B4-BE49-F238E27FC236}">
                <a16:creationId xmlns:a16="http://schemas.microsoft.com/office/drawing/2014/main" id="{59BD5B5D-FE39-A6BE-1ABD-01F5E52A1B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487" y="257519"/>
            <a:ext cx="4123185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5400" b="1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vooral</a:t>
            </a:r>
            <a:endParaRPr lang="nl-NL" sz="5400">
              <a:solidFill>
                <a:srgbClr val="387038"/>
              </a:solidFill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</p:txBody>
      </p:sp>
      <p:sp>
        <p:nvSpPr>
          <p:cNvPr id="34" name="Tekstvak 2">
            <a:extLst>
              <a:ext uri="{FF2B5EF4-FFF2-40B4-BE49-F238E27FC236}">
                <a16:creationId xmlns:a16="http://schemas.microsoft.com/office/drawing/2014/main" id="{3E42B962-EE79-2B65-E435-65E7208855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2847" y="243940"/>
            <a:ext cx="4788025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5400" b="1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h</a:t>
            </a:r>
            <a:r>
              <a:rPr lang="nl-NL" sz="5400" b="1">
                <a:solidFill>
                  <a:srgbClr val="387038"/>
                </a:solidFill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et minst</a:t>
            </a:r>
            <a:endParaRPr lang="nl-NL" sz="540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</p:txBody>
      </p:sp>
      <p:sp>
        <p:nvSpPr>
          <p:cNvPr id="35" name="Tekstvak 2">
            <a:extLst>
              <a:ext uri="{FF2B5EF4-FFF2-40B4-BE49-F238E27FC236}">
                <a16:creationId xmlns:a16="http://schemas.microsoft.com/office/drawing/2014/main" id="{EB6B0B06-9616-8304-837D-FDAD7FA45F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089" y="1478026"/>
            <a:ext cx="4185327" cy="4943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>
                <a:latin typeface="Century Gothic" panose="020B0502020202020204" pitchFamily="34" charset="0"/>
                <a:ea typeface="Calibri"/>
                <a:cs typeface="Times New Roman"/>
              </a:rPr>
              <a:t>= in de eerste plaats, het meest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l-NL" sz="280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  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nl-NL" sz="2800" i="1">
              <a:solidFill>
                <a:srgbClr val="387038"/>
              </a:solidFill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nl-NL" sz="2400" i="1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Ik vind de mensen van de KNRM moedig. </a:t>
            </a:r>
            <a:r>
              <a:rPr lang="nl-NL" sz="2400" i="1" u="sng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Vooral</a:t>
            </a:r>
            <a:r>
              <a:rPr lang="nl-NL" sz="2400" i="1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 als het stormt op zee. </a:t>
            </a:r>
            <a:r>
              <a:rPr lang="nl-NL" sz="280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900">
                <a:effectLst/>
                <a:latin typeface="Calibri"/>
                <a:ea typeface="Calibri"/>
                <a:cs typeface="Times New Roman"/>
              </a:rPr>
              <a:t> </a:t>
            </a:r>
            <a:endParaRPr lang="nl-NL" sz="110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36" name="Tekstvak 2">
            <a:extLst>
              <a:ext uri="{FF2B5EF4-FFF2-40B4-BE49-F238E27FC236}">
                <a16:creationId xmlns:a16="http://schemas.microsoft.com/office/drawing/2014/main" id="{84AFA6ED-DE91-11B0-08DB-6FB7ED58AD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0268" y="1412775"/>
            <a:ext cx="4145769" cy="4968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= in de laatste plaats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l-NL" sz="280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l-NL" sz="280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l-NL" sz="80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algn="ctr">
              <a:lnSpc>
                <a:spcPct val="107000"/>
              </a:lnSpc>
            </a:pPr>
            <a:endParaRPr lang="nl-NL" sz="2400" i="1">
              <a:solidFill>
                <a:srgbClr val="387038"/>
              </a:solidFill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algn="ctr">
              <a:lnSpc>
                <a:spcPct val="107000"/>
              </a:lnSpc>
            </a:pPr>
            <a:r>
              <a:rPr lang="nl-NL" sz="2400" i="1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Iemand uitschelden vind ik </a:t>
            </a:r>
            <a:r>
              <a:rPr lang="nl-NL" sz="2400" i="1" u="sng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het minst</a:t>
            </a:r>
            <a:r>
              <a:rPr lang="nl-NL" sz="2400" i="1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 moedig dat je kunt doen. </a:t>
            </a:r>
          </a:p>
          <a:p>
            <a:pPr algn="ctr">
              <a:lnSpc>
                <a:spcPct val="107000"/>
              </a:lnSpc>
            </a:pPr>
            <a:endParaRPr lang="nl-NL" sz="110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900">
                <a:effectLst/>
                <a:latin typeface="Calibri"/>
                <a:ea typeface="Calibri"/>
                <a:cs typeface="Times New Roman"/>
              </a:rPr>
              <a:t> </a:t>
            </a:r>
            <a:endParaRPr lang="nl-NL" sz="110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37" name="Rechthoek 36">
            <a:extLst>
              <a:ext uri="{FF2B5EF4-FFF2-40B4-BE49-F238E27FC236}">
                <a16:creationId xmlns:a16="http://schemas.microsoft.com/office/drawing/2014/main" id="{2356A49A-B369-58FE-7244-87666FAF1825}"/>
              </a:ext>
            </a:extLst>
          </p:cNvPr>
          <p:cNvSpPr/>
          <p:nvPr/>
        </p:nvSpPr>
        <p:spPr>
          <a:xfrm rot="19503565">
            <a:off x="4129229" y="6250983"/>
            <a:ext cx="401079" cy="130620"/>
          </a:xfrm>
          <a:prstGeom prst="rect">
            <a:avLst/>
          </a:prstGeom>
          <a:solidFill>
            <a:schemeClr val="bg1"/>
          </a:solidFill>
          <a:ln w="19050">
            <a:solidFill>
              <a:srgbClr val="3870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8" name="Rechthoek 37">
            <a:extLst>
              <a:ext uri="{FF2B5EF4-FFF2-40B4-BE49-F238E27FC236}">
                <a16:creationId xmlns:a16="http://schemas.microsoft.com/office/drawing/2014/main" id="{13F17D8E-9AEF-1D96-9BDE-7CA513E35271}"/>
              </a:ext>
            </a:extLst>
          </p:cNvPr>
          <p:cNvSpPr/>
          <p:nvPr/>
        </p:nvSpPr>
        <p:spPr>
          <a:xfrm rot="2503086">
            <a:off x="4519801" y="6229264"/>
            <a:ext cx="401079" cy="130620"/>
          </a:xfrm>
          <a:prstGeom prst="rect">
            <a:avLst/>
          </a:prstGeom>
          <a:solidFill>
            <a:schemeClr val="bg1"/>
          </a:solidFill>
          <a:ln w="19050">
            <a:solidFill>
              <a:srgbClr val="3870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9" name="Rechthoek 38">
            <a:extLst>
              <a:ext uri="{FF2B5EF4-FFF2-40B4-BE49-F238E27FC236}">
                <a16:creationId xmlns:a16="http://schemas.microsoft.com/office/drawing/2014/main" id="{31254EAF-CC72-143D-CB49-CBF334C65BCA}"/>
              </a:ext>
            </a:extLst>
          </p:cNvPr>
          <p:cNvSpPr/>
          <p:nvPr/>
        </p:nvSpPr>
        <p:spPr>
          <a:xfrm rot="2503086">
            <a:off x="100115" y="6210188"/>
            <a:ext cx="401079" cy="130620"/>
          </a:xfrm>
          <a:prstGeom prst="rect">
            <a:avLst/>
          </a:prstGeom>
          <a:solidFill>
            <a:schemeClr val="bg1"/>
          </a:solidFill>
          <a:ln w="19050">
            <a:solidFill>
              <a:srgbClr val="3870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0" name="Rechthoek 39">
            <a:extLst>
              <a:ext uri="{FF2B5EF4-FFF2-40B4-BE49-F238E27FC236}">
                <a16:creationId xmlns:a16="http://schemas.microsoft.com/office/drawing/2014/main" id="{A83E4AB6-4712-29ED-442D-0B9A7F48428E}"/>
              </a:ext>
            </a:extLst>
          </p:cNvPr>
          <p:cNvSpPr/>
          <p:nvPr/>
        </p:nvSpPr>
        <p:spPr>
          <a:xfrm rot="2503086">
            <a:off x="4519800" y="6229265"/>
            <a:ext cx="401079" cy="130620"/>
          </a:xfrm>
          <a:prstGeom prst="rect">
            <a:avLst/>
          </a:prstGeom>
          <a:solidFill>
            <a:schemeClr val="bg1"/>
          </a:solidFill>
          <a:ln w="19050">
            <a:solidFill>
              <a:srgbClr val="3870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1" name="Rechthoek 40">
            <a:extLst>
              <a:ext uri="{FF2B5EF4-FFF2-40B4-BE49-F238E27FC236}">
                <a16:creationId xmlns:a16="http://schemas.microsoft.com/office/drawing/2014/main" id="{6C581CDA-1F29-8222-DB11-FB0C564808E4}"/>
              </a:ext>
            </a:extLst>
          </p:cNvPr>
          <p:cNvSpPr/>
          <p:nvPr/>
        </p:nvSpPr>
        <p:spPr>
          <a:xfrm rot="19503565">
            <a:off x="8556566" y="6229263"/>
            <a:ext cx="401079" cy="130620"/>
          </a:xfrm>
          <a:prstGeom prst="rect">
            <a:avLst/>
          </a:prstGeom>
          <a:solidFill>
            <a:schemeClr val="bg1"/>
          </a:solidFill>
          <a:ln w="19050">
            <a:solidFill>
              <a:srgbClr val="3870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D05BDFA7-F17B-7380-3C50-603241DA5B3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622" y="2559395"/>
            <a:ext cx="4084259" cy="2273711"/>
          </a:xfrm>
          <a:prstGeom prst="rect">
            <a:avLst/>
          </a:prstGeom>
        </p:spPr>
      </p:pic>
      <p:pic>
        <p:nvPicPr>
          <p:cNvPr id="26" name="Afbeelding 25">
            <a:extLst>
              <a:ext uri="{FF2B5EF4-FFF2-40B4-BE49-F238E27FC236}">
                <a16:creationId xmlns:a16="http://schemas.microsoft.com/office/drawing/2014/main" id="{69404D99-38E2-3187-1C94-2276D1D26B4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5142" y="2242555"/>
            <a:ext cx="3750167" cy="2500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9131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2C1A6-4B99-3150-4CF4-1F032070DD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Rechte verbindingslijn 2">
            <a:extLst>
              <a:ext uri="{FF2B5EF4-FFF2-40B4-BE49-F238E27FC236}">
                <a16:creationId xmlns:a16="http://schemas.microsoft.com/office/drawing/2014/main" id="{DD8A03F1-7D71-C22C-BD48-F63DD553EB39}"/>
              </a:ext>
            </a:extLst>
          </p:cNvPr>
          <p:cNvCxnSpPr>
            <a:cxnSpLocks/>
          </p:cNvCxnSpPr>
          <p:nvPr/>
        </p:nvCxnSpPr>
        <p:spPr>
          <a:xfrm>
            <a:off x="247089" y="162615"/>
            <a:ext cx="4431" cy="624587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33620D62-848A-DCAA-AC9D-9AF0AE786D7D}"/>
              </a:ext>
            </a:extLst>
          </p:cNvPr>
          <p:cNvCxnSpPr>
            <a:cxnSpLocks/>
          </p:cNvCxnSpPr>
          <p:nvPr/>
        </p:nvCxnSpPr>
        <p:spPr>
          <a:xfrm>
            <a:off x="4427984" y="162615"/>
            <a:ext cx="0" cy="624587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Rechte verbindingslijn 4">
            <a:extLst>
              <a:ext uri="{FF2B5EF4-FFF2-40B4-BE49-F238E27FC236}">
                <a16:creationId xmlns:a16="http://schemas.microsoft.com/office/drawing/2014/main" id="{EEDE82F3-2595-B97E-2CBD-FAE955C53F35}"/>
              </a:ext>
            </a:extLst>
          </p:cNvPr>
          <p:cNvCxnSpPr>
            <a:cxnSpLocks/>
          </p:cNvCxnSpPr>
          <p:nvPr/>
        </p:nvCxnSpPr>
        <p:spPr>
          <a:xfrm>
            <a:off x="4644008" y="162615"/>
            <a:ext cx="0" cy="624587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0B67DA7D-743D-542F-1F7B-7D313A9194A0}"/>
              </a:ext>
            </a:extLst>
          </p:cNvPr>
          <p:cNvCxnSpPr>
            <a:cxnSpLocks/>
          </p:cNvCxnSpPr>
          <p:nvPr/>
        </p:nvCxnSpPr>
        <p:spPr>
          <a:xfrm>
            <a:off x="8820472" y="162615"/>
            <a:ext cx="0" cy="624587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630600E1-0391-CC07-0AEE-22A5EF98CA10}"/>
              </a:ext>
            </a:extLst>
          </p:cNvPr>
          <p:cNvCxnSpPr>
            <a:cxnSpLocks/>
          </p:cNvCxnSpPr>
          <p:nvPr/>
        </p:nvCxnSpPr>
        <p:spPr>
          <a:xfrm>
            <a:off x="251520" y="1340768"/>
            <a:ext cx="4176464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693E5268-B873-336B-E595-B514AFF7CB67}"/>
              </a:ext>
            </a:extLst>
          </p:cNvPr>
          <p:cNvCxnSpPr>
            <a:cxnSpLocks/>
          </p:cNvCxnSpPr>
          <p:nvPr/>
        </p:nvCxnSpPr>
        <p:spPr>
          <a:xfrm>
            <a:off x="4644008" y="1340768"/>
            <a:ext cx="4176464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C55C8F7F-CEFE-4BB8-B04A-514B0677A166}"/>
              </a:ext>
            </a:extLst>
          </p:cNvPr>
          <p:cNvCxnSpPr>
            <a:cxnSpLocks/>
          </p:cNvCxnSpPr>
          <p:nvPr/>
        </p:nvCxnSpPr>
        <p:spPr>
          <a:xfrm flipV="1">
            <a:off x="247089" y="1408453"/>
            <a:ext cx="4185327" cy="4322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1A46361C-CFC6-2D52-5B1D-FA87E44E1E52}"/>
              </a:ext>
            </a:extLst>
          </p:cNvPr>
          <p:cNvCxnSpPr>
            <a:cxnSpLocks/>
          </p:cNvCxnSpPr>
          <p:nvPr/>
        </p:nvCxnSpPr>
        <p:spPr>
          <a:xfrm>
            <a:off x="4644008" y="1412776"/>
            <a:ext cx="4176464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Rechte verbindingslijn 14">
            <a:extLst>
              <a:ext uri="{FF2B5EF4-FFF2-40B4-BE49-F238E27FC236}">
                <a16:creationId xmlns:a16="http://schemas.microsoft.com/office/drawing/2014/main" id="{B3567C75-03FE-D8F2-DAFF-7BB7EB1B1C45}"/>
              </a:ext>
            </a:extLst>
          </p:cNvPr>
          <p:cNvCxnSpPr>
            <a:cxnSpLocks/>
          </p:cNvCxnSpPr>
          <p:nvPr/>
        </p:nvCxnSpPr>
        <p:spPr>
          <a:xfrm>
            <a:off x="251520" y="6381328"/>
            <a:ext cx="4176464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Rechte verbindingslijn 15">
            <a:extLst>
              <a:ext uri="{FF2B5EF4-FFF2-40B4-BE49-F238E27FC236}">
                <a16:creationId xmlns:a16="http://schemas.microsoft.com/office/drawing/2014/main" id="{61595B72-71FE-F178-C0FB-D8F294DDDF66}"/>
              </a:ext>
            </a:extLst>
          </p:cNvPr>
          <p:cNvCxnSpPr>
            <a:cxnSpLocks/>
          </p:cNvCxnSpPr>
          <p:nvPr/>
        </p:nvCxnSpPr>
        <p:spPr>
          <a:xfrm>
            <a:off x="4644008" y="6381328"/>
            <a:ext cx="4176464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78BA484F-A007-AA40-1311-8EECB5CB0FFF}"/>
              </a:ext>
            </a:extLst>
          </p:cNvPr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8344" y="6408486"/>
            <a:ext cx="1152129" cy="449513"/>
          </a:xfrm>
          <a:prstGeom prst="rect">
            <a:avLst/>
          </a:prstGeom>
        </p:spPr>
      </p:pic>
      <p:grpSp>
        <p:nvGrpSpPr>
          <p:cNvPr id="42" name="Groep 41">
            <a:extLst>
              <a:ext uri="{FF2B5EF4-FFF2-40B4-BE49-F238E27FC236}">
                <a16:creationId xmlns:a16="http://schemas.microsoft.com/office/drawing/2014/main" id="{C725F790-16B8-335E-94AD-8657B9203CE4}"/>
              </a:ext>
            </a:extLst>
          </p:cNvPr>
          <p:cNvGrpSpPr/>
          <p:nvPr/>
        </p:nvGrpSpPr>
        <p:grpSpPr>
          <a:xfrm>
            <a:off x="137216" y="34082"/>
            <a:ext cx="8803032" cy="401079"/>
            <a:chOff x="137216" y="34082"/>
            <a:chExt cx="8803032" cy="401079"/>
          </a:xfrm>
        </p:grpSpPr>
        <p:cxnSp>
          <p:nvCxnSpPr>
            <p:cNvPr id="7" name="Rechte verbindingslijn 6">
              <a:extLst>
                <a:ext uri="{FF2B5EF4-FFF2-40B4-BE49-F238E27FC236}">
                  <a16:creationId xmlns:a16="http://schemas.microsoft.com/office/drawing/2014/main" id="{2D743E66-52CD-1D5F-3A52-B7DBC51F077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1520" y="162615"/>
              <a:ext cx="4176464" cy="13320"/>
            </a:xfrm>
            <a:prstGeom prst="line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" name="Rechte verbindingslijn 9">
              <a:extLst>
                <a:ext uri="{FF2B5EF4-FFF2-40B4-BE49-F238E27FC236}">
                  <a16:creationId xmlns:a16="http://schemas.microsoft.com/office/drawing/2014/main" id="{D5213914-DF68-D16D-F1AE-094EA27469A2}"/>
                </a:ext>
              </a:extLst>
            </p:cNvPr>
            <p:cNvCxnSpPr>
              <a:cxnSpLocks/>
            </p:cNvCxnSpPr>
            <p:nvPr/>
          </p:nvCxnSpPr>
          <p:spPr>
            <a:xfrm>
              <a:off x="4644008" y="162615"/>
              <a:ext cx="4176464" cy="0"/>
            </a:xfrm>
            <a:prstGeom prst="line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AAEFAB1B-1E92-2ED8-BFBA-D96EF075075D}"/>
                </a:ext>
              </a:extLst>
            </p:cNvPr>
            <p:cNvSpPr/>
            <p:nvPr/>
          </p:nvSpPr>
          <p:spPr>
            <a:xfrm rot="19503565">
              <a:off x="137216" y="193689"/>
              <a:ext cx="401079" cy="1306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0" name="Rechthoek 29">
              <a:extLst>
                <a:ext uri="{FF2B5EF4-FFF2-40B4-BE49-F238E27FC236}">
                  <a16:creationId xmlns:a16="http://schemas.microsoft.com/office/drawing/2014/main" id="{2ECAF2CB-EBEE-77C3-E224-0CD972A55BD6}"/>
                </a:ext>
              </a:extLst>
            </p:cNvPr>
            <p:cNvSpPr/>
            <p:nvPr/>
          </p:nvSpPr>
          <p:spPr>
            <a:xfrm rot="2503086">
              <a:off x="4142308" y="169311"/>
              <a:ext cx="401079" cy="1306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1" name="Rechthoek 30">
              <a:extLst>
                <a:ext uri="{FF2B5EF4-FFF2-40B4-BE49-F238E27FC236}">
                  <a16:creationId xmlns:a16="http://schemas.microsoft.com/office/drawing/2014/main" id="{ABAC43D9-F05E-CD4A-FFC2-7453425A0FDF}"/>
                </a:ext>
              </a:extLst>
            </p:cNvPr>
            <p:cNvSpPr/>
            <p:nvPr/>
          </p:nvSpPr>
          <p:spPr>
            <a:xfrm rot="18826046">
              <a:off x="4543310" y="169312"/>
              <a:ext cx="401079" cy="1306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2" name="Rechthoek 31">
              <a:extLst>
                <a:ext uri="{FF2B5EF4-FFF2-40B4-BE49-F238E27FC236}">
                  <a16:creationId xmlns:a16="http://schemas.microsoft.com/office/drawing/2014/main" id="{BD844322-1CEC-B04C-0417-D0264277EF37}"/>
                </a:ext>
              </a:extLst>
            </p:cNvPr>
            <p:cNvSpPr/>
            <p:nvPr/>
          </p:nvSpPr>
          <p:spPr>
            <a:xfrm rot="2503086">
              <a:off x="8539169" y="169311"/>
              <a:ext cx="401079" cy="1306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33" name="Tekstvak 2">
            <a:extLst>
              <a:ext uri="{FF2B5EF4-FFF2-40B4-BE49-F238E27FC236}">
                <a16:creationId xmlns:a16="http://schemas.microsoft.com/office/drawing/2014/main" id="{59BD5B5D-FE39-A6BE-1ABD-01F5E52A1B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487" y="257519"/>
            <a:ext cx="4123185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5400" b="1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misgaan</a:t>
            </a:r>
            <a:endParaRPr lang="nl-NL" sz="5400">
              <a:solidFill>
                <a:srgbClr val="387038"/>
              </a:solidFill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</p:txBody>
      </p:sp>
      <p:sp>
        <p:nvSpPr>
          <p:cNvPr id="34" name="Tekstvak 2">
            <a:extLst>
              <a:ext uri="{FF2B5EF4-FFF2-40B4-BE49-F238E27FC236}">
                <a16:creationId xmlns:a16="http://schemas.microsoft.com/office/drawing/2014/main" id="{3E42B962-EE79-2B65-E435-65E7208855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2847" y="243940"/>
            <a:ext cx="4788025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5400" b="1">
                <a:solidFill>
                  <a:srgbClr val="387038"/>
                </a:solidFill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lukken</a:t>
            </a:r>
            <a:endParaRPr lang="nl-NL" sz="540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</p:txBody>
      </p:sp>
      <p:sp>
        <p:nvSpPr>
          <p:cNvPr id="35" name="Tekstvak 2">
            <a:extLst>
              <a:ext uri="{FF2B5EF4-FFF2-40B4-BE49-F238E27FC236}">
                <a16:creationId xmlns:a16="http://schemas.microsoft.com/office/drawing/2014/main" id="{EB6B0B06-9616-8304-837D-FDAD7FA45F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089" y="1478026"/>
            <a:ext cx="4185327" cy="4943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>
                <a:latin typeface="Century Gothic" panose="020B0502020202020204" pitchFamily="34" charset="0"/>
                <a:ea typeface="Calibri"/>
                <a:cs typeface="Times New Roman"/>
              </a:rPr>
              <a:t>= fout gaan, mislukken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l-NL" sz="280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l-NL" sz="280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nl-NL" i="1">
              <a:solidFill>
                <a:srgbClr val="387038"/>
              </a:solidFill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nl-NL" sz="2400" i="1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Hier is iets </a:t>
            </a:r>
            <a:r>
              <a:rPr lang="nl-NL" sz="2400" i="1" u="sng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misgegaan</a:t>
            </a:r>
            <a:r>
              <a:rPr lang="nl-NL" sz="2400" i="1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. </a:t>
            </a:r>
            <a:br>
              <a:rPr lang="nl-NL" sz="2400" i="1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</a:br>
            <a:r>
              <a:rPr lang="nl-NL" sz="2400" i="1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Het schip zinkt.</a:t>
            </a:r>
            <a:endParaRPr lang="nl-NL" sz="110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900">
                <a:effectLst/>
                <a:latin typeface="Calibri"/>
                <a:ea typeface="Calibri"/>
                <a:cs typeface="Times New Roman"/>
              </a:rPr>
              <a:t> </a:t>
            </a:r>
            <a:endParaRPr lang="nl-NL" sz="110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36" name="Tekstvak 2">
            <a:extLst>
              <a:ext uri="{FF2B5EF4-FFF2-40B4-BE49-F238E27FC236}">
                <a16:creationId xmlns:a16="http://schemas.microsoft.com/office/drawing/2014/main" id="{84AFA6ED-DE91-11B0-08DB-6FB7ED58AD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0268" y="1412775"/>
            <a:ext cx="4145769" cy="4968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= goed gaan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l-NL" sz="280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l-NL" sz="280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l-NL" sz="280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algn="ctr">
              <a:lnSpc>
                <a:spcPct val="107000"/>
              </a:lnSpc>
            </a:pPr>
            <a:endParaRPr lang="nl-NL" sz="2400" i="1">
              <a:solidFill>
                <a:srgbClr val="387038"/>
              </a:solidFill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algn="ctr">
              <a:lnSpc>
                <a:spcPct val="107000"/>
              </a:lnSpc>
            </a:pPr>
            <a:r>
              <a:rPr lang="nl-NL" sz="2400" i="1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Het is de man </a:t>
            </a:r>
            <a:r>
              <a:rPr lang="nl-NL" sz="2400" i="1" u="sng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gelukt</a:t>
            </a:r>
            <a:r>
              <a:rPr lang="nl-NL" sz="2400" i="1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 om de hond te redden.</a:t>
            </a:r>
            <a:endParaRPr lang="nl-NL" sz="240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900">
                <a:effectLst/>
                <a:latin typeface="Calibri"/>
                <a:ea typeface="Calibri"/>
                <a:cs typeface="Times New Roman"/>
              </a:rPr>
              <a:t> </a:t>
            </a:r>
            <a:endParaRPr lang="nl-NL" sz="110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37" name="Rechthoek 36">
            <a:extLst>
              <a:ext uri="{FF2B5EF4-FFF2-40B4-BE49-F238E27FC236}">
                <a16:creationId xmlns:a16="http://schemas.microsoft.com/office/drawing/2014/main" id="{2356A49A-B369-58FE-7244-87666FAF1825}"/>
              </a:ext>
            </a:extLst>
          </p:cNvPr>
          <p:cNvSpPr/>
          <p:nvPr/>
        </p:nvSpPr>
        <p:spPr>
          <a:xfrm rot="19503565">
            <a:off x="4129229" y="6250983"/>
            <a:ext cx="401079" cy="130620"/>
          </a:xfrm>
          <a:prstGeom prst="rect">
            <a:avLst/>
          </a:prstGeom>
          <a:solidFill>
            <a:schemeClr val="bg1"/>
          </a:solidFill>
          <a:ln w="19050">
            <a:solidFill>
              <a:srgbClr val="3870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8" name="Rechthoek 37">
            <a:extLst>
              <a:ext uri="{FF2B5EF4-FFF2-40B4-BE49-F238E27FC236}">
                <a16:creationId xmlns:a16="http://schemas.microsoft.com/office/drawing/2014/main" id="{13F17D8E-9AEF-1D96-9BDE-7CA513E35271}"/>
              </a:ext>
            </a:extLst>
          </p:cNvPr>
          <p:cNvSpPr/>
          <p:nvPr/>
        </p:nvSpPr>
        <p:spPr>
          <a:xfrm rot="2503086">
            <a:off x="4519801" y="6229264"/>
            <a:ext cx="401079" cy="130620"/>
          </a:xfrm>
          <a:prstGeom prst="rect">
            <a:avLst/>
          </a:prstGeom>
          <a:solidFill>
            <a:schemeClr val="bg1"/>
          </a:solidFill>
          <a:ln w="19050">
            <a:solidFill>
              <a:srgbClr val="3870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9" name="Rechthoek 38">
            <a:extLst>
              <a:ext uri="{FF2B5EF4-FFF2-40B4-BE49-F238E27FC236}">
                <a16:creationId xmlns:a16="http://schemas.microsoft.com/office/drawing/2014/main" id="{31254EAF-CC72-143D-CB49-CBF334C65BCA}"/>
              </a:ext>
            </a:extLst>
          </p:cNvPr>
          <p:cNvSpPr/>
          <p:nvPr/>
        </p:nvSpPr>
        <p:spPr>
          <a:xfrm rot="2503086">
            <a:off x="100115" y="6210188"/>
            <a:ext cx="401079" cy="130620"/>
          </a:xfrm>
          <a:prstGeom prst="rect">
            <a:avLst/>
          </a:prstGeom>
          <a:solidFill>
            <a:schemeClr val="bg1"/>
          </a:solidFill>
          <a:ln w="19050">
            <a:solidFill>
              <a:srgbClr val="3870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0" name="Rechthoek 39">
            <a:extLst>
              <a:ext uri="{FF2B5EF4-FFF2-40B4-BE49-F238E27FC236}">
                <a16:creationId xmlns:a16="http://schemas.microsoft.com/office/drawing/2014/main" id="{A83E4AB6-4712-29ED-442D-0B9A7F48428E}"/>
              </a:ext>
            </a:extLst>
          </p:cNvPr>
          <p:cNvSpPr/>
          <p:nvPr/>
        </p:nvSpPr>
        <p:spPr>
          <a:xfrm rot="2503086">
            <a:off x="4519800" y="6229265"/>
            <a:ext cx="401079" cy="130620"/>
          </a:xfrm>
          <a:prstGeom prst="rect">
            <a:avLst/>
          </a:prstGeom>
          <a:solidFill>
            <a:schemeClr val="bg1"/>
          </a:solidFill>
          <a:ln w="19050">
            <a:solidFill>
              <a:srgbClr val="3870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1" name="Rechthoek 40">
            <a:extLst>
              <a:ext uri="{FF2B5EF4-FFF2-40B4-BE49-F238E27FC236}">
                <a16:creationId xmlns:a16="http://schemas.microsoft.com/office/drawing/2014/main" id="{6C581CDA-1F29-8222-DB11-FB0C564808E4}"/>
              </a:ext>
            </a:extLst>
          </p:cNvPr>
          <p:cNvSpPr/>
          <p:nvPr/>
        </p:nvSpPr>
        <p:spPr>
          <a:xfrm rot="19503565">
            <a:off x="8556566" y="6229263"/>
            <a:ext cx="401079" cy="130620"/>
          </a:xfrm>
          <a:prstGeom prst="rect">
            <a:avLst/>
          </a:prstGeom>
          <a:solidFill>
            <a:schemeClr val="bg1"/>
          </a:solidFill>
          <a:ln w="19050">
            <a:solidFill>
              <a:srgbClr val="3870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61B820B7-5D31-F3AA-FD64-FDE285122C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982" y="1998281"/>
            <a:ext cx="3451266" cy="3451266"/>
          </a:xfrm>
          <a:prstGeom prst="rect">
            <a:avLst/>
          </a:prstGeom>
        </p:spPr>
      </p:pic>
      <p:pic>
        <p:nvPicPr>
          <p:cNvPr id="20" name="Afbeelding 19">
            <a:extLst>
              <a:ext uri="{FF2B5EF4-FFF2-40B4-BE49-F238E27FC236}">
                <a16:creationId xmlns:a16="http://schemas.microsoft.com/office/drawing/2014/main" id="{C3BF48DF-718A-8BDC-9C5B-B3DC4202E5E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720339" y="1985034"/>
            <a:ext cx="4016261" cy="3419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4882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BF0057-1665-CDA7-C167-13EA823A18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Rechte verbindingslijn 2">
            <a:extLst>
              <a:ext uri="{FF2B5EF4-FFF2-40B4-BE49-F238E27FC236}">
                <a16:creationId xmlns:a16="http://schemas.microsoft.com/office/drawing/2014/main" id="{C269B810-B80A-A921-363E-BE26EAE7231F}"/>
              </a:ext>
            </a:extLst>
          </p:cNvPr>
          <p:cNvCxnSpPr>
            <a:cxnSpLocks/>
          </p:cNvCxnSpPr>
          <p:nvPr/>
        </p:nvCxnSpPr>
        <p:spPr>
          <a:xfrm>
            <a:off x="247089" y="162615"/>
            <a:ext cx="4431" cy="624587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5FBA3982-871F-885D-246B-52FDFE9EEEAF}"/>
              </a:ext>
            </a:extLst>
          </p:cNvPr>
          <p:cNvCxnSpPr>
            <a:cxnSpLocks/>
          </p:cNvCxnSpPr>
          <p:nvPr/>
        </p:nvCxnSpPr>
        <p:spPr>
          <a:xfrm>
            <a:off x="4427984" y="162615"/>
            <a:ext cx="0" cy="624587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Rechte verbindingslijn 4">
            <a:extLst>
              <a:ext uri="{FF2B5EF4-FFF2-40B4-BE49-F238E27FC236}">
                <a16:creationId xmlns:a16="http://schemas.microsoft.com/office/drawing/2014/main" id="{0F69EDB4-ECE2-4DC8-CF59-A85B0925F0F1}"/>
              </a:ext>
            </a:extLst>
          </p:cNvPr>
          <p:cNvCxnSpPr>
            <a:cxnSpLocks/>
          </p:cNvCxnSpPr>
          <p:nvPr/>
        </p:nvCxnSpPr>
        <p:spPr>
          <a:xfrm>
            <a:off x="4644008" y="162615"/>
            <a:ext cx="0" cy="624587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D0CC643B-9FAC-D446-CDF3-46DE2AB728C9}"/>
              </a:ext>
            </a:extLst>
          </p:cNvPr>
          <p:cNvCxnSpPr>
            <a:cxnSpLocks/>
          </p:cNvCxnSpPr>
          <p:nvPr/>
        </p:nvCxnSpPr>
        <p:spPr>
          <a:xfrm>
            <a:off x="8820472" y="162615"/>
            <a:ext cx="0" cy="624587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1B454F7D-9D8B-77D2-2D4A-09A2B0943F22}"/>
              </a:ext>
            </a:extLst>
          </p:cNvPr>
          <p:cNvCxnSpPr>
            <a:cxnSpLocks/>
          </p:cNvCxnSpPr>
          <p:nvPr/>
        </p:nvCxnSpPr>
        <p:spPr>
          <a:xfrm>
            <a:off x="251520" y="1340768"/>
            <a:ext cx="4176464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62C6D470-4B8B-ADDD-6138-908CC7B395CB}"/>
              </a:ext>
            </a:extLst>
          </p:cNvPr>
          <p:cNvCxnSpPr>
            <a:cxnSpLocks/>
          </p:cNvCxnSpPr>
          <p:nvPr/>
        </p:nvCxnSpPr>
        <p:spPr>
          <a:xfrm>
            <a:off x="4644008" y="1340768"/>
            <a:ext cx="4176464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36D2B4D2-09EC-E536-29AD-B001AC4A1C82}"/>
              </a:ext>
            </a:extLst>
          </p:cNvPr>
          <p:cNvCxnSpPr>
            <a:cxnSpLocks/>
          </p:cNvCxnSpPr>
          <p:nvPr/>
        </p:nvCxnSpPr>
        <p:spPr>
          <a:xfrm flipV="1">
            <a:off x="247089" y="1408453"/>
            <a:ext cx="4185327" cy="4322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D2B8B3C5-875E-7765-2BCE-E40BD11D20A3}"/>
              </a:ext>
            </a:extLst>
          </p:cNvPr>
          <p:cNvCxnSpPr>
            <a:cxnSpLocks/>
          </p:cNvCxnSpPr>
          <p:nvPr/>
        </p:nvCxnSpPr>
        <p:spPr>
          <a:xfrm>
            <a:off x="4644008" y="1412776"/>
            <a:ext cx="4176464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Rechte verbindingslijn 14">
            <a:extLst>
              <a:ext uri="{FF2B5EF4-FFF2-40B4-BE49-F238E27FC236}">
                <a16:creationId xmlns:a16="http://schemas.microsoft.com/office/drawing/2014/main" id="{6FC761FB-5F4D-98AE-FF51-730C0EB312E1}"/>
              </a:ext>
            </a:extLst>
          </p:cNvPr>
          <p:cNvCxnSpPr>
            <a:cxnSpLocks/>
          </p:cNvCxnSpPr>
          <p:nvPr/>
        </p:nvCxnSpPr>
        <p:spPr>
          <a:xfrm>
            <a:off x="251520" y="6381328"/>
            <a:ext cx="4176464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Rechte verbindingslijn 15">
            <a:extLst>
              <a:ext uri="{FF2B5EF4-FFF2-40B4-BE49-F238E27FC236}">
                <a16:creationId xmlns:a16="http://schemas.microsoft.com/office/drawing/2014/main" id="{7E441ECC-9CA2-6E53-223F-FD086F6FDA9C}"/>
              </a:ext>
            </a:extLst>
          </p:cNvPr>
          <p:cNvCxnSpPr>
            <a:cxnSpLocks/>
          </p:cNvCxnSpPr>
          <p:nvPr/>
        </p:nvCxnSpPr>
        <p:spPr>
          <a:xfrm>
            <a:off x="4644008" y="6381328"/>
            <a:ext cx="4176464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F0B806CC-2259-9B82-22E3-D9F8833A8B56}"/>
              </a:ext>
            </a:extLst>
          </p:cNvPr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8344" y="6408486"/>
            <a:ext cx="1152129" cy="449513"/>
          </a:xfrm>
          <a:prstGeom prst="rect">
            <a:avLst/>
          </a:prstGeom>
        </p:spPr>
      </p:pic>
      <p:grpSp>
        <p:nvGrpSpPr>
          <p:cNvPr id="42" name="Groep 41">
            <a:extLst>
              <a:ext uri="{FF2B5EF4-FFF2-40B4-BE49-F238E27FC236}">
                <a16:creationId xmlns:a16="http://schemas.microsoft.com/office/drawing/2014/main" id="{42F42C92-E8F4-2B33-462C-68C51E261874}"/>
              </a:ext>
            </a:extLst>
          </p:cNvPr>
          <p:cNvGrpSpPr/>
          <p:nvPr/>
        </p:nvGrpSpPr>
        <p:grpSpPr>
          <a:xfrm>
            <a:off x="137216" y="34082"/>
            <a:ext cx="8803032" cy="401079"/>
            <a:chOff x="137216" y="34082"/>
            <a:chExt cx="8803032" cy="401079"/>
          </a:xfrm>
        </p:grpSpPr>
        <p:cxnSp>
          <p:nvCxnSpPr>
            <p:cNvPr id="7" name="Rechte verbindingslijn 6">
              <a:extLst>
                <a:ext uri="{FF2B5EF4-FFF2-40B4-BE49-F238E27FC236}">
                  <a16:creationId xmlns:a16="http://schemas.microsoft.com/office/drawing/2014/main" id="{BC12537E-E6D3-767E-B5CF-514DF2B6526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1520" y="162615"/>
              <a:ext cx="4176464" cy="13320"/>
            </a:xfrm>
            <a:prstGeom prst="line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" name="Rechte verbindingslijn 9">
              <a:extLst>
                <a:ext uri="{FF2B5EF4-FFF2-40B4-BE49-F238E27FC236}">
                  <a16:creationId xmlns:a16="http://schemas.microsoft.com/office/drawing/2014/main" id="{EA89B285-C292-BBBE-4887-7DC24248C360}"/>
                </a:ext>
              </a:extLst>
            </p:cNvPr>
            <p:cNvCxnSpPr>
              <a:cxnSpLocks/>
            </p:cNvCxnSpPr>
            <p:nvPr/>
          </p:nvCxnSpPr>
          <p:spPr>
            <a:xfrm>
              <a:off x="4644008" y="162615"/>
              <a:ext cx="4176464" cy="0"/>
            </a:xfrm>
            <a:prstGeom prst="line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AD889D75-89B0-ADFD-43D8-F5ABE9C13AB4}"/>
                </a:ext>
              </a:extLst>
            </p:cNvPr>
            <p:cNvSpPr/>
            <p:nvPr/>
          </p:nvSpPr>
          <p:spPr>
            <a:xfrm rot="19503565">
              <a:off x="137216" y="193689"/>
              <a:ext cx="401079" cy="1306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0" name="Rechthoek 29">
              <a:extLst>
                <a:ext uri="{FF2B5EF4-FFF2-40B4-BE49-F238E27FC236}">
                  <a16:creationId xmlns:a16="http://schemas.microsoft.com/office/drawing/2014/main" id="{401F7634-8429-9E8C-4FD7-BE6D792ADF9E}"/>
                </a:ext>
              </a:extLst>
            </p:cNvPr>
            <p:cNvSpPr/>
            <p:nvPr/>
          </p:nvSpPr>
          <p:spPr>
            <a:xfrm rot="2503086">
              <a:off x="4142308" y="169311"/>
              <a:ext cx="401079" cy="1306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1" name="Rechthoek 30">
              <a:extLst>
                <a:ext uri="{FF2B5EF4-FFF2-40B4-BE49-F238E27FC236}">
                  <a16:creationId xmlns:a16="http://schemas.microsoft.com/office/drawing/2014/main" id="{9312132A-A00D-99AA-65D3-D5D1047590EB}"/>
                </a:ext>
              </a:extLst>
            </p:cNvPr>
            <p:cNvSpPr/>
            <p:nvPr/>
          </p:nvSpPr>
          <p:spPr>
            <a:xfrm rot="18826046">
              <a:off x="4543310" y="169312"/>
              <a:ext cx="401079" cy="1306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2" name="Rechthoek 31">
              <a:extLst>
                <a:ext uri="{FF2B5EF4-FFF2-40B4-BE49-F238E27FC236}">
                  <a16:creationId xmlns:a16="http://schemas.microsoft.com/office/drawing/2014/main" id="{86CCFC36-ECFF-58D2-0663-9123DC1024EC}"/>
                </a:ext>
              </a:extLst>
            </p:cNvPr>
            <p:cNvSpPr/>
            <p:nvPr/>
          </p:nvSpPr>
          <p:spPr>
            <a:xfrm rot="2503086">
              <a:off x="8539169" y="169311"/>
              <a:ext cx="401079" cy="1306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33" name="Tekstvak 2">
            <a:extLst>
              <a:ext uri="{FF2B5EF4-FFF2-40B4-BE49-F238E27FC236}">
                <a16:creationId xmlns:a16="http://schemas.microsoft.com/office/drawing/2014/main" id="{0B116297-04A2-FABA-96B7-53DE3B51C7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487" y="257519"/>
            <a:ext cx="4123185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5400" b="1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kloppen</a:t>
            </a:r>
            <a:endParaRPr lang="nl-NL" sz="5400">
              <a:solidFill>
                <a:srgbClr val="387038"/>
              </a:solidFill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</p:txBody>
      </p:sp>
      <p:sp>
        <p:nvSpPr>
          <p:cNvPr id="34" name="Tekstvak 2">
            <a:extLst>
              <a:ext uri="{FF2B5EF4-FFF2-40B4-BE49-F238E27FC236}">
                <a16:creationId xmlns:a16="http://schemas.microsoft.com/office/drawing/2014/main" id="{88781E9A-079B-520A-89D7-75604F05B9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2847" y="243940"/>
            <a:ext cx="4788025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5400" b="1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o</a:t>
            </a:r>
            <a:r>
              <a:rPr lang="nl-NL" sz="5400" b="1">
                <a:solidFill>
                  <a:srgbClr val="387038"/>
                </a:solidFill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njuist zijn</a:t>
            </a:r>
            <a:endParaRPr lang="nl-NL" sz="540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</p:txBody>
      </p:sp>
      <p:sp>
        <p:nvSpPr>
          <p:cNvPr id="35" name="Tekstvak 2">
            <a:extLst>
              <a:ext uri="{FF2B5EF4-FFF2-40B4-BE49-F238E27FC236}">
                <a16:creationId xmlns:a16="http://schemas.microsoft.com/office/drawing/2014/main" id="{64072CAC-B152-0227-C749-6ABE56CD67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089" y="1478026"/>
            <a:ext cx="4185327" cy="4943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>
                <a:latin typeface="Century Gothic" panose="020B0502020202020204" pitchFamily="34" charset="0"/>
                <a:ea typeface="Calibri"/>
                <a:cs typeface="Times New Roman"/>
              </a:rPr>
              <a:t>= juist zijn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l-NL" sz="280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  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nl-NL" sz="2800" i="1">
              <a:solidFill>
                <a:srgbClr val="387038"/>
              </a:solidFill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nl-NL" i="1">
              <a:solidFill>
                <a:srgbClr val="387038"/>
              </a:solidFill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br>
              <a:rPr lang="nl-NL" sz="2400" i="1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</a:br>
            <a:r>
              <a:rPr lang="nl-NL" sz="2400" i="1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Als alles </a:t>
            </a:r>
            <a:r>
              <a:rPr lang="nl-NL" sz="2400" i="1" u="sng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klopt</a:t>
            </a:r>
            <a:r>
              <a:rPr lang="nl-NL" sz="2400" i="1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, dan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nl-NL" sz="2400" i="1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is het juist. </a:t>
            </a:r>
            <a:r>
              <a:rPr lang="nl-NL" sz="280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900">
                <a:effectLst/>
                <a:latin typeface="Calibri"/>
                <a:ea typeface="Calibri"/>
                <a:cs typeface="Times New Roman"/>
              </a:rPr>
              <a:t> </a:t>
            </a:r>
            <a:endParaRPr lang="nl-NL" sz="110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36" name="Tekstvak 2">
            <a:extLst>
              <a:ext uri="{FF2B5EF4-FFF2-40B4-BE49-F238E27FC236}">
                <a16:creationId xmlns:a16="http://schemas.microsoft.com/office/drawing/2014/main" id="{FD81258E-086C-0FF1-4B05-24BADD6304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0268" y="1412775"/>
            <a:ext cx="4145769" cy="4968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= fout zijn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l-NL" sz="280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l-NL" sz="280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l-NL" sz="280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algn="ctr">
              <a:lnSpc>
                <a:spcPct val="107000"/>
              </a:lnSpc>
            </a:pPr>
            <a:endParaRPr lang="nl-NL" i="1">
              <a:solidFill>
                <a:srgbClr val="387038"/>
              </a:solidFill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algn="ctr">
              <a:lnSpc>
                <a:spcPct val="107000"/>
              </a:lnSpc>
            </a:pPr>
            <a:r>
              <a:rPr lang="nl-NL" sz="2400" i="1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Deze rekensom is </a:t>
            </a:r>
            <a:r>
              <a:rPr lang="nl-NL" sz="2400" i="1" u="sng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onjuist.</a:t>
            </a:r>
            <a:r>
              <a:rPr lang="nl-NL" sz="2400" i="1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 Het klopt niet, het is fout. </a:t>
            </a:r>
          </a:p>
          <a:p>
            <a:pPr algn="ctr">
              <a:lnSpc>
                <a:spcPct val="107000"/>
              </a:lnSpc>
            </a:pPr>
            <a:r>
              <a:rPr lang="nl-NL" sz="280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900">
                <a:effectLst/>
                <a:latin typeface="Calibri"/>
                <a:ea typeface="Calibri"/>
                <a:cs typeface="Times New Roman"/>
              </a:rPr>
              <a:t> </a:t>
            </a:r>
            <a:endParaRPr lang="nl-NL" sz="110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37" name="Rechthoek 36">
            <a:extLst>
              <a:ext uri="{FF2B5EF4-FFF2-40B4-BE49-F238E27FC236}">
                <a16:creationId xmlns:a16="http://schemas.microsoft.com/office/drawing/2014/main" id="{C0041193-0548-F0A1-C38D-E2BA259D2E5A}"/>
              </a:ext>
            </a:extLst>
          </p:cNvPr>
          <p:cNvSpPr/>
          <p:nvPr/>
        </p:nvSpPr>
        <p:spPr>
          <a:xfrm rot="19503565">
            <a:off x="4129229" y="6250983"/>
            <a:ext cx="401079" cy="130620"/>
          </a:xfrm>
          <a:prstGeom prst="rect">
            <a:avLst/>
          </a:prstGeom>
          <a:solidFill>
            <a:schemeClr val="bg1"/>
          </a:solidFill>
          <a:ln w="19050">
            <a:solidFill>
              <a:srgbClr val="3870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8" name="Rechthoek 37">
            <a:extLst>
              <a:ext uri="{FF2B5EF4-FFF2-40B4-BE49-F238E27FC236}">
                <a16:creationId xmlns:a16="http://schemas.microsoft.com/office/drawing/2014/main" id="{E59C3F19-0CEE-C9A0-0B13-37D828BB2BC0}"/>
              </a:ext>
            </a:extLst>
          </p:cNvPr>
          <p:cNvSpPr/>
          <p:nvPr/>
        </p:nvSpPr>
        <p:spPr>
          <a:xfrm rot="2503086">
            <a:off x="4519801" y="6229264"/>
            <a:ext cx="401079" cy="130620"/>
          </a:xfrm>
          <a:prstGeom prst="rect">
            <a:avLst/>
          </a:prstGeom>
          <a:solidFill>
            <a:schemeClr val="bg1"/>
          </a:solidFill>
          <a:ln w="19050">
            <a:solidFill>
              <a:srgbClr val="3870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9" name="Rechthoek 38">
            <a:extLst>
              <a:ext uri="{FF2B5EF4-FFF2-40B4-BE49-F238E27FC236}">
                <a16:creationId xmlns:a16="http://schemas.microsoft.com/office/drawing/2014/main" id="{661202D2-237D-6877-1020-0DAB0F8312E5}"/>
              </a:ext>
            </a:extLst>
          </p:cNvPr>
          <p:cNvSpPr/>
          <p:nvPr/>
        </p:nvSpPr>
        <p:spPr>
          <a:xfrm rot="2503086">
            <a:off x="100115" y="6210188"/>
            <a:ext cx="401079" cy="130620"/>
          </a:xfrm>
          <a:prstGeom prst="rect">
            <a:avLst/>
          </a:prstGeom>
          <a:solidFill>
            <a:schemeClr val="bg1"/>
          </a:solidFill>
          <a:ln w="19050">
            <a:solidFill>
              <a:srgbClr val="3870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0" name="Rechthoek 39">
            <a:extLst>
              <a:ext uri="{FF2B5EF4-FFF2-40B4-BE49-F238E27FC236}">
                <a16:creationId xmlns:a16="http://schemas.microsoft.com/office/drawing/2014/main" id="{1499BE14-5366-3C0D-E548-E614213E6E27}"/>
              </a:ext>
            </a:extLst>
          </p:cNvPr>
          <p:cNvSpPr/>
          <p:nvPr/>
        </p:nvSpPr>
        <p:spPr>
          <a:xfrm rot="2503086">
            <a:off x="4519800" y="6229265"/>
            <a:ext cx="401079" cy="130620"/>
          </a:xfrm>
          <a:prstGeom prst="rect">
            <a:avLst/>
          </a:prstGeom>
          <a:solidFill>
            <a:schemeClr val="bg1"/>
          </a:solidFill>
          <a:ln w="19050">
            <a:solidFill>
              <a:srgbClr val="3870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1" name="Rechthoek 40">
            <a:extLst>
              <a:ext uri="{FF2B5EF4-FFF2-40B4-BE49-F238E27FC236}">
                <a16:creationId xmlns:a16="http://schemas.microsoft.com/office/drawing/2014/main" id="{6D1AE639-1388-CB61-4F93-25EABB836461}"/>
              </a:ext>
            </a:extLst>
          </p:cNvPr>
          <p:cNvSpPr/>
          <p:nvPr/>
        </p:nvSpPr>
        <p:spPr>
          <a:xfrm rot="19503565">
            <a:off x="8556566" y="6229263"/>
            <a:ext cx="401079" cy="130620"/>
          </a:xfrm>
          <a:prstGeom prst="rect">
            <a:avLst/>
          </a:prstGeom>
          <a:solidFill>
            <a:schemeClr val="bg1"/>
          </a:solidFill>
          <a:ln w="19050">
            <a:solidFill>
              <a:srgbClr val="3870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498F85CE-46D2-1A31-8650-CC9F6A8773A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511" y="1988840"/>
            <a:ext cx="3456385" cy="3456385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229DF060-3FB7-E1A0-3F46-88FFF24D06B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2046" y="1412775"/>
            <a:ext cx="1245279" cy="959593"/>
          </a:xfrm>
          <a:prstGeom prst="rect">
            <a:avLst/>
          </a:prstGeom>
        </p:spPr>
      </p:pic>
      <p:sp>
        <p:nvSpPr>
          <p:cNvPr id="19" name="Rechthoek 18">
            <a:extLst>
              <a:ext uri="{FF2B5EF4-FFF2-40B4-BE49-F238E27FC236}">
                <a16:creationId xmlns:a16="http://schemas.microsoft.com/office/drawing/2014/main" id="{1D2F37AA-F2A8-7979-339B-6B6CDED22659}"/>
              </a:ext>
            </a:extLst>
          </p:cNvPr>
          <p:cNvSpPr/>
          <p:nvPr/>
        </p:nvSpPr>
        <p:spPr>
          <a:xfrm>
            <a:off x="4855600" y="2261235"/>
            <a:ext cx="2812743" cy="16444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600">
                <a:solidFill>
                  <a:schemeClr val="tx1"/>
                </a:solidFill>
              </a:rPr>
              <a:t>2 + 2 = 100</a:t>
            </a:r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E74796EB-A12E-6581-1CE5-13E535CA347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26989" y="1196752"/>
            <a:ext cx="1916259" cy="3861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806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Rechte verbindingslijn 2">
            <a:extLst>
              <a:ext uri="{FF2B5EF4-FFF2-40B4-BE49-F238E27FC236}">
                <a16:creationId xmlns:a16="http://schemas.microsoft.com/office/drawing/2014/main" id="{72047C65-DE0C-5E22-1EF7-5ED0D1075E68}"/>
              </a:ext>
            </a:extLst>
          </p:cNvPr>
          <p:cNvCxnSpPr>
            <a:cxnSpLocks/>
          </p:cNvCxnSpPr>
          <p:nvPr/>
        </p:nvCxnSpPr>
        <p:spPr>
          <a:xfrm>
            <a:off x="247089" y="162615"/>
            <a:ext cx="4431" cy="624587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51DD9BBE-0654-F7C1-474D-51A63B2E97E4}"/>
              </a:ext>
            </a:extLst>
          </p:cNvPr>
          <p:cNvCxnSpPr>
            <a:cxnSpLocks/>
          </p:cNvCxnSpPr>
          <p:nvPr/>
        </p:nvCxnSpPr>
        <p:spPr>
          <a:xfrm>
            <a:off x="4427984" y="162615"/>
            <a:ext cx="0" cy="624587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Rechte verbindingslijn 4">
            <a:extLst>
              <a:ext uri="{FF2B5EF4-FFF2-40B4-BE49-F238E27FC236}">
                <a16:creationId xmlns:a16="http://schemas.microsoft.com/office/drawing/2014/main" id="{ADC08903-1249-C293-310D-CF62D2352596}"/>
              </a:ext>
            </a:extLst>
          </p:cNvPr>
          <p:cNvCxnSpPr>
            <a:cxnSpLocks/>
          </p:cNvCxnSpPr>
          <p:nvPr/>
        </p:nvCxnSpPr>
        <p:spPr>
          <a:xfrm>
            <a:off x="4644008" y="162615"/>
            <a:ext cx="0" cy="624587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3D09B2A4-3F65-1D5C-40D9-FF5217B6D819}"/>
              </a:ext>
            </a:extLst>
          </p:cNvPr>
          <p:cNvCxnSpPr>
            <a:cxnSpLocks/>
          </p:cNvCxnSpPr>
          <p:nvPr/>
        </p:nvCxnSpPr>
        <p:spPr>
          <a:xfrm>
            <a:off x="8820472" y="162615"/>
            <a:ext cx="0" cy="624587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43E1EF99-1825-D9B6-CE28-54505AE2D0DE}"/>
              </a:ext>
            </a:extLst>
          </p:cNvPr>
          <p:cNvCxnSpPr>
            <a:cxnSpLocks/>
          </p:cNvCxnSpPr>
          <p:nvPr/>
        </p:nvCxnSpPr>
        <p:spPr>
          <a:xfrm>
            <a:off x="251520" y="1340768"/>
            <a:ext cx="4176464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644A4299-3A63-6813-A679-FB8DB7D5FD7A}"/>
              </a:ext>
            </a:extLst>
          </p:cNvPr>
          <p:cNvCxnSpPr>
            <a:cxnSpLocks/>
          </p:cNvCxnSpPr>
          <p:nvPr/>
        </p:nvCxnSpPr>
        <p:spPr>
          <a:xfrm>
            <a:off x="4644008" y="1340768"/>
            <a:ext cx="4176464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79D0A0B5-43EC-915C-1E3A-AA9CA21994B4}"/>
              </a:ext>
            </a:extLst>
          </p:cNvPr>
          <p:cNvCxnSpPr>
            <a:cxnSpLocks/>
          </p:cNvCxnSpPr>
          <p:nvPr/>
        </p:nvCxnSpPr>
        <p:spPr>
          <a:xfrm flipV="1">
            <a:off x="247089" y="1408453"/>
            <a:ext cx="4185327" cy="4322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D4DC5350-E385-459A-7DF3-9A72313F2A3E}"/>
              </a:ext>
            </a:extLst>
          </p:cNvPr>
          <p:cNvCxnSpPr>
            <a:cxnSpLocks/>
          </p:cNvCxnSpPr>
          <p:nvPr/>
        </p:nvCxnSpPr>
        <p:spPr>
          <a:xfrm>
            <a:off x="4644008" y="1412776"/>
            <a:ext cx="4176464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Rechte verbindingslijn 14">
            <a:extLst>
              <a:ext uri="{FF2B5EF4-FFF2-40B4-BE49-F238E27FC236}">
                <a16:creationId xmlns:a16="http://schemas.microsoft.com/office/drawing/2014/main" id="{67F7FEC4-BF68-947B-DD0F-7E6E50020673}"/>
              </a:ext>
            </a:extLst>
          </p:cNvPr>
          <p:cNvCxnSpPr>
            <a:cxnSpLocks/>
          </p:cNvCxnSpPr>
          <p:nvPr/>
        </p:nvCxnSpPr>
        <p:spPr>
          <a:xfrm>
            <a:off x="251520" y="6381328"/>
            <a:ext cx="4176464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Rechte verbindingslijn 15">
            <a:extLst>
              <a:ext uri="{FF2B5EF4-FFF2-40B4-BE49-F238E27FC236}">
                <a16:creationId xmlns:a16="http://schemas.microsoft.com/office/drawing/2014/main" id="{265DE5CD-5637-64F2-6E23-1BE493BF39D9}"/>
              </a:ext>
            </a:extLst>
          </p:cNvPr>
          <p:cNvCxnSpPr>
            <a:cxnSpLocks/>
          </p:cNvCxnSpPr>
          <p:nvPr/>
        </p:nvCxnSpPr>
        <p:spPr>
          <a:xfrm>
            <a:off x="4644008" y="6381328"/>
            <a:ext cx="4176464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CCCAE601-6EB4-C211-79F6-B35BB66EE51B}"/>
              </a:ext>
            </a:extLst>
          </p:cNvPr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8344" y="6408486"/>
            <a:ext cx="1152129" cy="449513"/>
          </a:xfrm>
          <a:prstGeom prst="rect">
            <a:avLst/>
          </a:prstGeom>
        </p:spPr>
      </p:pic>
      <p:grpSp>
        <p:nvGrpSpPr>
          <p:cNvPr id="42" name="Groep 41">
            <a:extLst>
              <a:ext uri="{FF2B5EF4-FFF2-40B4-BE49-F238E27FC236}">
                <a16:creationId xmlns:a16="http://schemas.microsoft.com/office/drawing/2014/main" id="{0B71306B-B1D7-DA38-CEBA-4A435BF13123}"/>
              </a:ext>
            </a:extLst>
          </p:cNvPr>
          <p:cNvGrpSpPr/>
          <p:nvPr/>
        </p:nvGrpSpPr>
        <p:grpSpPr>
          <a:xfrm>
            <a:off x="137216" y="34082"/>
            <a:ext cx="8803032" cy="401079"/>
            <a:chOff x="137216" y="34082"/>
            <a:chExt cx="8803032" cy="401079"/>
          </a:xfrm>
        </p:grpSpPr>
        <p:cxnSp>
          <p:nvCxnSpPr>
            <p:cNvPr id="7" name="Rechte verbindingslijn 6">
              <a:extLst>
                <a:ext uri="{FF2B5EF4-FFF2-40B4-BE49-F238E27FC236}">
                  <a16:creationId xmlns:a16="http://schemas.microsoft.com/office/drawing/2014/main" id="{48EA2D2F-7681-0E53-DB39-9C6B3831EFC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1520" y="162615"/>
              <a:ext cx="4176464" cy="13320"/>
            </a:xfrm>
            <a:prstGeom prst="line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" name="Rechte verbindingslijn 9">
              <a:extLst>
                <a:ext uri="{FF2B5EF4-FFF2-40B4-BE49-F238E27FC236}">
                  <a16:creationId xmlns:a16="http://schemas.microsoft.com/office/drawing/2014/main" id="{3B6DEF31-7DDE-219F-D8DB-96DA4ABF0241}"/>
                </a:ext>
              </a:extLst>
            </p:cNvPr>
            <p:cNvCxnSpPr>
              <a:cxnSpLocks/>
            </p:cNvCxnSpPr>
            <p:nvPr/>
          </p:nvCxnSpPr>
          <p:spPr>
            <a:xfrm>
              <a:off x="4644008" y="162615"/>
              <a:ext cx="4176464" cy="0"/>
            </a:xfrm>
            <a:prstGeom prst="line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2E92E1D8-2B7E-53B8-A69B-32798D535B35}"/>
                </a:ext>
              </a:extLst>
            </p:cNvPr>
            <p:cNvSpPr/>
            <p:nvPr/>
          </p:nvSpPr>
          <p:spPr>
            <a:xfrm rot="19503565">
              <a:off x="137216" y="193689"/>
              <a:ext cx="401079" cy="1306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0" name="Rechthoek 29">
              <a:extLst>
                <a:ext uri="{FF2B5EF4-FFF2-40B4-BE49-F238E27FC236}">
                  <a16:creationId xmlns:a16="http://schemas.microsoft.com/office/drawing/2014/main" id="{B034BB45-026D-28BB-2C78-738A90EF2845}"/>
                </a:ext>
              </a:extLst>
            </p:cNvPr>
            <p:cNvSpPr/>
            <p:nvPr/>
          </p:nvSpPr>
          <p:spPr>
            <a:xfrm rot="2503086">
              <a:off x="4142308" y="169311"/>
              <a:ext cx="401079" cy="1306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1" name="Rechthoek 30">
              <a:extLst>
                <a:ext uri="{FF2B5EF4-FFF2-40B4-BE49-F238E27FC236}">
                  <a16:creationId xmlns:a16="http://schemas.microsoft.com/office/drawing/2014/main" id="{D8074DC8-B4AE-AA46-2D76-EBA890C6A19B}"/>
                </a:ext>
              </a:extLst>
            </p:cNvPr>
            <p:cNvSpPr/>
            <p:nvPr/>
          </p:nvSpPr>
          <p:spPr>
            <a:xfrm rot="18826046">
              <a:off x="4543310" y="169312"/>
              <a:ext cx="401079" cy="1306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2" name="Rechthoek 31">
              <a:extLst>
                <a:ext uri="{FF2B5EF4-FFF2-40B4-BE49-F238E27FC236}">
                  <a16:creationId xmlns:a16="http://schemas.microsoft.com/office/drawing/2014/main" id="{8B5945C4-B34D-159C-2481-CA48BF731E61}"/>
                </a:ext>
              </a:extLst>
            </p:cNvPr>
            <p:cNvSpPr/>
            <p:nvPr/>
          </p:nvSpPr>
          <p:spPr>
            <a:xfrm rot="2503086">
              <a:off x="8539169" y="169311"/>
              <a:ext cx="401079" cy="1306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33" name="Tekstvak 2">
            <a:extLst>
              <a:ext uri="{FF2B5EF4-FFF2-40B4-BE49-F238E27FC236}">
                <a16:creationId xmlns:a16="http://schemas.microsoft.com/office/drawing/2014/main" id="{AC757F5E-B016-F947-4518-7C6B9CC7EE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487" y="257519"/>
            <a:ext cx="4123185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5400" b="1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de moed</a:t>
            </a:r>
            <a:endParaRPr lang="nl-NL" sz="5400">
              <a:solidFill>
                <a:srgbClr val="387038"/>
              </a:solidFill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</p:txBody>
      </p:sp>
      <p:sp>
        <p:nvSpPr>
          <p:cNvPr id="34" name="Tekstvak 2">
            <a:extLst>
              <a:ext uri="{FF2B5EF4-FFF2-40B4-BE49-F238E27FC236}">
                <a16:creationId xmlns:a16="http://schemas.microsoft.com/office/drawing/2014/main" id="{152372B3-00F5-781C-183E-6F2DDF3509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5975" y="173734"/>
            <a:ext cx="4788025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70000"/>
              </a:lnSpc>
              <a:spcAft>
                <a:spcPts val="800"/>
              </a:spcAft>
            </a:pPr>
            <a:r>
              <a:rPr lang="nl-NL" sz="5400" b="1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d</a:t>
            </a:r>
            <a:r>
              <a:rPr lang="nl-NL" sz="5400" b="1">
                <a:solidFill>
                  <a:srgbClr val="387038"/>
                </a:solidFill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e </a:t>
            </a:r>
            <a:r>
              <a:rPr lang="nl-NL" sz="5400" b="1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onzekerheid</a:t>
            </a:r>
            <a:endParaRPr lang="nl-NL" sz="540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</p:txBody>
      </p:sp>
      <p:sp>
        <p:nvSpPr>
          <p:cNvPr id="35" name="Tekstvak 2">
            <a:extLst>
              <a:ext uri="{FF2B5EF4-FFF2-40B4-BE49-F238E27FC236}">
                <a16:creationId xmlns:a16="http://schemas.microsoft.com/office/drawing/2014/main" id="{37104C51-0232-62ED-4C6F-1447D06633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089" y="1376297"/>
            <a:ext cx="4185327" cy="5044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>
                <a:latin typeface="Century Gothic" panose="020B0502020202020204" pitchFamily="34" charset="0"/>
                <a:ea typeface="Calibri"/>
                <a:cs typeface="Times New Roman"/>
              </a:rPr>
              <a:t>= de durf, het lef om iets te doen wat je spannend vindt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l-NL" sz="140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 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l-NL" sz="280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l-NL" sz="200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nl-NL" sz="2400" i="1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Wat hebben de mensen op zo’n reddingsboot veel </a:t>
            </a:r>
            <a:r>
              <a:rPr lang="nl-NL" sz="2400" i="1" u="sng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moed</a:t>
            </a:r>
            <a:r>
              <a:rPr lang="nl-NL" sz="2400" i="1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.</a:t>
            </a:r>
            <a:endParaRPr lang="nl-NL" sz="110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900">
                <a:effectLst/>
                <a:latin typeface="Calibri"/>
                <a:ea typeface="Calibri"/>
                <a:cs typeface="Times New Roman"/>
              </a:rPr>
              <a:t> </a:t>
            </a:r>
            <a:endParaRPr lang="nl-NL" sz="110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36" name="Tekstvak 2">
            <a:extLst>
              <a:ext uri="{FF2B5EF4-FFF2-40B4-BE49-F238E27FC236}">
                <a16:creationId xmlns:a16="http://schemas.microsoft.com/office/drawing/2014/main" id="{D8EF981A-9BA7-0EB1-9B70-F7FBF2F7DF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0268" y="1412775"/>
            <a:ext cx="4145769" cy="4968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= </a:t>
            </a:r>
            <a:r>
              <a:rPr lang="nl-NL" sz="2800">
                <a:latin typeface="Century Gothic" panose="020B0502020202020204" pitchFamily="34" charset="0"/>
                <a:ea typeface="Calibri"/>
                <a:cs typeface="Times New Roman"/>
              </a:rPr>
              <a:t>het gevoel dat je iets niet zeker weet </a:t>
            </a:r>
            <a:endParaRPr lang="nl-NL" sz="280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 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l-NL" sz="280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l-NL" sz="280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l-NL" sz="280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l-NL" sz="110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l-NL" sz="200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algn="ctr">
              <a:lnSpc>
                <a:spcPct val="107000"/>
              </a:lnSpc>
            </a:pPr>
            <a:r>
              <a:rPr lang="nl-NL" sz="2400" i="1" u="sng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De onzekerheid</a:t>
            </a:r>
            <a:r>
              <a:rPr lang="nl-NL" sz="2400" i="1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 maakte het spannend om voor de hele klas te spreken.</a:t>
            </a:r>
          </a:p>
          <a:p>
            <a:pPr algn="ctr">
              <a:lnSpc>
                <a:spcPct val="107000"/>
              </a:lnSpc>
            </a:pPr>
            <a:r>
              <a:rPr lang="nl-NL" sz="2800">
                <a:effectLst/>
                <a:latin typeface="Trebuchet MS"/>
                <a:ea typeface="Calibri"/>
                <a:cs typeface="Times New Roman"/>
              </a:rPr>
              <a:t> </a:t>
            </a:r>
          </a:p>
          <a:p>
            <a:pPr algn="ctr">
              <a:lnSpc>
                <a:spcPct val="107000"/>
              </a:lnSpc>
            </a:pPr>
            <a:endParaRPr lang="nl-NL" sz="110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900">
                <a:effectLst/>
                <a:latin typeface="Calibri"/>
                <a:ea typeface="Calibri"/>
                <a:cs typeface="Times New Roman"/>
              </a:rPr>
              <a:t> </a:t>
            </a:r>
            <a:endParaRPr lang="nl-NL" sz="110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37" name="Rechthoek 36">
            <a:extLst>
              <a:ext uri="{FF2B5EF4-FFF2-40B4-BE49-F238E27FC236}">
                <a16:creationId xmlns:a16="http://schemas.microsoft.com/office/drawing/2014/main" id="{04CC944D-F3A6-F7AA-A247-B7C5B648A0A4}"/>
              </a:ext>
            </a:extLst>
          </p:cNvPr>
          <p:cNvSpPr/>
          <p:nvPr/>
        </p:nvSpPr>
        <p:spPr>
          <a:xfrm rot="19503565">
            <a:off x="4129229" y="6250983"/>
            <a:ext cx="401079" cy="130620"/>
          </a:xfrm>
          <a:prstGeom prst="rect">
            <a:avLst/>
          </a:prstGeom>
          <a:solidFill>
            <a:schemeClr val="bg1"/>
          </a:solidFill>
          <a:ln w="19050">
            <a:solidFill>
              <a:srgbClr val="3870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8" name="Rechthoek 37">
            <a:extLst>
              <a:ext uri="{FF2B5EF4-FFF2-40B4-BE49-F238E27FC236}">
                <a16:creationId xmlns:a16="http://schemas.microsoft.com/office/drawing/2014/main" id="{240801F9-2058-84A4-9503-E01B919DDA80}"/>
              </a:ext>
            </a:extLst>
          </p:cNvPr>
          <p:cNvSpPr/>
          <p:nvPr/>
        </p:nvSpPr>
        <p:spPr>
          <a:xfrm rot="2503086">
            <a:off x="4519801" y="6229264"/>
            <a:ext cx="401079" cy="130620"/>
          </a:xfrm>
          <a:prstGeom prst="rect">
            <a:avLst/>
          </a:prstGeom>
          <a:solidFill>
            <a:schemeClr val="bg1"/>
          </a:solidFill>
          <a:ln w="19050">
            <a:solidFill>
              <a:srgbClr val="3870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9" name="Rechthoek 38">
            <a:extLst>
              <a:ext uri="{FF2B5EF4-FFF2-40B4-BE49-F238E27FC236}">
                <a16:creationId xmlns:a16="http://schemas.microsoft.com/office/drawing/2014/main" id="{ACBB49E9-294B-2446-9719-E992D023E8E1}"/>
              </a:ext>
            </a:extLst>
          </p:cNvPr>
          <p:cNvSpPr/>
          <p:nvPr/>
        </p:nvSpPr>
        <p:spPr>
          <a:xfrm rot="2503086">
            <a:off x="100115" y="6210188"/>
            <a:ext cx="401079" cy="130620"/>
          </a:xfrm>
          <a:prstGeom prst="rect">
            <a:avLst/>
          </a:prstGeom>
          <a:solidFill>
            <a:schemeClr val="bg1"/>
          </a:solidFill>
          <a:ln w="19050">
            <a:solidFill>
              <a:srgbClr val="3870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0" name="Rechthoek 39">
            <a:extLst>
              <a:ext uri="{FF2B5EF4-FFF2-40B4-BE49-F238E27FC236}">
                <a16:creationId xmlns:a16="http://schemas.microsoft.com/office/drawing/2014/main" id="{4DE133A0-CC30-3D8E-17AC-F370909C96F4}"/>
              </a:ext>
            </a:extLst>
          </p:cNvPr>
          <p:cNvSpPr/>
          <p:nvPr/>
        </p:nvSpPr>
        <p:spPr>
          <a:xfrm rot="2503086">
            <a:off x="4519800" y="6229265"/>
            <a:ext cx="401079" cy="130620"/>
          </a:xfrm>
          <a:prstGeom prst="rect">
            <a:avLst/>
          </a:prstGeom>
          <a:solidFill>
            <a:schemeClr val="bg1"/>
          </a:solidFill>
          <a:ln w="19050">
            <a:solidFill>
              <a:srgbClr val="3870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1" name="Rechthoek 40">
            <a:extLst>
              <a:ext uri="{FF2B5EF4-FFF2-40B4-BE49-F238E27FC236}">
                <a16:creationId xmlns:a16="http://schemas.microsoft.com/office/drawing/2014/main" id="{9F458F5E-71E5-42A9-724C-0CF61E33CD4A}"/>
              </a:ext>
            </a:extLst>
          </p:cNvPr>
          <p:cNvSpPr/>
          <p:nvPr/>
        </p:nvSpPr>
        <p:spPr>
          <a:xfrm rot="19503565">
            <a:off x="8556566" y="6229263"/>
            <a:ext cx="401079" cy="130620"/>
          </a:xfrm>
          <a:prstGeom prst="rect">
            <a:avLst/>
          </a:prstGeom>
          <a:solidFill>
            <a:schemeClr val="bg1"/>
          </a:solidFill>
          <a:ln w="19050">
            <a:solidFill>
              <a:srgbClr val="3870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EC6A158C-47B0-0D8C-57FE-DA6FCF3F02B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657" y="3066733"/>
            <a:ext cx="2072203" cy="2077657"/>
          </a:xfrm>
          <a:prstGeom prst="rect">
            <a:avLst/>
          </a:prstGeom>
        </p:spPr>
      </p:pic>
      <p:pic>
        <p:nvPicPr>
          <p:cNvPr id="2" name="Afbeelding 1">
            <a:extLst>
              <a:ext uri="{FF2B5EF4-FFF2-40B4-BE49-F238E27FC236}">
                <a16:creationId xmlns:a16="http://schemas.microsoft.com/office/drawing/2014/main" id="{68482E1C-BD77-F619-4B76-0AC1396B86D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43486" y="2874544"/>
            <a:ext cx="1944216" cy="1296144"/>
          </a:xfrm>
          <a:prstGeom prst="rect">
            <a:avLst/>
          </a:prstGeom>
        </p:spPr>
      </p:pic>
      <p:pic>
        <p:nvPicPr>
          <p:cNvPr id="24" name="Afbeelding 23">
            <a:extLst>
              <a:ext uri="{FF2B5EF4-FFF2-40B4-BE49-F238E27FC236}">
                <a16:creationId xmlns:a16="http://schemas.microsoft.com/office/drawing/2014/main" id="{FADEB301-F95E-D2A5-D820-EEEC32B0C9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9807" y="2564906"/>
            <a:ext cx="3174358" cy="234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144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DB79F7-3D4F-B7EF-BDF6-60769FE38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Rechte verbindingslijn 20">
            <a:extLst>
              <a:ext uri="{FF2B5EF4-FFF2-40B4-BE49-F238E27FC236}">
                <a16:creationId xmlns:a16="http://schemas.microsoft.com/office/drawing/2014/main" id="{35F4836A-C9E9-06F7-1F4D-CD5D96A2E73D}"/>
              </a:ext>
            </a:extLst>
          </p:cNvPr>
          <p:cNvCxnSpPr>
            <a:cxnSpLocks/>
          </p:cNvCxnSpPr>
          <p:nvPr/>
        </p:nvCxnSpPr>
        <p:spPr>
          <a:xfrm flipV="1">
            <a:off x="4292703" y="1042729"/>
            <a:ext cx="1062482" cy="1836823"/>
          </a:xfrm>
          <a:prstGeom prst="line">
            <a:avLst/>
          </a:prstGeom>
          <a:ln w="38100">
            <a:solidFill>
              <a:srgbClr val="3870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Rechte verbindingslijn 28">
            <a:extLst>
              <a:ext uri="{FF2B5EF4-FFF2-40B4-BE49-F238E27FC236}">
                <a16:creationId xmlns:a16="http://schemas.microsoft.com/office/drawing/2014/main" id="{F111A88E-FAD1-0149-1215-5C81C21204FE}"/>
              </a:ext>
            </a:extLst>
          </p:cNvPr>
          <p:cNvCxnSpPr>
            <a:cxnSpLocks/>
          </p:cNvCxnSpPr>
          <p:nvPr/>
        </p:nvCxnSpPr>
        <p:spPr>
          <a:xfrm flipV="1">
            <a:off x="2107179" y="3946633"/>
            <a:ext cx="520605" cy="1496324"/>
          </a:xfrm>
          <a:prstGeom prst="line">
            <a:avLst/>
          </a:prstGeom>
          <a:ln w="38100">
            <a:solidFill>
              <a:srgbClr val="3870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Rechte verbindingslijn 24">
            <a:extLst>
              <a:ext uri="{FF2B5EF4-FFF2-40B4-BE49-F238E27FC236}">
                <a16:creationId xmlns:a16="http://schemas.microsoft.com/office/drawing/2014/main" id="{6006A306-4EA2-7447-B0E7-2CD67C7035D2}"/>
              </a:ext>
            </a:extLst>
          </p:cNvPr>
          <p:cNvCxnSpPr>
            <a:cxnSpLocks/>
          </p:cNvCxnSpPr>
          <p:nvPr/>
        </p:nvCxnSpPr>
        <p:spPr>
          <a:xfrm flipH="1" flipV="1">
            <a:off x="4644008" y="3913182"/>
            <a:ext cx="1541082" cy="1284009"/>
          </a:xfrm>
          <a:prstGeom prst="line">
            <a:avLst/>
          </a:prstGeom>
          <a:ln w="38100">
            <a:solidFill>
              <a:srgbClr val="3870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Afbeelding 4">
            <a:extLst>
              <a:ext uri="{FF2B5EF4-FFF2-40B4-BE49-F238E27FC236}">
                <a16:creationId xmlns:a16="http://schemas.microsoft.com/office/drawing/2014/main" id="{791F681D-4B1A-668D-C827-E8394CF77ED2}"/>
              </a:ext>
            </a:extLst>
          </p:cNvPr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8344" y="6408486"/>
            <a:ext cx="1152129" cy="449513"/>
          </a:xfrm>
          <a:prstGeom prst="rect">
            <a:avLst/>
          </a:prstGeom>
        </p:spPr>
      </p:pic>
      <p:sp>
        <p:nvSpPr>
          <p:cNvPr id="19" name="Text Box 14">
            <a:extLst>
              <a:ext uri="{FF2B5EF4-FFF2-40B4-BE49-F238E27FC236}">
                <a16:creationId xmlns:a16="http://schemas.microsoft.com/office/drawing/2014/main" id="{0C27027F-C1B5-D54D-025E-3F277245EAFF}"/>
              </a:ext>
            </a:extLst>
          </p:cNvPr>
          <p:cNvSpPr txBox="1"/>
          <p:nvPr/>
        </p:nvSpPr>
        <p:spPr>
          <a:xfrm>
            <a:off x="4633105" y="688835"/>
            <a:ext cx="1965466" cy="630126"/>
          </a:xfrm>
          <a:prstGeom prst="rect">
            <a:avLst/>
          </a:prstGeom>
          <a:solidFill>
            <a:srgbClr val="DBEDDB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6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sp>
        <p:nvSpPr>
          <p:cNvPr id="14" name="Text Box 14">
            <a:extLst>
              <a:ext uri="{FF2B5EF4-FFF2-40B4-BE49-F238E27FC236}">
                <a16:creationId xmlns:a16="http://schemas.microsoft.com/office/drawing/2014/main" id="{52D8A94C-B9C2-7BF8-BEAE-29BC18597ED5}"/>
              </a:ext>
            </a:extLst>
          </p:cNvPr>
          <p:cNvSpPr txBox="1"/>
          <p:nvPr/>
        </p:nvSpPr>
        <p:spPr>
          <a:xfrm>
            <a:off x="566098" y="5442956"/>
            <a:ext cx="2611399" cy="684076"/>
          </a:xfrm>
          <a:prstGeom prst="rect">
            <a:avLst/>
          </a:prstGeom>
          <a:solidFill>
            <a:srgbClr val="DBEDDB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6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sp>
        <p:nvSpPr>
          <p:cNvPr id="15" name="Tekstvak 2">
            <a:extLst>
              <a:ext uri="{FF2B5EF4-FFF2-40B4-BE49-F238E27FC236}">
                <a16:creationId xmlns:a16="http://schemas.microsoft.com/office/drawing/2014/main" id="{61278273-4856-EDEE-5AC6-8E4138A52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100" y="5442957"/>
            <a:ext cx="2611398" cy="547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3600">
                <a:latin typeface="Century Gothic" panose="020B0502020202020204" pitchFamily="34" charset="0"/>
                <a:ea typeface="Calibri"/>
                <a:cs typeface="Times New Roman"/>
              </a:rPr>
              <a:t>dapper</a:t>
            </a:r>
          </a:p>
        </p:txBody>
      </p:sp>
      <p:grpSp>
        <p:nvGrpSpPr>
          <p:cNvPr id="20" name="Groep 19">
            <a:extLst>
              <a:ext uri="{FF2B5EF4-FFF2-40B4-BE49-F238E27FC236}">
                <a16:creationId xmlns:a16="http://schemas.microsoft.com/office/drawing/2014/main" id="{2F54702A-07D0-CBD6-94B0-996937825E5D}"/>
              </a:ext>
            </a:extLst>
          </p:cNvPr>
          <p:cNvGrpSpPr/>
          <p:nvPr/>
        </p:nvGrpSpPr>
        <p:grpSpPr>
          <a:xfrm>
            <a:off x="242474" y="75959"/>
            <a:ext cx="8939322" cy="6469365"/>
            <a:chOff x="242474" y="75959"/>
            <a:chExt cx="8939322" cy="6469365"/>
          </a:xfrm>
        </p:grpSpPr>
        <p:sp>
          <p:nvSpPr>
            <p:cNvPr id="2" name="Rechthoek 1">
              <a:extLst>
                <a:ext uri="{FF2B5EF4-FFF2-40B4-BE49-F238E27FC236}">
                  <a16:creationId xmlns:a16="http://schemas.microsoft.com/office/drawing/2014/main" id="{EF1F03EE-C137-F3AC-8D59-02A146559734}"/>
                </a:ext>
              </a:extLst>
            </p:cNvPr>
            <p:cNvSpPr/>
            <p:nvPr/>
          </p:nvSpPr>
          <p:spPr>
            <a:xfrm>
              <a:off x="251520" y="260648"/>
              <a:ext cx="8712968" cy="612068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" name="Rechthoek 2">
              <a:extLst>
                <a:ext uri="{FF2B5EF4-FFF2-40B4-BE49-F238E27FC236}">
                  <a16:creationId xmlns:a16="http://schemas.microsoft.com/office/drawing/2014/main" id="{DF054CF3-4704-C29D-2B37-F7D63F4CE098}"/>
                </a:ext>
              </a:extLst>
            </p:cNvPr>
            <p:cNvSpPr/>
            <p:nvPr/>
          </p:nvSpPr>
          <p:spPr>
            <a:xfrm rot="19503565">
              <a:off x="8607157" y="6169977"/>
              <a:ext cx="574639" cy="17605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" name="Rechthoek 5">
              <a:extLst>
                <a:ext uri="{FF2B5EF4-FFF2-40B4-BE49-F238E27FC236}">
                  <a16:creationId xmlns:a16="http://schemas.microsoft.com/office/drawing/2014/main" id="{DE6CCED9-F800-D9BF-D7B6-9307E44DC70A}"/>
                </a:ext>
              </a:extLst>
            </p:cNvPr>
            <p:cNvSpPr/>
            <p:nvPr/>
          </p:nvSpPr>
          <p:spPr>
            <a:xfrm rot="2811539">
              <a:off x="43182" y="6169977"/>
              <a:ext cx="574639" cy="17605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6B0EC412-8E3C-8983-FE26-09E226991FFB}"/>
                </a:ext>
              </a:extLst>
            </p:cNvPr>
            <p:cNvSpPr/>
            <p:nvPr/>
          </p:nvSpPr>
          <p:spPr>
            <a:xfrm rot="8002306">
              <a:off x="73955" y="275787"/>
              <a:ext cx="574639" cy="17605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" name="Rechthoek 6">
              <a:extLst>
                <a:ext uri="{FF2B5EF4-FFF2-40B4-BE49-F238E27FC236}">
                  <a16:creationId xmlns:a16="http://schemas.microsoft.com/office/drawing/2014/main" id="{F8891BA2-5CD2-9949-2984-5A135D55E1D1}"/>
                </a:ext>
              </a:extLst>
            </p:cNvPr>
            <p:cNvSpPr/>
            <p:nvPr/>
          </p:nvSpPr>
          <p:spPr>
            <a:xfrm rot="2811539">
              <a:off x="8581910" y="275251"/>
              <a:ext cx="574639" cy="17605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4" name="Text Box 14">
            <a:extLst>
              <a:ext uri="{FF2B5EF4-FFF2-40B4-BE49-F238E27FC236}">
                <a16:creationId xmlns:a16="http://schemas.microsoft.com/office/drawing/2014/main" id="{15CA0990-1513-D33D-EC45-F77DFB8BA7CE}"/>
              </a:ext>
            </a:extLst>
          </p:cNvPr>
          <p:cNvSpPr txBox="1"/>
          <p:nvPr/>
        </p:nvSpPr>
        <p:spPr>
          <a:xfrm>
            <a:off x="2195159" y="2509914"/>
            <a:ext cx="3466833" cy="882708"/>
          </a:xfrm>
          <a:prstGeom prst="rect">
            <a:avLst/>
          </a:prstGeom>
          <a:solidFill>
            <a:srgbClr val="DBEDDB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48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sp>
        <p:nvSpPr>
          <p:cNvPr id="9" name="Tekstvak 2">
            <a:extLst>
              <a:ext uri="{FF2B5EF4-FFF2-40B4-BE49-F238E27FC236}">
                <a16:creationId xmlns:a16="http://schemas.microsoft.com/office/drawing/2014/main" id="{44C97672-93F4-013D-E99C-6609EF34ED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6200" y="2485989"/>
            <a:ext cx="4666527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5400" b="1">
                <a:latin typeface="Century Gothic" panose="020B0502020202020204" pitchFamily="34" charset="0"/>
                <a:ea typeface="Calibri"/>
                <a:cs typeface="Times New Roman"/>
              </a:rPr>
              <a:t>de moed</a:t>
            </a:r>
            <a:endParaRPr lang="nl-NL" sz="5400" b="1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</p:txBody>
      </p:sp>
      <p:sp>
        <p:nvSpPr>
          <p:cNvPr id="10" name="Text Box 14">
            <a:extLst>
              <a:ext uri="{FF2B5EF4-FFF2-40B4-BE49-F238E27FC236}">
                <a16:creationId xmlns:a16="http://schemas.microsoft.com/office/drawing/2014/main" id="{6F723009-0625-BDB0-8EF7-5149FE068ACD}"/>
              </a:ext>
            </a:extLst>
          </p:cNvPr>
          <p:cNvSpPr txBox="1"/>
          <p:nvPr/>
        </p:nvSpPr>
        <p:spPr>
          <a:xfrm>
            <a:off x="2195159" y="3392622"/>
            <a:ext cx="5113144" cy="1167627"/>
          </a:xfrm>
          <a:prstGeom prst="rect">
            <a:avLst/>
          </a:prstGeom>
          <a:solidFill>
            <a:srgbClr val="F7FBF7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sp>
        <p:nvSpPr>
          <p:cNvPr id="11" name="Tekstvak 2">
            <a:extLst>
              <a:ext uri="{FF2B5EF4-FFF2-40B4-BE49-F238E27FC236}">
                <a16:creationId xmlns:a16="http://schemas.microsoft.com/office/drawing/2014/main" id="{F0CF211C-ED27-6ED7-A441-587155B7C6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1000" y="3444403"/>
            <a:ext cx="5113145" cy="726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= </a:t>
            </a:r>
            <a:r>
              <a:rPr lang="nl-NL" sz="2800">
                <a:latin typeface="Century Gothic" panose="020B0502020202020204" pitchFamily="34" charset="0"/>
                <a:ea typeface="Calibri"/>
                <a:cs typeface="Times New Roman"/>
              </a:rPr>
              <a:t>de durf, het lef om iets te doen wat je spannend vindt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l-NL" sz="110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</p:txBody>
      </p:sp>
      <p:sp>
        <p:nvSpPr>
          <p:cNvPr id="23" name="Text Box 14">
            <a:extLst>
              <a:ext uri="{FF2B5EF4-FFF2-40B4-BE49-F238E27FC236}">
                <a16:creationId xmlns:a16="http://schemas.microsoft.com/office/drawing/2014/main" id="{07A9C2E9-2FE9-E0A4-C990-D3E75ED49735}"/>
              </a:ext>
            </a:extLst>
          </p:cNvPr>
          <p:cNvSpPr txBox="1"/>
          <p:nvPr/>
        </p:nvSpPr>
        <p:spPr>
          <a:xfrm>
            <a:off x="5439571" y="5197190"/>
            <a:ext cx="2611399" cy="684076"/>
          </a:xfrm>
          <a:prstGeom prst="rect">
            <a:avLst/>
          </a:prstGeom>
          <a:solidFill>
            <a:srgbClr val="DBEDDB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6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sp>
        <p:nvSpPr>
          <p:cNvPr id="24" name="Tekstvak 2">
            <a:extLst>
              <a:ext uri="{FF2B5EF4-FFF2-40B4-BE49-F238E27FC236}">
                <a16:creationId xmlns:a16="http://schemas.microsoft.com/office/drawing/2014/main" id="{DDD6779F-744F-DD71-CE78-74E51D43C9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2357" y="659523"/>
            <a:ext cx="2611398" cy="547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3600">
                <a:latin typeface="Century Gothic" panose="020B0502020202020204" pitchFamily="34" charset="0"/>
                <a:ea typeface="Calibri"/>
                <a:cs typeface="Times New Roman"/>
              </a:rPr>
              <a:t>durven</a:t>
            </a:r>
          </a:p>
        </p:txBody>
      </p: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021F8FCC-7574-F58F-1CFB-6E60AF50629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77899" y="3214811"/>
            <a:ext cx="2117480" cy="2366501"/>
          </a:xfrm>
          <a:prstGeom prst="rect">
            <a:avLst/>
          </a:prstGeom>
        </p:spPr>
      </p:pic>
      <p:pic>
        <p:nvPicPr>
          <p:cNvPr id="32" name="Afbeelding 31">
            <a:extLst>
              <a:ext uri="{FF2B5EF4-FFF2-40B4-BE49-F238E27FC236}">
                <a16:creationId xmlns:a16="http://schemas.microsoft.com/office/drawing/2014/main" id="{CEA0FE14-B3BD-0C85-E083-DA7C885CC07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5912" y="416913"/>
            <a:ext cx="2304894" cy="2310960"/>
          </a:xfrm>
          <a:prstGeom prst="rect">
            <a:avLst/>
          </a:prstGeom>
        </p:spPr>
      </p:pic>
      <p:sp>
        <p:nvSpPr>
          <p:cNvPr id="12" name="Tekstvak 2">
            <a:extLst>
              <a:ext uri="{FF2B5EF4-FFF2-40B4-BE49-F238E27FC236}">
                <a16:creationId xmlns:a16="http://schemas.microsoft.com/office/drawing/2014/main" id="{D7FA9AB2-163D-01FB-14B3-900143F937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0812" y="5197184"/>
            <a:ext cx="2698745" cy="547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360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proberen</a:t>
            </a:r>
          </a:p>
        </p:txBody>
      </p:sp>
      <p:pic>
        <p:nvPicPr>
          <p:cNvPr id="38" name="Afbeelding 37">
            <a:extLst>
              <a:ext uri="{FF2B5EF4-FFF2-40B4-BE49-F238E27FC236}">
                <a16:creationId xmlns:a16="http://schemas.microsoft.com/office/drawing/2014/main" id="{60B06690-6610-7BD1-BE8E-410EE8E933E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265987" y="184965"/>
            <a:ext cx="2561430" cy="2561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6040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003585-D895-81F5-E4B2-8AFC48F128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Rechte verbindingslijn 20">
            <a:extLst>
              <a:ext uri="{FF2B5EF4-FFF2-40B4-BE49-F238E27FC236}">
                <a16:creationId xmlns:a16="http://schemas.microsoft.com/office/drawing/2014/main" id="{BF6AE735-9CDB-E367-35B6-D21940F85C03}"/>
              </a:ext>
            </a:extLst>
          </p:cNvPr>
          <p:cNvCxnSpPr>
            <a:cxnSpLocks/>
          </p:cNvCxnSpPr>
          <p:nvPr/>
        </p:nvCxnSpPr>
        <p:spPr>
          <a:xfrm flipV="1">
            <a:off x="4540646" y="1929084"/>
            <a:ext cx="1932456" cy="658112"/>
          </a:xfrm>
          <a:prstGeom prst="line">
            <a:avLst/>
          </a:prstGeom>
          <a:ln w="38100">
            <a:solidFill>
              <a:srgbClr val="3870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Afbeelding 4">
            <a:extLst>
              <a:ext uri="{FF2B5EF4-FFF2-40B4-BE49-F238E27FC236}">
                <a16:creationId xmlns:a16="http://schemas.microsoft.com/office/drawing/2014/main" id="{8C5E8FE3-5020-8A18-7B4F-EEB0C5BB36F8}"/>
              </a:ext>
            </a:extLst>
          </p:cNvPr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8344" y="6408486"/>
            <a:ext cx="1152129" cy="449513"/>
          </a:xfrm>
          <a:prstGeom prst="rect">
            <a:avLst/>
          </a:prstGeom>
        </p:spPr>
      </p:pic>
      <p:sp>
        <p:nvSpPr>
          <p:cNvPr id="19" name="Text Box 14">
            <a:extLst>
              <a:ext uri="{FF2B5EF4-FFF2-40B4-BE49-F238E27FC236}">
                <a16:creationId xmlns:a16="http://schemas.microsoft.com/office/drawing/2014/main" id="{0C8E3DB8-B10D-0571-DF5C-D3738F4AE1CF}"/>
              </a:ext>
            </a:extLst>
          </p:cNvPr>
          <p:cNvSpPr txBox="1"/>
          <p:nvPr/>
        </p:nvSpPr>
        <p:spPr>
          <a:xfrm>
            <a:off x="6187281" y="1598619"/>
            <a:ext cx="2601905" cy="684076"/>
          </a:xfrm>
          <a:prstGeom prst="rect">
            <a:avLst/>
          </a:prstGeom>
          <a:solidFill>
            <a:srgbClr val="DBEDDB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6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sp>
        <p:nvSpPr>
          <p:cNvPr id="12" name="Tekstvak 2">
            <a:extLst>
              <a:ext uri="{FF2B5EF4-FFF2-40B4-BE49-F238E27FC236}">
                <a16:creationId xmlns:a16="http://schemas.microsoft.com/office/drawing/2014/main" id="{67D85393-B0BB-6776-7649-9175796441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8844" y="1607376"/>
            <a:ext cx="2489909" cy="526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3600">
                <a:latin typeface="Century Gothic" panose="020B0502020202020204" pitchFamily="34" charset="0"/>
                <a:ea typeface="Calibri"/>
                <a:cs typeface="Times New Roman"/>
              </a:rPr>
              <a:t>volgen</a:t>
            </a:r>
            <a:endParaRPr lang="nl-NL" sz="360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</p:txBody>
      </p:sp>
      <p:sp>
        <p:nvSpPr>
          <p:cNvPr id="18" name="Text Box 14">
            <a:extLst>
              <a:ext uri="{FF2B5EF4-FFF2-40B4-BE49-F238E27FC236}">
                <a16:creationId xmlns:a16="http://schemas.microsoft.com/office/drawing/2014/main" id="{E2C5B8EB-5564-957F-0D76-DB067F62608F}"/>
              </a:ext>
            </a:extLst>
          </p:cNvPr>
          <p:cNvSpPr txBox="1"/>
          <p:nvPr/>
        </p:nvSpPr>
        <p:spPr>
          <a:xfrm>
            <a:off x="845786" y="744701"/>
            <a:ext cx="2698746" cy="684076"/>
          </a:xfrm>
          <a:prstGeom prst="rect">
            <a:avLst/>
          </a:prstGeom>
          <a:solidFill>
            <a:srgbClr val="DBEDDB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6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sp>
        <p:nvSpPr>
          <p:cNvPr id="13" name="Tekstvak 2">
            <a:extLst>
              <a:ext uri="{FF2B5EF4-FFF2-40B4-BE49-F238E27FC236}">
                <a16:creationId xmlns:a16="http://schemas.microsoft.com/office/drawing/2014/main" id="{039E68C6-28F5-4645-B1EC-EF42791444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5558" y="733622"/>
            <a:ext cx="2462759" cy="546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3600">
                <a:latin typeface="Century Gothic" panose="020B0502020202020204" pitchFamily="34" charset="0"/>
                <a:ea typeface="Calibri"/>
                <a:cs typeface="Times New Roman"/>
              </a:rPr>
              <a:t>rechtdoor</a:t>
            </a:r>
          </a:p>
        </p:txBody>
      </p:sp>
      <p:sp>
        <p:nvSpPr>
          <p:cNvPr id="14" name="Text Box 14">
            <a:extLst>
              <a:ext uri="{FF2B5EF4-FFF2-40B4-BE49-F238E27FC236}">
                <a16:creationId xmlns:a16="http://schemas.microsoft.com/office/drawing/2014/main" id="{2850F07F-9A98-DE41-C2D0-D1F7A7C1D3F9}"/>
              </a:ext>
            </a:extLst>
          </p:cNvPr>
          <p:cNvSpPr txBox="1"/>
          <p:nvPr/>
        </p:nvSpPr>
        <p:spPr>
          <a:xfrm>
            <a:off x="566098" y="5442956"/>
            <a:ext cx="2611399" cy="684076"/>
          </a:xfrm>
          <a:prstGeom prst="rect">
            <a:avLst/>
          </a:prstGeom>
          <a:solidFill>
            <a:srgbClr val="DBEDDB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6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sp>
        <p:nvSpPr>
          <p:cNvPr id="15" name="Tekstvak 2">
            <a:extLst>
              <a:ext uri="{FF2B5EF4-FFF2-40B4-BE49-F238E27FC236}">
                <a16:creationId xmlns:a16="http://schemas.microsoft.com/office/drawing/2014/main" id="{853AF9D6-9AA6-E134-AEAA-9C647F20F3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100" y="5442957"/>
            <a:ext cx="2611398" cy="547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3600">
                <a:latin typeface="Century Gothic" panose="020B0502020202020204" pitchFamily="34" charset="0"/>
                <a:ea typeface="Calibri"/>
                <a:cs typeface="Times New Roman"/>
              </a:rPr>
              <a:t>linksaf</a:t>
            </a:r>
          </a:p>
        </p:txBody>
      </p:sp>
      <p:grpSp>
        <p:nvGrpSpPr>
          <p:cNvPr id="20" name="Groep 19">
            <a:extLst>
              <a:ext uri="{FF2B5EF4-FFF2-40B4-BE49-F238E27FC236}">
                <a16:creationId xmlns:a16="http://schemas.microsoft.com/office/drawing/2014/main" id="{39A9750A-7A6E-7655-AD6A-A538140F4468}"/>
              </a:ext>
            </a:extLst>
          </p:cNvPr>
          <p:cNvGrpSpPr/>
          <p:nvPr/>
        </p:nvGrpSpPr>
        <p:grpSpPr>
          <a:xfrm>
            <a:off x="242474" y="75959"/>
            <a:ext cx="8939322" cy="6469365"/>
            <a:chOff x="242474" y="75959"/>
            <a:chExt cx="8939322" cy="6469365"/>
          </a:xfrm>
        </p:grpSpPr>
        <p:sp>
          <p:nvSpPr>
            <p:cNvPr id="2" name="Rechthoek 1">
              <a:extLst>
                <a:ext uri="{FF2B5EF4-FFF2-40B4-BE49-F238E27FC236}">
                  <a16:creationId xmlns:a16="http://schemas.microsoft.com/office/drawing/2014/main" id="{3A8852EB-66DA-C40D-6868-2CFED937E60A}"/>
                </a:ext>
              </a:extLst>
            </p:cNvPr>
            <p:cNvSpPr/>
            <p:nvPr/>
          </p:nvSpPr>
          <p:spPr>
            <a:xfrm>
              <a:off x="251520" y="260648"/>
              <a:ext cx="8712968" cy="612068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" name="Rechthoek 2">
              <a:extLst>
                <a:ext uri="{FF2B5EF4-FFF2-40B4-BE49-F238E27FC236}">
                  <a16:creationId xmlns:a16="http://schemas.microsoft.com/office/drawing/2014/main" id="{5824589D-3ED6-A992-AD93-489D64EB0BF7}"/>
                </a:ext>
              </a:extLst>
            </p:cNvPr>
            <p:cNvSpPr/>
            <p:nvPr/>
          </p:nvSpPr>
          <p:spPr>
            <a:xfrm rot="19503565">
              <a:off x="8607157" y="6169977"/>
              <a:ext cx="574639" cy="17605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" name="Rechthoek 5">
              <a:extLst>
                <a:ext uri="{FF2B5EF4-FFF2-40B4-BE49-F238E27FC236}">
                  <a16:creationId xmlns:a16="http://schemas.microsoft.com/office/drawing/2014/main" id="{C68B6A8D-B202-D6E1-D682-F8D934883331}"/>
                </a:ext>
              </a:extLst>
            </p:cNvPr>
            <p:cNvSpPr/>
            <p:nvPr/>
          </p:nvSpPr>
          <p:spPr>
            <a:xfrm rot="2811539">
              <a:off x="43182" y="6169977"/>
              <a:ext cx="574639" cy="17605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F248AD80-E866-D5F1-E6F0-E618E9174521}"/>
                </a:ext>
              </a:extLst>
            </p:cNvPr>
            <p:cNvSpPr/>
            <p:nvPr/>
          </p:nvSpPr>
          <p:spPr>
            <a:xfrm rot="8002306">
              <a:off x="73955" y="275787"/>
              <a:ext cx="574639" cy="17605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" name="Rechthoek 6">
              <a:extLst>
                <a:ext uri="{FF2B5EF4-FFF2-40B4-BE49-F238E27FC236}">
                  <a16:creationId xmlns:a16="http://schemas.microsoft.com/office/drawing/2014/main" id="{39928E85-4839-BEFB-999E-05CBEE617271}"/>
                </a:ext>
              </a:extLst>
            </p:cNvPr>
            <p:cNvSpPr/>
            <p:nvPr/>
          </p:nvSpPr>
          <p:spPr>
            <a:xfrm rot="2811539">
              <a:off x="8581910" y="275251"/>
              <a:ext cx="574639" cy="17605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cxnSp>
        <p:nvCxnSpPr>
          <p:cNvPr id="27" name="Rechte verbindingslijn 26">
            <a:extLst>
              <a:ext uri="{FF2B5EF4-FFF2-40B4-BE49-F238E27FC236}">
                <a16:creationId xmlns:a16="http://schemas.microsoft.com/office/drawing/2014/main" id="{5560A534-8E6D-4A0D-6958-BE320B6B12C7}"/>
              </a:ext>
            </a:extLst>
          </p:cNvPr>
          <p:cNvCxnSpPr>
            <a:cxnSpLocks/>
          </p:cNvCxnSpPr>
          <p:nvPr/>
        </p:nvCxnSpPr>
        <p:spPr>
          <a:xfrm>
            <a:off x="2339752" y="1428777"/>
            <a:ext cx="864096" cy="1081137"/>
          </a:xfrm>
          <a:prstGeom prst="line">
            <a:avLst/>
          </a:prstGeom>
          <a:ln w="38100">
            <a:solidFill>
              <a:srgbClr val="3870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Box 14">
            <a:extLst>
              <a:ext uri="{FF2B5EF4-FFF2-40B4-BE49-F238E27FC236}">
                <a16:creationId xmlns:a16="http://schemas.microsoft.com/office/drawing/2014/main" id="{6245A77B-2B2E-1326-4882-53A347D9FE24}"/>
              </a:ext>
            </a:extLst>
          </p:cNvPr>
          <p:cNvSpPr txBox="1"/>
          <p:nvPr/>
        </p:nvSpPr>
        <p:spPr>
          <a:xfrm>
            <a:off x="2977490" y="2476462"/>
            <a:ext cx="3466833" cy="882708"/>
          </a:xfrm>
          <a:prstGeom prst="rect">
            <a:avLst/>
          </a:prstGeom>
          <a:solidFill>
            <a:srgbClr val="DBEDDB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48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sp>
        <p:nvSpPr>
          <p:cNvPr id="9" name="Tekstvak 2">
            <a:extLst>
              <a:ext uri="{FF2B5EF4-FFF2-40B4-BE49-F238E27FC236}">
                <a16:creationId xmlns:a16="http://schemas.microsoft.com/office/drawing/2014/main" id="{8EB936D4-B652-0138-CE6F-EC09526A71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8531" y="2452537"/>
            <a:ext cx="4666527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5400" b="1">
                <a:latin typeface="Century Gothic" panose="020B0502020202020204" pitchFamily="34" charset="0"/>
                <a:ea typeface="Calibri"/>
                <a:cs typeface="Times New Roman"/>
              </a:rPr>
              <a:t>de koers</a:t>
            </a:r>
            <a:endParaRPr lang="nl-NL" sz="5400" b="1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</p:txBody>
      </p:sp>
      <p:cxnSp>
        <p:nvCxnSpPr>
          <p:cNvPr id="29" name="Rechte verbindingslijn 28">
            <a:extLst>
              <a:ext uri="{FF2B5EF4-FFF2-40B4-BE49-F238E27FC236}">
                <a16:creationId xmlns:a16="http://schemas.microsoft.com/office/drawing/2014/main" id="{C8BC2BBB-6FAC-FC6B-136B-AF32D859A9E8}"/>
              </a:ext>
            </a:extLst>
          </p:cNvPr>
          <p:cNvCxnSpPr>
            <a:cxnSpLocks/>
          </p:cNvCxnSpPr>
          <p:nvPr/>
        </p:nvCxnSpPr>
        <p:spPr>
          <a:xfrm flipV="1">
            <a:off x="2027676" y="3330475"/>
            <a:ext cx="1437353" cy="2187199"/>
          </a:xfrm>
          <a:prstGeom prst="line">
            <a:avLst/>
          </a:prstGeom>
          <a:ln w="38100">
            <a:solidFill>
              <a:srgbClr val="3870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Box 14">
            <a:extLst>
              <a:ext uri="{FF2B5EF4-FFF2-40B4-BE49-F238E27FC236}">
                <a16:creationId xmlns:a16="http://schemas.microsoft.com/office/drawing/2014/main" id="{C609B2CC-971A-5FEB-4D14-6817147BFC14}"/>
              </a:ext>
            </a:extLst>
          </p:cNvPr>
          <p:cNvSpPr txBox="1"/>
          <p:nvPr/>
        </p:nvSpPr>
        <p:spPr>
          <a:xfrm>
            <a:off x="2977490" y="3359170"/>
            <a:ext cx="2448849" cy="554011"/>
          </a:xfrm>
          <a:prstGeom prst="rect">
            <a:avLst/>
          </a:prstGeom>
          <a:solidFill>
            <a:srgbClr val="F7FBF7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sp>
        <p:nvSpPr>
          <p:cNvPr id="11" name="Tekstvak 2">
            <a:extLst>
              <a:ext uri="{FF2B5EF4-FFF2-40B4-BE49-F238E27FC236}">
                <a16:creationId xmlns:a16="http://schemas.microsoft.com/office/drawing/2014/main" id="{1568F9C9-C834-790F-DE37-85DC026F80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2287" y="3373686"/>
            <a:ext cx="4072771" cy="478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= de richting</a:t>
            </a:r>
            <a:endParaRPr lang="nl-NL" sz="110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</p:txBody>
      </p:sp>
      <p:sp>
        <p:nvSpPr>
          <p:cNvPr id="23" name="Text Box 14">
            <a:extLst>
              <a:ext uri="{FF2B5EF4-FFF2-40B4-BE49-F238E27FC236}">
                <a16:creationId xmlns:a16="http://schemas.microsoft.com/office/drawing/2014/main" id="{540EFDE5-4C20-19A6-F05D-397F7464A5B1}"/>
              </a:ext>
            </a:extLst>
          </p:cNvPr>
          <p:cNvSpPr txBox="1"/>
          <p:nvPr/>
        </p:nvSpPr>
        <p:spPr>
          <a:xfrm>
            <a:off x="5439571" y="5197190"/>
            <a:ext cx="2611399" cy="684076"/>
          </a:xfrm>
          <a:prstGeom prst="rect">
            <a:avLst/>
          </a:prstGeom>
          <a:solidFill>
            <a:srgbClr val="DBEDDB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6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sp>
        <p:nvSpPr>
          <p:cNvPr id="24" name="Tekstvak 2">
            <a:extLst>
              <a:ext uri="{FF2B5EF4-FFF2-40B4-BE49-F238E27FC236}">
                <a16:creationId xmlns:a16="http://schemas.microsoft.com/office/drawing/2014/main" id="{18248728-38DF-39CD-A8BA-4A127AB4AA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9573" y="5197191"/>
            <a:ext cx="2611398" cy="547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3600">
                <a:latin typeface="Century Gothic" panose="020B0502020202020204" pitchFamily="34" charset="0"/>
                <a:ea typeface="Calibri"/>
                <a:cs typeface="Times New Roman"/>
              </a:rPr>
              <a:t>rechtsaf</a:t>
            </a:r>
          </a:p>
        </p:txBody>
      </p:sp>
      <p:cxnSp>
        <p:nvCxnSpPr>
          <p:cNvPr id="25" name="Rechte verbindingslijn 24">
            <a:extLst>
              <a:ext uri="{FF2B5EF4-FFF2-40B4-BE49-F238E27FC236}">
                <a16:creationId xmlns:a16="http://schemas.microsoft.com/office/drawing/2014/main" id="{E1B7EFED-C522-F68C-9ECB-05C610ECDDAD}"/>
              </a:ext>
            </a:extLst>
          </p:cNvPr>
          <p:cNvCxnSpPr>
            <a:cxnSpLocks/>
          </p:cNvCxnSpPr>
          <p:nvPr/>
        </p:nvCxnSpPr>
        <p:spPr>
          <a:xfrm flipH="1" flipV="1">
            <a:off x="4644008" y="3913182"/>
            <a:ext cx="1541082" cy="1284009"/>
          </a:xfrm>
          <a:prstGeom prst="line">
            <a:avLst/>
          </a:prstGeom>
          <a:ln w="38100">
            <a:solidFill>
              <a:srgbClr val="3870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Afbeelding 30">
            <a:extLst>
              <a:ext uri="{FF2B5EF4-FFF2-40B4-BE49-F238E27FC236}">
                <a16:creationId xmlns:a16="http://schemas.microsoft.com/office/drawing/2014/main" id="{ECAF6F5E-1CC9-481D-C168-A7B619B8F4A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80621" y="4437112"/>
            <a:ext cx="1251898" cy="941636"/>
          </a:xfrm>
          <a:prstGeom prst="rect">
            <a:avLst/>
          </a:prstGeom>
        </p:spPr>
      </p:pic>
      <p:pic>
        <p:nvPicPr>
          <p:cNvPr id="33" name="Afbeelding 32">
            <a:extLst>
              <a:ext uri="{FF2B5EF4-FFF2-40B4-BE49-F238E27FC236}">
                <a16:creationId xmlns:a16="http://schemas.microsoft.com/office/drawing/2014/main" id="{15F42338-8D4E-FF0A-BA62-B636A59D811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155215" y="5193913"/>
            <a:ext cx="1234864" cy="794249"/>
          </a:xfrm>
          <a:prstGeom prst="rect">
            <a:avLst/>
          </a:prstGeom>
        </p:spPr>
      </p:pic>
      <p:pic>
        <p:nvPicPr>
          <p:cNvPr id="35" name="Afbeelding 34">
            <a:extLst>
              <a:ext uri="{FF2B5EF4-FFF2-40B4-BE49-F238E27FC236}">
                <a16:creationId xmlns:a16="http://schemas.microsoft.com/office/drawing/2014/main" id="{AB1A71F3-D8FA-8A3F-6FC5-3E3E407C4C2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3751454" y="542624"/>
            <a:ext cx="864097" cy="1104484"/>
          </a:xfrm>
          <a:prstGeom prst="rect">
            <a:avLst/>
          </a:prstGeom>
        </p:spPr>
      </p:pic>
      <p:pic>
        <p:nvPicPr>
          <p:cNvPr id="22" name="Afbeelding 21">
            <a:extLst>
              <a:ext uri="{FF2B5EF4-FFF2-40B4-BE49-F238E27FC236}">
                <a16:creationId xmlns:a16="http://schemas.microsoft.com/office/drawing/2014/main" id="{B8C086A8-0C78-1396-D0C0-BC08CCCA89D6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4485" y="2492130"/>
            <a:ext cx="1499652" cy="1499652"/>
          </a:xfrm>
          <a:prstGeom prst="rect">
            <a:avLst/>
          </a:prstGeom>
        </p:spPr>
      </p:pic>
      <p:pic>
        <p:nvPicPr>
          <p:cNvPr id="26" name="Afbeelding 25">
            <a:extLst>
              <a:ext uri="{FF2B5EF4-FFF2-40B4-BE49-F238E27FC236}">
                <a16:creationId xmlns:a16="http://schemas.microsoft.com/office/drawing/2014/main" id="{78C21E4B-5C16-7B71-AAD0-2AB886F84134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825217" y="122454"/>
            <a:ext cx="1424588" cy="1424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2819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68344" y="6244427"/>
            <a:ext cx="1475723" cy="58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53A896E9-F098-44DA-A15A-0BB6C51751F4}"/>
              </a:ext>
            </a:extLst>
          </p:cNvPr>
          <p:cNvSpPr txBox="1"/>
          <p:nvPr/>
        </p:nvSpPr>
        <p:spPr>
          <a:xfrm>
            <a:off x="32128" y="-65392"/>
            <a:ext cx="9144000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nl-NL" sz="7000" b="1" u="sng">
                <a:solidFill>
                  <a:prstClr val="black"/>
                </a:solidFill>
                <a:latin typeface="Century Gothic" panose="020B0502020202020204" pitchFamily="34" charset="0"/>
              </a:rPr>
              <a:t>met man en muis vergaan</a:t>
            </a:r>
            <a:br>
              <a:rPr lang="nl-NL" sz="8000" b="1" u="sng">
                <a:solidFill>
                  <a:prstClr val="black"/>
                </a:solidFill>
                <a:latin typeface="Century Gothic" panose="020B0502020202020204" pitchFamily="34" charset="0"/>
              </a:rPr>
            </a:br>
            <a:r>
              <a:rPr lang="nl-NL" sz="4800">
                <a:solidFill>
                  <a:prstClr val="black"/>
                </a:solidFill>
                <a:latin typeface="Century Gothic" panose="020B0502020202020204" pitchFamily="34" charset="0"/>
              </a:rPr>
              <a:t>= </a:t>
            </a:r>
            <a:r>
              <a:rPr lang="nl-NL" sz="4400">
                <a:latin typeface="Century Gothic" panose="020B0502020202020204" pitchFamily="34" charset="0"/>
              </a:rPr>
              <a:t>zinken zonder </a:t>
            </a:r>
            <a:br>
              <a:rPr lang="nl-NL" sz="4400">
                <a:latin typeface="Century Gothic" panose="020B0502020202020204" pitchFamily="34" charset="0"/>
              </a:rPr>
            </a:br>
            <a:r>
              <a:rPr lang="nl-NL" sz="4400">
                <a:latin typeface="Century Gothic" panose="020B0502020202020204" pitchFamily="34" charset="0"/>
              </a:rPr>
              <a:t>dat iemand het</a:t>
            </a:r>
            <a:br>
              <a:rPr lang="nl-NL" sz="4400">
                <a:latin typeface="Century Gothic" panose="020B0502020202020204" pitchFamily="34" charset="0"/>
              </a:rPr>
            </a:br>
            <a:r>
              <a:rPr lang="nl-NL" sz="4400">
                <a:latin typeface="Century Gothic" panose="020B0502020202020204" pitchFamily="34" charset="0"/>
              </a:rPr>
              <a:t>overleeft</a:t>
            </a:r>
          </a:p>
          <a:p>
            <a:endParaRPr lang="nl-NL" sz="2800" i="1">
              <a:solidFill>
                <a:srgbClr val="387038"/>
              </a:solidFill>
              <a:latin typeface="Century Gothic" panose="020B0502020202020204" pitchFamily="34" charset="0"/>
              <a:cs typeface="Times New Roman"/>
            </a:endParaRPr>
          </a:p>
          <a:p>
            <a:endParaRPr lang="nl-NL" sz="2800" i="1">
              <a:solidFill>
                <a:srgbClr val="387038"/>
              </a:solidFill>
              <a:latin typeface="Century Gothic" panose="020B0502020202020204" pitchFamily="34" charset="0"/>
              <a:cs typeface="Times New Roman"/>
            </a:endParaRPr>
          </a:p>
          <a:p>
            <a:endParaRPr lang="nl-NL" sz="1400" i="1">
              <a:solidFill>
                <a:srgbClr val="387038"/>
              </a:solidFill>
              <a:latin typeface="Century Gothic" panose="020B0502020202020204" pitchFamily="34" charset="0"/>
              <a:cs typeface="Times New Roman"/>
            </a:endParaRPr>
          </a:p>
          <a:p>
            <a:endParaRPr lang="nl-NL" sz="2800" i="1">
              <a:solidFill>
                <a:srgbClr val="387038"/>
              </a:solidFill>
              <a:latin typeface="Century Gothic" panose="020B0502020202020204" pitchFamily="34" charset="0"/>
              <a:cs typeface="Times New Roman"/>
            </a:endParaRPr>
          </a:p>
          <a:p>
            <a:r>
              <a:rPr lang="nl-NL" sz="2800" i="1">
                <a:solidFill>
                  <a:srgbClr val="387038"/>
                </a:solidFill>
                <a:latin typeface="Century Gothic" panose="020B0502020202020204" pitchFamily="34" charset="0"/>
                <a:cs typeface="Times New Roman"/>
              </a:rPr>
              <a:t>Het schip zinkt en het </a:t>
            </a:r>
            <a:r>
              <a:rPr lang="nl-NL" sz="2800" i="1" u="sng">
                <a:solidFill>
                  <a:srgbClr val="387038"/>
                </a:solidFill>
                <a:latin typeface="Century Gothic" panose="020B0502020202020204" pitchFamily="34" charset="0"/>
                <a:cs typeface="Times New Roman"/>
              </a:rPr>
              <a:t>vergaat met man en muis</a:t>
            </a:r>
            <a:r>
              <a:rPr lang="nl-NL" sz="2800" i="1">
                <a:solidFill>
                  <a:srgbClr val="387038"/>
                </a:solidFill>
                <a:latin typeface="Century Gothic" panose="020B0502020202020204" pitchFamily="34" charset="0"/>
                <a:cs typeface="Times New Roman"/>
              </a:rPr>
              <a:t>.</a:t>
            </a:r>
            <a:r>
              <a:rPr lang="nl-NL" sz="2800" i="1" u="sng">
                <a:solidFill>
                  <a:srgbClr val="387038"/>
                </a:solidFill>
                <a:latin typeface="Century Gothic" panose="020B0502020202020204" pitchFamily="34" charset="0"/>
                <a:cs typeface="Times New Roman"/>
              </a:rPr>
              <a:t> </a:t>
            </a:r>
            <a:endParaRPr lang="nl-NL" sz="2800" i="1" u="sng">
              <a:solidFill>
                <a:srgbClr val="00B05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E5C407C0-706E-4345-39DE-061E5803F9B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562353" y="2786418"/>
            <a:ext cx="3916494" cy="2610996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D5AD97AD-0E7C-EF97-4289-D1B539770B6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9256" y="1176525"/>
            <a:ext cx="2088232" cy="208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20520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17b94d0-cd04-4463-9468-be560bba1878">
      <Terms xmlns="http://schemas.microsoft.com/office/infopath/2007/PartnerControls"/>
    </lcf76f155ced4ddcb4097134ff3c332f>
    <TaxCatchAll xmlns="7036323c-d5f4-4fa6-8449-8bc9da5d64c2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AEC30923A1EFC4093ADD4AFECAFB39D" ma:contentTypeVersion="12" ma:contentTypeDescription="Een nieuw document maken." ma:contentTypeScope="" ma:versionID="c217d8631a6ed888980113ac0853f4a4">
  <xsd:schema xmlns:xsd="http://www.w3.org/2001/XMLSchema" xmlns:xs="http://www.w3.org/2001/XMLSchema" xmlns:p="http://schemas.microsoft.com/office/2006/metadata/properties" xmlns:ns2="617b94d0-cd04-4463-9468-be560bba1878" xmlns:ns3="7036323c-d5f4-4fa6-8449-8bc9da5d64c2" targetNamespace="http://schemas.microsoft.com/office/2006/metadata/properties" ma:root="true" ma:fieldsID="78481d555a0872d88d4d325d703eb4d9" ns2:_="" ns3:_="">
    <xsd:import namespace="617b94d0-cd04-4463-9468-be560bba1878"/>
    <xsd:import namespace="7036323c-d5f4-4fa6-8449-8bc9da5d64c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7b94d0-cd04-4463-9468-be560bba187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Afbeeldingtags" ma:readOnly="false" ma:fieldId="{5cf76f15-5ced-4ddc-b409-7134ff3c332f}" ma:taxonomyMulti="true" ma:sspId="bbe1c235-a16e-44fc-94a8-a8413caaba9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36323c-d5f4-4fa6-8449-8bc9da5d64c2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78d5bf71-4c24-4fdd-a804-55620edf2873}" ma:internalName="TaxCatchAll" ma:showField="CatchAllData" ma:web="7036323c-d5f4-4fa6-8449-8bc9da5d64c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8CE2BE1-0635-47B5-B355-0D964A093D1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D92D59E-A0A8-4DB4-9CFE-83E44CC6CC9A}">
  <ds:schemaRefs>
    <ds:schemaRef ds:uri="617b94d0-cd04-4463-9468-be560bba1878"/>
    <ds:schemaRef ds:uri="7036323c-d5f4-4fa6-8449-8bc9da5d64c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44B87B77-9591-4D72-8F46-3691D1ADFF91}">
  <ds:schemaRefs>
    <ds:schemaRef ds:uri="617b94d0-cd04-4463-9468-be560bba1878"/>
    <ds:schemaRef ds:uri="7036323c-d5f4-4fa6-8449-8bc9da5d64c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(4:3)</PresentationFormat>
  <Slides>19</Slides>
  <Notes>17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Kantoorthema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 de woordmuur: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Harmsel, Marjan ter</dc:creator>
  <cp:revision>1</cp:revision>
  <dcterms:created xsi:type="dcterms:W3CDTF">2021-06-08T06:13:59Z</dcterms:created>
  <dcterms:modified xsi:type="dcterms:W3CDTF">2026-10-06T09:06:23Z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0x0101004AEC30923A1EFC4093ADD4AFECAFB39D</vt:lpwstr>
  </property>
  <property fmtid="{D5CDD505-2E9C-101B-9397-08002B2CF9AE}" pid="3" name="MediaServiceImageTags">
    <vt:lpwstr/>
  </property>
</Properties>
</file>