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7"/>
  </p:notesMasterIdLst>
  <p:handoutMasterIdLst>
    <p:handoutMasterId r:id="rId28"/>
  </p:handoutMasterIdLst>
  <p:sldIdLst>
    <p:sldId id="1437" r:id="rId5"/>
    <p:sldId id="548" r:id="rId6"/>
    <p:sldId id="1460" r:id="rId7"/>
    <p:sldId id="1475" r:id="rId8"/>
    <p:sldId id="1476" r:id="rId9"/>
    <p:sldId id="1541" r:id="rId10"/>
    <p:sldId id="1477" r:id="rId11"/>
    <p:sldId id="1478" r:id="rId12"/>
    <p:sldId id="1479" r:id="rId13"/>
    <p:sldId id="1480" r:id="rId14"/>
    <p:sldId id="1482" r:id="rId15"/>
    <p:sldId id="1483" r:id="rId16"/>
    <p:sldId id="934" r:id="rId17"/>
    <p:sldId id="1532" r:id="rId18"/>
    <p:sldId id="1533" r:id="rId19"/>
    <p:sldId id="1534" r:id="rId20"/>
    <p:sldId id="1536" r:id="rId21"/>
    <p:sldId id="1539" r:id="rId22"/>
    <p:sldId id="1538" r:id="rId23"/>
    <p:sldId id="1531" r:id="rId24"/>
    <p:sldId id="1535" r:id="rId25"/>
    <p:sldId id="1537" r:id="rId26"/>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541"/>
            <p14:sldId id="1477"/>
            <p14:sldId id="1478"/>
            <p14:sldId id="1479"/>
            <p14:sldId id="1480"/>
            <p14:sldId id="1482"/>
            <p14:sldId id="1483"/>
            <p14:sldId id="934"/>
            <p14:sldId id="1532"/>
            <p14:sldId id="1533"/>
            <p14:sldId id="1534"/>
            <p14:sldId id="1536"/>
            <p14:sldId id="1539"/>
            <p14:sldId id="1538"/>
            <p14:sldId id="1531"/>
            <p14:sldId id="1535"/>
            <p14:sldId id="1537"/>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49BDC0-0494-4B23-863E-BBC4B03FA732}" v="374" dt="2026-10-27T10:00:37"/>
    <p1510:client id="{612295C9-01FD-49DA-A3A2-9DE9F05B37E0}" v="188" dt="2026-10-27T09:59:00.289"/>
    <p1510:client id="{79106709-6FE6-40B4-92EF-09C098149879}" v="733" dt="2026-10-27T09:56:15.891"/>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2880"/>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handoutMaster" Target="handoutMasters/handout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notesMaster" Target="notesMasters/notesMaster1.xml"/><Relationship Id="rId30" Type="http://schemas.openxmlformats.org/officeDocument/2006/relationships/presProps" Target="presProps.xml"/><Relationship Id="rId35" Type="http://schemas.microsoft.com/office/2015/10/relationships/revisionInfo" Target="revisionInfo.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custSel delSld modSld modSection">
      <pc:chgData name="Das, Gerarda" userId="dec061bf-56a5-47a0-b9f3-f749fe418ae6" providerId="ADAL" clId="{07ABAE78-42CB-4F5F-86C6-09ED37205619}" dt="2026-10-27T09:59:00.289" v="187" actId="20577"/>
      <pc:docMkLst>
        <pc:docMk/>
      </pc:docMkLst>
      <pc:sldChg chg="modSp mod">
        <pc:chgData name="Das, Gerarda" userId="dec061bf-56a5-47a0-b9f3-f749fe418ae6" providerId="ADAL" clId="{07ABAE78-42CB-4F5F-86C6-09ED37205619}" dt="2026-10-27T09:50:08.246" v="9" actId="20577"/>
        <pc:sldMkLst>
          <pc:docMk/>
          <pc:sldMk cId="2189114603" sldId="1437"/>
        </pc:sldMkLst>
        <pc:spChg chg="mod">
          <ac:chgData name="Das, Gerarda" userId="dec061bf-56a5-47a0-b9f3-f749fe418ae6" providerId="ADAL" clId="{07ABAE78-42CB-4F5F-86C6-09ED37205619}" dt="2026-10-27T09:50:08.246" v="9" actId="20577"/>
          <ac:spMkLst>
            <pc:docMk/>
            <pc:sldMk cId="2189114603" sldId="1437"/>
            <ac:spMk id="3" creationId="{00000000-0000-0000-0000-000000000000}"/>
          </ac:spMkLst>
        </pc:spChg>
      </pc:sldChg>
      <pc:sldChg chg="addSp delSp modSp mod">
        <pc:chgData name="Das, Gerarda" userId="dec061bf-56a5-47a0-b9f3-f749fe418ae6" providerId="ADAL" clId="{07ABAE78-42CB-4F5F-86C6-09ED37205619}" dt="2026-10-27T09:55:33.893" v="94" actId="115"/>
        <pc:sldMkLst>
          <pc:docMk/>
          <pc:sldMk cId="2433909266" sldId="1533"/>
        </pc:sldMkLst>
        <pc:spChg chg="mod">
          <ac:chgData name="Das, Gerarda" userId="dec061bf-56a5-47a0-b9f3-f749fe418ae6" providerId="ADAL" clId="{07ABAE78-42CB-4F5F-86C6-09ED37205619}" dt="2026-10-27T09:55:33.893" v="94" actId="115"/>
          <ac:spMkLst>
            <pc:docMk/>
            <pc:sldMk cId="2433909266" sldId="1533"/>
            <ac:spMk id="35" creationId="{930C4B59-E3EA-19B4-E30D-81D0D78DAAF5}"/>
          </ac:spMkLst>
        </pc:spChg>
        <pc:spChg chg="mod">
          <ac:chgData name="Das, Gerarda" userId="dec061bf-56a5-47a0-b9f3-f749fe418ae6" providerId="ADAL" clId="{07ABAE78-42CB-4F5F-86C6-09ED37205619}" dt="2026-10-27T09:55:16.558" v="92" actId="403"/>
          <ac:spMkLst>
            <pc:docMk/>
            <pc:sldMk cId="2433909266" sldId="1533"/>
            <ac:spMk id="36" creationId="{48B2FB7F-986E-8192-0439-5C1EDD20FA9E}"/>
          </ac:spMkLst>
        </pc:spChg>
        <pc:picChg chg="add mod modCrop">
          <ac:chgData name="Das, Gerarda" userId="dec061bf-56a5-47a0-b9f3-f749fe418ae6" providerId="ADAL" clId="{07ABAE78-42CB-4F5F-86C6-09ED37205619}" dt="2026-10-27T09:55:21.051" v="93" actId="1076"/>
          <ac:picMkLst>
            <pc:docMk/>
            <pc:sldMk cId="2433909266" sldId="1533"/>
            <ac:picMk id="9" creationId="{65BB116B-A306-4C02-68B5-C0A1FC82C158}"/>
          </ac:picMkLst>
        </pc:picChg>
        <pc:picChg chg="del mod">
          <ac:chgData name="Das, Gerarda" userId="dec061bf-56a5-47a0-b9f3-f749fe418ae6" providerId="ADAL" clId="{07ABAE78-42CB-4F5F-86C6-09ED37205619}" dt="2026-10-27T09:54:00.016" v="81" actId="478"/>
          <ac:picMkLst>
            <pc:docMk/>
            <pc:sldMk cId="2433909266" sldId="1533"/>
            <ac:picMk id="20" creationId="{C1A28D5A-040E-1851-F54E-3C4177563D33}"/>
          </ac:picMkLst>
        </pc:picChg>
      </pc:sldChg>
      <pc:sldChg chg="addSp delSp modSp mod">
        <pc:chgData name="Das, Gerarda" userId="dec061bf-56a5-47a0-b9f3-f749fe418ae6" providerId="ADAL" clId="{07ABAE78-42CB-4F5F-86C6-09ED37205619}" dt="2026-10-27T09:57:51.112" v="108" actId="171"/>
        <pc:sldMkLst>
          <pc:docMk/>
          <pc:sldMk cId="652916710" sldId="1536"/>
        </pc:sldMkLst>
        <pc:picChg chg="add mod ord">
          <ac:chgData name="Das, Gerarda" userId="dec061bf-56a5-47a0-b9f3-f749fe418ae6" providerId="ADAL" clId="{07ABAE78-42CB-4F5F-86C6-09ED37205619}" dt="2026-10-27T09:57:51.112" v="108" actId="171"/>
          <ac:picMkLst>
            <pc:docMk/>
            <pc:sldMk cId="652916710" sldId="1536"/>
            <ac:picMk id="9" creationId="{6B428FCA-C8D8-065B-D301-45E1D3A24B5E}"/>
          </ac:picMkLst>
        </pc:picChg>
        <pc:picChg chg="del">
          <ac:chgData name="Das, Gerarda" userId="dec061bf-56a5-47a0-b9f3-f749fe418ae6" providerId="ADAL" clId="{07ABAE78-42CB-4F5F-86C6-09ED37205619}" dt="2026-10-27T09:57:40.517" v="95" actId="478"/>
          <ac:picMkLst>
            <pc:docMk/>
            <pc:sldMk cId="652916710" sldId="1536"/>
            <ac:picMk id="18" creationId="{3A71F4F4-CFA2-FAEF-6987-0C8F10B45491}"/>
          </ac:picMkLst>
        </pc:picChg>
      </pc:sldChg>
      <pc:sldChg chg="modSp mod">
        <pc:chgData name="Das, Gerarda" userId="dec061bf-56a5-47a0-b9f3-f749fe418ae6" providerId="ADAL" clId="{07ABAE78-42CB-4F5F-86C6-09ED37205619}" dt="2026-10-27T09:51:36.448" v="10" actId="1076"/>
        <pc:sldMkLst>
          <pc:docMk/>
          <pc:sldMk cId="1558356831" sldId="1538"/>
        </pc:sldMkLst>
        <pc:spChg chg="mod">
          <ac:chgData name="Das, Gerarda" userId="dec061bf-56a5-47a0-b9f3-f749fe418ae6" providerId="ADAL" clId="{07ABAE78-42CB-4F5F-86C6-09ED37205619}" dt="2026-10-27T09:51:36.448" v="10" actId="1076"/>
          <ac:spMkLst>
            <pc:docMk/>
            <pc:sldMk cId="1558356831" sldId="1538"/>
            <ac:spMk id="10" creationId="{FC91ABF1-870A-F8DD-B2AE-3E33CB657B61}"/>
          </ac:spMkLst>
        </pc:spChg>
      </pc:sldChg>
      <pc:sldChg chg="modSp mod">
        <pc:chgData name="Das, Gerarda" userId="dec061bf-56a5-47a0-b9f3-f749fe418ae6" providerId="ADAL" clId="{07ABAE78-42CB-4F5F-86C6-09ED37205619}" dt="2026-10-27T09:59:00.289" v="187" actId="20577"/>
        <pc:sldMkLst>
          <pc:docMk/>
          <pc:sldMk cId="2640573569" sldId="1539"/>
        </pc:sldMkLst>
        <pc:spChg chg="mod">
          <ac:chgData name="Das, Gerarda" userId="dec061bf-56a5-47a0-b9f3-f749fe418ae6" providerId="ADAL" clId="{07ABAE78-42CB-4F5F-86C6-09ED37205619}" dt="2026-10-27T09:59:00.289" v="187" actId="20577"/>
          <ac:spMkLst>
            <pc:docMk/>
            <pc:sldMk cId="2640573569" sldId="1539"/>
            <ac:spMk id="35" creationId="{E1497A8E-F9B0-0424-AA27-9146241EC747}"/>
          </ac:spMkLst>
        </pc:spChg>
      </pc:sldChg>
      <pc:sldChg chg="del">
        <pc:chgData name="Das, Gerarda" userId="dec061bf-56a5-47a0-b9f3-f749fe418ae6" providerId="ADAL" clId="{07ABAE78-42CB-4F5F-86C6-09ED37205619}" dt="2026-10-27T09:51:54.925" v="11" actId="47"/>
        <pc:sldMkLst>
          <pc:docMk/>
          <pc:sldMk cId="607329378" sldId="1540"/>
        </pc:sldMkLst>
      </pc:sldChg>
    </pc:docChg>
  </pc:docChgLst>
  <pc:docChgLst>
    <pc:chgData name="Harmsel ter, Marjan" userId="5bf7b4e5-383a-4bf6-a1ba-3724f9cc09cb" providerId="ADAL" clId="{7667DC48-2406-4F94-BA94-5BF632662154}"/>
    <pc:docChg chg="undo custSel addSld delSld modSld modSection">
      <pc:chgData name="Harmsel ter, Marjan" userId="5bf7b4e5-383a-4bf6-a1ba-3724f9cc09cb" providerId="ADAL" clId="{7667DC48-2406-4F94-BA94-5BF632662154}" dt="2026-10-25T10:10:24.433" v="2870" actId="20577"/>
      <pc:docMkLst>
        <pc:docMk/>
      </pc:docMkLst>
      <pc:sldChg chg="modSp mod">
        <pc:chgData name="Harmsel ter, Marjan" userId="5bf7b4e5-383a-4bf6-a1ba-3724f9cc09cb" providerId="ADAL" clId="{7667DC48-2406-4F94-BA94-5BF632662154}" dt="2026-10-25T08:02:56.667" v="14" actId="20577"/>
        <pc:sldMkLst>
          <pc:docMk/>
          <pc:sldMk cId="323006580" sldId="548"/>
        </pc:sldMkLst>
        <pc:spChg chg="mod">
          <ac:chgData name="Harmsel ter, Marjan" userId="5bf7b4e5-383a-4bf6-a1ba-3724f9cc09cb" providerId="ADAL" clId="{7667DC48-2406-4F94-BA94-5BF632662154}" dt="2026-10-25T08:02:56.667" v="14" actId="20577"/>
          <ac:spMkLst>
            <pc:docMk/>
            <pc:sldMk cId="323006580" sldId="548"/>
            <ac:spMk id="3" creationId="{00000000-0000-0000-0000-000000000000}"/>
          </ac:spMkLst>
        </pc:spChg>
      </pc:sldChg>
      <pc:sldChg chg="modSp mod modNotesTx">
        <pc:chgData name="Harmsel ter, Marjan" userId="5bf7b4e5-383a-4bf6-a1ba-3724f9cc09cb" providerId="ADAL" clId="{7667DC48-2406-4F94-BA94-5BF632662154}" dt="2026-10-25T08:31:25.185" v="1267" actId="114"/>
        <pc:sldMkLst>
          <pc:docMk/>
          <pc:sldMk cId="2189114603" sldId="1437"/>
        </pc:sldMkLst>
        <pc:spChg chg="mod">
          <ac:chgData name="Harmsel ter, Marjan" userId="5bf7b4e5-383a-4bf6-a1ba-3724f9cc09cb" providerId="ADAL" clId="{7667DC48-2406-4F94-BA94-5BF632662154}" dt="2026-10-25T08:31:25.185" v="1267" actId="114"/>
          <ac:spMkLst>
            <pc:docMk/>
            <pc:sldMk cId="2189114603" sldId="1437"/>
            <ac:spMk id="3" creationId="{00000000-0000-0000-0000-000000000000}"/>
          </ac:spMkLst>
        </pc:spChg>
      </pc:sldChg>
      <pc:sldChg chg="addSp delSp modSp mod modNotesTx">
        <pc:chgData name="Harmsel ter, Marjan" userId="5bf7b4e5-383a-4bf6-a1ba-3724f9cc09cb" providerId="ADAL" clId="{7667DC48-2406-4F94-BA94-5BF632662154}" dt="2026-10-25T10:08:25.472" v="2826" actId="20577"/>
        <pc:sldMkLst>
          <pc:docMk/>
          <pc:sldMk cId="3852907103" sldId="1460"/>
        </pc:sldMkLst>
        <pc:spChg chg="mod">
          <ac:chgData name="Harmsel ter, Marjan" userId="5bf7b4e5-383a-4bf6-a1ba-3724f9cc09cb" providerId="ADAL" clId="{7667DC48-2406-4F94-BA94-5BF632662154}" dt="2026-10-25T08:34:29.844" v="1274" actId="20577"/>
          <ac:spMkLst>
            <pc:docMk/>
            <pc:sldMk cId="3852907103" sldId="1460"/>
            <ac:spMk id="6" creationId="{00000000-0000-0000-0000-000000000000}"/>
          </ac:spMkLst>
        </pc:spChg>
        <pc:picChg chg="add mod">
          <ac:chgData name="Harmsel ter, Marjan" userId="5bf7b4e5-383a-4bf6-a1ba-3724f9cc09cb" providerId="ADAL" clId="{7667DC48-2406-4F94-BA94-5BF632662154}" dt="2026-10-25T09:07:34.645" v="1553" actId="1076"/>
          <ac:picMkLst>
            <pc:docMk/>
            <pc:sldMk cId="3852907103" sldId="1460"/>
            <ac:picMk id="7" creationId="{A31ADD35-6BD1-353F-D005-D3C181311140}"/>
          </ac:picMkLst>
        </pc:picChg>
        <pc:picChg chg="add mod">
          <ac:chgData name="Harmsel ter, Marjan" userId="5bf7b4e5-383a-4bf6-a1ba-3724f9cc09cb" providerId="ADAL" clId="{7667DC48-2406-4F94-BA94-5BF632662154}" dt="2026-10-25T09:08:16.447" v="1559" actId="1076"/>
          <ac:picMkLst>
            <pc:docMk/>
            <pc:sldMk cId="3852907103" sldId="1460"/>
            <ac:picMk id="9" creationId="{FE2DE1F6-4AF6-005D-EAE7-AF60E338340C}"/>
          </ac:picMkLst>
        </pc:picChg>
      </pc:sldChg>
      <pc:sldChg chg="addSp modSp mod modNotesTx">
        <pc:chgData name="Harmsel ter, Marjan" userId="5bf7b4e5-383a-4bf6-a1ba-3724f9cc09cb" providerId="ADAL" clId="{7667DC48-2406-4F94-BA94-5BF632662154}" dt="2026-10-25T10:08:32.699" v="2828" actId="20577"/>
        <pc:sldMkLst>
          <pc:docMk/>
          <pc:sldMk cId="4207872812" sldId="1475"/>
        </pc:sldMkLst>
        <pc:spChg chg="mod">
          <ac:chgData name="Harmsel ter, Marjan" userId="5bf7b4e5-383a-4bf6-a1ba-3724f9cc09cb" providerId="ADAL" clId="{7667DC48-2406-4F94-BA94-5BF632662154}" dt="2026-10-25T08:34:33.948" v="1282" actId="20577"/>
          <ac:spMkLst>
            <pc:docMk/>
            <pc:sldMk cId="4207872812" sldId="1475"/>
            <ac:spMk id="6" creationId="{00000000-0000-0000-0000-000000000000}"/>
          </ac:spMkLst>
        </pc:spChg>
        <pc:picChg chg="add mod">
          <ac:chgData name="Harmsel ter, Marjan" userId="5bf7b4e5-383a-4bf6-a1ba-3724f9cc09cb" providerId="ADAL" clId="{7667DC48-2406-4F94-BA94-5BF632662154}" dt="2026-10-25T08:37:11.523" v="1408" actId="1076"/>
          <ac:picMkLst>
            <pc:docMk/>
            <pc:sldMk cId="4207872812" sldId="1475"/>
            <ac:picMk id="3" creationId="{194B8D6E-DB5F-77B3-3D5C-BE0F0F335676}"/>
          </ac:picMkLst>
        </pc:picChg>
      </pc:sldChg>
      <pc:sldChg chg="addSp modSp mod">
        <pc:chgData name="Harmsel ter, Marjan" userId="5bf7b4e5-383a-4bf6-a1ba-3724f9cc09cb" providerId="ADAL" clId="{7667DC48-2406-4F94-BA94-5BF632662154}" dt="2026-10-25T08:36:47.562" v="1401" actId="1076"/>
        <pc:sldMkLst>
          <pc:docMk/>
          <pc:sldMk cId="2452007587" sldId="1476"/>
        </pc:sldMkLst>
        <pc:spChg chg="mod">
          <ac:chgData name="Harmsel ter, Marjan" userId="5bf7b4e5-383a-4bf6-a1ba-3724f9cc09cb" providerId="ADAL" clId="{7667DC48-2406-4F94-BA94-5BF632662154}" dt="2026-10-25T08:34:52.389" v="1311"/>
          <ac:spMkLst>
            <pc:docMk/>
            <pc:sldMk cId="2452007587" sldId="1476"/>
            <ac:spMk id="6" creationId="{00000000-0000-0000-0000-000000000000}"/>
          </ac:spMkLst>
        </pc:spChg>
        <pc:picChg chg="add mod">
          <ac:chgData name="Harmsel ter, Marjan" userId="5bf7b4e5-383a-4bf6-a1ba-3724f9cc09cb" providerId="ADAL" clId="{7667DC48-2406-4F94-BA94-5BF632662154}" dt="2026-10-25T08:36:47.562" v="1401" actId="1076"/>
          <ac:picMkLst>
            <pc:docMk/>
            <pc:sldMk cId="2452007587" sldId="1476"/>
            <ac:picMk id="3" creationId="{D85E9BB7-74D1-FC61-D213-C8AE70F16A5D}"/>
          </ac:picMkLst>
        </pc:picChg>
      </pc:sldChg>
      <pc:sldChg chg="addSp modSp mod">
        <pc:chgData name="Harmsel ter, Marjan" userId="5bf7b4e5-383a-4bf6-a1ba-3724f9cc09cb" providerId="ADAL" clId="{7667DC48-2406-4F94-BA94-5BF632662154}" dt="2026-10-25T08:51:15.879" v="1467" actId="1076"/>
        <pc:sldMkLst>
          <pc:docMk/>
          <pc:sldMk cId="2709048002" sldId="1477"/>
        </pc:sldMkLst>
        <pc:spChg chg="mod">
          <ac:chgData name="Harmsel ter, Marjan" userId="5bf7b4e5-383a-4bf6-a1ba-3724f9cc09cb" providerId="ADAL" clId="{7667DC48-2406-4F94-BA94-5BF632662154}" dt="2026-10-25T08:34:58.142" v="1320" actId="20577"/>
          <ac:spMkLst>
            <pc:docMk/>
            <pc:sldMk cId="2709048002" sldId="1477"/>
            <ac:spMk id="6" creationId="{00000000-0000-0000-0000-000000000000}"/>
          </ac:spMkLst>
        </pc:spChg>
        <pc:picChg chg="add mod">
          <ac:chgData name="Harmsel ter, Marjan" userId="5bf7b4e5-383a-4bf6-a1ba-3724f9cc09cb" providerId="ADAL" clId="{7667DC48-2406-4F94-BA94-5BF632662154}" dt="2026-10-25T08:51:15.879" v="1467" actId="1076"/>
          <ac:picMkLst>
            <pc:docMk/>
            <pc:sldMk cId="2709048002" sldId="1477"/>
            <ac:picMk id="3" creationId="{9A24AC23-FF8D-F95B-3CF5-BEBEA0A4FEAD}"/>
          </ac:picMkLst>
        </pc:picChg>
      </pc:sldChg>
      <pc:sldChg chg="addSp modSp mod">
        <pc:chgData name="Harmsel ter, Marjan" userId="5bf7b4e5-383a-4bf6-a1ba-3724f9cc09cb" providerId="ADAL" clId="{7667DC48-2406-4F94-BA94-5BF632662154}" dt="2026-10-25T08:37:52.945" v="1417" actId="1076"/>
        <pc:sldMkLst>
          <pc:docMk/>
          <pc:sldMk cId="4074911733" sldId="1478"/>
        </pc:sldMkLst>
        <pc:spChg chg="mod">
          <ac:chgData name="Harmsel ter, Marjan" userId="5bf7b4e5-383a-4bf6-a1ba-3724f9cc09cb" providerId="ADAL" clId="{7667DC48-2406-4F94-BA94-5BF632662154}" dt="2026-10-25T08:35:04.189" v="1328" actId="20577"/>
          <ac:spMkLst>
            <pc:docMk/>
            <pc:sldMk cId="4074911733" sldId="1478"/>
            <ac:spMk id="6" creationId="{00000000-0000-0000-0000-000000000000}"/>
          </ac:spMkLst>
        </pc:spChg>
        <pc:picChg chg="add mod modCrop">
          <ac:chgData name="Harmsel ter, Marjan" userId="5bf7b4e5-383a-4bf6-a1ba-3724f9cc09cb" providerId="ADAL" clId="{7667DC48-2406-4F94-BA94-5BF632662154}" dt="2026-10-25T08:37:52.945" v="1417" actId="1076"/>
          <ac:picMkLst>
            <pc:docMk/>
            <pc:sldMk cId="4074911733" sldId="1478"/>
            <ac:picMk id="3" creationId="{1F41C4C2-3C1C-90F9-F39D-18FDD465953B}"/>
          </ac:picMkLst>
        </pc:picChg>
      </pc:sldChg>
      <pc:sldChg chg="addSp modSp mod">
        <pc:chgData name="Harmsel ter, Marjan" userId="5bf7b4e5-383a-4bf6-a1ba-3724f9cc09cb" providerId="ADAL" clId="{7667DC48-2406-4F94-BA94-5BF632662154}" dt="2026-10-25T08:38:22.554" v="1422" actId="1076"/>
        <pc:sldMkLst>
          <pc:docMk/>
          <pc:sldMk cId="4210467006" sldId="1479"/>
        </pc:sldMkLst>
        <pc:spChg chg="mod">
          <ac:chgData name="Harmsel ter, Marjan" userId="5bf7b4e5-383a-4bf6-a1ba-3724f9cc09cb" providerId="ADAL" clId="{7667DC48-2406-4F94-BA94-5BF632662154}" dt="2026-10-25T08:35:08.657" v="1338" actId="20577"/>
          <ac:spMkLst>
            <pc:docMk/>
            <pc:sldMk cId="4210467006" sldId="1479"/>
            <ac:spMk id="6" creationId="{00000000-0000-0000-0000-000000000000}"/>
          </ac:spMkLst>
        </pc:spChg>
        <pc:picChg chg="add mod">
          <ac:chgData name="Harmsel ter, Marjan" userId="5bf7b4e5-383a-4bf6-a1ba-3724f9cc09cb" providerId="ADAL" clId="{7667DC48-2406-4F94-BA94-5BF632662154}" dt="2026-10-25T08:38:22.554" v="1422" actId="1076"/>
          <ac:picMkLst>
            <pc:docMk/>
            <pc:sldMk cId="4210467006" sldId="1479"/>
            <ac:picMk id="3" creationId="{CC834FAA-48A4-044F-8E2A-EDA6D919C3A7}"/>
          </ac:picMkLst>
        </pc:picChg>
      </pc:sldChg>
      <pc:sldChg chg="addSp modSp mod">
        <pc:chgData name="Harmsel ter, Marjan" userId="5bf7b4e5-383a-4bf6-a1ba-3724f9cc09cb" providerId="ADAL" clId="{7667DC48-2406-4F94-BA94-5BF632662154}" dt="2026-10-25T08:39:06.431" v="1429" actId="1076"/>
        <pc:sldMkLst>
          <pc:docMk/>
          <pc:sldMk cId="1487044012" sldId="1480"/>
        </pc:sldMkLst>
        <pc:spChg chg="mod">
          <ac:chgData name="Harmsel ter, Marjan" userId="5bf7b4e5-383a-4bf6-a1ba-3724f9cc09cb" providerId="ADAL" clId="{7667DC48-2406-4F94-BA94-5BF632662154}" dt="2026-10-25T08:35:14.980" v="1349" actId="20577"/>
          <ac:spMkLst>
            <pc:docMk/>
            <pc:sldMk cId="1487044012" sldId="1480"/>
            <ac:spMk id="6" creationId="{00000000-0000-0000-0000-000000000000}"/>
          </ac:spMkLst>
        </pc:spChg>
        <pc:picChg chg="add mod">
          <ac:chgData name="Harmsel ter, Marjan" userId="5bf7b4e5-383a-4bf6-a1ba-3724f9cc09cb" providerId="ADAL" clId="{7667DC48-2406-4F94-BA94-5BF632662154}" dt="2026-10-25T08:39:06.431" v="1429" actId="1076"/>
          <ac:picMkLst>
            <pc:docMk/>
            <pc:sldMk cId="1487044012" sldId="1480"/>
            <ac:picMk id="3" creationId="{3F131BA3-C5CC-2D19-32D2-0B354219E91C}"/>
          </ac:picMkLst>
        </pc:picChg>
      </pc:sldChg>
      <pc:sldChg chg="addSp modSp mod">
        <pc:chgData name="Harmsel ter, Marjan" userId="5bf7b4e5-383a-4bf6-a1ba-3724f9cc09cb" providerId="ADAL" clId="{7667DC48-2406-4F94-BA94-5BF632662154}" dt="2026-10-25T08:58:53.766" v="1519" actId="14100"/>
        <pc:sldMkLst>
          <pc:docMk/>
          <pc:sldMk cId="3779434736" sldId="1481"/>
        </pc:sldMkLst>
        <pc:spChg chg="add mod">
          <ac:chgData name="Harmsel ter, Marjan" userId="5bf7b4e5-383a-4bf6-a1ba-3724f9cc09cb" providerId="ADAL" clId="{7667DC48-2406-4F94-BA94-5BF632662154}" dt="2026-10-25T08:58:53.766" v="1519" actId="14100"/>
          <ac:spMkLst>
            <pc:docMk/>
            <pc:sldMk cId="3779434736" sldId="1481"/>
            <ac:spMk id="4" creationId="{FB58AD9E-B131-1FE9-ACDB-7D792152EAE1}"/>
          </ac:spMkLst>
        </pc:spChg>
        <pc:spChg chg="mod">
          <ac:chgData name="Harmsel ter, Marjan" userId="5bf7b4e5-383a-4bf6-a1ba-3724f9cc09cb" providerId="ADAL" clId="{7667DC48-2406-4F94-BA94-5BF632662154}" dt="2026-10-25T08:35:22.018" v="1364" actId="20577"/>
          <ac:spMkLst>
            <pc:docMk/>
            <pc:sldMk cId="3779434736" sldId="1481"/>
            <ac:spMk id="6" creationId="{00000000-0000-0000-0000-000000000000}"/>
          </ac:spMkLst>
        </pc:spChg>
        <pc:picChg chg="add mod">
          <ac:chgData name="Harmsel ter, Marjan" userId="5bf7b4e5-383a-4bf6-a1ba-3724f9cc09cb" providerId="ADAL" clId="{7667DC48-2406-4F94-BA94-5BF632662154}" dt="2026-10-25T08:57:55.824" v="1502" actId="14100"/>
          <ac:picMkLst>
            <pc:docMk/>
            <pc:sldMk cId="3779434736" sldId="1481"/>
            <ac:picMk id="3" creationId="{3EFFFAA9-2452-0B1E-AC38-25625538F980}"/>
          </ac:picMkLst>
        </pc:picChg>
      </pc:sldChg>
      <pc:sldChg chg="addSp modSp mod">
        <pc:chgData name="Harmsel ter, Marjan" userId="5bf7b4e5-383a-4bf6-a1ba-3724f9cc09cb" providerId="ADAL" clId="{7667DC48-2406-4F94-BA94-5BF632662154}" dt="2026-10-25T08:59:22.405" v="1524" actId="1076"/>
        <pc:sldMkLst>
          <pc:docMk/>
          <pc:sldMk cId="1201727269" sldId="1482"/>
        </pc:sldMkLst>
        <pc:spChg chg="mod">
          <ac:chgData name="Harmsel ter, Marjan" userId="5bf7b4e5-383a-4bf6-a1ba-3724f9cc09cb" providerId="ADAL" clId="{7667DC48-2406-4F94-BA94-5BF632662154}" dt="2026-10-25T08:35:34.249" v="1387" actId="20577"/>
          <ac:spMkLst>
            <pc:docMk/>
            <pc:sldMk cId="1201727269" sldId="1482"/>
            <ac:spMk id="6" creationId="{00000000-0000-0000-0000-000000000000}"/>
          </ac:spMkLst>
        </pc:spChg>
        <pc:picChg chg="add mod">
          <ac:chgData name="Harmsel ter, Marjan" userId="5bf7b4e5-383a-4bf6-a1ba-3724f9cc09cb" providerId="ADAL" clId="{7667DC48-2406-4F94-BA94-5BF632662154}" dt="2026-10-25T08:59:22.405" v="1524" actId="1076"/>
          <ac:picMkLst>
            <pc:docMk/>
            <pc:sldMk cId="1201727269" sldId="1482"/>
            <ac:picMk id="3" creationId="{27BFE229-183A-542A-275D-313706959914}"/>
          </ac:picMkLst>
        </pc:picChg>
      </pc:sldChg>
      <pc:sldChg chg="addSp modSp mod">
        <pc:chgData name="Harmsel ter, Marjan" userId="5bf7b4e5-383a-4bf6-a1ba-3724f9cc09cb" providerId="ADAL" clId="{7667DC48-2406-4F94-BA94-5BF632662154}" dt="2026-10-25T08:59:38.239" v="1529" actId="1076"/>
        <pc:sldMkLst>
          <pc:docMk/>
          <pc:sldMk cId="2904738428" sldId="1483"/>
        </pc:sldMkLst>
        <pc:spChg chg="mod">
          <ac:chgData name="Harmsel ter, Marjan" userId="5bf7b4e5-383a-4bf6-a1ba-3724f9cc09cb" providerId="ADAL" clId="{7667DC48-2406-4F94-BA94-5BF632662154}" dt="2026-10-25T08:35:39.676" v="1398" actId="20577"/>
          <ac:spMkLst>
            <pc:docMk/>
            <pc:sldMk cId="2904738428" sldId="1483"/>
            <ac:spMk id="6" creationId="{00000000-0000-0000-0000-000000000000}"/>
          </ac:spMkLst>
        </pc:spChg>
        <pc:picChg chg="add mod">
          <ac:chgData name="Harmsel ter, Marjan" userId="5bf7b4e5-383a-4bf6-a1ba-3724f9cc09cb" providerId="ADAL" clId="{7667DC48-2406-4F94-BA94-5BF632662154}" dt="2026-10-25T08:59:38.239" v="1529" actId="1076"/>
          <ac:picMkLst>
            <pc:docMk/>
            <pc:sldMk cId="2904738428" sldId="1483"/>
            <ac:picMk id="3" creationId="{65D5B3FF-9C34-FF4B-39D0-71F8416766F1}"/>
          </ac:picMkLst>
        </pc:picChg>
      </pc:sldChg>
      <pc:sldChg chg="addSp delSp modSp add mod modNotesTx">
        <pc:chgData name="Harmsel ter, Marjan" userId="5bf7b4e5-383a-4bf6-a1ba-3724f9cc09cb" providerId="ADAL" clId="{7667DC48-2406-4F94-BA94-5BF632662154}" dt="2026-10-25T10:09:13.046" v="2859" actId="20577"/>
        <pc:sldMkLst>
          <pc:docMk/>
          <pc:sldMk cId="3745561302" sldId="1531"/>
        </pc:sldMkLst>
        <pc:spChg chg="mod">
          <ac:chgData name="Harmsel ter, Marjan" userId="5bf7b4e5-383a-4bf6-a1ba-3724f9cc09cb" providerId="ADAL" clId="{7667DC48-2406-4F94-BA94-5BF632662154}" dt="2026-10-25T09:11:46.027" v="1614" actId="115"/>
          <ac:spMkLst>
            <pc:docMk/>
            <pc:sldMk cId="3745561302" sldId="1531"/>
            <ac:spMk id="4" creationId="{2BBE5445-E276-F803-A7CC-95B073EFFC83}"/>
          </ac:spMkLst>
        </pc:spChg>
        <pc:spChg chg="mod">
          <ac:chgData name="Harmsel ter, Marjan" userId="5bf7b4e5-383a-4bf6-a1ba-3724f9cc09cb" providerId="ADAL" clId="{7667DC48-2406-4F94-BA94-5BF632662154}" dt="2026-10-25T08:48:17.591" v="1437" actId="20577"/>
          <ac:spMkLst>
            <pc:docMk/>
            <pc:sldMk cId="3745561302" sldId="1531"/>
            <ac:spMk id="12" creationId="{BF37FC31-4E57-3EEC-A950-D40D51FBD06F}"/>
          </ac:spMkLst>
        </pc:spChg>
        <pc:spChg chg="mod">
          <ac:chgData name="Harmsel ter, Marjan" userId="5bf7b4e5-383a-4bf6-a1ba-3724f9cc09cb" providerId="ADAL" clId="{7667DC48-2406-4F94-BA94-5BF632662154}" dt="2026-10-25T08:48:19.749" v="1439" actId="20577"/>
          <ac:spMkLst>
            <pc:docMk/>
            <pc:sldMk cId="3745561302" sldId="1531"/>
            <ac:spMk id="13" creationId="{A92C1B50-09B6-62B6-A001-D86499EE3076}"/>
          </ac:spMkLst>
        </pc:spChg>
        <pc:spChg chg="mod">
          <ac:chgData name="Harmsel ter, Marjan" userId="5bf7b4e5-383a-4bf6-a1ba-3724f9cc09cb" providerId="ADAL" clId="{7667DC48-2406-4F94-BA94-5BF632662154}" dt="2026-10-25T08:48:22.617" v="1449" actId="20577"/>
          <ac:spMkLst>
            <pc:docMk/>
            <pc:sldMk cId="3745561302" sldId="1531"/>
            <ac:spMk id="15" creationId="{E7C084E4-880D-6711-6D3D-EB82A90827FF}"/>
          </ac:spMkLst>
        </pc:spChg>
        <pc:spChg chg="mod">
          <ac:chgData name="Harmsel ter, Marjan" userId="5bf7b4e5-383a-4bf6-a1ba-3724f9cc09cb" providerId="ADAL" clId="{7667DC48-2406-4F94-BA94-5BF632662154}" dt="2026-10-25T09:10:43.570" v="1607" actId="14100"/>
          <ac:spMkLst>
            <pc:docMk/>
            <pc:sldMk cId="3745561302" sldId="1531"/>
            <ac:spMk id="16" creationId="{D8E86C34-F0D7-682C-E58F-3404CB001D1E}"/>
          </ac:spMkLst>
        </pc:spChg>
        <pc:spChg chg="mod">
          <ac:chgData name="Harmsel ter, Marjan" userId="5bf7b4e5-383a-4bf6-a1ba-3724f9cc09cb" providerId="ADAL" clId="{7667DC48-2406-4F94-BA94-5BF632662154}" dt="2026-10-25T08:48:45.312" v="1463" actId="20577"/>
          <ac:spMkLst>
            <pc:docMk/>
            <pc:sldMk cId="3745561302" sldId="1531"/>
            <ac:spMk id="17" creationId="{93B83C90-6A16-6FFF-2540-1897DF99685B}"/>
          </ac:spMkLst>
        </pc:spChg>
        <pc:picChg chg="add mod modCrop">
          <ac:chgData name="Harmsel ter, Marjan" userId="5bf7b4e5-383a-4bf6-a1ba-3724f9cc09cb" providerId="ADAL" clId="{7667DC48-2406-4F94-BA94-5BF632662154}" dt="2026-10-25T09:09:43.106" v="1586" actId="14100"/>
          <ac:picMkLst>
            <pc:docMk/>
            <pc:sldMk cId="3745561302" sldId="1531"/>
            <ac:picMk id="29" creationId="{49B31136-A82F-0029-B719-B14DE9C5FB96}"/>
          </ac:picMkLst>
        </pc:picChg>
        <pc:picChg chg="add mod modCrop">
          <ac:chgData name="Harmsel ter, Marjan" userId="5bf7b4e5-383a-4bf6-a1ba-3724f9cc09cb" providerId="ADAL" clId="{7667DC48-2406-4F94-BA94-5BF632662154}" dt="2026-10-25T09:10:16.817" v="1598" actId="1076"/>
          <ac:picMkLst>
            <pc:docMk/>
            <pc:sldMk cId="3745561302" sldId="1531"/>
            <ac:picMk id="32" creationId="{D3D7E808-C2E6-E7B2-22AF-868DEB846016}"/>
          </ac:picMkLst>
        </pc:picChg>
        <pc:picChg chg="add mod">
          <ac:chgData name="Harmsel ter, Marjan" userId="5bf7b4e5-383a-4bf6-a1ba-3724f9cc09cb" providerId="ADAL" clId="{7667DC48-2406-4F94-BA94-5BF632662154}" dt="2026-10-25T09:10:30.863" v="1604" actId="1076"/>
          <ac:picMkLst>
            <pc:docMk/>
            <pc:sldMk cId="3745561302" sldId="1531"/>
            <ac:picMk id="38" creationId="{30B9CA83-3381-5625-AEB3-926A5A0E0259}"/>
          </ac:picMkLst>
        </pc:picChg>
        <pc:picChg chg="add mod">
          <ac:chgData name="Harmsel ter, Marjan" userId="5bf7b4e5-383a-4bf6-a1ba-3724f9cc09cb" providerId="ADAL" clId="{7667DC48-2406-4F94-BA94-5BF632662154}" dt="2026-10-25T09:10:20.476" v="1600" actId="1076"/>
          <ac:picMkLst>
            <pc:docMk/>
            <pc:sldMk cId="3745561302" sldId="1531"/>
            <ac:picMk id="40" creationId="{60B1F37A-E621-0916-5A41-20F9394099D7}"/>
          </ac:picMkLst>
        </pc:picChg>
        <pc:picChg chg="add mod">
          <ac:chgData name="Harmsel ter, Marjan" userId="5bf7b4e5-383a-4bf6-a1ba-3724f9cc09cb" providerId="ADAL" clId="{7667DC48-2406-4F94-BA94-5BF632662154}" dt="2026-10-25T09:10:36.885" v="1606" actId="1076"/>
          <ac:picMkLst>
            <pc:docMk/>
            <pc:sldMk cId="3745561302" sldId="1531"/>
            <ac:picMk id="42" creationId="{46EE4D16-B440-D1EA-145F-28907D8C5A0F}"/>
          </ac:picMkLst>
        </pc:picChg>
      </pc:sldChg>
      <pc:sldChg chg="addSp modSp add mod modNotesTx">
        <pc:chgData name="Harmsel ter, Marjan" userId="5bf7b4e5-383a-4bf6-a1ba-3724f9cc09cb" providerId="ADAL" clId="{7667DC48-2406-4F94-BA94-5BF632662154}" dt="2026-10-25T10:09:00.209" v="2856" actId="20577"/>
        <pc:sldMkLst>
          <pc:docMk/>
          <pc:sldMk cId="2559640842" sldId="1532"/>
        </pc:sldMkLst>
        <pc:spChg chg="add mod">
          <ac:chgData name="Harmsel ter, Marjan" userId="5bf7b4e5-383a-4bf6-a1ba-3724f9cc09cb" providerId="ADAL" clId="{7667DC48-2406-4F94-BA94-5BF632662154}" dt="2026-10-25T09:17:13.666" v="1894" actId="13822"/>
          <ac:spMkLst>
            <pc:docMk/>
            <pc:sldMk cId="2559640842" sldId="1532"/>
            <ac:spMk id="19" creationId="{57ABDBE8-F1FB-8C9F-604B-189176D14386}"/>
          </ac:spMkLst>
        </pc:spChg>
        <pc:spChg chg="mod">
          <ac:chgData name="Harmsel ter, Marjan" userId="5bf7b4e5-383a-4bf6-a1ba-3724f9cc09cb" providerId="ADAL" clId="{7667DC48-2406-4F94-BA94-5BF632662154}" dt="2026-10-25T09:12:03.231" v="1623" actId="20577"/>
          <ac:spMkLst>
            <pc:docMk/>
            <pc:sldMk cId="2559640842" sldId="1532"/>
            <ac:spMk id="33" creationId="{0AA46FDA-753B-47FA-7F2A-AC52506686B9}"/>
          </ac:spMkLst>
        </pc:spChg>
        <pc:spChg chg="mod">
          <ac:chgData name="Harmsel ter, Marjan" userId="5bf7b4e5-383a-4bf6-a1ba-3724f9cc09cb" providerId="ADAL" clId="{7667DC48-2406-4F94-BA94-5BF632662154}" dt="2026-10-25T09:13:21.032" v="1636" actId="1076"/>
          <ac:spMkLst>
            <pc:docMk/>
            <pc:sldMk cId="2559640842" sldId="1532"/>
            <ac:spMk id="34" creationId="{574C3E37-68B1-F907-0B08-B8C077F1DB22}"/>
          </ac:spMkLst>
        </pc:spChg>
        <pc:spChg chg="mod">
          <ac:chgData name="Harmsel ter, Marjan" userId="5bf7b4e5-383a-4bf6-a1ba-3724f9cc09cb" providerId="ADAL" clId="{7667DC48-2406-4F94-BA94-5BF632662154}" dt="2026-10-25T09:16:19.859" v="1739" actId="115"/>
          <ac:spMkLst>
            <pc:docMk/>
            <pc:sldMk cId="2559640842" sldId="1532"/>
            <ac:spMk id="35" creationId="{A6FFAF57-25A6-9A35-1C69-3F5A2E74FF41}"/>
          </ac:spMkLst>
        </pc:spChg>
        <pc:spChg chg="mod">
          <ac:chgData name="Harmsel ter, Marjan" userId="5bf7b4e5-383a-4bf6-a1ba-3724f9cc09cb" providerId="ADAL" clId="{7667DC48-2406-4F94-BA94-5BF632662154}" dt="2026-10-25T09:15:42.348" v="1678" actId="20577"/>
          <ac:spMkLst>
            <pc:docMk/>
            <pc:sldMk cId="2559640842" sldId="1532"/>
            <ac:spMk id="36" creationId="{CA192C49-EA1F-A748-5D29-7141E2F6A8B8}"/>
          </ac:spMkLst>
        </pc:spChg>
        <pc:picChg chg="add mod">
          <ac:chgData name="Harmsel ter, Marjan" userId="5bf7b4e5-383a-4bf6-a1ba-3724f9cc09cb" providerId="ADAL" clId="{7667DC48-2406-4F94-BA94-5BF632662154}" dt="2026-10-25T09:13:59.217" v="1659" actId="1076"/>
          <ac:picMkLst>
            <pc:docMk/>
            <pc:sldMk cId="2559640842" sldId="1532"/>
            <ac:picMk id="8" creationId="{64EE0587-50A4-73E9-528F-5CA5A287700C}"/>
          </ac:picMkLst>
        </pc:picChg>
        <pc:picChg chg="add mod">
          <ac:chgData name="Harmsel ter, Marjan" userId="5bf7b4e5-383a-4bf6-a1ba-3724f9cc09cb" providerId="ADAL" clId="{7667DC48-2406-4F94-BA94-5BF632662154}" dt="2026-10-25T09:14:28.122" v="1663" actId="1076"/>
          <ac:picMkLst>
            <pc:docMk/>
            <pc:sldMk cId="2559640842" sldId="1532"/>
            <ac:picMk id="18" creationId="{7245D2D6-1B71-8053-9B24-CAB699E60248}"/>
          </ac:picMkLst>
        </pc:picChg>
      </pc:sldChg>
      <pc:sldChg chg="addSp delSp modSp add mod">
        <pc:chgData name="Harmsel ter, Marjan" userId="5bf7b4e5-383a-4bf6-a1ba-3724f9cc09cb" providerId="ADAL" clId="{7667DC48-2406-4F94-BA94-5BF632662154}" dt="2026-10-25T09:24:02.467" v="2078" actId="732"/>
        <pc:sldMkLst>
          <pc:docMk/>
          <pc:sldMk cId="2433909266" sldId="1533"/>
        </pc:sldMkLst>
        <pc:spChg chg="mod">
          <ac:chgData name="Harmsel ter, Marjan" userId="5bf7b4e5-383a-4bf6-a1ba-3724f9cc09cb" providerId="ADAL" clId="{7667DC48-2406-4F94-BA94-5BF632662154}" dt="2026-10-25T09:19:04.868" v="1952" actId="20577"/>
          <ac:spMkLst>
            <pc:docMk/>
            <pc:sldMk cId="2433909266" sldId="1533"/>
            <ac:spMk id="33" creationId="{8C4D03EC-1F92-C8CC-8C7B-FCDC3AF29718}"/>
          </ac:spMkLst>
        </pc:spChg>
        <pc:spChg chg="mod">
          <ac:chgData name="Harmsel ter, Marjan" userId="5bf7b4e5-383a-4bf6-a1ba-3724f9cc09cb" providerId="ADAL" clId="{7667DC48-2406-4F94-BA94-5BF632662154}" dt="2026-10-25T09:18:45.218" v="1945" actId="255"/>
          <ac:spMkLst>
            <pc:docMk/>
            <pc:sldMk cId="2433909266" sldId="1533"/>
            <ac:spMk id="34" creationId="{3ABF0B5B-F21B-C8FE-224E-96F2A00D8D91}"/>
          </ac:spMkLst>
        </pc:spChg>
        <pc:spChg chg="mod">
          <ac:chgData name="Harmsel ter, Marjan" userId="5bf7b4e5-383a-4bf6-a1ba-3724f9cc09cb" providerId="ADAL" clId="{7667DC48-2406-4F94-BA94-5BF632662154}" dt="2026-10-25T09:23:34.430" v="2074" actId="115"/>
          <ac:spMkLst>
            <pc:docMk/>
            <pc:sldMk cId="2433909266" sldId="1533"/>
            <ac:spMk id="35" creationId="{930C4B59-E3EA-19B4-E30D-81D0D78DAAF5}"/>
          </ac:spMkLst>
        </pc:spChg>
        <pc:spChg chg="mod">
          <ac:chgData name="Harmsel ter, Marjan" userId="5bf7b4e5-383a-4bf6-a1ba-3724f9cc09cb" providerId="ADAL" clId="{7667DC48-2406-4F94-BA94-5BF632662154}" dt="2026-10-25T09:23:52.331" v="2077" actId="403"/>
          <ac:spMkLst>
            <pc:docMk/>
            <pc:sldMk cId="2433909266" sldId="1533"/>
            <ac:spMk id="36" creationId="{48B2FB7F-986E-8192-0439-5C1EDD20FA9E}"/>
          </ac:spMkLst>
        </pc:spChg>
        <pc:picChg chg="add mod modCrop">
          <ac:chgData name="Harmsel ter, Marjan" userId="5bf7b4e5-383a-4bf6-a1ba-3724f9cc09cb" providerId="ADAL" clId="{7667DC48-2406-4F94-BA94-5BF632662154}" dt="2026-10-25T09:24:02.467" v="2078" actId="732"/>
          <ac:picMkLst>
            <pc:docMk/>
            <pc:sldMk cId="2433909266" sldId="1533"/>
            <ac:picMk id="8" creationId="{4EBA7FD7-7518-E73E-11B8-974566D9A9BC}"/>
          </ac:picMkLst>
        </pc:picChg>
        <pc:picChg chg="add mod">
          <ac:chgData name="Harmsel ter, Marjan" userId="5bf7b4e5-383a-4bf6-a1ba-3724f9cc09cb" providerId="ADAL" clId="{7667DC48-2406-4F94-BA94-5BF632662154}" dt="2026-10-25T09:23:49.515" v="2075" actId="1076"/>
          <ac:picMkLst>
            <pc:docMk/>
            <pc:sldMk cId="2433909266" sldId="1533"/>
            <ac:picMk id="20" creationId="{C1A28D5A-040E-1851-F54E-3C4177563D33}"/>
          </ac:picMkLst>
        </pc:picChg>
      </pc:sldChg>
      <pc:sldChg chg="addSp modSp add mod">
        <pc:chgData name="Harmsel ter, Marjan" userId="5bf7b4e5-383a-4bf6-a1ba-3724f9cc09cb" providerId="ADAL" clId="{7667DC48-2406-4F94-BA94-5BF632662154}" dt="2026-10-25T09:32:53.850" v="2207" actId="20577"/>
        <pc:sldMkLst>
          <pc:docMk/>
          <pc:sldMk cId="3295836289" sldId="1534"/>
        </pc:sldMkLst>
        <pc:spChg chg="mod">
          <ac:chgData name="Harmsel ter, Marjan" userId="5bf7b4e5-383a-4bf6-a1ba-3724f9cc09cb" providerId="ADAL" clId="{7667DC48-2406-4F94-BA94-5BF632662154}" dt="2026-10-25T09:25:14.389" v="2088" actId="20577"/>
          <ac:spMkLst>
            <pc:docMk/>
            <pc:sldMk cId="3295836289" sldId="1534"/>
            <ac:spMk id="33" creationId="{809C57AB-AAE7-03D6-DE8C-3A667644C0E3}"/>
          </ac:spMkLst>
        </pc:spChg>
        <pc:spChg chg="mod">
          <ac:chgData name="Harmsel ter, Marjan" userId="5bf7b4e5-383a-4bf6-a1ba-3724f9cc09cb" providerId="ADAL" clId="{7667DC48-2406-4F94-BA94-5BF632662154}" dt="2026-10-25T09:25:16.532" v="2095" actId="20577"/>
          <ac:spMkLst>
            <pc:docMk/>
            <pc:sldMk cId="3295836289" sldId="1534"/>
            <ac:spMk id="34" creationId="{870048C2-606D-D63B-9D04-6D023C082C1C}"/>
          </ac:spMkLst>
        </pc:spChg>
        <pc:spChg chg="mod">
          <ac:chgData name="Harmsel ter, Marjan" userId="5bf7b4e5-383a-4bf6-a1ba-3724f9cc09cb" providerId="ADAL" clId="{7667DC48-2406-4F94-BA94-5BF632662154}" dt="2026-10-25T09:32:53.850" v="2207" actId="20577"/>
          <ac:spMkLst>
            <pc:docMk/>
            <pc:sldMk cId="3295836289" sldId="1534"/>
            <ac:spMk id="35" creationId="{A7937FEB-3523-7CF2-3CAB-D0C9756D4F9E}"/>
          </ac:spMkLst>
        </pc:spChg>
        <pc:spChg chg="mod">
          <ac:chgData name="Harmsel ter, Marjan" userId="5bf7b4e5-383a-4bf6-a1ba-3724f9cc09cb" providerId="ADAL" clId="{7667DC48-2406-4F94-BA94-5BF632662154}" dt="2026-10-25T09:32:31.422" v="2181" actId="115"/>
          <ac:spMkLst>
            <pc:docMk/>
            <pc:sldMk cId="3295836289" sldId="1534"/>
            <ac:spMk id="36" creationId="{6E886FB8-CDEC-85CF-1CC5-41E5D623EB43}"/>
          </ac:spMkLst>
        </pc:spChg>
        <pc:picChg chg="add mod">
          <ac:chgData name="Harmsel ter, Marjan" userId="5bf7b4e5-383a-4bf6-a1ba-3724f9cc09cb" providerId="ADAL" clId="{7667DC48-2406-4F94-BA94-5BF632662154}" dt="2026-10-25T09:26:17.802" v="2135" actId="1076"/>
          <ac:picMkLst>
            <pc:docMk/>
            <pc:sldMk cId="3295836289" sldId="1534"/>
            <ac:picMk id="8" creationId="{5CBBBA40-5FF9-E5ED-DF8F-6888F616860D}"/>
          </ac:picMkLst>
        </pc:picChg>
        <pc:picChg chg="add mod">
          <ac:chgData name="Harmsel ter, Marjan" userId="5bf7b4e5-383a-4bf6-a1ba-3724f9cc09cb" providerId="ADAL" clId="{7667DC48-2406-4F94-BA94-5BF632662154}" dt="2026-10-25T09:32:04.860" v="2139" actId="1076"/>
          <ac:picMkLst>
            <pc:docMk/>
            <pc:sldMk cId="3295836289" sldId="1534"/>
            <ac:picMk id="18" creationId="{F55BE443-85E6-279F-8D33-59D23AE76E05}"/>
          </ac:picMkLst>
        </pc:picChg>
      </pc:sldChg>
      <pc:sldChg chg="addSp modSp add mod">
        <pc:chgData name="Harmsel ter, Marjan" userId="5bf7b4e5-383a-4bf6-a1ba-3724f9cc09cb" providerId="ADAL" clId="{7667DC48-2406-4F94-BA94-5BF632662154}" dt="2026-10-25T09:42:34.946" v="2286" actId="14100"/>
        <pc:sldMkLst>
          <pc:docMk/>
          <pc:sldMk cId="1037135201" sldId="1535"/>
        </pc:sldMkLst>
        <pc:spChg chg="mod">
          <ac:chgData name="Harmsel ter, Marjan" userId="5bf7b4e5-383a-4bf6-a1ba-3724f9cc09cb" providerId="ADAL" clId="{7667DC48-2406-4F94-BA94-5BF632662154}" dt="2026-10-25T09:38:54.995" v="2259" actId="1076"/>
          <ac:spMkLst>
            <pc:docMk/>
            <pc:sldMk cId="1037135201" sldId="1535"/>
            <ac:spMk id="4" creationId="{4B005DE7-5345-A7CE-4823-2D00E8D6DB80}"/>
          </ac:spMkLst>
        </pc:spChg>
        <pc:spChg chg="mod">
          <ac:chgData name="Harmsel ter, Marjan" userId="5bf7b4e5-383a-4bf6-a1ba-3724f9cc09cb" providerId="ADAL" clId="{7667DC48-2406-4F94-BA94-5BF632662154}" dt="2026-10-25T09:38:54.995" v="2259" actId="1076"/>
          <ac:spMkLst>
            <pc:docMk/>
            <pc:sldMk cId="1037135201" sldId="1535"/>
            <ac:spMk id="9" creationId="{2336C6A3-7B8A-8DBF-FB8D-4B1D78A0498A}"/>
          </ac:spMkLst>
        </pc:spChg>
        <pc:spChg chg="mod">
          <ac:chgData name="Harmsel ter, Marjan" userId="5bf7b4e5-383a-4bf6-a1ba-3724f9cc09cb" providerId="ADAL" clId="{7667DC48-2406-4F94-BA94-5BF632662154}" dt="2026-10-25T09:38:54.995" v="2259" actId="1076"/>
          <ac:spMkLst>
            <pc:docMk/>
            <pc:sldMk cId="1037135201" sldId="1535"/>
            <ac:spMk id="10" creationId="{3436504C-25DC-2CD4-5267-7C1950A3F8BE}"/>
          </ac:spMkLst>
        </pc:spChg>
        <pc:spChg chg="mod">
          <ac:chgData name="Harmsel ter, Marjan" userId="5bf7b4e5-383a-4bf6-a1ba-3724f9cc09cb" providerId="ADAL" clId="{7667DC48-2406-4F94-BA94-5BF632662154}" dt="2026-10-25T09:38:54.995" v="2259" actId="1076"/>
          <ac:spMkLst>
            <pc:docMk/>
            <pc:sldMk cId="1037135201" sldId="1535"/>
            <ac:spMk id="11" creationId="{119921D8-36DC-EF05-857C-933410DE94AE}"/>
          </ac:spMkLst>
        </pc:spChg>
        <pc:spChg chg="mod">
          <ac:chgData name="Harmsel ter, Marjan" userId="5bf7b4e5-383a-4bf6-a1ba-3724f9cc09cb" providerId="ADAL" clId="{7667DC48-2406-4F94-BA94-5BF632662154}" dt="2026-10-25T09:39:21.094" v="2264" actId="1076"/>
          <ac:spMkLst>
            <pc:docMk/>
            <pc:sldMk cId="1037135201" sldId="1535"/>
            <ac:spMk id="12" creationId="{827B9E4E-AD51-81F4-6895-A0881EEE63C2}"/>
          </ac:spMkLst>
        </pc:spChg>
        <pc:spChg chg="mod">
          <ac:chgData name="Harmsel ter, Marjan" userId="5bf7b4e5-383a-4bf6-a1ba-3724f9cc09cb" providerId="ADAL" clId="{7667DC48-2406-4F94-BA94-5BF632662154}" dt="2026-10-25T09:42:32.738" v="2285" actId="1076"/>
          <ac:spMkLst>
            <pc:docMk/>
            <pc:sldMk cId="1037135201" sldId="1535"/>
            <ac:spMk id="13" creationId="{E54FB5BA-48CD-4C47-A622-913FCDACC9C9}"/>
          </ac:spMkLst>
        </pc:spChg>
        <pc:spChg chg="mod">
          <ac:chgData name="Harmsel ter, Marjan" userId="5bf7b4e5-383a-4bf6-a1ba-3724f9cc09cb" providerId="ADAL" clId="{7667DC48-2406-4F94-BA94-5BF632662154}" dt="2026-10-25T09:42:07.626" v="2281" actId="1076"/>
          <ac:spMkLst>
            <pc:docMk/>
            <pc:sldMk cId="1037135201" sldId="1535"/>
            <ac:spMk id="14" creationId="{23FB384A-1AD4-8CEF-5C37-B689B7663E61}"/>
          </ac:spMkLst>
        </pc:spChg>
        <pc:spChg chg="mod">
          <ac:chgData name="Harmsel ter, Marjan" userId="5bf7b4e5-383a-4bf6-a1ba-3724f9cc09cb" providerId="ADAL" clId="{7667DC48-2406-4F94-BA94-5BF632662154}" dt="2026-10-25T09:42:07.626" v="2281" actId="1076"/>
          <ac:spMkLst>
            <pc:docMk/>
            <pc:sldMk cId="1037135201" sldId="1535"/>
            <ac:spMk id="15" creationId="{706B8CAF-B4AA-8704-685B-CA0B7C0FC63F}"/>
          </ac:spMkLst>
        </pc:spChg>
        <pc:spChg chg="mod">
          <ac:chgData name="Harmsel ter, Marjan" userId="5bf7b4e5-383a-4bf6-a1ba-3724f9cc09cb" providerId="ADAL" clId="{7667DC48-2406-4F94-BA94-5BF632662154}" dt="2026-10-25T09:42:34.946" v="2286" actId="14100"/>
          <ac:spMkLst>
            <pc:docMk/>
            <pc:sldMk cId="1037135201" sldId="1535"/>
            <ac:spMk id="18" creationId="{5633898D-F46F-B6C6-C470-A3317F315BC3}"/>
          </ac:spMkLst>
        </pc:spChg>
        <pc:spChg chg="mod">
          <ac:chgData name="Harmsel ter, Marjan" userId="5bf7b4e5-383a-4bf6-a1ba-3724f9cc09cb" providerId="ADAL" clId="{7667DC48-2406-4F94-BA94-5BF632662154}" dt="2026-10-25T09:39:21.094" v="2264" actId="1076"/>
          <ac:spMkLst>
            <pc:docMk/>
            <pc:sldMk cId="1037135201" sldId="1535"/>
            <ac:spMk id="19" creationId="{E7185F52-89D0-71D2-E907-B766DFEA2118}"/>
          </ac:spMkLst>
        </pc:spChg>
        <pc:picChg chg="add mod">
          <ac:chgData name="Harmsel ter, Marjan" userId="5bf7b4e5-383a-4bf6-a1ba-3724f9cc09cb" providerId="ADAL" clId="{7667DC48-2406-4F94-BA94-5BF632662154}" dt="2026-10-25T09:38:56.986" v="2260" actId="1076"/>
          <ac:picMkLst>
            <pc:docMk/>
            <pc:sldMk cId="1037135201" sldId="1535"/>
            <ac:picMk id="22" creationId="{3BD09619-E75E-A2B8-1482-213285482EAA}"/>
          </ac:picMkLst>
        </pc:picChg>
        <pc:picChg chg="add mod">
          <ac:chgData name="Harmsel ter, Marjan" userId="5bf7b4e5-383a-4bf6-a1ba-3724f9cc09cb" providerId="ADAL" clId="{7667DC48-2406-4F94-BA94-5BF632662154}" dt="2026-10-25T09:38:39.465" v="2258" actId="1076"/>
          <ac:picMkLst>
            <pc:docMk/>
            <pc:sldMk cId="1037135201" sldId="1535"/>
            <ac:picMk id="26" creationId="{1FD2B363-B9EB-7187-5186-0960EBA1A877}"/>
          </ac:picMkLst>
        </pc:picChg>
        <pc:picChg chg="add mod modCrop">
          <ac:chgData name="Harmsel ter, Marjan" userId="5bf7b4e5-383a-4bf6-a1ba-3724f9cc09cb" providerId="ADAL" clId="{7667DC48-2406-4F94-BA94-5BF632662154}" dt="2026-10-25T09:41:01.160" v="2273" actId="1076"/>
          <ac:picMkLst>
            <pc:docMk/>
            <pc:sldMk cId="1037135201" sldId="1535"/>
            <ac:picMk id="31" creationId="{1A5E5832-4595-D604-350F-0548FDF56845}"/>
          </ac:picMkLst>
        </pc:picChg>
        <pc:picChg chg="add mod modCrop">
          <ac:chgData name="Harmsel ter, Marjan" userId="5bf7b4e5-383a-4bf6-a1ba-3724f9cc09cb" providerId="ADAL" clId="{7667DC48-2406-4F94-BA94-5BF632662154}" dt="2026-10-25T09:42:03.738" v="2280" actId="1076"/>
          <ac:picMkLst>
            <pc:docMk/>
            <pc:sldMk cId="1037135201" sldId="1535"/>
            <ac:picMk id="33" creationId="{473C8824-0F84-B12C-417B-46F81154A161}"/>
          </ac:picMkLst>
        </pc:picChg>
        <pc:cxnChg chg="mod">
          <ac:chgData name="Harmsel ter, Marjan" userId="5bf7b4e5-383a-4bf6-a1ba-3724f9cc09cb" providerId="ADAL" clId="{7667DC48-2406-4F94-BA94-5BF632662154}" dt="2026-10-25T09:39:21.094" v="2264" actId="1076"/>
          <ac:cxnSpMkLst>
            <pc:docMk/>
            <pc:sldMk cId="1037135201" sldId="1535"/>
            <ac:cxnSpMk id="21" creationId="{4522136C-268E-79F7-781D-D4C683A24BC6}"/>
          </ac:cxnSpMkLst>
        </pc:cxnChg>
        <pc:cxnChg chg="mod">
          <ac:chgData name="Harmsel ter, Marjan" userId="5bf7b4e5-383a-4bf6-a1ba-3724f9cc09cb" providerId="ADAL" clId="{7667DC48-2406-4F94-BA94-5BF632662154}" dt="2026-10-25T09:40:56.496" v="2270" actId="1076"/>
          <ac:cxnSpMkLst>
            <pc:docMk/>
            <pc:sldMk cId="1037135201" sldId="1535"/>
            <ac:cxnSpMk id="27" creationId="{3D6FA040-708F-6DC0-01C2-D2EEBB49E63F}"/>
          </ac:cxnSpMkLst>
        </pc:cxnChg>
        <pc:cxnChg chg="mod">
          <ac:chgData name="Harmsel ter, Marjan" userId="5bf7b4e5-383a-4bf6-a1ba-3724f9cc09cb" providerId="ADAL" clId="{7667DC48-2406-4F94-BA94-5BF632662154}" dt="2026-10-25T09:42:12.057" v="2283" actId="14100"/>
          <ac:cxnSpMkLst>
            <pc:docMk/>
            <pc:sldMk cId="1037135201" sldId="1535"/>
            <ac:cxnSpMk id="29" creationId="{AA8740D1-0255-1D07-09A6-58D8FC244C14}"/>
          </ac:cxnSpMkLst>
        </pc:cxnChg>
      </pc:sldChg>
      <pc:sldChg chg="addSp modSp add mod">
        <pc:chgData name="Harmsel ter, Marjan" userId="5bf7b4e5-383a-4bf6-a1ba-3724f9cc09cb" providerId="ADAL" clId="{7667DC48-2406-4F94-BA94-5BF632662154}" dt="2026-10-25T10:10:24.433" v="2870" actId="20577"/>
        <pc:sldMkLst>
          <pc:docMk/>
          <pc:sldMk cId="652916710" sldId="1536"/>
        </pc:sldMkLst>
        <pc:spChg chg="mod">
          <ac:chgData name="Harmsel ter, Marjan" userId="5bf7b4e5-383a-4bf6-a1ba-3724f9cc09cb" providerId="ADAL" clId="{7667DC48-2406-4F94-BA94-5BF632662154}" dt="2026-10-25T09:43:04.952" v="2297" actId="20577"/>
          <ac:spMkLst>
            <pc:docMk/>
            <pc:sldMk cId="652916710" sldId="1536"/>
            <ac:spMk id="33" creationId="{E9CA3787-B74A-FB8E-0745-A3A1A2AA1329}"/>
          </ac:spMkLst>
        </pc:spChg>
        <pc:spChg chg="mod">
          <ac:chgData name="Harmsel ter, Marjan" userId="5bf7b4e5-383a-4bf6-a1ba-3724f9cc09cb" providerId="ADAL" clId="{7667DC48-2406-4F94-BA94-5BF632662154}" dt="2026-10-25T09:43:14.897" v="2311" actId="14100"/>
          <ac:spMkLst>
            <pc:docMk/>
            <pc:sldMk cId="652916710" sldId="1536"/>
            <ac:spMk id="34" creationId="{A57DB574-6D82-0145-E1A1-4C8AB03E1457}"/>
          </ac:spMkLst>
        </pc:spChg>
        <pc:spChg chg="mod">
          <ac:chgData name="Harmsel ter, Marjan" userId="5bf7b4e5-383a-4bf6-a1ba-3724f9cc09cb" providerId="ADAL" clId="{7667DC48-2406-4F94-BA94-5BF632662154}" dt="2026-10-25T10:10:24.433" v="2870" actId="20577"/>
          <ac:spMkLst>
            <pc:docMk/>
            <pc:sldMk cId="652916710" sldId="1536"/>
            <ac:spMk id="35" creationId="{ABBCD14A-1A9A-A84A-C4E4-729E196F47C1}"/>
          </ac:spMkLst>
        </pc:spChg>
        <pc:spChg chg="mod">
          <ac:chgData name="Harmsel ter, Marjan" userId="5bf7b4e5-383a-4bf6-a1ba-3724f9cc09cb" providerId="ADAL" clId="{7667DC48-2406-4F94-BA94-5BF632662154}" dt="2026-10-25T09:46:05.022" v="2471" actId="403"/>
          <ac:spMkLst>
            <pc:docMk/>
            <pc:sldMk cId="652916710" sldId="1536"/>
            <ac:spMk id="36" creationId="{B465BB37-00D4-3A29-78C2-2E4BEEBD8EDA}"/>
          </ac:spMkLst>
        </pc:spChg>
        <pc:picChg chg="add mod">
          <ac:chgData name="Harmsel ter, Marjan" userId="5bf7b4e5-383a-4bf6-a1ba-3724f9cc09cb" providerId="ADAL" clId="{7667DC48-2406-4F94-BA94-5BF632662154}" dt="2026-10-25T09:43:54.147" v="2358" actId="1076"/>
          <ac:picMkLst>
            <pc:docMk/>
            <pc:sldMk cId="652916710" sldId="1536"/>
            <ac:picMk id="8" creationId="{51A57A69-FDB1-863B-93D7-520D5BE6E27C}"/>
          </ac:picMkLst>
        </pc:picChg>
        <pc:picChg chg="add mod">
          <ac:chgData name="Harmsel ter, Marjan" userId="5bf7b4e5-383a-4bf6-a1ba-3724f9cc09cb" providerId="ADAL" clId="{7667DC48-2406-4F94-BA94-5BF632662154}" dt="2026-10-25T09:46:14.964" v="2473" actId="1076"/>
          <ac:picMkLst>
            <pc:docMk/>
            <pc:sldMk cId="652916710" sldId="1536"/>
            <ac:picMk id="18" creationId="{3A71F4F4-CFA2-FAEF-6987-0C8F10B45491}"/>
          </ac:picMkLst>
        </pc:picChg>
      </pc:sldChg>
      <pc:sldChg chg="addSp modSp add mod">
        <pc:chgData name="Harmsel ter, Marjan" userId="5bf7b4e5-383a-4bf6-a1ba-3724f9cc09cb" providerId="ADAL" clId="{7667DC48-2406-4F94-BA94-5BF632662154}" dt="2026-10-25T10:09:44.400" v="2860" actId="1076"/>
        <pc:sldMkLst>
          <pc:docMk/>
          <pc:sldMk cId="1618380777" sldId="1537"/>
        </pc:sldMkLst>
        <pc:spChg chg="mod">
          <ac:chgData name="Harmsel ter, Marjan" userId="5bf7b4e5-383a-4bf6-a1ba-3724f9cc09cb" providerId="ADAL" clId="{7667DC48-2406-4F94-BA94-5BF632662154}" dt="2026-10-25T09:52:08.521" v="2544" actId="14100"/>
          <ac:spMkLst>
            <pc:docMk/>
            <pc:sldMk cId="1618380777" sldId="1537"/>
            <ac:spMk id="4" creationId="{4B580C27-9E30-FFF3-93FB-2DDE632065FB}"/>
          </ac:spMkLst>
        </pc:spChg>
        <pc:spChg chg="mod">
          <ac:chgData name="Harmsel ter, Marjan" userId="5bf7b4e5-383a-4bf6-a1ba-3724f9cc09cb" providerId="ADAL" clId="{7667DC48-2406-4F94-BA94-5BF632662154}" dt="2026-10-25T09:52:06.118" v="2543" actId="1076"/>
          <ac:spMkLst>
            <pc:docMk/>
            <pc:sldMk cId="1618380777" sldId="1537"/>
            <ac:spMk id="9" creationId="{2D3EA5F6-35B6-2F28-0591-D72BDA9C5339}"/>
          </ac:spMkLst>
        </pc:spChg>
        <pc:spChg chg="mod">
          <ac:chgData name="Harmsel ter, Marjan" userId="5bf7b4e5-383a-4bf6-a1ba-3724f9cc09cb" providerId="ADAL" clId="{7667DC48-2406-4F94-BA94-5BF632662154}" dt="2026-10-25T09:48:56.520" v="2523" actId="1076"/>
          <ac:spMkLst>
            <pc:docMk/>
            <pc:sldMk cId="1618380777" sldId="1537"/>
            <ac:spMk id="10" creationId="{69AA4BD7-480C-BFC7-5D0E-897D2874E4C2}"/>
          </ac:spMkLst>
        </pc:spChg>
        <pc:spChg chg="mod">
          <ac:chgData name="Harmsel ter, Marjan" userId="5bf7b4e5-383a-4bf6-a1ba-3724f9cc09cb" providerId="ADAL" clId="{7667DC48-2406-4F94-BA94-5BF632662154}" dt="2026-10-25T09:48:56.520" v="2523" actId="1076"/>
          <ac:spMkLst>
            <pc:docMk/>
            <pc:sldMk cId="1618380777" sldId="1537"/>
            <ac:spMk id="11" creationId="{EF66AAD1-CF31-008F-26F9-92C60D2F28CD}"/>
          </ac:spMkLst>
        </pc:spChg>
        <pc:spChg chg="mod">
          <ac:chgData name="Harmsel ter, Marjan" userId="5bf7b4e5-383a-4bf6-a1ba-3724f9cc09cb" providerId="ADAL" clId="{7667DC48-2406-4F94-BA94-5BF632662154}" dt="2026-10-25T09:52:17.577" v="2551" actId="1076"/>
          <ac:spMkLst>
            <pc:docMk/>
            <pc:sldMk cId="1618380777" sldId="1537"/>
            <ac:spMk id="12" creationId="{049B6A71-1338-C5D1-1994-8DF510B9A5B8}"/>
          </ac:spMkLst>
        </pc:spChg>
        <pc:spChg chg="mod">
          <ac:chgData name="Harmsel ter, Marjan" userId="5bf7b4e5-383a-4bf6-a1ba-3724f9cc09cb" providerId="ADAL" clId="{7667DC48-2406-4F94-BA94-5BF632662154}" dt="2026-10-25T09:54:28.163" v="2564" actId="20577"/>
          <ac:spMkLst>
            <pc:docMk/>
            <pc:sldMk cId="1618380777" sldId="1537"/>
            <ac:spMk id="13" creationId="{27B067DA-B9E3-F8E8-05EF-9CEA2C7D256B}"/>
          </ac:spMkLst>
        </pc:spChg>
        <pc:spChg chg="mod">
          <ac:chgData name="Harmsel ter, Marjan" userId="5bf7b4e5-383a-4bf6-a1ba-3724f9cc09cb" providerId="ADAL" clId="{7667DC48-2406-4F94-BA94-5BF632662154}" dt="2026-10-25T09:49:05.879" v="2524" actId="1076"/>
          <ac:spMkLst>
            <pc:docMk/>
            <pc:sldMk cId="1618380777" sldId="1537"/>
            <ac:spMk id="14" creationId="{8DC9F681-A7A9-B008-990F-AF94D8FFEAA8}"/>
          </ac:spMkLst>
        </pc:spChg>
        <pc:spChg chg="mod">
          <ac:chgData name="Harmsel ter, Marjan" userId="5bf7b4e5-383a-4bf6-a1ba-3724f9cc09cb" providerId="ADAL" clId="{7667DC48-2406-4F94-BA94-5BF632662154}" dt="2026-10-25T09:49:05.879" v="2524" actId="1076"/>
          <ac:spMkLst>
            <pc:docMk/>
            <pc:sldMk cId="1618380777" sldId="1537"/>
            <ac:spMk id="15" creationId="{4F21940C-02A7-D363-8FAF-6DD830D76113}"/>
          </ac:spMkLst>
        </pc:spChg>
        <pc:spChg chg="mod">
          <ac:chgData name="Harmsel ter, Marjan" userId="5bf7b4e5-383a-4bf6-a1ba-3724f9cc09cb" providerId="ADAL" clId="{7667DC48-2406-4F94-BA94-5BF632662154}" dt="2026-10-25T09:54:37.871" v="2566" actId="14100"/>
          <ac:spMkLst>
            <pc:docMk/>
            <pc:sldMk cId="1618380777" sldId="1537"/>
            <ac:spMk id="18" creationId="{2384FD70-B40A-742F-C531-C21963C2B071}"/>
          </ac:spMkLst>
        </pc:spChg>
        <pc:spChg chg="mod">
          <ac:chgData name="Harmsel ter, Marjan" userId="5bf7b4e5-383a-4bf6-a1ba-3724f9cc09cb" providerId="ADAL" clId="{7667DC48-2406-4F94-BA94-5BF632662154}" dt="2026-10-25T09:52:17.577" v="2551" actId="1076"/>
          <ac:spMkLst>
            <pc:docMk/>
            <pc:sldMk cId="1618380777" sldId="1537"/>
            <ac:spMk id="19" creationId="{E59BD568-79BC-9EF4-40B3-A0C070E6242A}"/>
          </ac:spMkLst>
        </pc:spChg>
        <pc:picChg chg="add mod">
          <ac:chgData name="Harmsel ter, Marjan" userId="5bf7b4e5-383a-4bf6-a1ba-3724f9cc09cb" providerId="ADAL" clId="{7667DC48-2406-4F94-BA94-5BF632662154}" dt="2026-10-25T10:09:44.400" v="2860" actId="1076"/>
          <ac:picMkLst>
            <pc:docMk/>
            <pc:sldMk cId="1618380777" sldId="1537"/>
            <ac:picMk id="22" creationId="{4CDA23FC-A3FD-CD8D-3E46-DE14050979EC}"/>
          </ac:picMkLst>
        </pc:picChg>
        <pc:picChg chg="add mod">
          <ac:chgData name="Harmsel ter, Marjan" userId="5bf7b4e5-383a-4bf6-a1ba-3724f9cc09cb" providerId="ADAL" clId="{7667DC48-2406-4F94-BA94-5BF632662154}" dt="2026-10-25T09:52:22.104" v="2552" actId="1076"/>
          <ac:picMkLst>
            <pc:docMk/>
            <pc:sldMk cId="1618380777" sldId="1537"/>
            <ac:picMk id="24" creationId="{9C66DB3F-1F32-A8B4-BF9E-6D1BB5E12C35}"/>
          </ac:picMkLst>
        </pc:picChg>
        <pc:picChg chg="add mod">
          <ac:chgData name="Harmsel ter, Marjan" userId="5bf7b4e5-383a-4bf6-a1ba-3724f9cc09cb" providerId="ADAL" clId="{7667DC48-2406-4F94-BA94-5BF632662154}" dt="2026-10-25T09:54:09.346" v="2558" actId="14100"/>
          <ac:picMkLst>
            <pc:docMk/>
            <pc:sldMk cId="1618380777" sldId="1537"/>
            <ac:picMk id="31" creationId="{6888CFFE-ED0D-FF7B-AA4D-3CCEDB39F4F4}"/>
          </ac:picMkLst>
        </pc:picChg>
        <pc:cxnChg chg="mod">
          <ac:chgData name="Harmsel ter, Marjan" userId="5bf7b4e5-383a-4bf6-a1ba-3724f9cc09cb" providerId="ADAL" clId="{7667DC48-2406-4F94-BA94-5BF632662154}" dt="2026-10-25T09:52:25.791" v="2553" actId="14100"/>
          <ac:cxnSpMkLst>
            <pc:docMk/>
            <pc:sldMk cId="1618380777" sldId="1537"/>
            <ac:cxnSpMk id="21" creationId="{3F7786E3-886D-24D4-DE2C-EC8B38CEF0C2}"/>
          </ac:cxnSpMkLst>
        </pc:cxnChg>
        <pc:cxnChg chg="mod">
          <ac:chgData name="Harmsel ter, Marjan" userId="5bf7b4e5-383a-4bf6-a1ba-3724f9cc09cb" providerId="ADAL" clId="{7667DC48-2406-4F94-BA94-5BF632662154}" dt="2026-10-25T09:54:26.378" v="2561" actId="14100"/>
          <ac:cxnSpMkLst>
            <pc:docMk/>
            <pc:sldMk cId="1618380777" sldId="1537"/>
            <ac:cxnSpMk id="27" creationId="{E0661BB9-DBC3-6FF3-895B-F77BD154E5DE}"/>
          </ac:cxnSpMkLst>
        </pc:cxnChg>
        <pc:cxnChg chg="mod">
          <ac:chgData name="Harmsel ter, Marjan" userId="5bf7b4e5-383a-4bf6-a1ba-3724f9cc09cb" providerId="ADAL" clId="{7667DC48-2406-4F94-BA94-5BF632662154}" dt="2026-10-25T09:52:32.328" v="2554" actId="14100"/>
          <ac:cxnSpMkLst>
            <pc:docMk/>
            <pc:sldMk cId="1618380777" sldId="1537"/>
            <ac:cxnSpMk id="29" creationId="{D4364749-47EA-1AA6-426C-F0A1E1B08A64}"/>
          </ac:cxnSpMkLst>
        </pc:cxnChg>
      </pc:sldChg>
      <pc:sldChg chg="addSp modSp add mod modNotesTx">
        <pc:chgData name="Harmsel ter, Marjan" userId="5bf7b4e5-383a-4bf6-a1ba-3724f9cc09cb" providerId="ADAL" clId="{7667DC48-2406-4F94-BA94-5BF632662154}" dt="2026-10-25T10:08:51.444" v="2843" actId="20577"/>
        <pc:sldMkLst>
          <pc:docMk/>
          <pc:sldMk cId="1558356831" sldId="1538"/>
        </pc:sldMkLst>
        <pc:spChg chg="mod">
          <ac:chgData name="Harmsel ter, Marjan" userId="5bf7b4e5-383a-4bf6-a1ba-3724f9cc09cb" providerId="ADAL" clId="{7667DC48-2406-4F94-BA94-5BF632662154}" dt="2026-10-25T09:55:29.355" v="2590" actId="14100"/>
          <ac:spMkLst>
            <pc:docMk/>
            <pc:sldMk cId="1558356831" sldId="1538"/>
            <ac:spMk id="10" creationId="{FC91ABF1-870A-F8DD-B2AE-3E33CB657B61}"/>
          </ac:spMkLst>
        </pc:spChg>
        <pc:spChg chg="mod">
          <ac:chgData name="Harmsel ter, Marjan" userId="5bf7b4e5-383a-4bf6-a1ba-3724f9cc09cb" providerId="ADAL" clId="{7667DC48-2406-4F94-BA94-5BF632662154}" dt="2026-10-25T09:55:24.397" v="2589" actId="1076"/>
          <ac:spMkLst>
            <pc:docMk/>
            <pc:sldMk cId="1558356831" sldId="1538"/>
            <ac:spMk id="11" creationId="{46DE8BD9-07A7-7DE8-DEB4-5E14654892C0}"/>
          </ac:spMkLst>
        </pc:spChg>
        <pc:spChg chg="mod">
          <ac:chgData name="Harmsel ter, Marjan" userId="5bf7b4e5-383a-4bf6-a1ba-3724f9cc09cb" providerId="ADAL" clId="{7667DC48-2406-4F94-BA94-5BF632662154}" dt="2026-10-25T09:55:47.294" v="2599" actId="20577"/>
          <ac:spMkLst>
            <pc:docMk/>
            <pc:sldMk cId="1558356831" sldId="1538"/>
            <ac:spMk id="12" creationId="{EF5BC35B-2CC3-E761-2F9C-BA9715B07FBC}"/>
          </ac:spMkLst>
        </pc:spChg>
        <pc:spChg chg="mod">
          <ac:chgData name="Harmsel ter, Marjan" userId="5bf7b4e5-383a-4bf6-a1ba-3724f9cc09cb" providerId="ADAL" clId="{7667DC48-2406-4F94-BA94-5BF632662154}" dt="2026-10-25T09:56:48.524" v="2618" actId="14100"/>
          <ac:spMkLst>
            <pc:docMk/>
            <pc:sldMk cId="1558356831" sldId="1538"/>
            <ac:spMk id="13" creationId="{FFA2BFC9-85E4-9EFB-58E9-205967677461}"/>
          </ac:spMkLst>
        </pc:spChg>
        <pc:spChg chg="mod">
          <ac:chgData name="Harmsel ter, Marjan" userId="5bf7b4e5-383a-4bf6-a1ba-3724f9cc09cb" providerId="ADAL" clId="{7667DC48-2406-4F94-BA94-5BF632662154}" dt="2026-10-25T09:56:56.788" v="2621" actId="14100"/>
          <ac:spMkLst>
            <pc:docMk/>
            <pc:sldMk cId="1558356831" sldId="1538"/>
            <ac:spMk id="14" creationId="{7476CCD1-3346-A27A-81E6-1F95D53DB193}"/>
          </ac:spMkLst>
        </pc:spChg>
        <pc:spChg chg="mod">
          <ac:chgData name="Harmsel ter, Marjan" userId="5bf7b4e5-383a-4bf6-a1ba-3724f9cc09cb" providerId="ADAL" clId="{7667DC48-2406-4F94-BA94-5BF632662154}" dt="2026-10-25T09:56:59.746" v="2622" actId="1076"/>
          <ac:spMkLst>
            <pc:docMk/>
            <pc:sldMk cId="1558356831" sldId="1538"/>
            <ac:spMk id="15" creationId="{A4B9DE7F-B3F6-684C-98FC-67D437955A5D}"/>
          </ac:spMkLst>
        </pc:spChg>
        <pc:spChg chg="mod">
          <ac:chgData name="Harmsel ter, Marjan" userId="5bf7b4e5-383a-4bf6-a1ba-3724f9cc09cb" providerId="ADAL" clId="{7667DC48-2406-4F94-BA94-5BF632662154}" dt="2026-10-25T09:55:42.666" v="2591"/>
          <ac:spMkLst>
            <pc:docMk/>
            <pc:sldMk cId="1558356831" sldId="1538"/>
            <ac:spMk id="17" creationId="{1DB8D9F2-3785-9789-0B0A-D1C654A21592}"/>
          </ac:spMkLst>
        </pc:spChg>
        <pc:spChg chg="mod">
          <ac:chgData name="Harmsel ter, Marjan" userId="5bf7b4e5-383a-4bf6-a1ba-3724f9cc09cb" providerId="ADAL" clId="{7667DC48-2406-4F94-BA94-5BF632662154}" dt="2026-10-25T09:57:05.116" v="2623" actId="14100"/>
          <ac:spMkLst>
            <pc:docMk/>
            <pc:sldMk cId="1558356831" sldId="1538"/>
            <ac:spMk id="18" creationId="{D0C5ED6D-D38B-E08A-A5F7-CB72ED04502A}"/>
          </ac:spMkLst>
        </pc:spChg>
        <pc:picChg chg="add mod">
          <ac:chgData name="Harmsel ter, Marjan" userId="5bf7b4e5-383a-4bf6-a1ba-3724f9cc09cb" providerId="ADAL" clId="{7667DC48-2406-4F94-BA94-5BF632662154}" dt="2026-10-25T09:57:21.346" v="2626" actId="1076"/>
          <ac:picMkLst>
            <pc:docMk/>
            <pc:sldMk cId="1558356831" sldId="1538"/>
            <ac:picMk id="21" creationId="{952EE14D-818D-73A2-6F41-C86BE481CA6A}"/>
          </ac:picMkLst>
        </pc:picChg>
        <pc:picChg chg="add mod modCrop">
          <ac:chgData name="Harmsel ter, Marjan" userId="5bf7b4e5-383a-4bf6-a1ba-3724f9cc09cb" providerId="ADAL" clId="{7667DC48-2406-4F94-BA94-5BF632662154}" dt="2026-10-25T09:57:43.861" v="2632" actId="1076"/>
          <ac:picMkLst>
            <pc:docMk/>
            <pc:sldMk cId="1558356831" sldId="1538"/>
            <ac:picMk id="23" creationId="{C989F4A3-FC5C-2CF2-E54D-382697146954}"/>
          </ac:picMkLst>
        </pc:picChg>
        <pc:picChg chg="add mod">
          <ac:chgData name="Harmsel ter, Marjan" userId="5bf7b4e5-383a-4bf6-a1ba-3724f9cc09cb" providerId="ADAL" clId="{7667DC48-2406-4F94-BA94-5BF632662154}" dt="2026-10-25T10:00:49.814" v="2634" actId="1076"/>
          <ac:picMkLst>
            <pc:docMk/>
            <pc:sldMk cId="1558356831" sldId="1538"/>
            <ac:picMk id="25" creationId="{22C2FB10-BA2C-7CA8-A084-0AA74F93AE5F}"/>
          </ac:picMkLst>
        </pc:picChg>
      </pc:sldChg>
      <pc:sldChg chg="addSp modSp add mod">
        <pc:chgData name="Harmsel ter, Marjan" userId="5bf7b4e5-383a-4bf6-a1ba-3724f9cc09cb" providerId="ADAL" clId="{7667DC48-2406-4F94-BA94-5BF632662154}" dt="2026-10-25T10:07:58.436" v="2796" actId="403"/>
        <pc:sldMkLst>
          <pc:docMk/>
          <pc:sldMk cId="2640573569" sldId="1539"/>
        </pc:sldMkLst>
        <pc:spChg chg="mod">
          <ac:chgData name="Harmsel ter, Marjan" userId="5bf7b4e5-383a-4bf6-a1ba-3724f9cc09cb" providerId="ADAL" clId="{7667DC48-2406-4F94-BA94-5BF632662154}" dt="2026-10-25T10:02:41.904" v="2678" actId="14100"/>
          <ac:spMkLst>
            <pc:docMk/>
            <pc:sldMk cId="2640573569" sldId="1539"/>
            <ac:spMk id="33" creationId="{703EE8D9-C907-1071-5BA4-D628B7EC8EFE}"/>
          </ac:spMkLst>
        </pc:spChg>
        <pc:spChg chg="mod">
          <ac:chgData name="Harmsel ter, Marjan" userId="5bf7b4e5-383a-4bf6-a1ba-3724f9cc09cb" providerId="ADAL" clId="{7667DC48-2406-4F94-BA94-5BF632662154}" dt="2026-10-25T10:02:33.788" v="2677" actId="20577"/>
          <ac:spMkLst>
            <pc:docMk/>
            <pc:sldMk cId="2640573569" sldId="1539"/>
            <ac:spMk id="34" creationId="{7591ED84-5EE7-26F6-1B6E-F51679C26148}"/>
          </ac:spMkLst>
        </pc:spChg>
        <pc:spChg chg="mod">
          <ac:chgData name="Harmsel ter, Marjan" userId="5bf7b4e5-383a-4bf6-a1ba-3724f9cc09cb" providerId="ADAL" clId="{7667DC48-2406-4F94-BA94-5BF632662154}" dt="2026-10-25T10:07:58.436" v="2796" actId="403"/>
          <ac:spMkLst>
            <pc:docMk/>
            <pc:sldMk cId="2640573569" sldId="1539"/>
            <ac:spMk id="35" creationId="{E1497A8E-F9B0-0424-AA27-9146241EC747}"/>
          </ac:spMkLst>
        </pc:spChg>
        <pc:spChg chg="mod">
          <ac:chgData name="Harmsel ter, Marjan" userId="5bf7b4e5-383a-4bf6-a1ba-3724f9cc09cb" providerId="ADAL" clId="{7667DC48-2406-4F94-BA94-5BF632662154}" dt="2026-10-25T10:04:38.520" v="2738" actId="404"/>
          <ac:spMkLst>
            <pc:docMk/>
            <pc:sldMk cId="2640573569" sldId="1539"/>
            <ac:spMk id="36" creationId="{54C281AC-AB74-5D19-C47E-236C37610A5D}"/>
          </ac:spMkLst>
        </pc:spChg>
        <pc:picChg chg="add mod">
          <ac:chgData name="Harmsel ter, Marjan" userId="5bf7b4e5-383a-4bf6-a1ba-3724f9cc09cb" providerId="ADAL" clId="{7667DC48-2406-4F94-BA94-5BF632662154}" dt="2026-10-25T10:04:46.250" v="2739" actId="1076"/>
          <ac:picMkLst>
            <pc:docMk/>
            <pc:sldMk cId="2640573569" sldId="1539"/>
            <ac:picMk id="8" creationId="{287E2988-8F0D-2CAA-E561-3375101199AC}"/>
          </ac:picMkLst>
        </pc:picChg>
        <pc:picChg chg="add mod">
          <ac:chgData name="Harmsel ter, Marjan" userId="5bf7b4e5-383a-4bf6-a1ba-3724f9cc09cb" providerId="ADAL" clId="{7667DC48-2406-4F94-BA94-5BF632662154}" dt="2026-10-25T10:07:14.336" v="2743" actId="1076"/>
          <ac:picMkLst>
            <pc:docMk/>
            <pc:sldMk cId="2640573569" sldId="1539"/>
            <ac:picMk id="18" creationId="{65F4645D-8439-E4CE-7A7D-745CB41A3B67}"/>
          </ac:picMkLst>
        </pc:picChg>
      </pc:sldChg>
    </pc:docChg>
  </pc:docChgLst>
  <pc:docChgLst>
    <pc:chgData name="Duijf, Antoinette" userId="80426808-569e-4360-acb0-e5a6dc4b8ad2" providerId="ADAL" clId="{00582A34-8C2B-428E-B5DC-339D12EFD4B8}"/>
    <pc:docChg chg="custSel addSld delSld modSld sldOrd modSection">
      <pc:chgData name="Duijf, Antoinette" userId="80426808-569e-4360-acb0-e5a6dc4b8ad2" providerId="ADAL" clId="{00582A34-8C2B-428E-B5DC-339D12EFD4B8}" dt="2026-10-27T09:56:15.891" v="763" actId="255"/>
      <pc:docMkLst>
        <pc:docMk/>
      </pc:docMkLst>
      <pc:sldChg chg="modNotesTx">
        <pc:chgData name="Duijf, Antoinette" userId="80426808-569e-4360-acb0-e5a6dc4b8ad2" providerId="ADAL" clId="{00582A34-8C2B-428E-B5DC-339D12EFD4B8}" dt="2026-10-27T09:12:23.646" v="28" actId="20577"/>
        <pc:sldMkLst>
          <pc:docMk/>
          <pc:sldMk cId="323006580" sldId="548"/>
        </pc:sldMkLst>
      </pc:sldChg>
      <pc:sldChg chg="modSp mod">
        <pc:chgData name="Duijf, Antoinette" userId="80426808-569e-4360-acb0-e5a6dc4b8ad2" providerId="ADAL" clId="{00582A34-8C2B-428E-B5DC-339D12EFD4B8}" dt="2026-10-27T09:51:16.407" v="760" actId="20577"/>
        <pc:sldMkLst>
          <pc:docMk/>
          <pc:sldMk cId="2189114603" sldId="1437"/>
        </pc:sldMkLst>
        <pc:spChg chg="mod">
          <ac:chgData name="Duijf, Antoinette" userId="80426808-569e-4360-acb0-e5a6dc4b8ad2" providerId="ADAL" clId="{00582A34-8C2B-428E-B5DC-339D12EFD4B8}" dt="2026-10-27T09:51:16.407" v="760" actId="20577"/>
          <ac:spMkLst>
            <pc:docMk/>
            <pc:sldMk cId="2189114603" sldId="1437"/>
            <ac:spMk id="3" creationId="{00000000-0000-0000-0000-000000000000}"/>
          </ac:spMkLst>
        </pc:spChg>
      </pc:sldChg>
      <pc:sldChg chg="addSp modSp del mod">
        <pc:chgData name="Duijf, Antoinette" userId="80426808-569e-4360-acb0-e5a6dc4b8ad2" providerId="ADAL" clId="{00582A34-8C2B-428E-B5DC-339D12EFD4B8}" dt="2026-10-27T09:50:31.035" v="758" actId="47"/>
        <pc:sldMkLst>
          <pc:docMk/>
          <pc:sldMk cId="3779434736" sldId="1481"/>
        </pc:sldMkLst>
        <pc:spChg chg="add mod">
          <ac:chgData name="Duijf, Antoinette" userId="80426808-569e-4360-acb0-e5a6dc4b8ad2" providerId="ADAL" clId="{00582A34-8C2B-428E-B5DC-339D12EFD4B8}" dt="2026-10-27T09:46:58.366" v="459" actId="20577"/>
          <ac:spMkLst>
            <pc:docMk/>
            <pc:sldMk cId="3779434736" sldId="1481"/>
            <ac:spMk id="2" creationId="{3B98554A-AFB1-CFD7-E08F-7C6CB26841C4}"/>
          </ac:spMkLst>
        </pc:spChg>
      </pc:sldChg>
      <pc:sldChg chg="addSp delSp modSp mod">
        <pc:chgData name="Duijf, Antoinette" userId="80426808-569e-4360-acb0-e5a6dc4b8ad2" providerId="ADAL" clId="{00582A34-8C2B-428E-B5DC-339D12EFD4B8}" dt="2026-10-27T09:51:44.451" v="762" actId="1076"/>
        <pc:sldMkLst>
          <pc:docMk/>
          <pc:sldMk cId="2559640842" sldId="1532"/>
        </pc:sldMkLst>
        <pc:spChg chg="del mod">
          <ac:chgData name="Duijf, Antoinette" userId="80426808-569e-4360-acb0-e5a6dc4b8ad2" providerId="ADAL" clId="{00582A34-8C2B-428E-B5DC-339D12EFD4B8}" dt="2026-10-27T09:51:40.340" v="761" actId="478"/>
          <ac:spMkLst>
            <pc:docMk/>
            <pc:sldMk cId="2559640842" sldId="1532"/>
            <ac:spMk id="2" creationId="{817EE8FE-4F57-5E70-7B52-FF2C72E27045}"/>
          </ac:spMkLst>
        </pc:spChg>
        <pc:picChg chg="add mod">
          <ac:chgData name="Duijf, Antoinette" userId="80426808-569e-4360-acb0-e5a6dc4b8ad2" providerId="ADAL" clId="{00582A34-8C2B-428E-B5DC-339D12EFD4B8}" dt="2026-10-27T09:51:44.451" v="762" actId="1076"/>
          <ac:picMkLst>
            <pc:docMk/>
            <pc:sldMk cId="2559640842" sldId="1532"/>
            <ac:picMk id="20" creationId="{DCEB30F3-A16B-72D6-ABB6-6CF7BF844E30}"/>
          </ac:picMkLst>
        </pc:picChg>
      </pc:sldChg>
      <pc:sldChg chg="modSp mod">
        <pc:chgData name="Duijf, Antoinette" userId="80426808-569e-4360-acb0-e5a6dc4b8ad2" providerId="ADAL" clId="{00582A34-8C2B-428E-B5DC-339D12EFD4B8}" dt="2026-10-27T09:56:15.891" v="763" actId="255"/>
        <pc:sldMkLst>
          <pc:docMk/>
          <pc:sldMk cId="3295836289" sldId="1534"/>
        </pc:sldMkLst>
        <pc:spChg chg="mod">
          <ac:chgData name="Duijf, Antoinette" userId="80426808-569e-4360-acb0-e5a6dc4b8ad2" providerId="ADAL" clId="{00582A34-8C2B-428E-B5DC-339D12EFD4B8}" dt="2026-10-27T09:56:15.891" v="763" actId="255"/>
          <ac:spMkLst>
            <pc:docMk/>
            <pc:sldMk cId="3295836289" sldId="1534"/>
            <ac:spMk id="36" creationId="{6E886FB8-CDEC-85CF-1CC5-41E5D623EB43}"/>
          </ac:spMkLst>
        </pc:spChg>
      </pc:sldChg>
      <pc:sldChg chg="addSp modSp mod">
        <pc:chgData name="Duijf, Antoinette" userId="80426808-569e-4360-acb0-e5a6dc4b8ad2" providerId="ADAL" clId="{00582A34-8C2B-428E-B5DC-339D12EFD4B8}" dt="2026-10-27T09:41:16.821" v="378" actId="20577"/>
        <pc:sldMkLst>
          <pc:docMk/>
          <pc:sldMk cId="3565378695" sldId="1540"/>
        </pc:sldMkLst>
        <pc:spChg chg="add mod">
          <ac:chgData name="Duijf, Antoinette" userId="80426808-569e-4360-acb0-e5a6dc4b8ad2" providerId="ADAL" clId="{00582A34-8C2B-428E-B5DC-339D12EFD4B8}" dt="2026-10-27T09:41:16.821" v="378" actId="20577"/>
          <ac:spMkLst>
            <pc:docMk/>
            <pc:sldMk cId="3565378695" sldId="1540"/>
            <ac:spMk id="2" creationId="{817EE8FE-4F57-5E70-7B52-FF2C72E27045}"/>
          </ac:spMkLst>
        </pc:spChg>
      </pc:sldChg>
      <pc:sldChg chg="addSp delSp modSp add mod ord">
        <pc:chgData name="Duijf, Antoinette" userId="80426808-569e-4360-acb0-e5a6dc4b8ad2" providerId="ADAL" clId="{00582A34-8C2B-428E-B5DC-339D12EFD4B8}" dt="2026-10-27T09:50:25.851" v="757"/>
        <pc:sldMkLst>
          <pc:docMk/>
          <pc:sldMk cId="2264453667" sldId="1541"/>
        </pc:sldMkLst>
        <pc:spChg chg="del">
          <ac:chgData name="Duijf, Antoinette" userId="80426808-569e-4360-acb0-e5a6dc4b8ad2" providerId="ADAL" clId="{00582A34-8C2B-428E-B5DC-339D12EFD4B8}" dt="2026-10-27T09:46:20.230" v="448" actId="478"/>
          <ac:spMkLst>
            <pc:docMk/>
            <pc:sldMk cId="2264453667" sldId="1541"/>
            <ac:spMk id="4" creationId="{646D1262-97F1-43B3-FC64-08AAD34EB481}"/>
          </ac:spMkLst>
        </pc:spChg>
        <pc:picChg chg="del">
          <ac:chgData name="Duijf, Antoinette" userId="80426808-569e-4360-acb0-e5a6dc4b8ad2" providerId="ADAL" clId="{00582A34-8C2B-428E-B5DC-339D12EFD4B8}" dt="2026-10-27T09:46:18.973" v="447" actId="478"/>
          <ac:picMkLst>
            <pc:docMk/>
            <pc:sldMk cId="2264453667" sldId="1541"/>
            <ac:picMk id="3" creationId="{7967881B-3621-FA9F-761E-66614DB4D1B0}"/>
          </ac:picMkLst>
        </pc:picChg>
        <pc:picChg chg="add mod">
          <ac:chgData name="Duijf, Antoinette" userId="80426808-569e-4360-acb0-e5a6dc4b8ad2" providerId="ADAL" clId="{00582A34-8C2B-428E-B5DC-339D12EFD4B8}" dt="2026-10-27T09:46:34.874" v="453" actId="1076"/>
          <ac:picMkLst>
            <pc:docMk/>
            <pc:sldMk cId="2264453667" sldId="1541"/>
            <ac:picMk id="5" creationId="{6AED2A56-2593-91FF-310D-D4676570C7C9}"/>
          </ac:picMkLst>
        </pc:picChg>
      </pc:sldChg>
    </pc:docChg>
  </pc:docChgLst>
  <pc:docChgLst>
    <pc:chgData name="Routledge, Mandy" userId="bacdedf5-8e30-494b-ad8b-f27fa30c4f8d" providerId="ADAL" clId="{CCB24F93-BDB9-4BD7-8A35-FDD7F9D1AA15}"/>
    <pc:docChg chg="custSel addSld delSld modSld sldOrd modSection">
      <pc:chgData name="Routledge, Mandy" userId="bacdedf5-8e30-494b-ad8b-f27fa30c4f8d" providerId="ADAL" clId="{CCB24F93-BDB9-4BD7-8A35-FDD7F9D1AA15}" dt="2026-10-27T10:00:37.001" v="375"/>
      <pc:docMkLst>
        <pc:docMk/>
      </pc:docMkLst>
      <pc:sldChg chg="modNotesTx">
        <pc:chgData name="Routledge, Mandy" userId="bacdedf5-8e30-494b-ad8b-f27fa30c4f8d" providerId="ADAL" clId="{CCB24F93-BDB9-4BD7-8A35-FDD7F9D1AA15}" dt="2026-10-27T09:30:33.044" v="0" actId="6549"/>
        <pc:sldMkLst>
          <pc:docMk/>
          <pc:sldMk cId="2189114603" sldId="1437"/>
        </pc:sldMkLst>
      </pc:sldChg>
      <pc:sldChg chg="addSp delSp modSp mod">
        <pc:chgData name="Routledge, Mandy" userId="bacdedf5-8e30-494b-ad8b-f27fa30c4f8d" providerId="ADAL" clId="{CCB24F93-BDB9-4BD7-8A35-FDD7F9D1AA15}" dt="2026-10-27T09:43:52.486" v="373" actId="1076"/>
        <pc:sldMkLst>
          <pc:docMk/>
          <pc:sldMk cId="2559640842" sldId="1532"/>
        </pc:sldMkLst>
        <pc:spChg chg="add mod">
          <ac:chgData name="Routledge, Mandy" userId="bacdedf5-8e30-494b-ad8b-f27fa30c4f8d" providerId="ADAL" clId="{CCB24F93-BDB9-4BD7-8A35-FDD7F9D1AA15}" dt="2026-10-27T09:43:52.486" v="373" actId="1076"/>
          <ac:spMkLst>
            <pc:docMk/>
            <pc:sldMk cId="2559640842" sldId="1532"/>
            <ac:spMk id="2" creationId="{817EE8FE-4F57-5E70-7B52-FF2C72E27045}"/>
          </ac:spMkLst>
        </pc:spChg>
        <pc:spChg chg="del mod">
          <ac:chgData name="Routledge, Mandy" userId="bacdedf5-8e30-494b-ad8b-f27fa30c4f8d" providerId="ADAL" clId="{CCB24F93-BDB9-4BD7-8A35-FDD7F9D1AA15}" dt="2026-10-27T09:42:34.029" v="342" actId="478"/>
          <ac:spMkLst>
            <pc:docMk/>
            <pc:sldMk cId="2559640842" sldId="1532"/>
            <ac:spMk id="19" creationId="{57ABDBE8-F1FB-8C9F-604B-189176D14386}"/>
          </ac:spMkLst>
        </pc:spChg>
        <pc:spChg chg="mod">
          <ac:chgData name="Routledge, Mandy" userId="bacdedf5-8e30-494b-ad8b-f27fa30c4f8d" providerId="ADAL" clId="{CCB24F93-BDB9-4BD7-8A35-FDD7F9D1AA15}" dt="2026-10-27T09:41:35.841" v="334" actId="20577"/>
          <ac:spMkLst>
            <pc:docMk/>
            <pc:sldMk cId="2559640842" sldId="1532"/>
            <ac:spMk id="36" creationId="{CA192C49-EA1F-A748-5D29-7141E2F6A8B8}"/>
          </ac:spMkLst>
        </pc:spChg>
        <pc:picChg chg="del mod">
          <ac:chgData name="Routledge, Mandy" userId="bacdedf5-8e30-494b-ad8b-f27fa30c4f8d" providerId="ADAL" clId="{CCB24F93-BDB9-4BD7-8A35-FDD7F9D1AA15}" dt="2026-10-27T09:43:26.937" v="369" actId="478"/>
          <ac:picMkLst>
            <pc:docMk/>
            <pc:sldMk cId="2559640842" sldId="1532"/>
            <ac:picMk id="18" creationId="{7245D2D6-1B71-8053-9B24-CAB699E60248}"/>
          </ac:picMkLst>
        </pc:picChg>
      </pc:sldChg>
      <pc:sldChg chg="ord">
        <pc:chgData name="Routledge, Mandy" userId="bacdedf5-8e30-494b-ad8b-f27fa30c4f8d" providerId="ADAL" clId="{CCB24F93-BDB9-4BD7-8A35-FDD7F9D1AA15}" dt="2026-10-27T10:00:37.001" v="375"/>
        <pc:sldMkLst>
          <pc:docMk/>
          <pc:sldMk cId="1558356831" sldId="1538"/>
        </pc:sldMkLst>
      </pc:sldChg>
      <pc:sldChg chg="modSp add mod">
        <pc:chgData name="Routledge, Mandy" userId="bacdedf5-8e30-494b-ad8b-f27fa30c4f8d" providerId="ADAL" clId="{CCB24F93-BDB9-4BD7-8A35-FDD7F9D1AA15}" dt="2026-10-27T09:43:22.768" v="368" actId="20577"/>
        <pc:sldMkLst>
          <pc:docMk/>
          <pc:sldMk cId="607329378" sldId="1540"/>
        </pc:sldMkLst>
        <pc:spChg chg="mod">
          <ac:chgData name="Routledge, Mandy" userId="bacdedf5-8e30-494b-ad8b-f27fa30c4f8d" providerId="ADAL" clId="{CCB24F93-BDB9-4BD7-8A35-FDD7F9D1AA15}" dt="2026-10-27T09:43:22.768" v="368" actId="20577"/>
          <ac:spMkLst>
            <pc:docMk/>
            <pc:sldMk cId="607329378" sldId="1540"/>
            <ac:spMk id="2" creationId="{4446602C-6E24-49CD-FC19-2411BCB89DB4}"/>
          </ac:spMkLst>
        </pc:spChg>
      </pc:sldChg>
      <pc:sldChg chg="addSp delSp modSp add del mod">
        <pc:chgData name="Routledge, Mandy" userId="bacdedf5-8e30-494b-ad8b-f27fa30c4f8d" providerId="ADAL" clId="{CCB24F93-BDB9-4BD7-8A35-FDD7F9D1AA15}" dt="2026-10-27T09:42:03.330" v="336" actId="47"/>
        <pc:sldMkLst>
          <pc:docMk/>
          <pc:sldMk cId="3565378695" sldId="1540"/>
        </pc:sldMkLst>
        <pc:spChg chg="del mod">
          <ac:chgData name="Routledge, Mandy" userId="bacdedf5-8e30-494b-ad8b-f27fa30c4f8d" providerId="ADAL" clId="{CCB24F93-BDB9-4BD7-8A35-FDD7F9D1AA15}" dt="2026-10-27T09:41:59.190" v="335" actId="21"/>
          <ac:spMkLst>
            <pc:docMk/>
            <pc:sldMk cId="3565378695" sldId="1540"/>
            <ac:spMk id="2" creationId="{817EE8FE-4F57-5E70-7B52-FF2C72E27045}"/>
          </ac:spMkLst>
        </pc:spChg>
        <pc:spChg chg="del">
          <ac:chgData name="Routledge, Mandy" userId="bacdedf5-8e30-494b-ad8b-f27fa30c4f8d" providerId="ADAL" clId="{CCB24F93-BDB9-4BD7-8A35-FDD7F9D1AA15}" dt="2026-10-27T09:36:27.949" v="3" actId="478"/>
          <ac:spMkLst>
            <pc:docMk/>
            <pc:sldMk cId="3565378695" sldId="1540"/>
            <ac:spMk id="19" creationId="{A77F4A0A-9061-22B3-260B-5B29D6331D87}"/>
          </ac:spMkLst>
        </pc:spChg>
        <pc:spChg chg="mod">
          <ac:chgData name="Routledge, Mandy" userId="bacdedf5-8e30-494b-ad8b-f27fa30c4f8d" providerId="ADAL" clId="{CCB24F93-BDB9-4BD7-8A35-FDD7F9D1AA15}" dt="2026-10-27T09:39:03.685" v="66" actId="20577"/>
          <ac:spMkLst>
            <pc:docMk/>
            <pc:sldMk cId="3565378695" sldId="1540"/>
            <ac:spMk id="36" creationId="{F27C2D2B-D852-0C91-D25C-0D5A892584FC}"/>
          </ac:spMkLst>
        </pc:spChg>
        <pc:picChg chg="add mod">
          <ac:chgData name="Routledge, Mandy" userId="bacdedf5-8e30-494b-ad8b-f27fa30c4f8d" providerId="ADAL" clId="{CCB24F93-BDB9-4BD7-8A35-FDD7F9D1AA15}" dt="2026-10-27T09:38:14.661" v="11" actId="1076"/>
          <ac:picMkLst>
            <pc:docMk/>
            <pc:sldMk cId="3565378695" sldId="1540"/>
            <ac:picMk id="9" creationId="{1E885963-E958-36A9-2A8E-4499D04C34E6}"/>
          </ac:picMkLst>
        </pc:picChg>
        <pc:picChg chg="del">
          <ac:chgData name="Routledge, Mandy" userId="bacdedf5-8e30-494b-ad8b-f27fa30c4f8d" providerId="ADAL" clId="{CCB24F93-BDB9-4BD7-8A35-FDD7F9D1AA15}" dt="2026-10-27T09:36:41.551" v="6" actId="478"/>
          <ac:picMkLst>
            <pc:docMk/>
            <pc:sldMk cId="3565378695" sldId="1540"/>
            <ac:picMk id="18" creationId="{051A8A2D-6A0A-AF7D-9BEF-9C26E392182B}"/>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27-10-2026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27-10-2026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kern="1200">
                <a:solidFill>
                  <a:schemeClr val="tx1"/>
                </a:solidFill>
                <a:effectLst/>
                <a:latin typeface="+mn-lt"/>
                <a:ea typeface="+mn-ea"/>
                <a:cs typeface="+mn-cs"/>
              </a:rPr>
              <a:t>Woordenoverzicht</a:t>
            </a:r>
          </a:p>
          <a:p>
            <a:pPr fontAlgn="t"/>
            <a:endParaRPr lang="nl-NL" sz="1200" b="1" kern="1200">
              <a:solidFill>
                <a:schemeClr val="tx1"/>
              </a:solidFill>
              <a:effectLst/>
              <a:latin typeface="+mn-lt"/>
              <a:ea typeface="+mn-ea"/>
              <a:cs typeface="+mn-cs"/>
            </a:endParaRPr>
          </a:p>
          <a:p>
            <a:r>
              <a:rPr lang="nl-NL" sz="1200" b="1" kern="1200">
                <a:solidFill>
                  <a:schemeClr val="tx1"/>
                </a:solidFill>
                <a:effectLst/>
                <a:latin typeface="+mn-lt"/>
                <a:ea typeface="+mn-ea"/>
                <a:cs typeface="+mn-cs"/>
              </a:rPr>
              <a:t>bereikbaar:</a:t>
            </a:r>
            <a:r>
              <a:rPr lang="nl-NL" sz="1200" kern="1200">
                <a:solidFill>
                  <a:schemeClr val="tx1"/>
                </a:solidFill>
                <a:effectLst/>
                <a:latin typeface="+mn-lt"/>
                <a:ea typeface="+mn-ea"/>
                <a:cs typeface="+mn-cs"/>
              </a:rPr>
              <a:t> waar je contact mee kunt krijgen</a:t>
            </a:r>
          </a:p>
          <a:p>
            <a:r>
              <a:rPr lang="nl-NL" sz="1200" b="1" kern="1200">
                <a:solidFill>
                  <a:schemeClr val="tx1"/>
                </a:solidFill>
                <a:effectLst/>
                <a:latin typeface="+mn-lt"/>
                <a:ea typeface="+mn-ea"/>
                <a:cs typeface="+mn-cs"/>
              </a:rPr>
              <a:t>toegang krijgen tot:</a:t>
            </a:r>
            <a:r>
              <a:rPr lang="nl-NL" sz="1200" kern="1200">
                <a:solidFill>
                  <a:schemeClr val="tx1"/>
                </a:solidFill>
                <a:effectLst/>
                <a:latin typeface="+mn-lt"/>
                <a:ea typeface="+mn-ea"/>
                <a:cs typeface="+mn-cs"/>
              </a:rPr>
              <a:t> ergens bij kunnen</a:t>
            </a:r>
          </a:p>
          <a:p>
            <a:r>
              <a:rPr lang="nl-NL" sz="1200" b="1" kern="1200">
                <a:solidFill>
                  <a:schemeClr val="tx1"/>
                </a:solidFill>
                <a:effectLst/>
                <a:latin typeface="+mn-lt"/>
                <a:ea typeface="+mn-ea"/>
                <a:cs typeface="+mn-cs"/>
              </a:rPr>
              <a:t>een misdrijf plegen:</a:t>
            </a:r>
            <a:r>
              <a:rPr lang="nl-NL" sz="1200" kern="1200">
                <a:solidFill>
                  <a:schemeClr val="tx1"/>
                </a:solidFill>
                <a:effectLst/>
                <a:latin typeface="+mn-lt"/>
                <a:ea typeface="+mn-ea"/>
                <a:cs typeface="+mn-cs"/>
              </a:rPr>
              <a:t> iets doen wat niet mag van de wet</a:t>
            </a:r>
          </a:p>
          <a:p>
            <a:r>
              <a:rPr lang="nl-NL" sz="1200" b="1" kern="1200">
                <a:solidFill>
                  <a:schemeClr val="tx1"/>
                </a:solidFill>
                <a:effectLst/>
                <a:latin typeface="+mn-lt"/>
                <a:ea typeface="+mn-ea"/>
                <a:cs typeface="+mn-cs"/>
              </a:rPr>
              <a:t>oplichten:</a:t>
            </a:r>
            <a:r>
              <a:rPr lang="nl-NL" sz="1200" kern="1200">
                <a:solidFill>
                  <a:schemeClr val="tx1"/>
                </a:solidFill>
                <a:effectLst/>
                <a:latin typeface="+mn-lt"/>
                <a:ea typeface="+mn-ea"/>
                <a:cs typeface="+mn-cs"/>
              </a:rPr>
              <a:t> oneerlijk zijn tegen iemand om geld of spullen af te pakken</a:t>
            </a:r>
          </a:p>
          <a:p>
            <a:r>
              <a:rPr lang="nl-NL" sz="1200" b="1" kern="1200">
                <a:solidFill>
                  <a:schemeClr val="tx1"/>
                </a:solidFill>
                <a:effectLst/>
                <a:latin typeface="+mn-lt"/>
                <a:ea typeface="+mn-ea"/>
                <a:cs typeface="+mn-cs"/>
              </a:rPr>
              <a:t>onlangs:</a:t>
            </a:r>
            <a:r>
              <a:rPr lang="nl-NL" sz="1200" kern="1200">
                <a:solidFill>
                  <a:schemeClr val="tx1"/>
                </a:solidFill>
                <a:effectLst/>
                <a:latin typeface="+mn-lt"/>
                <a:ea typeface="+mn-ea"/>
                <a:cs typeface="+mn-cs"/>
              </a:rPr>
              <a:t> kort geleden</a:t>
            </a:r>
          </a:p>
          <a:p>
            <a:r>
              <a:rPr lang="nl-NL" sz="1200" b="1" kern="1200">
                <a:solidFill>
                  <a:schemeClr val="tx1"/>
                </a:solidFill>
                <a:effectLst/>
                <a:latin typeface="+mn-lt"/>
                <a:ea typeface="+mn-ea"/>
                <a:cs typeface="+mn-cs"/>
              </a:rPr>
              <a:t>de expert:</a:t>
            </a:r>
            <a:r>
              <a:rPr lang="nl-NL" sz="1200" kern="1200">
                <a:solidFill>
                  <a:schemeClr val="tx1"/>
                </a:solidFill>
                <a:effectLst/>
                <a:latin typeface="+mn-lt"/>
                <a:ea typeface="+mn-ea"/>
                <a:cs typeface="+mn-cs"/>
              </a:rPr>
              <a:t> iemand die veel van iets weet</a:t>
            </a:r>
          </a:p>
          <a:p>
            <a:r>
              <a:rPr lang="nl-NL" sz="1200" b="1" kern="1200">
                <a:solidFill>
                  <a:schemeClr val="tx1"/>
                </a:solidFill>
                <a:effectLst/>
                <a:latin typeface="+mn-lt"/>
                <a:ea typeface="+mn-ea"/>
                <a:cs typeface="+mn-cs"/>
              </a:rPr>
              <a:t>verdacht:</a:t>
            </a:r>
            <a:r>
              <a:rPr lang="nl-NL" sz="1200" kern="1200">
                <a:solidFill>
                  <a:schemeClr val="tx1"/>
                </a:solidFill>
                <a:effectLst/>
                <a:latin typeface="+mn-lt"/>
                <a:ea typeface="+mn-ea"/>
                <a:cs typeface="+mn-cs"/>
              </a:rPr>
              <a:t> niet helemaal goed of eerlijk lijkend</a:t>
            </a:r>
          </a:p>
          <a:p>
            <a:r>
              <a:rPr lang="nl-NL" sz="1200" b="1" kern="1200">
                <a:solidFill>
                  <a:schemeClr val="tx1"/>
                </a:solidFill>
                <a:effectLst/>
                <a:latin typeface="+mn-lt"/>
                <a:ea typeface="+mn-ea"/>
                <a:cs typeface="+mn-cs"/>
              </a:rPr>
              <a:t>betrouwbaar:</a:t>
            </a:r>
            <a:r>
              <a:rPr lang="nl-NL" sz="1200" kern="1200">
                <a:solidFill>
                  <a:schemeClr val="tx1"/>
                </a:solidFill>
                <a:effectLst/>
                <a:latin typeface="+mn-lt"/>
                <a:ea typeface="+mn-ea"/>
                <a:cs typeface="+mn-cs"/>
              </a:rPr>
              <a:t> juist, kloppend</a:t>
            </a:r>
          </a:p>
          <a:p>
            <a:r>
              <a:rPr lang="nl-NL" sz="1200" b="1" kern="1200">
                <a:solidFill>
                  <a:schemeClr val="tx1"/>
                </a:solidFill>
                <a:effectLst/>
                <a:latin typeface="+mn-lt"/>
                <a:ea typeface="+mn-ea"/>
                <a:cs typeface="+mn-cs"/>
              </a:rPr>
              <a:t>overkomen:</a:t>
            </a:r>
            <a:r>
              <a:rPr lang="nl-NL" sz="1200" kern="1200">
                <a:solidFill>
                  <a:schemeClr val="tx1"/>
                </a:solidFill>
                <a:effectLst/>
                <a:latin typeface="+mn-lt"/>
                <a:ea typeface="+mn-ea"/>
                <a:cs typeface="+mn-cs"/>
              </a:rPr>
              <a:t> onverwacht gebeuren</a:t>
            </a:r>
          </a:p>
          <a:p>
            <a:r>
              <a:rPr lang="nl-NL" sz="1200" b="1" kern="1200">
                <a:solidFill>
                  <a:schemeClr val="tx1"/>
                </a:solidFill>
                <a:effectLst/>
                <a:latin typeface="+mn-lt"/>
                <a:ea typeface="+mn-ea"/>
                <a:cs typeface="+mn-cs"/>
              </a:rPr>
              <a:t>oproepen:</a:t>
            </a:r>
            <a:r>
              <a:rPr lang="nl-NL" sz="1200" kern="1200">
                <a:solidFill>
                  <a:schemeClr val="tx1"/>
                </a:solidFill>
                <a:effectLst/>
                <a:latin typeface="+mn-lt"/>
                <a:ea typeface="+mn-ea"/>
                <a:cs typeface="+mn-cs"/>
              </a:rPr>
              <a:t> dringend vragen iets te doen</a:t>
            </a:r>
            <a:endParaRPr lang="nl-NL" sz="1200" b="1" kern="120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t>
            </a:r>
            <a:r>
              <a:rPr lang="nl-NL" err="1"/>
              <a:t>Shutterstock</a:t>
            </a:r>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F74755-F4A9-2E5F-0604-779BD93DC35C}"/>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DB8E55E-121C-D6BA-2D62-4DCFFEF67A15}"/>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2134DAFA-0772-15ED-9829-660110EFB6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a:extLst>
              <a:ext uri="{FF2B5EF4-FFF2-40B4-BE49-F238E27FC236}">
                <a16:creationId xmlns:a16="http://schemas.microsoft.com/office/drawing/2014/main" id="{3F0D1BD2-93CC-8B8A-5B92-0657870A6A59}"/>
              </a:ext>
            </a:extLst>
          </p:cNvPr>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1889197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10</a:t>
            </a:fld>
            <a:endParaRPr lang="nl-NL"/>
          </a:p>
        </p:txBody>
      </p:sp>
    </p:spTree>
    <p:extLst>
      <p:ext uri="{BB962C8B-B14F-4D97-AF65-F5344CB8AC3E}">
        <p14:creationId xmlns:p14="http://schemas.microsoft.com/office/powerpoint/2010/main" val="38206948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320056233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64699145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19572235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1214974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261535227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17</a:t>
            </a:fld>
            <a:endParaRPr lang="nl-NL"/>
          </a:p>
        </p:txBody>
      </p:sp>
    </p:spTree>
    <p:extLst>
      <p:ext uri="{BB962C8B-B14F-4D97-AF65-F5344CB8AC3E}">
        <p14:creationId xmlns:p14="http://schemas.microsoft.com/office/powerpoint/2010/main" val="17594499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18</a:t>
            </a:fld>
            <a:endParaRPr lang="nl-NL"/>
          </a:p>
        </p:txBody>
      </p:sp>
    </p:spTree>
    <p:extLst>
      <p:ext uri="{BB962C8B-B14F-4D97-AF65-F5344CB8AC3E}">
        <p14:creationId xmlns:p14="http://schemas.microsoft.com/office/powerpoint/2010/main" val="86729572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19</a:t>
            </a:fld>
            <a:endParaRPr lang="nl-NL"/>
          </a:p>
        </p:txBody>
      </p:sp>
    </p:spTree>
    <p:extLst>
      <p:ext uri="{BB962C8B-B14F-4D97-AF65-F5344CB8AC3E}">
        <p14:creationId xmlns:p14="http://schemas.microsoft.com/office/powerpoint/2010/main" val="2597900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endParaRPr lang="nl-NL"/>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20</a:t>
            </a:fld>
            <a:endParaRPr lang="nl-NL"/>
          </a:p>
        </p:txBody>
      </p:sp>
    </p:spTree>
    <p:extLst>
      <p:ext uri="{BB962C8B-B14F-4D97-AF65-F5344CB8AC3E}">
        <p14:creationId xmlns:p14="http://schemas.microsoft.com/office/powerpoint/2010/main" val="107973834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21</a:t>
            </a:fld>
            <a:endParaRPr lang="nl-NL"/>
          </a:p>
        </p:txBody>
      </p:sp>
    </p:spTree>
    <p:extLst>
      <p:ext uri="{BB962C8B-B14F-4D97-AF65-F5344CB8AC3E}">
        <p14:creationId xmlns:p14="http://schemas.microsoft.com/office/powerpoint/2010/main" val="413603165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t>
            </a:r>
            <a:r>
              <a:rPr lang="nl-NL" err="1"/>
              <a:t>Shutterstock</a:t>
            </a:r>
            <a:r>
              <a:rPr lang="nl-NL"/>
              <a:t>/AI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22</a:t>
            </a:fld>
            <a:endParaRPr lang="nl-NL"/>
          </a:p>
        </p:txBody>
      </p:sp>
    </p:spTree>
    <p:extLst>
      <p:ext uri="{BB962C8B-B14F-4D97-AF65-F5344CB8AC3E}">
        <p14:creationId xmlns:p14="http://schemas.microsoft.com/office/powerpoint/2010/main" val="31286598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7.xml"/><Relationship Id="rId5" Type="http://schemas.openxmlformats.org/officeDocument/2006/relationships/image" Target="../media/image16.jpeg"/><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8.jpe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19.jpe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7.xml"/><Relationship Id="rId5" Type="http://schemas.openxmlformats.org/officeDocument/2006/relationships/image" Target="../media/image24.jpeg"/><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14.png"/><Relationship Id="rId7" Type="http://schemas.openxmlformats.org/officeDocument/2006/relationships/image" Target="../media/image27.jpe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26.jpeg"/><Relationship Id="rId5" Type="http://schemas.microsoft.com/office/2007/relationships/hdphoto" Target="../media/hdphoto1.wdp"/><Relationship Id="rId4" Type="http://schemas.openxmlformats.org/officeDocument/2006/relationships/image" Target="../media/image25.png"/></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35.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4.jpeg"/><Relationship Id="rId5" Type="http://schemas.openxmlformats.org/officeDocument/2006/relationships/image" Target="../media/image33.jpeg"/><Relationship Id="rId4" Type="http://schemas.openxmlformats.org/officeDocument/2006/relationships/image" Target="../media/image32.jpeg"/></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image" Target="../media/image3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1900" u="sng" err="1">
                <a:solidFill>
                  <a:prstClr val="black"/>
                </a:solidFill>
              </a:rPr>
              <a:t>Semantisatieverhaal</a:t>
            </a:r>
            <a:r>
              <a:rPr lang="nl-NL" sz="1900" u="sng">
                <a:solidFill>
                  <a:prstClr val="black"/>
                </a:solidFill>
              </a:rPr>
              <a:t> A:</a:t>
            </a:r>
          </a:p>
          <a:p>
            <a:pPr marL="0" indent="0">
              <a:buNone/>
            </a:pPr>
            <a:r>
              <a:rPr lang="nl-NL" sz="1900" b="1" u="sng"/>
              <a:t>Onlangs</a:t>
            </a:r>
            <a:r>
              <a:rPr lang="nl-NL" sz="1900"/>
              <a:t>, </a:t>
            </a:r>
            <a:r>
              <a:rPr lang="nl-NL" sz="1900" b="1" i="1"/>
              <a:t>kort geleden</a:t>
            </a:r>
            <a:r>
              <a:rPr lang="nl-NL" sz="1900"/>
              <a:t>, waren er twee schilderijen verdwenen uit een museum. De politie kwam meteen kijken. Wie had ze meegenomen?</a:t>
            </a:r>
          </a:p>
          <a:p>
            <a:pPr marL="0" indent="0">
              <a:buNone/>
            </a:pPr>
            <a:r>
              <a:rPr lang="nl-NL" sz="1900"/>
              <a:t>Een bewaker had een man gezien. Hij vond de man </a:t>
            </a:r>
            <a:r>
              <a:rPr lang="nl-NL" sz="1900" b="1" u="sng"/>
              <a:t>verdacht</a:t>
            </a:r>
            <a:r>
              <a:rPr lang="nl-NL" sz="1900"/>
              <a:t>. Hij vond de man </a:t>
            </a:r>
            <a:r>
              <a:rPr lang="nl-NL" sz="1900" b="1" i="1"/>
              <a:t>niet helemaal eerlijk lijkend</a:t>
            </a:r>
            <a:r>
              <a:rPr lang="nl-NL" sz="1900"/>
              <a:t>. De man probeerde namelijk </a:t>
            </a:r>
            <a:r>
              <a:rPr lang="nl-NL" sz="1900" b="1" u="sng"/>
              <a:t>toegang te krijgen tot</a:t>
            </a:r>
            <a:r>
              <a:rPr lang="nl-NL" sz="1900"/>
              <a:t> een kamer waar hij niet mocht komen. Hij probeerde dus </a:t>
            </a:r>
            <a:r>
              <a:rPr lang="nl-NL" sz="1900" b="1" i="1"/>
              <a:t>bij de kamer te kunnen</a:t>
            </a:r>
            <a:r>
              <a:rPr lang="nl-NL" sz="1900"/>
              <a:t>. De bewaker had hem gewaarschuwd en toen ging de man weg. Maar later waren er ineens twee schilderijen weg. De bewaker belde de politie en vertelde precies wat hij had gezien. Zijn verhaal was </a:t>
            </a:r>
            <a:r>
              <a:rPr lang="nl-NL" sz="1900" b="1" u="sng"/>
              <a:t>betrouwbaar</a:t>
            </a:r>
            <a:r>
              <a:rPr lang="nl-NL" sz="1900"/>
              <a:t>, </a:t>
            </a:r>
            <a:r>
              <a:rPr lang="nl-NL" sz="1900" b="1" i="1"/>
              <a:t>kloppend</a:t>
            </a:r>
            <a:r>
              <a:rPr lang="nl-NL" sz="1900"/>
              <a:t>. De politie kon erop vertrouwen dat hij de waarheid vertelde. De politie vroeg ook </a:t>
            </a:r>
            <a:r>
              <a:rPr lang="nl-NL" sz="1900" b="1" u="sng"/>
              <a:t>een expert</a:t>
            </a:r>
            <a:r>
              <a:rPr lang="nl-NL" sz="1900"/>
              <a:t> om hulp. Een expert is </a:t>
            </a:r>
            <a:r>
              <a:rPr lang="nl-NL" sz="1900" b="1" i="1"/>
              <a:t>iemand die veel van iets weet</a:t>
            </a:r>
            <a:r>
              <a:rPr lang="nl-NL" sz="1900"/>
              <a:t>. Deze expert wist veel van computers. Hij kon van de beelden van de bewakingscamera een goede foto van de man maken. Die foto kwam toen op het nieuws. En iedereen werd </a:t>
            </a:r>
            <a:r>
              <a:rPr lang="nl-NL" sz="1900" b="1" u="sng"/>
              <a:t>opgeroepen</a:t>
            </a:r>
            <a:r>
              <a:rPr lang="nl-NL" sz="1900"/>
              <a:t> om te bellen als je de man herkende. Je werd dus </a:t>
            </a:r>
            <a:r>
              <a:rPr lang="nl-NL" sz="1900" b="1" i="1"/>
              <a:t>dringend gevraagd om te bellen</a:t>
            </a:r>
            <a:r>
              <a:rPr lang="nl-NL" sz="1900"/>
              <a:t> als je wist wie de man was.</a:t>
            </a:r>
          </a:p>
          <a:p>
            <a:pPr marL="0" indent="0">
              <a:buNone/>
            </a:pPr>
            <a:r>
              <a:rPr lang="nl-NL" sz="1900"/>
              <a:t>Gelukkig herkende iemand de man. Maar hij was niet </a:t>
            </a:r>
            <a:r>
              <a:rPr lang="nl-NL" sz="1900" b="1" u="sng"/>
              <a:t>bereikbaar</a:t>
            </a:r>
            <a:r>
              <a:rPr lang="nl-NL" sz="1900"/>
              <a:t>. Ze konden geen </a:t>
            </a:r>
            <a:r>
              <a:rPr lang="nl-NL" sz="1900" b="1" i="1"/>
              <a:t>contact met hem krijgen</a:t>
            </a:r>
            <a:r>
              <a:rPr lang="nl-NL" sz="1900"/>
              <a:t>. Na een paar dagen vond de politie hem toch. De man had geprobeerd het museum </a:t>
            </a:r>
            <a:r>
              <a:rPr lang="nl-NL" sz="1900" b="1" u="sng"/>
              <a:t>op te lichten</a:t>
            </a:r>
            <a:r>
              <a:rPr lang="nl-NL" sz="1900"/>
              <a:t>. Hij was </a:t>
            </a:r>
            <a:r>
              <a:rPr lang="nl-NL" sz="1900" b="1" i="1"/>
              <a:t>oneerlijk tegen de bewaker geweest en wilde de schilderijen afpakken</a:t>
            </a:r>
            <a:r>
              <a:rPr lang="nl-NL" sz="1900"/>
              <a:t>. De politie ontdekte dat de man eerder ook al </a:t>
            </a:r>
            <a:r>
              <a:rPr lang="nl-NL" sz="1900" b="1" u="sng"/>
              <a:t>een misdrijf had gepleegd</a:t>
            </a:r>
            <a:r>
              <a:rPr lang="nl-NL" sz="1900"/>
              <a:t>. Zo noem je het </a:t>
            </a:r>
            <a:r>
              <a:rPr lang="nl-NL" sz="1900" b="1" i="1"/>
              <a:t>als iemand iets doet wat niet mag van de wet</a:t>
            </a:r>
            <a:r>
              <a:rPr lang="nl-NL" sz="1900"/>
              <a:t>. </a:t>
            </a:r>
            <a:br>
              <a:rPr lang="nl-NL" sz="1900"/>
            </a:br>
            <a:r>
              <a:rPr lang="nl-NL" sz="1900"/>
              <a:t>De schilderijen werden teruggebracht naar het museum. Gelukkig konden de bezoekers ze snel weer bewonderen. En de bewaker nam een weekje vakantie. Want hij was een beetje van slag van wat hem was </a:t>
            </a:r>
            <a:r>
              <a:rPr lang="nl-NL" sz="1900" b="1" u="sng"/>
              <a:t>overkomen</a:t>
            </a:r>
            <a:r>
              <a:rPr lang="nl-NL" sz="1900"/>
              <a:t>, van wat zo </a:t>
            </a:r>
            <a:r>
              <a:rPr lang="nl-NL" sz="1900" b="1" i="1"/>
              <a:t>onverwacht was gebeurd</a:t>
            </a:r>
            <a:r>
              <a:rPr lang="nl-NL" sz="1900"/>
              <a:t>. </a:t>
            </a:r>
          </a:p>
          <a:p>
            <a:pPr marL="0" lvl="0" indent="0">
              <a:spcBef>
                <a:spcPts val="200"/>
              </a:spcBef>
              <a:spcAft>
                <a:spcPts val="200"/>
              </a:spcAft>
              <a:buNone/>
            </a:pPr>
            <a:endParaRPr lang="nl-NL" sz="2400">
              <a:ea typeface="Times New Roman" panose="02020603050405020304" pitchFamily="18" charset="0"/>
              <a:cs typeface="Arial" panose="020B0604020202020204" pitchFamily="34" charset="0"/>
            </a:endParaRPr>
          </a:p>
          <a:p>
            <a:pPr marL="0" lvl="0" indent="0">
              <a:spcBef>
                <a:spcPts val="200"/>
              </a:spcBef>
              <a:spcAft>
                <a:spcPts val="200"/>
              </a:spcAft>
              <a:buNone/>
            </a:pPr>
            <a:endParaRPr lang="nl-NL" sz="2000">
              <a:ea typeface="Times New Roman" panose="02020603050405020304" pitchFamily="18" charset="0"/>
              <a:cs typeface="Arial" panose="020B0604020202020204" pitchFamily="34" charset="0"/>
            </a:endParaRPr>
          </a:p>
        </p:txBody>
      </p:sp>
      <p:sp>
        <p:nvSpPr>
          <p:cNvPr id="4" name="Tekstvak 1"/>
          <p:cNvSpPr txBox="1"/>
          <p:nvPr/>
        </p:nvSpPr>
        <p:spPr>
          <a:xfrm>
            <a:off x="8777220" y="35332"/>
            <a:ext cx="32412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A</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lstStyle/>
          <a:p>
            <a:r>
              <a:rPr lang="nl-NL">
                <a:solidFill>
                  <a:srgbClr val="C00000"/>
                </a:solidFill>
                <a:latin typeface="Century Gothic" panose="020B0502020202020204" pitchFamily="34" charset="0"/>
              </a:rPr>
              <a:t>Week 44 – 27 oktober 2026</a:t>
            </a:r>
          </a:p>
          <a:p>
            <a:r>
              <a:rPr lang="nl-NL">
                <a:solidFill>
                  <a:srgbClr val="C00000"/>
                </a:solidFill>
                <a:latin typeface="Century Gothic" panose="020B0502020202020204" pitchFamily="34" charset="0"/>
              </a:rPr>
              <a:t>Niveau 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onlangs</a:t>
            </a:r>
          </a:p>
        </p:txBody>
      </p:sp>
      <p:pic>
        <p:nvPicPr>
          <p:cNvPr id="7" name="Afbeelding 6">
            <a:extLst>
              <a:ext uri="{FF2B5EF4-FFF2-40B4-BE49-F238E27FC236}">
                <a16:creationId xmlns:a16="http://schemas.microsoft.com/office/drawing/2014/main" id="{A31ADD35-6BD1-353F-D005-D3C18131114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99592" y="1556792"/>
            <a:ext cx="7344816" cy="4898993"/>
          </a:xfrm>
          <a:prstGeom prst="rect">
            <a:avLst/>
          </a:prstGeom>
        </p:spPr>
      </p:pic>
      <p:pic>
        <p:nvPicPr>
          <p:cNvPr id="9" name="Afbeelding 8">
            <a:extLst>
              <a:ext uri="{FF2B5EF4-FFF2-40B4-BE49-F238E27FC236}">
                <a16:creationId xmlns:a16="http://schemas.microsoft.com/office/drawing/2014/main" id="{FE2DE1F6-4AF6-005D-EAE7-AF60E33834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004048" y="3717032"/>
            <a:ext cx="755802" cy="432381"/>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verdacht</a:t>
            </a:r>
          </a:p>
        </p:txBody>
      </p:sp>
      <p:pic>
        <p:nvPicPr>
          <p:cNvPr id="3" name="Afbeelding 2">
            <a:extLst>
              <a:ext uri="{FF2B5EF4-FFF2-40B4-BE49-F238E27FC236}">
                <a16:creationId xmlns:a16="http://schemas.microsoft.com/office/drawing/2014/main" id="{194B8D6E-DB5F-77B3-3D5C-BE0F0F335676}"/>
              </a:ext>
            </a:extLst>
          </p:cNvPr>
          <p:cNvPicPr>
            <a:picLocks noChangeAspect="1"/>
          </p:cNvPicPr>
          <p:nvPr/>
        </p:nvPicPr>
        <p:blipFill>
          <a:blip r:embed="rId3"/>
          <a:stretch>
            <a:fillRect/>
          </a:stretch>
        </p:blipFill>
        <p:spPr>
          <a:xfrm>
            <a:off x="2251416" y="1412776"/>
            <a:ext cx="4641167" cy="5217522"/>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toegang krijgen tot</a:t>
            </a:r>
          </a:p>
        </p:txBody>
      </p:sp>
      <p:pic>
        <p:nvPicPr>
          <p:cNvPr id="3" name="Afbeelding 2">
            <a:extLst>
              <a:ext uri="{FF2B5EF4-FFF2-40B4-BE49-F238E27FC236}">
                <a16:creationId xmlns:a16="http://schemas.microsoft.com/office/drawing/2014/main" id="{D85E9BB7-74D1-FC61-D213-C8AE70F16A5D}"/>
              </a:ext>
            </a:extLst>
          </p:cNvPr>
          <p:cNvPicPr>
            <a:picLocks noChangeAspect="1"/>
          </p:cNvPicPr>
          <p:nvPr/>
        </p:nvPicPr>
        <p:blipFill>
          <a:blip r:embed="rId3"/>
          <a:stretch>
            <a:fillRect/>
          </a:stretch>
        </p:blipFill>
        <p:spPr>
          <a:xfrm>
            <a:off x="2254002" y="1226143"/>
            <a:ext cx="4599483" cy="5350731"/>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45BB6-BA92-D308-68EF-C911724BCE73}"/>
            </a:ext>
          </a:extLst>
        </p:cNvPr>
        <p:cNvGrpSpPr/>
        <p:nvPr/>
      </p:nvGrpSpPr>
      <p:grpSpPr>
        <a:xfrm>
          <a:off x="0" y="0"/>
          <a:ext cx="0" cy="0"/>
          <a:chOff x="0" y="0"/>
          <a:chExt cx="0" cy="0"/>
        </a:xfrm>
      </p:grpSpPr>
      <p:sp>
        <p:nvSpPr>
          <p:cNvPr id="6" name="Tekstvak 5">
            <a:extLst>
              <a:ext uri="{FF2B5EF4-FFF2-40B4-BE49-F238E27FC236}">
                <a16:creationId xmlns:a16="http://schemas.microsoft.com/office/drawing/2014/main" id="{A7065E59-92F3-3E66-1CD2-87FB3A103D5D}"/>
              </a:ext>
            </a:extLst>
          </p:cNvPr>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betrouwbaar</a:t>
            </a:r>
          </a:p>
        </p:txBody>
      </p:sp>
      <p:pic>
        <p:nvPicPr>
          <p:cNvPr id="5" name="Afbeelding 4">
            <a:extLst>
              <a:ext uri="{FF2B5EF4-FFF2-40B4-BE49-F238E27FC236}">
                <a16:creationId xmlns:a16="http://schemas.microsoft.com/office/drawing/2014/main" id="{6AED2A56-2593-91FF-310D-D4676570C7C9}"/>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52042" y="1484784"/>
            <a:ext cx="6839916" cy="4978714"/>
          </a:xfrm>
          <a:prstGeom prst="rect">
            <a:avLst/>
          </a:prstGeom>
        </p:spPr>
      </p:pic>
    </p:spTree>
    <p:extLst>
      <p:ext uri="{BB962C8B-B14F-4D97-AF65-F5344CB8AC3E}">
        <p14:creationId xmlns:p14="http://schemas.microsoft.com/office/powerpoint/2010/main" val="22644536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expert</a:t>
            </a:r>
          </a:p>
        </p:txBody>
      </p:sp>
      <p:pic>
        <p:nvPicPr>
          <p:cNvPr id="3" name="Afbeelding 2">
            <a:extLst>
              <a:ext uri="{FF2B5EF4-FFF2-40B4-BE49-F238E27FC236}">
                <a16:creationId xmlns:a16="http://schemas.microsoft.com/office/drawing/2014/main" id="{9A24AC23-FF8D-F95B-3CF5-BEBEA0A4FEAD}"/>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6189" y="1412776"/>
            <a:ext cx="3771622" cy="5227991"/>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oproepen</a:t>
            </a:r>
          </a:p>
        </p:txBody>
      </p:sp>
      <p:pic>
        <p:nvPicPr>
          <p:cNvPr id="3" name="Afbeelding 2">
            <a:extLst>
              <a:ext uri="{FF2B5EF4-FFF2-40B4-BE49-F238E27FC236}">
                <a16:creationId xmlns:a16="http://schemas.microsoft.com/office/drawing/2014/main" id="{1F41C4C2-3C1C-90F9-F39D-18FDD465953B}"/>
              </a:ext>
            </a:extLst>
          </p:cNvPr>
          <p:cNvPicPr>
            <a:picLocks noChangeAspect="1"/>
          </p:cNvPicPr>
          <p:nvPr/>
        </p:nvPicPr>
        <p:blipFill>
          <a:blip r:embed="rId3" cstate="email">
            <a:extLst>
              <a:ext uri="{28A0092B-C50C-407E-A947-70E740481C1C}">
                <a14:useLocalDpi xmlns:a14="http://schemas.microsoft.com/office/drawing/2010/main"/>
              </a:ext>
            </a:extLst>
          </a:blip>
          <a:srcRect/>
          <a:stretch>
            <a:fillRect/>
          </a:stretch>
        </p:blipFill>
        <p:spPr>
          <a:xfrm>
            <a:off x="2388565" y="1412776"/>
            <a:ext cx="4366870" cy="5219705"/>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bereikbaar</a:t>
            </a:r>
          </a:p>
        </p:txBody>
      </p:sp>
      <p:pic>
        <p:nvPicPr>
          <p:cNvPr id="3" name="Afbeelding 2">
            <a:extLst>
              <a:ext uri="{FF2B5EF4-FFF2-40B4-BE49-F238E27FC236}">
                <a16:creationId xmlns:a16="http://schemas.microsoft.com/office/drawing/2014/main" id="{CC834FAA-48A4-044F-8E2A-EDA6D919C3A7}"/>
              </a:ext>
            </a:extLst>
          </p:cNvPr>
          <p:cNvPicPr>
            <a:picLocks noChangeAspect="1"/>
          </p:cNvPicPr>
          <p:nvPr/>
        </p:nvPicPr>
        <p:blipFill>
          <a:blip r:embed="rId3"/>
          <a:stretch>
            <a:fillRect/>
          </a:stretch>
        </p:blipFill>
        <p:spPr>
          <a:xfrm>
            <a:off x="2202555" y="1340768"/>
            <a:ext cx="4738889" cy="5362426"/>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oplichten</a:t>
            </a:r>
          </a:p>
        </p:txBody>
      </p:sp>
      <p:pic>
        <p:nvPicPr>
          <p:cNvPr id="3" name="Afbeelding 2">
            <a:extLst>
              <a:ext uri="{FF2B5EF4-FFF2-40B4-BE49-F238E27FC236}">
                <a16:creationId xmlns:a16="http://schemas.microsoft.com/office/drawing/2014/main" id="{3F131BA3-C5CC-2D19-32D2-0B354219E91C}"/>
              </a:ext>
            </a:extLst>
          </p:cNvPr>
          <p:cNvPicPr>
            <a:picLocks noChangeAspect="1"/>
          </p:cNvPicPr>
          <p:nvPr/>
        </p:nvPicPr>
        <p:blipFill>
          <a:blip r:embed="rId3"/>
          <a:stretch>
            <a:fillRect/>
          </a:stretch>
        </p:blipFill>
        <p:spPr>
          <a:xfrm>
            <a:off x="2263976" y="1340768"/>
            <a:ext cx="4616048" cy="5328592"/>
          </a:xfrm>
          <a:prstGeom prst="rect">
            <a:avLst/>
          </a:prstGeom>
        </p:spPr>
      </p:pic>
    </p:spTree>
    <p:extLst>
      <p:ext uri="{BB962C8B-B14F-4D97-AF65-F5344CB8AC3E}">
        <p14:creationId xmlns:p14="http://schemas.microsoft.com/office/powerpoint/2010/main" val="14870440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een misdrijf plegen</a:t>
            </a:r>
          </a:p>
        </p:txBody>
      </p:sp>
      <p:pic>
        <p:nvPicPr>
          <p:cNvPr id="3" name="Afbeelding 2">
            <a:extLst>
              <a:ext uri="{FF2B5EF4-FFF2-40B4-BE49-F238E27FC236}">
                <a16:creationId xmlns:a16="http://schemas.microsoft.com/office/drawing/2014/main" id="{27BFE229-183A-542A-275D-313706959914}"/>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195736" y="1412776"/>
            <a:ext cx="4422109" cy="5092675"/>
          </a:xfrm>
          <a:prstGeom prst="rect">
            <a:avLst/>
          </a:prstGeom>
        </p:spPr>
      </p:pic>
    </p:spTree>
    <p:extLst>
      <p:ext uri="{BB962C8B-B14F-4D97-AF65-F5344CB8AC3E}">
        <p14:creationId xmlns:p14="http://schemas.microsoft.com/office/powerpoint/2010/main" val="12017272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overkomen</a:t>
            </a:r>
          </a:p>
        </p:txBody>
      </p:sp>
      <p:pic>
        <p:nvPicPr>
          <p:cNvPr id="3" name="Afbeelding 2">
            <a:extLst>
              <a:ext uri="{FF2B5EF4-FFF2-40B4-BE49-F238E27FC236}">
                <a16:creationId xmlns:a16="http://schemas.microsoft.com/office/drawing/2014/main" id="{65D5B3FF-9C34-FF4B-39D0-71F8416766F1}"/>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231740" y="1412776"/>
            <a:ext cx="4680520" cy="5087129"/>
          </a:xfrm>
          <a:prstGeom prst="rect">
            <a:avLst/>
          </a:prstGeom>
        </p:spPr>
      </p:pic>
    </p:spTree>
    <p:extLst>
      <p:ext uri="{BB962C8B-B14F-4D97-AF65-F5344CB8AC3E}">
        <p14:creationId xmlns:p14="http://schemas.microsoft.com/office/powerpoint/2010/main" val="290473842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FFF6A-DB73-4E3A-D6EA-B24367CFC622}"/>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3E7BC125-1415-B470-0946-8DF763365FFE}"/>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77F60148-E05A-FF12-4A36-B8908FFDC753}"/>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826AAC5F-8A75-3E93-8640-F48354EBCDC4}"/>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8A91B4CB-26C7-AFB9-A4D8-12904738CF66}"/>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BF1DD47D-7FAD-0A69-916D-BDC468A106DA}"/>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C58117ED-B49E-A58B-D52A-41DEC0A43E60}"/>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9880D6D7-BAF0-3433-7578-B05AFD595FF8}"/>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0FC97556-3370-B5B8-2BC2-0EA13573028A}"/>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2565434A-2CFB-4AB9-B11B-133BC14F43E8}"/>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65A1CF70-0B8D-3976-6516-2D0F031F1D70}"/>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E58A5B92-880D-14C1-B149-F0C0C0A4C5A9}"/>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22150B16-401F-4E2A-EEAA-05884228896C}"/>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E27326CE-A676-DF89-FA37-9327BF7A0E4A}"/>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D1F4E8E7-5F5A-E84A-CBB0-FAD8CF772C4B}"/>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C624A421-00ED-5AD0-B451-64B17E6A2ED7}"/>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E92D7BBB-F0EF-ABEA-1B37-2438D2A51F30}"/>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E091017E-260A-1604-55DA-9D2836A80F38}"/>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C34B6332-9D58-E115-8209-3DF1C2E5B2BF}"/>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0AA46FDA-753B-47FA-7F2A-AC52506686B9}"/>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verdacht</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574C3E37-68B1-F907-0B08-B8C077F1DB22}"/>
              </a:ext>
            </a:extLst>
          </p:cNvPr>
          <p:cNvSpPr txBox="1">
            <a:spLocks noChangeArrowheads="1"/>
          </p:cNvSpPr>
          <p:nvPr/>
        </p:nvSpPr>
        <p:spPr bwMode="auto">
          <a:xfrm>
            <a:off x="4342847" y="326923"/>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effectLst/>
                <a:latin typeface="Century Gothic" panose="020B0502020202020204" pitchFamily="34" charset="0"/>
                <a:ea typeface="Calibri"/>
                <a:cs typeface="Times New Roman"/>
              </a:rPr>
              <a:t>betrouwbaar</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A6FFAF57-25A6-9A35-1C69-3F5A2E74FF41}"/>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niet helemaal goed of eerlijk lijkend</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200">
              <a:effectLst/>
              <a:latin typeface="Century Gothic" panose="020B0502020202020204" pitchFamily="34" charset="0"/>
              <a:ea typeface="Calibri"/>
              <a:cs typeface="Times New Roman"/>
            </a:endParaRPr>
          </a:p>
          <a:p>
            <a:pPr algn="ctr">
              <a:lnSpc>
                <a:spcPct val="90000"/>
              </a:lnSpc>
              <a:spcAft>
                <a:spcPts val="0"/>
              </a:spcAft>
            </a:pPr>
            <a:r>
              <a:rPr lang="nl-NL" sz="2400" i="1">
                <a:solidFill>
                  <a:srgbClr val="387038"/>
                </a:solidFill>
                <a:latin typeface="Century Gothic" panose="020B0502020202020204" pitchFamily="34" charset="0"/>
                <a:ea typeface="Calibri"/>
                <a:cs typeface="Times New Roman"/>
              </a:rPr>
              <a:t>De man leek al erg </a:t>
            </a:r>
            <a:r>
              <a:rPr lang="nl-NL" sz="2400" i="1" u="sng">
                <a:solidFill>
                  <a:srgbClr val="387038"/>
                </a:solidFill>
                <a:latin typeface="Century Gothic" panose="020B0502020202020204" pitchFamily="34" charset="0"/>
                <a:ea typeface="Calibri"/>
                <a:cs typeface="Times New Roman"/>
              </a:rPr>
              <a:t>verdacht</a:t>
            </a:r>
            <a:r>
              <a:rPr lang="nl-NL" sz="2400" i="1">
                <a:solidFill>
                  <a:srgbClr val="387038"/>
                </a:solidFill>
                <a:latin typeface="Century Gothic" panose="020B0502020202020204" pitchFamily="34" charset="0"/>
                <a:ea typeface="Calibri"/>
                <a:cs typeface="Times New Roman"/>
              </a:rPr>
              <a:t> toen hij door het museum liep</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CA192C49-EA1F-A748-5D29-7141E2F6A8B8}"/>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juist, kloppend</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gn="ctr">
              <a:lnSpc>
                <a:spcPct val="107000"/>
              </a:lnSpc>
            </a:pPr>
            <a:endParaRPr lang="nl-NL" sz="2400" i="1">
              <a:solidFill>
                <a:srgbClr val="387038"/>
              </a:solidFill>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Het verhaal van de bewaker was </a:t>
            </a:r>
            <a:r>
              <a:rPr lang="nl-NL" sz="2400" i="1" u="sng">
                <a:solidFill>
                  <a:srgbClr val="387038"/>
                </a:solidFill>
                <a:latin typeface="Century Gothic" panose="020B0502020202020204" pitchFamily="34" charset="0"/>
                <a:ea typeface="Calibri"/>
                <a:cs typeface="Times New Roman"/>
              </a:rPr>
              <a:t>betrouwbaar</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2CABF66A-E860-DA8B-136C-DCB1F4E04E43}"/>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D3151A45-8A6D-9DD8-0E6D-931B023CC711}"/>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6D60AF82-51E7-0535-D88A-E21D48EE5A14}"/>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0D98417F-834D-F0E9-7D09-69637BC4D02F}"/>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06459ED8-7B55-4F6C-29CC-0FEF1F4EA94C}"/>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64EE0587-50A4-73E9-528F-5CA5A287700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40277" y="2514831"/>
            <a:ext cx="2414750" cy="2714621"/>
          </a:xfrm>
          <a:prstGeom prst="rect">
            <a:avLst/>
          </a:prstGeom>
        </p:spPr>
      </p:pic>
      <p:pic>
        <p:nvPicPr>
          <p:cNvPr id="20" name="Afbeelding 19">
            <a:extLst>
              <a:ext uri="{FF2B5EF4-FFF2-40B4-BE49-F238E27FC236}">
                <a16:creationId xmlns:a16="http://schemas.microsoft.com/office/drawing/2014/main" id="{DCEB30F3-A16B-72D6-ABB6-6CF7BF844E30}"/>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09172" y="2197476"/>
            <a:ext cx="3462440" cy="2520279"/>
          </a:xfrm>
          <a:prstGeom prst="rect">
            <a:avLst/>
          </a:prstGeom>
        </p:spPr>
      </p:pic>
    </p:spTree>
    <p:extLst>
      <p:ext uri="{BB962C8B-B14F-4D97-AF65-F5344CB8AC3E}">
        <p14:creationId xmlns:p14="http://schemas.microsoft.com/office/powerpoint/2010/main" val="25596408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EB303-3473-5A06-B825-EC0B0C744B2F}"/>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E570D5BD-573B-4847-23D6-5DBAA4AE228F}"/>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E5593F69-9C78-6338-116F-6B57C9F3E85E}"/>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19EA6DA2-497A-E354-4F9A-C522B2A16A3F}"/>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22B010F5-5DEA-95AF-A9E6-A16CA74D74F0}"/>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DD7FD41B-002B-56DA-557F-5158F354308F}"/>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DE1F19D4-95BA-8A8E-E93F-B647AC1F780C}"/>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444EAB41-0BC0-991F-0F37-C82BE3E17CBA}"/>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FEB9F240-C5E1-FC39-039D-4154CBE88B45}"/>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4C766FCB-4DB1-DC0E-BBF6-7F3D7CC231C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975D91C-5495-4A70-E50E-D54C4D9D790B}"/>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D31BC3C4-EADB-BA0B-CB75-6AB61AECE63B}"/>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62240C51-6698-C507-AF27-76D46EC38E59}"/>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9FD3A8B1-4A48-7FE3-3C37-29FD697E565A}"/>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B586E8D7-7941-75A0-1E2B-747A198D0307}"/>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CE3017B8-9A20-098E-5F15-55CC68713EAE}"/>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63EA7A0F-7EC7-6756-F614-ED76A5EA93BC}"/>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29D83658-B3D5-F1F3-4673-2DF94B18BE3E}"/>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2224430F-5F50-0706-F7D8-423DB6F00A95}"/>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8C4D03EC-1F92-C8CC-8C7B-FCDC3AF29718}"/>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4800" b="1">
                <a:solidFill>
                  <a:srgbClr val="387038"/>
                </a:solidFill>
                <a:latin typeface="Century Gothic" panose="020B0502020202020204" pitchFamily="34" charset="0"/>
                <a:ea typeface="Calibri"/>
                <a:cs typeface="Times New Roman"/>
              </a:rPr>
              <a:t>toegang krijgen tot</a:t>
            </a:r>
            <a:endParaRPr lang="nl-NL" sz="48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3ABF0B5B-F21B-C8FE-224E-96F2A00D8D91}"/>
              </a:ext>
            </a:extLst>
          </p:cNvPr>
          <p:cNvSpPr txBox="1">
            <a:spLocks noChangeArrowheads="1"/>
          </p:cNvSpPr>
          <p:nvPr/>
        </p:nvSpPr>
        <p:spPr bwMode="auto">
          <a:xfrm>
            <a:off x="4355975" y="319017"/>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70000"/>
              </a:lnSpc>
              <a:spcAft>
                <a:spcPts val="800"/>
              </a:spcAft>
            </a:pPr>
            <a:r>
              <a:rPr lang="nl-NL" sz="4600" b="1">
                <a:solidFill>
                  <a:srgbClr val="387038"/>
                </a:solidFill>
                <a:effectLst/>
                <a:latin typeface="Century Gothic" panose="020B0502020202020204" pitchFamily="34" charset="0"/>
                <a:ea typeface="Calibri"/>
                <a:cs typeface="Times New Roman"/>
              </a:rPr>
              <a:t>afgesloten zijn voor</a:t>
            </a:r>
            <a:endParaRPr lang="nl-NL" sz="46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930C4B59-E3EA-19B4-E30D-81D0D78DAAF5}"/>
              </a:ext>
            </a:extLst>
          </p:cNvPr>
          <p:cNvSpPr txBox="1">
            <a:spLocks noChangeArrowheads="1"/>
          </p:cNvSpPr>
          <p:nvPr/>
        </p:nvSpPr>
        <p:spPr bwMode="auto">
          <a:xfrm>
            <a:off x="247089" y="1412775"/>
            <a:ext cx="4185327" cy="500830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ergens bij kunnen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600">
              <a:effectLst/>
              <a:latin typeface="Century Gothic" panose="020B0502020202020204" pitchFamily="34" charset="0"/>
              <a:ea typeface="Calibri"/>
              <a:cs typeface="Times New Roman"/>
            </a:endParaRPr>
          </a:p>
          <a:p>
            <a:pPr algn="ctr">
              <a:lnSpc>
                <a:spcPct val="90000"/>
              </a:lnSpc>
              <a:spcAft>
                <a:spcPts val="0"/>
              </a:spcAft>
            </a:pPr>
            <a:r>
              <a:rPr lang="nl-NL" sz="2400" i="1">
                <a:solidFill>
                  <a:srgbClr val="387038"/>
                </a:solidFill>
                <a:latin typeface="Century Gothic" panose="020B0502020202020204" pitchFamily="34" charset="0"/>
                <a:ea typeface="Calibri"/>
                <a:cs typeface="Times New Roman"/>
              </a:rPr>
              <a:t>De man probeerde </a:t>
            </a:r>
            <a:r>
              <a:rPr lang="nl-NL" sz="2400" i="1" u="sng">
                <a:solidFill>
                  <a:srgbClr val="387038"/>
                </a:solidFill>
                <a:latin typeface="Century Gothic" panose="020B0502020202020204" pitchFamily="34" charset="0"/>
                <a:ea typeface="Calibri"/>
                <a:cs typeface="Times New Roman"/>
              </a:rPr>
              <a:t>toegang</a:t>
            </a:r>
            <a:r>
              <a:rPr lang="nl-NL" sz="2400" i="1">
                <a:solidFill>
                  <a:srgbClr val="387038"/>
                </a:solidFill>
                <a:latin typeface="Century Gothic" panose="020B0502020202020204" pitchFamily="34" charset="0"/>
                <a:ea typeface="Calibri"/>
                <a:cs typeface="Times New Roman"/>
              </a:rPr>
              <a:t> te </a:t>
            </a:r>
            <a:r>
              <a:rPr lang="nl-NL" sz="2400" i="1" u="sng">
                <a:solidFill>
                  <a:srgbClr val="387038"/>
                </a:solidFill>
                <a:latin typeface="Century Gothic" panose="020B0502020202020204" pitchFamily="34" charset="0"/>
                <a:ea typeface="Calibri"/>
                <a:cs typeface="Times New Roman"/>
              </a:rPr>
              <a:t>krijgen tot</a:t>
            </a:r>
            <a:r>
              <a:rPr lang="nl-NL" sz="2400" i="1">
                <a:solidFill>
                  <a:srgbClr val="387038"/>
                </a:solidFill>
                <a:latin typeface="Century Gothic" panose="020B0502020202020204" pitchFamily="34" charset="0"/>
                <a:ea typeface="Calibri"/>
                <a:cs typeface="Times New Roman"/>
              </a:rPr>
              <a:t> een kamer …</a:t>
            </a:r>
          </a:p>
          <a:p>
            <a:pPr algn="ctr">
              <a:lnSpc>
                <a:spcPct val="90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48B2FB7F-986E-8192-0439-5C1EDD20FA9E}"/>
              </a:ext>
            </a:extLst>
          </p:cNvPr>
          <p:cNvSpPr txBox="1">
            <a:spLocks noChangeArrowheads="1"/>
          </p:cNvSpPr>
          <p:nvPr/>
        </p:nvSpPr>
        <p:spPr bwMode="auto">
          <a:xfrm>
            <a:off x="4572000" y="1412775"/>
            <a:ext cx="4464493"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ergens niet bij kunnen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4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 die </a:t>
            </a:r>
            <a:r>
              <a:rPr lang="nl-NL" sz="2400" i="1" u="sng">
                <a:solidFill>
                  <a:srgbClr val="387038"/>
                </a:solidFill>
                <a:latin typeface="Century Gothic" panose="020B0502020202020204" pitchFamily="34" charset="0"/>
                <a:ea typeface="Calibri"/>
                <a:cs typeface="Times New Roman"/>
              </a:rPr>
              <a:t>afgesloten was</a:t>
            </a:r>
            <a:br>
              <a:rPr lang="nl-NL" sz="2400" i="1" u="sng">
                <a:solidFill>
                  <a:srgbClr val="387038"/>
                </a:solidFill>
                <a:latin typeface="Century Gothic" panose="020B0502020202020204" pitchFamily="34" charset="0"/>
                <a:ea typeface="Calibri"/>
                <a:cs typeface="Times New Roman"/>
              </a:rPr>
            </a:br>
            <a:r>
              <a:rPr lang="nl-NL" sz="2400" i="1" u="sng">
                <a:solidFill>
                  <a:srgbClr val="387038"/>
                </a:solidFill>
                <a:latin typeface="Century Gothic" panose="020B0502020202020204" pitchFamily="34" charset="0"/>
                <a:ea typeface="Calibri"/>
                <a:cs typeface="Times New Roman"/>
              </a:rPr>
              <a:t>voor</a:t>
            </a:r>
            <a:r>
              <a:rPr lang="nl-NL" sz="2400" i="1">
                <a:solidFill>
                  <a:srgbClr val="387038"/>
                </a:solidFill>
                <a:latin typeface="Century Gothic" panose="020B0502020202020204" pitchFamily="34" charset="0"/>
                <a:ea typeface="Calibri"/>
                <a:cs typeface="Times New Roman"/>
              </a:rPr>
              <a:t> bezoekers.</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1B3EB454-A6BB-ADF9-4C19-CF9F6DD6712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46C76655-F4E3-F575-B542-7E2C50EBBD69}"/>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2D5863E5-731E-B7CA-6F2E-BF43982AE5F2}"/>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E18A4703-65C8-39E1-CFED-655083C5D3C2}"/>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266913B9-E141-8723-D017-6B7312FC2F82}"/>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4EBA7FD7-7518-E73E-11B8-974566D9A9BC}"/>
              </a:ext>
            </a:extLst>
          </p:cNvPr>
          <p:cNvPicPr>
            <a:picLocks noChangeAspect="1"/>
          </p:cNvPicPr>
          <p:nvPr/>
        </p:nvPicPr>
        <p:blipFill>
          <a:blip r:embed="rId4" cstate="email">
            <a:extLst>
              <a:ext uri="{28A0092B-C50C-407E-A947-70E740481C1C}">
                <a14:useLocalDpi xmlns:a14="http://schemas.microsoft.com/office/drawing/2010/main"/>
              </a:ext>
            </a:extLst>
          </a:blip>
          <a:srcRect l="-3"/>
          <a:stretch>
            <a:fillRect/>
          </a:stretch>
        </p:blipFill>
        <p:spPr>
          <a:xfrm>
            <a:off x="1331641" y="2132856"/>
            <a:ext cx="1921454" cy="2796066"/>
          </a:xfrm>
          <a:prstGeom prst="rect">
            <a:avLst/>
          </a:prstGeom>
        </p:spPr>
      </p:pic>
      <p:pic>
        <p:nvPicPr>
          <p:cNvPr id="9" name="Afbeelding 8">
            <a:extLst>
              <a:ext uri="{FF2B5EF4-FFF2-40B4-BE49-F238E27FC236}">
                <a16:creationId xmlns:a16="http://schemas.microsoft.com/office/drawing/2014/main" id="{65BB116B-A306-4C02-68B5-C0A1FC82C158}"/>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54501" y="2090059"/>
            <a:ext cx="1075057" cy="2838863"/>
          </a:xfrm>
          <a:prstGeom prst="rect">
            <a:avLst/>
          </a:prstGeom>
        </p:spPr>
      </p:pic>
    </p:spTree>
    <p:extLst>
      <p:ext uri="{BB962C8B-B14F-4D97-AF65-F5344CB8AC3E}">
        <p14:creationId xmlns:p14="http://schemas.microsoft.com/office/powerpoint/2010/main" val="24339092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416E0-EC56-056C-CC49-70C22AA52E43}"/>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6B908B6D-2FB1-18EE-473D-3995B9DB14D9}"/>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DED6BCC7-C695-9253-1C1A-179B137AA0C9}"/>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7F431CAC-0EDE-233C-5FDC-EA1E88ED5ED3}"/>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0590239B-BAAA-78DC-D2A8-73D91D0D4402}"/>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5D8F83AE-19FC-3834-F20E-415915546013}"/>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B5EBA6AC-DA7A-F355-8D85-15DA9D5BAC5C}"/>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6CADEBD9-516B-AAAC-5F29-E298AFEBCD53}"/>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B2B95546-5F07-BB02-F415-0FD72DDF3D42}"/>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9E7704BF-9B5D-1CEE-E541-B9D92842E832}"/>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384D82DE-2679-4C49-AC41-2B1D9B954B1D}"/>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F1F7CB7E-63D3-9E52-71F8-F01BA3EF6B72}"/>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65C1541-62D9-A362-F68F-020634368B14}"/>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F1DFF37E-CB87-77EF-4233-06F54CF5588A}"/>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77519206-0F28-3B33-47C6-77AFA190EA9D}"/>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530A9C81-F948-3DF5-D138-7160CBF239D7}"/>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AD34C6F6-9035-641E-3F2B-DD176AF13992}"/>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B6921B36-E1B5-FD0F-4BAE-60F18BCE68B8}"/>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30CB100-A3B7-A3A2-DC09-DB6E67D2D9D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809C57AB-AAE7-03D6-DE8C-3A667644C0E3}"/>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de expert</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870048C2-606D-D63B-9D04-6D023C082C1C}"/>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de leek</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A7937FEB-3523-7CF2-3CAB-D0C9756D4F9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iemand die veel van iets weet</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De politie vroeg </a:t>
            </a:r>
            <a:r>
              <a:rPr lang="nl-NL" sz="2400" i="1" u="sng">
                <a:solidFill>
                  <a:srgbClr val="387038"/>
                </a:solidFill>
                <a:latin typeface="Century Gothic" panose="020B0502020202020204" pitchFamily="34" charset="0"/>
                <a:ea typeface="Calibri"/>
                <a:cs typeface="Times New Roman"/>
              </a:rPr>
              <a:t>een expert</a:t>
            </a:r>
            <a:r>
              <a:rPr lang="nl-NL" sz="2400" i="1">
                <a:solidFill>
                  <a:srgbClr val="387038"/>
                </a:solidFill>
                <a:latin typeface="Century Gothic" panose="020B0502020202020204" pitchFamily="34" charset="0"/>
                <a:ea typeface="Calibri"/>
                <a:cs typeface="Times New Roman"/>
              </a:rPr>
              <a:t> om hulp bij de bewakingsbeelden</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6E886FB8-CDEC-85CF-1CC5-41E5D623EB43}"/>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iemand die weinig van iets weet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4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Zij is </a:t>
            </a:r>
            <a:r>
              <a:rPr lang="nl-NL" sz="2400" i="1" u="sng">
                <a:solidFill>
                  <a:srgbClr val="387038"/>
                </a:solidFill>
                <a:latin typeface="Century Gothic" panose="020B0502020202020204" pitchFamily="34" charset="0"/>
                <a:ea typeface="Calibri"/>
                <a:cs typeface="Times New Roman"/>
              </a:rPr>
              <a:t>een leek</a:t>
            </a:r>
            <a:r>
              <a:rPr lang="nl-NL" sz="2400" i="1">
                <a:solidFill>
                  <a:srgbClr val="387038"/>
                </a:solidFill>
                <a:latin typeface="Century Gothic" panose="020B0502020202020204" pitchFamily="34" charset="0"/>
                <a:ea typeface="Calibri"/>
                <a:cs typeface="Times New Roman"/>
              </a:rPr>
              <a:t> als het om kunst gaat.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63A64C95-4A19-B692-C440-FAA72F84C410}"/>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5945871F-E08F-F4C8-8D0C-0479551BE5D4}"/>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0A9C0AAF-8658-148D-3B66-E246B7CEC106}"/>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22E1788-6291-2994-366E-608639692CD3}"/>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BFAD19B4-0F06-5528-77A9-B081B52A04F0}"/>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5CBBBA40-5FF9-E5ED-DF8F-6888F616860D}"/>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403648" y="2445457"/>
            <a:ext cx="1936120" cy="2683731"/>
          </a:xfrm>
          <a:prstGeom prst="rect">
            <a:avLst/>
          </a:prstGeom>
        </p:spPr>
      </p:pic>
      <p:pic>
        <p:nvPicPr>
          <p:cNvPr id="18" name="Afbeelding 17">
            <a:extLst>
              <a:ext uri="{FF2B5EF4-FFF2-40B4-BE49-F238E27FC236}">
                <a16:creationId xmlns:a16="http://schemas.microsoft.com/office/drawing/2014/main" id="{F55BE443-85E6-279F-8D33-59D23AE76E0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4992213" y="2663075"/>
            <a:ext cx="3369951" cy="2247757"/>
          </a:xfrm>
          <a:prstGeom prst="rect">
            <a:avLst/>
          </a:prstGeom>
        </p:spPr>
      </p:pic>
    </p:spTree>
    <p:extLst>
      <p:ext uri="{BB962C8B-B14F-4D97-AF65-F5344CB8AC3E}">
        <p14:creationId xmlns:p14="http://schemas.microsoft.com/office/powerpoint/2010/main" val="32958362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3835D8-FB43-ADAD-21F1-593C185F1BA3}"/>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BF98C908-51A8-F467-1359-92CA9805B572}"/>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A194EF1D-CD59-87B2-AA0F-138BFCAC12B7}"/>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242149C4-A6C3-80A8-97A8-B12FD4D03D17}"/>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77334B6E-EB82-C12B-798C-A7A6FBA52123}"/>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B0390EB3-0750-58C2-430B-E18410722605}"/>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AAC9D57D-EAAA-4468-6945-5B4795ED5BE1}"/>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BD540C37-972D-19C1-5D1E-E855B997D9FE}"/>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C078DAAE-0C04-BBC0-3C18-6FC571D55AA9}"/>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2F6CCEDF-EF6D-6118-5260-B69551B8BCF5}"/>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0BD52E14-E3B2-3ED8-1A37-F53FEFB65766}"/>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01FC2D49-57C6-8C95-49F1-43B9EF78153D}"/>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7F206CB8-7C3E-DC5A-5D45-EDD12613526E}"/>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8E2439C0-161F-B210-0959-53692932478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BC723096-8611-28B9-14E8-0B5A129D2E0E}"/>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83E570CA-D66E-8E82-4762-DA222DE0E251}"/>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971040A3-B2D2-8EA0-5B3B-324F9BBEB2BA}"/>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E12349C7-4704-E175-1A7A-6B6FB6BD8A83}"/>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4EF5D2D4-FCAD-97FA-9711-B4A8FF044C78}"/>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E9CA3787-B74A-FB8E-0745-A3A1A2AA1329}"/>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bereikbaar</a:t>
            </a:r>
            <a:endParaRPr lang="nl-NL" sz="5400">
              <a:solidFill>
                <a:srgbClr val="387038"/>
              </a:solidFill>
              <a:effectLst/>
              <a:latin typeface="Century Gothic" panose="020B0502020202020204" pitchFamily="34" charset="0"/>
              <a:ea typeface="Calibri"/>
              <a:cs typeface="Times New Roman"/>
            </a:endParaRPr>
          </a:p>
        </p:txBody>
      </p:sp>
      <p:pic>
        <p:nvPicPr>
          <p:cNvPr id="9" name="Afbeelding 8">
            <a:extLst>
              <a:ext uri="{FF2B5EF4-FFF2-40B4-BE49-F238E27FC236}">
                <a16:creationId xmlns:a16="http://schemas.microsoft.com/office/drawing/2014/main" id="{6B428FCA-C8D8-065B-D301-45E1D3A24B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9405" y="2188627"/>
            <a:ext cx="3191347" cy="3191347"/>
          </a:xfrm>
          <a:prstGeom prst="rect">
            <a:avLst/>
          </a:prstGeom>
        </p:spPr>
      </p:pic>
      <p:sp>
        <p:nvSpPr>
          <p:cNvPr id="34" name="Tekstvak 2">
            <a:extLst>
              <a:ext uri="{FF2B5EF4-FFF2-40B4-BE49-F238E27FC236}">
                <a16:creationId xmlns:a16="http://schemas.microsoft.com/office/drawing/2014/main" id="{A57DB574-6D82-0145-E1A1-4C8AB03E1457}"/>
              </a:ext>
            </a:extLst>
          </p:cNvPr>
          <p:cNvSpPr txBox="1">
            <a:spLocks noChangeArrowheads="1"/>
          </p:cNvSpPr>
          <p:nvPr/>
        </p:nvSpPr>
        <p:spPr bwMode="auto">
          <a:xfrm>
            <a:off x="4342847" y="307246"/>
            <a:ext cx="4788025" cy="102254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effectLst/>
                <a:latin typeface="Century Gothic" panose="020B0502020202020204" pitchFamily="34" charset="0"/>
                <a:ea typeface="Calibri"/>
                <a:cs typeface="Times New Roman"/>
              </a:rPr>
              <a:t>onbereikbaar</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ABBCD14A-1A9A-A84A-C4E4-729E196F47C1}"/>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waar je contact mee kunt krijgen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2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effectLst/>
                <a:latin typeface="Century Gothic" panose="020B0502020202020204" pitchFamily="34" charset="0"/>
                <a:ea typeface="Calibri"/>
                <a:cs typeface="Times New Roman"/>
              </a:rPr>
              <a:t>Mijn vader is meestal wel goed </a:t>
            </a:r>
            <a:r>
              <a:rPr lang="nl-NL" sz="2400" i="1" u="sng">
                <a:solidFill>
                  <a:srgbClr val="387038"/>
                </a:solidFill>
                <a:effectLst/>
                <a:latin typeface="Century Gothic" panose="020B0502020202020204" pitchFamily="34" charset="0"/>
                <a:ea typeface="Calibri"/>
                <a:cs typeface="Times New Roman"/>
              </a:rPr>
              <a:t>bereikbaar</a:t>
            </a:r>
            <a:r>
              <a:rPr lang="nl-NL" sz="2400" i="1">
                <a:solidFill>
                  <a:srgbClr val="387038"/>
                </a:solidFill>
                <a:effectLst/>
                <a:latin typeface="Century Gothic" panose="020B0502020202020204" pitchFamily="34" charset="0"/>
                <a:ea typeface="Calibri"/>
                <a:cs typeface="Times New Roman"/>
              </a:rPr>
              <a:t>.</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B465BB37-00D4-3A29-78C2-2E4BEEBD8EDA}"/>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waar je geen contact mee kunt krijgen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3600">
              <a:latin typeface="Century Gothic" panose="020B0502020202020204" pitchFamily="34" charset="0"/>
              <a:ea typeface="Calibri"/>
              <a:cs typeface="Times New Roman"/>
            </a:endParaRPr>
          </a:p>
          <a:p>
            <a:pPr algn="ctr">
              <a:lnSpc>
                <a:spcPct val="90000"/>
              </a:lnSpc>
            </a:pPr>
            <a:r>
              <a:rPr lang="nl-NL" sz="2400" i="1">
                <a:solidFill>
                  <a:srgbClr val="387038"/>
                </a:solidFill>
                <a:latin typeface="Century Gothic" panose="020B0502020202020204" pitchFamily="34" charset="0"/>
                <a:ea typeface="Calibri"/>
                <a:cs typeface="Times New Roman"/>
              </a:rPr>
              <a:t>De man was </a:t>
            </a:r>
            <a:r>
              <a:rPr lang="nl-NL" sz="2400" i="1" u="sng">
                <a:solidFill>
                  <a:srgbClr val="387038"/>
                </a:solidFill>
                <a:latin typeface="Century Gothic" panose="020B0502020202020204" pitchFamily="34" charset="0"/>
                <a:ea typeface="Calibri"/>
                <a:cs typeface="Times New Roman"/>
              </a:rPr>
              <a:t>onbereikbaar</a:t>
            </a:r>
            <a:r>
              <a:rPr lang="nl-NL" sz="2400" i="1">
                <a:solidFill>
                  <a:srgbClr val="387038"/>
                </a:solidFill>
                <a:latin typeface="Century Gothic" panose="020B0502020202020204" pitchFamily="34" charset="0"/>
                <a:ea typeface="Calibri"/>
                <a:cs typeface="Times New Roman"/>
              </a:rPr>
              <a:t>. Hij nam zijn telefoon niet op.</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D083E395-5196-44DE-6428-4381E0133D52}"/>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CA828CA3-C1B9-B945-8750-37CED7B163D3}"/>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452CF895-BBC4-55BB-9131-FB111FE0B6FA}"/>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B773AA5C-D18A-2B47-66D1-F8CFDED61D2E}"/>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E5376371-962C-CE9C-C17A-5872DFF26B19}"/>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51A57A69-FDB1-863B-93D7-520D5BE6E27C}"/>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047214" y="2431584"/>
            <a:ext cx="2462859" cy="2786919"/>
          </a:xfrm>
          <a:prstGeom prst="rect">
            <a:avLst/>
          </a:prstGeom>
        </p:spPr>
      </p:pic>
    </p:spTree>
    <p:extLst>
      <p:ext uri="{BB962C8B-B14F-4D97-AF65-F5344CB8AC3E}">
        <p14:creationId xmlns:p14="http://schemas.microsoft.com/office/powerpoint/2010/main" val="6529167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42DEE-0D2C-A837-A6A0-F252975B9479}"/>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A533F2B8-AE5F-2AE0-8B1B-B709CE2504AB}"/>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78F2031A-C883-BDCE-D029-4A81696B93AD}"/>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1B70A1AC-A6A9-BA28-5746-1EF730D8A1C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E89EE27D-ED33-E5C7-6DA1-FD4035FD5B0B}"/>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7BED9D4B-E110-DAD1-3939-9EB596FE8B14}"/>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AF4E639C-91FA-BC85-421E-BB746D7E2EFF}"/>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A5954E89-7131-8732-B599-9679D02E6821}"/>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C087C092-7612-578C-75A2-6E691694C0C0}"/>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CECDD709-AECB-D9C2-7D97-ADD23132DCD8}"/>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AE59EDA5-8DA2-44D8-1A42-1DED7E348874}"/>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71826091-E788-F756-9A69-3AE908FE638E}"/>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4590821B-FBAD-37AE-408D-7E1E0AD7F692}"/>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B2AC0ECF-2B02-3DCE-7386-22C9B2A2469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36B8D28-3614-6AE6-9BC1-1B174EBF1A27}"/>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B9EFAE6E-A8B0-7C62-903D-B35A985C68E3}"/>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C0C8AF6D-6D38-0825-F033-D6BF6C5FD77C}"/>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67B836D5-C816-E8D5-1874-83E898498B65}"/>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DDAA13C6-105A-F375-2068-5DF35CB0C69B}"/>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703EE8D9-C907-1071-5BA4-D628B7EC8EFE}"/>
              </a:ext>
            </a:extLst>
          </p:cNvPr>
          <p:cNvSpPr txBox="1">
            <a:spLocks noChangeArrowheads="1"/>
          </p:cNvSpPr>
          <p:nvPr/>
        </p:nvSpPr>
        <p:spPr bwMode="auto">
          <a:xfrm>
            <a:off x="135958" y="257519"/>
            <a:ext cx="4391231"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verwachten</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7591ED84-5EE7-26F6-1B6E-F51679C26148}"/>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overkomen</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E1497A8E-F9B0-0424-AA27-9146241EC747}"/>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denken dat iets gaat gebeuren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2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Dit cadeau was precies wat ze </a:t>
            </a:r>
            <a:r>
              <a:rPr lang="nl-NL" sz="2400" i="1" u="sng">
                <a:solidFill>
                  <a:srgbClr val="387038"/>
                </a:solidFill>
                <a:latin typeface="Century Gothic" panose="020B0502020202020204" pitchFamily="34" charset="0"/>
                <a:ea typeface="Calibri"/>
                <a:cs typeface="Times New Roman"/>
              </a:rPr>
              <a:t>verwachtte.</a:t>
            </a:r>
          </a:p>
          <a:p>
            <a:pPr algn="ctr">
              <a:lnSpc>
                <a:spcPct val="107000"/>
              </a:lnSpc>
              <a:spcAft>
                <a:spcPts val="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54C281AC-AB74-5D19-C47E-236C37610A5D}"/>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onverwacht gebeuren</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000">
              <a:effectLst/>
              <a:latin typeface="Century Gothic" panose="020B0502020202020204" pitchFamily="34" charset="0"/>
              <a:ea typeface="Calibri"/>
              <a:cs typeface="Times New Roman"/>
            </a:endParaRPr>
          </a:p>
          <a:p>
            <a:pPr algn="ctr">
              <a:lnSpc>
                <a:spcPct val="90000"/>
              </a:lnSpc>
            </a:pPr>
            <a:r>
              <a:rPr lang="nl-NL" sz="2400" i="1">
                <a:solidFill>
                  <a:srgbClr val="387038"/>
                </a:solidFill>
                <a:latin typeface="Century Gothic" panose="020B0502020202020204" pitchFamily="34" charset="0"/>
                <a:ea typeface="Calibri"/>
                <a:cs typeface="Times New Roman"/>
              </a:rPr>
              <a:t>De bewaker was een beetje van slag van wat hem was </a:t>
            </a:r>
            <a:r>
              <a:rPr lang="nl-NL" sz="2400" i="1" u="sng">
                <a:solidFill>
                  <a:srgbClr val="387038"/>
                </a:solidFill>
                <a:latin typeface="Century Gothic" panose="020B0502020202020204" pitchFamily="34" charset="0"/>
                <a:ea typeface="Calibri"/>
                <a:cs typeface="Times New Roman"/>
              </a:rPr>
              <a:t>overkomen</a:t>
            </a:r>
            <a:r>
              <a:rPr lang="nl-NL" sz="2400" i="1">
                <a:solidFill>
                  <a:srgbClr val="387038"/>
                </a:solidFill>
                <a:latin typeface="Century Gothic" panose="020B0502020202020204" pitchFamily="34" charset="0"/>
                <a:ea typeface="Calibri"/>
                <a:cs typeface="Times New Roman"/>
              </a:rPr>
              <a:t>.</a:t>
            </a:r>
            <a:endParaRPr lang="nl-NL" sz="24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3E077A05-267B-2B56-0367-F55528BE0D7A}"/>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7E68C43C-C6C2-5A1D-61C0-0CFC99F533D5}"/>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E139A98E-2B0D-D780-E208-A199C0E2A8CF}"/>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8F6F0755-2324-167D-19BB-9722A5A6D865}"/>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F280A353-3DB6-5B29-CAC3-A43189FA7DD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287E2988-8F0D-2CAA-E561-3375101199A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65389" y="2398328"/>
            <a:ext cx="2533701" cy="2753811"/>
          </a:xfrm>
          <a:prstGeom prst="rect">
            <a:avLst/>
          </a:prstGeom>
        </p:spPr>
      </p:pic>
      <p:pic>
        <p:nvPicPr>
          <p:cNvPr id="18" name="Afbeelding 17">
            <a:extLst>
              <a:ext uri="{FF2B5EF4-FFF2-40B4-BE49-F238E27FC236}">
                <a16:creationId xmlns:a16="http://schemas.microsoft.com/office/drawing/2014/main" id="{65F4645D-8439-E4CE-7A7D-745CB41A3B6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06552" y="2563050"/>
            <a:ext cx="3650041" cy="2434577"/>
          </a:xfrm>
          <a:prstGeom prst="rect">
            <a:avLst/>
          </a:prstGeom>
        </p:spPr>
      </p:pic>
    </p:spTree>
    <p:extLst>
      <p:ext uri="{BB962C8B-B14F-4D97-AF65-F5344CB8AC3E}">
        <p14:creationId xmlns:p14="http://schemas.microsoft.com/office/powerpoint/2010/main" val="26405735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2F400F-C97C-A3E4-ACC6-AFA6BB50F816}"/>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0C0AB0CE-74F1-8190-5B9D-35302767A81E}"/>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020BE840-2A1E-68B8-E00B-912FDDC09E84}"/>
              </a:ext>
            </a:extLst>
          </p:cNvPr>
          <p:cNvPicPr>
            <a:picLocks noChangeAspect="1"/>
          </p:cNvPicPr>
          <p:nvPr/>
        </p:nvPicPr>
        <p:blipFill>
          <a:blip r:embed="rId4" cstate="email">
            <a:extLst>
              <a:ext uri="{BEBA8EAE-BF5A-486C-A8C5-ECC9F3942E4B}">
                <a14:imgProps xmlns:a14="http://schemas.microsoft.com/office/drawing/2010/main">
                  <a14:imgLayer r:embed="rId5">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573222" y="668598"/>
            <a:ext cx="8028571" cy="2746306"/>
          </a:xfrm>
          <a:prstGeom prst="rect">
            <a:avLst/>
          </a:prstGeom>
        </p:spPr>
      </p:pic>
      <p:sp>
        <p:nvSpPr>
          <p:cNvPr id="10" name="Text Box 14">
            <a:extLst>
              <a:ext uri="{FF2B5EF4-FFF2-40B4-BE49-F238E27FC236}">
                <a16:creationId xmlns:a16="http://schemas.microsoft.com/office/drawing/2014/main" id="{FC91ABF1-870A-F8DD-B2AE-3E33CB657B61}"/>
              </a:ext>
            </a:extLst>
          </p:cNvPr>
          <p:cNvSpPr txBox="1"/>
          <p:nvPr/>
        </p:nvSpPr>
        <p:spPr>
          <a:xfrm>
            <a:off x="1777631" y="386052"/>
            <a:ext cx="4544033" cy="1386764"/>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46DE8BD9-07A7-7DE8-DEB4-5E14654892C0}"/>
              </a:ext>
            </a:extLst>
          </p:cNvPr>
          <p:cNvSpPr txBox="1">
            <a:spLocks noChangeArrowheads="1"/>
          </p:cNvSpPr>
          <p:nvPr/>
        </p:nvSpPr>
        <p:spPr bwMode="auto">
          <a:xfrm>
            <a:off x="1724383" y="457454"/>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75000"/>
              </a:lnSpc>
              <a:spcAft>
                <a:spcPts val="800"/>
              </a:spcAft>
            </a:pPr>
            <a:r>
              <a:rPr lang="nl-NL" sz="5400" b="1">
                <a:latin typeface="Century Gothic" panose="020B0502020202020204" pitchFamily="34" charset="0"/>
                <a:ea typeface="Calibri"/>
                <a:cs typeface="Times New Roman"/>
              </a:rPr>
              <a:t>een misdrijf plegen</a:t>
            </a:r>
            <a:endParaRPr lang="nl-NL" sz="5400" b="1">
              <a:effectLst/>
              <a:latin typeface="Century Gothic" panose="020B0502020202020204" pitchFamily="34" charset="0"/>
              <a:ea typeface="Calibri"/>
              <a:cs typeface="Times New Roman"/>
            </a:endParaRPr>
          </a:p>
        </p:txBody>
      </p:sp>
      <p:sp>
        <p:nvSpPr>
          <p:cNvPr id="19" name="Text Box 14">
            <a:extLst>
              <a:ext uri="{FF2B5EF4-FFF2-40B4-BE49-F238E27FC236}">
                <a16:creationId xmlns:a16="http://schemas.microsoft.com/office/drawing/2014/main" id="{FEE340D0-592C-5010-B35C-EF0EF431414D}"/>
              </a:ext>
            </a:extLst>
          </p:cNvPr>
          <p:cNvSpPr txBox="1"/>
          <p:nvPr/>
        </p:nvSpPr>
        <p:spPr>
          <a:xfrm>
            <a:off x="529996" y="303295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F5BC35B-2CC3-E761-2F9C-BA9715B07FBC}"/>
              </a:ext>
            </a:extLst>
          </p:cNvPr>
          <p:cNvSpPr txBox="1">
            <a:spLocks noChangeArrowheads="1"/>
          </p:cNvSpPr>
          <p:nvPr/>
        </p:nvSpPr>
        <p:spPr bwMode="auto">
          <a:xfrm>
            <a:off x="611560" y="3041713"/>
            <a:ext cx="2498994"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inbreken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D0C5ED6D-D38B-E08A-A5F7-CB72ED04502A}"/>
              </a:ext>
            </a:extLst>
          </p:cNvPr>
          <p:cNvSpPr txBox="1"/>
          <p:nvPr/>
        </p:nvSpPr>
        <p:spPr>
          <a:xfrm>
            <a:off x="3317738" y="3032956"/>
            <a:ext cx="226237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FFA2BFC9-85E4-9EFB-58E9-205967677461}"/>
              </a:ext>
            </a:extLst>
          </p:cNvPr>
          <p:cNvSpPr txBox="1">
            <a:spLocks noChangeArrowheads="1"/>
          </p:cNvSpPr>
          <p:nvPr/>
        </p:nvSpPr>
        <p:spPr bwMode="auto">
          <a:xfrm>
            <a:off x="3419872" y="3021877"/>
            <a:ext cx="2160240"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stelen</a:t>
            </a:r>
          </a:p>
        </p:txBody>
      </p:sp>
      <p:sp>
        <p:nvSpPr>
          <p:cNvPr id="14" name="Text Box 14">
            <a:extLst>
              <a:ext uri="{FF2B5EF4-FFF2-40B4-BE49-F238E27FC236}">
                <a16:creationId xmlns:a16="http://schemas.microsoft.com/office/drawing/2014/main" id="{7476CCD1-3346-A27A-81E6-1F95D53DB193}"/>
              </a:ext>
            </a:extLst>
          </p:cNvPr>
          <p:cNvSpPr txBox="1"/>
          <p:nvPr/>
        </p:nvSpPr>
        <p:spPr>
          <a:xfrm>
            <a:off x="5756455" y="3020939"/>
            <a:ext cx="311135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A4B9DE7F-B3F6-684C-98FC-67D437955A5D}"/>
              </a:ext>
            </a:extLst>
          </p:cNvPr>
          <p:cNvSpPr txBox="1">
            <a:spLocks noChangeArrowheads="1"/>
          </p:cNvSpPr>
          <p:nvPr/>
        </p:nvSpPr>
        <p:spPr bwMode="auto">
          <a:xfrm>
            <a:off x="5818492" y="3020939"/>
            <a:ext cx="3042919"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mishandelen</a:t>
            </a:r>
          </a:p>
        </p:txBody>
      </p:sp>
      <p:sp>
        <p:nvSpPr>
          <p:cNvPr id="16" name="Text Box 14">
            <a:extLst>
              <a:ext uri="{FF2B5EF4-FFF2-40B4-BE49-F238E27FC236}">
                <a16:creationId xmlns:a16="http://schemas.microsoft.com/office/drawing/2014/main" id="{9A503CAF-DE7B-FCC6-A803-735F30271664}"/>
              </a:ext>
            </a:extLst>
          </p:cNvPr>
          <p:cNvSpPr txBox="1"/>
          <p:nvPr/>
        </p:nvSpPr>
        <p:spPr>
          <a:xfrm>
            <a:off x="6412523" y="386052"/>
            <a:ext cx="2455288" cy="151216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1DB8D9F2-3785-9789-0B0A-D1C654A21592}"/>
              </a:ext>
            </a:extLst>
          </p:cNvPr>
          <p:cNvSpPr txBox="1">
            <a:spLocks noChangeArrowheads="1"/>
          </p:cNvSpPr>
          <p:nvPr/>
        </p:nvSpPr>
        <p:spPr bwMode="auto">
          <a:xfrm>
            <a:off x="6372200" y="400568"/>
            <a:ext cx="2654158"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iets doen wat niet mag van de wet</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6DC51936-2DEA-2965-9044-2EA26B52AE28}"/>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03C7CCE1-7B77-02C6-B24E-42789079FFAB}"/>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53262F1D-D9E5-C24E-F9EA-7DB9089C01FC}"/>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DCC64A9D-B776-6D8E-40FF-EE70A62F956F}"/>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D7A092B2-9E8A-0AF9-A2EC-5C2C3E807853}"/>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7DF87F0B-A1DF-8646-15DF-AB750DC87908}"/>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pic>
        <p:nvPicPr>
          <p:cNvPr id="21" name="Afbeelding 20">
            <a:extLst>
              <a:ext uri="{FF2B5EF4-FFF2-40B4-BE49-F238E27FC236}">
                <a16:creationId xmlns:a16="http://schemas.microsoft.com/office/drawing/2014/main" id="{952EE14D-818D-73A2-6F41-C86BE481CA6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48239" y="3832106"/>
            <a:ext cx="2025635" cy="2332801"/>
          </a:xfrm>
          <a:prstGeom prst="rect">
            <a:avLst/>
          </a:prstGeom>
        </p:spPr>
      </p:pic>
      <p:pic>
        <p:nvPicPr>
          <p:cNvPr id="23" name="Afbeelding 22">
            <a:extLst>
              <a:ext uri="{FF2B5EF4-FFF2-40B4-BE49-F238E27FC236}">
                <a16:creationId xmlns:a16="http://schemas.microsoft.com/office/drawing/2014/main" id="{C989F4A3-FC5C-2CF2-E54D-382697146954}"/>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3317738" y="4061986"/>
            <a:ext cx="2262375" cy="1873040"/>
          </a:xfrm>
          <a:prstGeom prst="rect">
            <a:avLst/>
          </a:prstGeom>
        </p:spPr>
      </p:pic>
      <p:pic>
        <p:nvPicPr>
          <p:cNvPr id="25" name="Afbeelding 24">
            <a:extLst>
              <a:ext uri="{FF2B5EF4-FFF2-40B4-BE49-F238E27FC236}">
                <a16:creationId xmlns:a16="http://schemas.microsoft.com/office/drawing/2014/main" id="{22C2FB10-BA2C-7CA8-A084-0AA74F93AE5F}"/>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5769403" y="4089089"/>
            <a:ext cx="3048006" cy="1664211"/>
          </a:xfrm>
          <a:prstGeom prst="rect">
            <a:avLst/>
          </a:prstGeom>
        </p:spPr>
      </p:pic>
    </p:spTree>
    <p:extLst>
      <p:ext uri="{BB962C8B-B14F-4D97-AF65-F5344CB8AC3E}">
        <p14:creationId xmlns:p14="http://schemas.microsoft.com/office/powerpoint/2010/main" val="15583568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443A06-DF69-82F9-1C45-64BF138735F6}"/>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144AA5A9-C170-EFA4-A455-7F0D8C9D40FB}"/>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FE875CCB-54CF-C1FF-A2C5-E4007D8F495C}"/>
              </a:ext>
            </a:extLst>
          </p:cNvPr>
          <p:cNvSpPr txBox="1"/>
          <p:nvPr/>
        </p:nvSpPr>
        <p:spPr>
          <a:xfrm>
            <a:off x="415708" y="4569248"/>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BF37FC31-4E57-3EEC-A950-D40D51FBD06F}"/>
              </a:ext>
            </a:extLst>
          </p:cNvPr>
          <p:cNvSpPr txBox="1">
            <a:spLocks noChangeArrowheads="1"/>
          </p:cNvSpPr>
          <p:nvPr/>
        </p:nvSpPr>
        <p:spPr bwMode="auto">
          <a:xfrm>
            <a:off x="497271" y="4578005"/>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onlangs</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1D4A0E45-5742-6130-E28F-E8F2E439DEFA}"/>
              </a:ext>
            </a:extLst>
          </p:cNvPr>
          <p:cNvSpPr txBox="1"/>
          <p:nvPr/>
        </p:nvSpPr>
        <p:spPr>
          <a:xfrm>
            <a:off x="3275859" y="4071691"/>
            <a:ext cx="2698746"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A92C1B50-09B6-62B6-A001-D86499EE3076}"/>
              </a:ext>
            </a:extLst>
          </p:cNvPr>
          <p:cNvSpPr txBox="1">
            <a:spLocks noChangeArrowheads="1"/>
          </p:cNvSpPr>
          <p:nvPr/>
        </p:nvSpPr>
        <p:spPr bwMode="auto">
          <a:xfrm>
            <a:off x="3385631" y="4060612"/>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nu</a:t>
            </a:r>
          </a:p>
        </p:txBody>
      </p:sp>
      <p:sp>
        <p:nvSpPr>
          <p:cNvPr id="14" name="Text Box 14">
            <a:extLst>
              <a:ext uri="{FF2B5EF4-FFF2-40B4-BE49-F238E27FC236}">
                <a16:creationId xmlns:a16="http://schemas.microsoft.com/office/drawing/2014/main" id="{9B8F6EAC-09D6-DA00-F995-530E339E5AA6}"/>
              </a:ext>
            </a:extLst>
          </p:cNvPr>
          <p:cNvSpPr txBox="1"/>
          <p:nvPr/>
        </p:nvSpPr>
        <p:spPr>
          <a:xfrm>
            <a:off x="6209074" y="3543816"/>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E7C084E4-880D-6711-6D3D-EB82A90827FF}"/>
              </a:ext>
            </a:extLst>
          </p:cNvPr>
          <p:cNvSpPr txBox="1">
            <a:spLocks noChangeArrowheads="1"/>
          </p:cNvSpPr>
          <p:nvPr/>
        </p:nvSpPr>
        <p:spPr bwMode="auto">
          <a:xfrm>
            <a:off x="6209076" y="3543817"/>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binnenkort</a:t>
            </a:r>
          </a:p>
        </p:txBody>
      </p:sp>
      <p:sp>
        <p:nvSpPr>
          <p:cNvPr id="16" name="Text Box 14">
            <a:extLst>
              <a:ext uri="{FF2B5EF4-FFF2-40B4-BE49-F238E27FC236}">
                <a16:creationId xmlns:a16="http://schemas.microsoft.com/office/drawing/2014/main" id="{D8E86C34-F0D7-682C-E58F-3404CB001D1E}"/>
              </a:ext>
            </a:extLst>
          </p:cNvPr>
          <p:cNvSpPr txBox="1"/>
          <p:nvPr/>
        </p:nvSpPr>
        <p:spPr>
          <a:xfrm>
            <a:off x="456031" y="5488438"/>
            <a:ext cx="2455288" cy="541847"/>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93B83C90-6A16-6FFF-2540-1897DF99685B}"/>
              </a:ext>
            </a:extLst>
          </p:cNvPr>
          <p:cNvSpPr txBox="1">
            <a:spLocks noChangeArrowheads="1"/>
          </p:cNvSpPr>
          <p:nvPr/>
        </p:nvSpPr>
        <p:spPr bwMode="auto">
          <a:xfrm>
            <a:off x="415708" y="5502954"/>
            <a:ext cx="2654158" cy="374318"/>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400">
                <a:effectLst/>
                <a:latin typeface="Century Gothic" panose="020B0502020202020204" pitchFamily="34" charset="0"/>
                <a:ea typeface="Calibri"/>
                <a:cs typeface="Times New Roman"/>
              </a:rPr>
              <a:t>= kort geleden</a:t>
            </a:r>
            <a:endParaRPr lang="nl-NL" sz="105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E733F1DC-23CE-276E-8E2B-D4C1D73548BB}"/>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F77FA6D9-9AAA-C9A5-7DFC-4AF0D900137D}"/>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A510A5BF-A412-34F2-16A6-343FE388B2F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11F95A5F-D878-C521-1ED8-F67CA51AD0DD}"/>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52B065D9-A144-3D95-7571-E2B6C2790A77}"/>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9AEFA7BE-E622-F255-D787-578C5ED8EC2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0372E6AF-64B3-D2C6-0EBB-DEE9CE1ADB11}"/>
              </a:ext>
            </a:extLst>
          </p:cNvPr>
          <p:cNvCxnSpPr>
            <a:cxnSpLocks/>
          </p:cNvCxnSpPr>
          <p:nvPr/>
        </p:nvCxnSpPr>
        <p:spPr>
          <a:xfrm>
            <a:off x="251520" y="5373216"/>
            <a:ext cx="2952328"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2" name="Rechte verbindingslijn 21">
            <a:extLst>
              <a:ext uri="{FF2B5EF4-FFF2-40B4-BE49-F238E27FC236}">
                <a16:creationId xmlns:a16="http://schemas.microsoft.com/office/drawing/2014/main" id="{EBB6D018-EE15-8D49-05AE-D6C288A2504A}"/>
              </a:ext>
            </a:extLst>
          </p:cNvPr>
          <p:cNvCxnSpPr>
            <a:cxnSpLocks/>
          </p:cNvCxnSpPr>
          <p:nvPr/>
        </p:nvCxnSpPr>
        <p:spPr>
          <a:xfrm>
            <a:off x="3203848" y="4869160"/>
            <a:ext cx="2897231"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3" name="Rechte verbindingslijn 22">
            <a:extLst>
              <a:ext uri="{FF2B5EF4-FFF2-40B4-BE49-F238E27FC236}">
                <a16:creationId xmlns:a16="http://schemas.microsoft.com/office/drawing/2014/main" id="{378CD44E-89A3-6A51-FA9C-3A4FD76B2E82}"/>
              </a:ext>
            </a:extLst>
          </p:cNvPr>
          <p:cNvCxnSpPr>
            <a:cxnSpLocks/>
          </p:cNvCxnSpPr>
          <p:nvPr/>
        </p:nvCxnSpPr>
        <p:spPr>
          <a:xfrm>
            <a:off x="6101079" y="4365104"/>
            <a:ext cx="2827405" cy="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E77F1E27-97AC-5C44-A7A5-0DC5CDB1FCAC}"/>
              </a:ext>
            </a:extLst>
          </p:cNvPr>
          <p:cNvCxnSpPr>
            <a:cxnSpLocks/>
          </p:cNvCxnSpPr>
          <p:nvPr/>
        </p:nvCxnSpPr>
        <p:spPr>
          <a:xfrm>
            <a:off x="3203848" y="4869160"/>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31" name="Rechte verbindingslijn 30">
            <a:extLst>
              <a:ext uri="{FF2B5EF4-FFF2-40B4-BE49-F238E27FC236}">
                <a16:creationId xmlns:a16="http://schemas.microsoft.com/office/drawing/2014/main" id="{20F9F06E-EB04-2FAD-52DE-FF65C481FAFF}"/>
              </a:ext>
            </a:extLst>
          </p:cNvPr>
          <p:cNvCxnSpPr>
            <a:cxnSpLocks/>
          </p:cNvCxnSpPr>
          <p:nvPr/>
        </p:nvCxnSpPr>
        <p:spPr>
          <a:xfrm>
            <a:off x="6084168" y="4365104"/>
            <a:ext cx="0" cy="504056"/>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2BBE5445-E276-F803-A7CC-95B073EFFC83}"/>
              </a:ext>
            </a:extLst>
          </p:cNvPr>
          <p:cNvSpPr txBox="1"/>
          <p:nvPr/>
        </p:nvSpPr>
        <p:spPr>
          <a:xfrm>
            <a:off x="591201" y="487538"/>
            <a:ext cx="7437183" cy="622587"/>
          </a:xfrm>
          <a:prstGeom prst="rect">
            <a:avLst/>
          </a:prstGeom>
          <a:noFill/>
          <a:ln w="28575">
            <a:no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nl-NL" sz="2400" i="1" u="sng">
                <a:solidFill>
                  <a:srgbClr val="387038"/>
                </a:solidFill>
                <a:latin typeface="Century Gothic" panose="020B0502020202020204" pitchFamily="34" charset="0"/>
                <a:ea typeface="Calibri"/>
                <a:cs typeface="Times New Roman"/>
              </a:rPr>
              <a:t>Onlangs</a:t>
            </a:r>
            <a:r>
              <a:rPr lang="nl-NL" sz="2400" i="1">
                <a:solidFill>
                  <a:srgbClr val="387038"/>
                </a:solidFill>
                <a:latin typeface="Century Gothic" panose="020B0502020202020204" pitchFamily="34" charset="0"/>
                <a:ea typeface="Calibri"/>
                <a:cs typeface="Times New Roman"/>
              </a:rPr>
              <a:t> waren er twee schilderijen verdwenen uit een museum. </a:t>
            </a:r>
            <a:endParaRPr lang="nl-NL" sz="2400">
              <a:effectLst/>
              <a:ea typeface="Calibri"/>
              <a:cs typeface="Times New Roman"/>
            </a:endParaRPr>
          </a:p>
        </p:txBody>
      </p:sp>
      <p:pic>
        <p:nvPicPr>
          <p:cNvPr id="29" name="Afbeelding 28">
            <a:extLst>
              <a:ext uri="{FF2B5EF4-FFF2-40B4-BE49-F238E27FC236}">
                <a16:creationId xmlns:a16="http://schemas.microsoft.com/office/drawing/2014/main" id="{49B31136-A82F-0029-B719-B14DE9C5FB96}"/>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530921" y="2708920"/>
            <a:ext cx="2343589" cy="1722570"/>
          </a:xfrm>
          <a:prstGeom prst="rect">
            <a:avLst/>
          </a:prstGeom>
        </p:spPr>
      </p:pic>
      <p:pic>
        <p:nvPicPr>
          <p:cNvPr id="32" name="Afbeelding 31">
            <a:extLst>
              <a:ext uri="{FF2B5EF4-FFF2-40B4-BE49-F238E27FC236}">
                <a16:creationId xmlns:a16="http://schemas.microsoft.com/office/drawing/2014/main" id="{D3D7E808-C2E6-E7B2-22AF-868DEB846016}"/>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3470813" y="2280706"/>
            <a:ext cx="2363300" cy="1666513"/>
          </a:xfrm>
          <a:prstGeom prst="rect">
            <a:avLst/>
          </a:prstGeom>
        </p:spPr>
      </p:pic>
      <p:pic>
        <p:nvPicPr>
          <p:cNvPr id="38" name="Afbeelding 37">
            <a:extLst>
              <a:ext uri="{FF2B5EF4-FFF2-40B4-BE49-F238E27FC236}">
                <a16:creationId xmlns:a16="http://schemas.microsoft.com/office/drawing/2014/main" id="{30B9CA83-3381-5625-AEB3-926A5A0E0259}"/>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211960" y="3556557"/>
            <a:ext cx="440543" cy="252027"/>
          </a:xfrm>
          <a:prstGeom prst="rect">
            <a:avLst/>
          </a:prstGeom>
        </p:spPr>
      </p:pic>
      <p:pic>
        <p:nvPicPr>
          <p:cNvPr id="40" name="Afbeelding 39">
            <a:extLst>
              <a:ext uri="{FF2B5EF4-FFF2-40B4-BE49-F238E27FC236}">
                <a16:creationId xmlns:a16="http://schemas.microsoft.com/office/drawing/2014/main" id="{60B1F37A-E621-0916-5A41-20F9394099D7}"/>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a:xfrm>
            <a:off x="6333123" y="1772893"/>
            <a:ext cx="2363300" cy="1666513"/>
          </a:xfrm>
          <a:prstGeom prst="rect">
            <a:avLst/>
          </a:prstGeom>
        </p:spPr>
      </p:pic>
      <p:pic>
        <p:nvPicPr>
          <p:cNvPr id="42" name="Afbeelding 41">
            <a:extLst>
              <a:ext uri="{FF2B5EF4-FFF2-40B4-BE49-F238E27FC236}">
                <a16:creationId xmlns:a16="http://schemas.microsoft.com/office/drawing/2014/main" id="{46EE4D16-B440-D1EA-145F-28907D8C5A0F}"/>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18329" y="3061366"/>
            <a:ext cx="440543" cy="252027"/>
          </a:xfrm>
          <a:prstGeom prst="rect">
            <a:avLst/>
          </a:prstGeom>
        </p:spPr>
      </p:pic>
    </p:spTree>
    <p:extLst>
      <p:ext uri="{BB962C8B-B14F-4D97-AF65-F5344CB8AC3E}">
        <p14:creationId xmlns:p14="http://schemas.microsoft.com/office/powerpoint/2010/main" val="37455613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128F99-8625-53E4-DA74-4A63D1D5D3D9}"/>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B833ACE3-77A5-DF79-1F55-744CC6A4782D}"/>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E7185F52-89D0-71D2-E907-B766DFEA2118}"/>
              </a:ext>
            </a:extLst>
          </p:cNvPr>
          <p:cNvSpPr txBox="1"/>
          <p:nvPr/>
        </p:nvSpPr>
        <p:spPr>
          <a:xfrm>
            <a:off x="4847184" y="3870203"/>
            <a:ext cx="268346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827B9E4E-AD51-81F4-6895-A0881EEE63C2}"/>
              </a:ext>
            </a:extLst>
          </p:cNvPr>
          <p:cNvSpPr txBox="1">
            <a:spLocks noChangeArrowheads="1"/>
          </p:cNvSpPr>
          <p:nvPr/>
        </p:nvSpPr>
        <p:spPr bwMode="auto">
          <a:xfrm>
            <a:off x="4870818" y="3888805"/>
            <a:ext cx="2601905"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het nieuws</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5633898D-F46F-B6C6-C470-A3317F315BC3}"/>
              </a:ext>
            </a:extLst>
          </p:cNvPr>
          <p:cNvSpPr txBox="1"/>
          <p:nvPr/>
        </p:nvSpPr>
        <p:spPr>
          <a:xfrm>
            <a:off x="2452245" y="722418"/>
            <a:ext cx="2374977"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E54FB5BA-48CD-4C47-A622-913FCDACC9C9}"/>
              </a:ext>
            </a:extLst>
          </p:cNvPr>
          <p:cNvSpPr txBox="1">
            <a:spLocks noChangeArrowheads="1"/>
          </p:cNvSpPr>
          <p:nvPr/>
        </p:nvSpPr>
        <p:spPr bwMode="auto">
          <a:xfrm>
            <a:off x="2364463" y="721926"/>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bellen</a:t>
            </a:r>
          </a:p>
        </p:txBody>
      </p:sp>
      <p:sp>
        <p:nvSpPr>
          <p:cNvPr id="14" name="Text Box 14">
            <a:extLst>
              <a:ext uri="{FF2B5EF4-FFF2-40B4-BE49-F238E27FC236}">
                <a16:creationId xmlns:a16="http://schemas.microsoft.com/office/drawing/2014/main" id="{23FB384A-1AD4-8CEF-5C37-B689B7663E61}"/>
              </a:ext>
            </a:extLst>
          </p:cNvPr>
          <p:cNvSpPr txBox="1"/>
          <p:nvPr/>
        </p:nvSpPr>
        <p:spPr>
          <a:xfrm>
            <a:off x="1718299" y="5499294"/>
            <a:ext cx="261139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706B8CAF-B4AA-8704-685B-CA0B7C0FC63F}"/>
              </a:ext>
            </a:extLst>
          </p:cNvPr>
          <p:cNvSpPr txBox="1">
            <a:spLocks noChangeArrowheads="1"/>
          </p:cNvSpPr>
          <p:nvPr/>
        </p:nvSpPr>
        <p:spPr bwMode="auto">
          <a:xfrm>
            <a:off x="1718301" y="5499295"/>
            <a:ext cx="261139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helpen</a:t>
            </a:r>
          </a:p>
        </p:txBody>
      </p:sp>
      <p:grpSp>
        <p:nvGrpSpPr>
          <p:cNvPr id="20" name="Groep 19">
            <a:extLst>
              <a:ext uri="{FF2B5EF4-FFF2-40B4-BE49-F238E27FC236}">
                <a16:creationId xmlns:a16="http://schemas.microsoft.com/office/drawing/2014/main" id="{D724EF17-709D-92B3-DE71-49F5D89E6564}"/>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77A9471A-463D-159D-FC7D-16E8BC52C3A0}"/>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DFFF76A7-CF0A-464B-7976-FAF2C39F5A43}"/>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CB61D3DE-FA08-8FC7-D3D4-6154728F78FA}"/>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BA7CCB5-F571-95A0-C6D8-BE859A587286}"/>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D8815098-4D94-2AB9-A851-CB44075884B7}"/>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4522136C-268E-79F7-781D-D4C683A24BC6}"/>
              </a:ext>
            </a:extLst>
          </p:cNvPr>
          <p:cNvCxnSpPr>
            <a:cxnSpLocks/>
            <a:stCxn id="19" idx="0"/>
          </p:cNvCxnSpPr>
          <p:nvPr/>
        </p:nvCxnSpPr>
        <p:spPr>
          <a:xfrm flipH="1" flipV="1">
            <a:off x="5553939" y="3273019"/>
            <a:ext cx="634979" cy="597184"/>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3D6FA040-708F-6DC0-01C2-D2EEBB49E63F}"/>
              </a:ext>
            </a:extLst>
          </p:cNvPr>
          <p:cNvCxnSpPr>
            <a:cxnSpLocks/>
          </p:cNvCxnSpPr>
          <p:nvPr/>
        </p:nvCxnSpPr>
        <p:spPr>
          <a:xfrm>
            <a:off x="3870143" y="1406494"/>
            <a:ext cx="864096" cy="1081137"/>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4B005DE7-5345-A7CE-4823-2D00E8D6DB80}"/>
              </a:ext>
            </a:extLst>
          </p:cNvPr>
          <p:cNvSpPr txBox="1"/>
          <p:nvPr/>
        </p:nvSpPr>
        <p:spPr>
          <a:xfrm>
            <a:off x="2062716" y="2317658"/>
            <a:ext cx="4105033"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2336C6A3-7B8A-8DBF-FB8D-4B1D78A0498A}"/>
              </a:ext>
            </a:extLst>
          </p:cNvPr>
          <p:cNvSpPr txBox="1">
            <a:spLocks noChangeArrowheads="1"/>
          </p:cNvSpPr>
          <p:nvPr/>
        </p:nvSpPr>
        <p:spPr bwMode="auto">
          <a:xfrm>
            <a:off x="1846782" y="2229361"/>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oproepen</a:t>
            </a:r>
            <a:endParaRPr lang="nl-NL" sz="5400" b="1">
              <a:effectLst/>
              <a:latin typeface="Century Gothic" panose="020B0502020202020204" pitchFamily="34" charset="0"/>
              <a:ea typeface="Calibri"/>
              <a:cs typeface="Times New Roman"/>
            </a:endParaRPr>
          </a:p>
        </p:txBody>
      </p:sp>
      <p:sp>
        <p:nvSpPr>
          <p:cNvPr id="10" name="Text Box 14">
            <a:extLst>
              <a:ext uri="{FF2B5EF4-FFF2-40B4-BE49-F238E27FC236}">
                <a16:creationId xmlns:a16="http://schemas.microsoft.com/office/drawing/2014/main" id="{3436504C-25DC-2CD4-5267-7C1950A3F8BE}"/>
              </a:ext>
            </a:extLst>
          </p:cNvPr>
          <p:cNvSpPr txBox="1"/>
          <p:nvPr/>
        </p:nvSpPr>
        <p:spPr>
          <a:xfrm>
            <a:off x="2062716" y="3200366"/>
            <a:ext cx="5761217" cy="554011"/>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119921D8-36DC-EF05-857C-933410DE94AE}"/>
              </a:ext>
            </a:extLst>
          </p:cNvPr>
          <p:cNvSpPr txBox="1">
            <a:spLocks noChangeArrowheads="1"/>
          </p:cNvSpPr>
          <p:nvPr/>
        </p:nvSpPr>
        <p:spPr bwMode="auto">
          <a:xfrm>
            <a:off x="2047513" y="3214882"/>
            <a:ext cx="5848428" cy="34552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dringend vragen iets te doen</a:t>
            </a:r>
          </a:p>
          <a:p>
            <a:pPr>
              <a:lnSpc>
                <a:spcPct val="107000"/>
              </a:lnSpc>
              <a:spcAft>
                <a:spcPts val="800"/>
              </a:spcAft>
            </a:pPr>
            <a:endParaRPr lang="nl-NL" sz="1100">
              <a:effectLst/>
              <a:latin typeface="Century Gothic" panose="020B0502020202020204" pitchFamily="34" charset="0"/>
              <a:ea typeface="Calibri"/>
              <a:cs typeface="Times New Roman"/>
            </a:endParaRPr>
          </a:p>
        </p:txBody>
      </p:sp>
      <p:cxnSp>
        <p:nvCxnSpPr>
          <p:cNvPr id="29" name="Rechte verbindingslijn 28">
            <a:extLst>
              <a:ext uri="{FF2B5EF4-FFF2-40B4-BE49-F238E27FC236}">
                <a16:creationId xmlns:a16="http://schemas.microsoft.com/office/drawing/2014/main" id="{AA8740D1-0255-1D07-09A6-58D8FC244C14}"/>
              </a:ext>
            </a:extLst>
          </p:cNvPr>
          <p:cNvCxnSpPr>
            <a:cxnSpLocks/>
          </p:cNvCxnSpPr>
          <p:nvPr/>
        </p:nvCxnSpPr>
        <p:spPr>
          <a:xfrm flipV="1">
            <a:off x="3250354" y="3765231"/>
            <a:ext cx="960719" cy="1716551"/>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3BD09619-E75E-A2B8-1482-213285482EAA}"/>
              </a:ext>
            </a:extLst>
          </p:cNvPr>
          <p:cNvPicPr>
            <a:picLocks noChangeAspect="1"/>
          </p:cNvPicPr>
          <p:nvPr/>
        </p:nvPicPr>
        <p:blipFill>
          <a:blip r:embed="rId4" cstate="email">
            <a:extLst>
              <a:ext uri="{28A0092B-C50C-407E-A947-70E740481C1C}">
                <a14:useLocalDpi xmlns:a14="http://schemas.microsoft.com/office/drawing/2010/main"/>
              </a:ext>
            </a:extLst>
          </a:blip>
          <a:srcRect/>
          <a:stretch>
            <a:fillRect/>
          </a:stretch>
        </p:blipFill>
        <p:spPr>
          <a:xfrm>
            <a:off x="6296814" y="366109"/>
            <a:ext cx="2299265" cy="2748304"/>
          </a:xfrm>
          <a:prstGeom prst="rect">
            <a:avLst/>
          </a:prstGeom>
        </p:spPr>
      </p:pic>
      <p:pic>
        <p:nvPicPr>
          <p:cNvPr id="26" name="Afbeelding 25">
            <a:extLst>
              <a:ext uri="{FF2B5EF4-FFF2-40B4-BE49-F238E27FC236}">
                <a16:creationId xmlns:a16="http://schemas.microsoft.com/office/drawing/2014/main" id="{1FD2B363-B9EB-7187-5186-0960EBA1A877}"/>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5742100" y="4648657"/>
            <a:ext cx="3048006" cy="1609347"/>
          </a:xfrm>
          <a:prstGeom prst="rect">
            <a:avLst/>
          </a:prstGeom>
        </p:spPr>
      </p:pic>
      <p:pic>
        <p:nvPicPr>
          <p:cNvPr id="31" name="Afbeelding 30">
            <a:extLst>
              <a:ext uri="{FF2B5EF4-FFF2-40B4-BE49-F238E27FC236}">
                <a16:creationId xmlns:a16="http://schemas.microsoft.com/office/drawing/2014/main" id="{1A5E5832-4595-D604-350F-0548FDF56845}"/>
              </a:ext>
            </a:extLst>
          </p:cNvPr>
          <p:cNvPicPr>
            <a:picLocks noChangeAspect="1"/>
          </p:cNvPicPr>
          <p:nvPr/>
        </p:nvPicPr>
        <p:blipFill>
          <a:blip r:embed="rId6" cstate="email">
            <a:extLst>
              <a:ext uri="{28A0092B-C50C-407E-A947-70E740481C1C}">
                <a14:useLocalDpi xmlns:a14="http://schemas.microsoft.com/office/drawing/2010/main"/>
              </a:ext>
            </a:extLst>
          </a:blip>
          <a:srcRect/>
          <a:stretch>
            <a:fillRect/>
          </a:stretch>
        </p:blipFill>
        <p:spPr>
          <a:xfrm>
            <a:off x="458466" y="382615"/>
            <a:ext cx="1812061" cy="1819217"/>
          </a:xfrm>
          <a:prstGeom prst="rect">
            <a:avLst/>
          </a:prstGeom>
        </p:spPr>
      </p:pic>
      <p:pic>
        <p:nvPicPr>
          <p:cNvPr id="33" name="Afbeelding 32">
            <a:extLst>
              <a:ext uri="{FF2B5EF4-FFF2-40B4-BE49-F238E27FC236}">
                <a16:creationId xmlns:a16="http://schemas.microsoft.com/office/drawing/2014/main" id="{473C8824-0F84-B12C-417B-46F81154A161}"/>
              </a:ext>
            </a:extLst>
          </p:cNvPr>
          <p:cNvPicPr>
            <a:picLocks noChangeAspect="1"/>
          </p:cNvPicPr>
          <p:nvPr/>
        </p:nvPicPr>
        <p:blipFill>
          <a:blip r:embed="rId7" cstate="email">
            <a:extLst>
              <a:ext uri="{28A0092B-C50C-407E-A947-70E740481C1C}">
                <a14:useLocalDpi xmlns:a14="http://schemas.microsoft.com/office/drawing/2010/main"/>
              </a:ext>
            </a:extLst>
          </a:blip>
          <a:srcRect/>
          <a:stretch>
            <a:fillRect/>
          </a:stretch>
        </p:blipFill>
        <p:spPr>
          <a:xfrm>
            <a:off x="591571" y="3852301"/>
            <a:ext cx="2611398" cy="1552662"/>
          </a:xfrm>
          <a:prstGeom prst="rect">
            <a:avLst/>
          </a:prstGeom>
        </p:spPr>
      </p:pic>
    </p:spTree>
    <p:extLst>
      <p:ext uri="{BB962C8B-B14F-4D97-AF65-F5344CB8AC3E}">
        <p14:creationId xmlns:p14="http://schemas.microsoft.com/office/powerpoint/2010/main" val="10371352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582AC4-E6A9-4C32-256C-6539BBB4B995}"/>
            </a:ext>
          </a:extLst>
        </p:cNvPr>
        <p:cNvGrpSpPr/>
        <p:nvPr/>
      </p:nvGrpSpPr>
      <p:grpSpPr>
        <a:xfrm>
          <a:off x="0" y="0"/>
          <a:ext cx="0" cy="0"/>
          <a:chOff x="0" y="0"/>
          <a:chExt cx="0" cy="0"/>
        </a:xfrm>
      </p:grpSpPr>
      <p:pic>
        <p:nvPicPr>
          <p:cNvPr id="5" name="Afbeelding 4">
            <a:extLst>
              <a:ext uri="{FF2B5EF4-FFF2-40B4-BE49-F238E27FC236}">
                <a16:creationId xmlns:a16="http://schemas.microsoft.com/office/drawing/2014/main" id="{7D20283B-8C68-04F8-0160-357A3A80EFB1}"/>
              </a:ext>
            </a:extLst>
          </p:cNvPr>
          <p:cNvPicPr/>
          <p:nvPr/>
        </p:nvPicPr>
        <p:blipFill>
          <a:blip r:embed="rId3" cstate="email">
            <a:extLst>
              <a:ext uri="{28A0092B-C50C-407E-A947-70E740481C1C}">
                <a14:useLocalDpi xmlns:a14="http://schemas.microsoft.com/office/drawing/2010/main"/>
              </a:ext>
            </a:extLst>
          </a:blip>
          <a:stretch>
            <a:fillRect/>
          </a:stretch>
        </p:blipFill>
        <p:spPr>
          <a:xfrm>
            <a:off x="7668344" y="6408486"/>
            <a:ext cx="1152129" cy="449513"/>
          </a:xfrm>
          <a:prstGeom prst="rect">
            <a:avLst/>
          </a:prstGeom>
        </p:spPr>
      </p:pic>
      <p:sp>
        <p:nvSpPr>
          <p:cNvPr id="19" name="Text Box 14">
            <a:extLst>
              <a:ext uri="{FF2B5EF4-FFF2-40B4-BE49-F238E27FC236}">
                <a16:creationId xmlns:a16="http://schemas.microsoft.com/office/drawing/2014/main" id="{E59BD568-79BC-9EF4-40B3-A0C070E6242A}"/>
              </a:ext>
            </a:extLst>
          </p:cNvPr>
          <p:cNvSpPr txBox="1"/>
          <p:nvPr/>
        </p:nvSpPr>
        <p:spPr>
          <a:xfrm>
            <a:off x="5673626" y="387216"/>
            <a:ext cx="2601905"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049B6A71-1338-C5D1-1994-8DF510B9A5B8}"/>
              </a:ext>
            </a:extLst>
          </p:cNvPr>
          <p:cNvSpPr txBox="1">
            <a:spLocks noChangeArrowheads="1"/>
          </p:cNvSpPr>
          <p:nvPr/>
        </p:nvSpPr>
        <p:spPr bwMode="auto">
          <a:xfrm>
            <a:off x="5755189" y="395973"/>
            <a:ext cx="2489909"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stelen</a:t>
            </a:r>
            <a:endParaRPr lang="nl-NL" sz="3600">
              <a:effectLst/>
              <a:latin typeface="Century Gothic" panose="020B0502020202020204" pitchFamily="34" charset="0"/>
              <a:ea typeface="Calibri"/>
              <a:cs typeface="Times New Roman"/>
            </a:endParaRPr>
          </a:p>
        </p:txBody>
      </p:sp>
      <p:sp>
        <p:nvSpPr>
          <p:cNvPr id="18" name="Text Box 14">
            <a:extLst>
              <a:ext uri="{FF2B5EF4-FFF2-40B4-BE49-F238E27FC236}">
                <a16:creationId xmlns:a16="http://schemas.microsoft.com/office/drawing/2014/main" id="{2384FD70-B40A-742F-C531-C21963C2B071}"/>
              </a:ext>
            </a:extLst>
          </p:cNvPr>
          <p:cNvSpPr txBox="1"/>
          <p:nvPr/>
        </p:nvSpPr>
        <p:spPr>
          <a:xfrm>
            <a:off x="1763688" y="344520"/>
            <a:ext cx="1557632"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3" name="Tekstvak 2">
            <a:extLst>
              <a:ext uri="{FF2B5EF4-FFF2-40B4-BE49-F238E27FC236}">
                <a16:creationId xmlns:a16="http://schemas.microsoft.com/office/drawing/2014/main" id="{27B067DA-B9E3-F8E8-05EF-9CEA2C7D256B}"/>
              </a:ext>
            </a:extLst>
          </p:cNvPr>
          <p:cNvSpPr txBox="1">
            <a:spLocks noChangeArrowheads="1"/>
          </p:cNvSpPr>
          <p:nvPr/>
        </p:nvSpPr>
        <p:spPr bwMode="auto">
          <a:xfrm>
            <a:off x="1298034" y="333441"/>
            <a:ext cx="2462759" cy="5462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nep</a:t>
            </a:r>
          </a:p>
        </p:txBody>
      </p:sp>
      <p:sp>
        <p:nvSpPr>
          <p:cNvPr id="14" name="Text Box 14">
            <a:extLst>
              <a:ext uri="{FF2B5EF4-FFF2-40B4-BE49-F238E27FC236}">
                <a16:creationId xmlns:a16="http://schemas.microsoft.com/office/drawing/2014/main" id="{8DC9F681-A7A9-B008-990F-AF94D8FFEAA8}"/>
              </a:ext>
            </a:extLst>
          </p:cNvPr>
          <p:cNvSpPr txBox="1"/>
          <p:nvPr/>
        </p:nvSpPr>
        <p:spPr>
          <a:xfrm>
            <a:off x="2866098" y="5012646"/>
            <a:ext cx="3197265" cy="974987"/>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4F21940C-02A7-D363-8FAF-6DD830D76113}"/>
              </a:ext>
            </a:extLst>
          </p:cNvPr>
          <p:cNvSpPr txBox="1">
            <a:spLocks noChangeArrowheads="1"/>
          </p:cNvSpPr>
          <p:nvPr/>
        </p:nvSpPr>
        <p:spPr bwMode="auto">
          <a:xfrm>
            <a:off x="2592523" y="5070311"/>
            <a:ext cx="3629311"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voor de gek houden</a:t>
            </a:r>
          </a:p>
        </p:txBody>
      </p:sp>
      <p:grpSp>
        <p:nvGrpSpPr>
          <p:cNvPr id="20" name="Groep 19">
            <a:extLst>
              <a:ext uri="{FF2B5EF4-FFF2-40B4-BE49-F238E27FC236}">
                <a16:creationId xmlns:a16="http://schemas.microsoft.com/office/drawing/2014/main" id="{FB555375-FCDF-9DCB-05C4-B38BB82CD0E4}"/>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9BADC551-868B-6693-D5E9-41D2F597C06A}"/>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0CD099F9-FE39-DDB3-2C54-12E8B4A977FB}"/>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9F8467D8-66F3-E408-FACD-C41887DBF713}"/>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A2180627-806A-941B-F416-46DB1988B01C}"/>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6748BF60-36A5-E7EC-B06B-5351E8484FA9}"/>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1" name="Rechte verbindingslijn 20">
            <a:extLst>
              <a:ext uri="{FF2B5EF4-FFF2-40B4-BE49-F238E27FC236}">
                <a16:creationId xmlns:a16="http://schemas.microsoft.com/office/drawing/2014/main" id="{3F7786E3-886D-24D4-DE2C-EC8B38CEF0C2}"/>
              </a:ext>
            </a:extLst>
          </p:cNvPr>
          <p:cNvCxnSpPr>
            <a:cxnSpLocks/>
          </p:cNvCxnSpPr>
          <p:nvPr/>
        </p:nvCxnSpPr>
        <p:spPr>
          <a:xfrm flipV="1">
            <a:off x="5652120" y="1071292"/>
            <a:ext cx="838920" cy="143862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cxnSp>
        <p:nvCxnSpPr>
          <p:cNvPr id="27" name="Rechte verbindingslijn 26">
            <a:extLst>
              <a:ext uri="{FF2B5EF4-FFF2-40B4-BE49-F238E27FC236}">
                <a16:creationId xmlns:a16="http://schemas.microsoft.com/office/drawing/2014/main" id="{E0661BB9-DBC3-6FF3-895B-F77BD154E5DE}"/>
              </a:ext>
            </a:extLst>
          </p:cNvPr>
          <p:cNvCxnSpPr>
            <a:cxnSpLocks/>
          </p:cNvCxnSpPr>
          <p:nvPr/>
        </p:nvCxnSpPr>
        <p:spPr>
          <a:xfrm>
            <a:off x="3085392" y="1026761"/>
            <a:ext cx="1367304" cy="1491910"/>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sp>
        <p:nvSpPr>
          <p:cNvPr id="4" name="Text Box 14">
            <a:extLst>
              <a:ext uri="{FF2B5EF4-FFF2-40B4-BE49-F238E27FC236}">
                <a16:creationId xmlns:a16="http://schemas.microsoft.com/office/drawing/2014/main" id="{4B580C27-9E30-FFF3-93FB-2DDE632065FB}"/>
              </a:ext>
            </a:extLst>
          </p:cNvPr>
          <p:cNvSpPr txBox="1"/>
          <p:nvPr/>
        </p:nvSpPr>
        <p:spPr>
          <a:xfrm>
            <a:off x="2590960" y="2518671"/>
            <a:ext cx="4018350"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9" name="Tekstvak 2">
            <a:extLst>
              <a:ext uri="{FF2B5EF4-FFF2-40B4-BE49-F238E27FC236}">
                <a16:creationId xmlns:a16="http://schemas.microsoft.com/office/drawing/2014/main" id="{2D3EA5F6-35B6-2F28-0591-D72BDA9C5339}"/>
              </a:ext>
            </a:extLst>
          </p:cNvPr>
          <p:cNvSpPr txBox="1">
            <a:spLocks noChangeArrowheads="1"/>
          </p:cNvSpPr>
          <p:nvPr/>
        </p:nvSpPr>
        <p:spPr bwMode="auto">
          <a:xfrm>
            <a:off x="2274740" y="2446136"/>
            <a:ext cx="4666527"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effectLst/>
                <a:latin typeface="Century Gothic" panose="020B0502020202020204" pitchFamily="34" charset="0"/>
                <a:ea typeface="Calibri"/>
                <a:cs typeface="Times New Roman"/>
              </a:rPr>
              <a:t>oplichten</a:t>
            </a:r>
          </a:p>
        </p:txBody>
      </p:sp>
      <p:sp>
        <p:nvSpPr>
          <p:cNvPr id="10" name="Text Box 14">
            <a:extLst>
              <a:ext uri="{FF2B5EF4-FFF2-40B4-BE49-F238E27FC236}">
                <a16:creationId xmlns:a16="http://schemas.microsoft.com/office/drawing/2014/main" id="{69AA4BD7-480C-BFC7-5D0E-897D2874E4C2}"/>
              </a:ext>
            </a:extLst>
          </p:cNvPr>
          <p:cNvSpPr txBox="1"/>
          <p:nvPr/>
        </p:nvSpPr>
        <p:spPr>
          <a:xfrm>
            <a:off x="2590959" y="3401379"/>
            <a:ext cx="5833225" cy="936476"/>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EF66AAD1-CF31-008F-26F9-92C60D2F28CD}"/>
              </a:ext>
            </a:extLst>
          </p:cNvPr>
          <p:cNvSpPr txBox="1">
            <a:spLocks noChangeArrowheads="1"/>
          </p:cNvSpPr>
          <p:nvPr/>
        </p:nvSpPr>
        <p:spPr bwMode="auto">
          <a:xfrm>
            <a:off x="2575756" y="3415895"/>
            <a:ext cx="6064452" cy="234758"/>
          </a:xfrm>
          <a:prstGeom prst="rect">
            <a:avLst/>
          </a:prstGeom>
          <a:noFill/>
          <a:ln w="9525">
            <a:noFill/>
            <a:miter lim="800000"/>
            <a:headEnd/>
            <a:tailEnd/>
          </a:ln>
        </p:spPr>
        <p:txBody>
          <a:bodyPr rot="0" vert="horz" wrap="square" lIns="91440" tIns="45720" rIns="91440" bIns="45720" anchor="t" anchorCtr="0">
            <a:noAutofit/>
          </a:bodyPr>
          <a:lstStyle/>
          <a:p>
            <a:pPr>
              <a:lnSpc>
                <a:spcPct val="90000"/>
              </a:lnSpc>
              <a:spcAft>
                <a:spcPts val="800"/>
              </a:spcAft>
            </a:pPr>
            <a:r>
              <a:rPr lang="nl-NL" sz="2800">
                <a:effectLst/>
                <a:latin typeface="Century Gothic" panose="020B0502020202020204" pitchFamily="34" charset="0"/>
                <a:ea typeface="Calibri"/>
                <a:cs typeface="Times New Roman"/>
              </a:rPr>
              <a:t>= oneerlijk zijn tegen iemand om geld of spullen af te pakken</a:t>
            </a:r>
            <a:endParaRPr lang="nl-NL" sz="1100">
              <a:effectLst/>
              <a:latin typeface="Century Gothic" panose="020B0502020202020204" pitchFamily="34" charset="0"/>
              <a:ea typeface="Calibri"/>
              <a:cs typeface="Times New Roman"/>
            </a:endParaRPr>
          </a:p>
        </p:txBody>
      </p:sp>
      <p:cxnSp>
        <p:nvCxnSpPr>
          <p:cNvPr id="29" name="Rechte verbindingslijn 28">
            <a:extLst>
              <a:ext uri="{FF2B5EF4-FFF2-40B4-BE49-F238E27FC236}">
                <a16:creationId xmlns:a16="http://schemas.microsoft.com/office/drawing/2014/main" id="{D4364749-47EA-1AA6-426C-F0A1E1B08A64}"/>
              </a:ext>
            </a:extLst>
          </p:cNvPr>
          <p:cNvCxnSpPr>
            <a:cxnSpLocks/>
          </p:cNvCxnSpPr>
          <p:nvPr/>
        </p:nvCxnSpPr>
        <p:spPr>
          <a:xfrm flipV="1">
            <a:off x="4175712" y="4352371"/>
            <a:ext cx="697750" cy="669562"/>
          </a:xfrm>
          <a:prstGeom prst="line">
            <a:avLst/>
          </a:prstGeom>
          <a:ln w="38100">
            <a:solidFill>
              <a:srgbClr val="387038"/>
            </a:solidFill>
          </a:ln>
        </p:spPr>
        <p:style>
          <a:lnRef idx="1">
            <a:schemeClr val="accent1"/>
          </a:lnRef>
          <a:fillRef idx="0">
            <a:schemeClr val="accent1"/>
          </a:fillRef>
          <a:effectRef idx="0">
            <a:schemeClr val="accent1"/>
          </a:effectRef>
          <a:fontRef idx="minor">
            <a:schemeClr val="tx1"/>
          </a:fontRef>
        </p:style>
      </p:cxnSp>
      <p:pic>
        <p:nvPicPr>
          <p:cNvPr id="22" name="Afbeelding 21">
            <a:extLst>
              <a:ext uri="{FF2B5EF4-FFF2-40B4-BE49-F238E27FC236}">
                <a16:creationId xmlns:a16="http://schemas.microsoft.com/office/drawing/2014/main" id="{4CDA23FC-A3FD-CD8D-3E46-DE14050979EC}"/>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86646" y="3663036"/>
            <a:ext cx="2150592" cy="2482563"/>
          </a:xfrm>
          <a:prstGeom prst="rect">
            <a:avLst/>
          </a:prstGeom>
        </p:spPr>
      </p:pic>
      <p:pic>
        <p:nvPicPr>
          <p:cNvPr id="24" name="Afbeelding 23">
            <a:extLst>
              <a:ext uri="{FF2B5EF4-FFF2-40B4-BE49-F238E27FC236}">
                <a16:creationId xmlns:a16="http://schemas.microsoft.com/office/drawing/2014/main" id="{9C66DB3F-1F32-A8B4-BF9E-6D1BB5E12C3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706974" y="1176290"/>
            <a:ext cx="2105204" cy="1404171"/>
          </a:xfrm>
          <a:prstGeom prst="rect">
            <a:avLst/>
          </a:prstGeom>
        </p:spPr>
      </p:pic>
      <p:pic>
        <p:nvPicPr>
          <p:cNvPr id="31" name="Afbeelding 30">
            <a:extLst>
              <a:ext uri="{FF2B5EF4-FFF2-40B4-BE49-F238E27FC236}">
                <a16:creationId xmlns:a16="http://schemas.microsoft.com/office/drawing/2014/main" id="{6888CFFE-ED0D-FF7B-AA4D-3CCEDB39F4F4}"/>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86646" y="1090475"/>
            <a:ext cx="2698746" cy="1350722"/>
          </a:xfrm>
          <a:prstGeom prst="rect">
            <a:avLst/>
          </a:prstGeom>
        </p:spPr>
      </p:pic>
    </p:spTree>
    <p:extLst>
      <p:ext uri="{BB962C8B-B14F-4D97-AF65-F5344CB8AC3E}">
        <p14:creationId xmlns:p14="http://schemas.microsoft.com/office/powerpoint/2010/main" val="1618380777"/>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Props1.xml><?xml version="1.0" encoding="utf-8"?>
<ds:datastoreItem xmlns:ds="http://schemas.openxmlformats.org/officeDocument/2006/customXml" ds:itemID="{7054C221-9EE6-469B-843B-D5FFD6793BD3}">
  <ds:schemaRefs>
    <ds:schemaRef ds:uri="http://schemas.microsoft.com/sharepoint/v3/contenttype/forms"/>
  </ds:schemaRefs>
</ds:datastoreItem>
</file>

<file path=customXml/itemProps2.xml><?xml version="1.0" encoding="utf-8"?>
<ds:datastoreItem xmlns:ds="http://schemas.openxmlformats.org/officeDocument/2006/customXml" ds:itemID="{17330318-CFEB-4D1C-9531-DE91A2C918FD}">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ED61E14-EE7B-4B2D-93AC-02496DE766ED}">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On-screen Show (4:3)</PresentationFormat>
  <Slides>22</Slides>
  <Notes>21</Notes>
  <HiddenSlides>0</HiddenSlide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Kantoorthema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Op de woordmuur: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revision>1</cp:revision>
  <dcterms:created xsi:type="dcterms:W3CDTF">2021-06-08T06:13:59Z</dcterms:created>
  <dcterms:modified xsi:type="dcterms:W3CDTF">2026-10-27T10:00:28Z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