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8"/>
  </p:notesMasterIdLst>
  <p:handoutMasterIdLst>
    <p:handoutMasterId r:id="rId29"/>
  </p:handoutMasterIdLst>
  <p:sldIdLst>
    <p:sldId id="1437" r:id="rId5"/>
    <p:sldId id="548" r:id="rId6"/>
    <p:sldId id="1460" r:id="rId7"/>
    <p:sldId id="1475" r:id="rId8"/>
    <p:sldId id="1476" r:id="rId9"/>
    <p:sldId id="1477" r:id="rId10"/>
    <p:sldId id="1478" r:id="rId11"/>
    <p:sldId id="1479" r:id="rId12"/>
    <p:sldId id="1480" r:id="rId13"/>
    <p:sldId id="1481" r:id="rId14"/>
    <p:sldId id="1482" r:id="rId15"/>
    <p:sldId id="1483" r:id="rId16"/>
    <p:sldId id="934" r:id="rId17"/>
    <p:sldId id="1530" r:id="rId18"/>
    <p:sldId id="1539" r:id="rId19"/>
    <p:sldId id="1538" r:id="rId20"/>
    <p:sldId id="1531" r:id="rId21"/>
    <p:sldId id="1535" r:id="rId22"/>
    <p:sldId id="1536" r:id="rId23"/>
    <p:sldId id="1534" r:id="rId24"/>
    <p:sldId id="1532" r:id="rId25"/>
    <p:sldId id="1533" r:id="rId26"/>
    <p:sldId id="1537" r:id="rId27"/>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437"/>
            <p14:sldId id="548"/>
            <p14:sldId id="1460"/>
            <p14:sldId id="1475"/>
            <p14:sldId id="1476"/>
            <p14:sldId id="1477"/>
            <p14:sldId id="1478"/>
            <p14:sldId id="1479"/>
            <p14:sldId id="1480"/>
            <p14:sldId id="1481"/>
            <p14:sldId id="1482"/>
            <p14:sldId id="1483"/>
            <p14:sldId id="934"/>
            <p14:sldId id="1530"/>
            <p14:sldId id="1539"/>
            <p14:sldId id="1538"/>
            <p14:sldId id="1531"/>
            <p14:sldId id="1535"/>
            <p14:sldId id="1536"/>
            <p14:sldId id="1534"/>
            <p14:sldId id="1532"/>
            <p14:sldId id="1533"/>
            <p14:sldId id="153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3912112-CED0-4A6E-A21A-7F9B3119FF58}" v="81" dt="2026-10-06T08:02:09.421"/>
    <p1510:client id="{83ABF34B-5E1D-47C3-8C5B-8C9CA2858698}" v="159" dt="2026-10-06T08:03:24.34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6" d="100"/>
          <a:sy n="106" d="100"/>
        </p:scale>
        <p:origin x="176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notesMaster" Target="notesMasters/notesMaster1.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commentAuthors" Target="commentAuthors.xml"/><Relationship Id="rId35"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custSel modSld">
      <pc:chgData name="Das, Gerarda" userId="dec061bf-56a5-47a0-b9f3-f749fe418ae6" providerId="ADAL" clId="{07ABAE78-42CB-4F5F-86C6-09ED37205619}" dt="2026-10-06T08:01:55.966" v="158" actId="14100"/>
      <pc:docMkLst>
        <pc:docMk/>
      </pc:docMkLst>
      <pc:sldChg chg="delSp modSp mod">
        <pc:chgData name="Das, Gerarda" userId="dec061bf-56a5-47a0-b9f3-f749fe418ae6" providerId="ADAL" clId="{07ABAE78-42CB-4F5F-86C6-09ED37205619}" dt="2026-10-06T07:56:51.660" v="146" actId="6549"/>
        <pc:sldMkLst>
          <pc:docMk/>
          <pc:sldMk cId="2189114603" sldId="1437"/>
        </pc:sldMkLst>
        <pc:spChg chg="del">
          <ac:chgData name="Das, Gerarda" userId="dec061bf-56a5-47a0-b9f3-f749fe418ae6" providerId="ADAL" clId="{07ABAE78-42CB-4F5F-86C6-09ED37205619}" dt="2026-10-06T07:52:53.052" v="12" actId="478"/>
          <ac:spMkLst>
            <pc:docMk/>
            <pc:sldMk cId="2189114603" sldId="1437"/>
            <ac:spMk id="2" creationId="{A492EDB6-DE79-0082-7AA5-7F40A82EFBF7}"/>
          </ac:spMkLst>
        </pc:spChg>
        <pc:spChg chg="mod">
          <ac:chgData name="Das, Gerarda" userId="dec061bf-56a5-47a0-b9f3-f749fe418ae6" providerId="ADAL" clId="{07ABAE78-42CB-4F5F-86C6-09ED37205619}" dt="2026-10-06T07:56:51.660" v="146" actId="6549"/>
          <ac:spMkLst>
            <pc:docMk/>
            <pc:sldMk cId="2189114603" sldId="1437"/>
            <ac:spMk id="3" creationId="{00000000-0000-0000-0000-000000000000}"/>
          </ac:spMkLst>
        </pc:spChg>
      </pc:sldChg>
      <pc:sldChg chg="addSp delSp modSp mod">
        <pc:chgData name="Das, Gerarda" userId="dec061bf-56a5-47a0-b9f3-f749fe418ae6" providerId="ADAL" clId="{07ABAE78-42CB-4F5F-86C6-09ED37205619}" dt="2026-10-06T07:58:37.625" v="152" actId="478"/>
        <pc:sldMkLst>
          <pc:docMk/>
          <pc:sldMk cId="2904738428" sldId="1483"/>
        </pc:sldMkLst>
        <pc:spChg chg="del">
          <ac:chgData name="Das, Gerarda" userId="dec061bf-56a5-47a0-b9f3-f749fe418ae6" providerId="ADAL" clId="{07ABAE78-42CB-4F5F-86C6-09ED37205619}" dt="2026-10-06T07:58:37.625" v="152" actId="478"/>
          <ac:spMkLst>
            <pc:docMk/>
            <pc:sldMk cId="2904738428" sldId="1483"/>
            <ac:spMk id="2" creationId="{0E806BF4-08D0-D19E-9DF6-142BD50439E1}"/>
          </ac:spMkLst>
        </pc:spChg>
        <pc:picChg chg="del">
          <ac:chgData name="Das, Gerarda" userId="dec061bf-56a5-47a0-b9f3-f749fe418ae6" providerId="ADAL" clId="{07ABAE78-42CB-4F5F-86C6-09ED37205619}" dt="2026-10-06T07:58:29.805" v="147" actId="478"/>
          <ac:picMkLst>
            <pc:docMk/>
            <pc:sldMk cId="2904738428" sldId="1483"/>
            <ac:picMk id="3" creationId="{0ABA1E21-49EC-E6C2-F3ED-4E34521F0B37}"/>
          </ac:picMkLst>
        </pc:picChg>
        <pc:picChg chg="add mod">
          <ac:chgData name="Das, Gerarda" userId="dec061bf-56a5-47a0-b9f3-f749fe418ae6" providerId="ADAL" clId="{07ABAE78-42CB-4F5F-86C6-09ED37205619}" dt="2026-10-06T07:58:35.795" v="151" actId="1076"/>
          <ac:picMkLst>
            <pc:docMk/>
            <pc:sldMk cId="2904738428" sldId="1483"/>
            <ac:picMk id="5" creationId="{D18068F5-091C-66A8-3F02-DF7D3E605232}"/>
          </ac:picMkLst>
        </pc:picChg>
      </pc:sldChg>
      <pc:sldChg chg="modSp mod">
        <pc:chgData name="Das, Gerarda" userId="dec061bf-56a5-47a0-b9f3-f749fe418ae6" providerId="ADAL" clId="{07ABAE78-42CB-4F5F-86C6-09ED37205619}" dt="2026-10-06T08:01:55.966" v="158" actId="14100"/>
        <pc:sldMkLst>
          <pc:docMk/>
          <pc:sldMk cId="2049707922" sldId="1537"/>
        </pc:sldMkLst>
        <pc:cxnChg chg="mod">
          <ac:chgData name="Das, Gerarda" userId="dec061bf-56a5-47a0-b9f3-f749fe418ae6" providerId="ADAL" clId="{07ABAE78-42CB-4F5F-86C6-09ED37205619}" dt="2026-10-06T08:01:55.966" v="158" actId="14100"/>
          <ac:cxnSpMkLst>
            <pc:docMk/>
            <pc:sldMk cId="2049707922" sldId="1537"/>
            <ac:cxnSpMk id="21" creationId="{E2583ACB-7850-3CA9-F2A4-3C63EF36AE7A}"/>
          </ac:cxnSpMkLst>
        </pc:cxnChg>
      </pc:sldChg>
      <pc:sldChg chg="addSp delSp modSp mod">
        <pc:chgData name="Das, Gerarda" userId="dec061bf-56a5-47a0-b9f3-f749fe418ae6" providerId="ADAL" clId="{07ABAE78-42CB-4F5F-86C6-09ED37205619}" dt="2026-10-06T08:00:28.096" v="157" actId="1076"/>
        <pc:sldMkLst>
          <pc:docMk/>
          <pc:sldMk cId="1883964755" sldId="1538"/>
        </pc:sldMkLst>
        <pc:spChg chg="del">
          <ac:chgData name="Das, Gerarda" userId="dec061bf-56a5-47a0-b9f3-f749fe418ae6" providerId="ADAL" clId="{07ABAE78-42CB-4F5F-86C6-09ED37205619}" dt="2026-10-06T07:58:53.561" v="153" actId="478"/>
          <ac:spMkLst>
            <pc:docMk/>
            <pc:sldMk cId="1883964755" sldId="1538"/>
            <ac:spMk id="26" creationId="{3914F3BC-3123-77CA-C989-8E25D93B45E6}"/>
          </ac:spMkLst>
        </pc:spChg>
        <pc:picChg chg="add mod">
          <ac:chgData name="Das, Gerarda" userId="dec061bf-56a5-47a0-b9f3-f749fe418ae6" providerId="ADAL" clId="{07ABAE78-42CB-4F5F-86C6-09ED37205619}" dt="2026-10-06T08:00:28.096" v="157" actId="1076"/>
          <ac:picMkLst>
            <pc:docMk/>
            <pc:sldMk cId="1883964755" sldId="1538"/>
            <ac:picMk id="22" creationId="{C4BCCD11-7557-BDF8-0DC8-0DB1BFC2AF05}"/>
          </ac:picMkLst>
        </pc:picChg>
      </pc:sldChg>
    </pc:docChg>
  </pc:docChgLst>
  <pc:docChgLst>
    <pc:chgData name="Harmsel ter, Marjan" userId="5bf7b4e5-383a-4bf6-a1ba-3724f9cc09cb" providerId="ADAL" clId="{7667DC48-2406-4F94-BA94-5BF632662154}"/>
    <pc:docChg chg="undo redo custSel addSld delSld modSld modSection">
      <pc:chgData name="Harmsel ter, Marjan" userId="5bf7b4e5-383a-4bf6-a1ba-3724f9cc09cb" providerId="ADAL" clId="{7667DC48-2406-4F94-BA94-5BF632662154}" dt="2026-10-04T08:38:46.469" v="3005" actId="1076"/>
      <pc:docMkLst>
        <pc:docMk/>
      </pc:docMkLst>
      <pc:sldChg chg="modSp mod">
        <pc:chgData name="Harmsel ter, Marjan" userId="5bf7b4e5-383a-4bf6-a1ba-3724f9cc09cb" providerId="ADAL" clId="{7667DC48-2406-4F94-BA94-5BF632662154}" dt="2026-10-02T17:32:45.706" v="9" actId="20577"/>
        <pc:sldMkLst>
          <pc:docMk/>
          <pc:sldMk cId="323006580" sldId="548"/>
        </pc:sldMkLst>
        <pc:spChg chg="mod">
          <ac:chgData name="Harmsel ter, Marjan" userId="5bf7b4e5-383a-4bf6-a1ba-3724f9cc09cb" providerId="ADAL" clId="{7667DC48-2406-4F94-BA94-5BF632662154}" dt="2026-10-02T17:32:45.706" v="9" actId="20577"/>
          <ac:spMkLst>
            <pc:docMk/>
            <pc:sldMk cId="323006580" sldId="548"/>
            <ac:spMk id="3" creationId="{00000000-0000-0000-0000-000000000000}"/>
          </ac:spMkLst>
        </pc:spChg>
      </pc:sldChg>
      <pc:sldChg chg="addSp modSp mod modNotesTx">
        <pc:chgData name="Harmsel ter, Marjan" userId="5bf7b4e5-383a-4bf6-a1ba-3724f9cc09cb" providerId="ADAL" clId="{7667DC48-2406-4F94-BA94-5BF632662154}" dt="2026-10-04T08:38:46.469" v="3005" actId="1076"/>
        <pc:sldMkLst>
          <pc:docMk/>
          <pc:sldMk cId="2189114603" sldId="1437"/>
        </pc:sldMkLst>
        <pc:spChg chg="add mod">
          <ac:chgData name="Harmsel ter, Marjan" userId="5bf7b4e5-383a-4bf6-a1ba-3724f9cc09cb" providerId="ADAL" clId="{7667DC48-2406-4F94-BA94-5BF632662154}" dt="2026-10-04T08:38:46.469" v="3005" actId="1076"/>
          <ac:spMkLst>
            <pc:docMk/>
            <pc:sldMk cId="2189114603" sldId="1437"/>
            <ac:spMk id="2" creationId="{A492EDB6-DE79-0082-7AA5-7F40A82EFBF7}"/>
          </ac:spMkLst>
        </pc:spChg>
        <pc:spChg chg="mod">
          <ac:chgData name="Harmsel ter, Marjan" userId="5bf7b4e5-383a-4bf6-a1ba-3724f9cc09cb" providerId="ADAL" clId="{7667DC48-2406-4F94-BA94-5BF632662154}" dt="2026-10-04T08:25:05.699" v="2553" actId="20577"/>
          <ac:spMkLst>
            <pc:docMk/>
            <pc:sldMk cId="2189114603" sldId="1437"/>
            <ac:spMk id="3" creationId="{00000000-0000-0000-0000-000000000000}"/>
          </ac:spMkLst>
        </pc:spChg>
      </pc:sldChg>
      <pc:sldChg chg="addSp modSp mod modNotesTx">
        <pc:chgData name="Harmsel ter, Marjan" userId="5bf7b4e5-383a-4bf6-a1ba-3724f9cc09cb" providerId="ADAL" clId="{7667DC48-2406-4F94-BA94-5BF632662154}" dt="2026-10-04T08:35:58.371" v="2808" actId="20577"/>
        <pc:sldMkLst>
          <pc:docMk/>
          <pc:sldMk cId="3852907103" sldId="1460"/>
        </pc:sldMkLst>
        <pc:spChg chg="mod">
          <ac:chgData name="Harmsel ter, Marjan" userId="5bf7b4e5-383a-4bf6-a1ba-3724f9cc09cb" providerId="ADAL" clId="{7667DC48-2406-4F94-BA94-5BF632662154}" dt="2026-10-03T09:03:57.542" v="862"/>
          <ac:spMkLst>
            <pc:docMk/>
            <pc:sldMk cId="3852907103" sldId="1460"/>
            <ac:spMk id="6" creationId="{00000000-0000-0000-0000-000000000000}"/>
          </ac:spMkLst>
        </pc:spChg>
        <pc:picChg chg="add mod">
          <ac:chgData name="Harmsel ter, Marjan" userId="5bf7b4e5-383a-4bf6-a1ba-3724f9cc09cb" providerId="ADAL" clId="{7667DC48-2406-4F94-BA94-5BF632662154}" dt="2026-10-03T09:35:24.561" v="1104" actId="1076"/>
          <ac:picMkLst>
            <pc:docMk/>
            <pc:sldMk cId="3852907103" sldId="1460"/>
            <ac:picMk id="3" creationId="{8C2CC1A1-866C-3D2B-BF3F-7C55F15EB528}"/>
          </ac:picMkLst>
        </pc:picChg>
      </pc:sldChg>
      <pc:sldChg chg="del">
        <pc:chgData name="Harmsel ter, Marjan" userId="5bf7b4e5-383a-4bf6-a1ba-3724f9cc09cb" providerId="ADAL" clId="{7667DC48-2406-4F94-BA94-5BF632662154}" dt="2026-10-04T08:34:39.131" v="2671" actId="47"/>
        <pc:sldMkLst>
          <pc:docMk/>
          <pc:sldMk cId="3978205201" sldId="1474"/>
        </pc:sldMkLst>
      </pc:sldChg>
      <pc:sldChg chg="addSp delSp modSp mod modNotesTx">
        <pc:chgData name="Harmsel ter, Marjan" userId="5bf7b4e5-383a-4bf6-a1ba-3724f9cc09cb" providerId="ADAL" clId="{7667DC48-2406-4F94-BA94-5BF632662154}" dt="2026-10-04T08:36:03.705" v="2810" actId="20577"/>
        <pc:sldMkLst>
          <pc:docMk/>
          <pc:sldMk cId="4207872812" sldId="1475"/>
        </pc:sldMkLst>
        <pc:spChg chg="mod">
          <ac:chgData name="Harmsel ter, Marjan" userId="5bf7b4e5-383a-4bf6-a1ba-3724f9cc09cb" providerId="ADAL" clId="{7667DC48-2406-4F94-BA94-5BF632662154}" dt="2026-10-03T09:04:01.431" v="872" actId="20577"/>
          <ac:spMkLst>
            <pc:docMk/>
            <pc:sldMk cId="4207872812" sldId="1475"/>
            <ac:spMk id="6" creationId="{00000000-0000-0000-0000-000000000000}"/>
          </ac:spMkLst>
        </pc:spChg>
        <pc:picChg chg="add del mod">
          <ac:chgData name="Harmsel ter, Marjan" userId="5bf7b4e5-383a-4bf6-a1ba-3724f9cc09cb" providerId="ADAL" clId="{7667DC48-2406-4F94-BA94-5BF632662154}" dt="2026-10-03T09:42:49.950" v="1116" actId="478"/>
          <ac:picMkLst>
            <pc:docMk/>
            <pc:sldMk cId="4207872812" sldId="1475"/>
            <ac:picMk id="3" creationId="{BB62D363-AAE8-0D04-F814-826421189828}"/>
          </ac:picMkLst>
        </pc:picChg>
        <pc:picChg chg="add mod">
          <ac:chgData name="Harmsel ter, Marjan" userId="5bf7b4e5-383a-4bf6-a1ba-3724f9cc09cb" providerId="ADAL" clId="{7667DC48-2406-4F94-BA94-5BF632662154}" dt="2026-10-03T09:42:55.870" v="1120" actId="14100"/>
          <ac:picMkLst>
            <pc:docMk/>
            <pc:sldMk cId="4207872812" sldId="1475"/>
            <ac:picMk id="5" creationId="{060F3AD0-1BC0-17EA-2B92-A3B0205A02D3}"/>
          </ac:picMkLst>
        </pc:picChg>
      </pc:sldChg>
      <pc:sldChg chg="addSp delSp modSp mod">
        <pc:chgData name="Harmsel ter, Marjan" userId="5bf7b4e5-383a-4bf6-a1ba-3724f9cc09cb" providerId="ADAL" clId="{7667DC48-2406-4F94-BA94-5BF632662154}" dt="2026-10-03T09:27:12.856" v="1076" actId="1076"/>
        <pc:sldMkLst>
          <pc:docMk/>
          <pc:sldMk cId="2452007587" sldId="1476"/>
        </pc:sldMkLst>
        <pc:spChg chg="mod">
          <ac:chgData name="Harmsel ter, Marjan" userId="5bf7b4e5-383a-4bf6-a1ba-3724f9cc09cb" providerId="ADAL" clId="{7667DC48-2406-4F94-BA94-5BF632662154}" dt="2026-10-03T09:04:06.640" v="885" actId="20577"/>
          <ac:spMkLst>
            <pc:docMk/>
            <pc:sldMk cId="2452007587" sldId="1476"/>
            <ac:spMk id="6" creationId="{00000000-0000-0000-0000-000000000000}"/>
          </ac:spMkLst>
        </pc:spChg>
        <pc:picChg chg="add del">
          <ac:chgData name="Harmsel ter, Marjan" userId="5bf7b4e5-383a-4bf6-a1ba-3724f9cc09cb" providerId="ADAL" clId="{7667DC48-2406-4F94-BA94-5BF632662154}" dt="2026-10-03T09:27:04.280" v="1069" actId="478"/>
          <ac:picMkLst>
            <pc:docMk/>
            <pc:sldMk cId="2452007587" sldId="1476"/>
            <ac:picMk id="3" creationId="{26B6B612-AE2E-86D7-C1C1-491FD0051F83}"/>
          </ac:picMkLst>
        </pc:picChg>
        <pc:picChg chg="add mod">
          <ac:chgData name="Harmsel ter, Marjan" userId="5bf7b4e5-383a-4bf6-a1ba-3724f9cc09cb" providerId="ADAL" clId="{7667DC48-2406-4F94-BA94-5BF632662154}" dt="2026-10-03T09:27:12.856" v="1076" actId="1076"/>
          <ac:picMkLst>
            <pc:docMk/>
            <pc:sldMk cId="2452007587" sldId="1476"/>
            <ac:picMk id="5" creationId="{718CFE56-A22D-9263-ABD5-4A49C1F91684}"/>
          </ac:picMkLst>
        </pc:picChg>
      </pc:sldChg>
      <pc:sldChg chg="addSp delSp modSp mod">
        <pc:chgData name="Harmsel ter, Marjan" userId="5bf7b4e5-383a-4bf6-a1ba-3724f9cc09cb" providerId="ADAL" clId="{7667DC48-2406-4F94-BA94-5BF632662154}" dt="2026-10-04T08:25:19.544" v="2554" actId="478"/>
        <pc:sldMkLst>
          <pc:docMk/>
          <pc:sldMk cId="2709048002" sldId="1477"/>
        </pc:sldMkLst>
        <pc:spChg chg="add del mod">
          <ac:chgData name="Harmsel ter, Marjan" userId="5bf7b4e5-383a-4bf6-a1ba-3724f9cc09cb" providerId="ADAL" clId="{7667DC48-2406-4F94-BA94-5BF632662154}" dt="2026-10-04T08:25:19.544" v="2554" actId="478"/>
          <ac:spMkLst>
            <pc:docMk/>
            <pc:sldMk cId="2709048002" sldId="1477"/>
            <ac:spMk id="4" creationId="{6409EF84-BDAF-8186-E3CC-47239AF1B1AD}"/>
          </ac:spMkLst>
        </pc:spChg>
        <pc:spChg chg="mod">
          <ac:chgData name="Harmsel ter, Marjan" userId="5bf7b4e5-383a-4bf6-a1ba-3724f9cc09cb" providerId="ADAL" clId="{7667DC48-2406-4F94-BA94-5BF632662154}" dt="2026-10-03T09:04:10.730" v="899" actId="20577"/>
          <ac:spMkLst>
            <pc:docMk/>
            <pc:sldMk cId="2709048002" sldId="1477"/>
            <ac:spMk id="6" creationId="{00000000-0000-0000-0000-000000000000}"/>
          </ac:spMkLst>
        </pc:spChg>
        <pc:picChg chg="add del mod">
          <ac:chgData name="Harmsel ter, Marjan" userId="5bf7b4e5-383a-4bf6-a1ba-3724f9cc09cb" providerId="ADAL" clId="{7667DC48-2406-4F94-BA94-5BF632662154}" dt="2026-10-04T08:22:26.522" v="2455" actId="478"/>
          <ac:picMkLst>
            <pc:docMk/>
            <pc:sldMk cId="2709048002" sldId="1477"/>
            <ac:picMk id="3" creationId="{AE661624-9EC3-78EB-2F23-9A36A8FCD3B9}"/>
          </ac:picMkLst>
        </pc:picChg>
        <pc:picChg chg="add mod">
          <ac:chgData name="Harmsel ter, Marjan" userId="5bf7b4e5-383a-4bf6-a1ba-3724f9cc09cb" providerId="ADAL" clId="{7667DC48-2406-4F94-BA94-5BF632662154}" dt="2026-10-04T08:22:32.691" v="2460" actId="1076"/>
          <ac:picMkLst>
            <pc:docMk/>
            <pc:sldMk cId="2709048002" sldId="1477"/>
            <ac:picMk id="7" creationId="{A91CFF6B-F0F8-5A37-8A91-906470BFDFAA}"/>
          </ac:picMkLst>
        </pc:picChg>
      </pc:sldChg>
      <pc:sldChg chg="addSp delSp modSp mod">
        <pc:chgData name="Harmsel ter, Marjan" userId="5bf7b4e5-383a-4bf6-a1ba-3724f9cc09cb" providerId="ADAL" clId="{7667DC48-2406-4F94-BA94-5BF632662154}" dt="2026-10-03T10:03:28.427" v="1551" actId="1076"/>
        <pc:sldMkLst>
          <pc:docMk/>
          <pc:sldMk cId="4074911733" sldId="1478"/>
        </pc:sldMkLst>
        <pc:spChg chg="mod">
          <ac:chgData name="Harmsel ter, Marjan" userId="5bf7b4e5-383a-4bf6-a1ba-3724f9cc09cb" providerId="ADAL" clId="{7667DC48-2406-4F94-BA94-5BF632662154}" dt="2026-10-03T09:04:15.994" v="908" actId="20577"/>
          <ac:spMkLst>
            <pc:docMk/>
            <pc:sldMk cId="4074911733" sldId="1478"/>
            <ac:spMk id="6" creationId="{00000000-0000-0000-0000-000000000000}"/>
          </ac:spMkLst>
        </pc:spChg>
        <pc:picChg chg="add del mod">
          <ac:chgData name="Harmsel ter, Marjan" userId="5bf7b4e5-383a-4bf6-a1ba-3724f9cc09cb" providerId="ADAL" clId="{7667DC48-2406-4F94-BA94-5BF632662154}" dt="2026-10-03T09:17:31.808" v="1004" actId="478"/>
          <ac:picMkLst>
            <pc:docMk/>
            <pc:sldMk cId="4074911733" sldId="1478"/>
            <ac:picMk id="3" creationId="{BA87BDF5-1473-FB66-26E2-31B6727D3436}"/>
          </ac:picMkLst>
        </pc:picChg>
        <pc:picChg chg="add del mod">
          <ac:chgData name="Harmsel ter, Marjan" userId="5bf7b4e5-383a-4bf6-a1ba-3724f9cc09cb" providerId="ADAL" clId="{7667DC48-2406-4F94-BA94-5BF632662154}" dt="2026-10-03T10:03:24.714" v="1549" actId="478"/>
          <ac:picMkLst>
            <pc:docMk/>
            <pc:sldMk cId="4074911733" sldId="1478"/>
            <ac:picMk id="5" creationId="{243CD199-F9FF-3488-57A3-2AFE4F569A29}"/>
          </ac:picMkLst>
        </pc:picChg>
        <pc:picChg chg="add mod">
          <ac:chgData name="Harmsel ter, Marjan" userId="5bf7b4e5-383a-4bf6-a1ba-3724f9cc09cb" providerId="ADAL" clId="{7667DC48-2406-4F94-BA94-5BF632662154}" dt="2026-10-03T10:03:28.427" v="1551" actId="1076"/>
          <ac:picMkLst>
            <pc:docMk/>
            <pc:sldMk cId="4074911733" sldId="1478"/>
            <ac:picMk id="8" creationId="{D12D82F2-C215-DC26-938D-4F356EBA567D}"/>
          </ac:picMkLst>
        </pc:picChg>
      </pc:sldChg>
      <pc:sldChg chg="addSp delSp modSp mod">
        <pc:chgData name="Harmsel ter, Marjan" userId="5bf7b4e5-383a-4bf6-a1ba-3724f9cc09cb" providerId="ADAL" clId="{7667DC48-2406-4F94-BA94-5BF632662154}" dt="2026-10-03T09:26:14.499" v="1064" actId="1076"/>
        <pc:sldMkLst>
          <pc:docMk/>
          <pc:sldMk cId="4210467006" sldId="1479"/>
        </pc:sldMkLst>
        <pc:spChg chg="mod">
          <ac:chgData name="Harmsel ter, Marjan" userId="5bf7b4e5-383a-4bf6-a1ba-3724f9cc09cb" providerId="ADAL" clId="{7667DC48-2406-4F94-BA94-5BF632662154}" dt="2026-10-03T09:04:19.556" v="915" actId="20577"/>
          <ac:spMkLst>
            <pc:docMk/>
            <pc:sldMk cId="4210467006" sldId="1479"/>
            <ac:spMk id="6" creationId="{00000000-0000-0000-0000-000000000000}"/>
          </ac:spMkLst>
        </pc:spChg>
        <pc:picChg chg="add del">
          <ac:chgData name="Harmsel ter, Marjan" userId="5bf7b4e5-383a-4bf6-a1ba-3724f9cc09cb" providerId="ADAL" clId="{7667DC48-2406-4F94-BA94-5BF632662154}" dt="2026-10-03T09:26:09.750" v="1061" actId="478"/>
          <ac:picMkLst>
            <pc:docMk/>
            <pc:sldMk cId="4210467006" sldId="1479"/>
            <ac:picMk id="3" creationId="{3C6FA2A7-454C-C0CC-D8A5-7ECF7326B2F6}"/>
          </ac:picMkLst>
        </pc:picChg>
        <pc:picChg chg="add mod">
          <ac:chgData name="Harmsel ter, Marjan" userId="5bf7b4e5-383a-4bf6-a1ba-3724f9cc09cb" providerId="ADAL" clId="{7667DC48-2406-4F94-BA94-5BF632662154}" dt="2026-10-03T09:26:14.499" v="1064" actId="1076"/>
          <ac:picMkLst>
            <pc:docMk/>
            <pc:sldMk cId="4210467006" sldId="1479"/>
            <ac:picMk id="5" creationId="{1752135A-9201-D43E-F21B-ED65BF14DC27}"/>
          </ac:picMkLst>
        </pc:picChg>
      </pc:sldChg>
      <pc:sldChg chg="addSp modSp mod">
        <pc:chgData name="Harmsel ter, Marjan" userId="5bf7b4e5-383a-4bf6-a1ba-3724f9cc09cb" providerId="ADAL" clId="{7667DC48-2406-4F94-BA94-5BF632662154}" dt="2026-10-03T09:41:32.382" v="1115" actId="1076"/>
        <pc:sldMkLst>
          <pc:docMk/>
          <pc:sldMk cId="1487044012" sldId="1480"/>
        </pc:sldMkLst>
        <pc:spChg chg="mod">
          <ac:chgData name="Harmsel ter, Marjan" userId="5bf7b4e5-383a-4bf6-a1ba-3724f9cc09cb" providerId="ADAL" clId="{7667DC48-2406-4F94-BA94-5BF632662154}" dt="2026-10-03T09:04:25.085" v="924" actId="20577"/>
          <ac:spMkLst>
            <pc:docMk/>
            <pc:sldMk cId="1487044012" sldId="1480"/>
            <ac:spMk id="6" creationId="{00000000-0000-0000-0000-000000000000}"/>
          </ac:spMkLst>
        </pc:spChg>
        <pc:picChg chg="add mod modCrop">
          <ac:chgData name="Harmsel ter, Marjan" userId="5bf7b4e5-383a-4bf6-a1ba-3724f9cc09cb" providerId="ADAL" clId="{7667DC48-2406-4F94-BA94-5BF632662154}" dt="2026-10-03T09:41:32.382" v="1115" actId="1076"/>
          <ac:picMkLst>
            <pc:docMk/>
            <pc:sldMk cId="1487044012" sldId="1480"/>
            <ac:picMk id="3" creationId="{76FBAF8C-F020-8832-C034-385B0799D121}"/>
          </ac:picMkLst>
        </pc:picChg>
      </pc:sldChg>
      <pc:sldChg chg="addSp delSp modSp mod">
        <pc:chgData name="Harmsel ter, Marjan" userId="5bf7b4e5-383a-4bf6-a1ba-3724f9cc09cb" providerId="ADAL" clId="{7667DC48-2406-4F94-BA94-5BF632662154}" dt="2026-10-03T09:26:47.092" v="1068" actId="1076"/>
        <pc:sldMkLst>
          <pc:docMk/>
          <pc:sldMk cId="3779434736" sldId="1481"/>
        </pc:sldMkLst>
        <pc:spChg chg="mod">
          <ac:chgData name="Harmsel ter, Marjan" userId="5bf7b4e5-383a-4bf6-a1ba-3724f9cc09cb" providerId="ADAL" clId="{7667DC48-2406-4F94-BA94-5BF632662154}" dt="2026-10-03T09:04:30.875" v="935" actId="20577"/>
          <ac:spMkLst>
            <pc:docMk/>
            <pc:sldMk cId="3779434736" sldId="1481"/>
            <ac:spMk id="6" creationId="{00000000-0000-0000-0000-000000000000}"/>
          </ac:spMkLst>
        </pc:spChg>
        <pc:picChg chg="add del">
          <ac:chgData name="Harmsel ter, Marjan" userId="5bf7b4e5-383a-4bf6-a1ba-3724f9cc09cb" providerId="ADAL" clId="{7667DC48-2406-4F94-BA94-5BF632662154}" dt="2026-10-03T09:26:43.695" v="1065" actId="478"/>
          <ac:picMkLst>
            <pc:docMk/>
            <pc:sldMk cId="3779434736" sldId="1481"/>
            <ac:picMk id="3" creationId="{12E18866-F787-2228-8153-0FFA55C49F4C}"/>
          </ac:picMkLst>
        </pc:picChg>
        <pc:picChg chg="add mod">
          <ac:chgData name="Harmsel ter, Marjan" userId="5bf7b4e5-383a-4bf6-a1ba-3724f9cc09cb" providerId="ADAL" clId="{7667DC48-2406-4F94-BA94-5BF632662154}" dt="2026-10-03T09:26:47.092" v="1068" actId="1076"/>
          <ac:picMkLst>
            <pc:docMk/>
            <pc:sldMk cId="3779434736" sldId="1481"/>
            <ac:picMk id="5" creationId="{4F6B07B6-7F1B-D522-4C47-2EDC753C3CE1}"/>
          </ac:picMkLst>
        </pc:picChg>
      </pc:sldChg>
      <pc:sldChg chg="addSp delSp modSp mod">
        <pc:chgData name="Harmsel ter, Marjan" userId="5bf7b4e5-383a-4bf6-a1ba-3724f9cc09cb" providerId="ADAL" clId="{7667DC48-2406-4F94-BA94-5BF632662154}" dt="2026-10-03T09:28:52.238" v="1088" actId="1076"/>
        <pc:sldMkLst>
          <pc:docMk/>
          <pc:sldMk cId="1201727269" sldId="1482"/>
        </pc:sldMkLst>
        <pc:spChg chg="mod">
          <ac:chgData name="Harmsel ter, Marjan" userId="5bf7b4e5-383a-4bf6-a1ba-3724f9cc09cb" providerId="ADAL" clId="{7667DC48-2406-4F94-BA94-5BF632662154}" dt="2026-10-03T09:04:37.167" v="949" actId="20577"/>
          <ac:spMkLst>
            <pc:docMk/>
            <pc:sldMk cId="1201727269" sldId="1482"/>
            <ac:spMk id="6" creationId="{00000000-0000-0000-0000-000000000000}"/>
          </ac:spMkLst>
        </pc:spChg>
        <pc:picChg chg="add del mod">
          <ac:chgData name="Harmsel ter, Marjan" userId="5bf7b4e5-383a-4bf6-a1ba-3724f9cc09cb" providerId="ADAL" clId="{7667DC48-2406-4F94-BA94-5BF632662154}" dt="2026-10-03T09:28:41.741" v="1082" actId="478"/>
          <ac:picMkLst>
            <pc:docMk/>
            <pc:sldMk cId="1201727269" sldId="1482"/>
            <ac:picMk id="3" creationId="{3EAF5CDA-AC90-F45F-37A3-CC74A5BDF6FC}"/>
          </ac:picMkLst>
        </pc:picChg>
        <pc:picChg chg="add del mod">
          <ac:chgData name="Harmsel ter, Marjan" userId="5bf7b4e5-383a-4bf6-a1ba-3724f9cc09cb" providerId="ADAL" clId="{7667DC48-2406-4F94-BA94-5BF632662154}" dt="2026-10-03T09:28:42.313" v="1083" actId="478"/>
          <ac:picMkLst>
            <pc:docMk/>
            <pc:sldMk cId="1201727269" sldId="1482"/>
            <ac:picMk id="5" creationId="{1292F1AC-6D96-83FA-946A-E250E7E2800C}"/>
          </ac:picMkLst>
        </pc:picChg>
        <pc:picChg chg="add mod">
          <ac:chgData name="Harmsel ter, Marjan" userId="5bf7b4e5-383a-4bf6-a1ba-3724f9cc09cb" providerId="ADAL" clId="{7667DC48-2406-4F94-BA94-5BF632662154}" dt="2026-10-03T09:28:52.238" v="1088" actId="1076"/>
          <ac:picMkLst>
            <pc:docMk/>
            <pc:sldMk cId="1201727269" sldId="1482"/>
            <ac:picMk id="8" creationId="{C6778B51-91CE-8145-337C-E1478E8B8AE0}"/>
          </ac:picMkLst>
        </pc:picChg>
      </pc:sldChg>
      <pc:sldChg chg="addSp modSp mod">
        <pc:chgData name="Harmsel ter, Marjan" userId="5bf7b4e5-383a-4bf6-a1ba-3724f9cc09cb" providerId="ADAL" clId="{7667DC48-2406-4F94-BA94-5BF632662154}" dt="2026-10-03T09:34:29.880" v="1100" actId="1076"/>
        <pc:sldMkLst>
          <pc:docMk/>
          <pc:sldMk cId="2904738428" sldId="1483"/>
        </pc:sldMkLst>
        <pc:spChg chg="mod">
          <ac:chgData name="Harmsel ter, Marjan" userId="5bf7b4e5-383a-4bf6-a1ba-3724f9cc09cb" providerId="ADAL" clId="{7667DC48-2406-4F94-BA94-5BF632662154}" dt="2026-10-03T09:04:42.134" v="965" actId="20577"/>
          <ac:spMkLst>
            <pc:docMk/>
            <pc:sldMk cId="2904738428" sldId="1483"/>
            <ac:spMk id="6" creationId="{00000000-0000-0000-0000-000000000000}"/>
          </ac:spMkLst>
        </pc:spChg>
        <pc:picChg chg="add mod">
          <ac:chgData name="Harmsel ter, Marjan" userId="5bf7b4e5-383a-4bf6-a1ba-3724f9cc09cb" providerId="ADAL" clId="{7667DC48-2406-4F94-BA94-5BF632662154}" dt="2026-10-03T09:34:29.880" v="1100" actId="1076"/>
          <ac:picMkLst>
            <pc:docMk/>
            <pc:sldMk cId="2904738428" sldId="1483"/>
            <ac:picMk id="3" creationId="{0ABA1E21-49EC-E6C2-F3ED-4E34521F0B37}"/>
          </ac:picMkLst>
        </pc:picChg>
      </pc:sldChg>
      <pc:sldChg chg="del">
        <pc:chgData name="Harmsel ter, Marjan" userId="5bf7b4e5-383a-4bf6-a1ba-3724f9cc09cb" providerId="ADAL" clId="{7667DC48-2406-4F94-BA94-5BF632662154}" dt="2026-10-04T08:34:39.131" v="2671" actId="47"/>
        <pc:sldMkLst>
          <pc:docMk/>
          <pc:sldMk cId="2967928418" sldId="1511"/>
        </pc:sldMkLst>
      </pc:sldChg>
      <pc:sldChg chg="del">
        <pc:chgData name="Harmsel ter, Marjan" userId="5bf7b4e5-383a-4bf6-a1ba-3724f9cc09cb" providerId="ADAL" clId="{7667DC48-2406-4F94-BA94-5BF632662154}" dt="2026-10-04T08:34:39.131" v="2671" actId="47"/>
        <pc:sldMkLst>
          <pc:docMk/>
          <pc:sldMk cId="1594331871" sldId="1512"/>
        </pc:sldMkLst>
      </pc:sldChg>
      <pc:sldChg chg="del">
        <pc:chgData name="Harmsel ter, Marjan" userId="5bf7b4e5-383a-4bf6-a1ba-3724f9cc09cb" providerId="ADAL" clId="{7667DC48-2406-4F94-BA94-5BF632662154}" dt="2026-10-04T08:34:39.131" v="2671" actId="47"/>
        <pc:sldMkLst>
          <pc:docMk/>
          <pc:sldMk cId="3112181829" sldId="1515"/>
        </pc:sldMkLst>
      </pc:sldChg>
      <pc:sldChg chg="del">
        <pc:chgData name="Harmsel ter, Marjan" userId="5bf7b4e5-383a-4bf6-a1ba-3724f9cc09cb" providerId="ADAL" clId="{7667DC48-2406-4F94-BA94-5BF632662154}" dt="2026-10-04T08:34:39.131" v="2671" actId="47"/>
        <pc:sldMkLst>
          <pc:docMk/>
          <pc:sldMk cId="2946319108" sldId="1516"/>
        </pc:sldMkLst>
      </pc:sldChg>
      <pc:sldChg chg="del">
        <pc:chgData name="Harmsel ter, Marjan" userId="5bf7b4e5-383a-4bf6-a1ba-3724f9cc09cb" providerId="ADAL" clId="{7667DC48-2406-4F94-BA94-5BF632662154}" dt="2026-10-04T08:34:39.131" v="2671" actId="47"/>
        <pc:sldMkLst>
          <pc:docMk/>
          <pc:sldMk cId="1628480429" sldId="1517"/>
        </pc:sldMkLst>
      </pc:sldChg>
      <pc:sldChg chg="del">
        <pc:chgData name="Harmsel ter, Marjan" userId="5bf7b4e5-383a-4bf6-a1ba-3724f9cc09cb" providerId="ADAL" clId="{7667DC48-2406-4F94-BA94-5BF632662154}" dt="2026-10-04T08:34:39.131" v="2671" actId="47"/>
        <pc:sldMkLst>
          <pc:docMk/>
          <pc:sldMk cId="933367485" sldId="1518"/>
        </pc:sldMkLst>
      </pc:sldChg>
      <pc:sldChg chg="del">
        <pc:chgData name="Harmsel ter, Marjan" userId="5bf7b4e5-383a-4bf6-a1ba-3724f9cc09cb" providerId="ADAL" clId="{7667DC48-2406-4F94-BA94-5BF632662154}" dt="2026-10-04T08:34:39.131" v="2671" actId="47"/>
        <pc:sldMkLst>
          <pc:docMk/>
          <pc:sldMk cId="1530054038" sldId="1519"/>
        </pc:sldMkLst>
      </pc:sldChg>
      <pc:sldChg chg="del">
        <pc:chgData name="Harmsel ter, Marjan" userId="5bf7b4e5-383a-4bf6-a1ba-3724f9cc09cb" providerId="ADAL" clId="{7667DC48-2406-4F94-BA94-5BF632662154}" dt="2026-10-04T08:34:39.131" v="2671" actId="47"/>
        <pc:sldMkLst>
          <pc:docMk/>
          <pc:sldMk cId="3006462251" sldId="1520"/>
        </pc:sldMkLst>
      </pc:sldChg>
      <pc:sldChg chg="del">
        <pc:chgData name="Harmsel ter, Marjan" userId="5bf7b4e5-383a-4bf6-a1ba-3724f9cc09cb" providerId="ADAL" clId="{7667DC48-2406-4F94-BA94-5BF632662154}" dt="2026-10-04T08:34:39.131" v="2671" actId="47"/>
        <pc:sldMkLst>
          <pc:docMk/>
          <pc:sldMk cId="1059877010" sldId="1521"/>
        </pc:sldMkLst>
      </pc:sldChg>
      <pc:sldChg chg="del">
        <pc:chgData name="Harmsel ter, Marjan" userId="5bf7b4e5-383a-4bf6-a1ba-3724f9cc09cb" providerId="ADAL" clId="{7667DC48-2406-4F94-BA94-5BF632662154}" dt="2026-10-04T08:34:39.131" v="2671" actId="47"/>
        <pc:sldMkLst>
          <pc:docMk/>
          <pc:sldMk cId="2371299458" sldId="1529"/>
        </pc:sldMkLst>
      </pc:sldChg>
      <pc:sldChg chg="addSp modSp add mod modNotesTx">
        <pc:chgData name="Harmsel ter, Marjan" userId="5bf7b4e5-383a-4bf6-a1ba-3724f9cc09cb" providerId="ADAL" clId="{7667DC48-2406-4F94-BA94-5BF632662154}" dt="2026-10-04T08:36:26.357" v="2828" actId="20577"/>
        <pc:sldMkLst>
          <pc:docMk/>
          <pc:sldMk cId="313925516" sldId="1530"/>
        </pc:sldMkLst>
        <pc:spChg chg="mod">
          <ac:chgData name="Harmsel ter, Marjan" userId="5bf7b4e5-383a-4bf6-a1ba-3724f9cc09cb" providerId="ADAL" clId="{7667DC48-2406-4F94-BA94-5BF632662154}" dt="2026-10-03T09:10:30.626" v="988" actId="14100"/>
          <ac:spMkLst>
            <pc:docMk/>
            <pc:sldMk cId="313925516" sldId="1530"/>
            <ac:spMk id="10" creationId="{8722E979-5B0D-8B95-7502-521D4DDC2E7A}"/>
          </ac:spMkLst>
        </pc:spChg>
        <pc:spChg chg="mod">
          <ac:chgData name="Harmsel ter, Marjan" userId="5bf7b4e5-383a-4bf6-a1ba-3724f9cc09cb" providerId="ADAL" clId="{7667DC48-2406-4F94-BA94-5BF632662154}" dt="2026-10-03T09:10:14.284" v="976" actId="20577"/>
          <ac:spMkLst>
            <pc:docMk/>
            <pc:sldMk cId="313925516" sldId="1530"/>
            <ac:spMk id="11" creationId="{26C82D3A-ACAB-F407-63B4-E0F7457EAC1B}"/>
          </ac:spMkLst>
        </pc:spChg>
        <pc:spChg chg="mod">
          <ac:chgData name="Harmsel ter, Marjan" userId="5bf7b4e5-383a-4bf6-a1ba-3724f9cc09cb" providerId="ADAL" clId="{7667DC48-2406-4F94-BA94-5BF632662154}" dt="2026-10-03T09:44:37.115" v="1166" actId="1076"/>
          <ac:spMkLst>
            <pc:docMk/>
            <pc:sldMk cId="313925516" sldId="1530"/>
            <ac:spMk id="12" creationId="{E6B7C61F-7D7F-1D3E-087A-E3B533A5437C}"/>
          </ac:spMkLst>
        </pc:spChg>
        <pc:spChg chg="mod">
          <ac:chgData name="Harmsel ter, Marjan" userId="5bf7b4e5-383a-4bf6-a1ba-3724f9cc09cb" providerId="ADAL" clId="{7667DC48-2406-4F94-BA94-5BF632662154}" dt="2026-10-03T09:47:29.591" v="1186" actId="1076"/>
          <ac:spMkLst>
            <pc:docMk/>
            <pc:sldMk cId="313925516" sldId="1530"/>
            <ac:spMk id="13" creationId="{B52244A5-19D2-3440-8D89-EC8AE4D8B9EF}"/>
          </ac:spMkLst>
        </pc:spChg>
        <pc:spChg chg="mod">
          <ac:chgData name="Harmsel ter, Marjan" userId="5bf7b4e5-383a-4bf6-a1ba-3724f9cc09cb" providerId="ADAL" clId="{7667DC48-2406-4F94-BA94-5BF632662154}" dt="2026-10-03T09:44:17.974" v="1150" actId="14100"/>
          <ac:spMkLst>
            <pc:docMk/>
            <pc:sldMk cId="313925516" sldId="1530"/>
            <ac:spMk id="14" creationId="{6EE3BB7A-95B6-3E4F-A677-790F4187F7A3}"/>
          </ac:spMkLst>
        </pc:spChg>
        <pc:spChg chg="mod">
          <ac:chgData name="Harmsel ter, Marjan" userId="5bf7b4e5-383a-4bf6-a1ba-3724f9cc09cb" providerId="ADAL" clId="{7667DC48-2406-4F94-BA94-5BF632662154}" dt="2026-10-03T09:44:19.735" v="1151" actId="1076"/>
          <ac:spMkLst>
            <pc:docMk/>
            <pc:sldMk cId="313925516" sldId="1530"/>
            <ac:spMk id="15" creationId="{CB82FA49-016D-82D0-6B8E-1682EEE7DFC4}"/>
          </ac:spMkLst>
        </pc:spChg>
        <pc:spChg chg="mod">
          <ac:chgData name="Harmsel ter, Marjan" userId="5bf7b4e5-383a-4bf6-a1ba-3724f9cc09cb" providerId="ADAL" clId="{7667DC48-2406-4F94-BA94-5BF632662154}" dt="2026-10-03T09:10:44.122" v="993" actId="1076"/>
          <ac:spMkLst>
            <pc:docMk/>
            <pc:sldMk cId="313925516" sldId="1530"/>
            <ac:spMk id="16" creationId="{25EAF070-AE50-516F-6BA8-7F0D87945110}"/>
          </ac:spMkLst>
        </pc:spChg>
        <pc:spChg chg="mod">
          <ac:chgData name="Harmsel ter, Marjan" userId="5bf7b4e5-383a-4bf6-a1ba-3724f9cc09cb" providerId="ADAL" clId="{7667DC48-2406-4F94-BA94-5BF632662154}" dt="2026-10-03T09:10:46.983" v="994" actId="1076"/>
          <ac:spMkLst>
            <pc:docMk/>
            <pc:sldMk cId="313925516" sldId="1530"/>
            <ac:spMk id="17" creationId="{346B16AE-9713-574B-55F6-A17F8B4E5795}"/>
          </ac:spMkLst>
        </pc:spChg>
        <pc:spChg chg="mod">
          <ac:chgData name="Harmsel ter, Marjan" userId="5bf7b4e5-383a-4bf6-a1ba-3724f9cc09cb" providerId="ADAL" clId="{7667DC48-2406-4F94-BA94-5BF632662154}" dt="2026-10-03T09:47:26.888" v="1185" actId="14100"/>
          <ac:spMkLst>
            <pc:docMk/>
            <pc:sldMk cId="313925516" sldId="1530"/>
            <ac:spMk id="18" creationId="{16530091-D5F7-7BB5-E25B-E37C86435228}"/>
          </ac:spMkLst>
        </pc:spChg>
        <pc:spChg chg="mod">
          <ac:chgData name="Harmsel ter, Marjan" userId="5bf7b4e5-383a-4bf6-a1ba-3724f9cc09cb" providerId="ADAL" clId="{7667DC48-2406-4F94-BA94-5BF632662154}" dt="2026-10-03T09:44:33.975" v="1165" actId="14100"/>
          <ac:spMkLst>
            <pc:docMk/>
            <pc:sldMk cId="313925516" sldId="1530"/>
            <ac:spMk id="19" creationId="{3CCBB525-9410-AF9C-E678-42E5D283ADAB}"/>
          </ac:spMkLst>
        </pc:spChg>
        <pc:picChg chg="add mod">
          <ac:chgData name="Harmsel ter, Marjan" userId="5bf7b4e5-383a-4bf6-a1ba-3724f9cc09cb" providerId="ADAL" clId="{7667DC48-2406-4F94-BA94-5BF632662154}" dt="2026-10-03T09:44:30.514" v="1164" actId="1076"/>
          <ac:picMkLst>
            <pc:docMk/>
            <pc:sldMk cId="313925516" sldId="1530"/>
            <ac:picMk id="21" creationId="{8208CA79-D8C1-086B-2816-0F3468D4356F}"/>
          </ac:picMkLst>
        </pc:picChg>
        <pc:picChg chg="add mod">
          <ac:chgData name="Harmsel ter, Marjan" userId="5bf7b4e5-383a-4bf6-a1ba-3724f9cc09cb" providerId="ADAL" clId="{7667DC48-2406-4F94-BA94-5BF632662154}" dt="2026-10-03T09:45:44.062" v="1170" actId="1076"/>
          <ac:picMkLst>
            <pc:docMk/>
            <pc:sldMk cId="313925516" sldId="1530"/>
            <ac:picMk id="23" creationId="{06C8A399-1F43-1249-52A5-3F34E9E3E847}"/>
          </ac:picMkLst>
        </pc:picChg>
        <pc:picChg chg="add mod">
          <ac:chgData name="Harmsel ter, Marjan" userId="5bf7b4e5-383a-4bf6-a1ba-3724f9cc09cb" providerId="ADAL" clId="{7667DC48-2406-4F94-BA94-5BF632662154}" dt="2026-10-03T09:47:13.878" v="1173" actId="1076"/>
          <ac:picMkLst>
            <pc:docMk/>
            <pc:sldMk cId="313925516" sldId="1530"/>
            <ac:picMk id="25" creationId="{298533C3-71F5-1326-68D9-BDA8192F176B}"/>
          </ac:picMkLst>
        </pc:picChg>
      </pc:sldChg>
      <pc:sldChg chg="addSp modSp add mod">
        <pc:chgData name="Harmsel ter, Marjan" userId="5bf7b4e5-383a-4bf6-a1ba-3724f9cc09cb" providerId="ADAL" clId="{7667DC48-2406-4F94-BA94-5BF632662154}" dt="2026-10-03T09:50:40.536" v="1383" actId="1076"/>
        <pc:sldMkLst>
          <pc:docMk/>
          <pc:sldMk cId="1328522337" sldId="1531"/>
        </pc:sldMkLst>
        <pc:spChg chg="mod">
          <ac:chgData name="Harmsel ter, Marjan" userId="5bf7b4e5-383a-4bf6-a1ba-3724f9cc09cb" providerId="ADAL" clId="{7667DC48-2406-4F94-BA94-5BF632662154}" dt="2026-10-03T09:24:31.913" v="1026" actId="20577"/>
          <ac:spMkLst>
            <pc:docMk/>
            <pc:sldMk cId="1328522337" sldId="1531"/>
            <ac:spMk id="33" creationId="{066545F3-1322-C9E1-BC82-D9026FAF4532}"/>
          </ac:spMkLst>
        </pc:spChg>
        <pc:spChg chg="mod">
          <ac:chgData name="Harmsel ter, Marjan" userId="5bf7b4e5-383a-4bf6-a1ba-3724f9cc09cb" providerId="ADAL" clId="{7667DC48-2406-4F94-BA94-5BF632662154}" dt="2026-10-03T09:24:47.581" v="1041" actId="255"/>
          <ac:spMkLst>
            <pc:docMk/>
            <pc:sldMk cId="1328522337" sldId="1531"/>
            <ac:spMk id="34" creationId="{CFBC6830-EF1C-3BCB-8786-F5E17DD6569B}"/>
          </ac:spMkLst>
        </pc:spChg>
        <pc:spChg chg="mod">
          <ac:chgData name="Harmsel ter, Marjan" userId="5bf7b4e5-383a-4bf6-a1ba-3724f9cc09cb" providerId="ADAL" clId="{7667DC48-2406-4F94-BA94-5BF632662154}" dt="2026-10-03T09:50:30.118" v="1379" actId="403"/>
          <ac:spMkLst>
            <pc:docMk/>
            <pc:sldMk cId="1328522337" sldId="1531"/>
            <ac:spMk id="35" creationId="{15B9B326-D1E2-6462-9857-60F696BF7E4A}"/>
          </ac:spMkLst>
        </pc:spChg>
        <pc:spChg chg="mod">
          <ac:chgData name="Harmsel ter, Marjan" userId="5bf7b4e5-383a-4bf6-a1ba-3724f9cc09cb" providerId="ADAL" clId="{7667DC48-2406-4F94-BA94-5BF632662154}" dt="2026-10-03T09:50:32.373" v="1381" actId="403"/>
          <ac:spMkLst>
            <pc:docMk/>
            <pc:sldMk cId="1328522337" sldId="1531"/>
            <ac:spMk id="36" creationId="{298FCE85-8377-ACD6-6EE3-A7B96DD19CE4}"/>
          </ac:spMkLst>
        </pc:spChg>
        <pc:picChg chg="add mod">
          <ac:chgData name="Harmsel ter, Marjan" userId="5bf7b4e5-383a-4bf6-a1ba-3724f9cc09cb" providerId="ADAL" clId="{7667DC48-2406-4F94-BA94-5BF632662154}" dt="2026-10-03T09:50:37.591" v="1382" actId="1076"/>
          <ac:picMkLst>
            <pc:docMk/>
            <pc:sldMk cId="1328522337" sldId="1531"/>
            <ac:picMk id="8" creationId="{46E2ECAE-EB7C-5065-B30D-1FBC026555EF}"/>
          </ac:picMkLst>
        </pc:picChg>
        <pc:picChg chg="add mod">
          <ac:chgData name="Harmsel ter, Marjan" userId="5bf7b4e5-383a-4bf6-a1ba-3724f9cc09cb" providerId="ADAL" clId="{7667DC48-2406-4F94-BA94-5BF632662154}" dt="2026-10-03T09:50:40.536" v="1383" actId="1076"/>
          <ac:picMkLst>
            <pc:docMk/>
            <pc:sldMk cId="1328522337" sldId="1531"/>
            <ac:picMk id="18" creationId="{B643EBFE-DD7D-AFC0-EFCB-E328425F109C}"/>
          </ac:picMkLst>
        </pc:picChg>
      </pc:sldChg>
      <pc:sldChg chg="addSp modSp add mod">
        <pc:chgData name="Harmsel ter, Marjan" userId="5bf7b4e5-383a-4bf6-a1ba-3724f9cc09cb" providerId="ADAL" clId="{7667DC48-2406-4F94-BA94-5BF632662154}" dt="2026-10-03T09:59:53.676" v="1486" actId="1076"/>
        <pc:sldMkLst>
          <pc:docMk/>
          <pc:sldMk cId="510208475" sldId="1532"/>
        </pc:sldMkLst>
        <pc:spChg chg="mod">
          <ac:chgData name="Harmsel ter, Marjan" userId="5bf7b4e5-383a-4bf6-a1ba-3724f9cc09cb" providerId="ADAL" clId="{7667DC48-2406-4F94-BA94-5BF632662154}" dt="2026-10-03T09:52:53.380" v="1412" actId="1076"/>
          <ac:spMkLst>
            <pc:docMk/>
            <pc:sldMk cId="510208475" sldId="1532"/>
            <ac:spMk id="4" creationId="{862BAD72-48B0-FB16-388F-755A971ADA66}"/>
          </ac:spMkLst>
        </pc:spChg>
        <pc:spChg chg="mod">
          <ac:chgData name="Harmsel ter, Marjan" userId="5bf7b4e5-383a-4bf6-a1ba-3724f9cc09cb" providerId="ADAL" clId="{7667DC48-2406-4F94-BA94-5BF632662154}" dt="2026-10-03T09:52:53.380" v="1412" actId="1076"/>
          <ac:spMkLst>
            <pc:docMk/>
            <pc:sldMk cId="510208475" sldId="1532"/>
            <ac:spMk id="9" creationId="{B7AC2689-770D-25A5-49FF-31D3D3CC6F57}"/>
          </ac:spMkLst>
        </pc:spChg>
        <pc:spChg chg="mod">
          <ac:chgData name="Harmsel ter, Marjan" userId="5bf7b4e5-383a-4bf6-a1ba-3724f9cc09cb" providerId="ADAL" clId="{7667DC48-2406-4F94-BA94-5BF632662154}" dt="2026-10-03T09:52:53.380" v="1412" actId="1076"/>
          <ac:spMkLst>
            <pc:docMk/>
            <pc:sldMk cId="510208475" sldId="1532"/>
            <ac:spMk id="10" creationId="{67231C4E-0D32-2F12-C72B-BC8431CB6955}"/>
          </ac:spMkLst>
        </pc:spChg>
        <pc:spChg chg="mod">
          <ac:chgData name="Harmsel ter, Marjan" userId="5bf7b4e5-383a-4bf6-a1ba-3724f9cc09cb" providerId="ADAL" clId="{7667DC48-2406-4F94-BA94-5BF632662154}" dt="2026-10-03T09:52:53.380" v="1412" actId="1076"/>
          <ac:spMkLst>
            <pc:docMk/>
            <pc:sldMk cId="510208475" sldId="1532"/>
            <ac:spMk id="11" creationId="{AFC242C3-3A6F-4788-1B68-1CEE077FEE2C}"/>
          </ac:spMkLst>
        </pc:spChg>
        <pc:spChg chg="mod">
          <ac:chgData name="Harmsel ter, Marjan" userId="5bf7b4e5-383a-4bf6-a1ba-3724f9cc09cb" providerId="ADAL" clId="{7667DC48-2406-4F94-BA94-5BF632662154}" dt="2026-10-03T09:54:03.256" v="1443" actId="14100"/>
          <ac:spMkLst>
            <pc:docMk/>
            <pc:sldMk cId="510208475" sldId="1532"/>
            <ac:spMk id="12" creationId="{D3526DA9-B0E1-8B2C-E920-E2E7099D8520}"/>
          </ac:spMkLst>
        </pc:spChg>
        <pc:spChg chg="mod">
          <ac:chgData name="Harmsel ter, Marjan" userId="5bf7b4e5-383a-4bf6-a1ba-3724f9cc09cb" providerId="ADAL" clId="{7667DC48-2406-4F94-BA94-5BF632662154}" dt="2026-10-03T09:57:07.641" v="1460" actId="1076"/>
          <ac:spMkLst>
            <pc:docMk/>
            <pc:sldMk cId="510208475" sldId="1532"/>
            <ac:spMk id="13" creationId="{F4A734B3-2BC8-5FDF-1BF6-A1D45ADE7862}"/>
          </ac:spMkLst>
        </pc:spChg>
        <pc:spChg chg="mod">
          <ac:chgData name="Harmsel ter, Marjan" userId="5bf7b4e5-383a-4bf6-a1ba-3724f9cc09cb" providerId="ADAL" clId="{7667DC48-2406-4F94-BA94-5BF632662154}" dt="2026-10-03T09:59:50.012" v="1485" actId="14100"/>
          <ac:spMkLst>
            <pc:docMk/>
            <pc:sldMk cId="510208475" sldId="1532"/>
            <ac:spMk id="14" creationId="{F05E5C91-1944-A3A0-10B8-60A518EF8D32}"/>
          </ac:spMkLst>
        </pc:spChg>
        <pc:spChg chg="mod">
          <ac:chgData name="Harmsel ter, Marjan" userId="5bf7b4e5-383a-4bf6-a1ba-3724f9cc09cb" providerId="ADAL" clId="{7667DC48-2406-4F94-BA94-5BF632662154}" dt="2026-10-03T09:59:47.342" v="1484" actId="14100"/>
          <ac:spMkLst>
            <pc:docMk/>
            <pc:sldMk cId="510208475" sldId="1532"/>
            <ac:spMk id="15" creationId="{BD375685-F809-8175-AD46-058A8F637963}"/>
          </ac:spMkLst>
        </pc:spChg>
        <pc:spChg chg="mod">
          <ac:chgData name="Harmsel ter, Marjan" userId="5bf7b4e5-383a-4bf6-a1ba-3724f9cc09cb" providerId="ADAL" clId="{7667DC48-2406-4F94-BA94-5BF632662154}" dt="2026-10-03T09:57:07.641" v="1460" actId="1076"/>
          <ac:spMkLst>
            <pc:docMk/>
            <pc:sldMk cId="510208475" sldId="1532"/>
            <ac:spMk id="18" creationId="{00745A84-3189-132C-2C9B-DA8D6B05DEFD}"/>
          </ac:spMkLst>
        </pc:spChg>
        <pc:spChg chg="mod">
          <ac:chgData name="Harmsel ter, Marjan" userId="5bf7b4e5-383a-4bf6-a1ba-3724f9cc09cb" providerId="ADAL" clId="{7667DC48-2406-4F94-BA94-5BF632662154}" dt="2026-10-03T09:54:06.939" v="1444" actId="14100"/>
          <ac:spMkLst>
            <pc:docMk/>
            <pc:sldMk cId="510208475" sldId="1532"/>
            <ac:spMk id="19" creationId="{04DED938-300F-B8BB-42C1-47C1397B405A}"/>
          </ac:spMkLst>
        </pc:spChg>
        <pc:picChg chg="add mod">
          <ac:chgData name="Harmsel ter, Marjan" userId="5bf7b4e5-383a-4bf6-a1ba-3724f9cc09cb" providerId="ADAL" clId="{7667DC48-2406-4F94-BA94-5BF632662154}" dt="2026-10-03T09:52:54.861" v="1413" actId="1076"/>
          <ac:picMkLst>
            <pc:docMk/>
            <pc:sldMk cId="510208475" sldId="1532"/>
            <ac:picMk id="22" creationId="{2CD2A8ED-2754-2219-2CF5-7832312270B3}"/>
          </ac:picMkLst>
        </pc:picChg>
        <pc:picChg chg="add mod">
          <ac:chgData name="Harmsel ter, Marjan" userId="5bf7b4e5-383a-4bf6-a1ba-3724f9cc09cb" providerId="ADAL" clId="{7667DC48-2406-4F94-BA94-5BF632662154}" dt="2026-10-03T09:56:07.148" v="1449" actId="1076"/>
          <ac:picMkLst>
            <pc:docMk/>
            <pc:sldMk cId="510208475" sldId="1532"/>
            <ac:picMk id="24" creationId="{876EA022-97FC-176B-69B3-3FE37366C2C2}"/>
          </ac:picMkLst>
        </pc:picChg>
        <pc:picChg chg="add mod modCrop">
          <ac:chgData name="Harmsel ter, Marjan" userId="5bf7b4e5-383a-4bf6-a1ba-3724f9cc09cb" providerId="ADAL" clId="{7667DC48-2406-4F94-BA94-5BF632662154}" dt="2026-10-03T09:57:13.395" v="1461" actId="1076"/>
          <ac:picMkLst>
            <pc:docMk/>
            <pc:sldMk cId="510208475" sldId="1532"/>
            <ac:picMk id="26" creationId="{0016AFAF-B894-7B9B-8E7F-DA0EA18532E8}"/>
          </ac:picMkLst>
        </pc:picChg>
        <pc:picChg chg="add mod">
          <ac:chgData name="Harmsel ter, Marjan" userId="5bf7b4e5-383a-4bf6-a1ba-3724f9cc09cb" providerId="ADAL" clId="{7667DC48-2406-4F94-BA94-5BF632662154}" dt="2026-10-03T09:59:39.686" v="1467" actId="1076"/>
          <ac:picMkLst>
            <pc:docMk/>
            <pc:sldMk cId="510208475" sldId="1532"/>
            <ac:picMk id="32" creationId="{9200BC63-D551-16CF-0B28-A9C89C66622D}"/>
          </ac:picMkLst>
        </pc:picChg>
        <pc:cxnChg chg="mod">
          <ac:chgData name="Harmsel ter, Marjan" userId="5bf7b4e5-383a-4bf6-a1ba-3724f9cc09cb" providerId="ADAL" clId="{7667DC48-2406-4F94-BA94-5BF632662154}" dt="2026-10-03T09:57:19.593" v="1463" actId="14100"/>
          <ac:cxnSpMkLst>
            <pc:docMk/>
            <pc:sldMk cId="510208475" sldId="1532"/>
            <ac:cxnSpMk id="27" creationId="{1B0FBB88-2374-4FCE-0E8A-FE9C5DD5BF84}"/>
          </ac:cxnSpMkLst>
        </pc:cxnChg>
        <pc:cxnChg chg="mod">
          <ac:chgData name="Harmsel ter, Marjan" userId="5bf7b4e5-383a-4bf6-a1ba-3724f9cc09cb" providerId="ADAL" clId="{7667DC48-2406-4F94-BA94-5BF632662154}" dt="2026-10-03T09:59:53.676" v="1486" actId="1076"/>
          <ac:cxnSpMkLst>
            <pc:docMk/>
            <pc:sldMk cId="510208475" sldId="1532"/>
            <ac:cxnSpMk id="29" creationId="{D064905C-15B6-B548-7D31-5ACFAEFABAE2}"/>
          </ac:cxnSpMkLst>
        </pc:cxnChg>
      </pc:sldChg>
      <pc:sldChg chg="addSp modSp add mod">
        <pc:chgData name="Harmsel ter, Marjan" userId="5bf7b4e5-383a-4bf6-a1ba-3724f9cc09cb" providerId="ADAL" clId="{7667DC48-2406-4F94-BA94-5BF632662154}" dt="2026-10-03T10:09:54.805" v="1606" actId="1076"/>
        <pc:sldMkLst>
          <pc:docMk/>
          <pc:sldMk cId="197198625" sldId="1533"/>
        </pc:sldMkLst>
        <pc:spChg chg="mod">
          <ac:chgData name="Harmsel ter, Marjan" userId="5bf7b4e5-383a-4bf6-a1ba-3724f9cc09cb" providerId="ADAL" clId="{7667DC48-2406-4F94-BA94-5BF632662154}" dt="2026-10-03T10:03:43.498" v="1554" actId="1076"/>
          <ac:spMkLst>
            <pc:docMk/>
            <pc:sldMk cId="197198625" sldId="1533"/>
            <ac:spMk id="4" creationId="{646C66F3-E038-CE22-94D7-FDBDCCCEF780}"/>
          </ac:spMkLst>
        </pc:spChg>
        <pc:spChg chg="mod">
          <ac:chgData name="Harmsel ter, Marjan" userId="5bf7b4e5-383a-4bf6-a1ba-3724f9cc09cb" providerId="ADAL" clId="{7667DC48-2406-4F94-BA94-5BF632662154}" dt="2026-10-03T10:03:43.498" v="1554" actId="1076"/>
          <ac:spMkLst>
            <pc:docMk/>
            <pc:sldMk cId="197198625" sldId="1533"/>
            <ac:spMk id="9" creationId="{528E48E8-6198-916E-D400-135B96511B62}"/>
          </ac:spMkLst>
        </pc:spChg>
        <pc:spChg chg="mod">
          <ac:chgData name="Harmsel ter, Marjan" userId="5bf7b4e5-383a-4bf6-a1ba-3724f9cc09cb" providerId="ADAL" clId="{7667DC48-2406-4F94-BA94-5BF632662154}" dt="2026-10-03T10:03:43.498" v="1554" actId="1076"/>
          <ac:spMkLst>
            <pc:docMk/>
            <pc:sldMk cId="197198625" sldId="1533"/>
            <ac:spMk id="10" creationId="{BA1C9664-4847-397B-DC0E-18DF964469A2}"/>
          </ac:spMkLst>
        </pc:spChg>
        <pc:spChg chg="mod">
          <ac:chgData name="Harmsel ter, Marjan" userId="5bf7b4e5-383a-4bf6-a1ba-3724f9cc09cb" providerId="ADAL" clId="{7667DC48-2406-4F94-BA94-5BF632662154}" dt="2026-10-03T10:03:43.498" v="1554" actId="1076"/>
          <ac:spMkLst>
            <pc:docMk/>
            <pc:sldMk cId="197198625" sldId="1533"/>
            <ac:spMk id="11" creationId="{65BD207E-3A9A-A593-43A0-A3767F5015FC}"/>
          </ac:spMkLst>
        </pc:spChg>
        <pc:spChg chg="mod">
          <ac:chgData name="Harmsel ter, Marjan" userId="5bf7b4e5-383a-4bf6-a1ba-3724f9cc09cb" providerId="ADAL" clId="{7667DC48-2406-4F94-BA94-5BF632662154}" dt="2026-10-03T10:09:50.280" v="1604" actId="14100"/>
          <ac:spMkLst>
            <pc:docMk/>
            <pc:sldMk cId="197198625" sldId="1533"/>
            <ac:spMk id="12" creationId="{298FA6C9-7288-4740-C873-23C65D55863E}"/>
          </ac:spMkLst>
        </pc:spChg>
        <pc:spChg chg="mod">
          <ac:chgData name="Harmsel ter, Marjan" userId="5bf7b4e5-383a-4bf6-a1ba-3724f9cc09cb" providerId="ADAL" clId="{7667DC48-2406-4F94-BA94-5BF632662154}" dt="2026-10-03T10:03:49.185" v="1565" actId="6549"/>
          <ac:spMkLst>
            <pc:docMk/>
            <pc:sldMk cId="197198625" sldId="1533"/>
            <ac:spMk id="13" creationId="{F53A3015-5055-9D61-5727-BB36B5E7CDB8}"/>
          </ac:spMkLst>
        </pc:spChg>
        <pc:spChg chg="mod">
          <ac:chgData name="Harmsel ter, Marjan" userId="5bf7b4e5-383a-4bf6-a1ba-3724f9cc09cb" providerId="ADAL" clId="{7667DC48-2406-4F94-BA94-5BF632662154}" dt="2026-10-03T10:05:00.620" v="1580" actId="14100"/>
          <ac:spMkLst>
            <pc:docMk/>
            <pc:sldMk cId="197198625" sldId="1533"/>
            <ac:spMk id="14" creationId="{491499A6-2C54-AC99-CA49-E467404D6227}"/>
          </ac:spMkLst>
        </pc:spChg>
        <pc:spChg chg="mod">
          <ac:chgData name="Harmsel ter, Marjan" userId="5bf7b4e5-383a-4bf6-a1ba-3724f9cc09cb" providerId="ADAL" clId="{7667DC48-2406-4F94-BA94-5BF632662154}" dt="2026-10-03T10:04:57.943" v="1579" actId="14100"/>
          <ac:spMkLst>
            <pc:docMk/>
            <pc:sldMk cId="197198625" sldId="1533"/>
            <ac:spMk id="15" creationId="{1849DE93-1016-03B2-AC5C-3024775D4E17}"/>
          </ac:spMkLst>
        </pc:spChg>
        <pc:spChg chg="mod">
          <ac:chgData name="Harmsel ter, Marjan" userId="5bf7b4e5-383a-4bf6-a1ba-3724f9cc09cb" providerId="ADAL" clId="{7667DC48-2406-4F94-BA94-5BF632662154}" dt="2026-10-03T10:09:51.913" v="1605" actId="14100"/>
          <ac:spMkLst>
            <pc:docMk/>
            <pc:sldMk cId="197198625" sldId="1533"/>
            <ac:spMk id="19" creationId="{4C1574D1-8943-DD3D-AB06-57CDEFEDB612}"/>
          </ac:spMkLst>
        </pc:spChg>
        <pc:picChg chg="add mod">
          <ac:chgData name="Harmsel ter, Marjan" userId="5bf7b4e5-383a-4bf6-a1ba-3724f9cc09cb" providerId="ADAL" clId="{7667DC48-2406-4F94-BA94-5BF632662154}" dt="2026-10-03T10:03:57.249" v="1567" actId="1076"/>
          <ac:picMkLst>
            <pc:docMk/>
            <pc:sldMk cId="197198625" sldId="1533"/>
            <ac:picMk id="22" creationId="{B25B7391-DCCF-1D7C-631A-B8F17F1A7077}"/>
          </ac:picMkLst>
        </pc:picChg>
        <pc:picChg chg="add mod">
          <ac:chgData name="Harmsel ter, Marjan" userId="5bf7b4e5-383a-4bf6-a1ba-3724f9cc09cb" providerId="ADAL" clId="{7667DC48-2406-4F94-BA94-5BF632662154}" dt="2026-10-03T10:06:10.182" v="1584" actId="1076"/>
          <ac:picMkLst>
            <pc:docMk/>
            <pc:sldMk cId="197198625" sldId="1533"/>
            <ac:picMk id="24" creationId="{30E8EACA-C141-15BA-D36B-6EC3B3A7E512}"/>
          </ac:picMkLst>
        </pc:picChg>
        <pc:picChg chg="add mod">
          <ac:chgData name="Harmsel ter, Marjan" userId="5bf7b4e5-383a-4bf6-a1ba-3724f9cc09cb" providerId="ADAL" clId="{7667DC48-2406-4F94-BA94-5BF632662154}" dt="2026-10-03T10:09:54.805" v="1606" actId="1076"/>
          <ac:picMkLst>
            <pc:docMk/>
            <pc:sldMk cId="197198625" sldId="1533"/>
            <ac:picMk id="26" creationId="{0E6A65B7-4C2A-C0B4-459F-3E35083D89A7}"/>
          </ac:picMkLst>
        </pc:picChg>
        <pc:cxnChg chg="mod">
          <ac:chgData name="Harmsel ter, Marjan" userId="5bf7b4e5-383a-4bf6-a1ba-3724f9cc09cb" providerId="ADAL" clId="{7667DC48-2406-4F94-BA94-5BF632662154}" dt="2026-10-03T10:09:44.300" v="1600" actId="1076"/>
          <ac:cxnSpMkLst>
            <pc:docMk/>
            <pc:sldMk cId="197198625" sldId="1533"/>
            <ac:cxnSpMk id="21" creationId="{AF94C485-8548-7B39-1D12-C6C7AD786EFD}"/>
          </ac:cxnSpMkLst>
        </pc:cxnChg>
        <pc:cxnChg chg="mod">
          <ac:chgData name="Harmsel ter, Marjan" userId="5bf7b4e5-383a-4bf6-a1ba-3724f9cc09cb" providerId="ADAL" clId="{7667DC48-2406-4F94-BA94-5BF632662154}" dt="2026-10-03T10:03:53.035" v="1566" actId="1076"/>
          <ac:cxnSpMkLst>
            <pc:docMk/>
            <pc:sldMk cId="197198625" sldId="1533"/>
            <ac:cxnSpMk id="27" creationId="{2969A9C4-8EBB-BD84-DCB8-43BF9602AF6F}"/>
          </ac:cxnSpMkLst>
        </pc:cxnChg>
        <pc:cxnChg chg="mod">
          <ac:chgData name="Harmsel ter, Marjan" userId="5bf7b4e5-383a-4bf6-a1ba-3724f9cc09cb" providerId="ADAL" clId="{7667DC48-2406-4F94-BA94-5BF632662154}" dt="2026-10-03T10:03:43.498" v="1554" actId="1076"/>
          <ac:cxnSpMkLst>
            <pc:docMk/>
            <pc:sldMk cId="197198625" sldId="1533"/>
            <ac:cxnSpMk id="29" creationId="{CC09ED64-AAD6-4D06-DF24-1A04470F09FA}"/>
          </ac:cxnSpMkLst>
        </pc:cxnChg>
      </pc:sldChg>
      <pc:sldChg chg="addSp modSp add mod">
        <pc:chgData name="Harmsel ter, Marjan" userId="5bf7b4e5-383a-4bf6-a1ba-3724f9cc09cb" providerId="ADAL" clId="{7667DC48-2406-4F94-BA94-5BF632662154}" dt="2026-10-03T10:14:07.819" v="1836" actId="1076"/>
        <pc:sldMkLst>
          <pc:docMk/>
          <pc:sldMk cId="2785541585" sldId="1534"/>
        </pc:sldMkLst>
        <pc:spChg chg="mod">
          <ac:chgData name="Harmsel ter, Marjan" userId="5bf7b4e5-383a-4bf6-a1ba-3724f9cc09cb" providerId="ADAL" clId="{7667DC48-2406-4F94-BA94-5BF632662154}" dt="2026-10-03T10:14:07.819" v="1836" actId="1076"/>
          <ac:spMkLst>
            <pc:docMk/>
            <pc:sldMk cId="2785541585" sldId="1534"/>
            <ac:spMk id="4" creationId="{2F9C51C5-6DE3-A0BB-EBAD-73A1153A1A6F}"/>
          </ac:spMkLst>
        </pc:spChg>
        <pc:spChg chg="mod">
          <ac:chgData name="Harmsel ter, Marjan" userId="5bf7b4e5-383a-4bf6-a1ba-3724f9cc09cb" providerId="ADAL" clId="{7667DC48-2406-4F94-BA94-5BF632662154}" dt="2026-10-03T10:10:57.459" v="1628" actId="1076"/>
          <ac:spMkLst>
            <pc:docMk/>
            <pc:sldMk cId="2785541585" sldId="1534"/>
            <ac:spMk id="12" creationId="{853EB63C-206A-F6E5-FAE4-ADDBB32892CF}"/>
          </ac:spMkLst>
        </pc:spChg>
        <pc:spChg chg="mod">
          <ac:chgData name="Harmsel ter, Marjan" userId="5bf7b4e5-383a-4bf6-a1ba-3724f9cc09cb" providerId="ADAL" clId="{7667DC48-2406-4F94-BA94-5BF632662154}" dt="2026-10-03T10:10:48.792" v="1614" actId="20577"/>
          <ac:spMkLst>
            <pc:docMk/>
            <pc:sldMk cId="2785541585" sldId="1534"/>
            <ac:spMk id="13" creationId="{766AE66D-F51D-BEF3-C271-6648D12395C4}"/>
          </ac:spMkLst>
        </pc:spChg>
        <pc:spChg chg="mod">
          <ac:chgData name="Harmsel ter, Marjan" userId="5bf7b4e5-383a-4bf6-a1ba-3724f9cc09cb" providerId="ADAL" clId="{7667DC48-2406-4F94-BA94-5BF632662154}" dt="2026-10-03T10:11:51.410" v="1640" actId="20577"/>
          <ac:spMkLst>
            <pc:docMk/>
            <pc:sldMk cId="2785541585" sldId="1534"/>
            <ac:spMk id="15" creationId="{C76F4B53-D8AB-6BD6-EED7-799D3253AFE1}"/>
          </ac:spMkLst>
        </pc:spChg>
        <pc:spChg chg="mod">
          <ac:chgData name="Harmsel ter, Marjan" userId="5bf7b4e5-383a-4bf6-a1ba-3724f9cc09cb" providerId="ADAL" clId="{7667DC48-2406-4F94-BA94-5BF632662154}" dt="2026-10-03T10:11:59.849" v="1642" actId="1076"/>
          <ac:spMkLst>
            <pc:docMk/>
            <pc:sldMk cId="2785541585" sldId="1534"/>
            <ac:spMk id="16" creationId="{53493A17-F489-98BD-85CB-5A39B9EE944B}"/>
          </ac:spMkLst>
        </pc:spChg>
        <pc:spChg chg="mod">
          <ac:chgData name="Harmsel ter, Marjan" userId="5bf7b4e5-383a-4bf6-a1ba-3724f9cc09cb" providerId="ADAL" clId="{7667DC48-2406-4F94-BA94-5BF632662154}" dt="2026-10-03T10:12:03.271" v="1653" actId="20577"/>
          <ac:spMkLst>
            <pc:docMk/>
            <pc:sldMk cId="2785541585" sldId="1534"/>
            <ac:spMk id="17" creationId="{CCBCE663-BCA2-7520-6CAE-4A3885A147B3}"/>
          </ac:spMkLst>
        </pc:spChg>
        <pc:picChg chg="add mod">
          <ac:chgData name="Harmsel ter, Marjan" userId="5bf7b4e5-383a-4bf6-a1ba-3724f9cc09cb" providerId="ADAL" clId="{7667DC48-2406-4F94-BA94-5BF632662154}" dt="2026-10-03T10:12:20.567" v="1656" actId="1076"/>
          <ac:picMkLst>
            <pc:docMk/>
            <pc:sldMk cId="2785541585" sldId="1534"/>
            <ac:picMk id="10" creationId="{9CFDC3AE-62B9-6BA4-EA90-95EA1A1C11EC}"/>
          </ac:picMkLst>
        </pc:picChg>
        <pc:picChg chg="add mod modCrop">
          <ac:chgData name="Harmsel ter, Marjan" userId="5bf7b4e5-383a-4bf6-a1ba-3724f9cc09cb" providerId="ADAL" clId="{7667DC48-2406-4F94-BA94-5BF632662154}" dt="2026-10-03T10:12:51.295" v="1665" actId="1076"/>
          <ac:picMkLst>
            <pc:docMk/>
            <pc:sldMk cId="2785541585" sldId="1534"/>
            <ac:picMk id="24" creationId="{42C05219-C8B7-50CE-9FA0-7D25367356C8}"/>
          </ac:picMkLst>
        </pc:picChg>
        <pc:picChg chg="add mod">
          <ac:chgData name="Harmsel ter, Marjan" userId="5bf7b4e5-383a-4bf6-a1ba-3724f9cc09cb" providerId="ADAL" clId="{7667DC48-2406-4F94-BA94-5BF632662154}" dt="2026-10-03T10:13:13.139" v="1669" actId="14100"/>
          <ac:picMkLst>
            <pc:docMk/>
            <pc:sldMk cId="2785541585" sldId="1534"/>
            <ac:picMk id="26" creationId="{443902D9-05DB-B2E1-8384-73C75C936067}"/>
          </ac:picMkLst>
        </pc:picChg>
      </pc:sldChg>
      <pc:sldChg chg="addSp modSp add mod">
        <pc:chgData name="Harmsel ter, Marjan" userId="5bf7b4e5-383a-4bf6-a1ba-3724f9cc09cb" providerId="ADAL" clId="{7667DC48-2406-4F94-BA94-5BF632662154}" dt="2026-10-03T10:17:43.456" v="2007" actId="404"/>
        <pc:sldMkLst>
          <pc:docMk/>
          <pc:sldMk cId="2529806824" sldId="1535"/>
        </pc:sldMkLst>
        <pc:spChg chg="mod">
          <ac:chgData name="Harmsel ter, Marjan" userId="5bf7b4e5-383a-4bf6-a1ba-3724f9cc09cb" providerId="ADAL" clId="{7667DC48-2406-4F94-BA94-5BF632662154}" dt="2026-10-03T10:14:43.402" v="1850" actId="20577"/>
          <ac:spMkLst>
            <pc:docMk/>
            <pc:sldMk cId="2529806824" sldId="1535"/>
            <ac:spMk id="33" creationId="{E54290D3-5665-6F9E-C67B-3C07B360C9F5}"/>
          </ac:spMkLst>
        </pc:spChg>
        <pc:spChg chg="mod">
          <ac:chgData name="Harmsel ter, Marjan" userId="5bf7b4e5-383a-4bf6-a1ba-3724f9cc09cb" providerId="ADAL" clId="{7667DC48-2406-4F94-BA94-5BF632662154}" dt="2026-10-03T10:14:46.372" v="1861" actId="20577"/>
          <ac:spMkLst>
            <pc:docMk/>
            <pc:sldMk cId="2529806824" sldId="1535"/>
            <ac:spMk id="34" creationId="{96F1EAEB-6BA9-5A84-0A02-61F962544037}"/>
          </ac:spMkLst>
        </pc:spChg>
        <pc:spChg chg="mod">
          <ac:chgData name="Harmsel ter, Marjan" userId="5bf7b4e5-383a-4bf6-a1ba-3724f9cc09cb" providerId="ADAL" clId="{7667DC48-2406-4F94-BA94-5BF632662154}" dt="2026-10-03T10:17:43.456" v="2007" actId="404"/>
          <ac:spMkLst>
            <pc:docMk/>
            <pc:sldMk cId="2529806824" sldId="1535"/>
            <ac:spMk id="35" creationId="{45BE3750-BE06-97EA-21C0-A46EE8CA9E75}"/>
          </ac:spMkLst>
        </pc:spChg>
        <pc:spChg chg="mod">
          <ac:chgData name="Harmsel ter, Marjan" userId="5bf7b4e5-383a-4bf6-a1ba-3724f9cc09cb" providerId="ADAL" clId="{7667DC48-2406-4F94-BA94-5BF632662154}" dt="2026-10-03T10:17:39.304" v="2005" actId="404"/>
          <ac:spMkLst>
            <pc:docMk/>
            <pc:sldMk cId="2529806824" sldId="1535"/>
            <ac:spMk id="36" creationId="{1411BE7F-7C59-0E89-A03D-D27DAE839E15}"/>
          </ac:spMkLst>
        </pc:spChg>
        <pc:picChg chg="add mod">
          <ac:chgData name="Harmsel ter, Marjan" userId="5bf7b4e5-383a-4bf6-a1ba-3724f9cc09cb" providerId="ADAL" clId="{7667DC48-2406-4F94-BA94-5BF632662154}" dt="2026-10-03T10:15:10.861" v="1881" actId="1076"/>
          <ac:picMkLst>
            <pc:docMk/>
            <pc:sldMk cId="2529806824" sldId="1535"/>
            <ac:picMk id="8" creationId="{E2126E60-5E67-67A3-F125-AEC80AB2DBA4}"/>
          </ac:picMkLst>
        </pc:picChg>
        <pc:picChg chg="add mod">
          <ac:chgData name="Harmsel ter, Marjan" userId="5bf7b4e5-383a-4bf6-a1ba-3724f9cc09cb" providerId="ADAL" clId="{7667DC48-2406-4F94-BA94-5BF632662154}" dt="2026-10-03T10:17:22.896" v="1954" actId="1076"/>
          <ac:picMkLst>
            <pc:docMk/>
            <pc:sldMk cId="2529806824" sldId="1535"/>
            <ac:picMk id="18" creationId="{03250DE0-A91C-76D9-2CB8-14E0C4EF1101}"/>
          </ac:picMkLst>
        </pc:picChg>
      </pc:sldChg>
      <pc:sldChg chg="addSp modSp add mod">
        <pc:chgData name="Harmsel ter, Marjan" userId="5bf7b4e5-383a-4bf6-a1ba-3724f9cc09cb" providerId="ADAL" clId="{7667DC48-2406-4F94-BA94-5BF632662154}" dt="2026-10-04T08:03:32.709" v="2235" actId="115"/>
        <pc:sldMkLst>
          <pc:docMk/>
          <pc:sldMk cId="3292441723" sldId="1536"/>
        </pc:sldMkLst>
        <pc:spChg chg="mod">
          <ac:chgData name="Harmsel ter, Marjan" userId="5bf7b4e5-383a-4bf6-a1ba-3724f9cc09cb" providerId="ADAL" clId="{7667DC48-2406-4F94-BA94-5BF632662154}" dt="2026-10-04T07:58:59.619" v="2017" actId="20577"/>
          <ac:spMkLst>
            <pc:docMk/>
            <pc:sldMk cId="3292441723" sldId="1536"/>
            <ac:spMk id="33" creationId="{DF873244-42C4-4EC2-AFC3-8598B85EDF63}"/>
          </ac:spMkLst>
        </pc:spChg>
        <pc:spChg chg="mod">
          <ac:chgData name="Harmsel ter, Marjan" userId="5bf7b4e5-383a-4bf6-a1ba-3724f9cc09cb" providerId="ADAL" clId="{7667DC48-2406-4F94-BA94-5BF632662154}" dt="2026-10-04T07:59:02.095" v="2026" actId="20577"/>
          <ac:spMkLst>
            <pc:docMk/>
            <pc:sldMk cId="3292441723" sldId="1536"/>
            <ac:spMk id="34" creationId="{F1785581-3201-CBB6-BEBD-EB33F2A9DC58}"/>
          </ac:spMkLst>
        </pc:spChg>
        <pc:spChg chg="mod">
          <ac:chgData name="Harmsel ter, Marjan" userId="5bf7b4e5-383a-4bf6-a1ba-3724f9cc09cb" providerId="ADAL" clId="{7667DC48-2406-4F94-BA94-5BF632662154}" dt="2026-10-04T08:00:25.297" v="2170" actId="6549"/>
          <ac:spMkLst>
            <pc:docMk/>
            <pc:sldMk cId="3292441723" sldId="1536"/>
            <ac:spMk id="35" creationId="{027043B7-67A3-E9BC-92E5-6D42D3DC6107}"/>
          </ac:spMkLst>
        </pc:spChg>
        <pc:spChg chg="mod">
          <ac:chgData name="Harmsel ter, Marjan" userId="5bf7b4e5-383a-4bf6-a1ba-3724f9cc09cb" providerId="ADAL" clId="{7667DC48-2406-4F94-BA94-5BF632662154}" dt="2026-10-04T08:03:32.709" v="2235" actId="115"/>
          <ac:spMkLst>
            <pc:docMk/>
            <pc:sldMk cId="3292441723" sldId="1536"/>
            <ac:spMk id="36" creationId="{08F78060-99A6-F7EC-7F45-78659F158EE7}"/>
          </ac:spMkLst>
        </pc:spChg>
        <pc:picChg chg="add mod">
          <ac:chgData name="Harmsel ter, Marjan" userId="5bf7b4e5-383a-4bf6-a1ba-3724f9cc09cb" providerId="ADAL" clId="{7667DC48-2406-4F94-BA94-5BF632662154}" dt="2026-10-04T08:00:23.153" v="2169" actId="14100"/>
          <ac:picMkLst>
            <pc:docMk/>
            <pc:sldMk cId="3292441723" sldId="1536"/>
            <ac:picMk id="8" creationId="{9FEB3D27-7603-CCC7-1D95-1DA288EFDB19}"/>
          </ac:picMkLst>
        </pc:picChg>
        <pc:picChg chg="add mod">
          <ac:chgData name="Harmsel ter, Marjan" userId="5bf7b4e5-383a-4bf6-a1ba-3724f9cc09cb" providerId="ADAL" clId="{7667DC48-2406-4F94-BA94-5BF632662154}" dt="2026-10-04T08:03:19.075" v="2177" actId="1076"/>
          <ac:picMkLst>
            <pc:docMk/>
            <pc:sldMk cId="3292441723" sldId="1536"/>
            <ac:picMk id="18" creationId="{B6AF33A3-D2C7-5F43-1807-730B1A194521}"/>
          </ac:picMkLst>
        </pc:picChg>
      </pc:sldChg>
      <pc:sldChg chg="add del">
        <pc:chgData name="Harmsel ter, Marjan" userId="5bf7b4e5-383a-4bf6-a1ba-3724f9cc09cb" providerId="ADAL" clId="{7667DC48-2406-4F94-BA94-5BF632662154}" dt="2026-10-04T08:05:38.835" v="2237"/>
        <pc:sldMkLst>
          <pc:docMk/>
          <pc:sldMk cId="62179708" sldId="1537"/>
        </pc:sldMkLst>
      </pc:sldChg>
      <pc:sldChg chg="addSp modSp add mod">
        <pc:chgData name="Harmsel ter, Marjan" userId="5bf7b4e5-383a-4bf6-a1ba-3724f9cc09cb" providerId="ADAL" clId="{7667DC48-2406-4F94-BA94-5BF632662154}" dt="2026-10-04T08:34:26.582" v="2670" actId="14100"/>
        <pc:sldMkLst>
          <pc:docMk/>
          <pc:sldMk cId="2049707922" sldId="1537"/>
        </pc:sldMkLst>
        <pc:spChg chg="mod">
          <ac:chgData name="Harmsel ter, Marjan" userId="5bf7b4e5-383a-4bf6-a1ba-3724f9cc09cb" providerId="ADAL" clId="{7667DC48-2406-4F94-BA94-5BF632662154}" dt="2026-10-04T08:05:58.180" v="2256" actId="14100"/>
          <ac:spMkLst>
            <pc:docMk/>
            <pc:sldMk cId="2049707922" sldId="1537"/>
            <ac:spMk id="4" creationId="{D9936AE6-2C2B-DC9E-719C-6D2D4B193164}"/>
          </ac:spMkLst>
        </pc:spChg>
        <pc:spChg chg="mod">
          <ac:chgData name="Harmsel ter, Marjan" userId="5bf7b4e5-383a-4bf6-a1ba-3724f9cc09cb" providerId="ADAL" clId="{7667DC48-2406-4F94-BA94-5BF632662154}" dt="2026-10-04T08:06:00.102" v="2257" actId="1076"/>
          <ac:spMkLst>
            <pc:docMk/>
            <pc:sldMk cId="2049707922" sldId="1537"/>
            <ac:spMk id="9" creationId="{E7653684-88A0-8FC1-AB99-27C0BDBEDB2B}"/>
          </ac:spMkLst>
        </pc:spChg>
        <pc:spChg chg="mod">
          <ac:chgData name="Harmsel ter, Marjan" userId="5bf7b4e5-383a-4bf6-a1ba-3724f9cc09cb" providerId="ADAL" clId="{7667DC48-2406-4F94-BA94-5BF632662154}" dt="2026-10-04T08:06:27.711" v="2261" actId="14100"/>
          <ac:spMkLst>
            <pc:docMk/>
            <pc:sldMk cId="2049707922" sldId="1537"/>
            <ac:spMk id="10" creationId="{214285D9-AEB6-2EA6-7934-4446AE8F0F48}"/>
          </ac:spMkLst>
        </pc:spChg>
        <pc:spChg chg="mod">
          <ac:chgData name="Harmsel ter, Marjan" userId="5bf7b4e5-383a-4bf6-a1ba-3724f9cc09cb" providerId="ADAL" clId="{7667DC48-2406-4F94-BA94-5BF632662154}" dt="2026-10-04T08:06:33.027" v="2262" actId="1076"/>
          <ac:spMkLst>
            <pc:docMk/>
            <pc:sldMk cId="2049707922" sldId="1537"/>
            <ac:spMk id="11" creationId="{793DEDBF-2D95-E637-2694-97E7537A0458}"/>
          </ac:spMkLst>
        </pc:spChg>
        <pc:spChg chg="mod">
          <ac:chgData name="Harmsel ter, Marjan" userId="5bf7b4e5-383a-4bf6-a1ba-3724f9cc09cb" providerId="ADAL" clId="{7667DC48-2406-4F94-BA94-5BF632662154}" dt="2026-10-04T08:08:58.068" v="2308" actId="1076"/>
          <ac:spMkLst>
            <pc:docMk/>
            <pc:sldMk cId="2049707922" sldId="1537"/>
            <ac:spMk id="12" creationId="{0020BF77-1792-F664-4296-89A93BFBD6A5}"/>
          </ac:spMkLst>
        </pc:spChg>
        <pc:spChg chg="mod">
          <ac:chgData name="Harmsel ter, Marjan" userId="5bf7b4e5-383a-4bf6-a1ba-3724f9cc09cb" providerId="ADAL" clId="{7667DC48-2406-4F94-BA94-5BF632662154}" dt="2026-10-04T08:13:21.257" v="2329" actId="20577"/>
          <ac:spMkLst>
            <pc:docMk/>
            <pc:sldMk cId="2049707922" sldId="1537"/>
            <ac:spMk id="13" creationId="{E0D13586-50EE-7FB6-BC19-5B7F47042D77}"/>
          </ac:spMkLst>
        </pc:spChg>
        <pc:spChg chg="mod">
          <ac:chgData name="Harmsel ter, Marjan" userId="5bf7b4e5-383a-4bf6-a1ba-3724f9cc09cb" providerId="ADAL" clId="{7667DC48-2406-4F94-BA94-5BF632662154}" dt="2026-10-04T08:13:41.943" v="2347" actId="14100"/>
          <ac:spMkLst>
            <pc:docMk/>
            <pc:sldMk cId="2049707922" sldId="1537"/>
            <ac:spMk id="14" creationId="{FBAF5E52-6FF5-C58B-CA31-901B2D5E03CA}"/>
          </ac:spMkLst>
        </pc:spChg>
        <pc:spChg chg="mod">
          <ac:chgData name="Harmsel ter, Marjan" userId="5bf7b4e5-383a-4bf6-a1ba-3724f9cc09cb" providerId="ADAL" clId="{7667DC48-2406-4F94-BA94-5BF632662154}" dt="2026-10-04T08:13:39.947" v="2346" actId="14100"/>
          <ac:spMkLst>
            <pc:docMk/>
            <pc:sldMk cId="2049707922" sldId="1537"/>
            <ac:spMk id="15" creationId="{2955C11C-60C8-76D4-DE6A-001BFFA1C854}"/>
          </ac:spMkLst>
        </pc:spChg>
        <pc:spChg chg="mod">
          <ac:chgData name="Harmsel ter, Marjan" userId="5bf7b4e5-383a-4bf6-a1ba-3724f9cc09cb" providerId="ADAL" clId="{7667DC48-2406-4F94-BA94-5BF632662154}" dt="2026-10-04T08:34:26.582" v="2670" actId="14100"/>
          <ac:spMkLst>
            <pc:docMk/>
            <pc:sldMk cId="2049707922" sldId="1537"/>
            <ac:spMk id="18" creationId="{78829C20-CE5A-6694-64B1-8F0606214A96}"/>
          </ac:spMkLst>
        </pc:spChg>
        <pc:spChg chg="mod">
          <ac:chgData name="Harmsel ter, Marjan" userId="5bf7b4e5-383a-4bf6-a1ba-3724f9cc09cb" providerId="ADAL" clId="{7667DC48-2406-4F94-BA94-5BF632662154}" dt="2026-10-04T08:13:51.186" v="2349" actId="14100"/>
          <ac:spMkLst>
            <pc:docMk/>
            <pc:sldMk cId="2049707922" sldId="1537"/>
            <ac:spMk id="19" creationId="{E010AB6F-B6B2-E08C-EC44-C016D02A1152}"/>
          </ac:spMkLst>
        </pc:spChg>
        <pc:picChg chg="add mod modCrop">
          <ac:chgData name="Harmsel ter, Marjan" userId="5bf7b4e5-383a-4bf6-a1ba-3724f9cc09cb" providerId="ADAL" clId="{7667DC48-2406-4F94-BA94-5BF632662154}" dt="2026-10-04T08:14:13.831" v="2357" actId="14100"/>
          <ac:picMkLst>
            <pc:docMk/>
            <pc:sldMk cId="2049707922" sldId="1537"/>
            <ac:picMk id="22" creationId="{8C8092CE-6750-4AE1-FE34-0968E9EC39A2}"/>
          </ac:picMkLst>
        </pc:picChg>
        <pc:picChg chg="add mod">
          <ac:chgData name="Harmsel ter, Marjan" userId="5bf7b4e5-383a-4bf6-a1ba-3724f9cc09cb" providerId="ADAL" clId="{7667DC48-2406-4F94-BA94-5BF632662154}" dt="2026-10-04T08:13:53.312" v="2350" actId="1076"/>
          <ac:picMkLst>
            <pc:docMk/>
            <pc:sldMk cId="2049707922" sldId="1537"/>
            <ac:picMk id="24" creationId="{B2640645-9AC5-154C-E4E5-F9035B732148}"/>
          </ac:picMkLst>
        </pc:picChg>
        <pc:picChg chg="add mod modCrop">
          <ac:chgData name="Harmsel ter, Marjan" userId="5bf7b4e5-383a-4bf6-a1ba-3724f9cc09cb" providerId="ADAL" clId="{7667DC48-2406-4F94-BA94-5BF632662154}" dt="2026-10-04T08:13:34.411" v="2336" actId="1076"/>
          <ac:picMkLst>
            <pc:docMk/>
            <pc:sldMk cId="2049707922" sldId="1537"/>
            <ac:picMk id="28" creationId="{C10C8210-1DC2-461E-C00A-48FB4E01C9FF}"/>
          </ac:picMkLst>
        </pc:picChg>
        <pc:cxnChg chg="mod">
          <ac:chgData name="Harmsel ter, Marjan" userId="5bf7b4e5-383a-4bf6-a1ba-3724f9cc09cb" providerId="ADAL" clId="{7667DC48-2406-4F94-BA94-5BF632662154}" dt="2026-10-04T08:09:04.225" v="2310" actId="14100"/>
          <ac:cxnSpMkLst>
            <pc:docMk/>
            <pc:sldMk cId="2049707922" sldId="1537"/>
            <ac:cxnSpMk id="21" creationId="{E2583ACB-7850-3CA9-F2A4-3C63EF36AE7A}"/>
          </ac:cxnSpMkLst>
        </pc:cxnChg>
        <pc:cxnChg chg="mod">
          <ac:chgData name="Harmsel ter, Marjan" userId="5bf7b4e5-383a-4bf6-a1ba-3724f9cc09cb" providerId="ADAL" clId="{7667DC48-2406-4F94-BA94-5BF632662154}" dt="2026-10-04T08:06:27.711" v="2261" actId="14100"/>
          <ac:cxnSpMkLst>
            <pc:docMk/>
            <pc:sldMk cId="2049707922" sldId="1537"/>
            <ac:cxnSpMk id="29" creationId="{A4CE52C1-36AE-9451-8FDD-696E38E77AE7}"/>
          </ac:cxnSpMkLst>
        </pc:cxnChg>
      </pc:sldChg>
      <pc:sldChg chg="addSp modSp add mod modNotesTx">
        <pc:chgData name="Harmsel ter, Marjan" userId="5bf7b4e5-383a-4bf6-a1ba-3724f9cc09cb" providerId="ADAL" clId="{7667DC48-2406-4F94-BA94-5BF632662154}" dt="2026-10-04T08:36:39.569" v="2834" actId="20577"/>
        <pc:sldMkLst>
          <pc:docMk/>
          <pc:sldMk cId="1883964755" sldId="1538"/>
        </pc:sldMkLst>
        <pc:spChg chg="mod">
          <ac:chgData name="Harmsel ter, Marjan" userId="5bf7b4e5-383a-4bf6-a1ba-3724f9cc09cb" providerId="ADAL" clId="{7667DC48-2406-4F94-BA94-5BF632662154}" dt="2026-10-04T08:16:03.606" v="2388" actId="14100"/>
          <ac:spMkLst>
            <pc:docMk/>
            <pc:sldMk cId="1883964755" sldId="1538"/>
            <ac:spMk id="10" creationId="{0C0D75B5-1D1D-2D7E-A0C9-5349E2EE09B1}"/>
          </ac:spMkLst>
        </pc:spChg>
        <pc:spChg chg="mod">
          <ac:chgData name="Harmsel ter, Marjan" userId="5bf7b4e5-383a-4bf6-a1ba-3724f9cc09cb" providerId="ADAL" clId="{7667DC48-2406-4F94-BA94-5BF632662154}" dt="2026-10-04T08:16:05.435" v="2389" actId="1076"/>
          <ac:spMkLst>
            <pc:docMk/>
            <pc:sldMk cId="1883964755" sldId="1538"/>
            <ac:spMk id="11" creationId="{8351E203-5053-20FA-3C90-F1A861765FD5}"/>
          </ac:spMkLst>
        </pc:spChg>
        <pc:spChg chg="mod">
          <ac:chgData name="Harmsel ter, Marjan" userId="5bf7b4e5-383a-4bf6-a1ba-3724f9cc09cb" providerId="ADAL" clId="{7667DC48-2406-4F94-BA94-5BF632662154}" dt="2026-10-04T08:20:29.037" v="2428" actId="14100"/>
          <ac:spMkLst>
            <pc:docMk/>
            <pc:sldMk cId="1883964755" sldId="1538"/>
            <ac:spMk id="12" creationId="{5F5CF32C-2EDC-842B-3703-8C2C04245899}"/>
          </ac:spMkLst>
        </pc:spChg>
        <pc:spChg chg="mod">
          <ac:chgData name="Harmsel ter, Marjan" userId="5bf7b4e5-383a-4bf6-a1ba-3724f9cc09cb" providerId="ADAL" clId="{7667DC48-2406-4F94-BA94-5BF632662154}" dt="2026-10-04T08:20:25.862" v="2427" actId="1076"/>
          <ac:spMkLst>
            <pc:docMk/>
            <pc:sldMk cId="1883964755" sldId="1538"/>
            <ac:spMk id="13" creationId="{9B8969D3-55D1-995D-126C-C890C05D63CE}"/>
          </ac:spMkLst>
        </pc:spChg>
        <pc:spChg chg="mod">
          <ac:chgData name="Harmsel ter, Marjan" userId="5bf7b4e5-383a-4bf6-a1ba-3724f9cc09cb" providerId="ADAL" clId="{7667DC48-2406-4F94-BA94-5BF632662154}" dt="2026-10-04T08:21:58.932" v="2454" actId="1076"/>
          <ac:spMkLst>
            <pc:docMk/>
            <pc:sldMk cId="1883964755" sldId="1538"/>
            <ac:spMk id="14" creationId="{31766E76-BE85-D694-84A3-CB689920A7D9}"/>
          </ac:spMkLst>
        </pc:spChg>
        <pc:spChg chg="mod">
          <ac:chgData name="Harmsel ter, Marjan" userId="5bf7b4e5-383a-4bf6-a1ba-3724f9cc09cb" providerId="ADAL" clId="{7667DC48-2406-4F94-BA94-5BF632662154}" dt="2026-10-04T08:21:58.932" v="2454" actId="1076"/>
          <ac:spMkLst>
            <pc:docMk/>
            <pc:sldMk cId="1883964755" sldId="1538"/>
            <ac:spMk id="15" creationId="{A1126ABE-F5B2-A4F3-5926-4406716040F9}"/>
          </ac:spMkLst>
        </pc:spChg>
        <pc:spChg chg="mod">
          <ac:chgData name="Harmsel ter, Marjan" userId="5bf7b4e5-383a-4bf6-a1ba-3724f9cc09cb" providerId="ADAL" clId="{7667DC48-2406-4F94-BA94-5BF632662154}" dt="2026-10-04T08:15:59.221" v="2386" actId="14100"/>
          <ac:spMkLst>
            <pc:docMk/>
            <pc:sldMk cId="1883964755" sldId="1538"/>
            <ac:spMk id="16" creationId="{77F4E489-4123-D2A8-7942-7C70133B286D}"/>
          </ac:spMkLst>
        </pc:spChg>
        <pc:spChg chg="mod">
          <ac:chgData name="Harmsel ter, Marjan" userId="5bf7b4e5-383a-4bf6-a1ba-3724f9cc09cb" providerId="ADAL" clId="{7667DC48-2406-4F94-BA94-5BF632662154}" dt="2026-10-04T08:15:55.511" v="2384" actId="1076"/>
          <ac:spMkLst>
            <pc:docMk/>
            <pc:sldMk cId="1883964755" sldId="1538"/>
            <ac:spMk id="17" creationId="{305AA7CB-177D-9954-5A3D-7A1F4CF0DF58}"/>
          </ac:spMkLst>
        </pc:spChg>
        <pc:spChg chg="mod">
          <ac:chgData name="Harmsel ter, Marjan" userId="5bf7b4e5-383a-4bf6-a1ba-3724f9cc09cb" providerId="ADAL" clId="{7667DC48-2406-4F94-BA94-5BF632662154}" dt="2026-10-04T08:20:35.621" v="2431" actId="14100"/>
          <ac:spMkLst>
            <pc:docMk/>
            <pc:sldMk cId="1883964755" sldId="1538"/>
            <ac:spMk id="18" creationId="{6C55FAD8-9954-4BD8-6288-4F2A3789F0C3}"/>
          </ac:spMkLst>
        </pc:spChg>
        <pc:spChg chg="mod">
          <ac:chgData name="Harmsel ter, Marjan" userId="5bf7b4e5-383a-4bf6-a1ba-3724f9cc09cb" providerId="ADAL" clId="{7667DC48-2406-4F94-BA94-5BF632662154}" dt="2026-10-04T08:20:31.060" v="2429" actId="14100"/>
          <ac:spMkLst>
            <pc:docMk/>
            <pc:sldMk cId="1883964755" sldId="1538"/>
            <ac:spMk id="19" creationId="{BEC0E9A8-0D49-E5E1-1B17-EDC01D5A07CA}"/>
          </ac:spMkLst>
        </pc:spChg>
        <pc:spChg chg="add mod">
          <ac:chgData name="Harmsel ter, Marjan" userId="5bf7b4e5-383a-4bf6-a1ba-3724f9cc09cb" providerId="ADAL" clId="{7667DC48-2406-4F94-BA94-5BF632662154}" dt="2026-10-04T08:35:34.445" v="2779" actId="1076"/>
          <ac:spMkLst>
            <pc:docMk/>
            <pc:sldMk cId="1883964755" sldId="1538"/>
            <ac:spMk id="26" creationId="{3914F3BC-3123-77CA-C989-8E25D93B45E6}"/>
          </ac:spMkLst>
        </pc:spChg>
        <pc:picChg chg="add mod modCrop">
          <ac:chgData name="Harmsel ter, Marjan" userId="5bf7b4e5-383a-4bf6-a1ba-3724f9cc09cb" providerId="ADAL" clId="{7667DC48-2406-4F94-BA94-5BF632662154}" dt="2026-10-04T08:19:05.204" v="2398" actId="1076"/>
          <ac:picMkLst>
            <pc:docMk/>
            <pc:sldMk cId="1883964755" sldId="1538"/>
            <ac:picMk id="21" creationId="{4C95F640-CAEC-9548-9D84-91415E8315C9}"/>
          </ac:picMkLst>
        </pc:picChg>
        <pc:picChg chg="add mod modCrop">
          <ac:chgData name="Harmsel ter, Marjan" userId="5bf7b4e5-383a-4bf6-a1ba-3724f9cc09cb" providerId="ADAL" clId="{7667DC48-2406-4F94-BA94-5BF632662154}" dt="2026-10-04T08:20:16.158" v="2412" actId="1076"/>
          <ac:picMkLst>
            <pc:docMk/>
            <pc:sldMk cId="1883964755" sldId="1538"/>
            <ac:picMk id="23" creationId="{2CFBE3D9-578D-53BE-CB4E-0FB10C7F0E70}"/>
          </ac:picMkLst>
        </pc:picChg>
        <pc:picChg chg="add mod">
          <ac:chgData name="Harmsel ter, Marjan" userId="5bf7b4e5-383a-4bf6-a1ba-3724f9cc09cb" providerId="ADAL" clId="{7667DC48-2406-4F94-BA94-5BF632662154}" dt="2026-10-04T08:21:31.962" v="2435" actId="1076"/>
          <ac:picMkLst>
            <pc:docMk/>
            <pc:sldMk cId="1883964755" sldId="1538"/>
            <ac:picMk id="25" creationId="{FEC10EE9-2EFB-0BB8-E1DB-74288552A8D4}"/>
          </ac:picMkLst>
        </pc:picChg>
      </pc:sldChg>
      <pc:sldChg chg="addSp modSp add mod modNotesTx">
        <pc:chgData name="Harmsel ter, Marjan" userId="5bf7b4e5-383a-4bf6-a1ba-3724f9cc09cb" providerId="ADAL" clId="{7667DC48-2406-4F94-BA94-5BF632662154}" dt="2026-10-04T08:36:34.225" v="2831" actId="20577"/>
        <pc:sldMkLst>
          <pc:docMk/>
          <pc:sldMk cId="1448307963" sldId="1539"/>
        </pc:sldMkLst>
        <pc:spChg chg="mod">
          <ac:chgData name="Harmsel ter, Marjan" userId="5bf7b4e5-383a-4bf6-a1ba-3724f9cc09cb" providerId="ADAL" clId="{7667DC48-2406-4F94-BA94-5BF632662154}" dt="2026-10-04T08:26:11.349" v="2577" actId="1076"/>
          <ac:spMkLst>
            <pc:docMk/>
            <pc:sldMk cId="1448307963" sldId="1539"/>
            <ac:spMk id="10" creationId="{73C80642-FA80-7C42-E02E-18736C35214C}"/>
          </ac:spMkLst>
        </pc:spChg>
        <pc:spChg chg="mod">
          <ac:chgData name="Harmsel ter, Marjan" userId="5bf7b4e5-383a-4bf6-a1ba-3724f9cc09cb" providerId="ADAL" clId="{7667DC48-2406-4F94-BA94-5BF632662154}" dt="2026-10-04T08:26:11.349" v="2577" actId="1076"/>
          <ac:spMkLst>
            <pc:docMk/>
            <pc:sldMk cId="1448307963" sldId="1539"/>
            <ac:spMk id="11" creationId="{87D54B4F-A40D-66F7-9338-FD5C750D6526}"/>
          </ac:spMkLst>
        </pc:spChg>
        <pc:spChg chg="mod">
          <ac:chgData name="Harmsel ter, Marjan" userId="5bf7b4e5-383a-4bf6-a1ba-3724f9cc09cb" providerId="ADAL" clId="{7667DC48-2406-4F94-BA94-5BF632662154}" dt="2026-10-04T08:30:56.804" v="2653" actId="1076"/>
          <ac:spMkLst>
            <pc:docMk/>
            <pc:sldMk cId="1448307963" sldId="1539"/>
            <ac:spMk id="12" creationId="{E21F0A21-57DE-60FF-946C-AC892E3A4E50}"/>
          </ac:spMkLst>
        </pc:spChg>
        <pc:spChg chg="mod">
          <ac:chgData name="Harmsel ter, Marjan" userId="5bf7b4e5-383a-4bf6-a1ba-3724f9cc09cb" providerId="ADAL" clId="{7667DC48-2406-4F94-BA94-5BF632662154}" dt="2026-10-04T08:31:01.115" v="2654" actId="1076"/>
          <ac:spMkLst>
            <pc:docMk/>
            <pc:sldMk cId="1448307963" sldId="1539"/>
            <ac:spMk id="13" creationId="{A9DC3F52-F6AB-EF6C-54FE-A2D0873E7E5F}"/>
          </ac:spMkLst>
        </pc:spChg>
        <pc:spChg chg="mod">
          <ac:chgData name="Harmsel ter, Marjan" userId="5bf7b4e5-383a-4bf6-a1ba-3724f9cc09cb" providerId="ADAL" clId="{7667DC48-2406-4F94-BA94-5BF632662154}" dt="2026-10-04T08:31:08.480" v="2656" actId="14100"/>
          <ac:spMkLst>
            <pc:docMk/>
            <pc:sldMk cId="1448307963" sldId="1539"/>
            <ac:spMk id="14" creationId="{133EEF3A-BC0F-2DF6-813E-CCC5CE48BD45}"/>
          </ac:spMkLst>
        </pc:spChg>
        <pc:spChg chg="mod">
          <ac:chgData name="Harmsel ter, Marjan" userId="5bf7b4e5-383a-4bf6-a1ba-3724f9cc09cb" providerId="ADAL" clId="{7667DC48-2406-4F94-BA94-5BF632662154}" dt="2026-10-04T08:31:19.644" v="2658" actId="1076"/>
          <ac:spMkLst>
            <pc:docMk/>
            <pc:sldMk cId="1448307963" sldId="1539"/>
            <ac:spMk id="15" creationId="{FCA7CC54-2B27-7DDC-0F9F-B629A942F636}"/>
          </ac:spMkLst>
        </pc:spChg>
        <pc:spChg chg="mod">
          <ac:chgData name="Harmsel ter, Marjan" userId="5bf7b4e5-383a-4bf6-a1ba-3724f9cc09cb" providerId="ADAL" clId="{7667DC48-2406-4F94-BA94-5BF632662154}" dt="2026-10-04T08:27:10.068" v="2584" actId="14100"/>
          <ac:spMkLst>
            <pc:docMk/>
            <pc:sldMk cId="1448307963" sldId="1539"/>
            <ac:spMk id="16" creationId="{96C3FDF6-C5D2-9A78-4641-288B1975863B}"/>
          </ac:spMkLst>
        </pc:spChg>
        <pc:spChg chg="mod">
          <ac:chgData name="Harmsel ter, Marjan" userId="5bf7b4e5-383a-4bf6-a1ba-3724f9cc09cb" providerId="ADAL" clId="{7667DC48-2406-4F94-BA94-5BF632662154}" dt="2026-10-04T08:26:50.899" v="2581" actId="1076"/>
          <ac:spMkLst>
            <pc:docMk/>
            <pc:sldMk cId="1448307963" sldId="1539"/>
            <ac:spMk id="17" creationId="{2EA19A1A-B6E3-7305-794E-0BC5F7983D0E}"/>
          </ac:spMkLst>
        </pc:spChg>
        <pc:spChg chg="mod">
          <ac:chgData name="Harmsel ter, Marjan" userId="5bf7b4e5-383a-4bf6-a1ba-3724f9cc09cb" providerId="ADAL" clId="{7667DC48-2406-4F94-BA94-5BF632662154}" dt="2026-10-04T08:31:01.115" v="2654" actId="1076"/>
          <ac:spMkLst>
            <pc:docMk/>
            <pc:sldMk cId="1448307963" sldId="1539"/>
            <ac:spMk id="18" creationId="{94C033BD-A355-F467-12AB-79AC5EF4C82A}"/>
          </ac:spMkLst>
        </pc:spChg>
        <pc:spChg chg="mod">
          <ac:chgData name="Harmsel ter, Marjan" userId="5bf7b4e5-383a-4bf6-a1ba-3724f9cc09cb" providerId="ADAL" clId="{7667DC48-2406-4F94-BA94-5BF632662154}" dt="2026-10-04T08:30:56.804" v="2653" actId="1076"/>
          <ac:spMkLst>
            <pc:docMk/>
            <pc:sldMk cId="1448307963" sldId="1539"/>
            <ac:spMk id="19" creationId="{FEAE0C73-5F53-84C4-D76F-097738E7741A}"/>
          </ac:spMkLst>
        </pc:spChg>
        <pc:picChg chg="add mod modCrop">
          <ac:chgData name="Harmsel ter, Marjan" userId="5bf7b4e5-383a-4bf6-a1ba-3724f9cc09cb" providerId="ADAL" clId="{7667DC48-2406-4F94-BA94-5BF632662154}" dt="2026-10-04T08:28:08.449" v="2614" actId="14100"/>
          <ac:picMkLst>
            <pc:docMk/>
            <pc:sldMk cId="1448307963" sldId="1539"/>
            <ac:picMk id="21" creationId="{02A5B71F-9C55-268B-F948-7FB25FEB7A28}"/>
          </ac:picMkLst>
        </pc:picChg>
        <pc:picChg chg="add mod modCrop">
          <ac:chgData name="Harmsel ter, Marjan" userId="5bf7b4e5-383a-4bf6-a1ba-3724f9cc09cb" providerId="ADAL" clId="{7667DC48-2406-4F94-BA94-5BF632662154}" dt="2026-10-04T08:32:33.678" v="2663" actId="14100"/>
          <ac:picMkLst>
            <pc:docMk/>
            <pc:sldMk cId="1448307963" sldId="1539"/>
            <ac:picMk id="23" creationId="{AF585BB0-86AD-90D8-1116-BFDEA58C029B}"/>
          </ac:picMkLst>
        </pc:picChg>
        <pc:picChg chg="add mod modCrop">
          <ac:chgData name="Harmsel ter, Marjan" userId="5bf7b4e5-383a-4bf6-a1ba-3724f9cc09cb" providerId="ADAL" clId="{7667DC48-2406-4F94-BA94-5BF632662154}" dt="2026-10-04T08:33:17.166" v="2667" actId="1076"/>
          <ac:picMkLst>
            <pc:docMk/>
            <pc:sldMk cId="1448307963" sldId="1539"/>
            <ac:picMk id="25" creationId="{32B8802F-1FF7-2DC5-C60A-A0389D219885}"/>
          </ac:picMkLst>
        </pc:picChg>
      </pc:sldChg>
    </pc:docChg>
  </pc:docChgLst>
  <pc:docChgLst>
    <pc:chgData name="Routledge, Mandy" userId="bacdedf5-8e30-494b-ad8b-f27fa30c4f8d" providerId="ADAL" clId="{CCB24F93-BDB9-4BD7-8A35-FDD7F9D1AA15}"/>
    <pc:docChg chg="custSel modSld">
      <pc:chgData name="Routledge, Mandy" userId="bacdedf5-8e30-494b-ad8b-f27fa30c4f8d" providerId="ADAL" clId="{CCB24F93-BDB9-4BD7-8A35-FDD7F9D1AA15}" dt="2026-10-06T08:02:09.421" v="80" actId="14100"/>
      <pc:docMkLst>
        <pc:docMk/>
      </pc:docMkLst>
      <pc:sldChg chg="modNotesTx">
        <pc:chgData name="Routledge, Mandy" userId="bacdedf5-8e30-494b-ad8b-f27fa30c4f8d" providerId="ADAL" clId="{CCB24F93-BDB9-4BD7-8A35-FDD7F9D1AA15}" dt="2026-10-06T07:59:55.260" v="75" actId="20577"/>
        <pc:sldMkLst>
          <pc:docMk/>
          <pc:sldMk cId="2189114603" sldId="1437"/>
        </pc:sldMkLst>
      </pc:sldChg>
      <pc:sldChg chg="addSp modSp mod">
        <pc:chgData name="Routledge, Mandy" userId="bacdedf5-8e30-494b-ad8b-f27fa30c4f8d" providerId="ADAL" clId="{CCB24F93-BDB9-4BD7-8A35-FDD7F9D1AA15}" dt="2026-10-06T07:38:17.448" v="54" actId="1076"/>
        <pc:sldMkLst>
          <pc:docMk/>
          <pc:sldMk cId="2904738428" sldId="1483"/>
        </pc:sldMkLst>
        <pc:spChg chg="add mod">
          <ac:chgData name="Routledge, Mandy" userId="bacdedf5-8e30-494b-ad8b-f27fa30c4f8d" providerId="ADAL" clId="{CCB24F93-BDB9-4BD7-8A35-FDD7F9D1AA15}" dt="2026-10-06T07:38:17.448" v="54" actId="1076"/>
          <ac:spMkLst>
            <pc:docMk/>
            <pc:sldMk cId="2904738428" sldId="1483"/>
            <ac:spMk id="2" creationId="{0E806BF4-08D0-D19E-9DF6-142BD50439E1}"/>
          </ac:spMkLst>
        </pc:spChg>
      </pc:sldChg>
      <pc:sldChg chg="modSp mod">
        <pc:chgData name="Routledge, Mandy" userId="bacdedf5-8e30-494b-ad8b-f27fa30c4f8d" providerId="ADAL" clId="{CCB24F93-BDB9-4BD7-8A35-FDD7F9D1AA15}" dt="2026-10-06T08:01:54.200" v="76" actId="14100"/>
        <pc:sldMkLst>
          <pc:docMk/>
          <pc:sldMk cId="510208475" sldId="1532"/>
        </pc:sldMkLst>
        <pc:cxnChg chg="mod">
          <ac:chgData name="Routledge, Mandy" userId="bacdedf5-8e30-494b-ad8b-f27fa30c4f8d" providerId="ADAL" clId="{CCB24F93-BDB9-4BD7-8A35-FDD7F9D1AA15}" dt="2026-10-06T08:01:54.200" v="76" actId="14100"/>
          <ac:cxnSpMkLst>
            <pc:docMk/>
            <pc:sldMk cId="510208475" sldId="1532"/>
            <ac:cxnSpMk id="29" creationId="{D064905C-15B6-B548-7D31-5ACFAEFABAE2}"/>
          </ac:cxnSpMkLst>
        </pc:cxnChg>
      </pc:sldChg>
      <pc:sldChg chg="modSp mod">
        <pc:chgData name="Routledge, Mandy" userId="bacdedf5-8e30-494b-ad8b-f27fa30c4f8d" providerId="ADAL" clId="{CCB24F93-BDB9-4BD7-8A35-FDD7F9D1AA15}" dt="2026-10-06T08:02:09.421" v="80" actId="14100"/>
        <pc:sldMkLst>
          <pc:docMk/>
          <pc:sldMk cId="2785541585" sldId="1534"/>
        </pc:sldMkLst>
        <pc:spChg chg="mod">
          <ac:chgData name="Routledge, Mandy" userId="bacdedf5-8e30-494b-ad8b-f27fa30c4f8d" providerId="ADAL" clId="{CCB24F93-BDB9-4BD7-8A35-FDD7F9D1AA15}" dt="2026-10-06T08:02:09.421" v="80" actId="14100"/>
          <ac:spMkLst>
            <pc:docMk/>
            <pc:sldMk cId="2785541585" sldId="1534"/>
            <ac:spMk id="17" creationId="{CCBCE663-BCA2-7520-6CAE-4A3885A147B3}"/>
          </ac:spMkLst>
        </pc:spChg>
      </pc:sldChg>
      <pc:sldChg chg="modSp mod">
        <pc:chgData name="Routledge, Mandy" userId="bacdedf5-8e30-494b-ad8b-f27fa30c4f8d" providerId="ADAL" clId="{CCB24F93-BDB9-4BD7-8A35-FDD7F9D1AA15}" dt="2026-10-06T07:39:15.402" v="73" actId="114"/>
        <pc:sldMkLst>
          <pc:docMk/>
          <pc:sldMk cId="1883964755" sldId="1538"/>
        </pc:sldMkLst>
        <pc:spChg chg="mod">
          <ac:chgData name="Routledge, Mandy" userId="bacdedf5-8e30-494b-ad8b-f27fa30c4f8d" providerId="ADAL" clId="{CCB24F93-BDB9-4BD7-8A35-FDD7F9D1AA15}" dt="2026-10-06T07:38:56.383" v="55" actId="14100"/>
          <ac:spMkLst>
            <pc:docMk/>
            <pc:sldMk cId="1883964755" sldId="1538"/>
            <ac:spMk id="12" creationId="{5F5CF32C-2EDC-842B-3703-8C2C04245899}"/>
          </ac:spMkLst>
        </pc:spChg>
        <pc:spChg chg="mod">
          <ac:chgData name="Routledge, Mandy" userId="bacdedf5-8e30-494b-ad8b-f27fa30c4f8d" providerId="ADAL" clId="{CCB24F93-BDB9-4BD7-8A35-FDD7F9D1AA15}" dt="2026-10-06T07:39:15.402" v="73" actId="114"/>
          <ac:spMkLst>
            <pc:docMk/>
            <pc:sldMk cId="1883964755" sldId="1538"/>
            <ac:spMk id="26" creationId="{3914F3BC-3123-77CA-C989-8E25D93B45E6}"/>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6-10-2026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‹nr.›</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6-10-2026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‹nr.›</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normAutofit/>
          </a:bodyPr>
          <a:lstStyle/>
          <a:p>
            <a:pPr fontAlgn="t"/>
            <a:r>
              <a:rPr lang="nl-NL" sz="1200" b="1" kern="1200">
                <a:solidFill>
                  <a:schemeClr val="tx1"/>
                </a:solidFill>
                <a:effectLst/>
                <a:latin typeface="+mn-lt"/>
                <a:ea typeface="+mn-ea"/>
                <a:cs typeface="+mn-cs"/>
              </a:rPr>
              <a:t>Woordenoverzicht</a:t>
            </a:r>
          </a:p>
          <a:p>
            <a:endParaRPr lang="nl-NL" sz="1200" b="1" kern="1200">
              <a:solidFill>
                <a:schemeClr val="tx1"/>
              </a:solidFill>
              <a:effectLst/>
              <a:latin typeface="+mn-lt"/>
              <a:ea typeface="+mn-ea"/>
              <a:cs typeface="+mn-cs"/>
            </a:endParaRPr>
          </a:p>
          <a:p>
            <a:r>
              <a:rPr lang="nl-NL" sz="1200" b="1" kern="1200">
                <a:solidFill>
                  <a:schemeClr val="tx1"/>
                </a:solidFill>
                <a:effectLst/>
                <a:latin typeface="+mn-lt"/>
                <a:ea typeface="+mn-ea"/>
                <a:cs typeface="+mn-cs"/>
              </a:rPr>
              <a:t>een koud kunstje:</a:t>
            </a:r>
            <a:r>
              <a:rPr lang="nl-NL" sz="1200" kern="1200">
                <a:solidFill>
                  <a:schemeClr val="tx1"/>
                </a:solidFill>
                <a:effectLst/>
                <a:latin typeface="+mn-lt"/>
                <a:ea typeface="+mn-ea"/>
                <a:cs typeface="+mn-cs"/>
              </a:rPr>
              <a:t> iets dat heel makkelijk is</a:t>
            </a:r>
          </a:p>
          <a:p>
            <a:r>
              <a:rPr lang="nl-NL" sz="1200" b="1" kern="1200">
                <a:solidFill>
                  <a:schemeClr val="tx1"/>
                </a:solidFill>
                <a:effectLst/>
                <a:latin typeface="+mn-lt"/>
                <a:ea typeface="+mn-ea"/>
                <a:cs typeface="+mn-cs"/>
              </a:rPr>
              <a:t>nauwkeurig:</a:t>
            </a:r>
            <a:r>
              <a:rPr lang="nl-NL" sz="1200" kern="1200">
                <a:solidFill>
                  <a:schemeClr val="tx1"/>
                </a:solidFill>
                <a:effectLst/>
                <a:latin typeface="+mn-lt"/>
                <a:ea typeface="+mn-ea"/>
                <a:cs typeface="+mn-cs"/>
              </a:rPr>
              <a:t> precies</a:t>
            </a:r>
          </a:p>
          <a:p>
            <a:r>
              <a:rPr lang="nl-NL" sz="1200" b="1" kern="1200">
                <a:solidFill>
                  <a:schemeClr val="tx1"/>
                </a:solidFill>
                <a:effectLst/>
                <a:latin typeface="+mn-lt"/>
                <a:ea typeface="+mn-ea"/>
                <a:cs typeface="+mn-cs"/>
              </a:rPr>
              <a:t>navigeren:</a:t>
            </a:r>
            <a:r>
              <a:rPr lang="nl-NL" sz="1200" kern="1200">
                <a:solidFill>
                  <a:schemeClr val="tx1"/>
                </a:solidFill>
                <a:effectLst/>
                <a:latin typeface="+mn-lt"/>
                <a:ea typeface="+mn-ea"/>
                <a:cs typeface="+mn-cs"/>
              </a:rPr>
              <a:t> een schip, voertuig of vliegtuig op de juiste manier besturen</a:t>
            </a:r>
          </a:p>
          <a:p>
            <a:r>
              <a:rPr lang="nl-NL" sz="1200" b="1" kern="1200">
                <a:solidFill>
                  <a:schemeClr val="tx1"/>
                </a:solidFill>
                <a:effectLst/>
                <a:latin typeface="+mn-lt"/>
                <a:ea typeface="+mn-ea"/>
                <a:cs typeface="+mn-cs"/>
              </a:rPr>
              <a:t>het instrument:</a:t>
            </a:r>
            <a:r>
              <a:rPr lang="nl-NL" sz="1200" kern="1200">
                <a:solidFill>
                  <a:schemeClr val="tx1"/>
                </a:solidFill>
                <a:effectLst/>
                <a:latin typeface="+mn-lt"/>
                <a:ea typeface="+mn-ea"/>
                <a:cs typeface="+mn-cs"/>
              </a:rPr>
              <a:t> het voorwerp waarmee je een precies werkje kunt doen</a:t>
            </a:r>
          </a:p>
          <a:p>
            <a:r>
              <a:rPr lang="nl-NL" sz="1200" b="1" kern="1200">
                <a:solidFill>
                  <a:schemeClr val="tx1"/>
                </a:solidFill>
                <a:effectLst/>
                <a:latin typeface="+mn-lt"/>
                <a:ea typeface="+mn-ea"/>
                <a:cs typeface="+mn-cs"/>
              </a:rPr>
              <a:t>verkennen:</a:t>
            </a:r>
            <a:r>
              <a:rPr lang="nl-NL" sz="1200" kern="1200">
                <a:solidFill>
                  <a:schemeClr val="tx1"/>
                </a:solidFill>
                <a:effectLst/>
                <a:latin typeface="+mn-lt"/>
                <a:ea typeface="+mn-ea"/>
                <a:cs typeface="+mn-cs"/>
              </a:rPr>
              <a:t> een nieuwe plek onderzoeken</a:t>
            </a:r>
          </a:p>
          <a:p>
            <a:r>
              <a:rPr lang="nl-NL" sz="1200" b="1" kern="1200">
                <a:solidFill>
                  <a:schemeClr val="tx1"/>
                </a:solidFill>
                <a:effectLst/>
                <a:latin typeface="+mn-lt"/>
                <a:ea typeface="+mn-ea"/>
                <a:cs typeface="+mn-cs"/>
              </a:rPr>
              <a:t>praktisch:</a:t>
            </a:r>
            <a:r>
              <a:rPr lang="nl-NL" sz="1200" kern="1200">
                <a:solidFill>
                  <a:schemeClr val="tx1"/>
                </a:solidFill>
                <a:effectLst/>
                <a:latin typeface="+mn-lt"/>
                <a:ea typeface="+mn-ea"/>
                <a:cs typeface="+mn-cs"/>
              </a:rPr>
              <a:t> handig</a:t>
            </a:r>
          </a:p>
          <a:p>
            <a:r>
              <a:rPr lang="nl-NL" sz="1200" b="1" kern="1200">
                <a:solidFill>
                  <a:schemeClr val="tx1"/>
                </a:solidFill>
                <a:effectLst/>
                <a:latin typeface="+mn-lt"/>
                <a:ea typeface="+mn-ea"/>
                <a:cs typeface="+mn-cs"/>
              </a:rPr>
              <a:t>baseren op:</a:t>
            </a:r>
            <a:r>
              <a:rPr lang="nl-NL" sz="1200" kern="1200">
                <a:solidFill>
                  <a:schemeClr val="tx1"/>
                </a:solidFill>
                <a:effectLst/>
                <a:latin typeface="+mn-lt"/>
                <a:ea typeface="+mn-ea"/>
                <a:cs typeface="+mn-cs"/>
              </a:rPr>
              <a:t> uitgaan van</a:t>
            </a:r>
          </a:p>
          <a:p>
            <a:r>
              <a:rPr lang="nl-NL" sz="1200" b="1" kern="1200">
                <a:solidFill>
                  <a:schemeClr val="tx1"/>
                </a:solidFill>
                <a:effectLst/>
                <a:latin typeface="+mn-lt"/>
                <a:ea typeface="+mn-ea"/>
                <a:cs typeface="+mn-cs"/>
              </a:rPr>
              <a:t>onmisbaar:</a:t>
            </a:r>
            <a:r>
              <a:rPr lang="nl-NL" sz="1200" kern="1200">
                <a:solidFill>
                  <a:schemeClr val="tx1"/>
                </a:solidFill>
                <a:effectLst/>
                <a:latin typeface="+mn-lt"/>
                <a:ea typeface="+mn-ea"/>
                <a:cs typeface="+mn-cs"/>
              </a:rPr>
              <a:t> echt nodig</a:t>
            </a:r>
          </a:p>
          <a:p>
            <a:r>
              <a:rPr lang="nl-NL" sz="1200" b="1" kern="1200">
                <a:solidFill>
                  <a:schemeClr val="tx1"/>
                </a:solidFill>
                <a:effectLst/>
                <a:latin typeface="+mn-lt"/>
                <a:ea typeface="+mn-ea"/>
                <a:cs typeface="+mn-cs"/>
              </a:rPr>
              <a:t>met behulp van:</a:t>
            </a:r>
            <a:r>
              <a:rPr lang="nl-NL" sz="1200" kern="1200">
                <a:solidFill>
                  <a:schemeClr val="tx1"/>
                </a:solidFill>
                <a:effectLst/>
                <a:latin typeface="+mn-lt"/>
                <a:ea typeface="+mn-ea"/>
                <a:cs typeface="+mn-cs"/>
              </a:rPr>
              <a:t> geholpen door, gebruikmakend van</a:t>
            </a:r>
          </a:p>
          <a:p>
            <a:r>
              <a:rPr lang="nl-NL" sz="1200" b="1" kern="1200">
                <a:solidFill>
                  <a:schemeClr val="tx1"/>
                </a:solidFill>
                <a:effectLst/>
                <a:latin typeface="+mn-lt"/>
                <a:ea typeface="+mn-ea"/>
                <a:cs typeface="+mn-cs"/>
              </a:rPr>
              <a:t>noteren:</a:t>
            </a:r>
            <a:r>
              <a:rPr lang="nl-NL" sz="1200" kern="1200">
                <a:solidFill>
                  <a:schemeClr val="tx1"/>
                </a:solidFill>
                <a:effectLst/>
                <a:latin typeface="+mn-lt"/>
                <a:ea typeface="+mn-ea"/>
                <a:cs typeface="+mn-cs"/>
              </a:rPr>
              <a:t> opschrijven</a:t>
            </a:r>
          </a:p>
          <a:p>
            <a:pPr fontAlgn="t"/>
            <a:endParaRPr lang="nl-NL" sz="1200" b="1" kern="120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Bron afbeelding: </a:t>
            </a:r>
            <a:r>
              <a:rPr lang="nl-NL" err="1"/>
              <a:t>Shutterstock</a:t>
            </a:r>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348875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316819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3820694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10</a:t>
            </a:fld>
            <a:endParaRPr lang="nl-NL"/>
          </a:p>
        </p:txBody>
      </p:sp>
    </p:spTree>
    <p:extLst>
      <p:ext uri="{BB962C8B-B14F-4D97-AF65-F5344CB8AC3E}">
        <p14:creationId xmlns:p14="http://schemas.microsoft.com/office/powerpoint/2010/main" val="18215055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3200562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1646991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endParaRPr lang="nl-NL"/>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42172270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15996734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endParaRPr lang="nl-NL"/>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88494308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17</a:t>
            </a:fld>
            <a:endParaRPr lang="nl-NL"/>
          </a:p>
        </p:txBody>
      </p:sp>
    </p:spTree>
    <p:extLst>
      <p:ext uri="{BB962C8B-B14F-4D97-AF65-F5344CB8AC3E}">
        <p14:creationId xmlns:p14="http://schemas.microsoft.com/office/powerpoint/2010/main" val="7771787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18</a:t>
            </a:fld>
            <a:endParaRPr lang="nl-NL"/>
          </a:p>
        </p:txBody>
      </p:sp>
    </p:spTree>
    <p:extLst>
      <p:ext uri="{BB962C8B-B14F-4D97-AF65-F5344CB8AC3E}">
        <p14:creationId xmlns:p14="http://schemas.microsoft.com/office/powerpoint/2010/main" val="5612899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19</a:t>
            </a:fld>
            <a:endParaRPr lang="nl-NL"/>
          </a:p>
        </p:txBody>
      </p:sp>
    </p:spTree>
    <p:extLst>
      <p:ext uri="{BB962C8B-B14F-4D97-AF65-F5344CB8AC3E}">
        <p14:creationId xmlns:p14="http://schemas.microsoft.com/office/powerpoint/2010/main" val="27664509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20</a:t>
            </a:fld>
            <a:endParaRPr lang="nl-NL"/>
          </a:p>
        </p:txBody>
      </p:sp>
    </p:spTree>
    <p:extLst>
      <p:ext uri="{BB962C8B-B14F-4D97-AF65-F5344CB8AC3E}">
        <p14:creationId xmlns:p14="http://schemas.microsoft.com/office/powerpoint/2010/main" val="2497259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21</a:t>
            </a:fld>
            <a:endParaRPr lang="nl-NL"/>
          </a:p>
        </p:txBody>
      </p:sp>
    </p:spTree>
    <p:extLst>
      <p:ext uri="{BB962C8B-B14F-4D97-AF65-F5344CB8AC3E}">
        <p14:creationId xmlns:p14="http://schemas.microsoft.com/office/powerpoint/2010/main" val="29453815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22</a:t>
            </a:fld>
            <a:endParaRPr lang="nl-NL"/>
          </a:p>
        </p:txBody>
      </p:sp>
    </p:spTree>
    <p:extLst>
      <p:ext uri="{BB962C8B-B14F-4D97-AF65-F5344CB8AC3E}">
        <p14:creationId xmlns:p14="http://schemas.microsoft.com/office/powerpoint/2010/main" val="34574453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23</a:t>
            </a:fld>
            <a:endParaRPr lang="nl-NL"/>
          </a:p>
        </p:txBody>
      </p:sp>
    </p:spTree>
    <p:extLst>
      <p:ext uri="{BB962C8B-B14F-4D97-AF65-F5344CB8AC3E}">
        <p14:creationId xmlns:p14="http://schemas.microsoft.com/office/powerpoint/2010/main" val="4923606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6-10-2026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6-10-2026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6-10-2026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6-10-2026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6-10-2026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6-10-2026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6-10-2026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‹nr.›</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8" Type="http://schemas.openxmlformats.org/officeDocument/2006/relationships/image" Target="../media/image17.jpeg"/><Relationship Id="rId3" Type="http://schemas.openxmlformats.org/officeDocument/2006/relationships/image" Target="../media/image13.png"/><Relationship Id="rId7"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5.jpeg"/><Relationship Id="rId5" Type="http://schemas.microsoft.com/office/2007/relationships/hdphoto" Target="../media/hdphoto1.wdp"/><Relationship Id="rId4" Type="http://schemas.openxmlformats.org/officeDocument/2006/relationships/image" Target="../media/image14.png"/></Relationships>
</file>

<file path=ppt/slides/_rels/slide15.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3.png"/><Relationship Id="rId7" Type="http://schemas.openxmlformats.org/officeDocument/2006/relationships/image" Target="../media/image19.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18.jpeg"/><Relationship Id="rId5" Type="http://schemas.microsoft.com/office/2007/relationships/hdphoto" Target="../media/hdphoto1.wdp"/><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image" Target="../media/image13.png"/><Relationship Id="rId7"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1.png"/><Relationship Id="rId5" Type="http://schemas.microsoft.com/office/2007/relationships/hdphoto" Target="../media/hdphoto1.wdp"/><Relationship Id="rId4" Type="http://schemas.openxmlformats.org/officeDocument/2006/relationships/image" Target="../media/image14.png"/><Relationship Id="rId9" Type="http://schemas.openxmlformats.org/officeDocument/2006/relationships/image" Target="../media/image24.jpeg"/></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jpeg"/></Relationships>
</file>

<file path=ppt/slides/_rels/slide1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30.jpeg"/><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13.png"/><Relationship Id="rId7" Type="http://schemas.openxmlformats.org/officeDocument/2006/relationships/image" Target="../media/image33.jpe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2.jpeg"/><Relationship Id="rId5" Type="http://schemas.openxmlformats.org/officeDocument/2006/relationships/image" Target="../media/image31.png"/><Relationship Id="rId4" Type="http://schemas.openxmlformats.org/officeDocument/2006/relationships/image" Target="../media/image5.png"/></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6512" y="0"/>
            <a:ext cx="9252520" cy="6858000"/>
          </a:xfrm>
        </p:spPr>
        <p:txBody>
          <a:bodyPr>
            <a:noAutofit/>
          </a:bodyPr>
          <a:lstStyle/>
          <a:p>
            <a:pPr marL="0" lvl="0" indent="0">
              <a:buNone/>
            </a:pPr>
            <a:r>
              <a:rPr lang="nl-NL" sz="1900" u="sng">
                <a:solidFill>
                  <a:prstClr val="black"/>
                </a:solidFill>
              </a:rPr>
              <a:t>Semantisatieverhaal A:</a:t>
            </a:r>
          </a:p>
          <a:p>
            <a:pPr marL="0" indent="0">
              <a:buNone/>
            </a:pPr>
            <a:r>
              <a:rPr lang="nl-NL" sz="1800"/>
              <a:t>Laatst zag ik een filmpje over de eerste reis naar de maan. Drie astronauten gingen met een raket naar de ruimte. Dat lijkt mij zo spannend! De reis was </a:t>
            </a:r>
            <a:r>
              <a:rPr lang="nl-NL" sz="1800" b="1" u="sng"/>
              <a:t>gebaseerd op</a:t>
            </a:r>
            <a:r>
              <a:rPr lang="nl-NL" sz="1800"/>
              <a:t> veel metingen die vanaf de aarde al waren gedaan. Van die metingen </a:t>
            </a:r>
            <a:r>
              <a:rPr lang="nl-NL" sz="1800" b="1" i="1"/>
              <a:t>gingen ze uit</a:t>
            </a:r>
            <a:r>
              <a:rPr lang="nl-NL" sz="1800"/>
              <a:t>. De astronauten hadden ook heel lang geoefend. Toen de astronauten de ruimte ingingen, moesten ze </a:t>
            </a:r>
            <a:r>
              <a:rPr lang="nl-NL" sz="1800" b="1" u="sng"/>
              <a:t>nauwkeurig</a:t>
            </a:r>
            <a:r>
              <a:rPr lang="nl-NL" sz="1800"/>
              <a:t> werken. Ze moesten heel </a:t>
            </a:r>
            <a:r>
              <a:rPr lang="nl-NL" sz="1800" b="1" i="1"/>
              <a:t>precies</a:t>
            </a:r>
            <a:r>
              <a:rPr lang="nl-NL" sz="1800"/>
              <a:t> werken. Ze moesten bijvoorbeeld goed </a:t>
            </a:r>
            <a:r>
              <a:rPr lang="nl-NL" sz="1800" b="1" u="sng"/>
              <a:t>navigeren</a:t>
            </a:r>
            <a:r>
              <a:rPr lang="nl-NL" sz="1800"/>
              <a:t>. Zo heet </a:t>
            </a:r>
            <a:r>
              <a:rPr lang="nl-NL" sz="1800" b="1" i="1"/>
              <a:t>een schip, voertuig of vliegtuig op de juiste manier besturen</a:t>
            </a:r>
            <a:r>
              <a:rPr lang="nl-NL" sz="1800"/>
              <a:t>. Daarvoor gebruikten ze speciale </a:t>
            </a:r>
            <a:r>
              <a:rPr lang="nl-NL" sz="1800" b="1" u="sng"/>
              <a:t>instrumenten</a:t>
            </a:r>
            <a:r>
              <a:rPr lang="nl-NL" sz="1800"/>
              <a:t>. Dat zijn </a:t>
            </a:r>
            <a:r>
              <a:rPr lang="nl-NL" sz="1800" b="1" i="1"/>
              <a:t>voorwerpen waarmee je een precies werkje kunt doen</a:t>
            </a:r>
            <a:r>
              <a:rPr lang="nl-NL" sz="1800"/>
              <a:t>. </a:t>
            </a:r>
          </a:p>
          <a:p>
            <a:pPr marL="0" indent="0">
              <a:buNone/>
            </a:pPr>
            <a:r>
              <a:rPr lang="nl-NL" sz="1800"/>
              <a:t>Op de maan gingen twee astronauten de omgeving </a:t>
            </a:r>
            <a:r>
              <a:rPr lang="nl-NL" sz="1800" b="1" u="sng"/>
              <a:t>verkennen</a:t>
            </a:r>
            <a:r>
              <a:rPr lang="nl-NL" sz="1800"/>
              <a:t>. Ze gingen </a:t>
            </a:r>
            <a:r>
              <a:rPr lang="nl-NL" sz="1800" b="1" i="1"/>
              <a:t>de nieuwe plek onderzoeken</a:t>
            </a:r>
            <a:r>
              <a:rPr lang="nl-NL" sz="1800"/>
              <a:t>. Ze verzamelden stenen en maakten foto’s. Ze moesten ook veel dingen </a:t>
            </a:r>
            <a:r>
              <a:rPr lang="nl-NL" sz="1800" b="1" u="sng"/>
              <a:t>noteren,</a:t>
            </a:r>
            <a:r>
              <a:rPr lang="nl-NL" sz="1800"/>
              <a:t> </a:t>
            </a:r>
            <a:r>
              <a:rPr lang="nl-NL" sz="1800" b="1" i="1"/>
              <a:t>opschrijven</a:t>
            </a:r>
            <a:r>
              <a:rPr lang="nl-NL" sz="1800"/>
              <a:t>. Dat was </a:t>
            </a:r>
            <a:r>
              <a:rPr lang="nl-NL" sz="1800" b="1" u="sng"/>
              <a:t>praktisch</a:t>
            </a:r>
            <a:r>
              <a:rPr lang="nl-NL" sz="1800"/>
              <a:t>. Dat was </a:t>
            </a:r>
            <a:r>
              <a:rPr lang="nl-NL" sz="1800" b="1" i="1"/>
              <a:t>handig</a:t>
            </a:r>
            <a:r>
              <a:rPr lang="nl-NL" sz="1800"/>
              <a:t>. Zo konden ze later terugkijken wat er tijdens de reis was gebeurd. Een goede kaart was ook </a:t>
            </a:r>
            <a:r>
              <a:rPr lang="nl-NL" sz="1800" b="1" u="sng"/>
              <a:t>onmisbaar</a:t>
            </a:r>
            <a:r>
              <a:rPr lang="nl-NL" sz="1800"/>
              <a:t>, dat was </a:t>
            </a:r>
            <a:r>
              <a:rPr lang="nl-NL" sz="1800" b="1" i="1"/>
              <a:t>echt nodig</a:t>
            </a:r>
            <a:r>
              <a:rPr lang="nl-NL" sz="1800"/>
              <a:t>. </a:t>
            </a:r>
            <a:r>
              <a:rPr lang="nl-NL" sz="1800" b="1" u="sng"/>
              <a:t>Met behulp van</a:t>
            </a:r>
            <a:r>
              <a:rPr lang="nl-NL" sz="1800"/>
              <a:t> de kaart, </a:t>
            </a:r>
            <a:r>
              <a:rPr lang="nl-NL" sz="1800" b="1" i="1"/>
              <a:t>geholpen door</a:t>
            </a:r>
            <a:r>
              <a:rPr lang="nl-NL" sz="1800"/>
              <a:t> de kaart, konden de astronauten zien waar ze waren. Zo konden ze kijken waar ze naartoe moesten.</a:t>
            </a:r>
          </a:p>
          <a:p>
            <a:pPr marL="0" indent="0">
              <a:buNone/>
            </a:pPr>
            <a:r>
              <a:rPr lang="nl-NL" sz="1800"/>
              <a:t>Als je denkt dat naar de maan gaan </a:t>
            </a:r>
            <a:r>
              <a:rPr lang="nl-NL" sz="1800" b="1" u="sng"/>
              <a:t>een koud kunstje</a:t>
            </a:r>
            <a:r>
              <a:rPr lang="nl-NL" sz="1800" b="1"/>
              <a:t> </a:t>
            </a:r>
            <a:r>
              <a:rPr lang="nl-NL" sz="1800"/>
              <a:t>is? Dat het </a:t>
            </a:r>
            <a:r>
              <a:rPr lang="nl-NL" sz="1800" b="1" i="1"/>
              <a:t>iets heel makkelijks </a:t>
            </a:r>
            <a:r>
              <a:rPr lang="nl-NL" sz="1800"/>
              <a:t>is. Dan heb je het mis. Voor de astronauten was het landen op de maan geen koud kunstje. Ze moesten juist heel goed opletten. Gelukkig hadden ze goed geoefend. Zo konden ze veilig op ontdekking gaan. Na 8 dagen waren de astronauten weer terug op aarde. </a:t>
            </a:r>
          </a:p>
          <a:p>
            <a:pPr marL="0" indent="0">
              <a:buNone/>
            </a:pPr>
            <a:r>
              <a:rPr lang="nl-NL" sz="1800"/>
              <a:t>Zou jij ooit naar de maan willen?</a:t>
            </a:r>
          </a:p>
          <a:p>
            <a:pPr marL="0" indent="0">
              <a:buNone/>
            </a:pPr>
            <a:endParaRPr lang="nl-NL" sz="1800"/>
          </a:p>
          <a:p>
            <a:pPr marL="0" indent="0">
              <a:buNone/>
            </a:pPr>
            <a:endParaRPr lang="nl-NL" sz="1800"/>
          </a:p>
          <a:p>
            <a:pPr marL="0" indent="0">
              <a:buNone/>
            </a:pPr>
            <a:endParaRPr lang="nl-NL" sz="1800"/>
          </a:p>
          <a:p>
            <a:pPr marL="0" indent="0">
              <a:buNone/>
            </a:pPr>
            <a:r>
              <a:rPr lang="nl-NL" sz="1600" i="1"/>
              <a:t>NB: De meeste foto’s zijn door AI geconstrueerd en dus niet waarheidsgetrouw.</a:t>
            </a:r>
          </a:p>
          <a:p>
            <a:pPr marL="0" lvl="0" indent="0">
              <a:spcBef>
                <a:spcPts val="200"/>
              </a:spcBef>
              <a:spcAft>
                <a:spcPts val="200"/>
              </a:spcAft>
              <a:buNone/>
            </a:pPr>
            <a:endParaRPr lang="nl-NL" sz="2000">
              <a:ea typeface="Times New Roman" panose="02020603050405020304" pitchFamily="18" charset="0"/>
              <a:cs typeface="Arial" panose="020B0604020202020204" pitchFamily="34" charset="0"/>
            </a:endParaRPr>
          </a:p>
        </p:txBody>
      </p:sp>
      <p:sp>
        <p:nvSpPr>
          <p:cNvPr id="4" name="Tekstvak 1"/>
          <p:cNvSpPr txBox="1"/>
          <p:nvPr/>
        </p:nvSpPr>
        <p:spPr>
          <a:xfrm>
            <a:off x="8777220" y="35332"/>
            <a:ext cx="324128"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A</a:t>
            </a:r>
          </a:p>
        </p:txBody>
      </p:sp>
    </p:spTree>
    <p:extLst>
      <p:ext uri="{BB962C8B-B14F-4D97-AF65-F5344CB8AC3E}">
        <p14:creationId xmlns:p14="http://schemas.microsoft.com/office/powerpoint/2010/main" val="21891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lstStyle/>
          <a:p>
            <a:r>
              <a:rPr lang="nl-NL">
                <a:solidFill>
                  <a:srgbClr val="C00000"/>
                </a:solidFill>
                <a:latin typeface="Century Gothic" panose="020B0502020202020204" pitchFamily="34" charset="0"/>
              </a:rPr>
              <a:t>Week 40 – 6 oktober 2026</a:t>
            </a:r>
          </a:p>
          <a:p>
            <a:r>
              <a:rPr lang="nl-NL">
                <a:solidFill>
                  <a:srgbClr val="C00000"/>
                </a:solidFill>
                <a:latin typeface="Century Gothic" panose="020B0502020202020204" pitchFamily="34" charset="0"/>
              </a:rPr>
              <a:t>Niveau A</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baseren op</a:t>
            </a:r>
          </a:p>
        </p:txBody>
      </p:sp>
      <p:pic>
        <p:nvPicPr>
          <p:cNvPr id="3" name="Afbeelding 2">
            <a:extLst>
              <a:ext uri="{FF2B5EF4-FFF2-40B4-BE49-F238E27FC236}">
                <a16:creationId xmlns:a16="http://schemas.microsoft.com/office/drawing/2014/main" id="{8C2CC1A1-866C-3D2B-BF3F-7C55F15EB52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1620" y="1412776"/>
            <a:ext cx="6840760" cy="5130572"/>
          </a:xfrm>
          <a:prstGeom prst="rect">
            <a:avLst/>
          </a:prstGeom>
        </p:spPr>
      </p:pic>
    </p:spTree>
    <p:extLst>
      <p:ext uri="{BB962C8B-B14F-4D97-AF65-F5344CB8AC3E}">
        <p14:creationId xmlns:p14="http://schemas.microsoft.com/office/powerpoint/2010/main" val="3852907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nauwkeurig</a:t>
            </a:r>
          </a:p>
        </p:txBody>
      </p:sp>
      <p:pic>
        <p:nvPicPr>
          <p:cNvPr id="5" name="Afbeelding 4">
            <a:extLst>
              <a:ext uri="{FF2B5EF4-FFF2-40B4-BE49-F238E27FC236}">
                <a16:creationId xmlns:a16="http://schemas.microsoft.com/office/drawing/2014/main" id="{060F3AD0-1BC0-17EA-2B92-A3B0205A02D3}"/>
              </a:ext>
            </a:extLst>
          </p:cNvPr>
          <p:cNvPicPr>
            <a:picLocks noChangeAspect="1"/>
          </p:cNvPicPr>
          <p:nvPr/>
        </p:nvPicPr>
        <p:blipFill>
          <a:blip r:embed="rId3"/>
          <a:stretch>
            <a:fillRect/>
          </a:stretch>
        </p:blipFill>
        <p:spPr>
          <a:xfrm>
            <a:off x="2555776" y="1340768"/>
            <a:ext cx="4032448" cy="5372219"/>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navigeren</a:t>
            </a:r>
          </a:p>
        </p:txBody>
      </p:sp>
      <p:pic>
        <p:nvPicPr>
          <p:cNvPr id="5" name="Afbeelding 4">
            <a:extLst>
              <a:ext uri="{FF2B5EF4-FFF2-40B4-BE49-F238E27FC236}">
                <a16:creationId xmlns:a16="http://schemas.microsoft.com/office/drawing/2014/main" id="{718CFE56-A22D-9263-ABD5-4A49C1F91684}"/>
              </a:ext>
            </a:extLst>
          </p:cNvPr>
          <p:cNvPicPr>
            <a:picLocks noChangeAspect="1"/>
          </p:cNvPicPr>
          <p:nvPr/>
        </p:nvPicPr>
        <p:blipFill>
          <a:blip r:embed="rId3"/>
          <a:stretch>
            <a:fillRect/>
          </a:stretch>
        </p:blipFill>
        <p:spPr>
          <a:xfrm>
            <a:off x="2502234" y="1258681"/>
            <a:ext cx="4139531" cy="5435613"/>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het instrument</a:t>
            </a:r>
          </a:p>
        </p:txBody>
      </p:sp>
      <p:pic>
        <p:nvPicPr>
          <p:cNvPr id="7" name="Afbeelding 6">
            <a:extLst>
              <a:ext uri="{FF2B5EF4-FFF2-40B4-BE49-F238E27FC236}">
                <a16:creationId xmlns:a16="http://schemas.microsoft.com/office/drawing/2014/main" id="{A91CFF6B-F0F8-5A37-8A91-906470BFDFAA}"/>
              </a:ext>
            </a:extLst>
          </p:cNvPr>
          <p:cNvPicPr>
            <a:picLocks noChangeAspect="1"/>
          </p:cNvPicPr>
          <p:nvPr/>
        </p:nvPicPr>
        <p:blipFill>
          <a:blip r:embed="rId3"/>
          <a:stretch>
            <a:fillRect/>
          </a:stretch>
        </p:blipFill>
        <p:spPr>
          <a:xfrm>
            <a:off x="2925870" y="1292956"/>
            <a:ext cx="2794920" cy="5276717"/>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verkennen</a:t>
            </a:r>
          </a:p>
        </p:txBody>
      </p:sp>
      <p:pic>
        <p:nvPicPr>
          <p:cNvPr id="8" name="Afbeelding 7">
            <a:extLst>
              <a:ext uri="{FF2B5EF4-FFF2-40B4-BE49-F238E27FC236}">
                <a16:creationId xmlns:a16="http://schemas.microsoft.com/office/drawing/2014/main" id="{D12D82F2-C215-DC26-938D-4F356EBA567D}"/>
              </a:ext>
            </a:extLst>
          </p:cNvPr>
          <p:cNvPicPr>
            <a:picLocks noChangeAspect="1"/>
          </p:cNvPicPr>
          <p:nvPr/>
        </p:nvPicPr>
        <p:blipFill>
          <a:blip r:embed="rId3"/>
          <a:stretch>
            <a:fillRect/>
          </a:stretch>
        </p:blipFill>
        <p:spPr>
          <a:xfrm>
            <a:off x="2552500" y="1262093"/>
            <a:ext cx="4002487" cy="5392962"/>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noteren</a:t>
            </a:r>
          </a:p>
        </p:txBody>
      </p:sp>
      <p:pic>
        <p:nvPicPr>
          <p:cNvPr id="5" name="Afbeelding 4">
            <a:extLst>
              <a:ext uri="{FF2B5EF4-FFF2-40B4-BE49-F238E27FC236}">
                <a16:creationId xmlns:a16="http://schemas.microsoft.com/office/drawing/2014/main" id="{1752135A-9201-D43E-F21B-ED65BF14DC27}"/>
              </a:ext>
            </a:extLst>
          </p:cNvPr>
          <p:cNvPicPr>
            <a:picLocks noChangeAspect="1"/>
          </p:cNvPicPr>
          <p:nvPr/>
        </p:nvPicPr>
        <p:blipFill>
          <a:blip r:embed="rId3"/>
          <a:stretch>
            <a:fillRect/>
          </a:stretch>
        </p:blipFill>
        <p:spPr>
          <a:xfrm>
            <a:off x="1620728" y="1226143"/>
            <a:ext cx="5902544" cy="5355288"/>
          </a:xfrm>
          <a:prstGeom prst="rect">
            <a:avLst/>
          </a:prstGeom>
        </p:spPr>
      </p:pic>
    </p:spTree>
    <p:extLst>
      <p:ext uri="{BB962C8B-B14F-4D97-AF65-F5344CB8AC3E}">
        <p14:creationId xmlns:p14="http://schemas.microsoft.com/office/powerpoint/2010/main" val="421046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praktisch</a:t>
            </a:r>
          </a:p>
        </p:txBody>
      </p:sp>
      <p:pic>
        <p:nvPicPr>
          <p:cNvPr id="3" name="Afbeelding 2">
            <a:extLst>
              <a:ext uri="{FF2B5EF4-FFF2-40B4-BE49-F238E27FC236}">
                <a16:creationId xmlns:a16="http://schemas.microsoft.com/office/drawing/2014/main" id="{76FBAF8C-F020-8832-C034-385B0799D121}"/>
              </a:ext>
            </a:extLst>
          </p:cNvPr>
          <p:cNvPicPr>
            <a:picLocks noChangeAspect="1"/>
          </p:cNvPicPr>
          <p:nvPr/>
        </p:nvPicPr>
        <p:blipFill>
          <a:blip r:embed="rId3" cstate="email">
            <a:extLst>
              <a:ext uri="{28A0092B-C50C-407E-A947-70E740481C1C}">
                <a14:useLocalDpi xmlns:a14="http://schemas.microsoft.com/office/drawing/2010/main"/>
              </a:ext>
            </a:extLst>
          </a:blip>
          <a:srcRect b="-1"/>
          <a:stretch>
            <a:fillRect/>
          </a:stretch>
        </p:blipFill>
        <p:spPr>
          <a:xfrm>
            <a:off x="982678" y="1556792"/>
            <a:ext cx="7178643" cy="4608512"/>
          </a:xfrm>
          <a:prstGeom prst="rect">
            <a:avLst/>
          </a:prstGeom>
        </p:spPr>
      </p:pic>
    </p:spTree>
    <p:extLst>
      <p:ext uri="{BB962C8B-B14F-4D97-AF65-F5344CB8AC3E}">
        <p14:creationId xmlns:p14="http://schemas.microsoft.com/office/powerpoint/2010/main" val="1487044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onmisbaar</a:t>
            </a:r>
          </a:p>
        </p:txBody>
      </p:sp>
      <p:pic>
        <p:nvPicPr>
          <p:cNvPr id="5" name="Afbeelding 4">
            <a:extLst>
              <a:ext uri="{FF2B5EF4-FFF2-40B4-BE49-F238E27FC236}">
                <a16:creationId xmlns:a16="http://schemas.microsoft.com/office/drawing/2014/main" id="{4F6B07B6-7F1B-D522-4C47-2EDC753C3CE1}"/>
              </a:ext>
            </a:extLst>
          </p:cNvPr>
          <p:cNvPicPr>
            <a:picLocks noChangeAspect="1"/>
          </p:cNvPicPr>
          <p:nvPr/>
        </p:nvPicPr>
        <p:blipFill>
          <a:blip r:embed="rId3"/>
          <a:stretch>
            <a:fillRect/>
          </a:stretch>
        </p:blipFill>
        <p:spPr>
          <a:xfrm>
            <a:off x="2339752" y="1340768"/>
            <a:ext cx="3985704" cy="5288475"/>
          </a:xfrm>
          <a:prstGeom prst="rect">
            <a:avLst/>
          </a:prstGeom>
        </p:spPr>
      </p:pic>
    </p:spTree>
    <p:extLst>
      <p:ext uri="{BB962C8B-B14F-4D97-AF65-F5344CB8AC3E}">
        <p14:creationId xmlns:p14="http://schemas.microsoft.com/office/powerpoint/2010/main" val="3779434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met behulp van</a:t>
            </a:r>
          </a:p>
        </p:txBody>
      </p:sp>
      <p:pic>
        <p:nvPicPr>
          <p:cNvPr id="8" name="Afbeelding 7">
            <a:extLst>
              <a:ext uri="{FF2B5EF4-FFF2-40B4-BE49-F238E27FC236}">
                <a16:creationId xmlns:a16="http://schemas.microsoft.com/office/drawing/2014/main" id="{C6778B51-91CE-8145-337C-E1478E8B8AE0}"/>
              </a:ext>
            </a:extLst>
          </p:cNvPr>
          <p:cNvPicPr>
            <a:picLocks noChangeAspect="1"/>
          </p:cNvPicPr>
          <p:nvPr/>
        </p:nvPicPr>
        <p:blipFill>
          <a:blip r:embed="rId3"/>
          <a:stretch>
            <a:fillRect/>
          </a:stretch>
        </p:blipFill>
        <p:spPr>
          <a:xfrm>
            <a:off x="1727684" y="1340768"/>
            <a:ext cx="5688632" cy="5306844"/>
          </a:xfrm>
          <a:prstGeom prst="rect">
            <a:avLst/>
          </a:prstGeom>
        </p:spPr>
      </p:pic>
    </p:spTree>
    <p:extLst>
      <p:ext uri="{BB962C8B-B14F-4D97-AF65-F5344CB8AC3E}">
        <p14:creationId xmlns:p14="http://schemas.microsoft.com/office/powerpoint/2010/main" val="120172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een koud kunstje</a:t>
            </a:r>
          </a:p>
        </p:txBody>
      </p:sp>
      <p:pic>
        <p:nvPicPr>
          <p:cNvPr id="5" name="Afbeelding 4">
            <a:extLst>
              <a:ext uri="{FF2B5EF4-FFF2-40B4-BE49-F238E27FC236}">
                <a16:creationId xmlns:a16="http://schemas.microsoft.com/office/drawing/2014/main" id="{D18068F5-091C-66A8-3F02-DF7D3E60523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83568" y="1628800"/>
            <a:ext cx="7272300" cy="4848200"/>
          </a:xfrm>
          <a:prstGeom prst="rect">
            <a:avLst/>
          </a:prstGeom>
        </p:spPr>
      </p:pic>
    </p:spTree>
    <p:extLst>
      <p:ext uri="{BB962C8B-B14F-4D97-AF65-F5344CB8AC3E}">
        <p14:creationId xmlns:p14="http://schemas.microsoft.com/office/powerpoint/2010/main" val="2904738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1B760A-D0D1-D03E-3382-24ECF2F9ABBC}"/>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87181F89-1BB8-FB03-A245-CA6D55BCA468}"/>
              </a:ext>
            </a:extLst>
          </p:cNvPr>
          <p:cNvPicPr/>
          <p:nvPr/>
        </p:nvPicPr>
        <p:blipFill>
          <a:blip r:embed="rId3"/>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78C6D085-D760-68BE-86E7-61CBF6D8424C}"/>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3222" y="668598"/>
            <a:ext cx="8028571" cy="2746306"/>
          </a:xfrm>
          <a:prstGeom prst="rect">
            <a:avLst/>
          </a:prstGeom>
        </p:spPr>
      </p:pic>
      <p:sp>
        <p:nvSpPr>
          <p:cNvPr id="10" name="Text Box 14">
            <a:extLst>
              <a:ext uri="{FF2B5EF4-FFF2-40B4-BE49-F238E27FC236}">
                <a16:creationId xmlns:a16="http://schemas.microsoft.com/office/drawing/2014/main" id="{8722E979-5B0D-8B95-7502-521D4DDC2E7A}"/>
              </a:ext>
            </a:extLst>
          </p:cNvPr>
          <p:cNvSpPr txBox="1"/>
          <p:nvPr/>
        </p:nvSpPr>
        <p:spPr>
          <a:xfrm>
            <a:off x="1835696" y="386052"/>
            <a:ext cx="4360893"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26C82D3A-ACAB-F407-63B4-E0F7457EAC1B}"/>
              </a:ext>
            </a:extLst>
          </p:cNvPr>
          <p:cNvSpPr txBox="1">
            <a:spLocks noChangeArrowheads="1"/>
          </p:cNvSpPr>
          <p:nvPr/>
        </p:nvSpPr>
        <p:spPr bwMode="auto">
          <a:xfrm>
            <a:off x="1777681" y="332656"/>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baseren op</a:t>
            </a:r>
            <a:endParaRPr lang="nl-NL" sz="5400" b="1">
              <a:effectLst/>
              <a:latin typeface="Century Gothic" panose="020B0502020202020204" pitchFamily="34" charset="0"/>
              <a:ea typeface="Calibri"/>
              <a:cs typeface="Times New Roman"/>
            </a:endParaRPr>
          </a:p>
        </p:txBody>
      </p:sp>
      <p:sp>
        <p:nvSpPr>
          <p:cNvPr id="19" name="Text Box 14">
            <a:extLst>
              <a:ext uri="{FF2B5EF4-FFF2-40B4-BE49-F238E27FC236}">
                <a16:creationId xmlns:a16="http://schemas.microsoft.com/office/drawing/2014/main" id="{3CCBB525-9410-AF9C-E678-42E5D283ADAB}"/>
              </a:ext>
            </a:extLst>
          </p:cNvPr>
          <p:cNvSpPr txBox="1"/>
          <p:nvPr/>
        </p:nvSpPr>
        <p:spPr>
          <a:xfrm>
            <a:off x="529996" y="3032955"/>
            <a:ext cx="2611399" cy="957095"/>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6B7C61F-7D7F-1D3E-087A-E3B533A5437C}"/>
              </a:ext>
            </a:extLst>
          </p:cNvPr>
          <p:cNvSpPr txBox="1">
            <a:spLocks noChangeArrowheads="1"/>
          </p:cNvSpPr>
          <p:nvPr/>
        </p:nvSpPr>
        <p:spPr bwMode="auto">
          <a:xfrm>
            <a:off x="588398" y="3081299"/>
            <a:ext cx="2498994"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de metingen</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16530091-D5F7-7BB5-E25B-E37C86435228}"/>
              </a:ext>
            </a:extLst>
          </p:cNvPr>
          <p:cNvSpPr txBox="1"/>
          <p:nvPr/>
        </p:nvSpPr>
        <p:spPr>
          <a:xfrm>
            <a:off x="3317737" y="3032956"/>
            <a:ext cx="2611399" cy="957094"/>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B52244A5-19D2-3440-8D89-EC8AE4D8B9EF}"/>
              </a:ext>
            </a:extLst>
          </p:cNvPr>
          <p:cNvSpPr txBox="1">
            <a:spLocks noChangeArrowheads="1"/>
          </p:cNvSpPr>
          <p:nvPr/>
        </p:nvSpPr>
        <p:spPr bwMode="auto">
          <a:xfrm>
            <a:off x="3431911" y="3100671"/>
            <a:ext cx="2383050"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het nieuws</a:t>
            </a:r>
          </a:p>
        </p:txBody>
      </p:sp>
      <p:sp>
        <p:nvSpPr>
          <p:cNvPr id="14" name="Text Box 14">
            <a:extLst>
              <a:ext uri="{FF2B5EF4-FFF2-40B4-BE49-F238E27FC236}">
                <a16:creationId xmlns:a16="http://schemas.microsoft.com/office/drawing/2014/main" id="{6EE3BB7A-95B6-3E4F-A677-790F4187F7A3}"/>
              </a:ext>
            </a:extLst>
          </p:cNvPr>
          <p:cNvSpPr txBox="1"/>
          <p:nvPr/>
        </p:nvSpPr>
        <p:spPr>
          <a:xfrm>
            <a:off x="6101079" y="3020938"/>
            <a:ext cx="2798869" cy="969113"/>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CB82FA49-016D-82D0-6B8E-1682EEE7DFC4}"/>
              </a:ext>
            </a:extLst>
          </p:cNvPr>
          <p:cNvSpPr txBox="1">
            <a:spLocks noChangeArrowheads="1"/>
          </p:cNvSpPr>
          <p:nvPr/>
        </p:nvSpPr>
        <p:spPr bwMode="auto">
          <a:xfrm>
            <a:off x="6124626" y="3091255"/>
            <a:ext cx="2798869"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het schoolboek</a:t>
            </a:r>
          </a:p>
        </p:txBody>
      </p:sp>
      <p:sp>
        <p:nvSpPr>
          <p:cNvPr id="16" name="Text Box 14">
            <a:extLst>
              <a:ext uri="{FF2B5EF4-FFF2-40B4-BE49-F238E27FC236}">
                <a16:creationId xmlns:a16="http://schemas.microsoft.com/office/drawing/2014/main" id="{25EAF070-AE50-516F-6BA8-7F0D87945110}"/>
              </a:ext>
            </a:extLst>
          </p:cNvPr>
          <p:cNvSpPr txBox="1"/>
          <p:nvPr/>
        </p:nvSpPr>
        <p:spPr>
          <a:xfrm>
            <a:off x="6268629" y="386052"/>
            <a:ext cx="2599182" cy="882708"/>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346B16AE-9713-574B-55F6-A17F8B4E5795}"/>
              </a:ext>
            </a:extLst>
          </p:cNvPr>
          <p:cNvSpPr txBox="1">
            <a:spLocks noChangeArrowheads="1"/>
          </p:cNvSpPr>
          <p:nvPr/>
        </p:nvSpPr>
        <p:spPr bwMode="auto">
          <a:xfrm>
            <a:off x="6285693" y="522079"/>
            <a:ext cx="2654158"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uitgaan van</a:t>
            </a: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2655D85A-C335-23B6-D1F6-AC0975FEAA5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B88F3546-7E06-9C3E-D39B-8E24F3BBEE4C}"/>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799A6171-75CB-E89B-A355-BCAAA7A13859}"/>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D7E30231-FA18-1422-CCBF-90AE2BD5BEDE}"/>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A26650FE-9D68-AE89-4D55-83AA4FF1FDDA}"/>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B53455AB-D1B9-27AB-660E-DA6B5CF080C2}"/>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1" name="Afbeelding 20">
            <a:extLst>
              <a:ext uri="{FF2B5EF4-FFF2-40B4-BE49-F238E27FC236}">
                <a16:creationId xmlns:a16="http://schemas.microsoft.com/office/drawing/2014/main" id="{8208CA79-D8C1-086B-2816-0F3468D4356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6582" y="4172301"/>
            <a:ext cx="2512955" cy="1884717"/>
          </a:xfrm>
          <a:prstGeom prst="rect">
            <a:avLst/>
          </a:prstGeom>
        </p:spPr>
      </p:pic>
      <p:pic>
        <p:nvPicPr>
          <p:cNvPr id="23" name="Afbeelding 22">
            <a:extLst>
              <a:ext uri="{FF2B5EF4-FFF2-40B4-BE49-F238E27FC236}">
                <a16:creationId xmlns:a16="http://schemas.microsoft.com/office/drawing/2014/main" id="{06C8A399-1F43-1249-52A5-3F34E9E3E847}"/>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6331660" y="4238019"/>
            <a:ext cx="2337705" cy="1753279"/>
          </a:xfrm>
          <a:prstGeom prst="rect">
            <a:avLst/>
          </a:prstGeom>
        </p:spPr>
      </p:pic>
      <p:pic>
        <p:nvPicPr>
          <p:cNvPr id="25" name="Afbeelding 24">
            <a:extLst>
              <a:ext uri="{FF2B5EF4-FFF2-40B4-BE49-F238E27FC236}">
                <a16:creationId xmlns:a16="http://schemas.microsoft.com/office/drawing/2014/main" id="{298533C3-71F5-1326-68D9-BDA8192F176B}"/>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324415" y="4425248"/>
            <a:ext cx="2611399" cy="1378819"/>
          </a:xfrm>
          <a:prstGeom prst="rect">
            <a:avLst/>
          </a:prstGeom>
        </p:spPr>
      </p:pic>
    </p:spTree>
    <p:extLst>
      <p:ext uri="{BB962C8B-B14F-4D97-AF65-F5344CB8AC3E}">
        <p14:creationId xmlns:p14="http://schemas.microsoft.com/office/powerpoint/2010/main" val="313925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3784E1-DA98-D0B5-DBD0-C430A5170A34}"/>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396ADC14-0B71-8722-5690-1549967B99CE}"/>
              </a:ext>
            </a:extLst>
          </p:cNvPr>
          <p:cNvPicPr/>
          <p:nvPr/>
        </p:nvPicPr>
        <p:blipFill>
          <a:blip r:embed="rId3"/>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A5BDD9C3-A58C-184B-573D-9971B2DEAAFF}"/>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3222" y="668598"/>
            <a:ext cx="8028571" cy="2746306"/>
          </a:xfrm>
          <a:prstGeom prst="rect">
            <a:avLst/>
          </a:prstGeom>
        </p:spPr>
      </p:pic>
      <p:sp>
        <p:nvSpPr>
          <p:cNvPr id="10" name="Text Box 14">
            <a:extLst>
              <a:ext uri="{FF2B5EF4-FFF2-40B4-BE49-F238E27FC236}">
                <a16:creationId xmlns:a16="http://schemas.microsoft.com/office/drawing/2014/main" id="{73C80642-FA80-7C42-E02E-18736C35214C}"/>
              </a:ext>
            </a:extLst>
          </p:cNvPr>
          <p:cNvSpPr txBox="1"/>
          <p:nvPr/>
        </p:nvSpPr>
        <p:spPr>
          <a:xfrm>
            <a:off x="737506" y="386051"/>
            <a:ext cx="5098082"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87D54B4F-A40D-66F7-9338-FD5C750D6526}"/>
              </a:ext>
            </a:extLst>
          </p:cNvPr>
          <p:cNvSpPr txBox="1">
            <a:spLocks noChangeArrowheads="1"/>
          </p:cNvSpPr>
          <p:nvPr/>
        </p:nvSpPr>
        <p:spPr bwMode="auto">
          <a:xfrm>
            <a:off x="861151" y="344625"/>
            <a:ext cx="4896544"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het instrument</a:t>
            </a:r>
            <a:endParaRPr lang="nl-NL" sz="5400" b="1">
              <a:effectLst/>
              <a:latin typeface="Century Gothic" panose="020B0502020202020204" pitchFamily="34" charset="0"/>
              <a:ea typeface="Calibri"/>
              <a:cs typeface="Times New Roman"/>
            </a:endParaRPr>
          </a:p>
        </p:txBody>
      </p:sp>
      <p:sp>
        <p:nvSpPr>
          <p:cNvPr id="19" name="Text Box 14">
            <a:extLst>
              <a:ext uri="{FF2B5EF4-FFF2-40B4-BE49-F238E27FC236}">
                <a16:creationId xmlns:a16="http://schemas.microsoft.com/office/drawing/2014/main" id="{FEAE0C73-5F53-84C4-D76F-097738E7741A}"/>
              </a:ext>
            </a:extLst>
          </p:cNvPr>
          <p:cNvSpPr txBox="1"/>
          <p:nvPr/>
        </p:nvSpPr>
        <p:spPr>
          <a:xfrm>
            <a:off x="402881" y="3032955"/>
            <a:ext cx="2611399" cy="9721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1F0A21-57DE-60FF-946C-AC892E3A4E50}"/>
              </a:ext>
            </a:extLst>
          </p:cNvPr>
          <p:cNvSpPr txBox="1">
            <a:spLocks noChangeArrowheads="1"/>
          </p:cNvSpPr>
          <p:nvPr/>
        </p:nvSpPr>
        <p:spPr bwMode="auto">
          <a:xfrm>
            <a:off x="446106" y="3126775"/>
            <a:ext cx="2498994"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het meet-instrument</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94C033BD-A355-F467-12AB-79AC5EF4C82A}"/>
              </a:ext>
            </a:extLst>
          </p:cNvPr>
          <p:cNvSpPr txBox="1"/>
          <p:nvPr/>
        </p:nvSpPr>
        <p:spPr>
          <a:xfrm>
            <a:off x="3141396" y="3032955"/>
            <a:ext cx="2857247" cy="972107"/>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A9DC3F52-F6AB-EF6C-54FE-A2D0873E7E5F}"/>
              </a:ext>
            </a:extLst>
          </p:cNvPr>
          <p:cNvSpPr txBox="1">
            <a:spLocks noChangeArrowheads="1"/>
          </p:cNvSpPr>
          <p:nvPr/>
        </p:nvSpPr>
        <p:spPr bwMode="auto">
          <a:xfrm>
            <a:off x="3059031" y="3105341"/>
            <a:ext cx="3031122" cy="370343"/>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de weegschaal</a:t>
            </a:r>
          </a:p>
        </p:txBody>
      </p:sp>
      <p:sp>
        <p:nvSpPr>
          <p:cNvPr id="14" name="Text Box 14">
            <a:extLst>
              <a:ext uri="{FF2B5EF4-FFF2-40B4-BE49-F238E27FC236}">
                <a16:creationId xmlns:a16="http://schemas.microsoft.com/office/drawing/2014/main" id="{133EEF3A-BC0F-2DF6-813E-CCC5CE48BD45}"/>
              </a:ext>
            </a:extLst>
          </p:cNvPr>
          <p:cNvSpPr txBox="1"/>
          <p:nvPr/>
        </p:nvSpPr>
        <p:spPr>
          <a:xfrm>
            <a:off x="6134904" y="3020940"/>
            <a:ext cx="2780199" cy="97210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FCA7CC54-2B27-7DDC-0F9F-B629A942F636}"/>
              </a:ext>
            </a:extLst>
          </p:cNvPr>
          <p:cNvSpPr txBox="1">
            <a:spLocks noChangeArrowheads="1"/>
          </p:cNvSpPr>
          <p:nvPr/>
        </p:nvSpPr>
        <p:spPr bwMode="auto">
          <a:xfrm>
            <a:off x="6101081" y="3090958"/>
            <a:ext cx="2906632"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de microscoop</a:t>
            </a:r>
          </a:p>
        </p:txBody>
      </p:sp>
      <p:sp>
        <p:nvSpPr>
          <p:cNvPr id="16" name="Text Box 14">
            <a:extLst>
              <a:ext uri="{FF2B5EF4-FFF2-40B4-BE49-F238E27FC236}">
                <a16:creationId xmlns:a16="http://schemas.microsoft.com/office/drawing/2014/main" id="{96C3FDF6-C5D2-9A78-4641-288B1975863B}"/>
              </a:ext>
            </a:extLst>
          </p:cNvPr>
          <p:cNvSpPr txBox="1"/>
          <p:nvPr/>
        </p:nvSpPr>
        <p:spPr>
          <a:xfrm>
            <a:off x="5902308" y="386052"/>
            <a:ext cx="2990172" cy="1890820"/>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2EA19A1A-B6E3-7305-794E-0BC5F7983D0E}"/>
              </a:ext>
            </a:extLst>
          </p:cNvPr>
          <p:cNvSpPr txBox="1">
            <a:spLocks noChangeArrowheads="1"/>
          </p:cNvSpPr>
          <p:nvPr/>
        </p:nvSpPr>
        <p:spPr bwMode="auto">
          <a:xfrm>
            <a:off x="5902308" y="426788"/>
            <a:ext cx="3251362" cy="37247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het voorwerp waarmee je een precies werkje kunt doen</a:t>
            </a: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67F2BA11-C13E-4641-5D3C-F4CCD92829C8}"/>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ABCBEEC5-0B77-B673-6D0D-92856C877C7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FC5E66EC-3DB4-00A8-13DF-FCCAA01706F8}"/>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BB957A9B-1758-6953-F255-66DA1B0DD99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385E38EB-42BA-CCDB-DB51-BB47A2D11401}"/>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C17EE5EE-DE3E-A85A-64AF-99FF2D46E698}"/>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1" name="Afbeelding 20">
            <a:extLst>
              <a:ext uri="{FF2B5EF4-FFF2-40B4-BE49-F238E27FC236}">
                <a16:creationId xmlns:a16="http://schemas.microsoft.com/office/drawing/2014/main" id="{02A5B71F-9C55-268B-F948-7FB25FEB7A2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1170326" y="4098883"/>
            <a:ext cx="1385450" cy="2141675"/>
          </a:xfrm>
          <a:prstGeom prst="rect">
            <a:avLst/>
          </a:prstGeom>
        </p:spPr>
      </p:pic>
      <p:pic>
        <p:nvPicPr>
          <p:cNvPr id="23" name="Afbeelding 22">
            <a:extLst>
              <a:ext uri="{FF2B5EF4-FFF2-40B4-BE49-F238E27FC236}">
                <a16:creationId xmlns:a16="http://schemas.microsoft.com/office/drawing/2014/main" id="{AF585BB0-86AD-90D8-1116-BFDEA58C029B}"/>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3445839" y="4098883"/>
            <a:ext cx="2311856" cy="2196776"/>
          </a:xfrm>
          <a:prstGeom prst="rect">
            <a:avLst/>
          </a:prstGeom>
        </p:spPr>
      </p:pic>
      <p:pic>
        <p:nvPicPr>
          <p:cNvPr id="25" name="Afbeelding 24">
            <a:extLst>
              <a:ext uri="{FF2B5EF4-FFF2-40B4-BE49-F238E27FC236}">
                <a16:creationId xmlns:a16="http://schemas.microsoft.com/office/drawing/2014/main" id="{32B8802F-1FF7-2DC5-C60A-A0389D219885}"/>
              </a:ext>
            </a:extLst>
          </p:cNvPr>
          <p:cNvPicPr>
            <a:picLocks noChangeAspect="1"/>
          </p:cNvPicPr>
          <p:nvPr/>
        </p:nvPicPr>
        <p:blipFill>
          <a:blip r:embed="rId8" cstate="screen">
            <a:extLst>
              <a:ext uri="{28A0092B-C50C-407E-A947-70E740481C1C}">
                <a14:useLocalDpi xmlns:a14="http://schemas.microsoft.com/office/drawing/2010/main"/>
              </a:ext>
            </a:extLst>
          </a:blip>
          <a:srcRect/>
          <a:stretch>
            <a:fillRect/>
          </a:stretch>
        </p:blipFill>
        <p:spPr>
          <a:xfrm>
            <a:off x="6190703" y="4151686"/>
            <a:ext cx="2629770" cy="2036068"/>
          </a:xfrm>
          <a:prstGeom prst="rect">
            <a:avLst/>
          </a:prstGeom>
        </p:spPr>
      </p:pic>
    </p:spTree>
    <p:extLst>
      <p:ext uri="{BB962C8B-B14F-4D97-AF65-F5344CB8AC3E}">
        <p14:creationId xmlns:p14="http://schemas.microsoft.com/office/powerpoint/2010/main" val="14483079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80A932-8FD0-5848-19E6-1ED93CF91040}"/>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72D689D8-DBFF-C4B2-9ED4-CA320E97043E}"/>
              </a:ext>
            </a:extLst>
          </p:cNvPr>
          <p:cNvPicPr/>
          <p:nvPr/>
        </p:nvPicPr>
        <p:blipFill>
          <a:blip r:embed="rId3"/>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5F6EDDE8-7DC6-5A3B-A957-A8DE50DF4C51}"/>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3222" y="668598"/>
            <a:ext cx="8028571" cy="2746306"/>
          </a:xfrm>
          <a:prstGeom prst="rect">
            <a:avLst/>
          </a:prstGeom>
        </p:spPr>
      </p:pic>
      <p:sp>
        <p:nvSpPr>
          <p:cNvPr id="10" name="Text Box 14">
            <a:extLst>
              <a:ext uri="{FF2B5EF4-FFF2-40B4-BE49-F238E27FC236}">
                <a16:creationId xmlns:a16="http://schemas.microsoft.com/office/drawing/2014/main" id="{0C0D75B5-1D1D-2D7E-A0C9-5349E2EE09B1}"/>
              </a:ext>
            </a:extLst>
          </p:cNvPr>
          <p:cNvSpPr txBox="1"/>
          <p:nvPr/>
        </p:nvSpPr>
        <p:spPr>
          <a:xfrm>
            <a:off x="1835696" y="386052"/>
            <a:ext cx="4168706" cy="1386764"/>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8351E203-5053-20FA-3C90-F1A861765FD5}"/>
              </a:ext>
            </a:extLst>
          </p:cNvPr>
          <p:cNvSpPr txBox="1">
            <a:spLocks noChangeArrowheads="1"/>
          </p:cNvSpPr>
          <p:nvPr/>
        </p:nvSpPr>
        <p:spPr bwMode="auto">
          <a:xfrm>
            <a:off x="1483010" y="450717"/>
            <a:ext cx="4824536"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5400" b="1">
                <a:latin typeface="Century Gothic" panose="020B0502020202020204" pitchFamily="34" charset="0"/>
                <a:ea typeface="Calibri"/>
                <a:cs typeface="Times New Roman"/>
              </a:rPr>
              <a:t>een koud kunstje</a:t>
            </a:r>
            <a:endParaRPr lang="nl-NL" sz="5400" b="1">
              <a:effectLst/>
              <a:latin typeface="Century Gothic" panose="020B0502020202020204" pitchFamily="34" charset="0"/>
              <a:ea typeface="Calibri"/>
              <a:cs typeface="Times New Roman"/>
            </a:endParaRPr>
          </a:p>
        </p:txBody>
      </p:sp>
      <p:sp>
        <p:nvSpPr>
          <p:cNvPr id="19" name="Text Box 14">
            <a:extLst>
              <a:ext uri="{FF2B5EF4-FFF2-40B4-BE49-F238E27FC236}">
                <a16:creationId xmlns:a16="http://schemas.microsoft.com/office/drawing/2014/main" id="{BEC0E9A8-0D49-E5E1-1B17-EDC01D5A07CA}"/>
              </a:ext>
            </a:extLst>
          </p:cNvPr>
          <p:cNvSpPr txBox="1"/>
          <p:nvPr/>
        </p:nvSpPr>
        <p:spPr>
          <a:xfrm>
            <a:off x="529996" y="3032956"/>
            <a:ext cx="247702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5F5CF32C-2EDC-842B-3703-8C2C04245899}"/>
              </a:ext>
            </a:extLst>
          </p:cNvPr>
          <p:cNvSpPr txBox="1">
            <a:spLocks noChangeArrowheads="1"/>
          </p:cNvSpPr>
          <p:nvPr/>
        </p:nvSpPr>
        <p:spPr bwMode="auto">
          <a:xfrm>
            <a:off x="611560" y="3041713"/>
            <a:ext cx="2311165"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som</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6C55FAD8-9954-4BD8-6288-4F2A3789F0C3}"/>
              </a:ext>
            </a:extLst>
          </p:cNvPr>
          <p:cNvSpPr txBox="1"/>
          <p:nvPr/>
        </p:nvSpPr>
        <p:spPr>
          <a:xfrm>
            <a:off x="3188743" y="3032956"/>
            <a:ext cx="2847880"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9B8969D3-55D1-995D-126C-C890C05D63CE}"/>
              </a:ext>
            </a:extLst>
          </p:cNvPr>
          <p:cNvSpPr txBox="1">
            <a:spLocks noChangeArrowheads="1"/>
          </p:cNvSpPr>
          <p:nvPr/>
        </p:nvSpPr>
        <p:spPr bwMode="auto">
          <a:xfrm>
            <a:off x="3222959" y="3032956"/>
            <a:ext cx="2847880"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tot 10 tellen</a:t>
            </a:r>
          </a:p>
        </p:txBody>
      </p:sp>
      <p:sp>
        <p:nvSpPr>
          <p:cNvPr id="14" name="Text Box 14">
            <a:extLst>
              <a:ext uri="{FF2B5EF4-FFF2-40B4-BE49-F238E27FC236}">
                <a16:creationId xmlns:a16="http://schemas.microsoft.com/office/drawing/2014/main" id="{31766E76-BE85-D694-84A3-CB689920A7D9}"/>
              </a:ext>
            </a:extLst>
          </p:cNvPr>
          <p:cNvSpPr txBox="1"/>
          <p:nvPr/>
        </p:nvSpPr>
        <p:spPr>
          <a:xfrm>
            <a:off x="6181549" y="3035251"/>
            <a:ext cx="2611399" cy="916987"/>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A1126ABE-F5B2-A4F3-5926-4406716040F9}"/>
              </a:ext>
            </a:extLst>
          </p:cNvPr>
          <p:cNvSpPr txBox="1">
            <a:spLocks noChangeArrowheads="1"/>
          </p:cNvSpPr>
          <p:nvPr/>
        </p:nvSpPr>
        <p:spPr bwMode="auto">
          <a:xfrm>
            <a:off x="6181550" y="3093604"/>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3600">
                <a:latin typeface="Century Gothic" panose="020B0502020202020204" pitchFamily="34" charset="0"/>
                <a:ea typeface="Calibri"/>
                <a:cs typeface="Times New Roman"/>
              </a:rPr>
              <a:t>veters strikken</a:t>
            </a:r>
          </a:p>
        </p:txBody>
      </p:sp>
      <p:sp>
        <p:nvSpPr>
          <p:cNvPr id="16" name="Text Box 14">
            <a:extLst>
              <a:ext uri="{FF2B5EF4-FFF2-40B4-BE49-F238E27FC236}">
                <a16:creationId xmlns:a16="http://schemas.microsoft.com/office/drawing/2014/main" id="{77F4E489-4123-D2A8-7942-7C70133B286D}"/>
              </a:ext>
            </a:extLst>
          </p:cNvPr>
          <p:cNvSpPr txBox="1"/>
          <p:nvPr/>
        </p:nvSpPr>
        <p:spPr>
          <a:xfrm>
            <a:off x="6101079" y="386052"/>
            <a:ext cx="2766732" cy="1098732"/>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305AA7CB-177D-9954-5A3D-7A1F4CF0DF58}"/>
              </a:ext>
            </a:extLst>
          </p:cNvPr>
          <p:cNvSpPr txBox="1">
            <a:spLocks noChangeArrowheads="1"/>
          </p:cNvSpPr>
          <p:nvPr/>
        </p:nvSpPr>
        <p:spPr bwMode="auto">
          <a:xfrm>
            <a:off x="6101079" y="450718"/>
            <a:ext cx="2654158"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iets dat heel makkelijk is</a:t>
            </a:r>
          </a:p>
          <a:p>
            <a:pPr>
              <a:lnSpc>
                <a:spcPct val="107000"/>
              </a:lnSpc>
              <a:spcAft>
                <a:spcPts val="800"/>
              </a:spcAft>
            </a:pP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87B893F3-541F-5702-A9E5-CE9AEA80538B}"/>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9714481F-A822-2A1B-0699-FA2792C0C448}"/>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A63D080F-284B-2C4C-85DA-4DA0E6689D5A}"/>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4F5CD65D-E2FB-40DD-EE45-D831EC9BFC20}"/>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217C4F5D-79D2-F01F-CA50-666B3A2D83DC}"/>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55AE1184-4606-38ED-F33A-EE2A57AF516D}"/>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1" name="Afbeelding 20">
            <a:extLst>
              <a:ext uri="{FF2B5EF4-FFF2-40B4-BE49-F238E27FC236}">
                <a16:creationId xmlns:a16="http://schemas.microsoft.com/office/drawing/2014/main" id="{4C95F640-CAEC-9548-9D84-91415E8315C9}"/>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90274" y="4122742"/>
            <a:ext cx="2520280" cy="1875880"/>
          </a:xfrm>
          <a:prstGeom prst="rect">
            <a:avLst/>
          </a:prstGeom>
        </p:spPr>
      </p:pic>
      <p:pic>
        <p:nvPicPr>
          <p:cNvPr id="23" name="Afbeelding 22">
            <a:extLst>
              <a:ext uri="{FF2B5EF4-FFF2-40B4-BE49-F238E27FC236}">
                <a16:creationId xmlns:a16="http://schemas.microsoft.com/office/drawing/2014/main" id="{2CFBE3D9-578D-53BE-CB4E-0FB10C7F0E70}"/>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3554398" y="4121822"/>
            <a:ext cx="2248524" cy="1854715"/>
          </a:xfrm>
          <a:prstGeom prst="rect">
            <a:avLst/>
          </a:prstGeom>
        </p:spPr>
      </p:pic>
      <p:pic>
        <p:nvPicPr>
          <p:cNvPr id="25" name="Afbeelding 24">
            <a:extLst>
              <a:ext uri="{FF2B5EF4-FFF2-40B4-BE49-F238E27FC236}">
                <a16:creationId xmlns:a16="http://schemas.microsoft.com/office/drawing/2014/main" id="{FEC10EE9-2EFB-0BB8-E1DB-74288552A8D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6192256" y="4223605"/>
            <a:ext cx="2471803" cy="1651164"/>
          </a:xfrm>
          <a:prstGeom prst="rect">
            <a:avLst/>
          </a:prstGeom>
        </p:spPr>
      </p:pic>
      <p:pic>
        <p:nvPicPr>
          <p:cNvPr id="22" name="Afbeelding 21">
            <a:extLst>
              <a:ext uri="{FF2B5EF4-FFF2-40B4-BE49-F238E27FC236}">
                <a16:creationId xmlns:a16="http://schemas.microsoft.com/office/drawing/2014/main" id="{C4BCCD11-7557-BDF8-0DC8-0DB1BFC2AF0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322444" y="475550"/>
            <a:ext cx="1795014" cy="1196676"/>
          </a:xfrm>
          <a:prstGeom prst="rect">
            <a:avLst/>
          </a:prstGeom>
        </p:spPr>
      </p:pic>
    </p:spTree>
    <p:extLst>
      <p:ext uri="{BB962C8B-B14F-4D97-AF65-F5344CB8AC3E}">
        <p14:creationId xmlns:p14="http://schemas.microsoft.com/office/powerpoint/2010/main" val="18839647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1B4EF-1E34-66CA-239C-43D9EFA68620}"/>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72ECAB9-6F77-DA53-84C4-7C718ADEFFB5}"/>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7DD9DB1B-C3E8-4B2B-4824-0650452EAF83}"/>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1B8B8791-2B31-CE29-EEE4-EE9FE29D01C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A827997C-3FDC-70BC-ED32-20EFA98CEDD6}"/>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2BE944AF-0DAD-49A7-33DB-4E8CA194E73F}"/>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142B1063-C598-D7CC-9A2B-A404A1D5B0BB}"/>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829D15A-1123-4FAF-5EB4-D41742411C8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C1825716-24BB-5A2E-009C-BEBB5D98F961}"/>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C52D2C73-6562-CC85-D8A6-ADDFAE89BAB8}"/>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33340CAF-C29F-C7C7-49A3-8E40538F47BD}"/>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8D69670A-3ACB-E809-2E1C-482E66D039F1}"/>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40AB0F06-E2E4-1477-E341-503FDB69CBF6}"/>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0A1FE661-57CB-0E72-AF30-ED56C8DC33EC}"/>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CFCE4184-9089-A4C0-05BD-338D7869533E}"/>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D979EABD-C995-E4B9-92AA-523AB3E016CD}"/>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14151DF3-2257-4204-C8E3-20D599821C7A}"/>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461DA241-441D-C617-8285-279E51E6E10F}"/>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911B406E-6D07-7D25-8BB9-E75DC2CB99E3}"/>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066545F3-1322-C9E1-BC82-D9026FAF4532}"/>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nauwkeurig</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CFBC6830-EF1C-3BCB-8786-F5E17DD6569B}"/>
              </a:ext>
            </a:extLst>
          </p:cNvPr>
          <p:cNvSpPr txBox="1">
            <a:spLocks noChangeArrowheads="1"/>
          </p:cNvSpPr>
          <p:nvPr/>
        </p:nvSpPr>
        <p:spPr bwMode="auto">
          <a:xfrm>
            <a:off x="4342847" y="326924"/>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600" b="1">
                <a:solidFill>
                  <a:srgbClr val="387038"/>
                </a:solidFill>
                <a:effectLst/>
                <a:latin typeface="Century Gothic" panose="020B0502020202020204" pitchFamily="34" charset="0"/>
                <a:ea typeface="Calibri"/>
                <a:cs typeface="Times New Roman"/>
              </a:rPr>
              <a:t>onnauwkeurig</a:t>
            </a:r>
            <a:endParaRPr lang="nl-NL" sz="46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15B9B326-D1E2-6462-9857-60F696BF7E4A}"/>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precies</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36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astronauten moesten heel </a:t>
            </a:r>
            <a:r>
              <a:rPr lang="nl-NL" sz="2400" i="1" u="sng">
                <a:solidFill>
                  <a:srgbClr val="387038"/>
                </a:solidFill>
                <a:latin typeface="Century Gothic" panose="020B0502020202020204" pitchFamily="34" charset="0"/>
                <a:ea typeface="Calibri"/>
                <a:cs typeface="Times New Roman"/>
              </a:rPr>
              <a:t>nauwkeurig</a:t>
            </a:r>
            <a:r>
              <a:rPr lang="nl-NL" sz="2400" i="1">
                <a:solidFill>
                  <a:srgbClr val="387038"/>
                </a:solidFill>
                <a:latin typeface="Century Gothic" panose="020B0502020202020204" pitchFamily="34" charset="0"/>
                <a:ea typeface="Calibri"/>
                <a:cs typeface="Times New Roman"/>
              </a:rPr>
              <a:t> werken</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298FCE85-8377-ACD6-6EE3-A7B96DD19CE4}"/>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niet precies</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36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Een klein kind tekent vaak nog </a:t>
            </a:r>
            <a:r>
              <a:rPr lang="nl-NL" sz="2400" i="1" u="sng">
                <a:solidFill>
                  <a:srgbClr val="387038"/>
                </a:solidFill>
                <a:latin typeface="Century Gothic" panose="020B0502020202020204" pitchFamily="34" charset="0"/>
                <a:ea typeface="Calibri"/>
                <a:cs typeface="Times New Roman"/>
              </a:rPr>
              <a:t>onnauwkeurig</a:t>
            </a:r>
            <a:r>
              <a:rPr lang="nl-NL" sz="2400" i="1">
                <a:solidFill>
                  <a:srgbClr val="387038"/>
                </a:solidFill>
                <a:latin typeface="Century Gothic" panose="020B0502020202020204" pitchFamily="34" charset="0"/>
                <a:ea typeface="Calibri"/>
                <a:cs typeface="Times New Roman"/>
              </a:rPr>
              <a:t>.</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4C168B54-F8A9-0706-7139-D9D895CAB4FA}"/>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6F19C821-F537-3F45-DC2F-E0500AA47AE9}"/>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EEBA66AD-8223-074A-0C35-1B33E7A48F08}"/>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6E6D5C49-FFFE-145B-52BC-E1B8D7964958}"/>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769ACCA5-A2E8-2EE3-BA42-A76D543015B5}"/>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46E2ECAE-EB7C-5065-B30D-1FBC026555EF}"/>
              </a:ext>
            </a:extLst>
          </p:cNvPr>
          <p:cNvPicPr>
            <a:picLocks noChangeAspect="1"/>
          </p:cNvPicPr>
          <p:nvPr/>
        </p:nvPicPr>
        <p:blipFill>
          <a:blip r:embed="rId4"/>
          <a:stretch>
            <a:fillRect/>
          </a:stretch>
        </p:blipFill>
        <p:spPr>
          <a:xfrm>
            <a:off x="1187376" y="2254146"/>
            <a:ext cx="2248797" cy="2995954"/>
          </a:xfrm>
          <a:prstGeom prst="rect">
            <a:avLst/>
          </a:prstGeom>
        </p:spPr>
      </p:pic>
      <p:pic>
        <p:nvPicPr>
          <p:cNvPr id="18" name="Afbeelding 17">
            <a:extLst>
              <a:ext uri="{FF2B5EF4-FFF2-40B4-BE49-F238E27FC236}">
                <a16:creationId xmlns:a16="http://schemas.microsoft.com/office/drawing/2014/main" id="{B643EBFE-DD7D-AFC0-EFCB-E328425F109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51362" y="2520458"/>
            <a:ext cx="3595196" cy="2390805"/>
          </a:xfrm>
          <a:prstGeom prst="rect">
            <a:avLst/>
          </a:prstGeom>
        </p:spPr>
      </p:pic>
    </p:spTree>
    <p:extLst>
      <p:ext uri="{BB962C8B-B14F-4D97-AF65-F5344CB8AC3E}">
        <p14:creationId xmlns:p14="http://schemas.microsoft.com/office/powerpoint/2010/main" val="13285223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B6FE5B-8E8E-5228-CA31-E48A7AE5B58E}"/>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A48DCAAF-056C-F718-7149-8B775ECA2F75}"/>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8B51CBDA-66A6-240A-995D-E1DEEC36C6DA}"/>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5D0DC196-E865-D558-A4CE-7EBEF71AD535}"/>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8C227D61-601D-F8B5-DBD1-7966BDBC40CA}"/>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98BF0045-F539-7975-751A-753B4B61C24F}"/>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8A085077-0E1A-5961-4C1D-1534D20EA618}"/>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810C4446-AD17-1696-E726-04E60B92B3CB}"/>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426D8E22-0FDB-4128-D083-79E98BBC576B}"/>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1953E1CE-57CA-100E-BBFA-B855516960B1}"/>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35D743FE-0CF2-F656-F6E4-A5C822EF0F46}"/>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F60F936B-DB0B-3AF6-F9F2-1430FA07BC76}"/>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E248EA69-15A4-FACA-B579-184240E4ECB5}"/>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D64FB380-22F1-DC01-AAF6-008132AD6942}"/>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FBA4DB99-973D-E3AB-31A8-E0FEB621A75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5117CAB0-7F0C-B7E2-AF80-FBA768658B2C}"/>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E47EF49A-32D5-1406-BA46-D65DD10BEDF8}"/>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2E82A789-3F85-8D85-6EDE-F59DB1698365}"/>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FE5955DF-4204-D544-5078-BA634D7E7DCE}"/>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E54290D3-5665-6F9E-C67B-3C07B360C9F5}"/>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praktisch</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96F1EAEB-6BA9-5A84-0A02-61F962544037}"/>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onpraktisch</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45BE3750-BE06-97EA-21C0-A46EE8CA9E75}"/>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handig</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0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Het was </a:t>
            </a:r>
            <a:r>
              <a:rPr lang="nl-NL" sz="2400" i="1" u="sng">
                <a:solidFill>
                  <a:srgbClr val="387038"/>
                </a:solidFill>
                <a:latin typeface="Century Gothic" panose="020B0502020202020204" pitchFamily="34" charset="0"/>
                <a:ea typeface="Calibri"/>
                <a:cs typeface="Times New Roman"/>
              </a:rPr>
              <a:t>praktisch</a:t>
            </a:r>
            <a:r>
              <a:rPr lang="nl-NL" sz="2400" i="1">
                <a:solidFill>
                  <a:srgbClr val="387038"/>
                </a:solidFill>
                <a:latin typeface="Century Gothic" panose="020B0502020202020204" pitchFamily="34" charset="0"/>
                <a:ea typeface="Calibri"/>
                <a:cs typeface="Times New Roman"/>
              </a:rPr>
              <a:t> dat de astronauten veel op hadden geschreven</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1411BE7F-7C59-0E89-A03D-D27DAE839E15}"/>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niet handig</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16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Een paraplu met gaten is heel </a:t>
            </a:r>
            <a:r>
              <a:rPr lang="nl-NL" sz="2400" i="1" u="sng">
                <a:solidFill>
                  <a:srgbClr val="387038"/>
                </a:solidFill>
                <a:latin typeface="Century Gothic" panose="020B0502020202020204" pitchFamily="34" charset="0"/>
                <a:ea typeface="Calibri"/>
                <a:cs typeface="Times New Roman"/>
              </a:rPr>
              <a:t>onpraktisch</a:t>
            </a:r>
            <a:r>
              <a:rPr lang="nl-NL" sz="2400" i="1">
                <a:solidFill>
                  <a:srgbClr val="387038"/>
                </a:solidFill>
                <a:latin typeface="Century Gothic" panose="020B0502020202020204" pitchFamily="34" charset="0"/>
                <a:ea typeface="Calibri"/>
                <a:cs typeface="Times New Roman"/>
              </a:rPr>
              <a:t>.</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28E87082-5C86-71F4-C670-D3CABEFC47A6}"/>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CC84FD9F-2C59-36F7-CB4B-750F943DC96C}"/>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255D8464-E31D-9615-C223-B0D80CAC38AA}"/>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91B1E1D9-3AFE-260E-4086-4C3AC8C0BFDB}"/>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F7DC69C5-0011-CA56-89DB-6C6EC92E48E4}"/>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E2126E60-5E67-67A3-F125-AEC80AB2DBA4}"/>
              </a:ext>
            </a:extLst>
          </p:cNvPr>
          <p:cNvPicPr>
            <a:picLocks noChangeAspect="1"/>
          </p:cNvPicPr>
          <p:nvPr/>
        </p:nvPicPr>
        <p:blipFill>
          <a:blip r:embed="rId4" cstate="screen">
            <a:extLst>
              <a:ext uri="{28A0092B-C50C-407E-A947-70E740481C1C}">
                <a14:useLocalDpi xmlns:a14="http://schemas.microsoft.com/office/drawing/2010/main"/>
              </a:ext>
            </a:extLst>
          </a:blip>
          <a:srcRect b="-1"/>
          <a:stretch>
            <a:fillRect/>
          </a:stretch>
        </p:blipFill>
        <p:spPr>
          <a:xfrm>
            <a:off x="609867" y="2379519"/>
            <a:ext cx="3475997" cy="2231504"/>
          </a:xfrm>
          <a:prstGeom prst="rect">
            <a:avLst/>
          </a:prstGeom>
        </p:spPr>
      </p:pic>
      <p:pic>
        <p:nvPicPr>
          <p:cNvPr id="18" name="Afbeelding 17">
            <a:extLst>
              <a:ext uri="{FF2B5EF4-FFF2-40B4-BE49-F238E27FC236}">
                <a16:creationId xmlns:a16="http://schemas.microsoft.com/office/drawing/2014/main" id="{03250DE0-A91C-76D9-2CB8-14E0C4EF110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79670" y="2090628"/>
            <a:ext cx="2905141" cy="2905141"/>
          </a:xfrm>
          <a:prstGeom prst="rect">
            <a:avLst/>
          </a:prstGeom>
        </p:spPr>
      </p:pic>
    </p:spTree>
    <p:extLst>
      <p:ext uri="{BB962C8B-B14F-4D97-AF65-F5344CB8AC3E}">
        <p14:creationId xmlns:p14="http://schemas.microsoft.com/office/powerpoint/2010/main" val="25298068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C8D410-35A2-FB48-9E6D-035BE4E7607A}"/>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57FAFB53-7C60-AE03-1064-80CB8DFE5728}"/>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92DAD6DD-1625-E0F9-5D1A-B23257CB7391}"/>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666BB8C8-2528-8806-6308-22FFEBC7E3E2}"/>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53FCFAA6-F5C2-C9D2-E61E-3A2746FECF20}"/>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DCF73D7E-0055-FDB5-8C9E-D0F0C92A5B97}"/>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0CA179B0-7E12-DF30-FF35-B98FE1920C8E}"/>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196FF4B2-6AD4-E597-79CD-DFFF60504E29}"/>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3FAD72C1-2FA1-F7B9-3D06-8678EA7B3D71}"/>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31E3358C-5DA4-82BA-83D6-282954A109FD}"/>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B0381F4F-58B2-EF08-9AB7-C092B4C5FE80}"/>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84DB5083-5767-9C13-9F2C-941C3F27D0D4}"/>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D4DC8264-DA71-4182-981C-F4E367577697}"/>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7FCE753D-B3C3-8788-82D8-2B578F8DE2BE}"/>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08749964-D1FB-5087-2D78-309FAAED203C}"/>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85AB9679-ED85-A1C5-23D9-16526F977752}"/>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186C95C9-F9CC-9427-16FE-2C47B7BF9071}"/>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30D8F47A-C84A-01A2-05DD-9FCB64450B85}"/>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0FDD52AE-99E3-996D-0025-A1E92F6B79CF}"/>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DF873244-42C4-4EC2-AFC3-8598B85EDF63}"/>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onmisbaar</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F1785581-3201-CBB6-BEBD-EB33F2A9DC58}"/>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overbodig</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027043B7-67A3-E9BC-92E5-6D42D3DC6107}"/>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echt nodig</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Een goede kaart was </a:t>
            </a:r>
            <a:r>
              <a:rPr lang="nl-NL" sz="2400" i="1" u="sng">
                <a:solidFill>
                  <a:srgbClr val="387038"/>
                </a:solidFill>
                <a:latin typeface="Century Gothic" panose="020B0502020202020204" pitchFamily="34" charset="0"/>
                <a:ea typeface="Calibri"/>
                <a:cs typeface="Times New Roman"/>
              </a:rPr>
              <a:t>onmisbaar</a:t>
            </a:r>
            <a:r>
              <a:rPr lang="nl-NL" sz="2400" i="1">
                <a:solidFill>
                  <a:srgbClr val="387038"/>
                </a:solidFill>
                <a:effectLst/>
                <a:latin typeface="Century Gothic" panose="020B0502020202020204" pitchFamily="34" charset="0"/>
                <a:ea typeface="Calibri"/>
                <a:cs typeface="Times New Roman"/>
              </a:rPr>
              <a:t>. Zo wisten ze waar ze waren.</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08F78060-99A6-F7EC-7F45-78659F158EE7}"/>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wat nergens voor nodig is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Een plastic verpakking voor een banaan is </a:t>
            </a:r>
            <a:r>
              <a:rPr lang="nl-NL" sz="2400" i="1" u="sng">
                <a:solidFill>
                  <a:srgbClr val="387038"/>
                </a:solidFill>
                <a:latin typeface="Century Gothic" panose="020B0502020202020204" pitchFamily="34" charset="0"/>
                <a:ea typeface="Calibri"/>
                <a:cs typeface="Times New Roman"/>
              </a:rPr>
              <a:t>overbodig</a:t>
            </a:r>
            <a:r>
              <a:rPr lang="nl-NL" sz="2400" i="1">
                <a:solidFill>
                  <a:srgbClr val="387038"/>
                </a:solidFill>
                <a:latin typeface="Century Gothic" panose="020B0502020202020204" pitchFamily="34" charset="0"/>
                <a:ea typeface="Calibri"/>
                <a:cs typeface="Times New Roman"/>
              </a:rPr>
              <a:t>.</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311072C4-0E14-E832-36EC-85C0F22E9BDF}"/>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D3D0764F-D39A-EC46-3306-4A7257A46A06}"/>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FEA31300-0C77-9020-E658-65D08BF8B335}"/>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77B7C897-ACB3-99F9-44F4-F4317BF94DAA}"/>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2F45F866-887C-C923-9714-382BAF5DD617}"/>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9FEB3D27-7603-CCC7-1D95-1DA288EFDB19}"/>
              </a:ext>
            </a:extLst>
          </p:cNvPr>
          <p:cNvPicPr>
            <a:picLocks noChangeAspect="1"/>
          </p:cNvPicPr>
          <p:nvPr/>
        </p:nvPicPr>
        <p:blipFill>
          <a:blip r:embed="rId4"/>
          <a:stretch>
            <a:fillRect/>
          </a:stretch>
        </p:blipFill>
        <p:spPr>
          <a:xfrm>
            <a:off x="1271178" y="2132857"/>
            <a:ext cx="2211031" cy="2933731"/>
          </a:xfrm>
          <a:prstGeom prst="rect">
            <a:avLst/>
          </a:prstGeom>
        </p:spPr>
      </p:pic>
      <p:pic>
        <p:nvPicPr>
          <p:cNvPr id="18" name="Afbeelding 17">
            <a:extLst>
              <a:ext uri="{FF2B5EF4-FFF2-40B4-BE49-F238E27FC236}">
                <a16:creationId xmlns:a16="http://schemas.microsoft.com/office/drawing/2014/main" id="{B6AF33A3-D2C7-5F43-1807-730B1A19452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52074" y="2531541"/>
            <a:ext cx="2499061" cy="2499061"/>
          </a:xfrm>
          <a:prstGeom prst="rect">
            <a:avLst/>
          </a:prstGeom>
        </p:spPr>
      </p:pic>
    </p:spTree>
    <p:extLst>
      <p:ext uri="{BB962C8B-B14F-4D97-AF65-F5344CB8AC3E}">
        <p14:creationId xmlns:p14="http://schemas.microsoft.com/office/powerpoint/2010/main" val="3292441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FE3C02-943F-0A9B-A31A-F0E1F7446E8E}"/>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294EC799-1C1B-2A77-1F56-F26076DBD26F}"/>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34E3DEB1-7004-BC58-AE92-ABCAE99D681E}"/>
              </a:ext>
            </a:extLst>
          </p:cNvPr>
          <p:cNvSpPr txBox="1"/>
          <p:nvPr/>
        </p:nvSpPr>
        <p:spPr>
          <a:xfrm>
            <a:off x="415708" y="4569248"/>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853EB63C-206A-F6E5-FAE4-ADDBB32892CF}"/>
              </a:ext>
            </a:extLst>
          </p:cNvPr>
          <p:cNvSpPr txBox="1">
            <a:spLocks noChangeArrowheads="1"/>
          </p:cNvSpPr>
          <p:nvPr/>
        </p:nvSpPr>
        <p:spPr bwMode="auto">
          <a:xfrm>
            <a:off x="404530" y="4569248"/>
            <a:ext cx="2608548"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ontdekken</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98AEC751-1A2C-18C4-842E-42F3475A53D3}"/>
              </a:ext>
            </a:extLst>
          </p:cNvPr>
          <p:cNvSpPr txBox="1"/>
          <p:nvPr/>
        </p:nvSpPr>
        <p:spPr>
          <a:xfrm>
            <a:off x="3275859" y="4071691"/>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766AE66D-F51D-BEF3-C271-6648D12395C4}"/>
              </a:ext>
            </a:extLst>
          </p:cNvPr>
          <p:cNvSpPr txBox="1">
            <a:spLocks noChangeArrowheads="1"/>
          </p:cNvSpPr>
          <p:nvPr/>
        </p:nvSpPr>
        <p:spPr bwMode="auto">
          <a:xfrm>
            <a:off x="3385631" y="4060612"/>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noteren</a:t>
            </a:r>
          </a:p>
        </p:txBody>
      </p:sp>
      <p:sp>
        <p:nvSpPr>
          <p:cNvPr id="14" name="Text Box 14">
            <a:extLst>
              <a:ext uri="{FF2B5EF4-FFF2-40B4-BE49-F238E27FC236}">
                <a16:creationId xmlns:a16="http://schemas.microsoft.com/office/drawing/2014/main" id="{10DBE797-7265-0BE9-90C6-AFA4667CFBB4}"/>
              </a:ext>
            </a:extLst>
          </p:cNvPr>
          <p:cNvSpPr txBox="1"/>
          <p:nvPr/>
        </p:nvSpPr>
        <p:spPr>
          <a:xfrm>
            <a:off x="6209074" y="3543816"/>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C76F4B53-D8AB-6BD6-EED7-799D3253AFE1}"/>
              </a:ext>
            </a:extLst>
          </p:cNvPr>
          <p:cNvSpPr txBox="1">
            <a:spLocks noChangeArrowheads="1"/>
          </p:cNvSpPr>
          <p:nvPr/>
        </p:nvSpPr>
        <p:spPr bwMode="auto">
          <a:xfrm>
            <a:off x="6209076" y="3543817"/>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teruglezen</a:t>
            </a:r>
          </a:p>
        </p:txBody>
      </p:sp>
      <p:sp>
        <p:nvSpPr>
          <p:cNvPr id="16" name="Text Box 14">
            <a:extLst>
              <a:ext uri="{FF2B5EF4-FFF2-40B4-BE49-F238E27FC236}">
                <a16:creationId xmlns:a16="http://schemas.microsoft.com/office/drawing/2014/main" id="{53493A17-F489-98BD-85CB-5A39B9EE944B}"/>
              </a:ext>
            </a:extLst>
          </p:cNvPr>
          <p:cNvSpPr txBox="1"/>
          <p:nvPr/>
        </p:nvSpPr>
        <p:spPr>
          <a:xfrm>
            <a:off x="3357251" y="5001218"/>
            <a:ext cx="2455288" cy="690879"/>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CCBCE663-BCA2-7520-6CAE-4A3885A147B3}"/>
              </a:ext>
            </a:extLst>
          </p:cNvPr>
          <p:cNvSpPr txBox="1">
            <a:spLocks noChangeArrowheads="1"/>
          </p:cNvSpPr>
          <p:nvPr/>
        </p:nvSpPr>
        <p:spPr bwMode="auto">
          <a:xfrm>
            <a:off x="3382835" y="5016607"/>
            <a:ext cx="2376768" cy="47343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opschrijven</a:t>
            </a:r>
            <a:endParaRPr lang="nl-NL" sz="105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DF0A99B5-85CE-588E-B65B-9D9A0DE9ACD5}"/>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8FD06A6D-6604-6592-C026-07058106C50A}"/>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EF6BEAF9-8FD4-E83F-CC29-079D0DD549D7}"/>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770BFDC4-CFB3-CF24-3F9A-4F1D5462776E}"/>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B6710DBB-FCDB-4E69-ED4F-AC7CEB301F9A}"/>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814C01CA-B7BC-57E0-4BDB-FAE95133206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4EC45A28-7189-3D58-9F03-06A622516B9D}"/>
              </a:ext>
            </a:extLst>
          </p:cNvPr>
          <p:cNvCxnSpPr>
            <a:cxnSpLocks/>
          </p:cNvCxnSpPr>
          <p:nvPr/>
        </p:nvCxnSpPr>
        <p:spPr>
          <a:xfrm>
            <a:off x="251520" y="5373216"/>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FAB4489F-8665-DAA4-4D5E-88F2B5ADE60F}"/>
              </a:ext>
            </a:extLst>
          </p:cNvPr>
          <p:cNvCxnSpPr>
            <a:cxnSpLocks/>
          </p:cNvCxnSpPr>
          <p:nvPr/>
        </p:nvCxnSpPr>
        <p:spPr>
          <a:xfrm>
            <a:off x="3203848" y="4869160"/>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0DFFD0E2-5068-4291-F368-F1F1EED3568C}"/>
              </a:ext>
            </a:extLst>
          </p:cNvPr>
          <p:cNvCxnSpPr>
            <a:cxnSpLocks/>
          </p:cNvCxnSpPr>
          <p:nvPr/>
        </p:nvCxnSpPr>
        <p:spPr>
          <a:xfrm>
            <a:off x="6101079" y="4365104"/>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60CCCA5C-53C4-FEC8-9EA7-3142850D1771}"/>
              </a:ext>
            </a:extLst>
          </p:cNvPr>
          <p:cNvCxnSpPr>
            <a:cxnSpLocks/>
          </p:cNvCxnSpPr>
          <p:nvPr/>
        </p:nvCxnSpPr>
        <p:spPr>
          <a:xfrm>
            <a:off x="3203848" y="4869160"/>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4CE5B5B0-8337-EF85-75E0-984BCF41E40D}"/>
              </a:ext>
            </a:extLst>
          </p:cNvPr>
          <p:cNvCxnSpPr>
            <a:cxnSpLocks/>
          </p:cNvCxnSpPr>
          <p:nvPr/>
        </p:nvCxnSpPr>
        <p:spPr>
          <a:xfrm>
            <a:off x="6084168" y="4365104"/>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2F9C51C5-6DE3-A0BB-EBAD-73A1153A1A6F}"/>
              </a:ext>
            </a:extLst>
          </p:cNvPr>
          <p:cNvSpPr txBox="1"/>
          <p:nvPr/>
        </p:nvSpPr>
        <p:spPr>
          <a:xfrm>
            <a:off x="415708" y="417162"/>
            <a:ext cx="7581198" cy="622587"/>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a:solidFill>
                  <a:srgbClr val="387038"/>
                </a:solidFill>
                <a:latin typeface="Century Gothic" panose="020B0502020202020204" pitchFamily="34" charset="0"/>
                <a:ea typeface="Calibri"/>
                <a:cs typeface="Times New Roman"/>
              </a:rPr>
              <a:t>De astronauten moesten veel </a:t>
            </a:r>
            <a:r>
              <a:rPr lang="nl-NL" sz="2400" i="1" u="sng">
                <a:solidFill>
                  <a:srgbClr val="387038"/>
                </a:solidFill>
                <a:latin typeface="Century Gothic" panose="020B0502020202020204" pitchFamily="34" charset="0"/>
                <a:ea typeface="Calibri"/>
                <a:cs typeface="Times New Roman"/>
              </a:rPr>
              <a:t>noteren</a:t>
            </a:r>
            <a:r>
              <a:rPr lang="nl-NL" sz="2400" i="1">
                <a:solidFill>
                  <a:srgbClr val="387038"/>
                </a:solidFill>
                <a:latin typeface="Century Gothic" panose="020B0502020202020204" pitchFamily="34" charset="0"/>
                <a:ea typeface="Calibri"/>
                <a:cs typeface="Times New Roman"/>
              </a:rPr>
              <a:t>. Zo konden ze later teruglezen wat ze allemaal hadden gezien en gemeten.</a:t>
            </a:r>
            <a:endParaRPr lang="nl-NL" sz="2400">
              <a:effectLst/>
              <a:ea typeface="Calibri"/>
              <a:cs typeface="Times New Roman"/>
            </a:endParaRPr>
          </a:p>
        </p:txBody>
      </p:sp>
      <p:pic>
        <p:nvPicPr>
          <p:cNvPr id="10" name="Afbeelding 9">
            <a:extLst>
              <a:ext uri="{FF2B5EF4-FFF2-40B4-BE49-F238E27FC236}">
                <a16:creationId xmlns:a16="http://schemas.microsoft.com/office/drawing/2014/main" id="{9CFDC3AE-62B9-6BA4-EA90-95EA1A1C11E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28411" y="1922893"/>
            <a:ext cx="2231192" cy="2024326"/>
          </a:xfrm>
          <a:prstGeom prst="rect">
            <a:avLst/>
          </a:prstGeom>
        </p:spPr>
      </p:pic>
      <p:pic>
        <p:nvPicPr>
          <p:cNvPr id="24" name="Afbeelding 23">
            <a:extLst>
              <a:ext uri="{FF2B5EF4-FFF2-40B4-BE49-F238E27FC236}">
                <a16:creationId xmlns:a16="http://schemas.microsoft.com/office/drawing/2014/main" id="{42C05219-C8B7-50CE-9FA0-7D25367356C8}"/>
              </a:ext>
            </a:extLst>
          </p:cNvPr>
          <p:cNvPicPr>
            <a:picLocks noChangeAspect="1"/>
          </p:cNvPicPr>
          <p:nvPr/>
        </p:nvPicPr>
        <p:blipFill>
          <a:blip r:embed="rId5" cstate="screen">
            <a:extLst>
              <a:ext uri="{28A0092B-C50C-407E-A947-70E740481C1C}">
                <a14:useLocalDpi xmlns:a14="http://schemas.microsoft.com/office/drawing/2010/main"/>
              </a:ext>
            </a:extLst>
          </a:blip>
          <a:srcRect b="-1"/>
          <a:stretch>
            <a:fillRect/>
          </a:stretch>
        </p:blipFill>
        <p:spPr>
          <a:xfrm>
            <a:off x="6461102" y="1384206"/>
            <a:ext cx="2107342" cy="2011376"/>
          </a:xfrm>
          <a:prstGeom prst="rect">
            <a:avLst/>
          </a:prstGeom>
        </p:spPr>
      </p:pic>
      <p:pic>
        <p:nvPicPr>
          <p:cNvPr id="26" name="Afbeelding 25">
            <a:extLst>
              <a:ext uri="{FF2B5EF4-FFF2-40B4-BE49-F238E27FC236}">
                <a16:creationId xmlns:a16="http://schemas.microsoft.com/office/drawing/2014/main" id="{443902D9-05DB-B2E1-8384-73C75C936067}"/>
              </a:ext>
            </a:extLst>
          </p:cNvPr>
          <p:cNvPicPr>
            <a:picLocks noChangeAspect="1"/>
          </p:cNvPicPr>
          <p:nvPr/>
        </p:nvPicPr>
        <p:blipFill>
          <a:blip r:embed="rId6"/>
          <a:stretch>
            <a:fillRect/>
          </a:stretch>
        </p:blipFill>
        <p:spPr>
          <a:xfrm>
            <a:off x="706910" y="1922893"/>
            <a:ext cx="1879885" cy="2532962"/>
          </a:xfrm>
          <a:prstGeom prst="rect">
            <a:avLst/>
          </a:prstGeom>
        </p:spPr>
      </p:pic>
    </p:spTree>
    <p:extLst>
      <p:ext uri="{BB962C8B-B14F-4D97-AF65-F5344CB8AC3E}">
        <p14:creationId xmlns:p14="http://schemas.microsoft.com/office/powerpoint/2010/main" val="27855415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435FEC-2282-9B7F-2649-EAF80BDC5763}"/>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A6921038-505E-50C6-D4AB-CBB5DF2CA862}"/>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04DED938-300F-B8BB-42C1-47C1397B405A}"/>
              </a:ext>
            </a:extLst>
          </p:cNvPr>
          <p:cNvSpPr txBox="1"/>
          <p:nvPr/>
        </p:nvSpPr>
        <p:spPr>
          <a:xfrm>
            <a:off x="5967148" y="1154371"/>
            <a:ext cx="2843020"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D3526DA9-B0E1-8B2C-E920-E2E7099D8520}"/>
              </a:ext>
            </a:extLst>
          </p:cNvPr>
          <p:cNvSpPr txBox="1">
            <a:spLocks noChangeArrowheads="1"/>
          </p:cNvSpPr>
          <p:nvPr/>
        </p:nvSpPr>
        <p:spPr bwMode="auto">
          <a:xfrm>
            <a:off x="6048711" y="1163128"/>
            <a:ext cx="2601905"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richting</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00745A84-3189-132C-2C9B-DA8D6B05DEFD}"/>
              </a:ext>
            </a:extLst>
          </p:cNvPr>
          <p:cNvSpPr txBox="1"/>
          <p:nvPr/>
        </p:nvSpPr>
        <p:spPr>
          <a:xfrm>
            <a:off x="650208" y="447197"/>
            <a:ext cx="2879117"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F4A734B3-2BC8-5FDF-1BF6-A1D45ADE7862}"/>
              </a:ext>
            </a:extLst>
          </p:cNvPr>
          <p:cNvSpPr txBox="1">
            <a:spLocks noChangeArrowheads="1"/>
          </p:cNvSpPr>
          <p:nvPr/>
        </p:nvSpPr>
        <p:spPr bwMode="auto">
          <a:xfrm>
            <a:off x="623055" y="437909"/>
            <a:ext cx="2896362"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kompas</a:t>
            </a:r>
          </a:p>
        </p:txBody>
      </p:sp>
      <p:sp>
        <p:nvSpPr>
          <p:cNvPr id="14" name="Text Box 14">
            <a:extLst>
              <a:ext uri="{FF2B5EF4-FFF2-40B4-BE49-F238E27FC236}">
                <a16:creationId xmlns:a16="http://schemas.microsoft.com/office/drawing/2014/main" id="{F05E5C91-1944-A3A0-10B8-60A518EF8D32}"/>
              </a:ext>
            </a:extLst>
          </p:cNvPr>
          <p:cNvSpPr txBox="1"/>
          <p:nvPr/>
        </p:nvSpPr>
        <p:spPr>
          <a:xfrm>
            <a:off x="1475655" y="5013175"/>
            <a:ext cx="337457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BD375685-F809-8175-AD46-058A8F637963}"/>
              </a:ext>
            </a:extLst>
          </p:cNvPr>
          <p:cNvSpPr txBox="1">
            <a:spLocks noChangeArrowheads="1"/>
          </p:cNvSpPr>
          <p:nvPr/>
        </p:nvSpPr>
        <p:spPr bwMode="auto">
          <a:xfrm>
            <a:off x="1475656" y="5013176"/>
            <a:ext cx="3374575"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bestuurder</a:t>
            </a:r>
          </a:p>
        </p:txBody>
      </p:sp>
      <p:grpSp>
        <p:nvGrpSpPr>
          <p:cNvPr id="20" name="Groep 19">
            <a:extLst>
              <a:ext uri="{FF2B5EF4-FFF2-40B4-BE49-F238E27FC236}">
                <a16:creationId xmlns:a16="http://schemas.microsoft.com/office/drawing/2014/main" id="{72FDFF26-E4E0-DA73-3F0A-E34008C9D1D2}"/>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6EABCFB9-4F12-17A4-2F70-01AF050B585E}"/>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E05EC953-ADCE-DDBA-6CD0-AA2E19B456DE}"/>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27A17AB6-D14D-1138-4F52-10D2C1F7FCDB}"/>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24C1A0B3-002E-03FC-4597-DCEF4B4A71F5}"/>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28EAAC2F-3092-4146-E9CC-6A57AC495FBA}"/>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9BAC6825-226F-EFA5-A596-6775CFB5818C}"/>
              </a:ext>
            </a:extLst>
          </p:cNvPr>
          <p:cNvCxnSpPr>
            <a:cxnSpLocks/>
          </p:cNvCxnSpPr>
          <p:nvPr/>
        </p:nvCxnSpPr>
        <p:spPr>
          <a:xfrm flipV="1">
            <a:off x="5652120" y="1847204"/>
            <a:ext cx="648072" cy="66271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1B0FBB88-2374-4FCE-0E8A-FE9C5DD5BF84}"/>
              </a:ext>
            </a:extLst>
          </p:cNvPr>
          <p:cNvCxnSpPr>
            <a:cxnSpLocks/>
          </p:cNvCxnSpPr>
          <p:nvPr/>
        </p:nvCxnSpPr>
        <p:spPr>
          <a:xfrm>
            <a:off x="2438881" y="1123784"/>
            <a:ext cx="764967" cy="138613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862BAD72-48B0-FB16-388F-755A971ADA66}"/>
              </a:ext>
            </a:extLst>
          </p:cNvPr>
          <p:cNvSpPr txBox="1"/>
          <p:nvPr/>
        </p:nvSpPr>
        <p:spPr>
          <a:xfrm>
            <a:off x="2454084" y="2531234"/>
            <a:ext cx="4544033"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B7AC2689-770D-25A5-49FF-31D3D3CC6F57}"/>
              </a:ext>
            </a:extLst>
          </p:cNvPr>
          <p:cNvSpPr txBox="1">
            <a:spLocks noChangeArrowheads="1"/>
          </p:cNvSpPr>
          <p:nvPr/>
        </p:nvSpPr>
        <p:spPr bwMode="auto">
          <a:xfrm>
            <a:off x="2396069" y="2477838"/>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navigeren</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67231C4E-0D32-2F12-C72B-BC8431CB6955}"/>
              </a:ext>
            </a:extLst>
          </p:cNvPr>
          <p:cNvSpPr txBox="1"/>
          <p:nvPr/>
        </p:nvSpPr>
        <p:spPr>
          <a:xfrm>
            <a:off x="2454084" y="3413942"/>
            <a:ext cx="6056778" cy="936476"/>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AFC242C3-3A6F-4788-1B68-1CEE077FEE2C}"/>
              </a:ext>
            </a:extLst>
          </p:cNvPr>
          <p:cNvSpPr txBox="1">
            <a:spLocks noChangeArrowheads="1"/>
          </p:cNvSpPr>
          <p:nvPr/>
        </p:nvSpPr>
        <p:spPr bwMode="auto">
          <a:xfrm>
            <a:off x="2438881" y="3428458"/>
            <a:ext cx="5920436" cy="478294"/>
          </a:xfrm>
          <a:prstGeom prst="rect">
            <a:avLst/>
          </a:prstGeom>
          <a:noFill/>
          <a:ln w="9525">
            <a:noFill/>
            <a:miter lim="800000"/>
            <a:headEnd/>
            <a:tailEnd/>
          </a:ln>
        </p:spPr>
        <p:txBody>
          <a:bodyPr rot="0" vert="horz" wrap="square" lIns="91440" tIns="45720" rIns="91440" bIns="45720" anchor="t" anchorCtr="0">
            <a:noAutofit/>
          </a:bodyPr>
          <a:lstStyle/>
          <a:p>
            <a:pPr>
              <a:lnSpc>
                <a:spcPct val="90000"/>
              </a:lnSpc>
              <a:spcAft>
                <a:spcPts val="800"/>
              </a:spcAft>
            </a:pPr>
            <a:r>
              <a:rPr lang="nl-NL" sz="2800">
                <a:effectLst/>
                <a:latin typeface="Century Gothic" panose="020B0502020202020204" pitchFamily="34" charset="0"/>
                <a:ea typeface="Calibri"/>
                <a:cs typeface="Times New Roman"/>
              </a:rPr>
              <a:t>= een schip, voertuig of vliegtuig op de juiste manier besturen</a:t>
            </a:r>
          </a:p>
          <a:p>
            <a:pPr>
              <a:lnSpc>
                <a:spcPct val="90000"/>
              </a:lnSpc>
              <a:spcAft>
                <a:spcPts val="800"/>
              </a:spcAft>
            </a:pPr>
            <a:endParaRPr lang="nl-NL" sz="1100">
              <a:effectLst/>
              <a:latin typeface="Century Gothic" panose="020B0502020202020204" pitchFamily="34" charset="0"/>
              <a:ea typeface="Calibri"/>
              <a:cs typeface="Times New Roman"/>
            </a:endParaRPr>
          </a:p>
        </p:txBody>
      </p:sp>
      <p:cxnSp>
        <p:nvCxnSpPr>
          <p:cNvPr id="29" name="Rechte verbindingslijn 28">
            <a:extLst>
              <a:ext uri="{FF2B5EF4-FFF2-40B4-BE49-F238E27FC236}">
                <a16:creationId xmlns:a16="http://schemas.microsoft.com/office/drawing/2014/main" id="{D064905C-15B6-B548-7D31-5ACFAEFABAE2}"/>
              </a:ext>
            </a:extLst>
          </p:cNvPr>
          <p:cNvCxnSpPr>
            <a:cxnSpLocks/>
          </p:cNvCxnSpPr>
          <p:nvPr/>
        </p:nvCxnSpPr>
        <p:spPr>
          <a:xfrm flipV="1">
            <a:off x="2987824" y="4338830"/>
            <a:ext cx="1584175" cy="674345"/>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22" name="Afbeelding 21">
            <a:extLst>
              <a:ext uri="{FF2B5EF4-FFF2-40B4-BE49-F238E27FC236}">
                <a16:creationId xmlns:a16="http://schemas.microsoft.com/office/drawing/2014/main" id="{2CD2A8ED-2754-2219-2CF5-7832312270B3}"/>
              </a:ext>
            </a:extLst>
          </p:cNvPr>
          <p:cNvPicPr>
            <a:picLocks noChangeAspect="1"/>
          </p:cNvPicPr>
          <p:nvPr/>
        </p:nvPicPr>
        <p:blipFill>
          <a:blip r:embed="rId4"/>
          <a:stretch>
            <a:fillRect/>
          </a:stretch>
        </p:blipFill>
        <p:spPr>
          <a:xfrm>
            <a:off x="333832" y="1838447"/>
            <a:ext cx="2005920" cy="2633971"/>
          </a:xfrm>
          <a:prstGeom prst="rect">
            <a:avLst/>
          </a:prstGeom>
        </p:spPr>
      </p:pic>
      <p:pic>
        <p:nvPicPr>
          <p:cNvPr id="24" name="Afbeelding 23">
            <a:extLst>
              <a:ext uri="{FF2B5EF4-FFF2-40B4-BE49-F238E27FC236}">
                <a16:creationId xmlns:a16="http://schemas.microsoft.com/office/drawing/2014/main" id="{876EA022-97FC-176B-69B3-3FE37366C2C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7254437" y="1960239"/>
            <a:ext cx="1453731" cy="1231338"/>
          </a:xfrm>
          <a:prstGeom prst="rect">
            <a:avLst/>
          </a:prstGeom>
        </p:spPr>
      </p:pic>
      <p:pic>
        <p:nvPicPr>
          <p:cNvPr id="26" name="Afbeelding 25">
            <a:extLst>
              <a:ext uri="{FF2B5EF4-FFF2-40B4-BE49-F238E27FC236}">
                <a16:creationId xmlns:a16="http://schemas.microsoft.com/office/drawing/2014/main" id="{0016AFAF-B894-7B9B-8E7F-DA0EA18532E8}"/>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635761" y="402973"/>
            <a:ext cx="1872477" cy="1218150"/>
          </a:xfrm>
          <a:prstGeom prst="rect">
            <a:avLst/>
          </a:prstGeom>
        </p:spPr>
      </p:pic>
      <p:pic>
        <p:nvPicPr>
          <p:cNvPr id="32" name="Afbeelding 31">
            <a:extLst>
              <a:ext uri="{FF2B5EF4-FFF2-40B4-BE49-F238E27FC236}">
                <a16:creationId xmlns:a16="http://schemas.microsoft.com/office/drawing/2014/main" id="{9200BC63-D551-16CF-0B28-A9C89C66622D}"/>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235385" y="4472418"/>
            <a:ext cx="2711704" cy="1808707"/>
          </a:xfrm>
          <a:prstGeom prst="rect">
            <a:avLst/>
          </a:prstGeom>
        </p:spPr>
      </p:pic>
    </p:spTree>
    <p:extLst>
      <p:ext uri="{BB962C8B-B14F-4D97-AF65-F5344CB8AC3E}">
        <p14:creationId xmlns:p14="http://schemas.microsoft.com/office/powerpoint/2010/main" val="51020847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DD9B70-1CE2-9912-EBDD-E7E3BF7B90DF}"/>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52CF115D-D837-3DC8-FFF5-0AD8F2097423}"/>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4C1574D1-8943-DD3D-AB06-57CDEFEDB612}"/>
              </a:ext>
            </a:extLst>
          </p:cNvPr>
          <p:cNvSpPr txBox="1"/>
          <p:nvPr/>
        </p:nvSpPr>
        <p:spPr>
          <a:xfrm>
            <a:off x="6574762" y="1260987"/>
            <a:ext cx="2253841"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298FA6C9-7288-4740-C873-23C65D55863E}"/>
              </a:ext>
            </a:extLst>
          </p:cNvPr>
          <p:cNvSpPr txBox="1">
            <a:spLocks noChangeArrowheads="1"/>
          </p:cNvSpPr>
          <p:nvPr/>
        </p:nvSpPr>
        <p:spPr bwMode="auto">
          <a:xfrm>
            <a:off x="6574762" y="1269744"/>
            <a:ext cx="2223408"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bekijken</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F9D2C444-4C4B-2C44-2523-1795746264EA}"/>
              </a:ext>
            </a:extLst>
          </p:cNvPr>
          <p:cNvSpPr txBox="1"/>
          <p:nvPr/>
        </p:nvSpPr>
        <p:spPr>
          <a:xfrm>
            <a:off x="845786" y="744701"/>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F53A3015-5055-9D61-5727-BB36B5E7CDB8}"/>
              </a:ext>
            </a:extLst>
          </p:cNvPr>
          <p:cNvSpPr txBox="1">
            <a:spLocks noChangeArrowheads="1"/>
          </p:cNvSpPr>
          <p:nvPr/>
        </p:nvSpPr>
        <p:spPr bwMode="auto">
          <a:xfrm>
            <a:off x="955558" y="733622"/>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maan</a:t>
            </a:r>
          </a:p>
        </p:txBody>
      </p:sp>
      <p:sp>
        <p:nvSpPr>
          <p:cNvPr id="14" name="Text Box 14">
            <a:extLst>
              <a:ext uri="{FF2B5EF4-FFF2-40B4-BE49-F238E27FC236}">
                <a16:creationId xmlns:a16="http://schemas.microsoft.com/office/drawing/2014/main" id="{491499A6-2C54-AC99-CA49-E467404D6227}"/>
              </a:ext>
            </a:extLst>
          </p:cNvPr>
          <p:cNvSpPr txBox="1"/>
          <p:nvPr/>
        </p:nvSpPr>
        <p:spPr>
          <a:xfrm>
            <a:off x="2238831" y="5013175"/>
            <a:ext cx="3269271"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1849DE93-1016-03B2-AC5C-3024775D4E17}"/>
              </a:ext>
            </a:extLst>
          </p:cNvPr>
          <p:cNvSpPr txBox="1">
            <a:spLocks noChangeArrowheads="1"/>
          </p:cNvSpPr>
          <p:nvPr/>
        </p:nvSpPr>
        <p:spPr bwMode="auto">
          <a:xfrm>
            <a:off x="2238832" y="5013176"/>
            <a:ext cx="3269271"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onderzoeken</a:t>
            </a:r>
          </a:p>
        </p:txBody>
      </p:sp>
      <p:grpSp>
        <p:nvGrpSpPr>
          <p:cNvPr id="20" name="Groep 19">
            <a:extLst>
              <a:ext uri="{FF2B5EF4-FFF2-40B4-BE49-F238E27FC236}">
                <a16:creationId xmlns:a16="http://schemas.microsoft.com/office/drawing/2014/main" id="{1CF1C05C-66DF-37CB-C826-CF0F94914386}"/>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7A75C14-9935-4DD1-FCF4-E9A814A8C42D}"/>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2F25AB63-B99B-A07B-3A44-96E0B9DEC6F8}"/>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E4E338DC-E27E-54AE-EDA2-938EBD882D32}"/>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D4BDEDF6-2DD9-46F1-0B8F-0EF295FFDE37}"/>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F018EC6D-1B91-6D14-9BF1-103D48AC2629}"/>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AF94C485-8548-7B39-1D12-C6C7AD786EFD}"/>
              </a:ext>
            </a:extLst>
          </p:cNvPr>
          <p:cNvCxnSpPr>
            <a:cxnSpLocks/>
          </p:cNvCxnSpPr>
          <p:nvPr/>
        </p:nvCxnSpPr>
        <p:spPr>
          <a:xfrm flipV="1">
            <a:off x="6308261" y="1937885"/>
            <a:ext cx="648072" cy="66271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2969A9C4-8EBB-BD84-DCB8-43BF9602AF6F}"/>
              </a:ext>
            </a:extLst>
          </p:cNvPr>
          <p:cNvCxnSpPr>
            <a:cxnSpLocks/>
          </p:cNvCxnSpPr>
          <p:nvPr/>
        </p:nvCxnSpPr>
        <p:spPr>
          <a:xfrm>
            <a:off x="2748613" y="1428777"/>
            <a:ext cx="864096" cy="108113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646C66F3-E038-CE22-94D7-FDBDCCCEF780}"/>
              </a:ext>
            </a:extLst>
          </p:cNvPr>
          <p:cNvSpPr txBox="1"/>
          <p:nvPr/>
        </p:nvSpPr>
        <p:spPr>
          <a:xfrm>
            <a:off x="2838665" y="2509914"/>
            <a:ext cx="4544033"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528E48E8-6198-916E-D400-135B96511B62}"/>
              </a:ext>
            </a:extLst>
          </p:cNvPr>
          <p:cNvSpPr txBox="1">
            <a:spLocks noChangeArrowheads="1"/>
          </p:cNvSpPr>
          <p:nvPr/>
        </p:nvSpPr>
        <p:spPr bwMode="auto">
          <a:xfrm>
            <a:off x="2780650" y="2456518"/>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verkennen</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BA1C9664-4847-397B-DC0E-18DF964469A2}"/>
              </a:ext>
            </a:extLst>
          </p:cNvPr>
          <p:cNvSpPr txBox="1"/>
          <p:nvPr/>
        </p:nvSpPr>
        <p:spPr>
          <a:xfrm>
            <a:off x="2838665" y="3392622"/>
            <a:ext cx="5833225"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65BD207E-3A9A-A593-43A0-A3767F5015FC}"/>
              </a:ext>
            </a:extLst>
          </p:cNvPr>
          <p:cNvSpPr txBox="1">
            <a:spLocks noChangeArrowheads="1"/>
          </p:cNvSpPr>
          <p:nvPr/>
        </p:nvSpPr>
        <p:spPr bwMode="auto">
          <a:xfrm>
            <a:off x="2823462" y="3407138"/>
            <a:ext cx="6064452" cy="34552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een nieuwe plek onderzoeken</a:t>
            </a:r>
          </a:p>
          <a:p>
            <a:pPr>
              <a:lnSpc>
                <a:spcPct val="107000"/>
              </a:lnSpc>
              <a:spcAft>
                <a:spcPts val="800"/>
              </a:spcAft>
            </a:pPr>
            <a:endParaRPr lang="nl-NL" sz="1100">
              <a:effectLst/>
              <a:latin typeface="Century Gothic" panose="020B0502020202020204" pitchFamily="34" charset="0"/>
              <a:ea typeface="Calibri"/>
              <a:cs typeface="Times New Roman"/>
            </a:endParaRPr>
          </a:p>
        </p:txBody>
      </p:sp>
      <p:cxnSp>
        <p:nvCxnSpPr>
          <p:cNvPr id="29" name="Rechte verbindingslijn 28">
            <a:extLst>
              <a:ext uri="{FF2B5EF4-FFF2-40B4-BE49-F238E27FC236}">
                <a16:creationId xmlns:a16="http://schemas.microsoft.com/office/drawing/2014/main" id="{CC09ED64-AAD6-4D06-DF24-1A04470F09FA}"/>
              </a:ext>
            </a:extLst>
          </p:cNvPr>
          <p:cNvCxnSpPr>
            <a:cxnSpLocks/>
            <a:endCxn id="10" idx="2"/>
          </p:cNvCxnSpPr>
          <p:nvPr/>
        </p:nvCxnSpPr>
        <p:spPr>
          <a:xfrm flipV="1">
            <a:off x="4423418" y="3946633"/>
            <a:ext cx="1331860" cy="1066543"/>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22" name="Afbeelding 21">
            <a:extLst>
              <a:ext uri="{FF2B5EF4-FFF2-40B4-BE49-F238E27FC236}">
                <a16:creationId xmlns:a16="http://schemas.microsoft.com/office/drawing/2014/main" id="{B25B7391-DCCF-1D7C-631A-B8F17F1A7077}"/>
              </a:ext>
            </a:extLst>
          </p:cNvPr>
          <p:cNvPicPr>
            <a:picLocks noChangeAspect="1"/>
          </p:cNvPicPr>
          <p:nvPr/>
        </p:nvPicPr>
        <p:blipFill>
          <a:blip r:embed="rId4"/>
          <a:stretch>
            <a:fillRect/>
          </a:stretch>
        </p:blipFill>
        <p:spPr>
          <a:xfrm>
            <a:off x="358800" y="1546472"/>
            <a:ext cx="2347163" cy="3162574"/>
          </a:xfrm>
          <a:prstGeom prst="rect">
            <a:avLst/>
          </a:prstGeom>
        </p:spPr>
      </p:pic>
      <p:pic>
        <p:nvPicPr>
          <p:cNvPr id="24" name="Afbeelding 23">
            <a:extLst>
              <a:ext uri="{FF2B5EF4-FFF2-40B4-BE49-F238E27FC236}">
                <a16:creationId xmlns:a16="http://schemas.microsoft.com/office/drawing/2014/main" id="{30E8EACA-C141-15BA-D36B-6EC3B3A7E51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659647" y="4385040"/>
            <a:ext cx="2771989" cy="1848917"/>
          </a:xfrm>
          <a:prstGeom prst="rect">
            <a:avLst/>
          </a:prstGeom>
        </p:spPr>
      </p:pic>
      <p:pic>
        <p:nvPicPr>
          <p:cNvPr id="26" name="Afbeelding 25">
            <a:extLst>
              <a:ext uri="{FF2B5EF4-FFF2-40B4-BE49-F238E27FC236}">
                <a16:creationId xmlns:a16="http://schemas.microsoft.com/office/drawing/2014/main" id="{0E6A65B7-4C2A-C0B4-459F-3E35083D89A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3958476" y="489875"/>
            <a:ext cx="2483035" cy="1656184"/>
          </a:xfrm>
          <a:prstGeom prst="rect">
            <a:avLst/>
          </a:prstGeom>
        </p:spPr>
      </p:pic>
    </p:spTree>
    <p:extLst>
      <p:ext uri="{BB962C8B-B14F-4D97-AF65-F5344CB8AC3E}">
        <p14:creationId xmlns:p14="http://schemas.microsoft.com/office/powerpoint/2010/main" val="1971986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C4AE5F-F095-D2B8-8C24-B8FA21ABD581}"/>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7A873CF9-724E-0215-5070-D303EA858A94}"/>
              </a:ext>
            </a:extLst>
          </p:cNvPr>
          <p:cNvPicPr/>
          <p:nvPr/>
        </p:nvPicPr>
        <p:blipFill>
          <a:blip r:embed="rId3"/>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E010AB6F-B6B2-E08C-EC44-C016D02A1152}"/>
              </a:ext>
            </a:extLst>
          </p:cNvPr>
          <p:cNvSpPr txBox="1"/>
          <p:nvPr/>
        </p:nvSpPr>
        <p:spPr>
          <a:xfrm>
            <a:off x="6383754" y="943232"/>
            <a:ext cx="2457898"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0020BF77-1792-F664-4296-89A93BFBD6A5}"/>
              </a:ext>
            </a:extLst>
          </p:cNvPr>
          <p:cNvSpPr txBox="1">
            <a:spLocks noChangeArrowheads="1"/>
          </p:cNvSpPr>
          <p:nvPr/>
        </p:nvSpPr>
        <p:spPr bwMode="auto">
          <a:xfrm>
            <a:off x="6321310" y="951989"/>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een liniaal</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78829C20-CE5A-6694-64B1-8F0606214A96}"/>
              </a:ext>
            </a:extLst>
          </p:cNvPr>
          <p:cNvSpPr txBox="1"/>
          <p:nvPr/>
        </p:nvSpPr>
        <p:spPr>
          <a:xfrm>
            <a:off x="755576" y="744701"/>
            <a:ext cx="2592288"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E0D13586-50EE-7FB6-BC19-5B7F47042D77}"/>
              </a:ext>
            </a:extLst>
          </p:cNvPr>
          <p:cNvSpPr txBox="1">
            <a:spLocks noChangeArrowheads="1"/>
          </p:cNvSpPr>
          <p:nvPr/>
        </p:nvSpPr>
        <p:spPr bwMode="auto">
          <a:xfrm>
            <a:off x="605380" y="733622"/>
            <a:ext cx="2812937"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een kaart</a:t>
            </a:r>
          </a:p>
        </p:txBody>
      </p:sp>
      <p:sp>
        <p:nvSpPr>
          <p:cNvPr id="14" name="Text Box 14">
            <a:extLst>
              <a:ext uri="{FF2B5EF4-FFF2-40B4-BE49-F238E27FC236}">
                <a16:creationId xmlns:a16="http://schemas.microsoft.com/office/drawing/2014/main" id="{FBAF5E52-6FF5-C58B-CA31-901B2D5E03CA}"/>
              </a:ext>
            </a:extLst>
          </p:cNvPr>
          <p:cNvSpPr txBox="1"/>
          <p:nvPr/>
        </p:nvSpPr>
        <p:spPr>
          <a:xfrm>
            <a:off x="1115617" y="5013175"/>
            <a:ext cx="3734614"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2955C11C-60C8-76D4-DE6A-001BFFA1C854}"/>
              </a:ext>
            </a:extLst>
          </p:cNvPr>
          <p:cNvSpPr txBox="1">
            <a:spLocks noChangeArrowheads="1"/>
          </p:cNvSpPr>
          <p:nvPr/>
        </p:nvSpPr>
        <p:spPr bwMode="auto">
          <a:xfrm>
            <a:off x="1115616" y="5013176"/>
            <a:ext cx="3734615"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een maatbeker</a:t>
            </a:r>
          </a:p>
        </p:txBody>
      </p:sp>
      <p:grpSp>
        <p:nvGrpSpPr>
          <p:cNvPr id="20" name="Groep 19">
            <a:extLst>
              <a:ext uri="{FF2B5EF4-FFF2-40B4-BE49-F238E27FC236}">
                <a16:creationId xmlns:a16="http://schemas.microsoft.com/office/drawing/2014/main" id="{C4080790-9B30-67C7-9111-F5B9E1F3D61C}"/>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30940A3F-5704-7550-BAEF-82F152DBB1D8}"/>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EB8E7727-74B6-7D7E-C159-632788823A3D}"/>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28706C1C-9E3A-7AF0-C2F2-1D88B2FAA92F}"/>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BF5CAC54-6D74-4EF6-E319-4AB935BC8F52}"/>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B5EE9A2F-B059-2D0A-7DB4-0EB7B4983EBB}"/>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E2583ACB-7850-3CA9-F2A4-3C63EF36AE7A}"/>
              </a:ext>
            </a:extLst>
          </p:cNvPr>
          <p:cNvCxnSpPr>
            <a:cxnSpLocks/>
          </p:cNvCxnSpPr>
          <p:nvPr/>
        </p:nvCxnSpPr>
        <p:spPr>
          <a:xfrm flipV="1">
            <a:off x="6245538" y="1644564"/>
            <a:ext cx="1134774" cy="1208372"/>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0C556C0A-18F5-B0AC-18B2-D3FA5AE09852}"/>
              </a:ext>
            </a:extLst>
          </p:cNvPr>
          <p:cNvCxnSpPr>
            <a:cxnSpLocks/>
          </p:cNvCxnSpPr>
          <p:nvPr/>
        </p:nvCxnSpPr>
        <p:spPr>
          <a:xfrm>
            <a:off x="2339752" y="1428777"/>
            <a:ext cx="864096" cy="108113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D9936AE6-2C2B-DC9E-719C-6D2D4B193164}"/>
              </a:ext>
            </a:extLst>
          </p:cNvPr>
          <p:cNvSpPr txBox="1"/>
          <p:nvPr/>
        </p:nvSpPr>
        <p:spPr>
          <a:xfrm>
            <a:off x="2195159" y="2509914"/>
            <a:ext cx="5654903"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E7653684-88A0-8FC1-AB99-27C0BDBEDB2B}"/>
              </a:ext>
            </a:extLst>
          </p:cNvPr>
          <p:cNvSpPr txBox="1">
            <a:spLocks noChangeArrowheads="1"/>
          </p:cNvSpPr>
          <p:nvPr/>
        </p:nvSpPr>
        <p:spPr bwMode="auto">
          <a:xfrm>
            <a:off x="2215487" y="2456312"/>
            <a:ext cx="5531200"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met behulp van</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214285D9-AEB6-2EA6-7934-4446AE8F0F48}"/>
              </a:ext>
            </a:extLst>
          </p:cNvPr>
          <p:cNvSpPr txBox="1"/>
          <p:nvPr/>
        </p:nvSpPr>
        <p:spPr>
          <a:xfrm>
            <a:off x="2195159" y="3392622"/>
            <a:ext cx="6697321"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793DEDBF-2D95-E637-2694-97E7537A0458}"/>
              </a:ext>
            </a:extLst>
          </p:cNvPr>
          <p:cNvSpPr txBox="1">
            <a:spLocks noChangeArrowheads="1"/>
          </p:cNvSpPr>
          <p:nvPr/>
        </p:nvSpPr>
        <p:spPr bwMode="auto">
          <a:xfrm>
            <a:off x="2151554" y="3392622"/>
            <a:ext cx="6784532" cy="217303"/>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geholpen door, gebruikmakend van</a:t>
            </a:r>
          </a:p>
          <a:p>
            <a:pPr>
              <a:lnSpc>
                <a:spcPct val="107000"/>
              </a:lnSpc>
              <a:spcAft>
                <a:spcPts val="800"/>
              </a:spcAft>
            </a:pPr>
            <a:endParaRPr lang="nl-NL" sz="1100">
              <a:effectLst/>
              <a:latin typeface="Century Gothic" panose="020B0502020202020204" pitchFamily="34" charset="0"/>
              <a:ea typeface="Calibri"/>
              <a:cs typeface="Times New Roman"/>
            </a:endParaRPr>
          </a:p>
        </p:txBody>
      </p:sp>
      <p:cxnSp>
        <p:nvCxnSpPr>
          <p:cNvPr id="29" name="Rechte verbindingslijn 28">
            <a:extLst>
              <a:ext uri="{FF2B5EF4-FFF2-40B4-BE49-F238E27FC236}">
                <a16:creationId xmlns:a16="http://schemas.microsoft.com/office/drawing/2014/main" id="{A4CE52C1-36AE-9451-8FDD-696E38E77AE7}"/>
              </a:ext>
            </a:extLst>
          </p:cNvPr>
          <p:cNvCxnSpPr>
            <a:cxnSpLocks/>
            <a:endCxn id="10" idx="2"/>
          </p:cNvCxnSpPr>
          <p:nvPr/>
        </p:nvCxnSpPr>
        <p:spPr>
          <a:xfrm flipV="1">
            <a:off x="3779912" y="3946633"/>
            <a:ext cx="1763908" cy="1066543"/>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22" name="Afbeelding 21">
            <a:extLst>
              <a:ext uri="{FF2B5EF4-FFF2-40B4-BE49-F238E27FC236}">
                <a16:creationId xmlns:a16="http://schemas.microsoft.com/office/drawing/2014/main" id="{8C8092CE-6750-4AE1-FE34-0968E9EC39A2}"/>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65900" y="1583998"/>
            <a:ext cx="1712029" cy="2025927"/>
          </a:xfrm>
          <a:prstGeom prst="rect">
            <a:avLst/>
          </a:prstGeom>
        </p:spPr>
      </p:pic>
      <p:pic>
        <p:nvPicPr>
          <p:cNvPr id="24" name="Afbeelding 23">
            <a:extLst>
              <a:ext uri="{FF2B5EF4-FFF2-40B4-BE49-F238E27FC236}">
                <a16:creationId xmlns:a16="http://schemas.microsoft.com/office/drawing/2014/main" id="{B2640645-9AC5-154C-E4E5-F9035B73214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787640" y="538771"/>
            <a:ext cx="2457898" cy="1639418"/>
          </a:xfrm>
          <a:prstGeom prst="rect">
            <a:avLst/>
          </a:prstGeom>
        </p:spPr>
      </p:pic>
      <p:pic>
        <p:nvPicPr>
          <p:cNvPr id="28" name="Afbeelding 27">
            <a:extLst>
              <a:ext uri="{FF2B5EF4-FFF2-40B4-BE49-F238E27FC236}">
                <a16:creationId xmlns:a16="http://schemas.microsoft.com/office/drawing/2014/main" id="{C10C8210-1DC2-461E-C00A-48FB4E01C9FF}"/>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106199" y="4283341"/>
            <a:ext cx="2570220" cy="2000961"/>
          </a:xfrm>
          <a:prstGeom prst="rect">
            <a:avLst/>
          </a:prstGeom>
        </p:spPr>
      </p:pic>
    </p:spTree>
    <p:extLst>
      <p:ext uri="{BB962C8B-B14F-4D97-AF65-F5344CB8AC3E}">
        <p14:creationId xmlns:p14="http://schemas.microsoft.com/office/powerpoint/2010/main" val="2049707922"/>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Props1.xml><?xml version="1.0" encoding="utf-8"?>
<ds:datastoreItem xmlns:ds="http://schemas.openxmlformats.org/officeDocument/2006/customXml" ds:itemID="{7054C221-9EE6-469B-843B-D5FFD6793BD3}">
  <ds:schemaRefs>
    <ds:schemaRef ds:uri="http://schemas.microsoft.com/sharepoint/v3/contenttype/forms"/>
  </ds:schemaRefs>
</ds:datastoreItem>
</file>

<file path=customXml/itemProps2.xml><?xml version="1.0" encoding="utf-8"?>
<ds:datastoreItem xmlns:ds="http://schemas.openxmlformats.org/officeDocument/2006/customXml" ds:itemID="{17330318-CFEB-4D1C-9531-DE91A2C918FD}">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ED61E14-EE7B-4B2D-93AC-02496DE766ED}">
  <ds:schemaRefs>
    <ds:schemaRef ds:uri="617b94d0-cd04-4463-9468-be560bba1878"/>
    <ds:schemaRef ds:uri="7036323c-d5f4-4fa6-8449-8bc9da5d64c2"/>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otalTime>0</TotalTime>
  <Words>818</Words>
  <Application>Microsoft Office PowerPoint</Application>
  <PresentationFormat>Diavoorstelling (4:3)</PresentationFormat>
  <Paragraphs>246</Paragraphs>
  <Slides>23</Slides>
  <Notes>22</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23</vt:i4>
      </vt:variant>
    </vt:vector>
  </HeadingPairs>
  <TitlesOfParts>
    <vt:vector size="29" baseType="lpstr">
      <vt:lpstr>Arial</vt:lpstr>
      <vt:lpstr>Calibri</vt:lpstr>
      <vt:lpstr>Century Gothic</vt:lpstr>
      <vt:lpstr>Times New Roman</vt:lpstr>
      <vt:lpstr>Trebuchet MS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Op de woordmuur:</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lastModifiedBy>Das, Gerarda</cp:lastModifiedBy>
  <cp:revision>1</cp:revision>
  <dcterms:created xsi:type="dcterms:W3CDTF">2021-06-08T06:13:59Z</dcterms:created>
  <dcterms:modified xsi:type="dcterms:W3CDTF">2026-10-06T08:03:24Z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