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handoutMasterIdLst>
    <p:handoutMasterId r:id="rId31"/>
  </p:handoutMasterIdLst>
  <p:sldIdLst>
    <p:sldId id="1437" r:id="rId5"/>
    <p:sldId id="548" r:id="rId6"/>
    <p:sldId id="1354" r:id="rId7"/>
    <p:sldId id="1554" r:id="rId8"/>
    <p:sldId id="1475" r:id="rId9"/>
    <p:sldId id="1557" r:id="rId10"/>
    <p:sldId id="1478" r:id="rId11"/>
    <p:sldId id="1477" r:id="rId12"/>
    <p:sldId id="1482" r:id="rId13"/>
    <p:sldId id="1559" r:id="rId14"/>
    <p:sldId id="1480" r:id="rId15"/>
    <p:sldId id="1555" r:id="rId16"/>
    <p:sldId id="1481" r:id="rId17"/>
    <p:sldId id="1483" r:id="rId18"/>
    <p:sldId id="934" r:id="rId19"/>
    <p:sldId id="1536" r:id="rId20"/>
    <p:sldId id="1512" r:id="rId21"/>
    <p:sldId id="1511" r:id="rId22"/>
    <p:sldId id="1553" r:id="rId23"/>
    <p:sldId id="1541" r:id="rId24"/>
    <p:sldId id="1542" r:id="rId25"/>
    <p:sldId id="1543" r:id="rId26"/>
    <p:sldId id="1539" r:id="rId27"/>
    <p:sldId id="1552" r:id="rId28"/>
    <p:sldId id="1516" r:id="rId29"/>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437"/>
            <p14:sldId id="548"/>
            <p14:sldId id="1354"/>
            <p14:sldId id="1554"/>
            <p14:sldId id="1475"/>
            <p14:sldId id="1557"/>
            <p14:sldId id="1478"/>
            <p14:sldId id="1477"/>
            <p14:sldId id="1482"/>
            <p14:sldId id="1559"/>
            <p14:sldId id="1480"/>
            <p14:sldId id="1555"/>
            <p14:sldId id="1481"/>
            <p14:sldId id="1483"/>
            <p14:sldId id="934"/>
            <p14:sldId id="1536"/>
            <p14:sldId id="1512"/>
            <p14:sldId id="1511"/>
            <p14:sldId id="1553"/>
            <p14:sldId id="1541"/>
            <p14:sldId id="1542"/>
            <p14:sldId id="1543"/>
            <p14:sldId id="1539"/>
            <p14:sldId id="1552"/>
            <p14:sldId id="151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5F8F09-CEE4-4A8E-8217-A2D68800D1C7}" v="1371" dt="2026-09-29T07:50:59.919"/>
    <p1510:client id="{DFB56F29-F54B-4EA7-ABF1-8CD4230E0A78}" v="697" dt="2026-09-29T09:04:51.940"/>
    <p1510:client id="{FE3D445D-6E18-4EAC-87DD-E29165E4A85A}" v="3412" dt="2026-09-29T08:17:24.398"/>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76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undo custSel addSld delSld modSld sldOrd modSection">
      <pc:chgData name="Das, Gerarda" userId="dec061bf-56a5-47a0-b9f3-f749fe418ae6" providerId="ADAL" clId="{07ABAE78-42CB-4F5F-86C6-09ED37205619}" dt="2026-09-29T09:07:24.024" v="779" actId="1076"/>
      <pc:docMkLst>
        <pc:docMk/>
      </pc:docMkLst>
      <pc:sldChg chg="delSp modSp mod">
        <pc:chgData name="Das, Gerarda" userId="dec061bf-56a5-47a0-b9f3-f749fe418ae6" providerId="ADAL" clId="{07ABAE78-42CB-4F5F-86C6-09ED37205619}" dt="2026-09-29T07:38:56.525" v="219" actId="207"/>
        <pc:sldMkLst>
          <pc:docMk/>
          <pc:sldMk cId="2189114603" sldId="1437"/>
        </pc:sldMkLst>
        <pc:spChg chg="del mod">
          <ac:chgData name="Das, Gerarda" userId="dec061bf-56a5-47a0-b9f3-f749fe418ae6" providerId="ADAL" clId="{07ABAE78-42CB-4F5F-86C6-09ED37205619}" dt="2026-09-29T07:34:51.073" v="69" actId="478"/>
          <ac:spMkLst>
            <pc:docMk/>
            <pc:sldMk cId="2189114603" sldId="1437"/>
            <ac:spMk id="2" creationId="{76B5FA1E-58A6-1CFC-4D50-D7E22BCCEECD}"/>
          </ac:spMkLst>
        </pc:spChg>
        <pc:spChg chg="mod">
          <ac:chgData name="Das, Gerarda" userId="dec061bf-56a5-47a0-b9f3-f749fe418ae6" providerId="ADAL" clId="{07ABAE78-42CB-4F5F-86C6-09ED37205619}" dt="2026-09-29T07:38:56.525" v="219" actId="207"/>
          <ac:spMkLst>
            <pc:docMk/>
            <pc:sldMk cId="2189114603" sldId="1437"/>
            <ac:spMk id="3" creationId="{00000000-0000-0000-0000-000000000000}"/>
          </ac:spMkLst>
        </pc:spChg>
      </pc:sldChg>
      <pc:sldChg chg="addSp delSp modSp mod">
        <pc:chgData name="Das, Gerarda" userId="dec061bf-56a5-47a0-b9f3-f749fe418ae6" providerId="ADAL" clId="{07ABAE78-42CB-4F5F-86C6-09ED37205619}" dt="2026-09-29T07:35:29.176" v="75" actId="1076"/>
        <pc:sldMkLst>
          <pc:docMk/>
          <pc:sldMk cId="4207872812" sldId="1475"/>
        </pc:sldMkLst>
        <pc:spChg chg="del">
          <ac:chgData name="Das, Gerarda" userId="dec061bf-56a5-47a0-b9f3-f749fe418ae6" providerId="ADAL" clId="{07ABAE78-42CB-4F5F-86C6-09ED37205619}" dt="2026-09-29T07:34:44.660" v="68" actId="478"/>
          <ac:spMkLst>
            <pc:docMk/>
            <pc:sldMk cId="4207872812" sldId="1475"/>
            <ac:spMk id="11" creationId="{0B4B0985-65C6-F835-7146-D3C52B60596E}"/>
          </ac:spMkLst>
        </pc:spChg>
        <pc:picChg chg="add mod">
          <ac:chgData name="Das, Gerarda" userId="dec061bf-56a5-47a0-b9f3-f749fe418ae6" providerId="ADAL" clId="{07ABAE78-42CB-4F5F-86C6-09ED37205619}" dt="2026-09-29T07:35:24.678" v="74" actId="1076"/>
          <ac:picMkLst>
            <pc:docMk/>
            <pc:sldMk cId="4207872812" sldId="1475"/>
            <ac:picMk id="5" creationId="{E9930D73-8ADD-1AA9-EEB2-D495429F19EB}"/>
          </ac:picMkLst>
        </pc:picChg>
        <pc:picChg chg="add mod">
          <ac:chgData name="Das, Gerarda" userId="dec061bf-56a5-47a0-b9f3-f749fe418ae6" providerId="ADAL" clId="{07ABAE78-42CB-4F5F-86C6-09ED37205619}" dt="2026-09-29T07:35:29.176" v="75" actId="1076"/>
          <ac:picMkLst>
            <pc:docMk/>
            <pc:sldMk cId="4207872812" sldId="1475"/>
            <ac:picMk id="10" creationId="{13F2AEB3-1FED-DE54-6FF7-CAB029CD54E9}"/>
          </ac:picMkLst>
        </pc:picChg>
        <pc:picChg chg="add mod">
          <ac:chgData name="Das, Gerarda" userId="dec061bf-56a5-47a0-b9f3-f749fe418ae6" providerId="ADAL" clId="{07ABAE78-42CB-4F5F-86C6-09ED37205619}" dt="2026-09-29T07:35:21.386" v="73" actId="1076"/>
          <ac:picMkLst>
            <pc:docMk/>
            <pc:sldMk cId="4207872812" sldId="1475"/>
            <ac:picMk id="13" creationId="{AAC77DCA-B54E-7492-C837-ADD6CC66FE85}"/>
          </ac:picMkLst>
        </pc:picChg>
      </pc:sldChg>
      <pc:sldChg chg="del">
        <pc:chgData name="Das, Gerarda" userId="dec061bf-56a5-47a0-b9f3-f749fe418ae6" providerId="ADAL" clId="{07ABAE78-42CB-4F5F-86C6-09ED37205619}" dt="2026-09-29T07:36:28.086" v="81" actId="47"/>
        <pc:sldMkLst>
          <pc:docMk/>
          <pc:sldMk cId="2452007587" sldId="1476"/>
        </pc:sldMkLst>
      </pc:sldChg>
      <pc:sldChg chg="modSp mod">
        <pc:chgData name="Das, Gerarda" userId="dec061bf-56a5-47a0-b9f3-f749fe418ae6" providerId="ADAL" clId="{07ABAE78-42CB-4F5F-86C6-09ED37205619}" dt="2026-09-29T07:37:43.797" v="181" actId="14100"/>
        <pc:sldMkLst>
          <pc:docMk/>
          <pc:sldMk cId="1487044012" sldId="1480"/>
        </pc:sldMkLst>
        <pc:spChg chg="mod">
          <ac:chgData name="Das, Gerarda" userId="dec061bf-56a5-47a0-b9f3-f749fe418ae6" providerId="ADAL" clId="{07ABAE78-42CB-4F5F-86C6-09ED37205619}" dt="2026-09-29T07:37:43.797" v="181" actId="14100"/>
          <ac:spMkLst>
            <pc:docMk/>
            <pc:sldMk cId="1487044012" sldId="1480"/>
            <ac:spMk id="5" creationId="{F54156F9-0045-8902-DE74-EC7FAB187413}"/>
          </ac:spMkLst>
        </pc:spChg>
      </pc:sldChg>
      <pc:sldChg chg="modSp mod">
        <pc:chgData name="Das, Gerarda" userId="dec061bf-56a5-47a0-b9f3-f749fe418ae6" providerId="ADAL" clId="{07ABAE78-42CB-4F5F-86C6-09ED37205619}" dt="2026-09-29T07:49:04.796" v="385" actId="14100"/>
        <pc:sldMkLst>
          <pc:docMk/>
          <pc:sldMk cId="2967928418" sldId="1511"/>
        </pc:sldMkLst>
        <pc:spChg chg="mod">
          <ac:chgData name="Das, Gerarda" userId="dec061bf-56a5-47a0-b9f3-f749fe418ae6" providerId="ADAL" clId="{07ABAE78-42CB-4F5F-86C6-09ED37205619}" dt="2026-09-29T07:48:51.468" v="364" actId="6549"/>
          <ac:spMkLst>
            <pc:docMk/>
            <pc:sldMk cId="2967928418" sldId="1511"/>
            <ac:spMk id="35" creationId="{37104C51-0232-62ED-4C6F-1447D06633EE}"/>
          </ac:spMkLst>
        </pc:spChg>
        <pc:spChg chg="mod">
          <ac:chgData name="Das, Gerarda" userId="dec061bf-56a5-47a0-b9f3-f749fe418ae6" providerId="ADAL" clId="{07ABAE78-42CB-4F5F-86C6-09ED37205619}" dt="2026-09-29T07:49:04.796" v="385" actId="14100"/>
          <ac:spMkLst>
            <pc:docMk/>
            <pc:sldMk cId="2967928418" sldId="1511"/>
            <ac:spMk id="36" creationId="{D8EF981A-9BA7-0EB1-9B70-F7FBF2F7DF1C}"/>
          </ac:spMkLst>
        </pc:spChg>
      </pc:sldChg>
      <pc:sldChg chg="modSp mod">
        <pc:chgData name="Das, Gerarda" userId="dec061bf-56a5-47a0-b9f3-f749fe418ae6" providerId="ADAL" clId="{07ABAE78-42CB-4F5F-86C6-09ED37205619}" dt="2026-09-29T07:48:31.504" v="350" actId="1036"/>
        <pc:sldMkLst>
          <pc:docMk/>
          <pc:sldMk cId="1594331871" sldId="1512"/>
        </pc:sldMkLst>
        <pc:spChg chg="mod">
          <ac:chgData name="Das, Gerarda" userId="dec061bf-56a5-47a0-b9f3-f749fe418ae6" providerId="ADAL" clId="{07ABAE78-42CB-4F5F-86C6-09ED37205619}" dt="2026-09-29T07:48:31.504" v="350" actId="1036"/>
          <ac:spMkLst>
            <pc:docMk/>
            <pc:sldMk cId="1594331871" sldId="1512"/>
            <ac:spMk id="11" creationId="{CD78B488-E032-3F3E-C334-FB96F8D71FB2}"/>
          </ac:spMkLst>
        </pc:spChg>
      </pc:sldChg>
      <pc:sldChg chg="delSp modSp mod">
        <pc:chgData name="Das, Gerarda" userId="dec061bf-56a5-47a0-b9f3-f749fe418ae6" providerId="ADAL" clId="{07ABAE78-42CB-4F5F-86C6-09ED37205619}" dt="2026-09-29T09:04:57.201" v="747" actId="1076"/>
        <pc:sldMkLst>
          <pc:docMk/>
          <pc:sldMk cId="2946319108" sldId="1516"/>
        </pc:sldMkLst>
        <pc:spChg chg="mod">
          <ac:chgData name="Das, Gerarda" userId="dec061bf-56a5-47a0-b9f3-f749fe418ae6" providerId="ADAL" clId="{07ABAE78-42CB-4F5F-86C6-09ED37205619}" dt="2026-09-29T09:03:56.851" v="702" actId="14100"/>
          <ac:spMkLst>
            <pc:docMk/>
            <pc:sldMk cId="2946319108" sldId="1516"/>
            <ac:spMk id="4" creationId="{D753C383-62C8-E733-4553-E085527A1FCA}"/>
          </ac:spMkLst>
        </pc:spChg>
        <pc:spChg chg="mod">
          <ac:chgData name="Das, Gerarda" userId="dec061bf-56a5-47a0-b9f3-f749fe418ae6" providerId="ADAL" clId="{07ABAE78-42CB-4F5F-86C6-09ED37205619}" dt="2026-09-29T09:03:46.652" v="700" actId="1076"/>
          <ac:spMkLst>
            <pc:docMk/>
            <pc:sldMk cId="2946319108" sldId="1516"/>
            <ac:spMk id="9" creationId="{B5FA4264-9F79-B20D-0826-CEC58E7B74B7}"/>
          </ac:spMkLst>
        </pc:spChg>
        <pc:spChg chg="mod">
          <ac:chgData name="Das, Gerarda" userId="dec061bf-56a5-47a0-b9f3-f749fe418ae6" providerId="ADAL" clId="{07ABAE78-42CB-4F5F-86C6-09ED37205619}" dt="2026-09-29T09:04:40.132" v="740" actId="1037"/>
          <ac:spMkLst>
            <pc:docMk/>
            <pc:sldMk cId="2946319108" sldId="1516"/>
            <ac:spMk id="10" creationId="{B37FADB8-F5A5-F448-15A7-6A630939BCDC}"/>
          </ac:spMkLst>
        </pc:spChg>
        <pc:spChg chg="mod">
          <ac:chgData name="Das, Gerarda" userId="dec061bf-56a5-47a0-b9f3-f749fe418ae6" providerId="ADAL" clId="{07ABAE78-42CB-4F5F-86C6-09ED37205619}" dt="2026-09-29T09:04:40.132" v="740" actId="1037"/>
          <ac:spMkLst>
            <pc:docMk/>
            <pc:sldMk cId="2946319108" sldId="1516"/>
            <ac:spMk id="11" creationId="{2D5226DB-4490-ECD5-880A-CDAB0447C263}"/>
          </ac:spMkLst>
        </pc:spChg>
        <pc:spChg chg="mod">
          <ac:chgData name="Das, Gerarda" userId="dec061bf-56a5-47a0-b9f3-f749fe418ae6" providerId="ADAL" clId="{07ABAE78-42CB-4F5F-86C6-09ED37205619}" dt="2026-09-29T07:56:36.577" v="692" actId="1036"/>
          <ac:spMkLst>
            <pc:docMk/>
            <pc:sldMk cId="2946319108" sldId="1516"/>
            <ac:spMk id="12" creationId="{E2476A93-B8D4-4E44-87FD-AFF601B2337C}"/>
          </ac:spMkLst>
        </pc:spChg>
        <pc:spChg chg="mod">
          <ac:chgData name="Das, Gerarda" userId="dec061bf-56a5-47a0-b9f3-f749fe418ae6" providerId="ADAL" clId="{07ABAE78-42CB-4F5F-86C6-09ED37205619}" dt="2026-09-29T09:04:49.543" v="743" actId="1076"/>
          <ac:spMkLst>
            <pc:docMk/>
            <pc:sldMk cId="2946319108" sldId="1516"/>
            <ac:spMk id="14" creationId="{B7594A3B-3117-84CE-C300-FB96E5ED269D}"/>
          </ac:spMkLst>
        </pc:spChg>
        <pc:spChg chg="mod">
          <ac:chgData name="Das, Gerarda" userId="dec061bf-56a5-47a0-b9f3-f749fe418ae6" providerId="ADAL" clId="{07ABAE78-42CB-4F5F-86C6-09ED37205619}" dt="2026-09-29T09:04:49.543" v="743" actId="1076"/>
          <ac:spMkLst>
            <pc:docMk/>
            <pc:sldMk cId="2946319108" sldId="1516"/>
            <ac:spMk id="15" creationId="{6EA1F8B7-D4BC-D8B0-E6FD-F33ECB45A1DD}"/>
          </ac:spMkLst>
        </pc:spChg>
        <pc:spChg chg="mod">
          <ac:chgData name="Das, Gerarda" userId="dec061bf-56a5-47a0-b9f3-f749fe418ae6" providerId="ADAL" clId="{07ABAE78-42CB-4F5F-86C6-09ED37205619}" dt="2026-09-29T07:56:28.120" v="689" actId="14100"/>
          <ac:spMkLst>
            <pc:docMk/>
            <pc:sldMk cId="2946319108" sldId="1516"/>
            <ac:spMk id="19" creationId="{40542B69-6D97-5F24-63E3-ABE36EA69A27}"/>
          </ac:spMkLst>
        </pc:spChg>
        <pc:spChg chg="del">
          <ac:chgData name="Das, Gerarda" userId="dec061bf-56a5-47a0-b9f3-f749fe418ae6" providerId="ADAL" clId="{07ABAE78-42CB-4F5F-86C6-09ED37205619}" dt="2026-09-29T07:56:40.926" v="693" actId="478"/>
          <ac:spMkLst>
            <pc:docMk/>
            <pc:sldMk cId="2946319108" sldId="1516"/>
            <ac:spMk id="34" creationId="{40E2FDF8-49DE-D03F-CDE6-9FB992A7992D}"/>
          </ac:spMkLst>
        </pc:spChg>
        <pc:graphicFrameChg chg="mod">
          <ac:chgData name="Das, Gerarda" userId="dec061bf-56a5-47a0-b9f3-f749fe418ae6" providerId="ADAL" clId="{07ABAE78-42CB-4F5F-86C6-09ED37205619}" dt="2026-09-29T09:04:54.606" v="746" actId="1076"/>
          <ac:graphicFrameMkLst>
            <pc:docMk/>
            <pc:sldMk cId="2946319108" sldId="1516"/>
            <ac:graphicFrameMk id="16" creationId="{4430D70E-DF6D-6584-C431-3F5B3DFD2872}"/>
          </ac:graphicFrameMkLst>
        </pc:graphicFrameChg>
        <pc:picChg chg="mod">
          <ac:chgData name="Das, Gerarda" userId="dec061bf-56a5-47a0-b9f3-f749fe418ae6" providerId="ADAL" clId="{07ABAE78-42CB-4F5F-86C6-09ED37205619}" dt="2026-09-29T09:04:57.201" v="747" actId="1076"/>
          <ac:picMkLst>
            <pc:docMk/>
            <pc:sldMk cId="2946319108" sldId="1516"/>
            <ac:picMk id="25" creationId="{B3CAAF42-7C8A-8022-D14D-F546583F0536}"/>
          </ac:picMkLst>
        </pc:picChg>
        <pc:picChg chg="mod modCrop">
          <ac:chgData name="Das, Gerarda" userId="dec061bf-56a5-47a0-b9f3-f749fe418ae6" providerId="ADAL" clId="{07ABAE78-42CB-4F5F-86C6-09ED37205619}" dt="2026-09-29T07:56:03.435" v="685" actId="732"/>
          <ac:picMkLst>
            <pc:docMk/>
            <pc:sldMk cId="2946319108" sldId="1516"/>
            <ac:picMk id="26" creationId="{F9882E73-9284-0339-88BC-8F2D8CAE732B}"/>
          </ac:picMkLst>
        </pc:picChg>
        <pc:picChg chg="del">
          <ac:chgData name="Das, Gerarda" userId="dec061bf-56a5-47a0-b9f3-f749fe418ae6" providerId="ADAL" clId="{07ABAE78-42CB-4F5F-86C6-09ED37205619}" dt="2026-09-29T07:55:49.313" v="683" actId="478"/>
          <ac:picMkLst>
            <pc:docMk/>
            <pc:sldMk cId="2946319108" sldId="1516"/>
            <ac:picMk id="30" creationId="{E5C449EF-FAFA-F1BA-59E5-578989CFBAD6}"/>
          </ac:picMkLst>
        </pc:picChg>
        <pc:cxnChg chg="mod">
          <ac:chgData name="Das, Gerarda" userId="dec061bf-56a5-47a0-b9f3-f749fe418ae6" providerId="ADAL" clId="{07ABAE78-42CB-4F5F-86C6-09ED37205619}" dt="2026-09-29T09:04:43.913" v="741" actId="1076"/>
          <ac:cxnSpMkLst>
            <pc:docMk/>
            <pc:sldMk cId="2946319108" sldId="1516"/>
            <ac:cxnSpMk id="29" creationId="{10445519-6BAB-CA4B-0B0C-EF80D4D34E4C}"/>
          </ac:cxnSpMkLst>
        </pc:cxnChg>
      </pc:sldChg>
      <pc:sldChg chg="addSp delSp modSp mod">
        <pc:chgData name="Das, Gerarda" userId="dec061bf-56a5-47a0-b9f3-f749fe418ae6" providerId="ADAL" clId="{07ABAE78-42CB-4F5F-86C6-09ED37205619}" dt="2026-09-29T07:47:43.108" v="343" actId="1076"/>
        <pc:sldMkLst>
          <pc:docMk/>
          <pc:sldMk cId="1914864959" sldId="1536"/>
        </pc:sldMkLst>
        <pc:spChg chg="mod">
          <ac:chgData name="Das, Gerarda" userId="dec061bf-56a5-47a0-b9f3-f749fe418ae6" providerId="ADAL" clId="{07ABAE78-42CB-4F5F-86C6-09ED37205619}" dt="2026-09-29T07:46:01.677" v="298" actId="14100"/>
          <ac:spMkLst>
            <pc:docMk/>
            <pc:sldMk cId="1914864959" sldId="1536"/>
            <ac:spMk id="12" creationId="{E2476A93-B8D4-4E44-87FD-AFF601B2337C}"/>
          </ac:spMkLst>
        </pc:spChg>
        <pc:spChg chg="del">
          <ac:chgData name="Das, Gerarda" userId="dec061bf-56a5-47a0-b9f3-f749fe418ae6" providerId="ADAL" clId="{07ABAE78-42CB-4F5F-86C6-09ED37205619}" dt="2026-09-29T07:43:01.395" v="275" actId="478"/>
          <ac:spMkLst>
            <pc:docMk/>
            <pc:sldMk cId="1914864959" sldId="1536"/>
            <ac:spMk id="13" creationId="{4985FF45-EE56-11C3-E0CC-6BBB359031C0}"/>
          </ac:spMkLst>
        </pc:spChg>
        <pc:spChg chg="mod">
          <ac:chgData name="Das, Gerarda" userId="dec061bf-56a5-47a0-b9f3-f749fe418ae6" providerId="ADAL" clId="{07ABAE78-42CB-4F5F-86C6-09ED37205619}" dt="2026-09-29T07:46:27.794" v="330" actId="1038"/>
          <ac:spMkLst>
            <pc:docMk/>
            <pc:sldMk cId="1914864959" sldId="1536"/>
            <ac:spMk id="14" creationId="{B7594A3B-3117-84CE-C300-FB96E5ED269D}"/>
          </ac:spMkLst>
        </pc:spChg>
        <pc:spChg chg="mod">
          <ac:chgData name="Das, Gerarda" userId="dec061bf-56a5-47a0-b9f3-f749fe418ae6" providerId="ADAL" clId="{07ABAE78-42CB-4F5F-86C6-09ED37205619}" dt="2026-09-29T07:46:27.794" v="330" actId="1038"/>
          <ac:spMkLst>
            <pc:docMk/>
            <pc:sldMk cId="1914864959" sldId="1536"/>
            <ac:spMk id="15" creationId="{6EA1F8B7-D4BC-D8B0-E6FD-F33ECB45A1DD}"/>
          </ac:spMkLst>
        </pc:spChg>
        <pc:spChg chg="mod">
          <ac:chgData name="Das, Gerarda" userId="dec061bf-56a5-47a0-b9f3-f749fe418ae6" providerId="ADAL" clId="{07ABAE78-42CB-4F5F-86C6-09ED37205619}" dt="2026-09-29T07:40:36.787" v="258" actId="14100"/>
          <ac:spMkLst>
            <pc:docMk/>
            <pc:sldMk cId="1914864959" sldId="1536"/>
            <ac:spMk id="16" creationId="{F53F294D-65CC-23A5-E4A1-B2132FCF814C}"/>
          </ac:spMkLst>
        </pc:spChg>
        <pc:spChg chg="mod">
          <ac:chgData name="Das, Gerarda" userId="dec061bf-56a5-47a0-b9f3-f749fe418ae6" providerId="ADAL" clId="{07ABAE78-42CB-4F5F-86C6-09ED37205619}" dt="2026-09-29T07:40:33.193" v="257" actId="1076"/>
          <ac:spMkLst>
            <pc:docMk/>
            <pc:sldMk cId="1914864959" sldId="1536"/>
            <ac:spMk id="17" creationId="{AB86235B-CBC0-F9DB-29F4-F23367831B1B}"/>
          </ac:spMkLst>
        </pc:spChg>
        <pc:spChg chg="del">
          <ac:chgData name="Das, Gerarda" userId="dec061bf-56a5-47a0-b9f3-f749fe418ae6" providerId="ADAL" clId="{07ABAE78-42CB-4F5F-86C6-09ED37205619}" dt="2026-09-29T07:43:01.787" v="276" actId="478"/>
          <ac:spMkLst>
            <pc:docMk/>
            <pc:sldMk cId="1914864959" sldId="1536"/>
            <ac:spMk id="18" creationId="{85D7DD60-F4AA-AD34-A265-146B167D02FE}"/>
          </ac:spMkLst>
        </pc:spChg>
        <pc:spChg chg="mod">
          <ac:chgData name="Das, Gerarda" userId="dec061bf-56a5-47a0-b9f3-f749fe418ae6" providerId="ADAL" clId="{07ABAE78-42CB-4F5F-86C6-09ED37205619}" dt="2026-09-29T07:46:04.016" v="299" actId="14100"/>
          <ac:spMkLst>
            <pc:docMk/>
            <pc:sldMk cId="1914864959" sldId="1536"/>
            <ac:spMk id="19" creationId="{40542B69-6D97-5F24-63E3-ABE36EA69A27}"/>
          </ac:spMkLst>
        </pc:spChg>
        <pc:spChg chg="del mod">
          <ac:chgData name="Das, Gerarda" userId="dec061bf-56a5-47a0-b9f3-f749fe418ae6" providerId="ADAL" clId="{07ABAE78-42CB-4F5F-86C6-09ED37205619}" dt="2026-09-29T07:43:20.279" v="283" actId="478"/>
          <ac:spMkLst>
            <pc:docMk/>
            <pc:sldMk cId="1914864959" sldId="1536"/>
            <ac:spMk id="24" creationId="{4B80DBAD-9679-3038-3014-C7F22DCE38E2}"/>
          </ac:spMkLst>
        </pc:spChg>
        <pc:spChg chg="add mod">
          <ac:chgData name="Das, Gerarda" userId="dec061bf-56a5-47a0-b9f3-f749fe418ae6" providerId="ADAL" clId="{07ABAE78-42CB-4F5F-86C6-09ED37205619}" dt="2026-09-29T07:46:52.890" v="338" actId="1076"/>
          <ac:spMkLst>
            <pc:docMk/>
            <pc:sldMk cId="1914864959" sldId="1536"/>
            <ac:spMk id="28" creationId="{D059D066-17DD-C496-39DB-BA8A096703AD}"/>
          </ac:spMkLst>
        </pc:spChg>
        <pc:spChg chg="add mod">
          <ac:chgData name="Das, Gerarda" userId="dec061bf-56a5-47a0-b9f3-f749fe418ae6" providerId="ADAL" clId="{07ABAE78-42CB-4F5F-86C6-09ED37205619}" dt="2026-09-29T07:46:39.524" v="334" actId="1076"/>
          <ac:spMkLst>
            <pc:docMk/>
            <pc:sldMk cId="1914864959" sldId="1536"/>
            <ac:spMk id="30" creationId="{CCCE49B9-5523-47FB-CE3E-7006C5242C00}"/>
          </ac:spMkLst>
        </pc:spChg>
        <pc:picChg chg="del">
          <ac:chgData name="Das, Gerarda" userId="dec061bf-56a5-47a0-b9f3-f749fe418ae6" providerId="ADAL" clId="{07ABAE78-42CB-4F5F-86C6-09ED37205619}" dt="2026-09-29T07:43:21.413" v="284" actId="478"/>
          <ac:picMkLst>
            <pc:docMk/>
            <pc:sldMk cId="1914864959" sldId="1536"/>
            <ac:picMk id="4" creationId="{A83649EA-288A-11C4-1AEF-C9E71991B9F3}"/>
          </ac:picMkLst>
        </pc:picChg>
        <pc:picChg chg="del">
          <ac:chgData name="Das, Gerarda" userId="dec061bf-56a5-47a0-b9f3-f749fe418ae6" providerId="ADAL" clId="{07ABAE78-42CB-4F5F-86C6-09ED37205619}" dt="2026-09-29T07:42:59.723" v="274" actId="478"/>
          <ac:picMkLst>
            <pc:docMk/>
            <pc:sldMk cId="1914864959" sldId="1536"/>
            <ac:picMk id="21" creationId="{969D952A-48EB-6BA4-1BE7-2D1D4C7DAF88}"/>
          </ac:picMkLst>
        </pc:picChg>
        <pc:picChg chg="mod">
          <ac:chgData name="Das, Gerarda" userId="dec061bf-56a5-47a0-b9f3-f749fe418ae6" providerId="ADAL" clId="{07ABAE78-42CB-4F5F-86C6-09ED37205619}" dt="2026-09-29T07:46:45.588" v="337" actId="1076"/>
          <ac:picMkLst>
            <pc:docMk/>
            <pc:sldMk cId="1914864959" sldId="1536"/>
            <ac:picMk id="23" creationId="{0BD4581E-D865-EC0C-37CC-574D1DCBF143}"/>
          </ac:picMkLst>
        </pc:picChg>
        <pc:picChg chg="del">
          <ac:chgData name="Das, Gerarda" userId="dec061bf-56a5-47a0-b9f3-f749fe418ae6" providerId="ADAL" clId="{07ABAE78-42CB-4F5F-86C6-09ED37205619}" dt="2026-09-29T07:42:49.360" v="272" actId="478"/>
          <ac:picMkLst>
            <pc:docMk/>
            <pc:sldMk cId="1914864959" sldId="1536"/>
            <ac:picMk id="25" creationId="{8364EA9D-C130-4933-9C89-CAF68F81F2BE}"/>
          </ac:picMkLst>
        </pc:picChg>
        <pc:picChg chg="add mod">
          <ac:chgData name="Das, Gerarda" userId="dec061bf-56a5-47a0-b9f3-f749fe418ae6" providerId="ADAL" clId="{07ABAE78-42CB-4F5F-86C6-09ED37205619}" dt="2026-09-29T07:46:41.783" v="335" actId="1076"/>
          <ac:picMkLst>
            <pc:docMk/>
            <pc:sldMk cId="1914864959" sldId="1536"/>
            <ac:picMk id="26" creationId="{C71BE463-9A1C-8D9A-AB1D-4FE751E6E1E2}"/>
          </ac:picMkLst>
        </pc:picChg>
        <pc:picChg chg="add mod">
          <ac:chgData name="Das, Gerarda" userId="dec061bf-56a5-47a0-b9f3-f749fe418ae6" providerId="ADAL" clId="{07ABAE78-42CB-4F5F-86C6-09ED37205619}" dt="2026-09-29T07:47:43.108" v="343" actId="1076"/>
          <ac:picMkLst>
            <pc:docMk/>
            <pc:sldMk cId="1914864959" sldId="1536"/>
            <ac:picMk id="32" creationId="{D9A36B18-0B64-0704-D9CE-74A69BA8946F}"/>
          </ac:picMkLst>
        </pc:picChg>
      </pc:sldChg>
      <pc:sldChg chg="modSp mod">
        <pc:chgData name="Das, Gerarda" userId="dec061bf-56a5-47a0-b9f3-f749fe418ae6" providerId="ADAL" clId="{07ABAE78-42CB-4F5F-86C6-09ED37205619}" dt="2026-09-29T07:53:34.679" v="645" actId="14100"/>
        <pc:sldMkLst>
          <pc:docMk/>
          <pc:sldMk cId="3789017446" sldId="1539"/>
        </pc:sldMkLst>
        <pc:spChg chg="mod">
          <ac:chgData name="Das, Gerarda" userId="dec061bf-56a5-47a0-b9f3-f749fe418ae6" providerId="ADAL" clId="{07ABAE78-42CB-4F5F-86C6-09ED37205619}" dt="2026-09-29T07:53:31.404" v="644" actId="1076"/>
          <ac:spMkLst>
            <pc:docMk/>
            <pc:sldMk cId="3789017446" sldId="1539"/>
            <ac:spMk id="4" creationId="{D36CDCC8-D80A-3CA3-9903-EC310613197D}"/>
          </ac:spMkLst>
        </pc:spChg>
        <pc:picChg chg="mod">
          <ac:chgData name="Das, Gerarda" userId="dec061bf-56a5-47a0-b9f3-f749fe418ae6" providerId="ADAL" clId="{07ABAE78-42CB-4F5F-86C6-09ED37205619}" dt="2026-09-29T07:53:34.679" v="645" actId="14100"/>
          <ac:picMkLst>
            <pc:docMk/>
            <pc:sldMk cId="3789017446" sldId="1539"/>
            <ac:picMk id="26" creationId="{9B27AAA5-A3A5-276E-6155-3F02B9AB872D}"/>
          </ac:picMkLst>
        </pc:picChg>
      </pc:sldChg>
      <pc:sldChg chg="modSp mod">
        <pc:chgData name="Das, Gerarda" userId="dec061bf-56a5-47a0-b9f3-f749fe418ae6" providerId="ADAL" clId="{07ABAE78-42CB-4F5F-86C6-09ED37205619}" dt="2026-09-29T07:52:16.546" v="636" actId="403"/>
        <pc:sldMkLst>
          <pc:docMk/>
          <pc:sldMk cId="3926903154" sldId="1541"/>
        </pc:sldMkLst>
        <pc:spChg chg="mod">
          <ac:chgData name="Das, Gerarda" userId="dec061bf-56a5-47a0-b9f3-f749fe418ae6" providerId="ADAL" clId="{07ABAE78-42CB-4F5F-86C6-09ED37205619}" dt="2026-09-29T07:52:16.546" v="636" actId="403"/>
          <ac:spMkLst>
            <pc:docMk/>
            <pc:sldMk cId="3926903154" sldId="1541"/>
            <ac:spMk id="35" creationId="{9070ED17-7B6C-B0C7-B391-B4223842C62E}"/>
          </ac:spMkLst>
        </pc:spChg>
      </pc:sldChg>
      <pc:sldChg chg="modSp mod">
        <pc:chgData name="Das, Gerarda" userId="dec061bf-56a5-47a0-b9f3-f749fe418ae6" providerId="ADAL" clId="{07ABAE78-42CB-4F5F-86C6-09ED37205619}" dt="2026-09-29T07:52:52.038" v="640" actId="403"/>
        <pc:sldMkLst>
          <pc:docMk/>
          <pc:sldMk cId="2010640375" sldId="1542"/>
        </pc:sldMkLst>
        <pc:spChg chg="mod">
          <ac:chgData name="Das, Gerarda" userId="dec061bf-56a5-47a0-b9f3-f749fe418ae6" providerId="ADAL" clId="{07ABAE78-42CB-4F5F-86C6-09ED37205619}" dt="2026-09-29T07:52:23.376" v="637" actId="255"/>
          <ac:spMkLst>
            <pc:docMk/>
            <pc:sldMk cId="2010640375" sldId="1542"/>
            <ac:spMk id="33" creationId="{C50BE989-3199-3E4A-DD25-0C18DA5A0896}"/>
          </ac:spMkLst>
        </pc:spChg>
        <pc:spChg chg="mod">
          <ac:chgData name="Das, Gerarda" userId="dec061bf-56a5-47a0-b9f3-f749fe418ae6" providerId="ADAL" clId="{07ABAE78-42CB-4F5F-86C6-09ED37205619}" dt="2026-09-29T07:52:42.818" v="639" actId="20577"/>
          <ac:spMkLst>
            <pc:docMk/>
            <pc:sldMk cId="2010640375" sldId="1542"/>
            <ac:spMk id="35" creationId="{3382DF1B-A795-EA79-616D-2ED4A1532A6B}"/>
          </ac:spMkLst>
        </pc:spChg>
        <pc:spChg chg="mod">
          <ac:chgData name="Das, Gerarda" userId="dec061bf-56a5-47a0-b9f3-f749fe418ae6" providerId="ADAL" clId="{07ABAE78-42CB-4F5F-86C6-09ED37205619}" dt="2026-09-29T07:52:52.038" v="640" actId="403"/>
          <ac:spMkLst>
            <pc:docMk/>
            <pc:sldMk cId="2010640375" sldId="1542"/>
            <ac:spMk id="36" creationId="{A9B0514B-EE2F-6BD8-B71D-45E4231F61F8}"/>
          </ac:spMkLst>
        </pc:spChg>
      </pc:sldChg>
      <pc:sldChg chg="modSp mod">
        <pc:chgData name="Das, Gerarda" userId="dec061bf-56a5-47a0-b9f3-f749fe418ae6" providerId="ADAL" clId="{07ABAE78-42CB-4F5F-86C6-09ED37205619}" dt="2026-09-29T07:53:07.472" v="642" actId="115"/>
        <pc:sldMkLst>
          <pc:docMk/>
          <pc:sldMk cId="3360653464" sldId="1543"/>
        </pc:sldMkLst>
        <pc:spChg chg="mod">
          <ac:chgData name="Das, Gerarda" userId="dec061bf-56a5-47a0-b9f3-f749fe418ae6" providerId="ADAL" clId="{07ABAE78-42CB-4F5F-86C6-09ED37205619}" dt="2026-09-29T07:53:07.472" v="642" actId="115"/>
          <ac:spMkLst>
            <pc:docMk/>
            <pc:sldMk cId="3360653464" sldId="1543"/>
            <ac:spMk id="35" creationId="{24CCE807-FBCE-3B9C-598B-B071EC6D99E8}"/>
          </ac:spMkLst>
        </pc:spChg>
      </pc:sldChg>
      <pc:sldChg chg="modSp mod">
        <pc:chgData name="Das, Gerarda" userId="dec061bf-56a5-47a0-b9f3-f749fe418ae6" providerId="ADAL" clId="{07ABAE78-42CB-4F5F-86C6-09ED37205619}" dt="2026-09-29T09:07:24.024" v="779" actId="1076"/>
        <pc:sldMkLst>
          <pc:docMk/>
          <pc:sldMk cId="3002801306" sldId="1552"/>
        </pc:sldMkLst>
        <pc:spChg chg="mod">
          <ac:chgData name="Das, Gerarda" userId="dec061bf-56a5-47a0-b9f3-f749fe418ae6" providerId="ADAL" clId="{07ABAE78-42CB-4F5F-86C6-09ED37205619}" dt="2026-09-29T09:07:24.024" v="779" actId="1076"/>
          <ac:spMkLst>
            <pc:docMk/>
            <pc:sldMk cId="3002801306" sldId="1552"/>
            <ac:spMk id="4" creationId="{F2D48BBE-9C30-05C3-4BF4-23EF55A3C14C}"/>
          </ac:spMkLst>
        </pc:spChg>
        <pc:spChg chg="mod">
          <ac:chgData name="Das, Gerarda" userId="dec061bf-56a5-47a0-b9f3-f749fe418ae6" providerId="ADAL" clId="{07ABAE78-42CB-4F5F-86C6-09ED37205619}" dt="2026-09-29T09:06:34.370" v="764" actId="14100"/>
          <ac:spMkLst>
            <pc:docMk/>
            <pc:sldMk cId="3002801306" sldId="1552"/>
            <ac:spMk id="12" creationId="{8CD2E067-AEA7-E903-D1A0-7C0F5BA56031}"/>
          </ac:spMkLst>
        </pc:spChg>
        <pc:spChg chg="mod">
          <ac:chgData name="Das, Gerarda" userId="dec061bf-56a5-47a0-b9f3-f749fe418ae6" providerId="ADAL" clId="{07ABAE78-42CB-4F5F-86C6-09ED37205619}" dt="2026-09-29T09:06:48.209" v="768" actId="1076"/>
          <ac:spMkLst>
            <pc:docMk/>
            <pc:sldMk cId="3002801306" sldId="1552"/>
            <ac:spMk id="13" creationId="{C0B68D40-35F3-5D0E-6817-9ED1A441F755}"/>
          </ac:spMkLst>
        </pc:spChg>
        <pc:spChg chg="mod">
          <ac:chgData name="Das, Gerarda" userId="dec061bf-56a5-47a0-b9f3-f749fe418ae6" providerId="ADAL" clId="{07ABAE78-42CB-4F5F-86C6-09ED37205619}" dt="2026-09-29T09:06:01.101" v="757" actId="14100"/>
          <ac:spMkLst>
            <pc:docMk/>
            <pc:sldMk cId="3002801306" sldId="1552"/>
            <ac:spMk id="14" creationId="{7C8C29DE-DB22-81C4-9A1F-5E6408AC709F}"/>
          </ac:spMkLst>
        </pc:spChg>
        <pc:spChg chg="mod">
          <ac:chgData name="Das, Gerarda" userId="dec061bf-56a5-47a0-b9f3-f749fe418ae6" providerId="ADAL" clId="{07ABAE78-42CB-4F5F-86C6-09ED37205619}" dt="2026-09-29T09:05:49.728" v="753" actId="1076"/>
          <ac:spMkLst>
            <pc:docMk/>
            <pc:sldMk cId="3002801306" sldId="1552"/>
            <ac:spMk id="15" creationId="{81E1D2FF-E12A-ACF6-3279-671B1CB33F7B}"/>
          </ac:spMkLst>
        </pc:spChg>
        <pc:spChg chg="mod">
          <ac:chgData name="Das, Gerarda" userId="dec061bf-56a5-47a0-b9f3-f749fe418ae6" providerId="ADAL" clId="{07ABAE78-42CB-4F5F-86C6-09ED37205619}" dt="2026-09-29T09:07:12.683" v="775" actId="1076"/>
          <ac:spMkLst>
            <pc:docMk/>
            <pc:sldMk cId="3002801306" sldId="1552"/>
            <ac:spMk id="16" creationId="{B505D78E-6FD7-0C82-92B6-29AE29793936}"/>
          </ac:spMkLst>
        </pc:spChg>
        <pc:spChg chg="mod">
          <ac:chgData name="Das, Gerarda" userId="dec061bf-56a5-47a0-b9f3-f749fe418ae6" providerId="ADAL" clId="{07ABAE78-42CB-4F5F-86C6-09ED37205619}" dt="2026-09-29T09:07:12.683" v="775" actId="1076"/>
          <ac:spMkLst>
            <pc:docMk/>
            <pc:sldMk cId="3002801306" sldId="1552"/>
            <ac:spMk id="17" creationId="{2F76AFC4-5FCD-B4D4-4C86-A91226A1E433}"/>
          </ac:spMkLst>
        </pc:spChg>
        <pc:spChg chg="mod">
          <ac:chgData name="Das, Gerarda" userId="dec061bf-56a5-47a0-b9f3-f749fe418ae6" providerId="ADAL" clId="{07ABAE78-42CB-4F5F-86C6-09ED37205619}" dt="2026-09-29T09:06:55.844" v="771" actId="14100"/>
          <ac:spMkLst>
            <pc:docMk/>
            <pc:sldMk cId="3002801306" sldId="1552"/>
            <ac:spMk id="18" creationId="{F64F90D3-BA24-C55F-B9BD-79C91AB097DB}"/>
          </ac:spMkLst>
        </pc:spChg>
        <pc:spChg chg="mod">
          <ac:chgData name="Das, Gerarda" userId="dec061bf-56a5-47a0-b9f3-f749fe418ae6" providerId="ADAL" clId="{07ABAE78-42CB-4F5F-86C6-09ED37205619}" dt="2026-09-29T09:06:36.075" v="765" actId="14100"/>
          <ac:spMkLst>
            <pc:docMk/>
            <pc:sldMk cId="3002801306" sldId="1552"/>
            <ac:spMk id="19" creationId="{ACCF2017-9589-C6DD-DA77-5C54936C3372}"/>
          </ac:spMkLst>
        </pc:spChg>
        <pc:picChg chg="mod">
          <ac:chgData name="Das, Gerarda" userId="dec061bf-56a5-47a0-b9f3-f749fe418ae6" providerId="ADAL" clId="{07ABAE78-42CB-4F5F-86C6-09ED37205619}" dt="2026-09-29T09:07:19.491" v="778" actId="1076"/>
          <ac:picMkLst>
            <pc:docMk/>
            <pc:sldMk cId="3002801306" sldId="1552"/>
            <ac:picMk id="9" creationId="{FABF10F1-097A-F521-9967-EA612984E1B3}"/>
          </ac:picMkLst>
        </pc:picChg>
        <pc:picChg chg="mod">
          <ac:chgData name="Das, Gerarda" userId="dec061bf-56a5-47a0-b9f3-f749fe418ae6" providerId="ADAL" clId="{07ABAE78-42CB-4F5F-86C6-09ED37205619}" dt="2026-09-29T09:06:04.917" v="758" actId="1076"/>
          <ac:picMkLst>
            <pc:docMk/>
            <pc:sldMk cId="3002801306" sldId="1552"/>
            <ac:picMk id="11" creationId="{283C7295-40AF-3B1B-3E65-3E8F41685ADE}"/>
          </ac:picMkLst>
        </pc:picChg>
        <pc:picChg chg="mod">
          <ac:chgData name="Das, Gerarda" userId="dec061bf-56a5-47a0-b9f3-f749fe418ae6" providerId="ADAL" clId="{07ABAE78-42CB-4F5F-86C6-09ED37205619}" dt="2026-09-29T09:05:29.680" v="749" actId="1076"/>
          <ac:picMkLst>
            <pc:docMk/>
            <pc:sldMk cId="3002801306" sldId="1552"/>
            <ac:picMk id="26" creationId="{55EE6A34-958F-0AF1-B466-9A5453F1F1AA}"/>
          </ac:picMkLst>
        </pc:picChg>
        <pc:cxnChg chg="mod">
          <ac:chgData name="Das, Gerarda" userId="dec061bf-56a5-47a0-b9f3-f749fe418ae6" providerId="ADAL" clId="{07ABAE78-42CB-4F5F-86C6-09ED37205619}" dt="2026-09-29T09:06:40.572" v="767" actId="14100"/>
          <ac:cxnSpMkLst>
            <pc:docMk/>
            <pc:sldMk cId="3002801306" sldId="1552"/>
            <ac:cxnSpMk id="21" creationId="{981C2FB4-FAA2-A00A-221D-3E6899214840}"/>
          </ac:cxnSpMkLst>
        </pc:cxnChg>
        <pc:cxnChg chg="mod">
          <ac:chgData name="Das, Gerarda" userId="dec061bf-56a5-47a0-b9f3-f749fe418ae6" providerId="ADAL" clId="{07ABAE78-42CB-4F5F-86C6-09ED37205619}" dt="2026-09-29T09:07:02.550" v="773" actId="14100"/>
          <ac:cxnSpMkLst>
            <pc:docMk/>
            <pc:sldMk cId="3002801306" sldId="1552"/>
            <ac:cxnSpMk id="22" creationId="{8A525D9F-90F6-82ED-81F8-A19863083FAF}"/>
          </ac:cxnSpMkLst>
        </pc:cxnChg>
        <pc:cxnChg chg="mod">
          <ac:chgData name="Das, Gerarda" userId="dec061bf-56a5-47a0-b9f3-f749fe418ae6" providerId="ADAL" clId="{07ABAE78-42CB-4F5F-86C6-09ED37205619}" dt="2026-09-29T09:07:06.480" v="774" actId="14100"/>
          <ac:cxnSpMkLst>
            <pc:docMk/>
            <pc:sldMk cId="3002801306" sldId="1552"/>
            <ac:cxnSpMk id="23" creationId="{DCD2B2C1-0706-264A-1181-575D304D383A}"/>
          </ac:cxnSpMkLst>
        </pc:cxnChg>
        <pc:cxnChg chg="mod">
          <ac:chgData name="Das, Gerarda" userId="dec061bf-56a5-47a0-b9f3-f749fe418ae6" providerId="ADAL" clId="{07ABAE78-42CB-4F5F-86C6-09ED37205619}" dt="2026-09-29T09:06:38.067" v="766" actId="1076"/>
          <ac:cxnSpMkLst>
            <pc:docMk/>
            <pc:sldMk cId="3002801306" sldId="1552"/>
            <ac:cxnSpMk id="27" creationId="{A6667231-4EF0-1BF2-0B16-D9C716DCD7FA}"/>
          </ac:cxnSpMkLst>
        </pc:cxnChg>
        <pc:cxnChg chg="mod">
          <ac:chgData name="Das, Gerarda" userId="dec061bf-56a5-47a0-b9f3-f749fe418ae6" providerId="ADAL" clId="{07ABAE78-42CB-4F5F-86C6-09ED37205619}" dt="2026-09-29T09:06:59.657" v="772" actId="1076"/>
          <ac:cxnSpMkLst>
            <pc:docMk/>
            <pc:sldMk cId="3002801306" sldId="1552"/>
            <ac:cxnSpMk id="31" creationId="{F0AB5D88-B81E-B05D-DFA7-69C7AD126C61}"/>
          </ac:cxnSpMkLst>
        </pc:cxnChg>
      </pc:sldChg>
      <pc:sldChg chg="addSp delSp modSp mod">
        <pc:chgData name="Das, Gerarda" userId="dec061bf-56a5-47a0-b9f3-f749fe418ae6" providerId="ADAL" clId="{07ABAE78-42CB-4F5F-86C6-09ED37205619}" dt="2026-09-29T08:16:08.489" v="696" actId="20577"/>
        <pc:sldMkLst>
          <pc:docMk/>
          <pc:sldMk cId="963073576" sldId="1553"/>
        </pc:sldMkLst>
        <pc:spChg chg="mod">
          <ac:chgData name="Das, Gerarda" userId="dec061bf-56a5-47a0-b9f3-f749fe418ae6" providerId="ADAL" clId="{07ABAE78-42CB-4F5F-86C6-09ED37205619}" dt="2026-09-29T07:51:23.895" v="532" actId="20577"/>
          <ac:spMkLst>
            <pc:docMk/>
            <pc:sldMk cId="963073576" sldId="1553"/>
            <ac:spMk id="2" creationId="{7E2B928F-3A72-EDE8-5790-DF1E14D07506}"/>
          </ac:spMkLst>
        </pc:spChg>
        <pc:spChg chg="add del">
          <ac:chgData name="Das, Gerarda" userId="dec061bf-56a5-47a0-b9f3-f749fe418ae6" providerId="ADAL" clId="{07ABAE78-42CB-4F5F-86C6-09ED37205619}" dt="2026-09-29T07:50:40.321" v="425" actId="22"/>
          <ac:spMkLst>
            <pc:docMk/>
            <pc:sldMk cId="963073576" sldId="1553"/>
            <ac:spMk id="18" creationId="{B53F8169-C0D3-B271-378C-B8159695D77E}"/>
          </ac:spMkLst>
        </pc:spChg>
        <pc:spChg chg="add del mod">
          <ac:chgData name="Das, Gerarda" userId="dec061bf-56a5-47a0-b9f3-f749fe418ae6" providerId="ADAL" clId="{07ABAE78-42CB-4F5F-86C6-09ED37205619}" dt="2026-09-29T07:51:04.426" v="471" actId="478"/>
          <ac:spMkLst>
            <pc:docMk/>
            <pc:sldMk cId="963073576" sldId="1553"/>
            <ac:spMk id="21" creationId="{9E60899D-ABC5-46A1-864A-91F78D20C851}"/>
          </ac:spMkLst>
        </pc:spChg>
        <pc:spChg chg="mod">
          <ac:chgData name="Das, Gerarda" userId="dec061bf-56a5-47a0-b9f3-f749fe418ae6" providerId="ADAL" clId="{07ABAE78-42CB-4F5F-86C6-09ED37205619}" dt="2026-09-29T07:50:16.047" v="423" actId="20577"/>
          <ac:spMkLst>
            <pc:docMk/>
            <pc:sldMk cId="963073576" sldId="1553"/>
            <ac:spMk id="34" creationId="{4982967E-7E78-FB33-2D89-7B4CAF24EFBD}"/>
          </ac:spMkLst>
        </pc:spChg>
        <pc:spChg chg="mod">
          <ac:chgData name="Das, Gerarda" userId="dec061bf-56a5-47a0-b9f3-f749fe418ae6" providerId="ADAL" clId="{07ABAE78-42CB-4F5F-86C6-09ED37205619}" dt="2026-09-29T08:16:08.489" v="696" actId="20577"/>
          <ac:spMkLst>
            <pc:docMk/>
            <pc:sldMk cId="963073576" sldId="1553"/>
            <ac:spMk id="36" creationId="{4BA91E9B-0C9A-92C1-8E38-4766C1AA8D00}"/>
          </ac:spMkLst>
        </pc:spChg>
        <pc:picChg chg="mod">
          <ac:chgData name="Das, Gerarda" userId="dec061bf-56a5-47a0-b9f3-f749fe418ae6" providerId="ADAL" clId="{07ABAE78-42CB-4F5F-86C6-09ED37205619}" dt="2026-09-29T07:51:01.147" v="470" actId="14100"/>
          <ac:picMkLst>
            <pc:docMk/>
            <pc:sldMk cId="963073576" sldId="1553"/>
            <ac:picMk id="19" creationId="{AE82E8EE-99C6-CDF6-7F33-1A26D349032F}"/>
          </ac:picMkLst>
        </pc:picChg>
      </pc:sldChg>
      <pc:sldChg chg="modSp mod">
        <pc:chgData name="Das, Gerarda" userId="dec061bf-56a5-47a0-b9f3-f749fe418ae6" providerId="ADAL" clId="{07ABAE78-42CB-4F5F-86C6-09ED37205619}" dt="2026-09-29T07:34:32.487" v="67" actId="207"/>
        <pc:sldMkLst>
          <pc:docMk/>
          <pc:sldMk cId="3065816948" sldId="1554"/>
        </pc:sldMkLst>
        <pc:spChg chg="mod">
          <ac:chgData name="Das, Gerarda" userId="dec061bf-56a5-47a0-b9f3-f749fe418ae6" providerId="ADAL" clId="{07ABAE78-42CB-4F5F-86C6-09ED37205619}" dt="2026-09-29T07:34:32.487" v="67" actId="207"/>
          <ac:spMkLst>
            <pc:docMk/>
            <pc:sldMk cId="3065816948" sldId="1554"/>
            <ac:spMk id="5" creationId="{BB642F94-07E5-A6D8-D230-47150B1C773D}"/>
          </ac:spMkLst>
        </pc:spChg>
      </pc:sldChg>
      <pc:sldChg chg="ord">
        <pc:chgData name="Das, Gerarda" userId="dec061bf-56a5-47a0-b9f3-f749fe418ae6" providerId="ADAL" clId="{07ABAE78-42CB-4F5F-86C6-09ED37205619}" dt="2026-09-29T07:36:38.711" v="86"/>
        <pc:sldMkLst>
          <pc:docMk/>
          <pc:sldMk cId="3383429825" sldId="1556"/>
        </pc:sldMkLst>
      </pc:sldChg>
      <pc:sldChg chg="addSp delSp modSp mod">
        <pc:chgData name="Das, Gerarda" userId="dec061bf-56a5-47a0-b9f3-f749fe418ae6" providerId="ADAL" clId="{07ABAE78-42CB-4F5F-86C6-09ED37205619}" dt="2026-09-29T07:36:31.424" v="82" actId="478"/>
        <pc:sldMkLst>
          <pc:docMk/>
          <pc:sldMk cId="2309260114" sldId="1557"/>
        </pc:sldMkLst>
        <pc:spChg chg="del">
          <ac:chgData name="Das, Gerarda" userId="dec061bf-56a5-47a0-b9f3-f749fe418ae6" providerId="ADAL" clId="{07ABAE78-42CB-4F5F-86C6-09ED37205619}" dt="2026-09-29T07:36:31.424" v="82" actId="478"/>
          <ac:spMkLst>
            <pc:docMk/>
            <pc:sldMk cId="2309260114" sldId="1557"/>
            <ac:spMk id="5" creationId="{97D37862-8AB8-E13E-7CFE-02E5199B0D73}"/>
          </ac:spMkLst>
        </pc:spChg>
        <pc:picChg chg="mod">
          <ac:chgData name="Das, Gerarda" userId="dec061bf-56a5-47a0-b9f3-f749fe418ae6" providerId="ADAL" clId="{07ABAE78-42CB-4F5F-86C6-09ED37205619}" dt="2026-09-29T07:36:02.497" v="80" actId="1076"/>
          <ac:picMkLst>
            <pc:docMk/>
            <pc:sldMk cId="2309260114" sldId="1557"/>
            <ac:picMk id="2" creationId="{0A660F11-C3B8-2C44-866E-DD34A08AAF30}"/>
          </ac:picMkLst>
        </pc:picChg>
        <pc:picChg chg="add mod">
          <ac:chgData name="Das, Gerarda" userId="dec061bf-56a5-47a0-b9f3-f749fe418ae6" providerId="ADAL" clId="{07ABAE78-42CB-4F5F-86C6-09ED37205619}" dt="2026-09-29T07:35:59.435" v="79" actId="1076"/>
          <ac:picMkLst>
            <pc:docMk/>
            <pc:sldMk cId="2309260114" sldId="1557"/>
            <ac:picMk id="4" creationId="{BE7DB655-A743-6251-BDFB-D3CD0C73570C}"/>
          </ac:picMkLst>
        </pc:picChg>
        <pc:picChg chg="mod">
          <ac:chgData name="Das, Gerarda" userId="dec061bf-56a5-47a0-b9f3-f749fe418ae6" providerId="ADAL" clId="{07ABAE78-42CB-4F5F-86C6-09ED37205619}" dt="2026-09-29T07:35:54.295" v="78" actId="1076"/>
          <ac:picMkLst>
            <pc:docMk/>
            <pc:sldMk cId="2309260114" sldId="1557"/>
            <ac:picMk id="7" creationId="{C874A3E1-55B6-F59A-AB81-07DEA28FBE68}"/>
          </ac:picMkLst>
        </pc:picChg>
      </pc:sldChg>
      <pc:sldChg chg="addSp modSp new mod">
        <pc:chgData name="Das, Gerarda" userId="dec061bf-56a5-47a0-b9f3-f749fe418ae6" providerId="ADAL" clId="{07ABAE78-42CB-4F5F-86C6-09ED37205619}" dt="2026-09-29T07:39:31.843" v="226" actId="1076"/>
        <pc:sldMkLst>
          <pc:docMk/>
          <pc:sldMk cId="418162872" sldId="1559"/>
        </pc:sldMkLst>
        <pc:spChg chg="add mod">
          <ac:chgData name="Das, Gerarda" userId="dec061bf-56a5-47a0-b9f3-f749fe418ae6" providerId="ADAL" clId="{07ABAE78-42CB-4F5F-86C6-09ED37205619}" dt="2026-09-29T07:39:31.843" v="226" actId="1076"/>
          <ac:spMkLst>
            <pc:docMk/>
            <pc:sldMk cId="418162872" sldId="1559"/>
            <ac:spMk id="4" creationId="{24A574FB-0BE9-A408-78C5-2C880C008E52}"/>
          </ac:spMkLst>
        </pc:spChg>
        <pc:picChg chg="add mod">
          <ac:chgData name="Das, Gerarda" userId="dec061bf-56a5-47a0-b9f3-f749fe418ae6" providerId="ADAL" clId="{07ABAE78-42CB-4F5F-86C6-09ED37205619}" dt="2026-09-29T07:39:31.843" v="226" actId="1076"/>
          <ac:picMkLst>
            <pc:docMk/>
            <pc:sldMk cId="418162872" sldId="1559"/>
            <ac:picMk id="3" creationId="{279E3EAD-61FE-D87A-3A39-FBAB0E109356}"/>
          </ac:picMkLst>
        </pc:picChg>
      </pc:sldChg>
    </pc:docChg>
  </pc:docChgLst>
  <pc:docChgLst>
    <pc:chgData name="Duijf, Antoinette" userId="80426808-569e-4360-acb0-e5a6dc4b8ad2" providerId="ADAL" clId="{00582A34-8C2B-428E-B5DC-339D12EFD4B8}"/>
    <pc:docChg chg="undo custSel addSld delSld modSld sldOrd modSection">
      <pc:chgData name="Duijf, Antoinette" userId="80426808-569e-4360-acb0-e5a6dc4b8ad2" providerId="ADAL" clId="{00582A34-8C2B-428E-B5DC-339D12EFD4B8}" dt="2026-09-29T08:17:24.398" v="5724" actId="14100"/>
      <pc:docMkLst>
        <pc:docMk/>
      </pc:docMkLst>
      <pc:sldChg chg="modNotesTx">
        <pc:chgData name="Duijf, Antoinette" userId="80426808-569e-4360-acb0-e5a6dc4b8ad2" providerId="ADAL" clId="{00582A34-8C2B-428E-B5DC-339D12EFD4B8}" dt="2026-09-28T18:47:59.182" v="440" actId="20577"/>
        <pc:sldMkLst>
          <pc:docMk/>
          <pc:sldMk cId="323006580" sldId="548"/>
        </pc:sldMkLst>
      </pc:sldChg>
      <pc:sldChg chg="addSp delSp modSp mod">
        <pc:chgData name="Duijf, Antoinette" userId="80426808-569e-4360-acb0-e5a6dc4b8ad2" providerId="ADAL" clId="{00582A34-8C2B-428E-B5DC-339D12EFD4B8}" dt="2026-09-29T07:54:21.994" v="4907" actId="478"/>
        <pc:sldMkLst>
          <pc:docMk/>
          <pc:sldMk cId="1671649065" sldId="934"/>
        </pc:sldMkLst>
        <pc:spChg chg="add del mod">
          <ac:chgData name="Duijf, Antoinette" userId="80426808-569e-4360-acb0-e5a6dc4b8ad2" providerId="ADAL" clId="{00582A34-8C2B-428E-B5DC-339D12EFD4B8}" dt="2026-09-28T20:28:27.320" v="1893" actId="478"/>
          <ac:spMkLst>
            <pc:docMk/>
            <pc:sldMk cId="1671649065" sldId="934"/>
            <ac:spMk id="4" creationId="{B11667A7-88D6-4EA2-7B54-6D30451ED7B8}"/>
          </ac:spMkLst>
        </pc:spChg>
        <pc:picChg chg="del">
          <ac:chgData name="Duijf, Antoinette" userId="80426808-569e-4360-acb0-e5a6dc4b8ad2" providerId="ADAL" clId="{00582A34-8C2B-428E-B5DC-339D12EFD4B8}" dt="2026-09-29T07:54:21.994" v="4907" actId="478"/>
          <ac:picMkLst>
            <pc:docMk/>
            <pc:sldMk cId="1671649065" sldId="934"/>
            <ac:picMk id="5" creationId="{C45A9089-0DB5-084C-0502-7DE4A4629957}"/>
          </ac:picMkLst>
        </pc:picChg>
      </pc:sldChg>
      <pc:sldChg chg="add modNotesTx">
        <pc:chgData name="Duijf, Antoinette" userId="80426808-569e-4360-acb0-e5a6dc4b8ad2" providerId="ADAL" clId="{00582A34-8C2B-428E-B5DC-339D12EFD4B8}" dt="2026-09-28T20:02:28.239" v="1649" actId="20577"/>
        <pc:sldMkLst>
          <pc:docMk/>
          <pc:sldMk cId="3572318604" sldId="1354"/>
        </pc:sldMkLst>
      </pc:sldChg>
      <pc:sldChg chg="addSp delSp modSp mod">
        <pc:chgData name="Duijf, Antoinette" userId="80426808-569e-4360-acb0-e5a6dc4b8ad2" providerId="ADAL" clId="{00582A34-8C2B-428E-B5DC-339D12EFD4B8}" dt="2026-09-29T08:07:05.409" v="5660" actId="404"/>
        <pc:sldMkLst>
          <pc:docMk/>
          <pc:sldMk cId="2189114603" sldId="1437"/>
        </pc:sldMkLst>
        <pc:spChg chg="add del mod">
          <ac:chgData name="Duijf, Antoinette" userId="80426808-569e-4360-acb0-e5a6dc4b8ad2" providerId="ADAL" clId="{00582A34-8C2B-428E-B5DC-339D12EFD4B8}" dt="2026-09-28T18:54:14.382" v="497" actId="478"/>
          <ac:spMkLst>
            <pc:docMk/>
            <pc:sldMk cId="2189114603" sldId="1437"/>
            <ac:spMk id="2" creationId="{3A5229C1-BB5A-9995-D227-47361D9204F7}"/>
          </ac:spMkLst>
        </pc:spChg>
        <pc:spChg chg="add mod">
          <ac:chgData name="Duijf, Antoinette" userId="80426808-569e-4360-acb0-e5a6dc4b8ad2" providerId="ADAL" clId="{00582A34-8C2B-428E-B5DC-339D12EFD4B8}" dt="2026-09-29T07:09:15.229" v="3997" actId="1076"/>
          <ac:spMkLst>
            <pc:docMk/>
            <pc:sldMk cId="2189114603" sldId="1437"/>
            <ac:spMk id="2" creationId="{76B5FA1E-58A6-1CFC-4D50-D7E22BCCEECD}"/>
          </ac:spMkLst>
        </pc:spChg>
        <pc:spChg chg="mod">
          <ac:chgData name="Duijf, Antoinette" userId="80426808-569e-4360-acb0-e5a6dc4b8ad2" providerId="ADAL" clId="{00582A34-8C2B-428E-B5DC-339D12EFD4B8}" dt="2026-09-29T08:07:05.409" v="5660" actId="404"/>
          <ac:spMkLst>
            <pc:docMk/>
            <pc:sldMk cId="2189114603" sldId="1437"/>
            <ac:spMk id="3" creationId="{00000000-0000-0000-0000-000000000000}"/>
          </ac:spMkLst>
        </pc:spChg>
      </pc:sldChg>
      <pc:sldChg chg="modSp del mod">
        <pc:chgData name="Duijf, Antoinette" userId="80426808-569e-4360-acb0-e5a6dc4b8ad2" providerId="ADAL" clId="{00582A34-8C2B-428E-B5DC-339D12EFD4B8}" dt="2026-09-28T19:10:54.814" v="949" actId="47"/>
        <pc:sldMkLst>
          <pc:docMk/>
          <pc:sldMk cId="3852907103" sldId="1460"/>
        </pc:sldMkLst>
        <pc:spChg chg="mod">
          <ac:chgData name="Duijf, Antoinette" userId="80426808-569e-4360-acb0-e5a6dc4b8ad2" providerId="ADAL" clId="{00582A34-8C2B-428E-B5DC-339D12EFD4B8}" dt="2026-09-28T18:46:30.282" v="275" actId="20577"/>
          <ac:spMkLst>
            <pc:docMk/>
            <pc:sldMk cId="3852907103" sldId="1460"/>
            <ac:spMk id="6" creationId="{00000000-0000-0000-0000-000000000000}"/>
          </ac:spMkLst>
        </pc:spChg>
      </pc:sldChg>
      <pc:sldChg chg="addSp delSp modSp mod">
        <pc:chgData name="Duijf, Antoinette" userId="80426808-569e-4360-acb0-e5a6dc4b8ad2" providerId="ADAL" clId="{00582A34-8C2B-428E-B5DC-339D12EFD4B8}" dt="2026-09-29T06:56:45.134" v="3666" actId="1076"/>
        <pc:sldMkLst>
          <pc:docMk/>
          <pc:sldMk cId="4207872812" sldId="1475"/>
        </pc:sldMkLst>
        <pc:spChg chg="mod">
          <ac:chgData name="Duijf, Antoinette" userId="80426808-569e-4360-acb0-e5a6dc4b8ad2" providerId="ADAL" clId="{00582A34-8C2B-428E-B5DC-339D12EFD4B8}" dt="2026-09-28T18:46:37.039" v="291" actId="20577"/>
          <ac:spMkLst>
            <pc:docMk/>
            <pc:sldMk cId="4207872812" sldId="1475"/>
            <ac:spMk id="6" creationId="{00000000-0000-0000-0000-000000000000}"/>
          </ac:spMkLst>
        </pc:spChg>
        <pc:spChg chg="add del mod">
          <ac:chgData name="Duijf, Antoinette" userId="80426808-569e-4360-acb0-e5a6dc4b8ad2" providerId="ADAL" clId="{00582A34-8C2B-428E-B5DC-339D12EFD4B8}" dt="2026-09-29T06:52:58.850" v="3456" actId="478"/>
          <ac:spMkLst>
            <pc:docMk/>
            <pc:sldMk cId="4207872812" sldId="1475"/>
            <ac:spMk id="10" creationId="{127FB932-C4EA-B0CC-5372-A577565F5376}"/>
          </ac:spMkLst>
        </pc:spChg>
        <pc:spChg chg="add mod">
          <ac:chgData name="Duijf, Antoinette" userId="80426808-569e-4360-acb0-e5a6dc4b8ad2" providerId="ADAL" clId="{00582A34-8C2B-428E-B5DC-339D12EFD4B8}" dt="2026-09-29T06:56:45.134" v="3666" actId="1076"/>
          <ac:spMkLst>
            <pc:docMk/>
            <pc:sldMk cId="4207872812" sldId="1475"/>
            <ac:spMk id="11" creationId="{0B4B0985-65C6-F835-7146-D3C52B60596E}"/>
          </ac:spMkLst>
        </pc:spChg>
        <pc:picChg chg="add mod">
          <ac:chgData name="Duijf, Antoinette" userId="80426808-569e-4360-acb0-e5a6dc4b8ad2" providerId="ADAL" clId="{00582A34-8C2B-428E-B5DC-339D12EFD4B8}" dt="2026-09-29T06:53:19.948" v="3464" actId="1076"/>
          <ac:picMkLst>
            <pc:docMk/>
            <pc:sldMk cId="4207872812" sldId="1475"/>
            <ac:picMk id="3" creationId="{13A44540-0BB1-CBF6-1D2E-19F4B1EF9B74}"/>
          </ac:picMkLst>
        </pc:picChg>
        <pc:picChg chg="add del mod">
          <ac:chgData name="Duijf, Antoinette" userId="80426808-569e-4360-acb0-e5a6dc4b8ad2" providerId="ADAL" clId="{00582A34-8C2B-428E-B5DC-339D12EFD4B8}" dt="2026-09-29T06:53:03.743" v="3457" actId="12788"/>
          <ac:picMkLst>
            <pc:docMk/>
            <pc:sldMk cId="4207872812" sldId="1475"/>
            <ac:picMk id="4" creationId="{C89DE5F0-C3B4-D755-3225-B695A0031C4F}"/>
          </ac:picMkLst>
        </pc:picChg>
        <pc:picChg chg="add del">
          <ac:chgData name="Duijf, Antoinette" userId="80426808-569e-4360-acb0-e5a6dc4b8ad2" providerId="ADAL" clId="{00582A34-8C2B-428E-B5DC-339D12EFD4B8}" dt="2026-09-28T19:47:12.623" v="1366" actId="22"/>
          <ac:picMkLst>
            <pc:docMk/>
            <pc:sldMk cId="4207872812" sldId="1475"/>
            <ac:picMk id="7" creationId="{1D7B32E3-3ACE-2C05-C1E5-0C5F87AABBDC}"/>
          </ac:picMkLst>
        </pc:picChg>
        <pc:picChg chg="add mod">
          <ac:chgData name="Duijf, Antoinette" userId="80426808-569e-4360-acb0-e5a6dc4b8ad2" providerId="ADAL" clId="{00582A34-8C2B-428E-B5DC-339D12EFD4B8}" dt="2026-09-29T06:54:27.195" v="3469" actId="1076"/>
          <ac:picMkLst>
            <pc:docMk/>
            <pc:sldMk cId="4207872812" sldId="1475"/>
            <ac:picMk id="7" creationId="{2CF73D1B-B81A-56E0-3B72-5DE32190DD93}"/>
          </ac:picMkLst>
        </pc:picChg>
        <pc:picChg chg="add mod">
          <ac:chgData name="Duijf, Antoinette" userId="80426808-569e-4360-acb0-e5a6dc4b8ad2" providerId="ADAL" clId="{00582A34-8C2B-428E-B5DC-339D12EFD4B8}" dt="2026-09-29T06:53:08.275" v="3459" actId="1076"/>
          <ac:picMkLst>
            <pc:docMk/>
            <pc:sldMk cId="4207872812" sldId="1475"/>
            <ac:picMk id="9" creationId="{88D04618-5C2E-CAD5-6177-099C6D2E3123}"/>
          </ac:picMkLst>
        </pc:picChg>
        <pc:cxnChg chg="add del mod">
          <ac:chgData name="Duijf, Antoinette" userId="80426808-569e-4360-acb0-e5a6dc4b8ad2" providerId="ADAL" clId="{00582A34-8C2B-428E-B5DC-339D12EFD4B8}" dt="2026-09-28T19:43:05.344" v="1363" actId="478"/>
          <ac:cxnSpMkLst>
            <pc:docMk/>
            <pc:sldMk cId="4207872812" sldId="1475"/>
            <ac:cxnSpMk id="2" creationId="{2A963C86-C7A5-87DD-2ECB-A40E626CA81A}"/>
          </ac:cxnSpMkLst>
        </pc:cxnChg>
      </pc:sldChg>
      <pc:sldChg chg="addSp modSp mod">
        <pc:chgData name="Duijf, Antoinette" userId="80426808-569e-4360-acb0-e5a6dc4b8ad2" providerId="ADAL" clId="{00582A34-8C2B-428E-B5DC-339D12EFD4B8}" dt="2026-09-28T20:12:30.022" v="1668" actId="22"/>
        <pc:sldMkLst>
          <pc:docMk/>
          <pc:sldMk cId="2452007587" sldId="1476"/>
        </pc:sldMkLst>
        <pc:spChg chg="add">
          <ac:chgData name="Duijf, Antoinette" userId="80426808-569e-4360-acb0-e5a6dc4b8ad2" providerId="ADAL" clId="{00582A34-8C2B-428E-B5DC-339D12EFD4B8}" dt="2026-09-28T20:12:30.022" v="1668" actId="22"/>
          <ac:spMkLst>
            <pc:docMk/>
            <pc:sldMk cId="2452007587" sldId="1476"/>
            <ac:spMk id="5" creationId="{2645B3F8-215E-7E03-B4D3-5E51EF540131}"/>
          </ac:spMkLst>
        </pc:spChg>
        <pc:spChg chg="mod">
          <ac:chgData name="Duijf, Antoinette" userId="80426808-569e-4360-acb0-e5a6dc4b8ad2" providerId="ADAL" clId="{00582A34-8C2B-428E-B5DC-339D12EFD4B8}" dt="2026-09-28T18:46:48.218" v="304" actId="20577"/>
          <ac:spMkLst>
            <pc:docMk/>
            <pc:sldMk cId="2452007587" sldId="1476"/>
            <ac:spMk id="6" creationId="{00000000-0000-0000-0000-000000000000}"/>
          </ac:spMkLst>
        </pc:spChg>
        <pc:picChg chg="add mod">
          <ac:chgData name="Duijf, Antoinette" userId="80426808-569e-4360-acb0-e5a6dc4b8ad2" providerId="ADAL" clId="{00582A34-8C2B-428E-B5DC-339D12EFD4B8}" dt="2026-09-28T20:12:26.945" v="1667" actId="1076"/>
          <ac:picMkLst>
            <pc:docMk/>
            <pc:sldMk cId="2452007587" sldId="1476"/>
            <ac:picMk id="3" creationId="{40911F41-7CFE-3858-F1C1-6FCF81707156}"/>
          </ac:picMkLst>
        </pc:picChg>
      </pc:sldChg>
      <pc:sldChg chg="addSp delSp modSp mod ord">
        <pc:chgData name="Duijf, Antoinette" userId="80426808-569e-4360-acb0-e5a6dc4b8ad2" providerId="ADAL" clId="{00582A34-8C2B-428E-B5DC-339D12EFD4B8}" dt="2026-09-29T07:07:13.474" v="3896" actId="1076"/>
        <pc:sldMkLst>
          <pc:docMk/>
          <pc:sldMk cId="2709048002" sldId="1477"/>
        </pc:sldMkLst>
        <pc:spChg chg="mod">
          <ac:chgData name="Duijf, Antoinette" userId="80426808-569e-4360-acb0-e5a6dc4b8ad2" providerId="ADAL" clId="{00582A34-8C2B-428E-B5DC-339D12EFD4B8}" dt="2026-09-28T18:46:55.703" v="324" actId="20577"/>
          <ac:spMkLst>
            <pc:docMk/>
            <pc:sldMk cId="2709048002" sldId="1477"/>
            <ac:spMk id="6" creationId="{00000000-0000-0000-0000-000000000000}"/>
          </ac:spMkLst>
        </pc:spChg>
        <pc:picChg chg="add del mod">
          <ac:chgData name="Duijf, Antoinette" userId="80426808-569e-4360-acb0-e5a6dc4b8ad2" providerId="ADAL" clId="{00582A34-8C2B-428E-B5DC-339D12EFD4B8}" dt="2026-09-28T19:09:40.374" v="947" actId="478"/>
          <ac:picMkLst>
            <pc:docMk/>
            <pc:sldMk cId="2709048002" sldId="1477"/>
            <ac:picMk id="3" creationId="{84CFB893-8D32-4870-7936-ACEE22DF7D13}"/>
          </ac:picMkLst>
        </pc:picChg>
        <pc:picChg chg="add mod">
          <ac:chgData name="Duijf, Antoinette" userId="80426808-569e-4360-acb0-e5a6dc4b8ad2" providerId="ADAL" clId="{00582A34-8C2B-428E-B5DC-339D12EFD4B8}" dt="2026-09-29T07:07:13.474" v="3896" actId="1076"/>
          <ac:picMkLst>
            <pc:docMk/>
            <pc:sldMk cId="2709048002" sldId="1477"/>
            <ac:picMk id="5" creationId="{C45A9089-0DB5-084C-0502-7DE4A4629957}"/>
          </ac:picMkLst>
        </pc:picChg>
        <pc:picChg chg="add mod">
          <ac:chgData name="Duijf, Antoinette" userId="80426808-569e-4360-acb0-e5a6dc4b8ad2" providerId="ADAL" clId="{00582A34-8C2B-428E-B5DC-339D12EFD4B8}" dt="2026-09-28T20:30:21.401" v="2042" actId="12788"/>
          <ac:picMkLst>
            <pc:docMk/>
            <pc:sldMk cId="2709048002" sldId="1477"/>
            <ac:picMk id="8" creationId="{6988E99C-0927-5D2D-091C-2FD5BE4EF2F2}"/>
          </ac:picMkLst>
        </pc:picChg>
        <pc:cxnChg chg="add mod">
          <ac:chgData name="Duijf, Antoinette" userId="80426808-569e-4360-acb0-e5a6dc4b8ad2" providerId="ADAL" clId="{00582A34-8C2B-428E-B5DC-339D12EFD4B8}" dt="2026-09-28T20:30:39.533" v="2045" actId="1582"/>
          <ac:cxnSpMkLst>
            <pc:docMk/>
            <pc:sldMk cId="2709048002" sldId="1477"/>
            <ac:cxnSpMk id="10" creationId="{5BB1689A-46A4-DE56-6186-B8A848B9744B}"/>
          </ac:cxnSpMkLst>
        </pc:cxnChg>
        <pc:cxnChg chg="add mod">
          <ac:chgData name="Duijf, Antoinette" userId="80426808-569e-4360-acb0-e5a6dc4b8ad2" providerId="ADAL" clId="{00582A34-8C2B-428E-B5DC-339D12EFD4B8}" dt="2026-09-28T20:30:44.235" v="2047" actId="1076"/>
          <ac:cxnSpMkLst>
            <pc:docMk/>
            <pc:sldMk cId="2709048002" sldId="1477"/>
            <ac:cxnSpMk id="11" creationId="{F2B2802D-DF3B-7519-6681-41BC03897ECD}"/>
          </ac:cxnSpMkLst>
        </pc:cxnChg>
        <pc:cxnChg chg="add del mod">
          <ac:chgData name="Duijf, Antoinette" userId="80426808-569e-4360-acb0-e5a6dc4b8ad2" providerId="ADAL" clId="{00582A34-8C2B-428E-B5DC-339D12EFD4B8}" dt="2026-09-28T20:30:57.249" v="2050" actId="478"/>
          <ac:cxnSpMkLst>
            <pc:docMk/>
            <pc:sldMk cId="2709048002" sldId="1477"/>
            <ac:cxnSpMk id="12" creationId="{7D6A2DAB-9D31-2787-CFBE-A984B2B89341}"/>
          </ac:cxnSpMkLst>
        </pc:cxnChg>
      </pc:sldChg>
      <pc:sldChg chg="addSp delSp modSp mod">
        <pc:chgData name="Duijf, Antoinette" userId="80426808-569e-4360-acb0-e5a6dc4b8ad2" providerId="ADAL" clId="{00582A34-8C2B-428E-B5DC-339D12EFD4B8}" dt="2026-09-29T07:00:52.259" v="3676" actId="478"/>
        <pc:sldMkLst>
          <pc:docMk/>
          <pc:sldMk cId="4074911733" sldId="1478"/>
        </pc:sldMkLst>
        <pc:spChg chg="add del mod">
          <ac:chgData name="Duijf, Antoinette" userId="80426808-569e-4360-acb0-e5a6dc4b8ad2" providerId="ADAL" clId="{00582A34-8C2B-428E-B5DC-339D12EFD4B8}" dt="2026-09-29T07:00:00.095" v="3667" actId="478"/>
          <ac:spMkLst>
            <pc:docMk/>
            <pc:sldMk cId="4074911733" sldId="1478"/>
            <ac:spMk id="5" creationId="{497A539F-446E-CB66-A071-4A929014DF80}"/>
          </ac:spMkLst>
        </pc:spChg>
        <pc:spChg chg="mod">
          <ac:chgData name="Duijf, Antoinette" userId="80426808-569e-4360-acb0-e5a6dc4b8ad2" providerId="ADAL" clId="{00582A34-8C2B-428E-B5DC-339D12EFD4B8}" dt="2026-09-28T18:47:07.223" v="336" actId="20577"/>
          <ac:spMkLst>
            <pc:docMk/>
            <pc:sldMk cId="4074911733" sldId="1478"/>
            <ac:spMk id="6" creationId="{00000000-0000-0000-0000-000000000000}"/>
          </ac:spMkLst>
        </pc:spChg>
        <pc:picChg chg="add del mod">
          <ac:chgData name="Duijf, Antoinette" userId="80426808-569e-4360-acb0-e5a6dc4b8ad2" providerId="ADAL" clId="{00582A34-8C2B-428E-B5DC-339D12EFD4B8}" dt="2026-09-29T07:00:52.259" v="3676" actId="478"/>
          <ac:picMkLst>
            <pc:docMk/>
            <pc:sldMk cId="4074911733" sldId="1478"/>
            <ac:picMk id="3" creationId="{86035D33-84D2-D6C0-DC6E-D51AE1A88BAA}"/>
          </ac:picMkLst>
        </pc:picChg>
        <pc:picChg chg="add mod">
          <ac:chgData name="Duijf, Antoinette" userId="80426808-569e-4360-acb0-e5a6dc4b8ad2" providerId="ADAL" clId="{00582A34-8C2B-428E-B5DC-339D12EFD4B8}" dt="2026-09-29T07:00:21.561" v="3675" actId="12788"/>
          <ac:picMkLst>
            <pc:docMk/>
            <pc:sldMk cId="4074911733" sldId="1478"/>
            <ac:picMk id="4" creationId="{6BFC8194-3A02-1125-D558-F769FEF4F1DE}"/>
          </ac:picMkLst>
        </pc:picChg>
      </pc:sldChg>
      <pc:sldChg chg="addSp modSp del mod">
        <pc:chgData name="Duijf, Antoinette" userId="80426808-569e-4360-acb0-e5a6dc4b8ad2" providerId="ADAL" clId="{00582A34-8C2B-428E-B5DC-339D12EFD4B8}" dt="2026-09-28T20:00:28.994" v="1588" actId="47"/>
        <pc:sldMkLst>
          <pc:docMk/>
          <pc:sldMk cId="4210467006" sldId="1479"/>
        </pc:sldMkLst>
        <pc:spChg chg="mod">
          <ac:chgData name="Duijf, Antoinette" userId="80426808-569e-4360-acb0-e5a6dc4b8ad2" providerId="ADAL" clId="{00582A34-8C2B-428E-B5DC-339D12EFD4B8}" dt="2026-09-28T18:47:11.977" v="351" actId="20577"/>
          <ac:spMkLst>
            <pc:docMk/>
            <pc:sldMk cId="4210467006" sldId="1479"/>
            <ac:spMk id="6" creationId="{00000000-0000-0000-0000-000000000000}"/>
          </ac:spMkLst>
        </pc:spChg>
        <pc:picChg chg="add mod">
          <ac:chgData name="Duijf, Antoinette" userId="80426808-569e-4360-acb0-e5a6dc4b8ad2" providerId="ADAL" clId="{00582A34-8C2B-428E-B5DC-339D12EFD4B8}" dt="2026-09-28T19:54:10.461" v="1417" actId="1076"/>
          <ac:picMkLst>
            <pc:docMk/>
            <pc:sldMk cId="4210467006" sldId="1479"/>
            <ac:picMk id="3" creationId="{E750AC43-DE13-3BA4-D49F-235B2E90C529}"/>
          </ac:picMkLst>
        </pc:picChg>
      </pc:sldChg>
      <pc:sldChg chg="addSp delSp modSp mod">
        <pc:chgData name="Duijf, Antoinette" userId="80426808-569e-4360-acb0-e5a6dc4b8ad2" providerId="ADAL" clId="{00582A34-8C2B-428E-B5DC-339D12EFD4B8}" dt="2026-09-29T07:56:20.559" v="4914" actId="12788"/>
        <pc:sldMkLst>
          <pc:docMk/>
          <pc:sldMk cId="1487044012" sldId="1480"/>
        </pc:sldMkLst>
        <pc:spChg chg="add del mod">
          <ac:chgData name="Duijf, Antoinette" userId="80426808-569e-4360-acb0-e5a6dc4b8ad2" providerId="ADAL" clId="{00582A34-8C2B-428E-B5DC-339D12EFD4B8}" dt="2026-09-29T07:55:56.888" v="4908" actId="478"/>
          <ac:spMkLst>
            <pc:docMk/>
            <pc:sldMk cId="1487044012" sldId="1480"/>
            <ac:spMk id="5" creationId="{F54156F9-0045-8902-DE74-EC7FAB187413}"/>
          </ac:spMkLst>
        </pc:spChg>
        <pc:spChg chg="mod">
          <ac:chgData name="Duijf, Antoinette" userId="80426808-569e-4360-acb0-e5a6dc4b8ad2" providerId="ADAL" clId="{00582A34-8C2B-428E-B5DC-339D12EFD4B8}" dt="2026-09-28T18:47:28.412" v="369" actId="20577"/>
          <ac:spMkLst>
            <pc:docMk/>
            <pc:sldMk cId="1487044012" sldId="1480"/>
            <ac:spMk id="6" creationId="{00000000-0000-0000-0000-000000000000}"/>
          </ac:spMkLst>
        </pc:spChg>
        <pc:picChg chg="add del mod">
          <ac:chgData name="Duijf, Antoinette" userId="80426808-569e-4360-acb0-e5a6dc4b8ad2" providerId="ADAL" clId="{00582A34-8C2B-428E-B5DC-339D12EFD4B8}" dt="2026-09-29T07:55:57.385" v="4909" actId="478"/>
          <ac:picMkLst>
            <pc:docMk/>
            <pc:sldMk cId="1487044012" sldId="1480"/>
            <ac:picMk id="3" creationId="{A85110DE-6431-A945-DEA4-D449C3429A93}"/>
          </ac:picMkLst>
        </pc:picChg>
        <pc:picChg chg="add mod">
          <ac:chgData name="Duijf, Antoinette" userId="80426808-569e-4360-acb0-e5a6dc4b8ad2" providerId="ADAL" clId="{00582A34-8C2B-428E-B5DC-339D12EFD4B8}" dt="2026-09-29T07:56:20.559" v="4914" actId="12788"/>
          <ac:picMkLst>
            <pc:docMk/>
            <pc:sldMk cId="1487044012" sldId="1480"/>
            <ac:picMk id="7" creationId="{BD852FEF-4325-2D27-EEE6-7B47B819C2BB}"/>
          </ac:picMkLst>
        </pc:picChg>
      </pc:sldChg>
      <pc:sldChg chg="addSp modSp mod">
        <pc:chgData name="Duijf, Antoinette" userId="80426808-569e-4360-acb0-e5a6dc4b8ad2" providerId="ADAL" clId="{00582A34-8C2B-428E-B5DC-339D12EFD4B8}" dt="2026-09-28T20:04:59.551" v="1656" actId="12788"/>
        <pc:sldMkLst>
          <pc:docMk/>
          <pc:sldMk cId="3779434736" sldId="1481"/>
        </pc:sldMkLst>
        <pc:spChg chg="mod">
          <ac:chgData name="Duijf, Antoinette" userId="80426808-569e-4360-acb0-e5a6dc4b8ad2" providerId="ADAL" clId="{00582A34-8C2B-428E-B5DC-339D12EFD4B8}" dt="2026-09-28T18:47:32.072" v="379" actId="20577"/>
          <ac:spMkLst>
            <pc:docMk/>
            <pc:sldMk cId="3779434736" sldId="1481"/>
            <ac:spMk id="6" creationId="{00000000-0000-0000-0000-000000000000}"/>
          </ac:spMkLst>
        </pc:spChg>
        <pc:picChg chg="add mod">
          <ac:chgData name="Duijf, Antoinette" userId="80426808-569e-4360-acb0-e5a6dc4b8ad2" providerId="ADAL" clId="{00582A34-8C2B-428E-B5DC-339D12EFD4B8}" dt="2026-09-28T20:04:59.551" v="1656" actId="12788"/>
          <ac:picMkLst>
            <pc:docMk/>
            <pc:sldMk cId="3779434736" sldId="1481"/>
            <ac:picMk id="3" creationId="{F2DC048E-A02A-BD03-9936-732484D82CC3}"/>
          </ac:picMkLst>
        </pc:picChg>
      </pc:sldChg>
      <pc:sldChg chg="addSp delSp modSp mod ord modNotesTx">
        <pc:chgData name="Duijf, Antoinette" userId="80426808-569e-4360-acb0-e5a6dc4b8ad2" providerId="ADAL" clId="{00582A34-8C2B-428E-B5DC-339D12EFD4B8}" dt="2026-09-29T06:36:26.293" v="2840"/>
        <pc:sldMkLst>
          <pc:docMk/>
          <pc:sldMk cId="1201727269" sldId="1482"/>
        </pc:sldMkLst>
        <pc:spChg chg="mod">
          <ac:chgData name="Duijf, Antoinette" userId="80426808-569e-4360-acb0-e5a6dc4b8ad2" providerId="ADAL" clId="{00582A34-8C2B-428E-B5DC-339D12EFD4B8}" dt="2026-09-29T06:36:08.333" v="2836" actId="20577"/>
          <ac:spMkLst>
            <pc:docMk/>
            <pc:sldMk cId="1201727269" sldId="1482"/>
            <ac:spMk id="6" creationId="{00000000-0000-0000-0000-000000000000}"/>
          </ac:spMkLst>
        </pc:spChg>
        <pc:spChg chg="add del">
          <ac:chgData name="Duijf, Antoinette" userId="80426808-569e-4360-acb0-e5a6dc4b8ad2" providerId="ADAL" clId="{00582A34-8C2B-428E-B5DC-339D12EFD4B8}" dt="2026-09-28T19:40:24.383" v="1348" actId="11529"/>
          <ac:spMkLst>
            <pc:docMk/>
            <pc:sldMk cId="1201727269" sldId="1482"/>
            <ac:spMk id="7" creationId="{E5823369-99B2-7991-D8CB-2F180A3A4A78}"/>
          </ac:spMkLst>
        </pc:spChg>
        <pc:picChg chg="add del mod">
          <ac:chgData name="Duijf, Antoinette" userId="80426808-569e-4360-acb0-e5a6dc4b8ad2" providerId="ADAL" clId="{00582A34-8C2B-428E-B5DC-339D12EFD4B8}" dt="2026-09-28T19:32:26.864" v="1339" actId="478"/>
          <ac:picMkLst>
            <pc:docMk/>
            <pc:sldMk cId="1201727269" sldId="1482"/>
            <ac:picMk id="3" creationId="{10999848-24E6-2DCD-A728-A4DD6ECA87B7}"/>
          </ac:picMkLst>
        </pc:picChg>
        <pc:picChg chg="add del mod">
          <ac:chgData name="Duijf, Antoinette" userId="80426808-569e-4360-acb0-e5a6dc4b8ad2" providerId="ADAL" clId="{00582A34-8C2B-428E-B5DC-339D12EFD4B8}" dt="2026-09-28T19:40:26.332" v="1352" actId="22"/>
          <ac:picMkLst>
            <pc:docMk/>
            <pc:sldMk cId="1201727269" sldId="1482"/>
            <ac:picMk id="5" creationId="{D5F9667D-3B41-9438-6401-43F60B9D0CA4}"/>
          </ac:picMkLst>
        </pc:picChg>
        <pc:picChg chg="add del mod">
          <ac:chgData name="Duijf, Antoinette" userId="80426808-569e-4360-acb0-e5a6dc4b8ad2" providerId="ADAL" clId="{00582A34-8C2B-428E-B5DC-339D12EFD4B8}" dt="2026-09-28T19:51:16.264" v="1413" actId="478"/>
          <ac:picMkLst>
            <pc:docMk/>
            <pc:sldMk cId="1201727269" sldId="1482"/>
            <ac:picMk id="9" creationId="{6A10B9BA-AA27-0549-A296-1A4CE0866788}"/>
          </ac:picMkLst>
        </pc:picChg>
        <pc:picChg chg="add del">
          <ac:chgData name="Duijf, Antoinette" userId="80426808-569e-4360-acb0-e5a6dc4b8ad2" providerId="ADAL" clId="{00582A34-8C2B-428E-B5DC-339D12EFD4B8}" dt="2026-09-28T19:50:58.194" v="1407" actId="22"/>
          <ac:picMkLst>
            <pc:docMk/>
            <pc:sldMk cId="1201727269" sldId="1482"/>
            <ac:picMk id="11" creationId="{6B96F603-FBF2-0C53-83E8-7DC1DC51AFAD}"/>
          </ac:picMkLst>
        </pc:picChg>
        <pc:picChg chg="add del mod">
          <ac:chgData name="Duijf, Antoinette" userId="80426808-569e-4360-acb0-e5a6dc4b8ad2" providerId="ADAL" clId="{00582A34-8C2B-428E-B5DC-339D12EFD4B8}" dt="2026-09-28T19:51:16.766" v="1414" actId="478"/>
          <ac:picMkLst>
            <pc:docMk/>
            <pc:sldMk cId="1201727269" sldId="1482"/>
            <ac:picMk id="13" creationId="{1E1D8115-3C09-7C18-0253-2BCEFAF22589}"/>
          </ac:picMkLst>
        </pc:picChg>
        <pc:picChg chg="add mod">
          <ac:chgData name="Duijf, Antoinette" userId="80426808-569e-4360-acb0-e5a6dc4b8ad2" providerId="ADAL" clId="{00582A34-8C2B-428E-B5DC-339D12EFD4B8}" dt="2026-09-28T20:04:56.253" v="1655" actId="12788"/>
          <ac:picMkLst>
            <pc:docMk/>
            <pc:sldMk cId="1201727269" sldId="1482"/>
            <ac:picMk id="15" creationId="{F9C2D9F3-620C-DE07-4757-E862F753DA34}"/>
          </ac:picMkLst>
        </pc:picChg>
      </pc:sldChg>
      <pc:sldChg chg="addSp modSp mod modNotesTx">
        <pc:chgData name="Duijf, Antoinette" userId="80426808-569e-4360-acb0-e5a6dc4b8ad2" providerId="ADAL" clId="{00582A34-8C2B-428E-B5DC-339D12EFD4B8}" dt="2026-09-28T20:05:03.264" v="1657" actId="12788"/>
        <pc:sldMkLst>
          <pc:docMk/>
          <pc:sldMk cId="2904738428" sldId="1483"/>
        </pc:sldMkLst>
        <pc:spChg chg="mod">
          <ac:chgData name="Duijf, Antoinette" userId="80426808-569e-4360-acb0-e5a6dc4b8ad2" providerId="ADAL" clId="{00582A34-8C2B-428E-B5DC-339D12EFD4B8}" dt="2026-09-28T18:47:47.763" v="397" actId="20577"/>
          <ac:spMkLst>
            <pc:docMk/>
            <pc:sldMk cId="2904738428" sldId="1483"/>
            <ac:spMk id="6" creationId="{00000000-0000-0000-0000-000000000000}"/>
          </ac:spMkLst>
        </pc:spChg>
        <pc:picChg chg="add mod">
          <ac:chgData name="Duijf, Antoinette" userId="80426808-569e-4360-acb0-e5a6dc4b8ad2" providerId="ADAL" clId="{00582A34-8C2B-428E-B5DC-339D12EFD4B8}" dt="2026-09-28T20:05:03.264" v="1657" actId="12788"/>
          <ac:picMkLst>
            <pc:docMk/>
            <pc:sldMk cId="2904738428" sldId="1483"/>
            <ac:picMk id="3" creationId="{6E872AFF-EC8E-401C-B85F-0E9D3B12DF76}"/>
          </ac:picMkLst>
        </pc:picChg>
      </pc:sldChg>
      <pc:sldChg chg="addSp delSp modSp mod modNotesTx">
        <pc:chgData name="Duijf, Antoinette" userId="80426808-569e-4360-acb0-e5a6dc4b8ad2" providerId="ADAL" clId="{00582A34-8C2B-428E-B5DC-339D12EFD4B8}" dt="2026-09-29T07:59:09.565" v="5023" actId="20577"/>
        <pc:sldMkLst>
          <pc:docMk/>
          <pc:sldMk cId="2967928418" sldId="1511"/>
        </pc:sldMkLst>
        <pc:spChg chg="add del mod">
          <ac:chgData name="Duijf, Antoinette" userId="80426808-569e-4360-acb0-e5a6dc4b8ad2" providerId="ADAL" clId="{00582A34-8C2B-428E-B5DC-339D12EFD4B8}" dt="2026-09-28T20:29:14.801" v="1913" actId="478"/>
          <ac:spMkLst>
            <pc:docMk/>
            <pc:sldMk cId="2967928418" sldId="1511"/>
            <ac:spMk id="2" creationId="{ED141055-20D6-5181-BE7A-2C8A7FC173A8}"/>
          </ac:spMkLst>
        </pc:spChg>
        <pc:spChg chg="add mod">
          <ac:chgData name="Duijf, Antoinette" userId="80426808-569e-4360-acb0-e5a6dc4b8ad2" providerId="ADAL" clId="{00582A34-8C2B-428E-B5DC-339D12EFD4B8}" dt="2026-09-29T07:50:30.488" v="4903" actId="1076"/>
          <ac:spMkLst>
            <pc:docMk/>
            <pc:sldMk cId="2967928418" sldId="1511"/>
            <ac:spMk id="28" creationId="{E3786465-A05C-A418-6BEE-0AF0B1017EF3}"/>
          </ac:spMkLst>
        </pc:spChg>
        <pc:spChg chg="mod">
          <ac:chgData name="Duijf, Antoinette" userId="80426808-569e-4360-acb0-e5a6dc4b8ad2" providerId="ADAL" clId="{00582A34-8C2B-428E-B5DC-339D12EFD4B8}" dt="2026-09-29T07:27:42.617" v="4463" actId="20577"/>
          <ac:spMkLst>
            <pc:docMk/>
            <pc:sldMk cId="2967928418" sldId="1511"/>
            <ac:spMk id="33" creationId="{AC757F5E-B016-F947-4518-7C6B9CC7EE04}"/>
          </ac:spMkLst>
        </pc:spChg>
        <pc:spChg chg="mod">
          <ac:chgData name="Duijf, Antoinette" userId="80426808-569e-4360-acb0-e5a6dc4b8ad2" providerId="ADAL" clId="{00582A34-8C2B-428E-B5DC-339D12EFD4B8}" dt="2026-09-29T07:27:44.789" v="4469" actId="20577"/>
          <ac:spMkLst>
            <pc:docMk/>
            <pc:sldMk cId="2967928418" sldId="1511"/>
            <ac:spMk id="34" creationId="{152372B3-00F5-781C-183E-6F2DDF35091D}"/>
          </ac:spMkLst>
        </pc:spChg>
        <pc:spChg chg="mod">
          <ac:chgData name="Duijf, Antoinette" userId="80426808-569e-4360-acb0-e5a6dc4b8ad2" providerId="ADAL" clId="{00582A34-8C2B-428E-B5DC-339D12EFD4B8}" dt="2026-09-29T07:49:43.195" v="4894" actId="20577"/>
          <ac:spMkLst>
            <pc:docMk/>
            <pc:sldMk cId="2967928418" sldId="1511"/>
            <ac:spMk id="35" creationId="{37104C51-0232-62ED-4C6F-1447D06633EE}"/>
          </ac:spMkLst>
        </pc:spChg>
        <pc:spChg chg="mod">
          <ac:chgData name="Duijf, Antoinette" userId="80426808-569e-4360-acb0-e5a6dc4b8ad2" providerId="ADAL" clId="{00582A34-8C2B-428E-B5DC-339D12EFD4B8}" dt="2026-09-29T07:33:48.726" v="4636" actId="255"/>
          <ac:spMkLst>
            <pc:docMk/>
            <pc:sldMk cId="2967928418" sldId="1511"/>
            <ac:spMk id="36" creationId="{D8EF981A-9BA7-0EB1-9B70-F7FBF2F7DF1C}"/>
          </ac:spMkLst>
        </pc:spChg>
        <pc:picChg chg="add mod">
          <ac:chgData name="Duijf, Antoinette" userId="80426808-569e-4360-acb0-e5a6dc4b8ad2" providerId="ADAL" clId="{00582A34-8C2B-428E-B5DC-339D12EFD4B8}" dt="2026-09-29T07:33:39.170" v="4635" actId="1076"/>
          <ac:picMkLst>
            <pc:docMk/>
            <pc:sldMk cId="2967928418" sldId="1511"/>
            <ac:picMk id="8" creationId="{ACAC6A6F-B61C-F0F9-84D8-9781ED9C812D}"/>
          </ac:picMkLst>
        </pc:picChg>
        <pc:picChg chg="add mod">
          <ac:chgData name="Duijf, Antoinette" userId="80426808-569e-4360-acb0-e5a6dc4b8ad2" providerId="ADAL" clId="{00582A34-8C2B-428E-B5DC-339D12EFD4B8}" dt="2026-09-29T07:49:38.502" v="4892" actId="1076"/>
          <ac:picMkLst>
            <pc:docMk/>
            <pc:sldMk cId="2967928418" sldId="1511"/>
            <ac:picMk id="18" creationId="{4F3A2ADD-6CCB-67F8-6375-5F4627B03E0F}"/>
          </ac:picMkLst>
        </pc:picChg>
        <pc:picChg chg="add mod">
          <ac:chgData name="Duijf, Antoinette" userId="80426808-569e-4360-acb0-e5a6dc4b8ad2" providerId="ADAL" clId="{00582A34-8C2B-428E-B5DC-339D12EFD4B8}" dt="2026-09-29T07:49:46.207" v="4895" actId="1076"/>
          <ac:picMkLst>
            <pc:docMk/>
            <pc:sldMk cId="2967928418" sldId="1511"/>
            <ac:picMk id="27" creationId="{BA7AF8A4-52B9-C89D-EB39-75AE8BCB7ADF}"/>
          </ac:picMkLst>
        </pc:picChg>
        <pc:cxnChg chg="add mod">
          <ac:chgData name="Duijf, Antoinette" userId="80426808-569e-4360-acb0-e5a6dc4b8ad2" providerId="ADAL" clId="{00582A34-8C2B-428E-B5DC-339D12EFD4B8}" dt="2026-09-29T07:38:29.718" v="4651" actId="14100"/>
          <ac:cxnSpMkLst>
            <pc:docMk/>
            <pc:sldMk cId="2967928418" sldId="1511"/>
            <ac:cxnSpMk id="20" creationId="{AE55BD67-BBA9-33B1-1862-8CD9AAEBC8A9}"/>
          </ac:cxnSpMkLst>
        </pc:cxnChg>
        <pc:cxnChg chg="add mod">
          <ac:chgData name="Duijf, Antoinette" userId="80426808-569e-4360-acb0-e5a6dc4b8ad2" providerId="ADAL" clId="{00582A34-8C2B-428E-B5DC-339D12EFD4B8}" dt="2026-09-29T07:38:43.597" v="4652" actId="1076"/>
          <ac:cxnSpMkLst>
            <pc:docMk/>
            <pc:sldMk cId="2967928418" sldId="1511"/>
            <ac:cxnSpMk id="21" creationId="{B81D9B5B-AC79-B154-39B7-052D281176E1}"/>
          </ac:cxnSpMkLst>
        </pc:cxnChg>
      </pc:sldChg>
      <pc:sldChg chg="addSp delSp modSp mod ord">
        <pc:chgData name="Duijf, Antoinette" userId="80426808-569e-4360-acb0-e5a6dc4b8ad2" providerId="ADAL" clId="{00582A34-8C2B-428E-B5DC-339D12EFD4B8}" dt="2026-09-29T06:47:49.225" v="3455" actId="20577"/>
        <pc:sldMkLst>
          <pc:docMk/>
          <pc:sldMk cId="1594331871" sldId="1512"/>
        </pc:sldMkLst>
        <pc:spChg chg="mod">
          <ac:chgData name="Duijf, Antoinette" userId="80426808-569e-4360-acb0-e5a6dc4b8ad2" providerId="ADAL" clId="{00582A34-8C2B-428E-B5DC-339D12EFD4B8}" dt="2026-09-28T19:17:28.719" v="1202" actId="14100"/>
          <ac:spMkLst>
            <pc:docMk/>
            <pc:sldMk cId="1594331871" sldId="1512"/>
            <ac:spMk id="10" creationId="{EC0CC1D0-FE60-F840-73E9-0CE7E683D1F2}"/>
          </ac:spMkLst>
        </pc:spChg>
        <pc:spChg chg="mod">
          <ac:chgData name="Duijf, Antoinette" userId="80426808-569e-4360-acb0-e5a6dc4b8ad2" providerId="ADAL" clId="{00582A34-8C2B-428E-B5DC-339D12EFD4B8}" dt="2026-09-28T19:17:32.559" v="1203" actId="14100"/>
          <ac:spMkLst>
            <pc:docMk/>
            <pc:sldMk cId="1594331871" sldId="1512"/>
            <ac:spMk id="11" creationId="{CD78B488-E032-3F3E-C334-FB96F8D71FB2}"/>
          </ac:spMkLst>
        </pc:spChg>
        <pc:spChg chg="mod">
          <ac:chgData name="Duijf, Antoinette" userId="80426808-569e-4360-acb0-e5a6dc4b8ad2" providerId="ADAL" clId="{00582A34-8C2B-428E-B5DC-339D12EFD4B8}" dt="2026-09-28T19:17:39.784" v="1204" actId="1076"/>
          <ac:spMkLst>
            <pc:docMk/>
            <pc:sldMk cId="1594331871" sldId="1512"/>
            <ac:spMk id="12" creationId="{E2476A93-B8D4-4E44-87FD-AFF601B2337C}"/>
          </ac:spMkLst>
        </pc:spChg>
        <pc:spChg chg="mod">
          <ac:chgData name="Duijf, Antoinette" userId="80426808-569e-4360-acb0-e5a6dc4b8ad2" providerId="ADAL" clId="{00582A34-8C2B-428E-B5DC-339D12EFD4B8}" dt="2026-09-28T19:17:39.784" v="1204" actId="1076"/>
          <ac:spMkLst>
            <pc:docMk/>
            <pc:sldMk cId="1594331871" sldId="1512"/>
            <ac:spMk id="13" creationId="{4985FF45-EE56-11C3-E0CC-6BBB359031C0}"/>
          </ac:spMkLst>
        </pc:spChg>
        <pc:spChg chg="mod">
          <ac:chgData name="Duijf, Antoinette" userId="80426808-569e-4360-acb0-e5a6dc4b8ad2" providerId="ADAL" clId="{00582A34-8C2B-428E-B5DC-339D12EFD4B8}" dt="2026-09-28T19:17:39.784" v="1204" actId="1076"/>
          <ac:spMkLst>
            <pc:docMk/>
            <pc:sldMk cId="1594331871" sldId="1512"/>
            <ac:spMk id="14" creationId="{B7594A3B-3117-84CE-C300-FB96E5ED269D}"/>
          </ac:spMkLst>
        </pc:spChg>
        <pc:spChg chg="mod">
          <ac:chgData name="Duijf, Antoinette" userId="80426808-569e-4360-acb0-e5a6dc4b8ad2" providerId="ADAL" clId="{00582A34-8C2B-428E-B5DC-339D12EFD4B8}" dt="2026-09-28T19:17:39.784" v="1204" actId="1076"/>
          <ac:spMkLst>
            <pc:docMk/>
            <pc:sldMk cId="1594331871" sldId="1512"/>
            <ac:spMk id="15" creationId="{6EA1F8B7-D4BC-D8B0-E6FD-F33ECB45A1DD}"/>
          </ac:spMkLst>
        </pc:spChg>
        <pc:spChg chg="del">
          <ac:chgData name="Duijf, Antoinette" userId="80426808-569e-4360-acb0-e5a6dc4b8ad2" providerId="ADAL" clId="{00582A34-8C2B-428E-B5DC-339D12EFD4B8}" dt="2026-09-28T19:16:53.606" v="1192" actId="478"/>
          <ac:spMkLst>
            <pc:docMk/>
            <pc:sldMk cId="1594331871" sldId="1512"/>
            <ac:spMk id="16" creationId="{F53F294D-65CC-23A5-E4A1-B2132FCF814C}"/>
          </ac:spMkLst>
        </pc:spChg>
        <pc:spChg chg="del">
          <ac:chgData name="Duijf, Antoinette" userId="80426808-569e-4360-acb0-e5a6dc4b8ad2" providerId="ADAL" clId="{00582A34-8C2B-428E-B5DC-339D12EFD4B8}" dt="2026-09-28T19:16:55.615" v="1193" actId="478"/>
          <ac:spMkLst>
            <pc:docMk/>
            <pc:sldMk cId="1594331871" sldId="1512"/>
            <ac:spMk id="17" creationId="{AB86235B-CBC0-F9DB-29F4-F23367831B1B}"/>
          </ac:spMkLst>
        </pc:spChg>
        <pc:spChg chg="mod">
          <ac:chgData name="Duijf, Antoinette" userId="80426808-569e-4360-acb0-e5a6dc4b8ad2" providerId="ADAL" clId="{00582A34-8C2B-428E-B5DC-339D12EFD4B8}" dt="2026-09-28T19:17:39.784" v="1204" actId="1076"/>
          <ac:spMkLst>
            <pc:docMk/>
            <pc:sldMk cId="1594331871" sldId="1512"/>
            <ac:spMk id="18" creationId="{85D7DD60-F4AA-AD34-A265-146B167D02FE}"/>
          </ac:spMkLst>
        </pc:spChg>
        <pc:spChg chg="mod">
          <ac:chgData name="Duijf, Antoinette" userId="80426808-569e-4360-acb0-e5a6dc4b8ad2" providerId="ADAL" clId="{00582A34-8C2B-428E-B5DC-339D12EFD4B8}" dt="2026-09-28T19:17:39.784" v="1204" actId="1076"/>
          <ac:spMkLst>
            <pc:docMk/>
            <pc:sldMk cId="1594331871" sldId="1512"/>
            <ac:spMk id="19" creationId="{40542B69-6D97-5F24-63E3-ABE36EA69A27}"/>
          </ac:spMkLst>
        </pc:spChg>
        <pc:spChg chg="add del mod">
          <ac:chgData name="Duijf, Antoinette" userId="80426808-569e-4360-acb0-e5a6dc4b8ad2" providerId="ADAL" clId="{00582A34-8C2B-428E-B5DC-339D12EFD4B8}" dt="2026-09-29T06:44:10.105" v="3172" actId="478"/>
          <ac:spMkLst>
            <pc:docMk/>
            <pc:sldMk cId="1594331871" sldId="1512"/>
            <ac:spMk id="21" creationId="{D8E345BA-DBD1-F3B3-01FD-4034AA9BF10B}"/>
          </ac:spMkLst>
        </pc:spChg>
        <pc:spChg chg="del">
          <ac:chgData name="Duijf, Antoinette" userId="80426808-569e-4360-acb0-e5a6dc4b8ad2" providerId="ADAL" clId="{00582A34-8C2B-428E-B5DC-339D12EFD4B8}" dt="2026-09-29T06:44:10.893" v="3173" actId="478"/>
          <ac:spMkLst>
            <pc:docMk/>
            <pc:sldMk cId="1594331871" sldId="1512"/>
            <ac:spMk id="22" creationId="{B720E141-5476-ACF7-D3FF-77992CC0E61D}"/>
          </ac:spMkLst>
        </pc:spChg>
        <pc:spChg chg="mod">
          <ac:chgData name="Duijf, Antoinette" userId="80426808-569e-4360-acb0-e5a6dc4b8ad2" providerId="ADAL" clId="{00582A34-8C2B-428E-B5DC-339D12EFD4B8}" dt="2026-09-29T06:46:18.162" v="3376" actId="1076"/>
          <ac:spMkLst>
            <pc:docMk/>
            <pc:sldMk cId="1594331871" sldId="1512"/>
            <ac:spMk id="23" creationId="{D28FB99F-5EC7-DE30-CF5B-43BB320F3248}"/>
          </ac:spMkLst>
        </pc:spChg>
        <pc:spChg chg="add mod">
          <ac:chgData name="Duijf, Antoinette" userId="80426808-569e-4360-acb0-e5a6dc4b8ad2" providerId="ADAL" clId="{00582A34-8C2B-428E-B5DC-339D12EFD4B8}" dt="2026-09-29T06:44:27.389" v="3269" actId="20577"/>
          <ac:spMkLst>
            <pc:docMk/>
            <pc:sldMk cId="1594331871" sldId="1512"/>
            <ac:spMk id="24" creationId="{81828860-983F-0188-DDA7-BC0733714255}"/>
          </ac:spMkLst>
        </pc:spChg>
        <pc:spChg chg="add mod">
          <ac:chgData name="Duijf, Antoinette" userId="80426808-569e-4360-acb0-e5a6dc4b8ad2" providerId="ADAL" clId="{00582A34-8C2B-428E-B5DC-339D12EFD4B8}" dt="2026-09-29T06:47:49.225" v="3455" actId="20577"/>
          <ac:spMkLst>
            <pc:docMk/>
            <pc:sldMk cId="1594331871" sldId="1512"/>
            <ac:spMk id="25" creationId="{B0A74DF0-ED0D-C1A0-A04C-46D00C5BD7C7}"/>
          </ac:spMkLst>
        </pc:spChg>
        <pc:picChg chg="mod">
          <ac:chgData name="Duijf, Antoinette" userId="80426808-569e-4360-acb0-e5a6dc4b8ad2" providerId="ADAL" clId="{00582A34-8C2B-428E-B5DC-339D12EFD4B8}" dt="2026-09-28T19:17:24.135" v="1200" actId="1076"/>
          <ac:picMkLst>
            <pc:docMk/>
            <pc:sldMk cId="1594331871" sldId="1512"/>
            <ac:picMk id="9" creationId="{E06C8F40-E030-859B-EFB0-2058A254FCD2}"/>
          </ac:picMkLst>
        </pc:picChg>
      </pc:sldChg>
      <pc:sldChg chg="del">
        <pc:chgData name="Duijf, Antoinette" userId="80426808-569e-4360-acb0-e5a6dc4b8ad2" providerId="ADAL" clId="{00582A34-8C2B-428E-B5DC-339D12EFD4B8}" dt="2026-09-29T07:58:36.688" v="4976" actId="47"/>
        <pc:sldMkLst>
          <pc:docMk/>
          <pc:sldMk cId="3112181829" sldId="1515"/>
        </pc:sldMkLst>
      </pc:sldChg>
      <pc:sldChg chg="addSp delSp modSp mod ord modNotesTx">
        <pc:chgData name="Duijf, Antoinette" userId="80426808-569e-4360-acb0-e5a6dc4b8ad2" providerId="ADAL" clId="{00582A34-8C2B-428E-B5DC-339D12EFD4B8}" dt="2026-09-29T07:57:15.469" v="4975" actId="20577"/>
        <pc:sldMkLst>
          <pc:docMk/>
          <pc:sldMk cId="2946319108" sldId="1516"/>
        </pc:sldMkLst>
        <pc:spChg chg="mod">
          <ac:chgData name="Duijf, Antoinette" userId="80426808-569e-4360-acb0-e5a6dc4b8ad2" providerId="ADAL" clId="{00582A34-8C2B-428E-B5DC-339D12EFD4B8}" dt="2026-09-28T20:14:27.368" v="1694" actId="14100"/>
          <ac:spMkLst>
            <pc:docMk/>
            <pc:sldMk cId="2946319108" sldId="1516"/>
            <ac:spMk id="4" creationId="{D753C383-62C8-E733-4553-E085527A1FCA}"/>
          </ac:spMkLst>
        </pc:spChg>
        <pc:spChg chg="mod">
          <ac:chgData name="Duijf, Antoinette" userId="80426808-569e-4360-acb0-e5a6dc4b8ad2" providerId="ADAL" clId="{00582A34-8C2B-428E-B5DC-339D12EFD4B8}" dt="2026-09-28T20:14:20.649" v="1693" actId="14100"/>
          <ac:spMkLst>
            <pc:docMk/>
            <pc:sldMk cId="2946319108" sldId="1516"/>
            <ac:spMk id="9" creationId="{B5FA4264-9F79-B20D-0826-CEC58E7B74B7}"/>
          </ac:spMkLst>
        </pc:spChg>
        <pc:spChg chg="mod">
          <ac:chgData name="Duijf, Antoinette" userId="80426808-569e-4360-acb0-e5a6dc4b8ad2" providerId="ADAL" clId="{00582A34-8C2B-428E-B5DC-339D12EFD4B8}" dt="2026-09-28T20:15:46.240" v="1748" actId="14100"/>
          <ac:spMkLst>
            <pc:docMk/>
            <pc:sldMk cId="2946319108" sldId="1516"/>
            <ac:spMk id="10" creationId="{B37FADB8-F5A5-F448-15A7-6A630939BCDC}"/>
          </ac:spMkLst>
        </pc:spChg>
        <pc:spChg chg="mod">
          <ac:chgData name="Duijf, Antoinette" userId="80426808-569e-4360-acb0-e5a6dc4b8ad2" providerId="ADAL" clId="{00582A34-8C2B-428E-B5DC-339D12EFD4B8}" dt="2026-09-28T20:15:36.657" v="1747" actId="14100"/>
          <ac:spMkLst>
            <pc:docMk/>
            <pc:sldMk cId="2946319108" sldId="1516"/>
            <ac:spMk id="11" creationId="{2D5226DB-4490-ECD5-880A-CDAB0447C263}"/>
          </ac:spMkLst>
        </pc:spChg>
        <pc:spChg chg="mod">
          <ac:chgData name="Duijf, Antoinette" userId="80426808-569e-4360-acb0-e5a6dc4b8ad2" providerId="ADAL" clId="{00582A34-8C2B-428E-B5DC-339D12EFD4B8}" dt="2026-09-28T20:26:34.890" v="1842" actId="1076"/>
          <ac:spMkLst>
            <pc:docMk/>
            <pc:sldMk cId="2946319108" sldId="1516"/>
            <ac:spMk id="12" creationId="{E2476A93-B8D4-4E44-87FD-AFF601B2337C}"/>
          </ac:spMkLst>
        </pc:spChg>
        <pc:spChg chg="mod">
          <ac:chgData name="Duijf, Antoinette" userId="80426808-569e-4360-acb0-e5a6dc4b8ad2" providerId="ADAL" clId="{00582A34-8C2B-428E-B5DC-339D12EFD4B8}" dt="2026-09-28T20:27:32.279" v="1873" actId="1076"/>
          <ac:spMkLst>
            <pc:docMk/>
            <pc:sldMk cId="2946319108" sldId="1516"/>
            <ac:spMk id="13" creationId="{4985FF45-EE56-11C3-E0CC-6BBB359031C0}"/>
          </ac:spMkLst>
        </pc:spChg>
        <pc:spChg chg="mod">
          <ac:chgData name="Duijf, Antoinette" userId="80426808-569e-4360-acb0-e5a6dc4b8ad2" providerId="ADAL" clId="{00582A34-8C2B-428E-B5DC-339D12EFD4B8}" dt="2026-09-28T20:17:49.377" v="1778" actId="1076"/>
          <ac:spMkLst>
            <pc:docMk/>
            <pc:sldMk cId="2946319108" sldId="1516"/>
            <ac:spMk id="14" creationId="{B7594A3B-3117-84CE-C300-FB96E5ED269D}"/>
          </ac:spMkLst>
        </pc:spChg>
        <pc:spChg chg="mod">
          <ac:chgData name="Duijf, Antoinette" userId="80426808-569e-4360-acb0-e5a6dc4b8ad2" providerId="ADAL" clId="{00582A34-8C2B-428E-B5DC-339D12EFD4B8}" dt="2026-09-28T20:17:49.377" v="1778" actId="1076"/>
          <ac:spMkLst>
            <pc:docMk/>
            <pc:sldMk cId="2946319108" sldId="1516"/>
            <ac:spMk id="15" creationId="{6EA1F8B7-D4BC-D8B0-E6FD-F33ECB45A1DD}"/>
          </ac:spMkLst>
        </pc:spChg>
        <pc:spChg chg="mod">
          <ac:chgData name="Duijf, Antoinette" userId="80426808-569e-4360-acb0-e5a6dc4b8ad2" providerId="ADAL" clId="{00582A34-8C2B-428E-B5DC-339D12EFD4B8}" dt="2026-09-28T20:27:20.968" v="1870" actId="14100"/>
          <ac:spMkLst>
            <pc:docMk/>
            <pc:sldMk cId="2946319108" sldId="1516"/>
            <ac:spMk id="18" creationId="{85D7DD60-F4AA-AD34-A265-146B167D02FE}"/>
          </ac:spMkLst>
        </pc:spChg>
        <pc:spChg chg="mod">
          <ac:chgData name="Duijf, Antoinette" userId="80426808-569e-4360-acb0-e5a6dc4b8ad2" providerId="ADAL" clId="{00582A34-8C2B-428E-B5DC-339D12EFD4B8}" dt="2026-09-28T20:26:32.009" v="1841" actId="14100"/>
          <ac:spMkLst>
            <pc:docMk/>
            <pc:sldMk cId="2946319108" sldId="1516"/>
            <ac:spMk id="19" creationId="{40542B69-6D97-5F24-63E3-ABE36EA69A27}"/>
          </ac:spMkLst>
        </pc:spChg>
        <pc:spChg chg="add del mod">
          <ac:chgData name="Duijf, Antoinette" userId="80426808-569e-4360-acb0-e5a6dc4b8ad2" providerId="ADAL" clId="{00582A34-8C2B-428E-B5DC-339D12EFD4B8}" dt="2026-09-29T07:56:32.805" v="4915" actId="478"/>
          <ac:spMkLst>
            <pc:docMk/>
            <pc:sldMk cId="2946319108" sldId="1516"/>
            <ac:spMk id="23" creationId="{5EFD9817-D22C-0551-8DF5-0587777C77FC}"/>
          </ac:spMkLst>
        </pc:spChg>
        <pc:spChg chg="add mod">
          <ac:chgData name="Duijf, Antoinette" userId="80426808-569e-4360-acb0-e5a6dc4b8ad2" providerId="ADAL" clId="{00582A34-8C2B-428E-B5DC-339D12EFD4B8}" dt="2026-09-28T20:27:42.537" v="1892" actId="20577"/>
          <ac:spMkLst>
            <pc:docMk/>
            <pc:sldMk cId="2946319108" sldId="1516"/>
            <ac:spMk id="34" creationId="{40E2FDF8-49DE-D03F-CDE6-9FB992A7992D}"/>
          </ac:spMkLst>
        </pc:spChg>
        <pc:graphicFrameChg chg="add mod">
          <ac:chgData name="Duijf, Antoinette" userId="80426808-569e-4360-acb0-e5a6dc4b8ad2" providerId="ADAL" clId="{00582A34-8C2B-428E-B5DC-339D12EFD4B8}" dt="2026-09-28T20:17:20.954" v="1762" actId="14100"/>
          <ac:graphicFrameMkLst>
            <pc:docMk/>
            <pc:sldMk cId="2946319108" sldId="1516"/>
            <ac:graphicFrameMk id="16" creationId="{4430D70E-DF6D-6584-C431-3F5B3DFD2872}"/>
          </ac:graphicFrameMkLst>
        </pc:graphicFrameChg>
        <pc:picChg chg="add del mod">
          <ac:chgData name="Duijf, Antoinette" userId="80426808-569e-4360-acb0-e5a6dc4b8ad2" providerId="ADAL" clId="{00582A34-8C2B-428E-B5DC-339D12EFD4B8}" dt="2026-09-29T07:56:33.667" v="4916" actId="478"/>
          <ac:picMkLst>
            <pc:docMk/>
            <pc:sldMk cId="2946319108" sldId="1516"/>
            <ac:picMk id="22" creationId="{ECF0CEC3-FA6C-B153-1216-33903617B8FB}"/>
          </ac:picMkLst>
        </pc:picChg>
        <pc:picChg chg="add mod">
          <ac:chgData name="Duijf, Antoinette" userId="80426808-569e-4360-acb0-e5a6dc4b8ad2" providerId="ADAL" clId="{00582A34-8C2B-428E-B5DC-339D12EFD4B8}" dt="2026-09-29T07:56:57.286" v="4923" actId="1076"/>
          <ac:picMkLst>
            <pc:docMk/>
            <pc:sldMk cId="2946319108" sldId="1516"/>
            <ac:picMk id="25" creationId="{B3CAAF42-7C8A-8022-D14D-F546583F0536}"/>
          </ac:picMkLst>
        </pc:picChg>
        <pc:picChg chg="add mod">
          <ac:chgData name="Duijf, Antoinette" userId="80426808-569e-4360-acb0-e5a6dc4b8ad2" providerId="ADAL" clId="{00582A34-8C2B-428E-B5DC-339D12EFD4B8}" dt="2026-09-28T20:26:13.785" v="1839" actId="1076"/>
          <ac:picMkLst>
            <pc:docMk/>
            <pc:sldMk cId="2946319108" sldId="1516"/>
            <ac:picMk id="26" creationId="{F9882E73-9284-0339-88BC-8F2D8CAE732B}"/>
          </ac:picMkLst>
        </pc:picChg>
        <pc:picChg chg="add mod">
          <ac:chgData name="Duijf, Antoinette" userId="80426808-569e-4360-acb0-e5a6dc4b8ad2" providerId="ADAL" clId="{00582A34-8C2B-428E-B5DC-339D12EFD4B8}" dt="2026-09-28T20:26:58.086" v="1848" actId="1076"/>
          <ac:picMkLst>
            <pc:docMk/>
            <pc:sldMk cId="2946319108" sldId="1516"/>
            <ac:picMk id="30" creationId="{E5C449EF-FAFA-F1BA-59E5-578989CFBAD6}"/>
          </ac:picMkLst>
        </pc:picChg>
        <pc:cxnChg chg="mod ord">
          <ac:chgData name="Duijf, Antoinette" userId="80426808-569e-4360-acb0-e5a6dc4b8ad2" providerId="ADAL" clId="{00582A34-8C2B-428E-B5DC-339D12EFD4B8}" dt="2026-09-28T20:26:43.948" v="1845" actId="167"/>
          <ac:cxnSpMkLst>
            <pc:docMk/>
            <pc:sldMk cId="2946319108" sldId="1516"/>
            <ac:cxnSpMk id="21" creationId="{B84B33EF-2A54-99B2-FEF8-27486B72F624}"/>
          </ac:cxnSpMkLst>
        </pc:cxnChg>
        <pc:cxnChg chg="mod">
          <ac:chgData name="Duijf, Antoinette" userId="80426808-569e-4360-acb0-e5a6dc4b8ad2" providerId="ADAL" clId="{00582A34-8C2B-428E-B5DC-339D12EFD4B8}" dt="2026-09-28T20:26:13.785" v="1839" actId="1076"/>
          <ac:cxnSpMkLst>
            <pc:docMk/>
            <pc:sldMk cId="2946319108" sldId="1516"/>
            <ac:cxnSpMk id="27" creationId="{EC90AE0F-5DD8-2D25-C999-5E0CC65E11C5}"/>
          </ac:cxnSpMkLst>
        </pc:cxnChg>
        <pc:cxnChg chg="mod ord">
          <ac:chgData name="Duijf, Antoinette" userId="80426808-569e-4360-acb0-e5a6dc4b8ad2" providerId="ADAL" clId="{00582A34-8C2B-428E-B5DC-339D12EFD4B8}" dt="2026-09-28T20:26:52.344" v="1847" actId="167"/>
          <ac:cxnSpMkLst>
            <pc:docMk/>
            <pc:sldMk cId="2946319108" sldId="1516"/>
            <ac:cxnSpMk id="29" creationId="{10445519-6BAB-CA4B-0B0C-EF80D4D34E4C}"/>
          </ac:cxnSpMkLst>
        </pc:cxnChg>
      </pc:sldChg>
      <pc:sldChg chg="del">
        <pc:chgData name="Duijf, Antoinette" userId="80426808-569e-4360-acb0-e5a6dc4b8ad2" providerId="ADAL" clId="{00582A34-8C2B-428E-B5DC-339D12EFD4B8}" dt="2026-09-29T07:58:36.688" v="4976" actId="47"/>
        <pc:sldMkLst>
          <pc:docMk/>
          <pc:sldMk cId="1628480429" sldId="1517"/>
        </pc:sldMkLst>
      </pc:sldChg>
      <pc:sldChg chg="del">
        <pc:chgData name="Duijf, Antoinette" userId="80426808-569e-4360-acb0-e5a6dc4b8ad2" providerId="ADAL" clId="{00582A34-8C2B-428E-B5DC-339D12EFD4B8}" dt="2026-09-29T07:58:36.688" v="4976" actId="47"/>
        <pc:sldMkLst>
          <pc:docMk/>
          <pc:sldMk cId="933367485" sldId="1518"/>
        </pc:sldMkLst>
      </pc:sldChg>
      <pc:sldChg chg="del">
        <pc:chgData name="Duijf, Antoinette" userId="80426808-569e-4360-acb0-e5a6dc4b8ad2" providerId="ADAL" clId="{00582A34-8C2B-428E-B5DC-339D12EFD4B8}" dt="2026-09-29T07:58:36.688" v="4976" actId="47"/>
        <pc:sldMkLst>
          <pc:docMk/>
          <pc:sldMk cId="1738896802" sldId="1519"/>
        </pc:sldMkLst>
      </pc:sldChg>
      <pc:sldChg chg="del">
        <pc:chgData name="Duijf, Antoinette" userId="80426808-569e-4360-acb0-e5a6dc4b8ad2" providerId="ADAL" clId="{00582A34-8C2B-428E-B5DC-339D12EFD4B8}" dt="2026-09-29T07:58:36.688" v="4976" actId="47"/>
        <pc:sldMkLst>
          <pc:docMk/>
          <pc:sldMk cId="1530054038" sldId="1520"/>
        </pc:sldMkLst>
      </pc:sldChg>
      <pc:sldChg chg="del">
        <pc:chgData name="Duijf, Antoinette" userId="80426808-569e-4360-acb0-e5a6dc4b8ad2" providerId="ADAL" clId="{00582A34-8C2B-428E-B5DC-339D12EFD4B8}" dt="2026-09-29T07:58:36.688" v="4976" actId="47"/>
        <pc:sldMkLst>
          <pc:docMk/>
          <pc:sldMk cId="1059877010" sldId="1521"/>
        </pc:sldMkLst>
      </pc:sldChg>
      <pc:sldChg chg="del">
        <pc:chgData name="Duijf, Antoinette" userId="80426808-569e-4360-acb0-e5a6dc4b8ad2" providerId="ADAL" clId="{00582A34-8C2B-428E-B5DC-339D12EFD4B8}" dt="2026-09-29T07:58:36.688" v="4976" actId="47"/>
        <pc:sldMkLst>
          <pc:docMk/>
          <pc:sldMk cId="2371299458" sldId="1529"/>
        </pc:sldMkLst>
      </pc:sldChg>
      <pc:sldChg chg="addSp modSp add mod">
        <pc:chgData name="Duijf, Antoinette" userId="80426808-569e-4360-acb0-e5a6dc4b8ad2" providerId="ADAL" clId="{00582A34-8C2B-428E-B5DC-339D12EFD4B8}" dt="2026-09-29T07:51:42.019" v="4906" actId="20577"/>
        <pc:sldMkLst>
          <pc:docMk/>
          <pc:sldMk cId="1914864959" sldId="1536"/>
        </pc:sldMkLst>
        <pc:spChg chg="mod">
          <ac:chgData name="Duijf, Antoinette" userId="80426808-569e-4360-acb0-e5a6dc4b8ad2" providerId="ADAL" clId="{00582A34-8C2B-428E-B5DC-339D12EFD4B8}" dt="2026-09-29T07:51:42.019" v="4906" actId="20577"/>
          <ac:spMkLst>
            <pc:docMk/>
            <pc:sldMk cId="1914864959" sldId="1536"/>
            <ac:spMk id="11" creationId="{CD78B488-E032-3F3E-C334-FB96F8D71FB2}"/>
          </ac:spMkLst>
        </pc:spChg>
        <pc:spChg chg="add mod">
          <ac:chgData name="Duijf, Antoinette" userId="80426808-569e-4360-acb0-e5a6dc4b8ad2" providerId="ADAL" clId="{00582A34-8C2B-428E-B5DC-339D12EFD4B8}" dt="2026-09-28T19:20:45.468" v="1317" actId="20577"/>
          <ac:spMkLst>
            <pc:docMk/>
            <pc:sldMk cId="1914864959" sldId="1536"/>
            <ac:spMk id="24" creationId="{4B80DBAD-9679-3038-3014-C7F22DCE38E2}"/>
          </ac:spMkLst>
        </pc:spChg>
      </pc:sldChg>
      <pc:sldChg chg="addSp modSp add del mod ord">
        <pc:chgData name="Duijf, Antoinette" userId="80426808-569e-4360-acb0-e5a6dc4b8ad2" providerId="ADAL" clId="{00582A34-8C2B-428E-B5DC-339D12EFD4B8}" dt="2026-09-29T07:25:06.483" v="4447" actId="47"/>
        <pc:sldMkLst>
          <pc:docMk/>
          <pc:sldMk cId="3055247127" sldId="1537"/>
        </pc:sldMkLst>
        <pc:spChg chg="add mod">
          <ac:chgData name="Duijf, Antoinette" userId="80426808-569e-4360-acb0-e5a6dc4b8ad2" providerId="ADAL" clId="{00582A34-8C2B-428E-B5DC-339D12EFD4B8}" dt="2026-09-28T19:05:06.570" v="909" actId="20577"/>
          <ac:spMkLst>
            <pc:docMk/>
            <pc:sldMk cId="3055247127" sldId="1537"/>
            <ac:spMk id="2" creationId="{8C9AF0DC-E686-ED73-2544-47EEA184E0BF}"/>
          </ac:spMkLst>
        </pc:spChg>
      </pc:sldChg>
      <pc:sldChg chg="addSp delSp modSp new del mod">
        <pc:chgData name="Duijf, Antoinette" userId="80426808-569e-4360-acb0-e5a6dc4b8ad2" providerId="ADAL" clId="{00582A34-8C2B-428E-B5DC-339D12EFD4B8}" dt="2026-09-28T19:38:27.447" v="1340" actId="47"/>
        <pc:sldMkLst>
          <pc:docMk/>
          <pc:sldMk cId="2708122147" sldId="1538"/>
        </pc:sldMkLst>
        <pc:spChg chg="del">
          <ac:chgData name="Duijf, Antoinette" userId="80426808-569e-4360-acb0-e5a6dc4b8ad2" providerId="ADAL" clId="{00582A34-8C2B-428E-B5DC-339D12EFD4B8}" dt="2026-09-28T19:07:14.738" v="911" actId="478"/>
          <ac:spMkLst>
            <pc:docMk/>
            <pc:sldMk cId="2708122147" sldId="1538"/>
            <ac:spMk id="2" creationId="{D50C4377-8643-E1A1-E3D4-F4D3F025960B}"/>
          </ac:spMkLst>
        </pc:spChg>
        <pc:spChg chg="del">
          <ac:chgData name="Duijf, Antoinette" userId="80426808-569e-4360-acb0-e5a6dc4b8ad2" providerId="ADAL" clId="{00582A34-8C2B-428E-B5DC-339D12EFD4B8}" dt="2026-09-28T19:07:15.582" v="912" actId="478"/>
          <ac:spMkLst>
            <pc:docMk/>
            <pc:sldMk cId="2708122147" sldId="1538"/>
            <ac:spMk id="3" creationId="{4C645D74-8B7F-3B1D-401B-4EE5EF4A9D00}"/>
          </ac:spMkLst>
        </pc:spChg>
        <pc:picChg chg="add mod">
          <ac:chgData name="Duijf, Antoinette" userId="80426808-569e-4360-acb0-e5a6dc4b8ad2" providerId="ADAL" clId="{00582A34-8C2B-428E-B5DC-339D12EFD4B8}" dt="2026-09-28T19:07:27.247" v="915" actId="931"/>
          <ac:picMkLst>
            <pc:docMk/>
            <pc:sldMk cId="2708122147" sldId="1538"/>
            <ac:picMk id="5" creationId="{A72A0742-9BAD-E875-D839-8B58B8057DEA}"/>
          </ac:picMkLst>
        </pc:picChg>
      </pc:sldChg>
      <pc:sldChg chg="add del">
        <pc:chgData name="Duijf, Antoinette" userId="80426808-569e-4360-acb0-e5a6dc4b8ad2" providerId="ADAL" clId="{00582A34-8C2B-428E-B5DC-339D12EFD4B8}" dt="2026-09-28T19:07:18.316" v="914"/>
        <pc:sldMkLst>
          <pc:docMk/>
          <pc:sldMk cId="1197729402" sldId="1539"/>
        </pc:sldMkLst>
      </pc:sldChg>
      <pc:sldChg chg="addSp delSp modSp add mod modNotesTx">
        <pc:chgData name="Duijf, Antoinette" userId="80426808-569e-4360-acb0-e5a6dc4b8ad2" providerId="ADAL" clId="{00582A34-8C2B-428E-B5DC-339D12EFD4B8}" dt="2026-09-29T07:24:40.022" v="4421" actId="14100"/>
        <pc:sldMkLst>
          <pc:docMk/>
          <pc:sldMk cId="3789017446" sldId="1539"/>
        </pc:sldMkLst>
        <pc:spChg chg="mod">
          <ac:chgData name="Duijf, Antoinette" userId="80426808-569e-4360-acb0-e5a6dc4b8ad2" providerId="ADAL" clId="{00582A34-8C2B-428E-B5DC-339D12EFD4B8}" dt="2026-09-29T07:24:40.022" v="4421" actId="14100"/>
          <ac:spMkLst>
            <pc:docMk/>
            <pc:sldMk cId="3789017446" sldId="1539"/>
            <ac:spMk id="4" creationId="{D36CDCC8-D80A-3CA3-9903-EC310613197D}"/>
          </ac:spMkLst>
        </pc:spChg>
        <pc:spChg chg="add del">
          <ac:chgData name="Duijf, Antoinette" userId="80426808-569e-4360-acb0-e5a6dc4b8ad2" providerId="ADAL" clId="{00582A34-8C2B-428E-B5DC-339D12EFD4B8}" dt="2026-09-29T07:24:17.707" v="4371" actId="478"/>
          <ac:spMkLst>
            <pc:docMk/>
            <pc:sldMk cId="3789017446" sldId="1539"/>
            <ac:spMk id="17" creationId="{C1425AC1-9DC8-281E-E8B8-19B95CB4C756}"/>
          </ac:spMkLst>
        </pc:spChg>
      </pc:sldChg>
      <pc:sldChg chg="new del">
        <pc:chgData name="Duijf, Antoinette" userId="80426808-569e-4360-acb0-e5a6dc4b8ad2" providerId="ADAL" clId="{00582A34-8C2B-428E-B5DC-339D12EFD4B8}" dt="2026-09-29T07:58:37.676" v="4977" actId="47"/>
        <pc:sldMkLst>
          <pc:docMk/>
          <pc:sldMk cId="203661589" sldId="1540"/>
        </pc:sldMkLst>
      </pc:sldChg>
      <pc:sldChg chg="addSp modSp add mod">
        <pc:chgData name="Duijf, Antoinette" userId="80426808-569e-4360-acb0-e5a6dc4b8ad2" providerId="ADAL" clId="{00582A34-8C2B-428E-B5DC-339D12EFD4B8}" dt="2026-09-29T07:23:12.334" v="4367" actId="1076"/>
        <pc:sldMkLst>
          <pc:docMk/>
          <pc:sldMk cId="3926903154" sldId="1541"/>
        </pc:sldMkLst>
        <pc:spChg chg="mod">
          <ac:chgData name="Duijf, Antoinette" userId="80426808-569e-4360-acb0-e5a6dc4b8ad2" providerId="ADAL" clId="{00582A34-8C2B-428E-B5DC-339D12EFD4B8}" dt="2026-09-28T19:16:06.508" v="1147" actId="20577"/>
          <ac:spMkLst>
            <pc:docMk/>
            <pc:sldMk cId="3926903154" sldId="1541"/>
            <ac:spMk id="33" creationId="{8248CA03-5D4B-EA22-B0B4-ECA289A0C318}"/>
          </ac:spMkLst>
        </pc:spChg>
        <pc:spChg chg="mod">
          <ac:chgData name="Duijf, Antoinette" userId="80426808-569e-4360-acb0-e5a6dc4b8ad2" providerId="ADAL" clId="{00582A34-8C2B-428E-B5DC-339D12EFD4B8}" dt="2026-09-28T19:16:09.722" v="1157" actId="20577"/>
          <ac:spMkLst>
            <pc:docMk/>
            <pc:sldMk cId="3926903154" sldId="1541"/>
            <ac:spMk id="34" creationId="{F497DC8D-D8E8-3AA0-5CC2-CF06314C19E5}"/>
          </ac:spMkLst>
        </pc:spChg>
        <pc:spChg chg="mod">
          <ac:chgData name="Duijf, Antoinette" userId="80426808-569e-4360-acb0-e5a6dc4b8ad2" providerId="ADAL" clId="{00582A34-8C2B-428E-B5DC-339D12EFD4B8}" dt="2026-09-29T07:18:38.769" v="4249" actId="20577"/>
          <ac:spMkLst>
            <pc:docMk/>
            <pc:sldMk cId="3926903154" sldId="1541"/>
            <ac:spMk id="35" creationId="{9070ED17-7B6C-B0C7-B391-B4223842C62E}"/>
          </ac:spMkLst>
        </pc:spChg>
        <pc:spChg chg="mod">
          <ac:chgData name="Duijf, Antoinette" userId="80426808-569e-4360-acb0-e5a6dc4b8ad2" providerId="ADAL" clId="{00582A34-8C2B-428E-B5DC-339D12EFD4B8}" dt="2026-09-29T07:23:06.672" v="4366" actId="255"/>
          <ac:spMkLst>
            <pc:docMk/>
            <pc:sldMk cId="3926903154" sldId="1541"/>
            <ac:spMk id="36" creationId="{24A904DE-6D71-EB25-98BF-F75D93D64063}"/>
          </ac:spMkLst>
        </pc:spChg>
        <pc:picChg chg="add mod">
          <ac:chgData name="Duijf, Antoinette" userId="80426808-569e-4360-acb0-e5a6dc4b8ad2" providerId="ADAL" clId="{00582A34-8C2B-428E-B5DC-339D12EFD4B8}" dt="2026-09-29T07:18:19.669" v="4236" actId="1036"/>
          <ac:picMkLst>
            <pc:docMk/>
            <pc:sldMk cId="3926903154" sldId="1541"/>
            <ac:picMk id="8" creationId="{EFA86A96-00C8-370F-0F57-61D096EF6290}"/>
          </ac:picMkLst>
        </pc:picChg>
        <pc:picChg chg="add mod">
          <ac:chgData name="Duijf, Antoinette" userId="80426808-569e-4360-acb0-e5a6dc4b8ad2" providerId="ADAL" clId="{00582A34-8C2B-428E-B5DC-339D12EFD4B8}" dt="2026-09-29T07:23:12.334" v="4367" actId="1076"/>
          <ac:picMkLst>
            <pc:docMk/>
            <pc:sldMk cId="3926903154" sldId="1541"/>
            <ac:picMk id="18" creationId="{3BEA5767-3BAD-E68D-819E-32889A6C6CA1}"/>
          </ac:picMkLst>
        </pc:picChg>
      </pc:sldChg>
      <pc:sldChg chg="addSp modSp add mod modNotesTx">
        <pc:chgData name="Duijf, Antoinette" userId="80426808-569e-4360-acb0-e5a6dc4b8ad2" providerId="ADAL" clId="{00582A34-8C2B-428E-B5DC-339D12EFD4B8}" dt="2026-09-29T07:07:01.118" v="3894" actId="20577"/>
        <pc:sldMkLst>
          <pc:docMk/>
          <pc:sldMk cId="2010640375" sldId="1542"/>
        </pc:sldMkLst>
        <pc:spChg chg="mod">
          <ac:chgData name="Duijf, Antoinette" userId="80426808-569e-4360-acb0-e5a6dc4b8ad2" providerId="ADAL" clId="{00582A34-8C2B-428E-B5DC-339D12EFD4B8}" dt="2026-09-28T19:13:54.011" v="1020" actId="255"/>
          <ac:spMkLst>
            <pc:docMk/>
            <pc:sldMk cId="2010640375" sldId="1542"/>
            <ac:spMk id="33" creationId="{C50BE989-3199-3E4A-DD25-0C18DA5A0896}"/>
          </ac:spMkLst>
        </pc:spChg>
        <pc:spChg chg="mod">
          <ac:chgData name="Duijf, Antoinette" userId="80426808-569e-4360-acb0-e5a6dc4b8ad2" providerId="ADAL" clId="{00582A34-8C2B-428E-B5DC-339D12EFD4B8}" dt="2026-09-28T19:13:34.670" v="1015" actId="20577"/>
          <ac:spMkLst>
            <pc:docMk/>
            <pc:sldMk cId="2010640375" sldId="1542"/>
            <ac:spMk id="34" creationId="{4AA436FE-3FE6-A19A-D41B-0D4F46EABFEA}"/>
          </ac:spMkLst>
        </pc:spChg>
        <pc:spChg chg="mod">
          <ac:chgData name="Duijf, Antoinette" userId="80426808-569e-4360-acb0-e5a6dc4b8ad2" providerId="ADAL" clId="{00582A34-8C2B-428E-B5DC-339D12EFD4B8}" dt="2026-09-29T07:01:58.160" v="3806" actId="115"/>
          <ac:spMkLst>
            <pc:docMk/>
            <pc:sldMk cId="2010640375" sldId="1542"/>
            <ac:spMk id="35" creationId="{3382DF1B-A795-EA79-616D-2ED4A1532A6B}"/>
          </ac:spMkLst>
        </pc:spChg>
        <pc:spChg chg="mod">
          <ac:chgData name="Duijf, Antoinette" userId="80426808-569e-4360-acb0-e5a6dc4b8ad2" providerId="ADAL" clId="{00582A34-8C2B-428E-B5DC-339D12EFD4B8}" dt="2026-09-29T07:06:42.232" v="3869" actId="20577"/>
          <ac:spMkLst>
            <pc:docMk/>
            <pc:sldMk cId="2010640375" sldId="1542"/>
            <ac:spMk id="36" creationId="{A9B0514B-EE2F-6BD8-B71D-45E4231F61F8}"/>
          </ac:spMkLst>
        </pc:spChg>
        <pc:picChg chg="add mod">
          <ac:chgData name="Duijf, Antoinette" userId="80426808-569e-4360-acb0-e5a6dc4b8ad2" providerId="ADAL" clId="{00582A34-8C2B-428E-B5DC-339D12EFD4B8}" dt="2026-09-29T07:02:01.777" v="3807" actId="14100"/>
          <ac:picMkLst>
            <pc:docMk/>
            <pc:sldMk cId="2010640375" sldId="1542"/>
            <ac:picMk id="8" creationId="{917FC48A-584B-0E16-F4C8-74482934E325}"/>
          </ac:picMkLst>
        </pc:picChg>
        <pc:picChg chg="add mod">
          <ac:chgData name="Duijf, Antoinette" userId="80426808-569e-4360-acb0-e5a6dc4b8ad2" providerId="ADAL" clId="{00582A34-8C2B-428E-B5DC-339D12EFD4B8}" dt="2026-09-29T07:06:57.028" v="3871" actId="1076"/>
          <ac:picMkLst>
            <pc:docMk/>
            <pc:sldMk cId="2010640375" sldId="1542"/>
            <ac:picMk id="18" creationId="{FBD14E95-B11F-F714-8B39-E008784054CA}"/>
          </ac:picMkLst>
        </pc:picChg>
      </pc:sldChg>
      <pc:sldChg chg="addSp modSp add mod modNotesTx">
        <pc:chgData name="Duijf, Antoinette" userId="80426808-569e-4360-acb0-e5a6dc4b8ad2" providerId="ADAL" clId="{00582A34-8C2B-428E-B5DC-339D12EFD4B8}" dt="2026-09-29T07:17:03.381" v="4136" actId="20577"/>
        <pc:sldMkLst>
          <pc:docMk/>
          <pc:sldMk cId="3360653464" sldId="1543"/>
        </pc:sldMkLst>
        <pc:spChg chg="mod">
          <ac:chgData name="Duijf, Antoinette" userId="80426808-569e-4360-acb0-e5a6dc4b8ad2" providerId="ADAL" clId="{00582A34-8C2B-428E-B5DC-339D12EFD4B8}" dt="2026-09-28T19:14:26.069" v="1036" actId="20577"/>
          <ac:spMkLst>
            <pc:docMk/>
            <pc:sldMk cId="3360653464" sldId="1543"/>
            <ac:spMk id="33" creationId="{9E5EB9A3-1088-E98F-1CDE-B61680DDF0C7}"/>
          </ac:spMkLst>
        </pc:spChg>
        <pc:spChg chg="mod">
          <ac:chgData name="Duijf, Antoinette" userId="80426808-569e-4360-acb0-e5a6dc4b8ad2" providerId="ADAL" clId="{00582A34-8C2B-428E-B5DC-339D12EFD4B8}" dt="2026-09-28T19:14:29.629" v="1046" actId="20577"/>
          <ac:spMkLst>
            <pc:docMk/>
            <pc:sldMk cId="3360653464" sldId="1543"/>
            <ac:spMk id="34" creationId="{852910C3-D25E-8FC4-30EA-4283D8FC1FAA}"/>
          </ac:spMkLst>
        </pc:spChg>
        <pc:spChg chg="mod">
          <ac:chgData name="Duijf, Antoinette" userId="80426808-569e-4360-acb0-e5a6dc4b8ad2" providerId="ADAL" clId="{00582A34-8C2B-428E-B5DC-339D12EFD4B8}" dt="2026-09-29T07:08:33.254" v="3964" actId="255"/>
          <ac:spMkLst>
            <pc:docMk/>
            <pc:sldMk cId="3360653464" sldId="1543"/>
            <ac:spMk id="35" creationId="{24CCE807-FBCE-3B9C-598B-B071EC6D99E8}"/>
          </ac:spMkLst>
        </pc:spChg>
        <pc:spChg chg="mod">
          <ac:chgData name="Duijf, Antoinette" userId="80426808-569e-4360-acb0-e5a6dc4b8ad2" providerId="ADAL" clId="{00582A34-8C2B-428E-B5DC-339D12EFD4B8}" dt="2026-09-29T07:16:56.658" v="4114" actId="255"/>
          <ac:spMkLst>
            <pc:docMk/>
            <pc:sldMk cId="3360653464" sldId="1543"/>
            <ac:spMk id="36" creationId="{C997E1FD-A9C1-200F-991A-CBDE00AAAB1D}"/>
          </ac:spMkLst>
        </pc:spChg>
        <pc:picChg chg="add mod modCrop">
          <ac:chgData name="Duijf, Antoinette" userId="80426808-569e-4360-acb0-e5a6dc4b8ad2" providerId="ADAL" clId="{00582A34-8C2B-428E-B5DC-339D12EFD4B8}" dt="2026-09-29T07:08:45.452" v="3965"/>
          <ac:picMkLst>
            <pc:docMk/>
            <pc:sldMk cId="3360653464" sldId="1543"/>
            <ac:picMk id="8" creationId="{4E844A0E-6CA1-BE92-8622-2A71A6BD828D}"/>
          </ac:picMkLst>
        </pc:picChg>
        <pc:picChg chg="add mod">
          <ac:chgData name="Duijf, Antoinette" userId="80426808-569e-4360-acb0-e5a6dc4b8ad2" providerId="ADAL" clId="{00582A34-8C2B-428E-B5DC-339D12EFD4B8}" dt="2026-09-29T07:16:59.788" v="4115" actId="1076"/>
          <ac:picMkLst>
            <pc:docMk/>
            <pc:sldMk cId="3360653464" sldId="1543"/>
            <ac:picMk id="18" creationId="{DC58A7EB-8E17-7890-AEA3-90CBD279636B}"/>
          </ac:picMkLst>
        </pc:picChg>
      </pc:sldChg>
      <pc:sldChg chg="addSp delSp modSp add mod">
        <pc:chgData name="Duijf, Antoinette" userId="80426808-569e-4360-acb0-e5a6dc4b8ad2" providerId="ADAL" clId="{00582A34-8C2B-428E-B5DC-339D12EFD4B8}" dt="2026-09-29T07:44:31.635" v="4808" actId="1076"/>
        <pc:sldMkLst>
          <pc:docMk/>
          <pc:sldMk cId="3002801306" sldId="1552"/>
        </pc:sldMkLst>
        <pc:spChg chg="mod">
          <ac:chgData name="Duijf, Antoinette" userId="80426808-569e-4360-acb0-e5a6dc4b8ad2" providerId="ADAL" clId="{00582A34-8C2B-428E-B5DC-339D12EFD4B8}" dt="2026-09-29T07:44:23.237" v="4806" actId="14100"/>
          <ac:spMkLst>
            <pc:docMk/>
            <pc:sldMk cId="3002801306" sldId="1552"/>
            <ac:spMk id="4" creationId="{F2D48BBE-9C30-05C3-4BF4-23EF55A3C14C}"/>
          </ac:spMkLst>
        </pc:spChg>
        <pc:spChg chg="mod">
          <ac:chgData name="Duijf, Antoinette" userId="80426808-569e-4360-acb0-e5a6dc4b8ad2" providerId="ADAL" clId="{00582A34-8C2B-428E-B5DC-339D12EFD4B8}" dt="2026-09-29T07:43:05.027" v="4798" actId="14100"/>
          <ac:spMkLst>
            <pc:docMk/>
            <pc:sldMk cId="3002801306" sldId="1552"/>
            <ac:spMk id="16" creationId="{B505D78E-6FD7-0C82-92B6-29AE29793936}"/>
          </ac:spMkLst>
        </pc:spChg>
        <pc:spChg chg="mod">
          <ac:chgData name="Duijf, Antoinette" userId="80426808-569e-4360-acb0-e5a6dc4b8ad2" providerId="ADAL" clId="{00582A34-8C2B-428E-B5DC-339D12EFD4B8}" dt="2026-09-29T07:43:01.954" v="4797" actId="20577"/>
          <ac:spMkLst>
            <pc:docMk/>
            <pc:sldMk cId="3002801306" sldId="1552"/>
            <ac:spMk id="17" creationId="{2F76AFC4-5FCD-B4D4-4C86-A91226A1E433}"/>
          </ac:spMkLst>
        </pc:spChg>
        <pc:spChg chg="add del mod">
          <ac:chgData name="Duijf, Antoinette" userId="80426808-569e-4360-acb0-e5a6dc4b8ad2" providerId="ADAL" clId="{00582A34-8C2B-428E-B5DC-339D12EFD4B8}" dt="2026-09-29T07:41:39.578" v="4674" actId="478"/>
          <ac:spMkLst>
            <pc:docMk/>
            <pc:sldMk cId="3002801306" sldId="1552"/>
            <ac:spMk id="25" creationId="{0A5443F0-18A4-1235-F376-CAF88782D1B0}"/>
          </ac:spMkLst>
        </pc:spChg>
        <pc:picChg chg="mod">
          <ac:chgData name="Duijf, Antoinette" userId="80426808-569e-4360-acb0-e5a6dc4b8ad2" providerId="ADAL" clId="{00582A34-8C2B-428E-B5DC-339D12EFD4B8}" dt="2026-09-29T07:43:14.023" v="4800" actId="1076"/>
          <ac:picMkLst>
            <pc:docMk/>
            <pc:sldMk cId="3002801306" sldId="1552"/>
            <ac:picMk id="9" creationId="{FABF10F1-097A-F521-9967-EA612984E1B3}"/>
          </ac:picMkLst>
        </pc:picChg>
        <pc:picChg chg="del">
          <ac:chgData name="Duijf, Antoinette" userId="80426808-569e-4360-acb0-e5a6dc4b8ad2" providerId="ADAL" clId="{00582A34-8C2B-428E-B5DC-339D12EFD4B8}" dt="2026-09-28T20:05:32.969" v="1658" actId="478"/>
          <ac:picMkLst>
            <pc:docMk/>
            <pc:sldMk cId="3002801306" sldId="1552"/>
            <ac:picMk id="10" creationId="{0A8023C1-5AE9-CE5D-4C5B-83DB34899ABD}"/>
          </ac:picMkLst>
        </pc:picChg>
        <pc:picChg chg="add mod">
          <ac:chgData name="Duijf, Antoinette" userId="80426808-569e-4360-acb0-e5a6dc4b8ad2" providerId="ADAL" clId="{00582A34-8C2B-428E-B5DC-339D12EFD4B8}" dt="2026-09-29T07:44:31.635" v="4808" actId="1076"/>
          <ac:picMkLst>
            <pc:docMk/>
            <pc:sldMk cId="3002801306" sldId="1552"/>
            <ac:picMk id="11" creationId="{283C7295-40AF-3B1B-3E65-3E8F41685ADE}"/>
          </ac:picMkLst>
        </pc:picChg>
        <pc:picChg chg="del">
          <ac:chgData name="Duijf, Antoinette" userId="80426808-569e-4360-acb0-e5a6dc4b8ad2" providerId="ADAL" clId="{00582A34-8C2B-428E-B5DC-339D12EFD4B8}" dt="2026-09-28T20:05:33.615" v="1659" actId="478"/>
          <ac:picMkLst>
            <pc:docMk/>
            <pc:sldMk cId="3002801306" sldId="1552"/>
            <ac:picMk id="11" creationId="{6A7C5CC9-09F1-48CA-6396-1F6580BF380D}"/>
          </ac:picMkLst>
        </pc:picChg>
        <pc:picChg chg="del">
          <ac:chgData name="Duijf, Antoinette" userId="80426808-569e-4360-acb0-e5a6dc4b8ad2" providerId="ADAL" clId="{00582A34-8C2B-428E-B5DC-339D12EFD4B8}" dt="2026-09-28T20:05:34.992" v="1661" actId="478"/>
          <ac:picMkLst>
            <pc:docMk/>
            <pc:sldMk cId="3002801306" sldId="1552"/>
            <ac:picMk id="24" creationId="{3063669B-961B-C4FE-2A2E-F50EEDF3F201}"/>
          </ac:picMkLst>
        </pc:picChg>
        <pc:picChg chg="add mod">
          <ac:chgData name="Duijf, Antoinette" userId="80426808-569e-4360-acb0-e5a6dc4b8ad2" providerId="ADAL" clId="{00582A34-8C2B-428E-B5DC-339D12EFD4B8}" dt="2026-09-29T07:44:09.831" v="4805" actId="1076"/>
          <ac:picMkLst>
            <pc:docMk/>
            <pc:sldMk cId="3002801306" sldId="1552"/>
            <ac:picMk id="26" creationId="{55EE6A34-958F-0AF1-B466-9A5453F1F1AA}"/>
          </ac:picMkLst>
        </pc:picChg>
        <pc:picChg chg="del">
          <ac:chgData name="Duijf, Antoinette" userId="80426808-569e-4360-acb0-e5a6dc4b8ad2" providerId="ADAL" clId="{00582A34-8C2B-428E-B5DC-339D12EFD4B8}" dt="2026-09-28T20:05:34.195" v="1660" actId="478"/>
          <ac:picMkLst>
            <pc:docMk/>
            <pc:sldMk cId="3002801306" sldId="1552"/>
            <ac:picMk id="28" creationId="{66FCB006-366A-F6DF-D102-500290131A46}"/>
          </ac:picMkLst>
        </pc:picChg>
      </pc:sldChg>
      <pc:sldChg chg="addSp delSp modSp add mod modNotesTx">
        <pc:chgData name="Duijf, Antoinette" userId="80426808-569e-4360-acb0-e5a6dc4b8ad2" providerId="ADAL" clId="{00582A34-8C2B-428E-B5DC-339D12EFD4B8}" dt="2026-09-29T08:17:24.398" v="5724" actId="14100"/>
        <pc:sldMkLst>
          <pc:docMk/>
          <pc:sldMk cId="963073576" sldId="1553"/>
        </pc:sldMkLst>
        <pc:spChg chg="add del mod">
          <ac:chgData name="Duijf, Antoinette" userId="80426808-569e-4360-acb0-e5a6dc4b8ad2" providerId="ADAL" clId="{00582A34-8C2B-428E-B5DC-339D12EFD4B8}" dt="2026-09-29T08:12:58.538" v="5661" actId="478"/>
          <ac:spMkLst>
            <pc:docMk/>
            <pc:sldMk cId="963073576" sldId="1553"/>
            <ac:spMk id="2" creationId="{7E2B928F-3A72-EDE8-5790-DF1E14D07506}"/>
          </ac:spMkLst>
        </pc:spChg>
        <pc:spChg chg="mod">
          <ac:chgData name="Duijf, Antoinette" userId="80426808-569e-4360-acb0-e5a6dc4b8ad2" providerId="ADAL" clId="{00582A34-8C2B-428E-B5DC-339D12EFD4B8}" dt="2026-09-29T08:17:24.398" v="5724" actId="14100"/>
          <ac:spMkLst>
            <pc:docMk/>
            <pc:sldMk cId="963073576" sldId="1553"/>
            <ac:spMk id="33" creationId="{52A56E27-D5AB-5175-C030-764A265BEC60}"/>
          </ac:spMkLst>
        </pc:spChg>
        <pc:spChg chg="mod">
          <ac:chgData name="Duijf, Antoinette" userId="80426808-569e-4360-acb0-e5a6dc4b8ad2" providerId="ADAL" clId="{00582A34-8C2B-428E-B5DC-339D12EFD4B8}" dt="2026-09-28T19:56:13.769" v="1508" actId="20577"/>
          <ac:spMkLst>
            <pc:docMk/>
            <pc:sldMk cId="963073576" sldId="1553"/>
            <ac:spMk id="34" creationId="{4982967E-7E78-FB33-2D89-7B4CAF24EFBD}"/>
          </ac:spMkLst>
        </pc:spChg>
        <pc:spChg chg="mod">
          <ac:chgData name="Duijf, Antoinette" userId="80426808-569e-4360-acb0-e5a6dc4b8ad2" providerId="ADAL" clId="{00582A34-8C2B-428E-B5DC-339D12EFD4B8}" dt="2026-09-29T06:37:13.749" v="2894" actId="115"/>
          <ac:spMkLst>
            <pc:docMk/>
            <pc:sldMk cId="963073576" sldId="1553"/>
            <ac:spMk id="35" creationId="{E474AE49-D34E-EEEA-C337-7A496C4ADE15}"/>
          </ac:spMkLst>
        </pc:spChg>
        <pc:spChg chg="mod">
          <ac:chgData name="Duijf, Antoinette" userId="80426808-569e-4360-acb0-e5a6dc4b8ad2" providerId="ADAL" clId="{00582A34-8C2B-428E-B5DC-339D12EFD4B8}" dt="2026-09-29T08:14:46.480" v="5723" actId="115"/>
          <ac:spMkLst>
            <pc:docMk/>
            <pc:sldMk cId="963073576" sldId="1553"/>
            <ac:spMk id="36" creationId="{4BA91E9B-0C9A-92C1-8E38-4766C1AA8D00}"/>
          </ac:spMkLst>
        </pc:spChg>
        <pc:picChg chg="add mod">
          <ac:chgData name="Duijf, Antoinette" userId="80426808-569e-4360-acb0-e5a6dc4b8ad2" providerId="ADAL" clId="{00582A34-8C2B-428E-B5DC-339D12EFD4B8}" dt="2026-09-29T06:37:18.217" v="2895" actId="1076"/>
          <ac:picMkLst>
            <pc:docMk/>
            <pc:sldMk cId="963073576" sldId="1553"/>
            <ac:picMk id="9" creationId="{6100BC7B-2882-8257-C387-5A5E431EFDF0}"/>
          </ac:picMkLst>
        </pc:picChg>
        <pc:picChg chg="add del mod">
          <ac:chgData name="Duijf, Antoinette" userId="80426808-569e-4360-acb0-e5a6dc4b8ad2" providerId="ADAL" clId="{00582A34-8C2B-428E-B5DC-339D12EFD4B8}" dt="2026-09-29T08:12:59.188" v="5662" actId="478"/>
          <ac:picMkLst>
            <pc:docMk/>
            <pc:sldMk cId="963073576" sldId="1553"/>
            <ac:picMk id="19" creationId="{AE82E8EE-99C6-CDF6-7F33-1A26D349032F}"/>
          </ac:picMkLst>
        </pc:picChg>
        <pc:picChg chg="add mod">
          <ac:chgData name="Duijf, Antoinette" userId="80426808-569e-4360-acb0-e5a6dc4b8ad2" providerId="ADAL" clId="{00582A34-8C2B-428E-B5DC-339D12EFD4B8}" dt="2026-09-29T08:13:47.288" v="5667" actId="1076"/>
          <ac:picMkLst>
            <pc:docMk/>
            <pc:sldMk cId="963073576" sldId="1553"/>
            <ac:picMk id="23" creationId="{DBFF8438-7752-CFD2-29D1-16420B8C1B0F}"/>
          </ac:picMkLst>
        </pc:picChg>
      </pc:sldChg>
      <pc:sldChg chg="addSp modSp new mod modNotesTx">
        <pc:chgData name="Duijf, Antoinette" userId="80426808-569e-4360-acb0-e5a6dc4b8ad2" providerId="ADAL" clId="{00582A34-8C2B-428E-B5DC-339D12EFD4B8}" dt="2026-09-28T20:34:06.499" v="2267" actId="12788"/>
        <pc:sldMkLst>
          <pc:docMk/>
          <pc:sldMk cId="3065816948" sldId="1554"/>
        </pc:sldMkLst>
        <pc:spChg chg="add mod">
          <ac:chgData name="Duijf, Antoinette" userId="80426808-569e-4360-acb0-e5a6dc4b8ad2" providerId="ADAL" clId="{00582A34-8C2B-428E-B5DC-339D12EFD4B8}" dt="2026-09-28T20:33:57.091" v="2246" actId="207"/>
          <ac:spMkLst>
            <pc:docMk/>
            <pc:sldMk cId="3065816948" sldId="1554"/>
            <ac:spMk id="5" creationId="{BB642F94-07E5-A6D8-D230-47150B1C773D}"/>
          </ac:spMkLst>
        </pc:spChg>
        <pc:picChg chg="add mod">
          <ac:chgData name="Duijf, Antoinette" userId="80426808-569e-4360-acb0-e5a6dc4b8ad2" providerId="ADAL" clId="{00582A34-8C2B-428E-B5DC-339D12EFD4B8}" dt="2026-09-28T20:34:06.499" v="2267" actId="12788"/>
          <ac:picMkLst>
            <pc:docMk/>
            <pc:sldMk cId="3065816948" sldId="1554"/>
            <ac:picMk id="3" creationId="{D7D739A7-D531-0C5E-9F37-B33E6DA124C8}"/>
          </ac:picMkLst>
        </pc:picChg>
      </pc:sldChg>
      <pc:sldChg chg="addSp delSp modSp add mod">
        <pc:chgData name="Duijf, Antoinette" userId="80426808-569e-4360-acb0-e5a6dc4b8ad2" providerId="ADAL" clId="{00582A34-8C2B-428E-B5DC-339D12EFD4B8}" dt="2026-09-29T07:31:06.327" v="4516" actId="14100"/>
        <pc:sldMkLst>
          <pc:docMk/>
          <pc:sldMk cId="3484598993" sldId="1555"/>
        </pc:sldMkLst>
        <pc:spChg chg="add del mod">
          <ac:chgData name="Duijf, Antoinette" userId="80426808-569e-4360-acb0-e5a6dc4b8ad2" providerId="ADAL" clId="{00582A34-8C2B-428E-B5DC-339D12EFD4B8}" dt="2026-09-29T07:28:22.669" v="4502" actId="478"/>
          <ac:spMkLst>
            <pc:docMk/>
            <pc:sldMk cId="3484598993" sldId="1555"/>
            <ac:spMk id="4" creationId="{4E41D3AB-9854-FB81-517C-852C359373E3}"/>
          </ac:spMkLst>
        </pc:spChg>
        <pc:spChg chg="add mod">
          <ac:chgData name="Duijf, Antoinette" userId="80426808-569e-4360-acb0-e5a6dc4b8ad2" providerId="ADAL" clId="{00582A34-8C2B-428E-B5DC-339D12EFD4B8}" dt="2026-09-29T07:31:06.327" v="4516" actId="14100"/>
          <ac:spMkLst>
            <pc:docMk/>
            <pc:sldMk cId="3484598993" sldId="1555"/>
            <ac:spMk id="8" creationId="{2158388C-C2BA-D6D2-9BA1-C4E83838F82E}"/>
          </ac:spMkLst>
        </pc:spChg>
        <pc:picChg chg="add mod">
          <ac:chgData name="Duijf, Antoinette" userId="80426808-569e-4360-acb0-e5a6dc4b8ad2" providerId="ADAL" clId="{00582A34-8C2B-428E-B5DC-339D12EFD4B8}" dt="2026-09-29T07:27:12.220" v="4454" actId="1076"/>
          <ac:picMkLst>
            <pc:docMk/>
            <pc:sldMk cId="3484598993" sldId="1555"/>
            <ac:picMk id="3" creationId="{BB1E59D4-178A-03E2-F919-CBC993986933}"/>
          </ac:picMkLst>
        </pc:picChg>
        <pc:picChg chg="add mod">
          <ac:chgData name="Duijf, Antoinette" userId="80426808-569e-4360-acb0-e5a6dc4b8ad2" providerId="ADAL" clId="{00582A34-8C2B-428E-B5DC-339D12EFD4B8}" dt="2026-09-29T07:30:50.074" v="4505" actId="14100"/>
          <ac:picMkLst>
            <pc:docMk/>
            <pc:sldMk cId="3484598993" sldId="1555"/>
            <ac:picMk id="7" creationId="{07102035-3857-086C-2E5B-FB19A7223C47}"/>
          </ac:picMkLst>
        </pc:picChg>
        <pc:picChg chg="del">
          <ac:chgData name="Duijf, Antoinette" userId="80426808-569e-4360-acb0-e5a6dc4b8ad2" providerId="ADAL" clId="{00582A34-8C2B-428E-B5DC-339D12EFD4B8}" dt="2026-09-29T06:36:11.282" v="2837" actId="478"/>
          <ac:picMkLst>
            <pc:docMk/>
            <pc:sldMk cId="3484598993" sldId="1555"/>
            <ac:picMk id="15" creationId="{9C9D4B89-7A03-77A0-DFAF-3DECF6A53CE1}"/>
          </ac:picMkLst>
        </pc:picChg>
      </pc:sldChg>
      <pc:sldChg chg="del">
        <pc:chgData name="Duijf, Antoinette" userId="80426808-569e-4360-acb0-e5a6dc4b8ad2" providerId="ADAL" clId="{00582A34-8C2B-428E-B5DC-339D12EFD4B8}" dt="2026-09-29T07:59:44.148" v="5025" actId="47"/>
        <pc:sldMkLst>
          <pc:docMk/>
          <pc:sldMk cId="3383429825" sldId="1556"/>
        </pc:sldMkLst>
      </pc:sldChg>
      <pc:sldChg chg="addSp modSp del mod">
        <pc:chgData name="Duijf, Antoinette" userId="80426808-569e-4360-acb0-e5a6dc4b8ad2" providerId="ADAL" clId="{00582A34-8C2B-428E-B5DC-339D12EFD4B8}" dt="2026-09-29T07:59:39.396" v="5024" actId="47"/>
        <pc:sldMkLst>
          <pc:docMk/>
          <pc:sldMk cId="1058736771" sldId="1558"/>
        </pc:sldMkLst>
        <pc:spChg chg="mod">
          <ac:chgData name="Duijf, Antoinette" userId="80426808-569e-4360-acb0-e5a6dc4b8ad2" providerId="ADAL" clId="{00582A34-8C2B-428E-B5DC-339D12EFD4B8}" dt="2026-09-29T07:46:49.526" v="4811" actId="207"/>
          <ac:spMkLst>
            <pc:docMk/>
            <pc:sldMk cId="1058736771" sldId="1558"/>
            <ac:spMk id="2" creationId="{74D983F7-315F-17E2-7DF0-59A6D6AE0739}"/>
          </ac:spMkLst>
        </pc:spChg>
        <pc:spChg chg="add mod">
          <ac:chgData name="Duijf, Antoinette" userId="80426808-569e-4360-acb0-e5a6dc4b8ad2" providerId="ADAL" clId="{00582A34-8C2B-428E-B5DC-339D12EFD4B8}" dt="2026-09-29T07:47:55.021" v="4887" actId="20577"/>
          <ac:spMkLst>
            <pc:docMk/>
            <pc:sldMk cId="1058736771" sldId="1558"/>
            <ac:spMk id="7" creationId="{95881A67-3518-21E9-2B5D-E73BDD8DDC3E}"/>
          </ac:spMkLst>
        </pc:spChg>
      </pc:sldChg>
    </pc:docChg>
  </pc:docChgLst>
  <pc:docChgLst>
    <pc:chgData name="Harmsel ter, Marjan" userId="5bf7b4e5-383a-4bf6-a1ba-3724f9cc09cb" providerId="ADAL" clId="{7667DC48-2406-4F94-BA94-5BF632662154}"/>
    <pc:docChg chg="modSld">
      <pc:chgData name="Harmsel ter, Marjan" userId="5bf7b4e5-383a-4bf6-a1ba-3724f9cc09cb" providerId="ADAL" clId="{7667DC48-2406-4F94-BA94-5BF632662154}" dt="2026-09-26T08:02:55.535" v="18" actId="20577"/>
      <pc:docMkLst>
        <pc:docMk/>
      </pc:docMkLst>
      <pc:sldChg chg="modNotesTx">
        <pc:chgData name="Harmsel ter, Marjan" userId="5bf7b4e5-383a-4bf6-a1ba-3724f9cc09cb" providerId="ADAL" clId="{7667DC48-2406-4F94-BA94-5BF632662154}" dt="2026-09-26T08:02:55.535" v="18" actId="20577"/>
        <pc:sldMkLst>
          <pc:docMk/>
          <pc:sldMk cId="2189114603" sldId="1437"/>
        </pc:sldMkLst>
      </pc:sldChg>
    </pc:docChg>
  </pc:docChgLst>
  <pc:docChgLst>
    <pc:chgData name="Routledge, Mandy" userId="bacdedf5-8e30-494b-ad8b-f27fa30c4f8d" providerId="ADAL" clId="{CCB24F93-BDB9-4BD7-8A35-FDD7F9D1AA15}"/>
    <pc:docChg chg="undo custSel addSld delSld modSld">
      <pc:chgData name="Routledge, Mandy" userId="bacdedf5-8e30-494b-ad8b-f27fa30c4f8d" providerId="ADAL" clId="{CCB24F93-BDB9-4BD7-8A35-FDD7F9D1AA15}" dt="2026-09-29T07:50:59.919" v="1415" actId="1076"/>
      <pc:docMkLst>
        <pc:docMk/>
      </pc:docMkLst>
      <pc:sldChg chg="addSp modSp mod">
        <pc:chgData name="Routledge, Mandy" userId="bacdedf5-8e30-494b-ad8b-f27fa30c4f8d" providerId="ADAL" clId="{CCB24F93-BDB9-4BD7-8A35-FDD7F9D1AA15}" dt="2026-09-29T07:29:33.517" v="1262" actId="1076"/>
        <pc:sldMkLst>
          <pc:docMk/>
          <pc:sldMk cId="1671649065" sldId="934"/>
        </pc:sldMkLst>
        <pc:picChg chg="add mod">
          <ac:chgData name="Routledge, Mandy" userId="bacdedf5-8e30-494b-ad8b-f27fa30c4f8d" providerId="ADAL" clId="{CCB24F93-BDB9-4BD7-8A35-FDD7F9D1AA15}" dt="2026-09-29T07:29:33.517" v="1262" actId="1076"/>
          <ac:picMkLst>
            <pc:docMk/>
            <pc:sldMk cId="1671649065" sldId="934"/>
            <ac:picMk id="5" creationId="{C45A9089-0DB5-084C-0502-7DE4A4629957}"/>
          </ac:picMkLst>
        </pc:picChg>
      </pc:sldChg>
      <pc:sldChg chg="modSp mod">
        <pc:chgData name="Routledge, Mandy" userId="bacdedf5-8e30-494b-ad8b-f27fa30c4f8d" providerId="ADAL" clId="{CCB24F93-BDB9-4BD7-8A35-FDD7F9D1AA15}" dt="2026-09-29T07:33:23.997" v="1295" actId="114"/>
        <pc:sldMkLst>
          <pc:docMk/>
          <pc:sldMk cId="2189114603" sldId="1437"/>
        </pc:sldMkLst>
        <pc:spChg chg="mod">
          <ac:chgData name="Routledge, Mandy" userId="bacdedf5-8e30-494b-ad8b-f27fa30c4f8d" providerId="ADAL" clId="{CCB24F93-BDB9-4BD7-8A35-FDD7F9D1AA15}" dt="2026-09-29T07:33:23.997" v="1295" actId="114"/>
          <ac:spMkLst>
            <pc:docMk/>
            <pc:sldMk cId="2189114603" sldId="1437"/>
            <ac:spMk id="2" creationId="{76B5FA1E-58A6-1CFC-4D50-D7E22BCCEECD}"/>
          </ac:spMkLst>
        </pc:spChg>
        <pc:spChg chg="mod">
          <ac:chgData name="Routledge, Mandy" userId="bacdedf5-8e30-494b-ad8b-f27fa30c4f8d" providerId="ADAL" clId="{CCB24F93-BDB9-4BD7-8A35-FDD7F9D1AA15}" dt="2026-09-29T06:22:02.714" v="2" actId="20577"/>
          <ac:spMkLst>
            <pc:docMk/>
            <pc:sldMk cId="2189114603" sldId="1437"/>
            <ac:spMk id="3" creationId="{00000000-0000-0000-0000-000000000000}"/>
          </ac:spMkLst>
        </pc:spChg>
      </pc:sldChg>
      <pc:sldChg chg="modSp mod">
        <pc:chgData name="Routledge, Mandy" userId="bacdedf5-8e30-494b-ad8b-f27fa30c4f8d" providerId="ADAL" clId="{CCB24F93-BDB9-4BD7-8A35-FDD7F9D1AA15}" dt="2026-09-29T07:27:42.607" v="1175" actId="114"/>
        <pc:sldMkLst>
          <pc:docMk/>
          <pc:sldMk cId="4207872812" sldId="1475"/>
        </pc:sldMkLst>
        <pc:spChg chg="mod">
          <ac:chgData name="Routledge, Mandy" userId="bacdedf5-8e30-494b-ad8b-f27fa30c4f8d" providerId="ADAL" clId="{CCB24F93-BDB9-4BD7-8A35-FDD7F9D1AA15}" dt="2026-09-29T07:27:42.607" v="1175" actId="114"/>
          <ac:spMkLst>
            <pc:docMk/>
            <pc:sldMk cId="4207872812" sldId="1475"/>
            <ac:spMk id="11" creationId="{0B4B0985-65C6-F835-7146-D3C52B60596E}"/>
          </ac:spMkLst>
        </pc:spChg>
      </pc:sldChg>
      <pc:sldChg chg="modSp mod">
        <pc:chgData name="Routledge, Mandy" userId="bacdedf5-8e30-494b-ad8b-f27fa30c4f8d" providerId="ADAL" clId="{CCB24F93-BDB9-4BD7-8A35-FDD7F9D1AA15}" dt="2026-09-29T07:28:10.195" v="1254" actId="20577"/>
        <pc:sldMkLst>
          <pc:docMk/>
          <pc:sldMk cId="2452007587" sldId="1476"/>
        </pc:sldMkLst>
        <pc:spChg chg="mod">
          <ac:chgData name="Routledge, Mandy" userId="bacdedf5-8e30-494b-ad8b-f27fa30c4f8d" providerId="ADAL" clId="{CCB24F93-BDB9-4BD7-8A35-FDD7F9D1AA15}" dt="2026-09-29T07:28:10.195" v="1254" actId="20577"/>
          <ac:spMkLst>
            <pc:docMk/>
            <pc:sldMk cId="2452007587" sldId="1476"/>
            <ac:spMk id="5" creationId="{2645B3F8-215E-7E03-B4D3-5E51EF540131}"/>
          </ac:spMkLst>
        </pc:spChg>
      </pc:sldChg>
      <pc:sldChg chg="delSp mod">
        <pc:chgData name="Routledge, Mandy" userId="bacdedf5-8e30-494b-ad8b-f27fa30c4f8d" providerId="ADAL" clId="{CCB24F93-BDB9-4BD7-8A35-FDD7F9D1AA15}" dt="2026-09-29T07:29:23.849" v="1258" actId="21"/>
        <pc:sldMkLst>
          <pc:docMk/>
          <pc:sldMk cId="2709048002" sldId="1477"/>
        </pc:sldMkLst>
        <pc:picChg chg="del">
          <ac:chgData name="Routledge, Mandy" userId="bacdedf5-8e30-494b-ad8b-f27fa30c4f8d" providerId="ADAL" clId="{CCB24F93-BDB9-4BD7-8A35-FDD7F9D1AA15}" dt="2026-09-29T07:29:23.849" v="1258" actId="21"/>
          <ac:picMkLst>
            <pc:docMk/>
            <pc:sldMk cId="2709048002" sldId="1477"/>
            <ac:picMk id="5" creationId="{C45A9089-0DB5-084C-0502-7DE4A4629957}"/>
          </ac:picMkLst>
        </pc:picChg>
      </pc:sldChg>
      <pc:sldChg chg="addSp delSp modSp mod">
        <pc:chgData name="Routledge, Mandy" userId="bacdedf5-8e30-494b-ad8b-f27fa30c4f8d" providerId="ADAL" clId="{CCB24F93-BDB9-4BD7-8A35-FDD7F9D1AA15}" dt="2026-09-29T07:38:41.917" v="1300" actId="478"/>
        <pc:sldMkLst>
          <pc:docMk/>
          <pc:sldMk cId="1487044012" sldId="1480"/>
        </pc:sldMkLst>
        <pc:spChg chg="mod">
          <ac:chgData name="Routledge, Mandy" userId="bacdedf5-8e30-494b-ad8b-f27fa30c4f8d" providerId="ADAL" clId="{CCB24F93-BDB9-4BD7-8A35-FDD7F9D1AA15}" dt="2026-09-29T07:32:42.928" v="1281" actId="14100"/>
          <ac:spMkLst>
            <pc:docMk/>
            <pc:sldMk cId="1487044012" sldId="1480"/>
            <ac:spMk id="5" creationId="{F54156F9-0045-8902-DE74-EC7FAB187413}"/>
          </ac:spMkLst>
        </pc:spChg>
        <pc:picChg chg="add del mod">
          <ac:chgData name="Routledge, Mandy" userId="bacdedf5-8e30-494b-ad8b-f27fa30c4f8d" providerId="ADAL" clId="{CCB24F93-BDB9-4BD7-8A35-FDD7F9D1AA15}" dt="2026-09-29T07:38:41.917" v="1300" actId="478"/>
          <ac:picMkLst>
            <pc:docMk/>
            <pc:sldMk cId="1487044012" sldId="1480"/>
            <ac:picMk id="4" creationId="{24979151-0C0F-5897-361B-303BA3419EBF}"/>
          </ac:picMkLst>
        </pc:picChg>
      </pc:sldChg>
      <pc:sldChg chg="addSp delSp modSp mod modNotesTx">
        <pc:chgData name="Routledge, Mandy" userId="bacdedf5-8e30-494b-ad8b-f27fa30c4f8d" providerId="ADAL" clId="{CCB24F93-BDB9-4BD7-8A35-FDD7F9D1AA15}" dt="2026-09-29T07:15:12.366" v="1027" actId="20577"/>
        <pc:sldMkLst>
          <pc:docMk/>
          <pc:sldMk cId="1594331871" sldId="1512"/>
        </pc:sldMkLst>
        <pc:spChg chg="add mod">
          <ac:chgData name="Routledge, Mandy" userId="bacdedf5-8e30-494b-ad8b-f27fa30c4f8d" providerId="ADAL" clId="{CCB24F93-BDB9-4BD7-8A35-FDD7F9D1AA15}" dt="2026-09-29T06:27:00.014" v="25" actId="1076"/>
          <ac:spMkLst>
            <pc:docMk/>
            <pc:sldMk cId="1594331871" sldId="1512"/>
            <ac:spMk id="4" creationId="{711F60F4-BD6A-7995-F53F-9C0F6E6A6E65}"/>
          </ac:spMkLst>
        </pc:spChg>
        <pc:spChg chg="mod">
          <ac:chgData name="Routledge, Mandy" userId="bacdedf5-8e30-494b-ad8b-f27fa30c4f8d" providerId="ADAL" clId="{CCB24F93-BDB9-4BD7-8A35-FDD7F9D1AA15}" dt="2026-09-29T06:25:07.733" v="16" actId="14100"/>
          <ac:spMkLst>
            <pc:docMk/>
            <pc:sldMk cId="1594331871" sldId="1512"/>
            <ac:spMk id="10" creationId="{EC0CC1D0-FE60-F840-73E9-0CE7E683D1F2}"/>
          </ac:spMkLst>
        </pc:spChg>
        <pc:spChg chg="mod">
          <ac:chgData name="Routledge, Mandy" userId="bacdedf5-8e30-494b-ad8b-f27fa30c4f8d" providerId="ADAL" clId="{CCB24F93-BDB9-4BD7-8A35-FDD7F9D1AA15}" dt="2026-09-29T06:25:02.819" v="15" actId="1036"/>
          <ac:spMkLst>
            <pc:docMk/>
            <pc:sldMk cId="1594331871" sldId="1512"/>
            <ac:spMk id="11" creationId="{CD78B488-E032-3F3E-C334-FB96F8D71FB2}"/>
          </ac:spMkLst>
        </pc:spChg>
        <pc:spChg chg="mod">
          <ac:chgData name="Routledge, Mandy" userId="bacdedf5-8e30-494b-ad8b-f27fa30c4f8d" providerId="ADAL" clId="{CCB24F93-BDB9-4BD7-8A35-FDD7F9D1AA15}" dt="2026-09-29T07:12:43.568" v="1009" actId="20577"/>
          <ac:spMkLst>
            <pc:docMk/>
            <pc:sldMk cId="1594331871" sldId="1512"/>
            <ac:spMk id="13" creationId="{4985FF45-EE56-11C3-E0CC-6BBB359031C0}"/>
          </ac:spMkLst>
        </pc:spChg>
        <pc:spChg chg="mod">
          <ac:chgData name="Routledge, Mandy" userId="bacdedf5-8e30-494b-ad8b-f27fa30c4f8d" providerId="ADAL" clId="{CCB24F93-BDB9-4BD7-8A35-FDD7F9D1AA15}" dt="2026-09-29T06:27:05.663" v="34" actId="20577"/>
          <ac:spMkLst>
            <pc:docMk/>
            <pc:sldMk cId="1594331871" sldId="1512"/>
            <ac:spMk id="15" creationId="{6EA1F8B7-D4BC-D8B0-E6FD-F33ECB45A1DD}"/>
          </ac:spMkLst>
        </pc:spChg>
        <pc:spChg chg="add mod ord">
          <ac:chgData name="Routledge, Mandy" userId="bacdedf5-8e30-494b-ad8b-f27fa30c4f8d" providerId="ADAL" clId="{CCB24F93-BDB9-4BD7-8A35-FDD7F9D1AA15}" dt="2026-09-29T06:26:56.333" v="24" actId="1076"/>
          <ac:spMkLst>
            <pc:docMk/>
            <pc:sldMk cId="1594331871" sldId="1512"/>
            <ac:spMk id="16" creationId="{5E1C378C-7D8C-C3E9-89DE-C23D5FBFC252}"/>
          </ac:spMkLst>
        </pc:spChg>
        <pc:spChg chg="add mod">
          <ac:chgData name="Routledge, Mandy" userId="bacdedf5-8e30-494b-ad8b-f27fa30c4f8d" providerId="ADAL" clId="{CCB24F93-BDB9-4BD7-8A35-FDD7F9D1AA15}" dt="2026-09-29T06:42:05.168" v="502" actId="20577"/>
          <ac:spMkLst>
            <pc:docMk/>
            <pc:sldMk cId="1594331871" sldId="1512"/>
            <ac:spMk id="22" creationId="{B720E141-5476-ACF7-D3FF-77992CC0E61D}"/>
          </ac:spMkLst>
        </pc:spChg>
        <pc:spChg chg="add del mod">
          <ac:chgData name="Routledge, Mandy" userId="bacdedf5-8e30-494b-ad8b-f27fa30c4f8d" providerId="ADAL" clId="{CCB24F93-BDB9-4BD7-8A35-FDD7F9D1AA15}" dt="2026-09-29T06:47:33.174" v="936" actId="478"/>
          <ac:spMkLst>
            <pc:docMk/>
            <pc:sldMk cId="1594331871" sldId="1512"/>
            <ac:spMk id="23" creationId="{D28FB99F-5EC7-DE30-CF5B-43BB320F3248}"/>
          </ac:spMkLst>
        </pc:spChg>
        <pc:spChg chg="del mod">
          <ac:chgData name="Routledge, Mandy" userId="bacdedf5-8e30-494b-ad8b-f27fa30c4f8d" providerId="ADAL" clId="{CCB24F93-BDB9-4BD7-8A35-FDD7F9D1AA15}" dt="2026-09-29T06:47:27.534" v="935" actId="478"/>
          <ac:spMkLst>
            <pc:docMk/>
            <pc:sldMk cId="1594331871" sldId="1512"/>
            <ac:spMk id="24" creationId="{81828860-983F-0188-DDA7-BC0733714255}"/>
          </ac:spMkLst>
        </pc:spChg>
        <pc:spChg chg="del">
          <ac:chgData name="Routledge, Mandy" userId="bacdedf5-8e30-494b-ad8b-f27fa30c4f8d" providerId="ADAL" clId="{CCB24F93-BDB9-4BD7-8A35-FDD7F9D1AA15}" dt="2026-09-29T06:50:58.461" v="960" actId="478"/>
          <ac:spMkLst>
            <pc:docMk/>
            <pc:sldMk cId="1594331871" sldId="1512"/>
            <ac:spMk id="25" creationId="{B0A74DF0-ED0D-C1A0-A04C-46D00C5BD7C7}"/>
          </ac:spMkLst>
        </pc:spChg>
        <pc:grpChg chg="mod">
          <ac:chgData name="Routledge, Mandy" userId="bacdedf5-8e30-494b-ad8b-f27fa30c4f8d" providerId="ADAL" clId="{CCB24F93-BDB9-4BD7-8A35-FDD7F9D1AA15}" dt="2026-09-29T06:24:59.493" v="12" actId="1076"/>
          <ac:grpSpMkLst>
            <pc:docMk/>
            <pc:sldMk cId="1594331871" sldId="1512"/>
            <ac:grpSpMk id="20" creationId="{3DD05F28-AA89-0131-F5E3-45BE92293371}"/>
          </ac:grpSpMkLst>
        </pc:grpChg>
        <pc:picChg chg="add mod">
          <ac:chgData name="Routledge, Mandy" userId="bacdedf5-8e30-494b-ad8b-f27fa30c4f8d" providerId="ADAL" clId="{CCB24F93-BDB9-4BD7-8A35-FDD7F9D1AA15}" dt="2026-09-29T06:27:30.154" v="42" actId="14100"/>
          <ac:picMkLst>
            <pc:docMk/>
            <pc:sldMk cId="1594331871" sldId="1512"/>
            <ac:picMk id="17" creationId="{C6C94B7E-DC4A-E9C8-C060-3954DB6CAC17}"/>
          </ac:picMkLst>
        </pc:picChg>
        <pc:picChg chg="add mod">
          <ac:chgData name="Routledge, Mandy" userId="bacdedf5-8e30-494b-ad8b-f27fa30c4f8d" providerId="ADAL" clId="{CCB24F93-BDB9-4BD7-8A35-FDD7F9D1AA15}" dt="2026-09-29T07:12:50.740" v="1013" actId="1076"/>
          <ac:picMkLst>
            <pc:docMk/>
            <pc:sldMk cId="1594331871" sldId="1512"/>
            <ac:picMk id="27" creationId="{5356D482-FC01-F666-BAC9-825438AB3E62}"/>
          </ac:picMkLst>
        </pc:picChg>
        <pc:picChg chg="add mod">
          <ac:chgData name="Routledge, Mandy" userId="bacdedf5-8e30-494b-ad8b-f27fa30c4f8d" providerId="ADAL" clId="{CCB24F93-BDB9-4BD7-8A35-FDD7F9D1AA15}" dt="2026-09-29T07:14:51.048" v="1021" actId="1036"/>
          <ac:picMkLst>
            <pc:docMk/>
            <pc:sldMk cId="1594331871" sldId="1512"/>
            <ac:picMk id="29" creationId="{FD4898F0-87A7-D845-C506-514250E2BDB1}"/>
          </ac:picMkLst>
        </pc:picChg>
      </pc:sldChg>
      <pc:sldChg chg="modSp mod">
        <pc:chgData name="Routledge, Mandy" userId="bacdedf5-8e30-494b-ad8b-f27fa30c4f8d" providerId="ADAL" clId="{CCB24F93-BDB9-4BD7-8A35-FDD7F9D1AA15}" dt="2026-09-29T07:50:59.919" v="1415" actId="1076"/>
        <pc:sldMkLst>
          <pc:docMk/>
          <pc:sldMk cId="2946319108" sldId="1516"/>
        </pc:sldMkLst>
        <pc:spChg chg="mod">
          <ac:chgData name="Routledge, Mandy" userId="bacdedf5-8e30-494b-ad8b-f27fa30c4f8d" providerId="ADAL" clId="{CCB24F93-BDB9-4BD7-8A35-FDD7F9D1AA15}" dt="2026-09-29T07:50:59.919" v="1415" actId="1076"/>
          <ac:spMkLst>
            <pc:docMk/>
            <pc:sldMk cId="2946319108" sldId="1516"/>
            <ac:spMk id="23" creationId="{5EFD9817-D22C-0551-8DF5-0587777C77FC}"/>
          </ac:spMkLst>
        </pc:spChg>
      </pc:sldChg>
      <pc:sldChg chg="modSp mod">
        <pc:chgData name="Routledge, Mandy" userId="bacdedf5-8e30-494b-ad8b-f27fa30c4f8d" providerId="ADAL" clId="{CCB24F93-BDB9-4BD7-8A35-FDD7F9D1AA15}" dt="2026-09-29T06:24:25.043" v="9" actId="1076"/>
        <pc:sldMkLst>
          <pc:docMk/>
          <pc:sldMk cId="1914864959" sldId="1536"/>
        </pc:sldMkLst>
        <pc:spChg chg="mod">
          <ac:chgData name="Routledge, Mandy" userId="bacdedf5-8e30-494b-ad8b-f27fa30c4f8d" providerId="ADAL" clId="{CCB24F93-BDB9-4BD7-8A35-FDD7F9D1AA15}" dt="2026-09-29T06:24:07.836" v="8" actId="14100"/>
          <ac:spMkLst>
            <pc:docMk/>
            <pc:sldMk cId="1914864959" sldId="1536"/>
            <ac:spMk id="16" creationId="{F53F294D-65CC-23A5-E4A1-B2132FCF814C}"/>
          </ac:spMkLst>
        </pc:spChg>
        <pc:spChg chg="mod">
          <ac:chgData name="Routledge, Mandy" userId="bacdedf5-8e30-494b-ad8b-f27fa30c4f8d" providerId="ADAL" clId="{CCB24F93-BDB9-4BD7-8A35-FDD7F9D1AA15}" dt="2026-09-29T06:24:01.157" v="7" actId="1038"/>
          <ac:spMkLst>
            <pc:docMk/>
            <pc:sldMk cId="1914864959" sldId="1536"/>
            <ac:spMk id="17" creationId="{AB86235B-CBC0-F9DB-29F4-F23367831B1B}"/>
          </ac:spMkLst>
        </pc:spChg>
        <pc:spChg chg="mod">
          <ac:chgData name="Routledge, Mandy" userId="bacdedf5-8e30-494b-ad8b-f27fa30c4f8d" providerId="ADAL" clId="{CCB24F93-BDB9-4BD7-8A35-FDD7F9D1AA15}" dt="2026-09-29T06:24:25.043" v="9" actId="1076"/>
          <ac:spMkLst>
            <pc:docMk/>
            <pc:sldMk cId="1914864959" sldId="1536"/>
            <ac:spMk id="24" creationId="{4B80DBAD-9679-3038-3014-C7F22DCE38E2}"/>
          </ac:spMkLst>
        </pc:spChg>
      </pc:sldChg>
      <pc:sldChg chg="addSp delSp modSp add mod modNotesTx">
        <pc:chgData name="Routledge, Mandy" userId="bacdedf5-8e30-494b-ad8b-f27fa30c4f8d" providerId="ADAL" clId="{CCB24F93-BDB9-4BD7-8A35-FDD7F9D1AA15}" dt="2026-09-29T07:27:45.627" v="1176" actId="114"/>
        <pc:sldMkLst>
          <pc:docMk/>
          <pc:sldMk cId="3383429825" sldId="1556"/>
        </pc:sldMkLst>
        <pc:spChg chg="del">
          <ac:chgData name="Routledge, Mandy" userId="bacdedf5-8e30-494b-ad8b-f27fa30c4f8d" providerId="ADAL" clId="{CCB24F93-BDB9-4BD7-8A35-FDD7F9D1AA15}" dt="2026-09-29T07:19:47.917" v="1075" actId="478"/>
          <ac:spMkLst>
            <pc:docMk/>
            <pc:sldMk cId="3383429825" sldId="1556"/>
            <ac:spMk id="6" creationId="{11DF6A09-B2E1-BF4B-6AD2-382E010482DB}"/>
          </ac:spMkLst>
        </pc:spChg>
        <pc:spChg chg="mod">
          <ac:chgData name="Routledge, Mandy" userId="bacdedf5-8e30-494b-ad8b-f27fa30c4f8d" providerId="ADAL" clId="{CCB24F93-BDB9-4BD7-8A35-FDD7F9D1AA15}" dt="2026-09-29T07:27:45.627" v="1176" actId="114"/>
          <ac:spMkLst>
            <pc:docMk/>
            <pc:sldMk cId="3383429825" sldId="1556"/>
            <ac:spMk id="11" creationId="{E993297F-57FE-B465-983E-10D6B99E2635}"/>
          </ac:spMkLst>
        </pc:spChg>
        <pc:picChg chg="del">
          <ac:chgData name="Routledge, Mandy" userId="bacdedf5-8e30-494b-ad8b-f27fa30c4f8d" providerId="ADAL" clId="{CCB24F93-BDB9-4BD7-8A35-FDD7F9D1AA15}" dt="2026-09-29T07:19:45.874" v="1074" actId="478"/>
          <ac:picMkLst>
            <pc:docMk/>
            <pc:sldMk cId="3383429825" sldId="1556"/>
            <ac:picMk id="3" creationId="{8C1A79B9-F29A-1923-3BEB-6163283B0D07}"/>
          </ac:picMkLst>
        </pc:picChg>
        <pc:picChg chg="del">
          <ac:chgData name="Routledge, Mandy" userId="bacdedf5-8e30-494b-ad8b-f27fa30c4f8d" providerId="ADAL" clId="{CCB24F93-BDB9-4BD7-8A35-FDD7F9D1AA15}" dt="2026-09-29T07:19:43.671" v="1071" actId="478"/>
          <ac:picMkLst>
            <pc:docMk/>
            <pc:sldMk cId="3383429825" sldId="1556"/>
            <ac:picMk id="4" creationId="{26839BCD-00CF-4095-F5C2-C635071AC753}"/>
          </ac:picMkLst>
        </pc:picChg>
        <pc:picChg chg="add mod">
          <ac:chgData name="Routledge, Mandy" userId="bacdedf5-8e30-494b-ad8b-f27fa30c4f8d" providerId="ADAL" clId="{CCB24F93-BDB9-4BD7-8A35-FDD7F9D1AA15}" dt="2026-09-29T07:20:08.634" v="1097"/>
          <ac:picMkLst>
            <pc:docMk/>
            <pc:sldMk cId="3383429825" sldId="1556"/>
            <ac:picMk id="5" creationId="{CABDD98A-B060-A556-077E-D840DF84DA97}"/>
          </ac:picMkLst>
        </pc:picChg>
        <pc:picChg chg="del">
          <ac:chgData name="Routledge, Mandy" userId="bacdedf5-8e30-494b-ad8b-f27fa30c4f8d" providerId="ADAL" clId="{CCB24F93-BDB9-4BD7-8A35-FDD7F9D1AA15}" dt="2026-09-29T07:19:45.194" v="1073" actId="478"/>
          <ac:picMkLst>
            <pc:docMk/>
            <pc:sldMk cId="3383429825" sldId="1556"/>
            <ac:picMk id="7" creationId="{6AAEFE1C-9B66-C38F-01F0-041275083695}"/>
          </ac:picMkLst>
        </pc:picChg>
        <pc:picChg chg="del">
          <ac:chgData name="Routledge, Mandy" userId="bacdedf5-8e30-494b-ad8b-f27fa30c4f8d" providerId="ADAL" clId="{CCB24F93-BDB9-4BD7-8A35-FDD7F9D1AA15}" dt="2026-09-29T07:19:44.471" v="1072" actId="478"/>
          <ac:picMkLst>
            <pc:docMk/>
            <pc:sldMk cId="3383429825" sldId="1556"/>
            <ac:picMk id="9" creationId="{D7D3EB5E-51B2-B8F4-9C7C-32C67C2C30DF}"/>
          </ac:picMkLst>
        </pc:picChg>
        <pc:picChg chg="add mod">
          <ac:chgData name="Routledge, Mandy" userId="bacdedf5-8e30-494b-ad8b-f27fa30c4f8d" providerId="ADAL" clId="{CCB24F93-BDB9-4BD7-8A35-FDD7F9D1AA15}" dt="2026-09-29T07:22:15.017" v="1102" actId="14100"/>
          <ac:picMkLst>
            <pc:docMk/>
            <pc:sldMk cId="3383429825" sldId="1556"/>
            <ac:picMk id="10" creationId="{51D32325-D1D7-470E-7E62-773425ED8F4D}"/>
          </ac:picMkLst>
        </pc:picChg>
        <pc:picChg chg="add mod">
          <ac:chgData name="Routledge, Mandy" userId="bacdedf5-8e30-494b-ad8b-f27fa30c4f8d" providerId="ADAL" clId="{CCB24F93-BDB9-4BD7-8A35-FDD7F9D1AA15}" dt="2026-09-29T07:22:57.545" v="1106" actId="14100"/>
          <ac:picMkLst>
            <pc:docMk/>
            <pc:sldMk cId="3383429825" sldId="1556"/>
            <ac:picMk id="13" creationId="{139C31D9-C999-6FA2-F0B0-1A97CD631061}"/>
          </ac:picMkLst>
        </pc:picChg>
        <pc:picChg chg="add mod">
          <ac:chgData name="Routledge, Mandy" userId="bacdedf5-8e30-494b-ad8b-f27fa30c4f8d" providerId="ADAL" clId="{CCB24F93-BDB9-4BD7-8A35-FDD7F9D1AA15}" dt="2026-09-29T07:24:23.707" v="1110" actId="14100"/>
          <ac:picMkLst>
            <pc:docMk/>
            <pc:sldMk cId="3383429825" sldId="1556"/>
            <ac:picMk id="15" creationId="{70044A73-A813-A795-D5AD-585086552F47}"/>
          </ac:picMkLst>
        </pc:picChg>
        <pc:picChg chg="add mod">
          <ac:chgData name="Routledge, Mandy" userId="bacdedf5-8e30-494b-ad8b-f27fa30c4f8d" providerId="ADAL" clId="{CCB24F93-BDB9-4BD7-8A35-FDD7F9D1AA15}" dt="2026-09-29T07:25:14.656" v="1116" actId="1076"/>
          <ac:picMkLst>
            <pc:docMk/>
            <pc:sldMk cId="3383429825" sldId="1556"/>
            <ac:picMk id="17" creationId="{F5140FD5-E429-5926-AC41-9EA43417A634}"/>
          </ac:picMkLst>
        </pc:picChg>
      </pc:sldChg>
      <pc:sldChg chg="add del">
        <pc:chgData name="Routledge, Mandy" userId="bacdedf5-8e30-494b-ad8b-f27fa30c4f8d" providerId="ADAL" clId="{CCB24F93-BDB9-4BD7-8A35-FDD7F9D1AA15}" dt="2026-09-29T07:19:59.826" v="1095"/>
        <pc:sldMkLst>
          <pc:docMk/>
          <pc:sldMk cId="2260894835" sldId="1557"/>
        </pc:sldMkLst>
      </pc:sldChg>
      <pc:sldChg chg="addSp delSp modSp add mod modNotesTx">
        <pc:chgData name="Routledge, Mandy" userId="bacdedf5-8e30-494b-ad8b-f27fa30c4f8d" providerId="ADAL" clId="{CCB24F93-BDB9-4BD7-8A35-FDD7F9D1AA15}" dt="2026-09-29T07:39:34.060" v="1326" actId="20577"/>
        <pc:sldMkLst>
          <pc:docMk/>
          <pc:sldMk cId="2309260114" sldId="1557"/>
        </pc:sldMkLst>
        <pc:spChg chg="mod">
          <ac:chgData name="Routledge, Mandy" userId="bacdedf5-8e30-494b-ad8b-f27fa30c4f8d" providerId="ADAL" clId="{CCB24F93-BDB9-4BD7-8A35-FDD7F9D1AA15}" dt="2026-09-29T07:28:22.068" v="1255" actId="114"/>
          <ac:spMkLst>
            <pc:docMk/>
            <pc:sldMk cId="2309260114" sldId="1557"/>
            <ac:spMk id="5" creationId="{97D37862-8AB8-E13E-7CFE-02E5199B0D73}"/>
          </ac:spMkLst>
        </pc:spChg>
        <pc:picChg chg="add mod">
          <ac:chgData name="Routledge, Mandy" userId="bacdedf5-8e30-494b-ad8b-f27fa30c4f8d" providerId="ADAL" clId="{CCB24F93-BDB9-4BD7-8A35-FDD7F9D1AA15}" dt="2026-09-29T07:26:09.744" v="1138" actId="1076"/>
          <ac:picMkLst>
            <pc:docMk/>
            <pc:sldMk cId="2309260114" sldId="1557"/>
            <ac:picMk id="2" creationId="{0A660F11-C3B8-2C44-866E-DD34A08AAF30}"/>
          </ac:picMkLst>
        </pc:picChg>
        <pc:picChg chg="del">
          <ac:chgData name="Routledge, Mandy" userId="bacdedf5-8e30-494b-ad8b-f27fa30c4f8d" providerId="ADAL" clId="{CCB24F93-BDB9-4BD7-8A35-FDD7F9D1AA15}" dt="2026-09-29T07:25:56.188" v="1135" actId="478"/>
          <ac:picMkLst>
            <pc:docMk/>
            <pc:sldMk cId="2309260114" sldId="1557"/>
            <ac:picMk id="3" creationId="{1955A970-A657-C424-416F-E475E7FA9522}"/>
          </ac:picMkLst>
        </pc:picChg>
        <pc:picChg chg="add del mod">
          <ac:chgData name="Routledge, Mandy" userId="bacdedf5-8e30-494b-ad8b-f27fa30c4f8d" providerId="ADAL" clId="{CCB24F93-BDB9-4BD7-8A35-FDD7F9D1AA15}" dt="2026-09-29T07:27:05.650" v="1148" actId="478"/>
          <ac:picMkLst>
            <pc:docMk/>
            <pc:sldMk cId="2309260114" sldId="1557"/>
            <ac:picMk id="4" creationId="{97F0EDF4-4CCE-3AB8-5019-680B913FFC20}"/>
          </ac:picMkLst>
        </pc:picChg>
        <pc:picChg chg="add mod">
          <ac:chgData name="Routledge, Mandy" userId="bacdedf5-8e30-494b-ad8b-f27fa30c4f8d" providerId="ADAL" clId="{CCB24F93-BDB9-4BD7-8A35-FDD7F9D1AA15}" dt="2026-09-29T07:27:03.391" v="1147" actId="1076"/>
          <ac:picMkLst>
            <pc:docMk/>
            <pc:sldMk cId="2309260114" sldId="1557"/>
            <ac:picMk id="7" creationId="{C874A3E1-55B6-F59A-AB81-07DEA28FBE68}"/>
          </ac:picMkLst>
        </pc:picChg>
        <pc:picChg chg="add mod">
          <ac:chgData name="Routledge, Mandy" userId="bacdedf5-8e30-494b-ad8b-f27fa30c4f8d" providerId="ADAL" clId="{CCB24F93-BDB9-4BD7-8A35-FDD7F9D1AA15}" dt="2026-09-29T07:26:52.463" v="1146" actId="1076"/>
          <ac:picMkLst>
            <pc:docMk/>
            <pc:sldMk cId="2309260114" sldId="1557"/>
            <ac:picMk id="8" creationId="{73F7DC70-FEA4-3EA0-8CC2-F812D4D7AE80}"/>
          </ac:picMkLst>
        </pc:picChg>
      </pc:sldChg>
      <pc:sldChg chg="addSp delSp modSp add mod modNotesTx">
        <pc:chgData name="Routledge, Mandy" userId="bacdedf5-8e30-494b-ad8b-f27fa30c4f8d" providerId="ADAL" clId="{CCB24F93-BDB9-4BD7-8A35-FDD7F9D1AA15}" dt="2026-09-29T07:49:38.493" v="1412" actId="14100"/>
        <pc:sldMkLst>
          <pc:docMk/>
          <pc:sldMk cId="1058736771" sldId="1558"/>
        </pc:sldMkLst>
        <pc:spChg chg="add del mod">
          <ac:chgData name="Routledge, Mandy" userId="bacdedf5-8e30-494b-ad8b-f27fa30c4f8d" providerId="ADAL" clId="{CCB24F93-BDB9-4BD7-8A35-FDD7F9D1AA15}" dt="2026-09-29T07:49:22.023" v="1407" actId="1076"/>
          <ac:spMkLst>
            <pc:docMk/>
            <pc:sldMk cId="1058736771" sldId="1558"/>
            <ac:spMk id="2" creationId="{74D983F7-315F-17E2-7DF0-59A6D6AE0739}"/>
          </ac:spMkLst>
        </pc:spChg>
        <pc:spChg chg="del">
          <ac:chgData name="Routledge, Mandy" userId="bacdedf5-8e30-494b-ad8b-f27fa30c4f8d" providerId="ADAL" clId="{CCB24F93-BDB9-4BD7-8A35-FDD7F9D1AA15}" dt="2026-09-29T07:39:08.374" v="1304" actId="478"/>
          <ac:spMkLst>
            <pc:docMk/>
            <pc:sldMk cId="1058736771" sldId="1558"/>
            <ac:spMk id="5" creationId="{1C22948B-0405-561A-E3DE-9D262567506A}"/>
          </ac:spMkLst>
        </pc:spChg>
        <pc:spChg chg="mod">
          <ac:chgData name="Routledge, Mandy" userId="bacdedf5-8e30-494b-ad8b-f27fa30c4f8d" providerId="ADAL" clId="{CCB24F93-BDB9-4BD7-8A35-FDD7F9D1AA15}" dt="2026-09-29T07:48:22.014" v="1401" actId="114"/>
          <ac:spMkLst>
            <pc:docMk/>
            <pc:sldMk cId="1058736771" sldId="1558"/>
            <ac:spMk id="7" creationId="{95881A67-3518-21E9-2B5D-E73BDD8DDC3E}"/>
          </ac:spMkLst>
        </pc:spChg>
        <pc:spChg chg="add del">
          <ac:chgData name="Routledge, Mandy" userId="bacdedf5-8e30-494b-ad8b-f27fa30c4f8d" providerId="ADAL" clId="{CCB24F93-BDB9-4BD7-8A35-FDD7F9D1AA15}" dt="2026-09-29T07:43:46.723" v="1335" actId="478"/>
          <ac:spMkLst>
            <pc:docMk/>
            <pc:sldMk cId="1058736771" sldId="1558"/>
            <ac:spMk id="9" creationId="{680DFA3C-C3E2-9F8A-5CC6-C56B8C70470C}"/>
          </ac:spMkLst>
        </pc:spChg>
        <pc:spChg chg="add mod">
          <ac:chgData name="Routledge, Mandy" userId="bacdedf5-8e30-494b-ad8b-f27fa30c4f8d" providerId="ADAL" clId="{CCB24F93-BDB9-4BD7-8A35-FDD7F9D1AA15}" dt="2026-09-29T07:49:38.493" v="1412" actId="14100"/>
          <ac:spMkLst>
            <pc:docMk/>
            <pc:sldMk cId="1058736771" sldId="1558"/>
            <ac:spMk id="10" creationId="{BC7BAAE6-9CEC-F29A-90AD-29AEFCE2613C}"/>
          </ac:spMkLst>
        </pc:spChg>
        <pc:picChg chg="add del">
          <ac:chgData name="Routledge, Mandy" userId="bacdedf5-8e30-494b-ad8b-f27fa30c4f8d" providerId="ADAL" clId="{CCB24F93-BDB9-4BD7-8A35-FDD7F9D1AA15}" dt="2026-09-29T07:39:06.187" v="1303" actId="478"/>
          <ac:picMkLst>
            <pc:docMk/>
            <pc:sldMk cId="1058736771" sldId="1558"/>
            <ac:picMk id="3" creationId="{B27D064C-82E8-59FF-61F2-E3B8642EB8F7}"/>
          </ac:picMkLst>
        </pc:picChg>
        <pc:picChg chg="mod">
          <ac:chgData name="Routledge, Mandy" userId="bacdedf5-8e30-494b-ad8b-f27fa30c4f8d" providerId="ADAL" clId="{CCB24F93-BDB9-4BD7-8A35-FDD7F9D1AA15}" dt="2026-09-29T07:39:14.437" v="1307" actId="1076"/>
          <ac:picMkLst>
            <pc:docMk/>
            <pc:sldMk cId="1058736771" sldId="1558"/>
            <ac:picMk id="4" creationId="{97710A45-1B8E-D729-AF35-978D46D3E739}"/>
          </ac:picMkLst>
        </pc:picChg>
        <pc:picChg chg="add del mod">
          <ac:chgData name="Routledge, Mandy" userId="bacdedf5-8e30-494b-ad8b-f27fa30c4f8d" providerId="ADAL" clId="{CCB24F93-BDB9-4BD7-8A35-FDD7F9D1AA15}" dt="2026-09-29T07:49:18.510" v="1406" actId="478"/>
          <ac:picMkLst>
            <pc:docMk/>
            <pc:sldMk cId="1058736771" sldId="1558"/>
            <ac:picMk id="8" creationId="{5000A8B8-7167-3893-02BF-2D31D63086D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29-9-2026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‹nr.›</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29-9-2026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‹nr.›</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fontAlgn="t"/>
            <a:r>
              <a:rPr lang="nl-NL" sz="1200" b="1" kern="1200">
                <a:solidFill>
                  <a:schemeClr val="tx1"/>
                </a:solidFill>
                <a:effectLst/>
                <a:latin typeface="+mn-lt"/>
                <a:ea typeface="+mn-ea"/>
                <a:cs typeface="+mn-cs"/>
              </a:rPr>
              <a:t>Woordenoverzicht</a:t>
            </a:r>
          </a:p>
          <a:p>
            <a:pPr fontAlgn="t"/>
            <a:endParaRPr lang="nl-NL" sz="1200" b="1" kern="1200">
              <a:solidFill>
                <a:schemeClr val="tx1"/>
              </a:solidFill>
              <a:effectLst/>
              <a:latin typeface="+mn-lt"/>
              <a:ea typeface="+mn-ea"/>
              <a:cs typeface="+mn-cs"/>
            </a:endParaRPr>
          </a:p>
          <a:p>
            <a:r>
              <a:rPr lang="nl-NL" sz="1200" b="1" kern="1200">
                <a:solidFill>
                  <a:schemeClr val="tx1"/>
                </a:solidFill>
                <a:effectLst/>
                <a:latin typeface="+mn-lt"/>
                <a:ea typeface="+mn-ea"/>
                <a:cs typeface="+mn-cs"/>
              </a:rPr>
              <a:t>onlangs:</a:t>
            </a:r>
            <a:r>
              <a:rPr lang="nl-NL" sz="1200" kern="1200">
                <a:solidFill>
                  <a:schemeClr val="tx1"/>
                </a:solidFill>
                <a:effectLst/>
                <a:latin typeface="+mn-lt"/>
                <a:ea typeface="+mn-ea"/>
                <a:cs typeface="+mn-cs"/>
              </a:rPr>
              <a:t> kort geleden</a:t>
            </a:r>
          </a:p>
          <a:p>
            <a:r>
              <a:rPr lang="nl-NL" sz="1200" b="1" kern="1200">
                <a:solidFill>
                  <a:schemeClr val="tx1"/>
                </a:solidFill>
                <a:effectLst/>
                <a:latin typeface="+mn-lt"/>
                <a:ea typeface="+mn-ea"/>
                <a:cs typeface="+mn-cs"/>
              </a:rPr>
              <a:t>uitgroeien tot:</a:t>
            </a:r>
            <a:r>
              <a:rPr lang="nl-NL" sz="1200" kern="1200">
                <a:solidFill>
                  <a:schemeClr val="tx1"/>
                </a:solidFill>
                <a:effectLst/>
                <a:latin typeface="+mn-lt"/>
                <a:ea typeface="+mn-ea"/>
                <a:cs typeface="+mn-cs"/>
              </a:rPr>
              <a:t> zich ontwikkelen tot</a:t>
            </a:r>
          </a:p>
          <a:p>
            <a:r>
              <a:rPr lang="nl-NL" sz="1200" b="1" kern="1200">
                <a:solidFill>
                  <a:schemeClr val="tx1"/>
                </a:solidFill>
                <a:effectLst/>
                <a:latin typeface="+mn-lt"/>
                <a:ea typeface="+mn-ea"/>
                <a:cs typeface="+mn-cs"/>
              </a:rPr>
              <a:t>het icoon:</a:t>
            </a:r>
            <a:r>
              <a:rPr lang="nl-NL" sz="1200" kern="1200">
                <a:solidFill>
                  <a:schemeClr val="tx1"/>
                </a:solidFill>
                <a:effectLst/>
                <a:latin typeface="+mn-lt"/>
                <a:ea typeface="+mn-ea"/>
                <a:cs typeface="+mn-cs"/>
              </a:rPr>
              <a:t> het beeld dat iedereen kent</a:t>
            </a:r>
          </a:p>
          <a:p>
            <a:r>
              <a:rPr lang="nl-NL" sz="1200" b="1" kern="1200">
                <a:solidFill>
                  <a:schemeClr val="tx1"/>
                </a:solidFill>
                <a:effectLst/>
                <a:latin typeface="+mn-lt"/>
                <a:ea typeface="+mn-ea"/>
                <a:cs typeface="+mn-cs"/>
              </a:rPr>
              <a:t>voorzien van:</a:t>
            </a:r>
            <a:r>
              <a:rPr lang="nl-NL" sz="1200" kern="1200">
                <a:solidFill>
                  <a:schemeClr val="tx1"/>
                </a:solidFill>
                <a:effectLst/>
                <a:latin typeface="+mn-lt"/>
                <a:ea typeface="+mn-ea"/>
                <a:cs typeface="+mn-cs"/>
              </a:rPr>
              <a:t> verschaffen, geven</a:t>
            </a:r>
          </a:p>
          <a:p>
            <a:r>
              <a:rPr lang="nl-NL" sz="1200" b="1" kern="1200">
                <a:solidFill>
                  <a:schemeClr val="tx1"/>
                </a:solidFill>
                <a:effectLst/>
                <a:latin typeface="+mn-lt"/>
                <a:ea typeface="+mn-ea"/>
                <a:cs typeface="+mn-cs"/>
              </a:rPr>
              <a:t>ondersteunen:</a:t>
            </a:r>
            <a:r>
              <a:rPr lang="nl-NL" sz="1200" kern="1200">
                <a:solidFill>
                  <a:schemeClr val="tx1"/>
                </a:solidFill>
                <a:effectLst/>
                <a:latin typeface="+mn-lt"/>
                <a:ea typeface="+mn-ea"/>
                <a:cs typeface="+mn-cs"/>
              </a:rPr>
              <a:t> helpen</a:t>
            </a:r>
          </a:p>
          <a:p>
            <a:r>
              <a:rPr lang="nl-NL" sz="1200" b="1" kern="1200">
                <a:solidFill>
                  <a:schemeClr val="tx1"/>
                </a:solidFill>
                <a:effectLst/>
                <a:latin typeface="+mn-lt"/>
                <a:ea typeface="+mn-ea"/>
                <a:cs typeface="+mn-cs"/>
              </a:rPr>
              <a:t>natuurgetrouw:</a:t>
            </a:r>
            <a:r>
              <a:rPr lang="nl-NL" sz="1200" kern="1200">
                <a:solidFill>
                  <a:schemeClr val="tx1"/>
                </a:solidFill>
                <a:effectLst/>
                <a:latin typeface="+mn-lt"/>
                <a:ea typeface="+mn-ea"/>
                <a:cs typeface="+mn-cs"/>
              </a:rPr>
              <a:t> helemaal volgens de werkelijkheid</a:t>
            </a:r>
          </a:p>
          <a:p>
            <a:r>
              <a:rPr lang="nl-NL" sz="1200" b="1" kern="1200">
                <a:solidFill>
                  <a:schemeClr val="tx1"/>
                </a:solidFill>
                <a:effectLst/>
                <a:latin typeface="+mn-lt"/>
                <a:ea typeface="+mn-ea"/>
                <a:cs typeface="+mn-cs"/>
              </a:rPr>
              <a:t>gesteld zijn met:</a:t>
            </a:r>
            <a:r>
              <a:rPr lang="nl-NL" sz="1200" kern="1200">
                <a:solidFill>
                  <a:schemeClr val="tx1"/>
                </a:solidFill>
                <a:effectLst/>
                <a:latin typeface="+mn-lt"/>
                <a:ea typeface="+mn-ea"/>
                <a:cs typeface="+mn-cs"/>
              </a:rPr>
              <a:t> hoe het met iets of iemand gaat</a:t>
            </a:r>
          </a:p>
          <a:p>
            <a:r>
              <a:rPr lang="nl-NL" sz="1200" b="1" kern="1200">
                <a:solidFill>
                  <a:schemeClr val="tx1"/>
                </a:solidFill>
                <a:effectLst/>
                <a:latin typeface="+mn-lt"/>
                <a:ea typeface="+mn-ea"/>
                <a:cs typeface="+mn-cs"/>
              </a:rPr>
              <a:t>bevestigen:</a:t>
            </a:r>
            <a:r>
              <a:rPr lang="nl-NL" sz="1200" kern="1200">
                <a:solidFill>
                  <a:schemeClr val="tx1"/>
                </a:solidFill>
                <a:effectLst/>
                <a:latin typeface="+mn-lt"/>
                <a:ea typeface="+mn-ea"/>
                <a:cs typeface="+mn-cs"/>
              </a:rPr>
              <a:t> vastmaken</a:t>
            </a:r>
          </a:p>
          <a:p>
            <a:r>
              <a:rPr lang="nl-NL" sz="1200" b="1" kern="1200">
                <a:solidFill>
                  <a:schemeClr val="tx1"/>
                </a:solidFill>
                <a:effectLst/>
                <a:latin typeface="+mn-lt"/>
                <a:ea typeface="+mn-ea"/>
                <a:cs typeface="+mn-cs"/>
              </a:rPr>
              <a:t>huidig:</a:t>
            </a:r>
            <a:r>
              <a:rPr lang="nl-NL" sz="1200" kern="1200">
                <a:solidFill>
                  <a:schemeClr val="tx1"/>
                </a:solidFill>
                <a:effectLst/>
                <a:latin typeface="+mn-lt"/>
                <a:ea typeface="+mn-ea"/>
                <a:cs typeface="+mn-cs"/>
              </a:rPr>
              <a:t> van nu</a:t>
            </a:r>
          </a:p>
          <a:p>
            <a:r>
              <a:rPr lang="nl-NL" sz="1200" b="1" kern="1200">
                <a:solidFill>
                  <a:schemeClr val="tx1"/>
                </a:solidFill>
                <a:effectLst/>
                <a:latin typeface="+mn-lt"/>
                <a:ea typeface="+mn-ea"/>
                <a:cs typeface="+mn-cs"/>
              </a:rPr>
              <a:t>de vesting:</a:t>
            </a:r>
            <a:r>
              <a:rPr lang="nl-NL" sz="1200" kern="1200">
                <a:solidFill>
                  <a:schemeClr val="tx1"/>
                </a:solidFill>
                <a:effectLst/>
                <a:latin typeface="+mn-lt"/>
                <a:ea typeface="+mn-ea"/>
                <a:cs typeface="+mn-cs"/>
              </a:rPr>
              <a:t> de plaats of stad die beschermd wordt door sterke muren</a:t>
            </a:r>
          </a:p>
          <a:p>
            <a:pPr fontAlgn="t"/>
            <a:endParaRPr lang="nl-NL" sz="1200" b="1" kern="120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Kentalis</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Shutterstock.com</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3506987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2072471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06A42-02DF-6929-F954-352DA2878B5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07F972-965A-DE2A-D90F-CB37D7E88A0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73A2B5E-CD56-D927-9B4B-AB67CAA7720B}"/>
              </a:ext>
            </a:extLst>
          </p:cNvPr>
          <p:cNvSpPr>
            <a:spLocks noGrp="1"/>
          </p:cNvSpPr>
          <p:nvPr>
            <p:ph type="body" idx="1"/>
          </p:nvPr>
        </p:nvSpPr>
        <p:spPr/>
        <p:txBody>
          <a:bodyPr/>
          <a:lstStyle/>
          <a:p>
            <a:r>
              <a:rPr lang="nl-NL"/>
              <a:t>Bron afbeelding: Shutterstock.com en AI</a:t>
            </a:r>
          </a:p>
        </p:txBody>
      </p:sp>
      <p:sp>
        <p:nvSpPr>
          <p:cNvPr id="4" name="Tijdelijke aanduiding voor dianummer 3">
            <a:extLst>
              <a:ext uri="{FF2B5EF4-FFF2-40B4-BE49-F238E27FC236}">
                <a16:creationId xmlns:a16="http://schemas.microsoft.com/office/drawing/2014/main" id="{0CCCE1AC-0B70-C261-88BD-6321001938C8}"/>
              </a:ext>
            </a:extLst>
          </p:cNvPr>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714186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3200562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3820694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4429A-C9DF-70B7-F195-5E09B4F3536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016A85E-99C6-BD22-1771-AD37F3A2701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43CD5E2-DBD9-873F-B417-C23A0DF164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 via Shutterstock.com</a:t>
            </a:r>
          </a:p>
          <a:p>
            <a:endParaRPr lang="nl-NL"/>
          </a:p>
        </p:txBody>
      </p:sp>
      <p:sp>
        <p:nvSpPr>
          <p:cNvPr id="4" name="Tijdelijke aanduiding voor dianummer 3">
            <a:extLst>
              <a:ext uri="{FF2B5EF4-FFF2-40B4-BE49-F238E27FC236}">
                <a16:creationId xmlns:a16="http://schemas.microsoft.com/office/drawing/2014/main" id="{8F69034A-5D39-A49C-2B66-06BA7A30889C}"/>
              </a:ext>
            </a:extLst>
          </p:cNvPr>
          <p:cNvSpPr>
            <a:spLocks noGrp="1"/>
          </p:cNvSpPr>
          <p:nvPr>
            <p:ph type="sldNum" sz="quarter" idx="10"/>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3164611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13</a:t>
            </a:fld>
            <a:endParaRPr lang="nl-NL"/>
          </a:p>
        </p:txBody>
      </p:sp>
    </p:spTree>
    <p:extLst>
      <p:ext uri="{BB962C8B-B14F-4D97-AF65-F5344CB8AC3E}">
        <p14:creationId xmlns:p14="http://schemas.microsoft.com/office/powerpoint/2010/main" val="1821505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1646991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Shutterstock.com</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841969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Shutterstock.com 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17</a:t>
            </a:fld>
            <a:endParaRPr lang="nl-NL"/>
          </a:p>
        </p:txBody>
      </p:sp>
    </p:spTree>
    <p:extLst>
      <p:ext uri="{BB962C8B-B14F-4D97-AF65-F5344CB8AC3E}">
        <p14:creationId xmlns:p14="http://schemas.microsoft.com/office/powerpoint/2010/main" val="1647036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Shutterstock.com /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18</a:t>
            </a:fld>
            <a:endParaRPr lang="nl-NL"/>
          </a:p>
        </p:txBody>
      </p:sp>
    </p:spTree>
    <p:extLst>
      <p:ext uri="{BB962C8B-B14F-4D97-AF65-F5344CB8AC3E}">
        <p14:creationId xmlns:p14="http://schemas.microsoft.com/office/powerpoint/2010/main" val="1428245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19</a:t>
            </a:fld>
            <a:endParaRPr lang="nl-NL"/>
          </a:p>
        </p:txBody>
      </p:sp>
    </p:spTree>
    <p:extLst>
      <p:ext uri="{BB962C8B-B14F-4D97-AF65-F5344CB8AC3E}">
        <p14:creationId xmlns:p14="http://schemas.microsoft.com/office/powerpoint/2010/main" val="2816772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20</a:t>
            </a:fld>
            <a:endParaRPr lang="nl-NL"/>
          </a:p>
        </p:txBody>
      </p:sp>
    </p:spTree>
    <p:extLst>
      <p:ext uri="{BB962C8B-B14F-4D97-AF65-F5344CB8AC3E}">
        <p14:creationId xmlns:p14="http://schemas.microsoft.com/office/powerpoint/2010/main" val="27219507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21</a:t>
            </a:fld>
            <a:endParaRPr lang="nl-NL"/>
          </a:p>
        </p:txBody>
      </p:sp>
    </p:spTree>
    <p:extLst>
      <p:ext uri="{BB962C8B-B14F-4D97-AF65-F5344CB8AC3E}">
        <p14:creationId xmlns:p14="http://schemas.microsoft.com/office/powerpoint/2010/main" val="19202927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22</a:t>
            </a:fld>
            <a:endParaRPr lang="nl-NL"/>
          </a:p>
        </p:txBody>
      </p:sp>
    </p:spTree>
    <p:extLst>
      <p:ext uri="{BB962C8B-B14F-4D97-AF65-F5344CB8AC3E}">
        <p14:creationId xmlns:p14="http://schemas.microsoft.com/office/powerpoint/2010/main" val="1500423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Shutterstock.com</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23</a:t>
            </a:fld>
            <a:endParaRPr lang="nl-NL"/>
          </a:p>
        </p:txBody>
      </p:sp>
    </p:spTree>
    <p:extLst>
      <p:ext uri="{BB962C8B-B14F-4D97-AF65-F5344CB8AC3E}">
        <p14:creationId xmlns:p14="http://schemas.microsoft.com/office/powerpoint/2010/main" val="21417568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Shutterstock.com /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24</a:t>
            </a:fld>
            <a:endParaRPr lang="nl-NL"/>
          </a:p>
        </p:txBody>
      </p:sp>
    </p:spTree>
    <p:extLst>
      <p:ext uri="{BB962C8B-B14F-4D97-AF65-F5344CB8AC3E}">
        <p14:creationId xmlns:p14="http://schemas.microsoft.com/office/powerpoint/2010/main" val="41341703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 / Shutterstock.com</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25</a:t>
            </a:fld>
            <a:endParaRPr lang="nl-NL"/>
          </a:p>
        </p:txBody>
      </p:sp>
    </p:spTree>
    <p:extLst>
      <p:ext uri="{BB962C8B-B14F-4D97-AF65-F5344CB8AC3E}">
        <p14:creationId xmlns:p14="http://schemas.microsoft.com/office/powerpoint/2010/main" val="3728829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29-9-2026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29-9-2026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29-9-2026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29-9-2026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29-9-2026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29-9-2026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29-9-2026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‹nr.›</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5.png"/><Relationship Id="rId7"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jpeg"/><Relationship Id="rId5" Type="http://schemas.microsoft.com/office/2007/relationships/hdphoto" Target="../media/hdphoto1.wdp"/><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5.png"/><Relationship Id="rId7"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0.jpeg"/><Relationship Id="rId5" Type="http://schemas.microsoft.com/office/2007/relationships/hdphoto" Target="../media/hdphoto1.wdp"/><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51.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e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6512" y="0"/>
            <a:ext cx="9252520" cy="6858000"/>
          </a:xfrm>
        </p:spPr>
        <p:txBody>
          <a:bodyPr>
            <a:noAutofit/>
          </a:bodyPr>
          <a:lstStyle/>
          <a:p>
            <a:pPr marL="0" lvl="0" indent="0">
              <a:buNone/>
            </a:pPr>
            <a:r>
              <a:rPr lang="nl-NL" sz="1800" u="sng" err="1">
                <a:solidFill>
                  <a:prstClr val="black"/>
                </a:solidFill>
              </a:rPr>
              <a:t>Semantisatieverhaal</a:t>
            </a:r>
            <a:r>
              <a:rPr lang="nl-NL" sz="1800" u="sng">
                <a:solidFill>
                  <a:prstClr val="black"/>
                </a:solidFill>
              </a:rPr>
              <a:t> B:</a:t>
            </a:r>
          </a:p>
          <a:p>
            <a:pPr marL="0" lvl="0" indent="0">
              <a:spcBef>
                <a:spcPts val="200"/>
              </a:spcBef>
              <a:spcAft>
                <a:spcPts val="200"/>
              </a:spcAft>
              <a:buNone/>
            </a:pPr>
            <a:r>
              <a:rPr lang="nl-NL" sz="1800" b="1" u="sng">
                <a:ea typeface="Times New Roman" panose="02020603050405020304" pitchFamily="18" charset="0"/>
                <a:cs typeface="Arial" panose="020B0604020202020204" pitchFamily="34" charset="0"/>
              </a:rPr>
              <a:t>Onlangs</a:t>
            </a:r>
            <a:r>
              <a:rPr lang="nl-NL" sz="1800" b="1" i="1">
                <a:ea typeface="Times New Roman" panose="02020603050405020304" pitchFamily="18" charset="0"/>
                <a:cs typeface="Arial" panose="020B0604020202020204" pitchFamily="34" charset="0"/>
              </a:rPr>
              <a:t>, kort geleden,</a:t>
            </a:r>
            <a:r>
              <a:rPr lang="nl-NL" sz="1800">
                <a:ea typeface="Times New Roman" panose="02020603050405020304" pitchFamily="18" charset="0"/>
                <a:cs typeface="Arial" panose="020B0604020202020204" pitchFamily="34" charset="0"/>
              </a:rPr>
              <a:t> ging ik naar het Rijksmuseum in Amsterdam. Ik keek daar naar een heel beroemd schilderij: De Nachtwacht </a:t>
            </a:r>
            <a:r>
              <a:rPr lang="nl-NL" sz="1800" u="sng">
                <a:solidFill>
                  <a:srgbClr val="00B050"/>
                </a:solidFill>
                <a:ea typeface="Times New Roman" panose="02020603050405020304" pitchFamily="18" charset="0"/>
                <a:cs typeface="Arial" panose="020B0604020202020204" pitchFamily="34" charset="0"/>
              </a:rPr>
              <a:t>(klik voor extra dia)</a:t>
            </a:r>
            <a:r>
              <a:rPr lang="nl-NL" sz="1800">
                <a:solidFill>
                  <a:srgbClr val="00B050"/>
                </a:solidFill>
                <a:ea typeface="Times New Roman" panose="02020603050405020304" pitchFamily="18" charset="0"/>
                <a:cs typeface="Arial" panose="020B0604020202020204" pitchFamily="34" charset="0"/>
              </a:rPr>
              <a:t> </a:t>
            </a:r>
            <a:r>
              <a:rPr lang="nl-NL" sz="1800">
                <a:ea typeface="Times New Roman" panose="02020603050405020304" pitchFamily="18" charset="0"/>
                <a:cs typeface="Arial" panose="020B0604020202020204" pitchFamily="34" charset="0"/>
              </a:rPr>
              <a:t>van schilder Rembrandt van Rijn. Rembrandt schilderde het schilderij lang geleden, in 1642. Het zou later </a:t>
            </a:r>
            <a:r>
              <a:rPr lang="nl-NL" sz="1800" b="1" u="sng">
                <a:ea typeface="Times New Roman" panose="02020603050405020304" pitchFamily="18" charset="0"/>
                <a:cs typeface="Arial" panose="020B0604020202020204" pitchFamily="34" charset="0"/>
              </a:rPr>
              <a:t>uitgroeien tot</a:t>
            </a:r>
            <a:r>
              <a:rPr lang="nl-NL" sz="1800" b="1" i="1">
                <a:ea typeface="Times New Roman" panose="02020603050405020304" pitchFamily="18" charset="0"/>
                <a:cs typeface="Arial" panose="020B0604020202020204" pitchFamily="34" charset="0"/>
              </a:rPr>
              <a:t>, zich ontwikkelen tot,</a:t>
            </a:r>
            <a:r>
              <a:rPr lang="nl-NL" sz="1800" b="1">
                <a:ea typeface="Times New Roman" panose="02020603050405020304" pitchFamily="18" charset="0"/>
                <a:cs typeface="Arial" panose="020B0604020202020204" pitchFamily="34" charset="0"/>
              </a:rPr>
              <a:t> </a:t>
            </a:r>
            <a:r>
              <a:rPr lang="nl-NL" sz="1800">
                <a:ea typeface="Times New Roman" panose="02020603050405020304" pitchFamily="18" charset="0"/>
                <a:cs typeface="Arial" panose="020B0604020202020204" pitchFamily="34" charset="0"/>
              </a:rPr>
              <a:t>een van de bekendste schilderijen van Nederland. Voor veel mensen werd dit schilderij </a:t>
            </a:r>
            <a:r>
              <a:rPr lang="nl-NL" sz="1800" b="1" u="sng">
                <a:ea typeface="Times New Roman" panose="02020603050405020304" pitchFamily="18" charset="0"/>
                <a:cs typeface="Arial" panose="020B0604020202020204" pitchFamily="34" charset="0"/>
              </a:rPr>
              <a:t>het</a:t>
            </a:r>
            <a:r>
              <a:rPr lang="nl-NL" sz="1800" u="sng">
                <a:ea typeface="Times New Roman" panose="02020603050405020304" pitchFamily="18" charset="0"/>
                <a:cs typeface="Arial" panose="020B0604020202020204" pitchFamily="34" charset="0"/>
              </a:rPr>
              <a:t> </a:t>
            </a:r>
            <a:r>
              <a:rPr lang="nl-NL" sz="1800" b="1" u="sng">
                <a:ea typeface="Times New Roman" panose="02020603050405020304" pitchFamily="18" charset="0"/>
                <a:cs typeface="Arial" panose="020B0604020202020204" pitchFamily="34" charset="0"/>
              </a:rPr>
              <a:t>icoon</a:t>
            </a:r>
            <a:r>
              <a:rPr lang="nl-NL" sz="1800">
                <a:ea typeface="Times New Roman" panose="02020603050405020304" pitchFamily="18" charset="0"/>
                <a:cs typeface="Arial" panose="020B0604020202020204" pitchFamily="34" charset="0"/>
              </a:rPr>
              <a:t> van de Nederlandse schilderkunst. </a:t>
            </a:r>
            <a:r>
              <a:rPr lang="nl-NL" sz="1800" b="1" i="1">
                <a:ea typeface="Times New Roman" panose="02020603050405020304" pitchFamily="18" charset="0"/>
                <a:cs typeface="Arial" panose="020B0604020202020204" pitchFamily="34" charset="0"/>
              </a:rPr>
              <a:t>Het icoon is het beeld dat iedereen kent.</a:t>
            </a:r>
            <a:r>
              <a:rPr lang="nl-NL" sz="1800">
                <a:ea typeface="Times New Roman" panose="02020603050405020304" pitchFamily="18" charset="0"/>
                <a:cs typeface="Arial" panose="020B0604020202020204" pitchFamily="34" charset="0"/>
              </a:rPr>
              <a:t> Ik zag veel mannen op het schilderij. Het waren schutters. Die schutters konden de stad </a:t>
            </a:r>
            <a:r>
              <a:rPr lang="nl-NL" sz="1800" b="1" u="sng">
                <a:ea typeface="Times New Roman" panose="02020603050405020304" pitchFamily="18" charset="0"/>
                <a:cs typeface="Arial" panose="020B0604020202020204" pitchFamily="34" charset="0"/>
              </a:rPr>
              <a:t>ondersteunen</a:t>
            </a:r>
            <a:r>
              <a:rPr lang="nl-NL" sz="1800" b="1" i="1">
                <a:ea typeface="Times New Roman" panose="02020603050405020304" pitchFamily="18" charset="0"/>
                <a:cs typeface="Arial" panose="020B0604020202020204" pitchFamily="34" charset="0"/>
              </a:rPr>
              <a:t>, helpen</a:t>
            </a:r>
            <a:r>
              <a:rPr lang="nl-NL" sz="1800">
                <a:ea typeface="Times New Roman" panose="02020603050405020304" pitchFamily="18" charset="0"/>
                <a:cs typeface="Arial" panose="020B0604020202020204" pitchFamily="34" charset="0"/>
              </a:rPr>
              <a:t> en beschermen als dat nodig was. De mannen waren </a:t>
            </a:r>
            <a:r>
              <a:rPr lang="nl-NL" sz="1800" b="1" u="sng">
                <a:ea typeface="Times New Roman" panose="02020603050405020304" pitchFamily="18" charset="0"/>
                <a:cs typeface="Arial" panose="020B0604020202020204" pitchFamily="34" charset="0"/>
              </a:rPr>
              <a:t>voorzien van</a:t>
            </a:r>
            <a:r>
              <a:rPr lang="nl-NL" sz="1800">
                <a:ea typeface="Times New Roman" panose="02020603050405020304" pitchFamily="18" charset="0"/>
                <a:cs typeface="Arial" panose="020B0604020202020204" pitchFamily="34" charset="0"/>
              </a:rPr>
              <a:t> wapens, zoals geweren en lansen. Voorzien van betekent </a:t>
            </a:r>
            <a:r>
              <a:rPr lang="nl-NL" sz="1800" b="1" i="1">
                <a:ea typeface="Times New Roman" panose="02020603050405020304" pitchFamily="18" charset="0"/>
                <a:cs typeface="Arial" panose="020B0604020202020204" pitchFamily="34" charset="0"/>
              </a:rPr>
              <a:t>verschaffen, geven</a:t>
            </a:r>
            <a:r>
              <a:rPr lang="nl-NL" sz="1800">
                <a:ea typeface="Times New Roman" panose="02020603050405020304" pitchFamily="18" charset="0"/>
                <a:cs typeface="Arial" panose="020B0604020202020204" pitchFamily="34" charset="0"/>
              </a:rPr>
              <a:t>. De wapens waren dus aan hen gegeven. Wat ik zo knap vind, is dat Rembrandt de mensen </a:t>
            </a:r>
            <a:r>
              <a:rPr lang="nl-NL" sz="1800" b="1" u="sng">
                <a:ea typeface="Times New Roman" panose="02020603050405020304" pitchFamily="18" charset="0"/>
                <a:cs typeface="Arial" panose="020B0604020202020204" pitchFamily="34" charset="0"/>
              </a:rPr>
              <a:t>natuurgetrouw</a:t>
            </a:r>
            <a:r>
              <a:rPr lang="nl-NL" sz="1800" b="1" i="1">
                <a:ea typeface="Times New Roman" panose="02020603050405020304" pitchFamily="18" charset="0"/>
                <a:cs typeface="Arial" panose="020B0604020202020204" pitchFamily="34" charset="0"/>
              </a:rPr>
              <a:t>, helemaal volgens de werkelijkheid,</a:t>
            </a:r>
            <a:r>
              <a:rPr lang="nl-NL" sz="1800">
                <a:ea typeface="Times New Roman" panose="02020603050405020304" pitchFamily="18" charset="0"/>
                <a:cs typeface="Arial" panose="020B0604020202020204" pitchFamily="34" charset="0"/>
              </a:rPr>
              <a:t> probeerde te schilderen. Toch maakte hij sommige dingen extra opvallend. Zo valt het meisje in het midden meteen op. Kijk maar </a:t>
            </a:r>
            <a:r>
              <a:rPr lang="nl-NL" sz="1800" u="sng">
                <a:solidFill>
                  <a:srgbClr val="00B050"/>
                </a:solidFill>
                <a:ea typeface="Times New Roman" panose="02020603050405020304" pitchFamily="18" charset="0"/>
                <a:cs typeface="Arial" panose="020B0604020202020204" pitchFamily="34" charset="0"/>
              </a:rPr>
              <a:t>(klik voor extra dia)</a:t>
            </a:r>
            <a:r>
              <a:rPr lang="nl-NL" sz="1800">
                <a:ea typeface="Times New Roman" panose="02020603050405020304" pitchFamily="18" charset="0"/>
                <a:cs typeface="Arial" panose="020B0604020202020204" pitchFamily="34" charset="0"/>
              </a:rPr>
              <a:t> Ik vroeg me af hoe het nu </a:t>
            </a:r>
            <a:r>
              <a:rPr lang="nl-NL" sz="1800" b="1" u="sng">
                <a:ea typeface="Times New Roman" panose="02020603050405020304" pitchFamily="18" charset="0"/>
                <a:cs typeface="Arial" panose="020B0604020202020204" pitchFamily="34" charset="0"/>
              </a:rPr>
              <a:t>gesteld was met</a:t>
            </a:r>
            <a:r>
              <a:rPr lang="nl-NL" sz="1800" b="1">
                <a:ea typeface="Times New Roman" panose="02020603050405020304" pitchFamily="18" charset="0"/>
                <a:cs typeface="Arial" panose="020B0604020202020204" pitchFamily="34" charset="0"/>
              </a:rPr>
              <a:t> </a:t>
            </a:r>
            <a:r>
              <a:rPr lang="nl-NL" sz="1800">
                <a:ea typeface="Times New Roman" panose="02020603050405020304" pitchFamily="18" charset="0"/>
                <a:cs typeface="Arial" panose="020B0604020202020204" pitchFamily="34" charset="0"/>
              </a:rPr>
              <a:t>het schilderij. </a:t>
            </a:r>
            <a:r>
              <a:rPr lang="nl-NL" sz="1800" b="1" i="1">
                <a:ea typeface="Times New Roman" panose="02020603050405020304" pitchFamily="18" charset="0"/>
                <a:cs typeface="Arial" panose="020B0604020202020204" pitchFamily="34" charset="0"/>
              </a:rPr>
              <a:t>Hoe gaat het nu met</a:t>
            </a:r>
            <a:r>
              <a:rPr lang="nl-NL" sz="1800">
                <a:ea typeface="Times New Roman" panose="02020603050405020304" pitchFamily="18" charset="0"/>
                <a:cs typeface="Arial" panose="020B0604020202020204" pitchFamily="34" charset="0"/>
              </a:rPr>
              <a:t> het schilderij. Het is zo oud! Gaat het niet kapot? Gelukkig wordt het schilderij goed onderzocht en verzorgd. Wist je dat de </a:t>
            </a:r>
            <a:r>
              <a:rPr lang="nl-NL" sz="1800" b="1" u="sng">
                <a:ea typeface="Times New Roman" panose="02020603050405020304" pitchFamily="18" charset="0"/>
                <a:cs typeface="Arial" panose="020B0604020202020204" pitchFamily="34" charset="0"/>
              </a:rPr>
              <a:t>huidige</a:t>
            </a:r>
            <a:r>
              <a:rPr lang="nl-NL" sz="1800">
                <a:ea typeface="Times New Roman" panose="02020603050405020304" pitchFamily="18" charset="0"/>
                <a:cs typeface="Arial" panose="020B0604020202020204" pitchFamily="34" charset="0"/>
              </a:rPr>
              <a:t> Nachtwacht kleiner is dan het schilderij van vroeger? Het schilderij </a:t>
            </a:r>
            <a:r>
              <a:rPr lang="nl-NL" sz="1800" b="1" i="1">
                <a:ea typeface="Times New Roman" panose="02020603050405020304" pitchFamily="18" charset="0"/>
                <a:cs typeface="Arial" panose="020B0604020202020204" pitchFamily="34" charset="0"/>
              </a:rPr>
              <a:t>van nu</a:t>
            </a:r>
            <a:r>
              <a:rPr lang="nl-NL" sz="1800">
                <a:ea typeface="Times New Roman" panose="02020603050405020304" pitchFamily="18" charset="0"/>
                <a:cs typeface="Arial" panose="020B0604020202020204" pitchFamily="34" charset="0"/>
              </a:rPr>
              <a:t> is dus kleiner! In 1715 werd het schilderij verplaatst. Omdat het niet op de nieuwe plek paste, werden er aan de randen stukken afgesneden. Ik vind dat best vreemd. Wie zou er nou een stuk van zo'n beroemd schilderij afhalen? De Nachtwacht hangt nu stevig </a:t>
            </a:r>
            <a:r>
              <a:rPr lang="nl-NL" sz="1800" b="1" u="sng">
                <a:ea typeface="Times New Roman" panose="02020603050405020304" pitchFamily="18" charset="0"/>
                <a:cs typeface="Arial" panose="020B0604020202020204" pitchFamily="34" charset="0"/>
              </a:rPr>
              <a:t>bevestigd</a:t>
            </a:r>
            <a:r>
              <a:rPr lang="nl-NL" sz="1800" b="1" i="1">
                <a:ea typeface="Times New Roman" panose="02020603050405020304" pitchFamily="18" charset="0"/>
                <a:cs typeface="Arial" panose="020B0604020202020204" pitchFamily="34" charset="0"/>
              </a:rPr>
              <a:t>, vastgemaakt</a:t>
            </a:r>
            <a:r>
              <a:rPr lang="nl-NL" sz="1800">
                <a:ea typeface="Times New Roman" panose="02020603050405020304" pitchFamily="18" charset="0"/>
                <a:cs typeface="Arial" panose="020B0604020202020204" pitchFamily="34" charset="0"/>
              </a:rPr>
              <a:t> in het Rijksmuseum. Ik bleef nog even kijken. Wat zou het bijzonder zijn geweest om de schutters bijna vierhonderd jaar geleden echt door de straten van Amsterdam te zien lopen! Amsterdam was vroeger </a:t>
            </a:r>
            <a:r>
              <a:rPr lang="nl-NL" sz="1800" b="1" u="sng">
                <a:ea typeface="Times New Roman" panose="02020603050405020304" pitchFamily="18" charset="0"/>
                <a:cs typeface="Arial" panose="020B0604020202020204" pitchFamily="34" charset="0"/>
              </a:rPr>
              <a:t>een vesting</a:t>
            </a:r>
            <a:r>
              <a:rPr lang="nl-NL" sz="1800">
                <a:ea typeface="Times New Roman" panose="02020603050405020304" pitchFamily="18" charset="0"/>
                <a:cs typeface="Arial" panose="020B0604020202020204" pitchFamily="34" charset="0"/>
              </a:rPr>
              <a:t>. </a:t>
            </a:r>
            <a:r>
              <a:rPr lang="nl-NL" sz="1800" b="1" i="1">
                <a:ea typeface="Times New Roman" panose="02020603050405020304" pitchFamily="18" charset="0"/>
                <a:cs typeface="Arial" panose="020B0604020202020204" pitchFamily="34" charset="0"/>
              </a:rPr>
              <a:t>Een vestiging is de plaats of stad die beschermd wordt door sterke muren. </a:t>
            </a:r>
            <a:r>
              <a:rPr lang="nl-NL" sz="1800">
                <a:ea typeface="Times New Roman" panose="02020603050405020304" pitchFamily="18" charset="0"/>
                <a:cs typeface="Arial" panose="020B0604020202020204" pitchFamily="34" charset="0"/>
              </a:rPr>
              <a:t>Toen ik het museum uitliep, dacht ik: wat heeft dit schilderij eigenlijk veel meegemaakt! Wat vinden jullie van het schilderij? </a:t>
            </a:r>
          </a:p>
        </p:txBody>
      </p:sp>
      <p:sp>
        <p:nvSpPr>
          <p:cNvPr id="4" name="Tekstvak 1"/>
          <p:cNvSpPr txBox="1"/>
          <p:nvPr/>
        </p:nvSpPr>
        <p:spPr>
          <a:xfrm>
            <a:off x="8777220" y="35332"/>
            <a:ext cx="314510"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B</a:t>
            </a:r>
          </a:p>
        </p:txBody>
      </p:sp>
    </p:spTree>
    <p:extLst>
      <p:ext uri="{BB962C8B-B14F-4D97-AF65-F5344CB8AC3E}">
        <p14:creationId xmlns:p14="http://schemas.microsoft.com/office/powerpoint/2010/main" val="21891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lstStyle/>
          <a:p>
            <a:r>
              <a:rPr lang="nl-NL">
                <a:solidFill>
                  <a:srgbClr val="C00000"/>
                </a:solidFill>
                <a:latin typeface="Century Gothic" panose="020B0502020202020204" pitchFamily="34" charset="0"/>
              </a:rPr>
              <a:t>Week 40 – 29 september 2026</a:t>
            </a:r>
          </a:p>
          <a:p>
            <a:r>
              <a:rPr lang="nl-NL">
                <a:solidFill>
                  <a:srgbClr val="C00000"/>
                </a:solidFill>
                <a:latin typeface="Century Gothic" panose="020B0502020202020204" pitchFamily="34" charset="0"/>
              </a:rPr>
              <a:t>Niveau B</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9B9BED14-A8EB-46D7-A1CD-9833781CEE8C}"/>
              </a:ext>
            </a:extLst>
          </p:cNvPr>
          <p:cNvSpPr txBox="1"/>
          <p:nvPr/>
        </p:nvSpPr>
        <p:spPr>
          <a:xfrm>
            <a:off x="35496" y="3335634"/>
            <a:ext cx="9036496" cy="400110"/>
          </a:xfrm>
          <a:prstGeom prst="rect">
            <a:avLst/>
          </a:prstGeom>
          <a:noFill/>
          <a:ln w="25400">
            <a:solidFill>
              <a:schemeClr val="accent1"/>
            </a:solidFill>
          </a:ln>
        </p:spPr>
        <p:txBody>
          <a:bodyPr wrap="square" rtlCol="0">
            <a:spAutoFit/>
          </a:bodyPr>
          <a:lstStyle/>
          <a:p>
            <a:r>
              <a:rPr lang="nl-NL" sz="2000">
                <a:latin typeface="Aharoni" panose="02010803020104030203" pitchFamily="2" charset="-79"/>
                <a:cs typeface="Aharoni" panose="02010803020104030203" pitchFamily="2" charset="-79"/>
              </a:rPr>
              <a:t>maandag   dinsdag   woensdag   donderdag   vrijdag   zaterdag   zondag</a:t>
            </a:r>
          </a:p>
        </p:txBody>
      </p:sp>
      <p:pic>
        <p:nvPicPr>
          <p:cNvPr id="9" name="Picture 2" descr="P:\Onderwijs\MPO-0470_TME-GRON\MET WOORDEN IN DE WEER\9. Licentievrije plaatjes\cirkels\circle-transp-red4.png">
            <a:extLst>
              <a:ext uri="{FF2B5EF4-FFF2-40B4-BE49-F238E27FC236}">
                <a16:creationId xmlns:a16="http://schemas.microsoft.com/office/drawing/2014/main" id="{379F676C-C0A0-4CEF-A9C0-15664713D37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23928" y="3075894"/>
            <a:ext cx="1800200" cy="841708"/>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Rechte verbindingslijn met pijl 9">
            <a:extLst>
              <a:ext uri="{FF2B5EF4-FFF2-40B4-BE49-F238E27FC236}">
                <a16:creationId xmlns:a16="http://schemas.microsoft.com/office/drawing/2014/main" id="{87E19A1D-B2A1-4531-BD3A-155372162FCB}"/>
              </a:ext>
            </a:extLst>
          </p:cNvPr>
          <p:cNvCxnSpPr>
            <a:cxnSpLocks/>
          </p:cNvCxnSpPr>
          <p:nvPr/>
        </p:nvCxnSpPr>
        <p:spPr>
          <a:xfrm flipH="1">
            <a:off x="827584" y="1556792"/>
            <a:ext cx="576064" cy="1656184"/>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Rechte verbindingslijn met pijl 10">
            <a:extLst>
              <a:ext uri="{FF2B5EF4-FFF2-40B4-BE49-F238E27FC236}">
                <a16:creationId xmlns:a16="http://schemas.microsoft.com/office/drawing/2014/main" id="{6E6F34CA-263F-44DF-A733-E52FF342EC40}"/>
              </a:ext>
            </a:extLst>
          </p:cNvPr>
          <p:cNvCxnSpPr/>
          <p:nvPr/>
        </p:nvCxnSpPr>
        <p:spPr>
          <a:xfrm flipV="1">
            <a:off x="3851920" y="3950524"/>
            <a:ext cx="468052" cy="1162986"/>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 Box 14">
            <a:extLst>
              <a:ext uri="{FF2B5EF4-FFF2-40B4-BE49-F238E27FC236}">
                <a16:creationId xmlns:a16="http://schemas.microsoft.com/office/drawing/2014/main" id="{FCD47F40-E88F-4456-B7DF-8671921223FC}"/>
              </a:ext>
            </a:extLst>
          </p:cNvPr>
          <p:cNvSpPr txBox="1"/>
          <p:nvPr/>
        </p:nvSpPr>
        <p:spPr>
          <a:xfrm>
            <a:off x="2966593" y="4941168"/>
            <a:ext cx="1857437" cy="807720"/>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nl-NL" sz="4400">
                <a:effectLst/>
                <a:latin typeface="Century Gothic" panose="020B0502020202020204" pitchFamily="34" charset="0"/>
                <a:ea typeface="Calibri"/>
                <a:cs typeface="Times New Roman"/>
              </a:rPr>
              <a:t>nu</a:t>
            </a:r>
            <a:endParaRPr lang="nl-NL" sz="1100">
              <a:effectLst/>
              <a:latin typeface="Century Gothic" panose="020B0502020202020204" pitchFamily="34" charset="0"/>
              <a:ea typeface="Calibri"/>
              <a:cs typeface="Times New Roman"/>
            </a:endParaRPr>
          </a:p>
        </p:txBody>
      </p:sp>
      <p:sp>
        <p:nvSpPr>
          <p:cNvPr id="2" name="Tekstvak 1"/>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onlangs</a:t>
            </a:r>
          </a:p>
        </p:txBody>
      </p:sp>
      <p:pic>
        <p:nvPicPr>
          <p:cNvPr id="3" name="Picture 2" descr="C:\Users\Kosterm\Downloads\shutterstock_1221604048.jpg">
            <a:extLst>
              <a:ext uri="{FF2B5EF4-FFF2-40B4-BE49-F238E27FC236}">
                <a16:creationId xmlns:a16="http://schemas.microsoft.com/office/drawing/2014/main" id="{B9C2E1D9-55A6-9905-DCBD-13D793D272F6}"/>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894582" y="494128"/>
            <a:ext cx="1440160" cy="1464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318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7D739A7-D531-0C5E-9F37-B33E6DA124C8}"/>
              </a:ext>
            </a:extLst>
          </p:cNvPr>
          <p:cNvPicPr>
            <a:picLocks noChangeAspect="1"/>
          </p:cNvPicPr>
          <p:nvPr/>
        </p:nvPicPr>
        <p:blipFill>
          <a:blip r:embed="rId3"/>
          <a:stretch>
            <a:fillRect/>
          </a:stretch>
        </p:blipFill>
        <p:spPr>
          <a:xfrm>
            <a:off x="2483768" y="1340768"/>
            <a:ext cx="4176464" cy="5417396"/>
          </a:xfrm>
          <a:prstGeom prst="rect">
            <a:avLst/>
          </a:prstGeom>
        </p:spPr>
      </p:pic>
      <p:sp>
        <p:nvSpPr>
          <p:cNvPr id="5" name="Tekstvak 4">
            <a:extLst>
              <a:ext uri="{FF2B5EF4-FFF2-40B4-BE49-F238E27FC236}">
                <a16:creationId xmlns:a16="http://schemas.microsoft.com/office/drawing/2014/main" id="{BB642F94-07E5-A6D8-D230-47150B1C773D}"/>
              </a:ext>
            </a:extLst>
          </p:cNvPr>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Nachtwacht</a:t>
            </a:r>
          </a:p>
        </p:txBody>
      </p:sp>
    </p:spTree>
    <p:extLst>
      <p:ext uri="{BB962C8B-B14F-4D97-AF65-F5344CB8AC3E}">
        <p14:creationId xmlns:p14="http://schemas.microsoft.com/office/powerpoint/2010/main" val="3065816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uitgroeien tot</a:t>
            </a:r>
          </a:p>
        </p:txBody>
      </p:sp>
      <p:pic>
        <p:nvPicPr>
          <p:cNvPr id="4" name="Afbeelding 3">
            <a:extLst>
              <a:ext uri="{FF2B5EF4-FFF2-40B4-BE49-F238E27FC236}">
                <a16:creationId xmlns:a16="http://schemas.microsoft.com/office/drawing/2014/main" id="{C89DE5F0-C3B4-D755-3225-B695A0031C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02270" y="2132856"/>
            <a:ext cx="5739461" cy="3828220"/>
          </a:xfrm>
          <a:prstGeom prst="rect">
            <a:avLst/>
          </a:prstGeom>
        </p:spPr>
      </p:pic>
      <p:pic>
        <p:nvPicPr>
          <p:cNvPr id="9" name="Afbeelding 8">
            <a:extLst>
              <a:ext uri="{FF2B5EF4-FFF2-40B4-BE49-F238E27FC236}">
                <a16:creationId xmlns:a16="http://schemas.microsoft.com/office/drawing/2014/main" id="{88D04618-5C2E-CAD5-6177-099C6D2E3123}"/>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804248" y="171859"/>
            <a:ext cx="2163507" cy="2108568"/>
          </a:xfrm>
          <a:prstGeom prst="rect">
            <a:avLst/>
          </a:prstGeom>
        </p:spPr>
      </p:pic>
      <p:pic>
        <p:nvPicPr>
          <p:cNvPr id="3" name="Afbeelding 2">
            <a:extLst>
              <a:ext uri="{FF2B5EF4-FFF2-40B4-BE49-F238E27FC236}">
                <a16:creationId xmlns:a16="http://schemas.microsoft.com/office/drawing/2014/main" id="{13A44540-0BB1-CBF6-1D2E-19F4B1EF9B74}"/>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6512" y="1439810"/>
            <a:ext cx="1812892" cy="2004821"/>
          </a:xfrm>
          <a:prstGeom prst="rect">
            <a:avLst/>
          </a:prstGeom>
        </p:spPr>
      </p:pic>
      <p:pic>
        <p:nvPicPr>
          <p:cNvPr id="7" name="Afbeelding 6">
            <a:extLst>
              <a:ext uri="{FF2B5EF4-FFF2-40B4-BE49-F238E27FC236}">
                <a16:creationId xmlns:a16="http://schemas.microsoft.com/office/drawing/2014/main" id="{2CF73D1B-B81A-56E0-3B72-5DE32190DD93}"/>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7594864" y="4982195"/>
            <a:ext cx="1344166" cy="1739852"/>
          </a:xfrm>
          <a:prstGeom prst="rect">
            <a:avLst/>
          </a:prstGeom>
        </p:spPr>
      </p:pic>
      <p:pic>
        <p:nvPicPr>
          <p:cNvPr id="5" name="Afbeelding 4">
            <a:extLst>
              <a:ext uri="{FF2B5EF4-FFF2-40B4-BE49-F238E27FC236}">
                <a16:creationId xmlns:a16="http://schemas.microsoft.com/office/drawing/2014/main" id="{E9930D73-8ADD-1AA9-EEB2-D495429F19E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0216" y="5055718"/>
            <a:ext cx="1780898" cy="1335674"/>
          </a:xfrm>
          <a:prstGeom prst="rect">
            <a:avLst/>
          </a:prstGeom>
        </p:spPr>
      </p:pic>
      <p:pic>
        <p:nvPicPr>
          <p:cNvPr id="10" name="Afbeelding 9">
            <a:extLst>
              <a:ext uri="{FF2B5EF4-FFF2-40B4-BE49-F238E27FC236}">
                <a16:creationId xmlns:a16="http://schemas.microsoft.com/office/drawing/2014/main" id="{13F2AEB3-1FED-DE54-6FF7-CAB029CD54E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960413" y="2735364"/>
            <a:ext cx="1851175" cy="1236585"/>
          </a:xfrm>
          <a:prstGeom prst="rect">
            <a:avLst/>
          </a:prstGeom>
        </p:spPr>
      </p:pic>
      <p:pic>
        <p:nvPicPr>
          <p:cNvPr id="13" name="Afbeelding 12">
            <a:extLst>
              <a:ext uri="{FF2B5EF4-FFF2-40B4-BE49-F238E27FC236}">
                <a16:creationId xmlns:a16="http://schemas.microsoft.com/office/drawing/2014/main" id="{AAC77DCA-B54E-7492-C837-ADD6CC66FE8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0632990">
            <a:off x="1822030" y="1332736"/>
            <a:ext cx="1577845" cy="1054001"/>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442B5-9BFF-D8C7-3B13-07CD6B1A0A7B}"/>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11C9A3E-F717-58FA-B804-1AB733639866}"/>
              </a:ext>
            </a:extLst>
          </p:cNvPr>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het icoon</a:t>
            </a:r>
          </a:p>
        </p:txBody>
      </p:sp>
      <p:pic>
        <p:nvPicPr>
          <p:cNvPr id="2" name="Afbeelding 1">
            <a:extLst>
              <a:ext uri="{FF2B5EF4-FFF2-40B4-BE49-F238E27FC236}">
                <a16:creationId xmlns:a16="http://schemas.microsoft.com/office/drawing/2014/main" id="{0A660F11-C3B8-2C44-866E-DD34A08AAF3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24343" y="879410"/>
            <a:ext cx="3126095" cy="2088232"/>
          </a:xfrm>
          <a:prstGeom prst="rect">
            <a:avLst/>
          </a:prstGeom>
        </p:spPr>
      </p:pic>
      <p:pic>
        <p:nvPicPr>
          <p:cNvPr id="7" name="Afbeelding 6">
            <a:extLst>
              <a:ext uri="{FF2B5EF4-FFF2-40B4-BE49-F238E27FC236}">
                <a16:creationId xmlns:a16="http://schemas.microsoft.com/office/drawing/2014/main" id="{C874A3E1-55B6-F59A-AB81-07DEA28FBE6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55354" y="2967642"/>
            <a:ext cx="3528392" cy="2646295"/>
          </a:xfrm>
          <a:prstGeom prst="rect">
            <a:avLst/>
          </a:prstGeom>
        </p:spPr>
      </p:pic>
      <p:pic>
        <p:nvPicPr>
          <p:cNvPr id="8" name="Afbeelding 7">
            <a:extLst>
              <a:ext uri="{FF2B5EF4-FFF2-40B4-BE49-F238E27FC236}">
                <a16:creationId xmlns:a16="http://schemas.microsoft.com/office/drawing/2014/main" id="{73F7DC70-FEA4-3EA0-8CC2-F812D4D7AE8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3528" y="4077072"/>
            <a:ext cx="3880670" cy="2592288"/>
          </a:xfrm>
          <a:prstGeom prst="rect">
            <a:avLst/>
          </a:prstGeom>
        </p:spPr>
      </p:pic>
      <p:pic>
        <p:nvPicPr>
          <p:cNvPr id="4" name="Afbeelding 3">
            <a:extLst>
              <a:ext uri="{FF2B5EF4-FFF2-40B4-BE49-F238E27FC236}">
                <a16:creationId xmlns:a16="http://schemas.microsoft.com/office/drawing/2014/main" id="{BE7DB655-A743-6251-BDFB-D3CD0C73570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10788" y="1340768"/>
            <a:ext cx="3015702" cy="3015702"/>
          </a:xfrm>
          <a:prstGeom prst="rect">
            <a:avLst/>
          </a:prstGeom>
        </p:spPr>
      </p:pic>
    </p:spTree>
    <p:extLst>
      <p:ext uri="{BB962C8B-B14F-4D97-AF65-F5344CB8AC3E}">
        <p14:creationId xmlns:p14="http://schemas.microsoft.com/office/powerpoint/2010/main" val="2309260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ondersteunen</a:t>
            </a:r>
          </a:p>
        </p:txBody>
      </p:sp>
      <p:pic>
        <p:nvPicPr>
          <p:cNvPr id="4" name="Afbeelding 3">
            <a:extLst>
              <a:ext uri="{FF2B5EF4-FFF2-40B4-BE49-F238E27FC236}">
                <a16:creationId xmlns:a16="http://schemas.microsoft.com/office/drawing/2014/main" id="{6BFC8194-3A02-1125-D558-F769FEF4F1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19504" y="1386914"/>
            <a:ext cx="5304992" cy="5304992"/>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voorzien van</a:t>
            </a:r>
          </a:p>
        </p:txBody>
      </p:sp>
      <p:pic>
        <p:nvPicPr>
          <p:cNvPr id="8" name="Afbeelding 7">
            <a:extLst>
              <a:ext uri="{FF2B5EF4-FFF2-40B4-BE49-F238E27FC236}">
                <a16:creationId xmlns:a16="http://schemas.microsoft.com/office/drawing/2014/main" id="{6988E99C-0927-5D2D-091C-2FD5BE4EF2F2}"/>
              </a:ext>
            </a:extLst>
          </p:cNvPr>
          <p:cNvPicPr>
            <a:picLocks noChangeAspect="1"/>
          </p:cNvPicPr>
          <p:nvPr/>
        </p:nvPicPr>
        <p:blipFill>
          <a:blip r:embed="rId3"/>
          <a:stretch>
            <a:fillRect/>
          </a:stretch>
        </p:blipFill>
        <p:spPr>
          <a:xfrm>
            <a:off x="2267744" y="1226143"/>
            <a:ext cx="4608512" cy="5639170"/>
          </a:xfrm>
          <a:prstGeom prst="rect">
            <a:avLst/>
          </a:prstGeom>
        </p:spPr>
      </p:pic>
      <p:cxnSp>
        <p:nvCxnSpPr>
          <p:cNvPr id="10" name="Rechte verbindingslijn met pijl 9">
            <a:extLst>
              <a:ext uri="{FF2B5EF4-FFF2-40B4-BE49-F238E27FC236}">
                <a16:creationId xmlns:a16="http://schemas.microsoft.com/office/drawing/2014/main" id="{5BB1689A-46A4-DE56-6186-B8A848B9744B}"/>
              </a:ext>
            </a:extLst>
          </p:cNvPr>
          <p:cNvCxnSpPr/>
          <p:nvPr/>
        </p:nvCxnSpPr>
        <p:spPr>
          <a:xfrm flipH="1">
            <a:off x="6156176" y="2060848"/>
            <a:ext cx="1440160" cy="36004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Rechte verbindingslijn met pijl 10">
            <a:extLst>
              <a:ext uri="{FF2B5EF4-FFF2-40B4-BE49-F238E27FC236}">
                <a16:creationId xmlns:a16="http://schemas.microsoft.com/office/drawing/2014/main" id="{F2B2802D-DF3B-7519-6681-41BC03897ECD}"/>
              </a:ext>
            </a:extLst>
          </p:cNvPr>
          <p:cNvCxnSpPr/>
          <p:nvPr/>
        </p:nvCxnSpPr>
        <p:spPr>
          <a:xfrm flipH="1">
            <a:off x="6845478" y="3564848"/>
            <a:ext cx="1440160" cy="36004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9048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natuurgetrouw</a:t>
            </a:r>
          </a:p>
        </p:txBody>
      </p:sp>
      <p:pic>
        <p:nvPicPr>
          <p:cNvPr id="15" name="Afbeelding 14">
            <a:extLst>
              <a:ext uri="{FF2B5EF4-FFF2-40B4-BE49-F238E27FC236}">
                <a16:creationId xmlns:a16="http://schemas.microsoft.com/office/drawing/2014/main" id="{F9C2D9F3-620C-DE07-4757-E862F753DA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9692" y="1226143"/>
            <a:ext cx="5544616" cy="5544616"/>
          </a:xfrm>
          <a:prstGeom prst="rect">
            <a:avLst/>
          </a:prstGeom>
        </p:spPr>
      </p:pic>
    </p:spTree>
    <p:extLst>
      <p:ext uri="{BB962C8B-B14F-4D97-AF65-F5344CB8AC3E}">
        <p14:creationId xmlns:p14="http://schemas.microsoft.com/office/powerpoint/2010/main" val="1201727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79E3EAD-61FE-D87A-3A39-FBAB0E109356}"/>
              </a:ext>
            </a:extLst>
          </p:cNvPr>
          <p:cNvPicPr>
            <a:picLocks noChangeAspect="1"/>
          </p:cNvPicPr>
          <p:nvPr/>
        </p:nvPicPr>
        <p:blipFill>
          <a:blip r:embed="rId2"/>
          <a:stretch>
            <a:fillRect/>
          </a:stretch>
        </p:blipFill>
        <p:spPr>
          <a:xfrm>
            <a:off x="2483768" y="720302"/>
            <a:ext cx="4176464" cy="5417396"/>
          </a:xfrm>
          <a:prstGeom prst="rect">
            <a:avLst/>
          </a:prstGeom>
        </p:spPr>
      </p:pic>
      <p:sp>
        <p:nvSpPr>
          <p:cNvPr id="4" name="Ovaal 3">
            <a:extLst>
              <a:ext uri="{FF2B5EF4-FFF2-40B4-BE49-F238E27FC236}">
                <a16:creationId xmlns:a16="http://schemas.microsoft.com/office/drawing/2014/main" id="{24A574FB-0BE9-A408-78C5-2C880C008E52}"/>
              </a:ext>
            </a:extLst>
          </p:cNvPr>
          <p:cNvSpPr/>
          <p:nvPr/>
        </p:nvSpPr>
        <p:spPr>
          <a:xfrm>
            <a:off x="4017196" y="2698087"/>
            <a:ext cx="883577" cy="1078787"/>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8162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gesteld zijn met</a:t>
            </a:r>
          </a:p>
        </p:txBody>
      </p:sp>
      <p:pic>
        <p:nvPicPr>
          <p:cNvPr id="7" name="Afbeelding 6">
            <a:extLst>
              <a:ext uri="{FF2B5EF4-FFF2-40B4-BE49-F238E27FC236}">
                <a16:creationId xmlns:a16="http://schemas.microsoft.com/office/drawing/2014/main" id="{BD852FEF-4325-2D27-EEE6-7B47B819C2BB}"/>
              </a:ext>
            </a:extLst>
          </p:cNvPr>
          <p:cNvPicPr>
            <a:picLocks noChangeAspect="1"/>
          </p:cNvPicPr>
          <p:nvPr/>
        </p:nvPicPr>
        <p:blipFill>
          <a:blip r:embed="rId3"/>
          <a:stretch>
            <a:fillRect/>
          </a:stretch>
        </p:blipFill>
        <p:spPr>
          <a:xfrm>
            <a:off x="2447764" y="1226143"/>
            <a:ext cx="4248472" cy="5642293"/>
          </a:xfrm>
          <a:prstGeom prst="rect">
            <a:avLst/>
          </a:prstGeom>
        </p:spPr>
      </p:pic>
    </p:spTree>
    <p:extLst>
      <p:ext uri="{BB962C8B-B14F-4D97-AF65-F5344CB8AC3E}">
        <p14:creationId xmlns:p14="http://schemas.microsoft.com/office/powerpoint/2010/main" val="1487044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B4617-9EAA-F027-009E-8368F06F3D23}"/>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5F3C83DA-9B59-92B1-96D7-5BE7BF4C8C1A}"/>
              </a:ext>
            </a:extLst>
          </p:cNvPr>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huidig</a:t>
            </a:r>
          </a:p>
        </p:txBody>
      </p:sp>
      <p:pic>
        <p:nvPicPr>
          <p:cNvPr id="3" name="Afbeelding 2">
            <a:extLst>
              <a:ext uri="{FF2B5EF4-FFF2-40B4-BE49-F238E27FC236}">
                <a16:creationId xmlns:a16="http://schemas.microsoft.com/office/drawing/2014/main" id="{BB1E59D4-178A-03E2-F919-CBC993986933}"/>
              </a:ext>
            </a:extLst>
          </p:cNvPr>
          <p:cNvPicPr>
            <a:picLocks noChangeAspect="1"/>
          </p:cNvPicPr>
          <p:nvPr/>
        </p:nvPicPr>
        <p:blipFill>
          <a:blip r:embed="rId3"/>
          <a:stretch>
            <a:fillRect/>
          </a:stretch>
        </p:blipFill>
        <p:spPr>
          <a:xfrm>
            <a:off x="2339752" y="1226143"/>
            <a:ext cx="4032293" cy="5460121"/>
          </a:xfrm>
          <a:prstGeom prst="rect">
            <a:avLst/>
          </a:prstGeom>
        </p:spPr>
      </p:pic>
      <p:pic>
        <p:nvPicPr>
          <p:cNvPr id="7" name="Afbeelding 6">
            <a:extLst>
              <a:ext uri="{FF2B5EF4-FFF2-40B4-BE49-F238E27FC236}">
                <a16:creationId xmlns:a16="http://schemas.microsoft.com/office/drawing/2014/main" id="{07102035-3857-086C-2E5B-FB19A7223C4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88224" y="381000"/>
            <a:ext cx="2255912" cy="2255912"/>
          </a:xfrm>
          <a:prstGeom prst="rect">
            <a:avLst/>
          </a:prstGeom>
        </p:spPr>
      </p:pic>
      <p:sp>
        <p:nvSpPr>
          <p:cNvPr id="8" name="Tekstvak 7">
            <a:extLst>
              <a:ext uri="{FF2B5EF4-FFF2-40B4-BE49-F238E27FC236}">
                <a16:creationId xmlns:a16="http://schemas.microsoft.com/office/drawing/2014/main" id="{2158388C-C2BA-D6D2-9BA1-C4E83838F82E}"/>
              </a:ext>
            </a:extLst>
          </p:cNvPr>
          <p:cNvSpPr txBox="1"/>
          <p:nvPr/>
        </p:nvSpPr>
        <p:spPr>
          <a:xfrm>
            <a:off x="7092280" y="1412776"/>
            <a:ext cx="1152128" cy="584775"/>
          </a:xfrm>
          <a:prstGeom prst="rect">
            <a:avLst/>
          </a:prstGeom>
          <a:noFill/>
        </p:spPr>
        <p:txBody>
          <a:bodyPr wrap="square" rtlCol="0">
            <a:spAutoFit/>
          </a:bodyPr>
          <a:lstStyle/>
          <a:p>
            <a:r>
              <a:rPr lang="nl-NL" sz="3200" b="1"/>
              <a:t>2026</a:t>
            </a:r>
          </a:p>
        </p:txBody>
      </p:sp>
    </p:spTree>
    <p:extLst>
      <p:ext uri="{BB962C8B-B14F-4D97-AF65-F5344CB8AC3E}">
        <p14:creationId xmlns:p14="http://schemas.microsoft.com/office/powerpoint/2010/main" val="3484598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bevestigen</a:t>
            </a:r>
          </a:p>
        </p:txBody>
      </p:sp>
      <p:pic>
        <p:nvPicPr>
          <p:cNvPr id="3" name="Afbeelding 2">
            <a:extLst>
              <a:ext uri="{FF2B5EF4-FFF2-40B4-BE49-F238E27FC236}">
                <a16:creationId xmlns:a16="http://schemas.microsoft.com/office/drawing/2014/main" id="{F2DC048E-A02A-BD03-9936-732484D82CC3}"/>
              </a:ext>
            </a:extLst>
          </p:cNvPr>
          <p:cNvPicPr>
            <a:picLocks noChangeAspect="1"/>
          </p:cNvPicPr>
          <p:nvPr/>
        </p:nvPicPr>
        <p:blipFill>
          <a:blip r:embed="rId3"/>
          <a:stretch>
            <a:fillRect/>
          </a:stretch>
        </p:blipFill>
        <p:spPr>
          <a:xfrm>
            <a:off x="2555776" y="1226142"/>
            <a:ext cx="4032448" cy="5626977"/>
          </a:xfrm>
          <a:prstGeom prst="rect">
            <a:avLst/>
          </a:prstGeom>
        </p:spPr>
      </p:pic>
    </p:spTree>
    <p:extLst>
      <p:ext uri="{BB962C8B-B14F-4D97-AF65-F5344CB8AC3E}">
        <p14:creationId xmlns:p14="http://schemas.microsoft.com/office/powerpoint/2010/main" val="3779434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vesting</a:t>
            </a:r>
          </a:p>
        </p:txBody>
      </p:sp>
      <p:pic>
        <p:nvPicPr>
          <p:cNvPr id="3" name="Afbeelding 2">
            <a:extLst>
              <a:ext uri="{FF2B5EF4-FFF2-40B4-BE49-F238E27FC236}">
                <a16:creationId xmlns:a16="http://schemas.microsoft.com/office/drawing/2014/main" id="{6E872AFF-EC8E-401C-B85F-0E9D3B12DF76}"/>
              </a:ext>
            </a:extLst>
          </p:cNvPr>
          <p:cNvPicPr>
            <a:picLocks noChangeAspect="1"/>
          </p:cNvPicPr>
          <p:nvPr/>
        </p:nvPicPr>
        <p:blipFill>
          <a:blip r:embed="rId3"/>
          <a:stretch>
            <a:fillRect/>
          </a:stretch>
        </p:blipFill>
        <p:spPr>
          <a:xfrm>
            <a:off x="971600" y="1226143"/>
            <a:ext cx="7200800" cy="5397691"/>
          </a:xfrm>
          <a:prstGeom prst="rect">
            <a:avLst/>
          </a:prstGeom>
        </p:spPr>
      </p:pic>
    </p:spTree>
    <p:extLst>
      <p:ext uri="{BB962C8B-B14F-4D97-AF65-F5344CB8AC3E}">
        <p14:creationId xmlns:p14="http://schemas.microsoft.com/office/powerpoint/2010/main" val="2904738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3CB734B-9971-DB51-3DED-572F252173A5}"/>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E06C8F40-E030-859B-EFB0-2058A254FCD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3222" y="668598"/>
            <a:ext cx="8028571" cy="2746306"/>
          </a:xfrm>
          <a:prstGeom prst="rect">
            <a:avLst/>
          </a:prstGeom>
        </p:spPr>
      </p:pic>
      <p:sp>
        <p:nvSpPr>
          <p:cNvPr id="10" name="Text Box 14">
            <a:extLst>
              <a:ext uri="{FF2B5EF4-FFF2-40B4-BE49-F238E27FC236}">
                <a16:creationId xmlns:a16="http://schemas.microsoft.com/office/drawing/2014/main" id="{EC0CC1D0-FE60-F840-73E9-0CE7E683D1F2}"/>
              </a:ext>
            </a:extLst>
          </p:cNvPr>
          <p:cNvSpPr txBox="1"/>
          <p:nvPr/>
        </p:nvSpPr>
        <p:spPr>
          <a:xfrm>
            <a:off x="1906621" y="386052"/>
            <a:ext cx="4289968"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CD78B488-E032-3F3E-C334-FB96F8D71FB2}"/>
              </a:ext>
            </a:extLst>
          </p:cNvPr>
          <p:cNvSpPr txBox="1">
            <a:spLocks noChangeArrowheads="1"/>
          </p:cNvSpPr>
          <p:nvPr/>
        </p:nvSpPr>
        <p:spPr bwMode="auto">
          <a:xfrm>
            <a:off x="1777681" y="332656"/>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het icoon</a:t>
            </a:r>
            <a:endParaRPr lang="nl-NL" sz="5400" b="1">
              <a:effectLst/>
              <a:latin typeface="Century Gothic" panose="020B0502020202020204" pitchFamily="34" charset="0"/>
              <a:ea typeface="Calibri"/>
              <a:cs typeface="Times New Roman"/>
            </a:endParaRPr>
          </a:p>
        </p:txBody>
      </p:sp>
      <p:sp>
        <p:nvSpPr>
          <p:cNvPr id="19" name="Text Box 14">
            <a:extLst>
              <a:ext uri="{FF2B5EF4-FFF2-40B4-BE49-F238E27FC236}">
                <a16:creationId xmlns:a16="http://schemas.microsoft.com/office/drawing/2014/main" id="{40542B69-6D97-5F24-63E3-ABE36EA69A27}"/>
              </a:ext>
            </a:extLst>
          </p:cNvPr>
          <p:cNvSpPr txBox="1"/>
          <p:nvPr/>
        </p:nvSpPr>
        <p:spPr>
          <a:xfrm>
            <a:off x="403474" y="3032956"/>
            <a:ext cx="2997272"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448331" y="3061193"/>
            <a:ext cx="2952415"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effectLst/>
                <a:latin typeface="Century Gothic" panose="020B0502020202020204" pitchFamily="34" charset="0"/>
                <a:ea typeface="Calibri"/>
                <a:cs typeface="Times New Roman"/>
              </a:rPr>
              <a:t>kunstwerken</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6214093" y="3020939"/>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6242142" y="3061193"/>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personen</a:t>
            </a:r>
          </a:p>
        </p:txBody>
      </p:sp>
      <p:sp>
        <p:nvSpPr>
          <p:cNvPr id="16" name="Text Box 14">
            <a:extLst>
              <a:ext uri="{FF2B5EF4-FFF2-40B4-BE49-F238E27FC236}">
                <a16:creationId xmlns:a16="http://schemas.microsoft.com/office/drawing/2014/main" id="{F53F294D-65CC-23A5-E4A1-B2132FCF814C}"/>
              </a:ext>
            </a:extLst>
          </p:cNvPr>
          <p:cNvSpPr txBox="1"/>
          <p:nvPr/>
        </p:nvSpPr>
        <p:spPr>
          <a:xfrm>
            <a:off x="6266887" y="386052"/>
            <a:ext cx="2625593" cy="882708"/>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AB86235B-CBC0-F9DB-29F4-F23367831B1B}"/>
              </a:ext>
            </a:extLst>
          </p:cNvPr>
          <p:cNvSpPr txBox="1">
            <a:spLocks noChangeArrowheads="1"/>
          </p:cNvSpPr>
          <p:nvPr/>
        </p:nvSpPr>
        <p:spPr bwMode="auto">
          <a:xfrm>
            <a:off x="6281157" y="482703"/>
            <a:ext cx="2808222" cy="676364"/>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800">
                <a:effectLst/>
                <a:latin typeface="Century Gothic" panose="020B0502020202020204" pitchFamily="34" charset="0"/>
                <a:ea typeface="Calibri"/>
                <a:cs typeface="Times New Roman"/>
              </a:rPr>
              <a:t>= </a:t>
            </a:r>
            <a:r>
              <a:rPr lang="nl-NL" sz="2400">
                <a:effectLst/>
                <a:latin typeface="Century Gothic" panose="020B0502020202020204" pitchFamily="34" charset="0"/>
                <a:ea typeface="Calibri"/>
                <a:cs typeface="Times New Roman"/>
              </a:rPr>
              <a:t>het beeld dat iedereen kent</a:t>
            </a: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3" name="Afbeelding 22" descr="Afbeelding met persoon, sport, voetbal, atletiekwedstrijd&#10;&#10;Door AI gegenereerde inhoud is mogelijk onjuist.">
            <a:extLst>
              <a:ext uri="{FF2B5EF4-FFF2-40B4-BE49-F238E27FC236}">
                <a16:creationId xmlns:a16="http://schemas.microsoft.com/office/drawing/2014/main" id="{0BD4581E-D865-EC0C-37CC-574D1DCBF14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383162" y="4074661"/>
            <a:ext cx="2393041" cy="1863021"/>
          </a:xfrm>
          <a:prstGeom prst="rect">
            <a:avLst/>
          </a:prstGeom>
        </p:spPr>
      </p:pic>
      <p:pic>
        <p:nvPicPr>
          <p:cNvPr id="26" name="Afbeelding 25">
            <a:extLst>
              <a:ext uri="{FF2B5EF4-FFF2-40B4-BE49-F238E27FC236}">
                <a16:creationId xmlns:a16="http://schemas.microsoft.com/office/drawing/2014/main" id="{C71BE463-9A1C-8D9A-AB1D-4FE751E6E1E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3907" y="3789540"/>
            <a:ext cx="1785428" cy="2315924"/>
          </a:xfrm>
          <a:prstGeom prst="rect">
            <a:avLst/>
          </a:prstGeom>
        </p:spPr>
      </p:pic>
      <p:sp>
        <p:nvSpPr>
          <p:cNvPr id="28" name="Text Box 14">
            <a:extLst>
              <a:ext uri="{FF2B5EF4-FFF2-40B4-BE49-F238E27FC236}">
                <a16:creationId xmlns:a16="http://schemas.microsoft.com/office/drawing/2014/main" id="{D059D066-17DD-C496-39DB-BA8A096703AD}"/>
              </a:ext>
            </a:extLst>
          </p:cNvPr>
          <p:cNvSpPr txBox="1"/>
          <p:nvPr/>
        </p:nvSpPr>
        <p:spPr>
          <a:xfrm>
            <a:off x="3621409" y="3020939"/>
            <a:ext cx="2301997"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30" name="Tekstvak 2">
            <a:extLst>
              <a:ext uri="{FF2B5EF4-FFF2-40B4-BE49-F238E27FC236}">
                <a16:creationId xmlns:a16="http://schemas.microsoft.com/office/drawing/2014/main" id="{CCCE49B9-5523-47FB-CE3E-7006C5242C00}"/>
              </a:ext>
            </a:extLst>
          </p:cNvPr>
          <p:cNvSpPr txBox="1">
            <a:spLocks noChangeArrowheads="1"/>
          </p:cNvSpPr>
          <p:nvPr/>
        </p:nvSpPr>
        <p:spPr bwMode="auto">
          <a:xfrm>
            <a:off x="3715292" y="3073210"/>
            <a:ext cx="2212301"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merken</a:t>
            </a:r>
          </a:p>
        </p:txBody>
      </p:sp>
      <p:pic>
        <p:nvPicPr>
          <p:cNvPr id="32" name="Afbeelding 31">
            <a:extLst>
              <a:ext uri="{FF2B5EF4-FFF2-40B4-BE49-F238E27FC236}">
                <a16:creationId xmlns:a16="http://schemas.microsoft.com/office/drawing/2014/main" id="{D9A36B18-0B64-0704-D9CE-74A69BA8946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2767" y="3857228"/>
            <a:ext cx="2301996" cy="2301996"/>
          </a:xfrm>
          <a:prstGeom prst="rect">
            <a:avLst/>
          </a:prstGeom>
        </p:spPr>
      </p:pic>
    </p:spTree>
    <p:extLst>
      <p:ext uri="{BB962C8B-B14F-4D97-AF65-F5344CB8AC3E}">
        <p14:creationId xmlns:p14="http://schemas.microsoft.com/office/powerpoint/2010/main" val="1914864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3CB734B-9971-DB51-3DED-572F252173A5}"/>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E06C8F40-E030-859B-EFB0-2058A254FCD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9596" y="1402774"/>
            <a:ext cx="8028571" cy="2746306"/>
          </a:xfrm>
          <a:prstGeom prst="rect">
            <a:avLst/>
          </a:prstGeom>
        </p:spPr>
      </p:pic>
      <p:sp>
        <p:nvSpPr>
          <p:cNvPr id="10" name="Text Box 14">
            <a:extLst>
              <a:ext uri="{FF2B5EF4-FFF2-40B4-BE49-F238E27FC236}">
                <a16:creationId xmlns:a16="http://schemas.microsoft.com/office/drawing/2014/main" id="{EC0CC1D0-FE60-F840-73E9-0CE7E683D1F2}"/>
              </a:ext>
            </a:extLst>
          </p:cNvPr>
          <p:cNvSpPr txBox="1"/>
          <p:nvPr/>
        </p:nvSpPr>
        <p:spPr>
          <a:xfrm>
            <a:off x="1691680" y="386052"/>
            <a:ext cx="5976664" cy="136432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CD78B488-E032-3F3E-C334-FB96F8D71FB2}"/>
              </a:ext>
            </a:extLst>
          </p:cNvPr>
          <p:cNvSpPr txBox="1">
            <a:spLocks noChangeArrowheads="1"/>
          </p:cNvSpPr>
          <p:nvPr/>
        </p:nvSpPr>
        <p:spPr bwMode="auto">
          <a:xfrm>
            <a:off x="1841905" y="435692"/>
            <a:ext cx="5632449" cy="600121"/>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5400" b="1">
                <a:latin typeface="Century Gothic" panose="020B0502020202020204" pitchFamily="34" charset="0"/>
                <a:ea typeface="Calibri"/>
                <a:cs typeface="Times New Roman"/>
              </a:rPr>
              <a:t>de veilige plek om te wonen</a:t>
            </a:r>
            <a:endParaRPr lang="nl-NL" sz="5400" b="1">
              <a:effectLst/>
              <a:latin typeface="Century Gothic" panose="020B0502020202020204" pitchFamily="34" charset="0"/>
              <a:ea typeface="Calibri"/>
              <a:cs typeface="Times New Roman"/>
            </a:endParaRPr>
          </a:p>
        </p:txBody>
      </p:sp>
      <p:sp>
        <p:nvSpPr>
          <p:cNvPr id="19" name="Text Box 14">
            <a:extLst>
              <a:ext uri="{FF2B5EF4-FFF2-40B4-BE49-F238E27FC236}">
                <a16:creationId xmlns:a16="http://schemas.microsoft.com/office/drawing/2014/main" id="{40542B69-6D97-5F24-63E3-ABE36EA69A27}"/>
              </a:ext>
            </a:extLst>
          </p:cNvPr>
          <p:cNvSpPr txBox="1"/>
          <p:nvPr/>
        </p:nvSpPr>
        <p:spPr>
          <a:xfrm>
            <a:off x="531115" y="3819059"/>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612679" y="3827816"/>
            <a:ext cx="2498994"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slot</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85D7DD60-F4AA-AD34-A265-146B167D02FE}"/>
              </a:ext>
            </a:extLst>
          </p:cNvPr>
          <p:cNvSpPr txBox="1"/>
          <p:nvPr/>
        </p:nvSpPr>
        <p:spPr>
          <a:xfrm>
            <a:off x="3318856" y="3819059"/>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4985FF45-EE56-11C3-E0CC-6BBB359031C0}"/>
              </a:ext>
            </a:extLst>
          </p:cNvPr>
          <p:cNvSpPr txBox="1">
            <a:spLocks noChangeArrowheads="1"/>
          </p:cNvSpPr>
          <p:nvPr/>
        </p:nvSpPr>
        <p:spPr bwMode="auto">
          <a:xfrm>
            <a:off x="3208170" y="3807980"/>
            <a:ext cx="2728587"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fort</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6102198" y="3807042"/>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6102200" y="3807043"/>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vesting</a:t>
            </a: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6" name="Text Box 14">
            <a:extLst>
              <a:ext uri="{FF2B5EF4-FFF2-40B4-BE49-F238E27FC236}">
                <a16:creationId xmlns:a16="http://schemas.microsoft.com/office/drawing/2014/main" id="{5E1C378C-7D8C-C3E9-89DE-C23D5FBFC252}"/>
              </a:ext>
            </a:extLst>
          </p:cNvPr>
          <p:cNvSpPr txBox="1"/>
          <p:nvPr/>
        </p:nvSpPr>
        <p:spPr>
          <a:xfrm>
            <a:off x="6120838" y="2381726"/>
            <a:ext cx="2742747" cy="1346704"/>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panose="020B0502020202020204" pitchFamily="34" charset="0"/>
                <a:ea typeface="Calibri"/>
                <a:cs typeface="Times New Roman"/>
              </a:rPr>
              <a:t> </a:t>
            </a:r>
            <a:endParaRPr lang="nl-NL" sz="1100">
              <a:effectLst/>
              <a:latin typeface="Century Gothic" panose="020B0502020202020204" pitchFamily="34" charset="0"/>
              <a:ea typeface="Calibri"/>
              <a:cs typeface="Times New Roman"/>
            </a:endParaRPr>
          </a:p>
        </p:txBody>
      </p:sp>
      <p:sp>
        <p:nvSpPr>
          <p:cNvPr id="4" name="Tekstvak 2">
            <a:extLst>
              <a:ext uri="{FF2B5EF4-FFF2-40B4-BE49-F238E27FC236}">
                <a16:creationId xmlns:a16="http://schemas.microsoft.com/office/drawing/2014/main" id="{711F60F4-BD6A-7995-F53F-9C0F6E6A6E65}"/>
              </a:ext>
            </a:extLst>
          </p:cNvPr>
          <p:cNvSpPr txBox="1">
            <a:spLocks noChangeArrowheads="1"/>
          </p:cNvSpPr>
          <p:nvPr/>
        </p:nvSpPr>
        <p:spPr bwMode="auto">
          <a:xfrm>
            <a:off x="6241698" y="2389330"/>
            <a:ext cx="2679447" cy="1641668"/>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000">
                <a:effectLst/>
                <a:latin typeface="Century Gothic" panose="020B0502020202020204" pitchFamily="34" charset="0"/>
                <a:ea typeface="Calibri"/>
                <a:cs typeface="Times New Roman"/>
              </a:rPr>
              <a:t>= </a:t>
            </a:r>
            <a:r>
              <a:rPr lang="nl-NL" sz="2000">
                <a:latin typeface="Century Gothic" panose="020B0502020202020204" pitchFamily="34" charset="0"/>
                <a:ea typeface="Calibri"/>
                <a:cs typeface="Times New Roman"/>
              </a:rPr>
              <a:t>de plaats of stad die beschermd wordt door sterke muren</a:t>
            </a:r>
            <a:endParaRPr lang="nl-NL" sz="2800">
              <a:effectLst/>
              <a:latin typeface="Century Gothic" panose="020B0502020202020204" pitchFamily="34" charset="0"/>
              <a:ea typeface="Calibri"/>
              <a:cs typeface="Times New Roman"/>
            </a:endParaRPr>
          </a:p>
        </p:txBody>
      </p:sp>
      <p:pic>
        <p:nvPicPr>
          <p:cNvPr id="17" name="Afbeelding 16">
            <a:extLst>
              <a:ext uri="{FF2B5EF4-FFF2-40B4-BE49-F238E27FC236}">
                <a16:creationId xmlns:a16="http://schemas.microsoft.com/office/drawing/2014/main" id="{C6C94B7E-DC4A-E9C8-C060-3954DB6CAC1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21409" y="4558679"/>
            <a:ext cx="2386758" cy="1789104"/>
          </a:xfrm>
          <a:prstGeom prst="rect">
            <a:avLst/>
          </a:prstGeom>
        </p:spPr>
      </p:pic>
      <p:pic>
        <p:nvPicPr>
          <p:cNvPr id="27" name="Afbeelding 26">
            <a:extLst>
              <a:ext uri="{FF2B5EF4-FFF2-40B4-BE49-F238E27FC236}">
                <a16:creationId xmlns:a16="http://schemas.microsoft.com/office/drawing/2014/main" id="{5356D482-FC01-F666-BAC9-825438AB3E6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17492" y="4616311"/>
            <a:ext cx="2519265" cy="1677830"/>
          </a:xfrm>
          <a:prstGeom prst="rect">
            <a:avLst/>
          </a:prstGeom>
        </p:spPr>
      </p:pic>
      <p:pic>
        <p:nvPicPr>
          <p:cNvPr id="29" name="Afbeelding 28">
            <a:extLst>
              <a:ext uri="{FF2B5EF4-FFF2-40B4-BE49-F238E27FC236}">
                <a16:creationId xmlns:a16="http://schemas.microsoft.com/office/drawing/2014/main" id="{FD4898F0-87A7-D845-C506-514250E2BDB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49566" y="4632462"/>
            <a:ext cx="2510266" cy="1676858"/>
          </a:xfrm>
          <a:prstGeom prst="rect">
            <a:avLst/>
          </a:prstGeom>
        </p:spPr>
      </p:pic>
    </p:spTree>
    <p:extLst>
      <p:ext uri="{BB962C8B-B14F-4D97-AF65-F5344CB8AC3E}">
        <p14:creationId xmlns:p14="http://schemas.microsoft.com/office/powerpoint/2010/main" val="1594331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2047C65-DE0C-5E22-1EF7-5ED0D1075E68}"/>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1DD9BBE-0654-F7C1-474D-51A63B2E97E4}"/>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DC08903-1249-C293-310D-CF62D235259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D09B2A4-3F65-1D5C-40D9-FF5217B6D819}"/>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3E1EF99-1825-D9B6-CE28-54505AE2D0D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44A4299-3A63-6813-A679-FB8DB7D5FD7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9D0A0B5-43EC-915C-1E3A-AA9CA21994B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D4DC5350-E385-459A-7DF3-9A72313F2A3E}"/>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F7FEC4-BF68-947B-DD0F-7E6E5002067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65DE5CD-5637-64F2-6E23-1BE493BF39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CCAE601-6EB4-C211-79F6-B35BB66EE51B}"/>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B71306B-B1D7-DA38-CEBA-4A435BF13123}"/>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48EA2D2F-7681-0E53-DB39-9C6B3831EFC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B6DEF31-7DDE-219F-D8DB-96DA4ABF024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2E92E1D8-2B7E-53B8-A69B-32798D535B3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034BB45-026D-28BB-2C78-738A90EF2845}"/>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8074DC8-B4AE-AA46-2D76-EBA890C6A19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5945C4-B34D-159C-2481-CA48BF731E6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757F5E-B016-F947-4518-7C6B9CC7EE04}"/>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toenmalig</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152372B3-00F5-781C-183E-6F2DDF35091D}"/>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huidig</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7104C51-0232-62ED-4C6F-1447D06633EE}"/>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van die tijd, </a:t>
            </a:r>
            <a:br>
              <a:rPr lang="nl-NL" sz="2800">
                <a:latin typeface="Century Gothic" panose="020B0502020202020204" pitchFamily="34" charset="0"/>
                <a:ea typeface="Calibri"/>
                <a:cs typeface="Times New Roman"/>
              </a:rPr>
            </a:br>
            <a:r>
              <a:rPr lang="nl-NL" sz="2800">
                <a:latin typeface="Century Gothic" panose="020B0502020202020204" pitchFamily="34" charset="0"/>
                <a:ea typeface="Calibri"/>
                <a:cs typeface="Times New Roman"/>
              </a:rPr>
              <a:t>van vroeger</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a:t>
            </a:r>
            <a:r>
              <a:rPr lang="nl-NL" sz="2400" i="1" u="sng">
                <a:solidFill>
                  <a:srgbClr val="387038"/>
                </a:solidFill>
                <a:latin typeface="Century Gothic" panose="020B0502020202020204" pitchFamily="34" charset="0"/>
                <a:ea typeface="Calibri"/>
                <a:cs typeface="Times New Roman"/>
              </a:rPr>
              <a:t>toenmalige</a:t>
            </a:r>
            <a:r>
              <a:rPr lang="nl-NL" sz="2400" i="1">
                <a:solidFill>
                  <a:srgbClr val="387038"/>
                </a:solidFill>
                <a:latin typeface="Century Gothic" panose="020B0502020202020204" pitchFamily="34" charset="0"/>
                <a:ea typeface="Calibri"/>
                <a:cs typeface="Times New Roman"/>
              </a:rPr>
              <a:t> Nachtwacht was groter dan de huidige.</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D8EF981A-9BA7-0EB1-9B70-F7FBF2F7DF1C}"/>
              </a:ext>
            </a:extLst>
          </p:cNvPr>
          <p:cNvSpPr txBox="1">
            <a:spLocks noChangeArrowheads="1"/>
          </p:cNvSpPr>
          <p:nvPr/>
        </p:nvSpPr>
        <p:spPr bwMode="auto">
          <a:xfrm>
            <a:off x="4670268" y="1412775"/>
            <a:ext cx="4288634"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van nu</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De </a:t>
            </a:r>
            <a:r>
              <a:rPr lang="nl-NL" sz="2400" i="1" u="sng">
                <a:solidFill>
                  <a:srgbClr val="387038"/>
                </a:solidFill>
                <a:latin typeface="Century Gothic" panose="020B0502020202020204" pitchFamily="34" charset="0"/>
                <a:ea typeface="Calibri"/>
                <a:cs typeface="Times New Roman"/>
              </a:rPr>
              <a:t>huidige</a:t>
            </a:r>
            <a:r>
              <a:rPr lang="nl-NL" sz="2400" i="1">
                <a:solidFill>
                  <a:srgbClr val="387038"/>
                </a:solidFill>
                <a:latin typeface="Century Gothic" panose="020B0502020202020204" pitchFamily="34" charset="0"/>
                <a:ea typeface="Calibri"/>
                <a:cs typeface="Times New Roman"/>
              </a:rPr>
              <a:t> Nachtwacht is kleiner dan de toenmalige.</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4CC944D-F3A6-F7AA-A247-B7C5B648A0A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40801F9-2058-84A4-9503-E01B919DDA8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CBB49E9-294B-2446-9719-E992D023E8E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DE133A0-CC30-3D8E-17AC-F370909C96F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9F458F5E-71E5-42A9-724C-0CF61E33CD4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ACAC6A6F-B61C-F0F9-84D8-9781ED9C812D}"/>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728897" y="1491441"/>
            <a:ext cx="3854748" cy="3717893"/>
          </a:xfrm>
          <a:prstGeom prst="rect">
            <a:avLst/>
          </a:prstGeom>
        </p:spPr>
      </p:pic>
      <p:pic>
        <p:nvPicPr>
          <p:cNvPr id="18" name="Afbeelding 17">
            <a:extLst>
              <a:ext uri="{FF2B5EF4-FFF2-40B4-BE49-F238E27FC236}">
                <a16:creationId xmlns:a16="http://schemas.microsoft.com/office/drawing/2014/main" id="{4F3A2ADD-6CCB-67F8-6375-5F4627B03E0F}"/>
              </a:ext>
            </a:extLst>
          </p:cNvPr>
          <p:cNvPicPr>
            <a:picLocks noChangeAspect="1"/>
          </p:cNvPicPr>
          <p:nvPr/>
        </p:nvPicPr>
        <p:blipFill>
          <a:blip r:embed="rId5"/>
          <a:stretch>
            <a:fillRect/>
          </a:stretch>
        </p:blipFill>
        <p:spPr>
          <a:xfrm>
            <a:off x="702377" y="2790937"/>
            <a:ext cx="3003704" cy="2038455"/>
          </a:xfrm>
          <a:prstGeom prst="rect">
            <a:avLst/>
          </a:prstGeom>
        </p:spPr>
      </p:pic>
      <p:cxnSp>
        <p:nvCxnSpPr>
          <p:cNvPr id="20" name="Rechte verbindingslijn met pijl 19">
            <a:extLst>
              <a:ext uri="{FF2B5EF4-FFF2-40B4-BE49-F238E27FC236}">
                <a16:creationId xmlns:a16="http://schemas.microsoft.com/office/drawing/2014/main" id="{AE55BD67-BBA9-33B1-1862-8CD9AAEBC8A9}"/>
              </a:ext>
            </a:extLst>
          </p:cNvPr>
          <p:cNvCxnSpPr>
            <a:cxnSpLocks/>
          </p:cNvCxnSpPr>
          <p:nvPr/>
        </p:nvCxnSpPr>
        <p:spPr>
          <a:xfrm flipH="1">
            <a:off x="300654" y="5013176"/>
            <a:ext cx="345638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Rechte verbindingslijn met pijl 20">
            <a:extLst>
              <a:ext uri="{FF2B5EF4-FFF2-40B4-BE49-F238E27FC236}">
                <a16:creationId xmlns:a16="http://schemas.microsoft.com/office/drawing/2014/main" id="{B81D9B5B-AC79-B154-39B7-052D281176E1}"/>
              </a:ext>
            </a:extLst>
          </p:cNvPr>
          <p:cNvCxnSpPr>
            <a:cxnSpLocks/>
          </p:cNvCxnSpPr>
          <p:nvPr/>
        </p:nvCxnSpPr>
        <p:spPr>
          <a:xfrm flipV="1">
            <a:off x="3995936" y="1703500"/>
            <a:ext cx="0" cy="332075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7" name="Afbeelding 26">
            <a:extLst>
              <a:ext uri="{FF2B5EF4-FFF2-40B4-BE49-F238E27FC236}">
                <a16:creationId xmlns:a16="http://schemas.microsoft.com/office/drawing/2014/main" id="{BA7AF8A4-52B9-C89D-EB39-75AE8BCB7ADF}"/>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765715" y="1488846"/>
            <a:ext cx="1193712" cy="1193712"/>
          </a:xfrm>
          <a:prstGeom prst="rect">
            <a:avLst/>
          </a:prstGeom>
        </p:spPr>
      </p:pic>
      <p:sp>
        <p:nvSpPr>
          <p:cNvPr id="28" name="Tekstvak 27">
            <a:extLst>
              <a:ext uri="{FF2B5EF4-FFF2-40B4-BE49-F238E27FC236}">
                <a16:creationId xmlns:a16="http://schemas.microsoft.com/office/drawing/2014/main" id="{E3786465-A05C-A418-6BEE-0AF0B1017EF3}"/>
              </a:ext>
            </a:extLst>
          </p:cNvPr>
          <p:cNvSpPr txBox="1"/>
          <p:nvPr/>
        </p:nvSpPr>
        <p:spPr>
          <a:xfrm>
            <a:off x="3013826" y="1996857"/>
            <a:ext cx="1656184" cy="400110"/>
          </a:xfrm>
          <a:prstGeom prst="rect">
            <a:avLst/>
          </a:prstGeom>
          <a:noFill/>
        </p:spPr>
        <p:txBody>
          <a:bodyPr wrap="square" rtlCol="0">
            <a:spAutoFit/>
          </a:bodyPr>
          <a:lstStyle/>
          <a:p>
            <a:r>
              <a:rPr lang="nl-NL" sz="2000" b="1"/>
              <a:t>1715</a:t>
            </a:r>
            <a:endParaRPr lang="nl-NL" b="1"/>
          </a:p>
        </p:txBody>
      </p:sp>
    </p:spTree>
    <p:extLst>
      <p:ext uri="{BB962C8B-B14F-4D97-AF65-F5344CB8AC3E}">
        <p14:creationId xmlns:p14="http://schemas.microsoft.com/office/powerpoint/2010/main" val="2967928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51E2B-6501-C4C2-F68C-2719408B91F7}"/>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9AC836DB-9879-CCCC-A4FD-D4965E8D2882}"/>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B9FC1D87-745D-82EB-A67E-F2A473F3769B}"/>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806D5652-B0D2-B753-F650-A298734C7923}"/>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D4289E68-7087-6112-2DAF-3DE3C428A353}"/>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64BDEB29-2C33-AD4A-3D73-BCE7CF8A367A}"/>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C78155E1-9C8E-322C-C170-2A7864BC5277}"/>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4E5D65DA-333E-41AA-3B37-83683F2A4303}"/>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4D94FF74-5E39-ECAB-3D00-F51586A4D16B}"/>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7B47C956-0D51-4DFF-EBA0-514F70E3240E}"/>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5F1D0BBA-96BA-EC8F-AFE1-BC66F160835F}"/>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835F5D62-EA38-C85F-31F2-4CA35692F5EB}"/>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5C12B2FA-DCDD-62ED-6617-07DBECC058B8}"/>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26A261E3-ADBB-05E0-2B84-3DE642A4BDED}"/>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CF4FD515-7673-5135-886F-F44AF444F434}"/>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70AD0962-F214-1A6D-B46B-8AB367B558CE}"/>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CB1374F2-52FC-464F-D45D-BEB85907FD90}"/>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774BA5A1-37A6-DE21-27EA-EED3E2126014}"/>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4E44E45E-564F-1B27-EB89-6EA97430FA62}"/>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52A56E27-D5AB-5175-C030-764A265BEC60}"/>
              </a:ext>
            </a:extLst>
          </p:cNvPr>
          <p:cNvSpPr txBox="1">
            <a:spLocks noChangeArrowheads="1"/>
          </p:cNvSpPr>
          <p:nvPr/>
        </p:nvSpPr>
        <p:spPr bwMode="auto">
          <a:xfrm>
            <a:off x="273487" y="375251"/>
            <a:ext cx="4123185" cy="968118"/>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400" b="1">
                <a:solidFill>
                  <a:srgbClr val="387038"/>
                </a:solidFill>
                <a:latin typeface="Century Gothic" panose="020B0502020202020204" pitchFamily="34" charset="0"/>
                <a:ea typeface="Calibri"/>
                <a:cs typeface="Times New Roman"/>
              </a:rPr>
              <a:t>natuurgetrouw</a:t>
            </a:r>
            <a:endParaRPr lang="nl-NL" sz="4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4982967E-7E78-FB33-2D89-7B4CAF24EFBD}"/>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abstract</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E474AE49-D34E-EEEA-C337-7A496C4ADE15}"/>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helemaal volgens de werkelijkheid</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Rembrandt schildert de mensen </a:t>
            </a:r>
            <a:r>
              <a:rPr lang="nl-NL" sz="2400" i="1" u="sng">
                <a:solidFill>
                  <a:srgbClr val="387038"/>
                </a:solidFill>
                <a:latin typeface="Century Gothic" panose="020B0502020202020204" pitchFamily="34" charset="0"/>
                <a:ea typeface="Calibri"/>
                <a:cs typeface="Times New Roman"/>
              </a:rPr>
              <a:t>natuurgetrouw</a:t>
            </a:r>
            <a:r>
              <a:rPr lang="nl-NL" sz="2400" i="1">
                <a:solidFill>
                  <a:srgbClr val="387038"/>
                </a:solidFill>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4BA91E9B-0C9A-92C1-8E38-4766C1AA8D00}"/>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ni</a:t>
            </a:r>
            <a:r>
              <a:rPr lang="nl-NL" sz="2800">
                <a:latin typeface="Century Gothic" panose="020B0502020202020204" pitchFamily="34" charset="0"/>
                <a:ea typeface="Calibri"/>
                <a:cs typeface="Times New Roman"/>
              </a:rPr>
              <a:t>et volgens de werkelijkheid weergegeven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Hier is de Nachtwacht </a:t>
            </a:r>
            <a:r>
              <a:rPr lang="nl-NL" sz="2400" i="1" u="sng">
                <a:solidFill>
                  <a:srgbClr val="387038"/>
                </a:solidFill>
                <a:latin typeface="Century Gothic" panose="020B0502020202020204" pitchFamily="34" charset="0"/>
                <a:ea typeface="Calibri"/>
                <a:cs typeface="Times New Roman"/>
              </a:rPr>
              <a:t>abstract</a:t>
            </a:r>
            <a:r>
              <a:rPr lang="nl-NL" sz="2400" i="1">
                <a:solidFill>
                  <a:srgbClr val="387038"/>
                </a:solidFill>
                <a:latin typeface="Century Gothic" panose="020B0502020202020204" pitchFamily="34" charset="0"/>
                <a:ea typeface="Calibri"/>
                <a:cs typeface="Times New Roman"/>
              </a:rPr>
              <a:t> geschilderd.</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6188EB23-9AD5-AF6F-A025-E8669C9B07BF}"/>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6133F621-1D30-229C-0881-49CC343C587B}"/>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F93A249D-6EAC-142F-EAA6-85FCFFC582EF}"/>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8462C6FE-B0E4-B13C-9712-E45A38E31D68}"/>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3E5C14A4-D58B-9D8D-1161-5024AC2AE107}"/>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6100BC7B-2882-8257-C387-5A5E431EFD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2" y="2538524"/>
            <a:ext cx="2841450" cy="2841450"/>
          </a:xfrm>
          <a:prstGeom prst="rect">
            <a:avLst/>
          </a:prstGeom>
        </p:spPr>
      </p:pic>
      <p:pic>
        <p:nvPicPr>
          <p:cNvPr id="23" name="Afbeelding 22">
            <a:extLst>
              <a:ext uri="{FF2B5EF4-FFF2-40B4-BE49-F238E27FC236}">
                <a16:creationId xmlns:a16="http://schemas.microsoft.com/office/drawing/2014/main" id="{DBFF8438-7752-CFD2-29D1-16420B8C1B0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38187" y="2876117"/>
            <a:ext cx="2588106" cy="2588106"/>
          </a:xfrm>
          <a:prstGeom prst="rect">
            <a:avLst/>
          </a:prstGeom>
        </p:spPr>
      </p:pic>
    </p:spTree>
    <p:extLst>
      <p:ext uri="{BB962C8B-B14F-4D97-AF65-F5344CB8AC3E}">
        <p14:creationId xmlns:p14="http://schemas.microsoft.com/office/powerpoint/2010/main" val="963073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39A44-09FE-E6B0-0352-46C31581B012}"/>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15EF0D6-BE81-A8EE-45A3-26CCACAF9D2C}"/>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2118CB3C-188E-938C-E909-CB7A502A48C5}"/>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98083B99-5E54-DE42-19D4-59AD053A7F64}"/>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9E5B7D1-64AB-B997-6934-50B1904FFC9E}"/>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35882951-4261-C30E-C671-D21E1DAA8CA9}"/>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7ADF1E18-64FD-5301-3084-614399DB7A63}"/>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4FC16910-B883-F297-E466-FCA3BF55F39D}"/>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976DC54C-9F30-503E-F6DE-386ECDDFFF87}"/>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3E22BC15-46BC-D18A-9542-0BC97169588F}"/>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6891E1DE-4A5B-C9AA-5A16-081B462C884D}"/>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8B6243E6-0619-8B17-E4F6-F92DFCA4792B}"/>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A6AE4ACA-C952-C9B3-3FF6-A575F051488E}"/>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3E9FAD68-BB14-76B2-78D1-25ADBBB96560}"/>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B787E2EB-9448-E083-8ACD-D4198BA380C4}"/>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FF3F0622-D659-08F9-B6BE-CA6EA2165008}"/>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76296E52-38D7-F148-A28D-8520D95CA661}"/>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6338F060-D4B4-E628-C48E-D2E858B297C5}"/>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A1739116-672D-B865-C417-A8FAF608431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8248CA03-5D4B-EA22-B0B4-ECA289A0C318}"/>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bevestigen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F497DC8D-D8E8-3AA0-5CC2-CF06314C19E5}"/>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losmaken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9070ED17-7B6C-B0C7-B391-B4223842C62E}"/>
              </a:ext>
            </a:extLst>
          </p:cNvPr>
          <p:cNvSpPr txBox="1">
            <a:spLocks noChangeArrowheads="1"/>
          </p:cNvSpPr>
          <p:nvPr/>
        </p:nvSpPr>
        <p:spPr bwMode="auto">
          <a:xfrm>
            <a:off x="247089" y="1394875"/>
            <a:ext cx="4185327" cy="5026207"/>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vastmaken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r>
              <a:rPr lang="nl-NL" sz="3600">
                <a:effectLst/>
                <a:latin typeface="Century Gothic" panose="020B0502020202020204" pitchFamily="34" charset="0"/>
                <a:ea typeface="Calibri"/>
                <a:cs typeface="Times New Roman"/>
              </a:rPr>
              <a:t> </a:t>
            </a: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36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effectLst/>
                <a:latin typeface="Century Gothic" panose="020B0502020202020204" pitchFamily="34" charset="0"/>
                <a:ea typeface="Calibri"/>
                <a:cs typeface="Times New Roman"/>
              </a:rPr>
              <a:t>Het schilderij is</a:t>
            </a:r>
            <a:r>
              <a:rPr lang="nl-NL" sz="2400" i="1">
                <a:solidFill>
                  <a:srgbClr val="387038"/>
                </a:solidFill>
                <a:latin typeface="Century Gothic" panose="020B0502020202020204" pitchFamily="34" charset="0"/>
                <a:ea typeface="Calibri"/>
                <a:cs typeface="Times New Roman"/>
              </a:rPr>
              <a:t> stevig </a:t>
            </a:r>
            <a:r>
              <a:rPr lang="nl-NL" sz="2400" i="1" u="sng">
                <a:solidFill>
                  <a:srgbClr val="387038"/>
                </a:solidFill>
                <a:latin typeface="Century Gothic" panose="020B0502020202020204" pitchFamily="34" charset="0"/>
                <a:ea typeface="Calibri"/>
                <a:cs typeface="Times New Roman"/>
              </a:rPr>
              <a:t>bevestigd</a:t>
            </a:r>
            <a:r>
              <a:rPr lang="nl-NL" sz="2400" i="1">
                <a:solidFill>
                  <a:srgbClr val="387038"/>
                </a:solidFill>
                <a:latin typeface="Century Gothic" panose="020B0502020202020204" pitchFamily="34" charset="0"/>
                <a:ea typeface="Calibri"/>
                <a:cs typeface="Times New Roman"/>
              </a:rPr>
              <a:t> aan de muur.</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24A904DE-6D71-EB25-98BF-F75D93D64063}"/>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wat vast zat, weer los doen worden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44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Hij </a:t>
            </a:r>
            <a:r>
              <a:rPr lang="nl-NL" sz="2400" i="1" u="sng">
                <a:solidFill>
                  <a:srgbClr val="387038"/>
                </a:solidFill>
                <a:latin typeface="Century Gothic" panose="020B0502020202020204" pitchFamily="34" charset="0"/>
                <a:ea typeface="Calibri"/>
                <a:cs typeface="Times New Roman"/>
              </a:rPr>
              <a:t>maakt</a:t>
            </a:r>
            <a:r>
              <a:rPr lang="nl-NL" sz="2400" i="1">
                <a:solidFill>
                  <a:srgbClr val="387038"/>
                </a:solidFill>
                <a:latin typeface="Century Gothic" panose="020B0502020202020204" pitchFamily="34" charset="0"/>
                <a:ea typeface="Calibri"/>
                <a:cs typeface="Times New Roman"/>
              </a:rPr>
              <a:t> zijn fietsslot </a:t>
            </a:r>
            <a:r>
              <a:rPr lang="nl-NL" sz="2400" i="1" u="sng">
                <a:solidFill>
                  <a:srgbClr val="387038"/>
                </a:solidFill>
                <a:latin typeface="Century Gothic" panose="020B0502020202020204" pitchFamily="34" charset="0"/>
                <a:ea typeface="Calibri"/>
                <a:cs typeface="Times New Roman"/>
              </a:rPr>
              <a:t>los</a:t>
            </a:r>
            <a:r>
              <a:rPr lang="nl-NL" sz="2400" i="1">
                <a:solidFill>
                  <a:srgbClr val="387038"/>
                </a:solidFill>
                <a:latin typeface="Century Gothic" panose="020B0502020202020204" pitchFamily="34" charset="0"/>
                <a:ea typeface="Calibri"/>
                <a:cs typeface="Times New Roman"/>
              </a:rPr>
              <a:t> met een sleutel.</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11D8D44F-E26E-180F-F71C-ED1E5765ECAB}"/>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FB56462A-E7A2-0ACA-C63D-09C686F5834F}"/>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62602D32-9246-F3D6-F923-CC48EA3273EE}"/>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525370A1-03C1-7E41-B76C-F9405A1AE6A2}"/>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6938240B-8B8B-0846-4605-C39647B2568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EFA86A96-00C8-370F-0F57-61D096EF6290}"/>
              </a:ext>
            </a:extLst>
          </p:cNvPr>
          <p:cNvPicPr>
            <a:picLocks noChangeAspect="1"/>
          </p:cNvPicPr>
          <p:nvPr/>
        </p:nvPicPr>
        <p:blipFill>
          <a:blip r:embed="rId4" cstate="email">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1096074" y="1877089"/>
            <a:ext cx="2453819" cy="3424119"/>
          </a:xfrm>
          <a:prstGeom prst="rect">
            <a:avLst/>
          </a:prstGeom>
        </p:spPr>
      </p:pic>
      <p:pic>
        <p:nvPicPr>
          <p:cNvPr id="18" name="Afbeelding 17">
            <a:extLst>
              <a:ext uri="{FF2B5EF4-FFF2-40B4-BE49-F238E27FC236}">
                <a16:creationId xmlns:a16="http://schemas.microsoft.com/office/drawing/2014/main" id="{3BEA5767-3BAD-E68D-819E-32889A6C6CA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90028" y="2592524"/>
            <a:ext cx="3783950" cy="2523894"/>
          </a:xfrm>
          <a:prstGeom prst="rect">
            <a:avLst/>
          </a:prstGeom>
        </p:spPr>
      </p:pic>
    </p:spTree>
    <p:extLst>
      <p:ext uri="{BB962C8B-B14F-4D97-AF65-F5344CB8AC3E}">
        <p14:creationId xmlns:p14="http://schemas.microsoft.com/office/powerpoint/2010/main" val="3926903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7902D-E5B4-2044-5C0E-D995288BC026}"/>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36252C2-3FD8-67D0-20E7-F76C354A31F5}"/>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202E1DDC-17C1-1749-B581-112A5AD199E9}"/>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EC451023-1FEA-DB97-E1B2-6F67E18313FF}"/>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73CF18B3-87FA-0967-992C-9EDAF6F8527A}"/>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F9FA5042-74BD-5B77-F4FE-904DD0D3BCE7}"/>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A871B93E-402C-33EA-F74B-2DB4F4F3A032}"/>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9AF383A4-54A1-89D7-21FB-49447B441932}"/>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44D45447-3394-EA66-530F-2BB0D3720D67}"/>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470290D2-BBA2-D41F-F40F-F5F04FD5FABB}"/>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B4735063-711F-960D-2DE2-05E97BAB8E2E}"/>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FC50FE3B-D326-A10C-126E-9B95B794C68A}"/>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1D88E10A-C5D0-4845-A75E-6B17BFE2203C}"/>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57DA1DB7-275E-059E-F7D5-601A9D8A4B9D}"/>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295E00AA-28F8-5270-97A9-A0FD3231E5C8}"/>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1560EA0A-24D9-1E3B-2768-E290FBE689E2}"/>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85AB7168-D932-F7F1-6A14-54E2571AE299}"/>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9BCD49A8-6868-5F0F-EAC1-5EE7951CA644}"/>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17DBB94B-B002-CFF5-70E9-EE9B6944D5FD}"/>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C50BE989-3199-3E4A-DD25-0C18DA5A0896}"/>
              </a:ext>
            </a:extLst>
          </p:cNvPr>
          <p:cNvSpPr txBox="1">
            <a:spLocks noChangeArrowheads="1"/>
          </p:cNvSpPr>
          <p:nvPr/>
        </p:nvSpPr>
        <p:spPr bwMode="auto">
          <a:xfrm>
            <a:off x="53507" y="257519"/>
            <a:ext cx="4590500"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800" b="1">
                <a:solidFill>
                  <a:srgbClr val="387038"/>
                </a:solidFill>
                <a:latin typeface="Century Gothic" panose="020B0502020202020204" pitchFamily="34" charset="0"/>
                <a:ea typeface="Calibri"/>
                <a:cs typeface="Times New Roman"/>
              </a:rPr>
              <a:t>ondersteunen</a:t>
            </a:r>
            <a:endParaRPr lang="nl-NL" sz="48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4AA436FE-3FE6-A19A-D41B-0D4F46EABFEA}"/>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hinderen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382DF1B-A795-EA79-616D-2ED4A1532A6B}"/>
              </a:ext>
            </a:extLst>
          </p:cNvPr>
          <p:cNvSpPr txBox="1">
            <a:spLocks noChangeArrowheads="1"/>
          </p:cNvSpPr>
          <p:nvPr/>
        </p:nvSpPr>
        <p:spPr bwMode="auto">
          <a:xfrm>
            <a:off x="247089" y="1397795"/>
            <a:ext cx="4185327" cy="5023287"/>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helpen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r>
              <a:rPr lang="nl-NL" sz="3600">
                <a:effectLst/>
                <a:latin typeface="Century Gothic" panose="020B0502020202020204" pitchFamily="34" charset="0"/>
                <a:ea typeface="Calibri"/>
                <a:cs typeface="Times New Roman"/>
              </a:rPr>
              <a:t> </a:t>
            </a: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Vroeger </a:t>
            </a:r>
            <a:r>
              <a:rPr lang="nl-NL" sz="2400" i="1" u="sng">
                <a:solidFill>
                  <a:srgbClr val="387038"/>
                </a:solidFill>
                <a:latin typeface="Century Gothic" panose="020B0502020202020204" pitchFamily="34" charset="0"/>
                <a:ea typeface="Calibri"/>
                <a:cs typeface="Times New Roman"/>
              </a:rPr>
              <a:t>ondersteunden</a:t>
            </a:r>
            <a:r>
              <a:rPr lang="nl-NL" sz="2400" i="1">
                <a:solidFill>
                  <a:srgbClr val="387038"/>
                </a:solidFill>
                <a:latin typeface="Century Gothic" panose="020B0502020202020204" pitchFamily="34" charset="0"/>
                <a:ea typeface="Calibri"/>
                <a:cs typeface="Times New Roman"/>
              </a:rPr>
              <a:t> en beschermden de schutters de stad.</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A9B0514B-EE2F-6BD8-B71D-45E4231F61F8}"/>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lastigvallen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32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De jongen </a:t>
            </a:r>
            <a:r>
              <a:rPr lang="nl-NL" sz="2400" i="1" u="sng">
                <a:solidFill>
                  <a:srgbClr val="387038"/>
                </a:solidFill>
                <a:latin typeface="Century Gothic" panose="020B0502020202020204" pitchFamily="34" charset="0"/>
                <a:ea typeface="Calibri"/>
                <a:cs typeface="Times New Roman"/>
              </a:rPr>
              <a:t>hindert</a:t>
            </a:r>
            <a:r>
              <a:rPr lang="nl-NL" sz="2400" i="1">
                <a:solidFill>
                  <a:srgbClr val="387038"/>
                </a:solidFill>
                <a:latin typeface="Century Gothic" panose="020B0502020202020204" pitchFamily="34" charset="0"/>
                <a:ea typeface="Calibri"/>
                <a:cs typeface="Times New Roman"/>
              </a:rPr>
              <a:t> zijn broer. Hij laat hem niet bij de deur.</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C1EDD685-B2CA-9C14-9543-5BAD6E7964ED}"/>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8FEA9CE6-22DE-2EE5-56D4-CA02547D92A3}"/>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C64CA815-5735-2F95-63F7-A403C1761089}"/>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FE94834-2257-534D-6775-06C28D231C6D}"/>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1E98915D-FDE9-D838-7AC5-F4FADD76A873}"/>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917FC48A-584B-0E16-F4C8-74482934E3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284" y="1984982"/>
            <a:ext cx="3129644" cy="3129644"/>
          </a:xfrm>
          <a:prstGeom prst="rect">
            <a:avLst/>
          </a:prstGeom>
        </p:spPr>
      </p:pic>
      <p:pic>
        <p:nvPicPr>
          <p:cNvPr id="18" name="Afbeelding 17">
            <a:extLst>
              <a:ext uri="{FF2B5EF4-FFF2-40B4-BE49-F238E27FC236}">
                <a16:creationId xmlns:a16="http://schemas.microsoft.com/office/drawing/2014/main" id="{FBD14E95-B11F-F714-8B39-E008784054C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65056" y="1993474"/>
            <a:ext cx="3121152" cy="3121152"/>
          </a:xfrm>
          <a:prstGeom prst="rect">
            <a:avLst/>
          </a:prstGeom>
        </p:spPr>
      </p:pic>
    </p:spTree>
    <p:extLst>
      <p:ext uri="{BB962C8B-B14F-4D97-AF65-F5344CB8AC3E}">
        <p14:creationId xmlns:p14="http://schemas.microsoft.com/office/powerpoint/2010/main" val="2010640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C6AC2-B13D-14A7-44E9-D74EAF07DBFD}"/>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C4D3CD56-C00C-F93C-73B5-52FA98CA124B}"/>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638CFD2D-E713-182B-D953-6F0A7398B96F}"/>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E779AC97-542C-27C1-DCE8-0DAFCFFCD864}"/>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2D67158A-5B12-408A-5E37-EE296EAC2656}"/>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D9E4C4BD-4DF0-4D07-C96F-93CA6E65B2DC}"/>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A4F11828-C549-6236-0EC2-AC9C0E0E306F}"/>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F737E787-E346-FFEE-F712-4ABC540ED84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96596B98-E674-C0D0-09F5-B405929DC201}"/>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71FA0417-5F65-7BCA-A4C7-070EFD2A5CA1}"/>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46A73605-4762-3A97-390E-9590399F554B}"/>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37A92AF5-6D3C-0309-5DA4-2812EAB95CF5}"/>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3917664D-DFF4-7225-8139-6AEE95E9333D}"/>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60AB1C82-F9A6-3C28-E22A-CC88FA58622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9DBD458E-C4D1-1230-8C03-28852D2FA8DF}"/>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EB0EDD92-B7B9-C745-2182-51A18C5F215C}"/>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A8A6EB35-7978-BAFC-74A3-F54458DB960B}"/>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6D76BA39-C219-A351-8133-4C2E90B5CF93}"/>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11A1FC22-6392-8659-792C-2157AF2EDA3F}"/>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9E5EB9A3-1088-E98F-1CDE-B61680DDF0C7}"/>
              </a:ext>
            </a:extLst>
          </p:cNvPr>
          <p:cNvSpPr txBox="1">
            <a:spLocks noChangeArrowheads="1"/>
          </p:cNvSpPr>
          <p:nvPr/>
        </p:nvSpPr>
        <p:spPr bwMode="auto">
          <a:xfrm>
            <a:off x="53507" y="257519"/>
            <a:ext cx="4590500"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000" b="1">
                <a:solidFill>
                  <a:srgbClr val="387038"/>
                </a:solidFill>
                <a:latin typeface="Century Gothic" panose="020B0502020202020204" pitchFamily="34" charset="0"/>
                <a:ea typeface="Calibri"/>
                <a:cs typeface="Times New Roman"/>
              </a:rPr>
              <a:t>voorzien van</a:t>
            </a:r>
            <a:endParaRPr lang="nl-NL" sz="50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852910C3-D25E-8FC4-30EA-4283D8FC1FAA}"/>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ontnemen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24CCE807-FBCE-3B9C-598B-B071EC6D99E8}"/>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verschaffen, geven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20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schutters zijn </a:t>
            </a:r>
            <a:r>
              <a:rPr lang="nl-NL" sz="2400" i="1" u="sng">
                <a:solidFill>
                  <a:srgbClr val="387038"/>
                </a:solidFill>
                <a:latin typeface="Century Gothic" panose="020B0502020202020204" pitchFamily="34" charset="0"/>
                <a:ea typeface="Calibri"/>
                <a:cs typeface="Times New Roman"/>
              </a:rPr>
              <a:t>voorzien van</a:t>
            </a:r>
            <a:r>
              <a:rPr lang="nl-NL" sz="2400" i="1">
                <a:solidFill>
                  <a:srgbClr val="387038"/>
                </a:solidFill>
                <a:latin typeface="Century Gothic" panose="020B0502020202020204" pitchFamily="34" charset="0"/>
                <a:ea typeface="Calibri"/>
                <a:cs typeface="Times New Roman"/>
              </a:rPr>
              <a:t> wapens.</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C997E1FD-A9C1-200F-991A-CBDE00AAAB1D}"/>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iets bij iemand weghalen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20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De volwassene </a:t>
            </a:r>
            <a:r>
              <a:rPr lang="nl-NL" sz="2400" i="1" u="sng">
                <a:solidFill>
                  <a:srgbClr val="387038"/>
                </a:solidFill>
                <a:latin typeface="Century Gothic" panose="020B0502020202020204" pitchFamily="34" charset="0"/>
                <a:ea typeface="Calibri"/>
                <a:cs typeface="Times New Roman"/>
              </a:rPr>
              <a:t>ontneemt</a:t>
            </a:r>
            <a:r>
              <a:rPr lang="nl-NL" sz="2400" i="1">
                <a:solidFill>
                  <a:srgbClr val="387038"/>
                </a:solidFill>
                <a:latin typeface="Century Gothic" panose="020B0502020202020204" pitchFamily="34" charset="0"/>
                <a:ea typeface="Calibri"/>
                <a:cs typeface="Times New Roman"/>
              </a:rPr>
              <a:t> de tablet van de jongen.</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B02707FC-B919-307C-FD4E-F59366210906}"/>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579F90CB-7D9C-7AD4-9296-A77B074A54E5}"/>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B0AD6DAC-7FAB-0E95-06A1-DC6D4568FAAC}"/>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99AECA4F-46ED-427E-E37B-482BEB8392FB}"/>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1A1F881B-3B71-1CEC-97BD-806A6E1D54FC}"/>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4E844A0E-6CA1-BE92-8622-2A71A6BD828D}"/>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391105" y="2056944"/>
            <a:ext cx="4056068" cy="3341853"/>
          </a:xfrm>
          <a:prstGeom prst="rect">
            <a:avLst/>
          </a:prstGeom>
        </p:spPr>
      </p:pic>
      <p:pic>
        <p:nvPicPr>
          <p:cNvPr id="18" name="Afbeelding 17">
            <a:extLst>
              <a:ext uri="{FF2B5EF4-FFF2-40B4-BE49-F238E27FC236}">
                <a16:creationId xmlns:a16="http://schemas.microsoft.com/office/drawing/2014/main" id="{DC58A7EB-8E17-7890-AEA3-90CBD279636B}"/>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035949" y="2045544"/>
            <a:ext cx="3345403" cy="3247054"/>
          </a:xfrm>
          <a:prstGeom prst="rect">
            <a:avLst/>
          </a:prstGeom>
        </p:spPr>
      </p:pic>
    </p:spTree>
    <p:extLst>
      <p:ext uri="{BB962C8B-B14F-4D97-AF65-F5344CB8AC3E}">
        <p14:creationId xmlns:p14="http://schemas.microsoft.com/office/powerpoint/2010/main" val="3360653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3CB734B-9971-DB51-3DED-572F252173A5}"/>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40542B69-6D97-5F24-63E3-ABE36EA69A27}"/>
              </a:ext>
            </a:extLst>
          </p:cNvPr>
          <p:cNvSpPr txBox="1"/>
          <p:nvPr/>
        </p:nvSpPr>
        <p:spPr>
          <a:xfrm>
            <a:off x="415708" y="4569248"/>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497271" y="4578005"/>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onlangs</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85D7DD60-F4AA-AD34-A265-146B167D02FE}"/>
              </a:ext>
            </a:extLst>
          </p:cNvPr>
          <p:cNvSpPr txBox="1"/>
          <p:nvPr/>
        </p:nvSpPr>
        <p:spPr>
          <a:xfrm>
            <a:off x="3275859" y="4071691"/>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4985FF45-EE56-11C3-E0CC-6BBB359031C0}"/>
              </a:ext>
            </a:extLst>
          </p:cNvPr>
          <p:cNvSpPr txBox="1">
            <a:spLocks noChangeArrowheads="1"/>
          </p:cNvSpPr>
          <p:nvPr/>
        </p:nvSpPr>
        <p:spPr bwMode="auto">
          <a:xfrm>
            <a:off x="3018934" y="4070862"/>
            <a:ext cx="3212596"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momenteel</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6209074" y="3543816"/>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6209076" y="3543817"/>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binnenkort</a:t>
            </a: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B84B33EF-2A54-99B2-FEF8-27486B72F624}"/>
              </a:ext>
            </a:extLst>
          </p:cNvPr>
          <p:cNvCxnSpPr>
            <a:cxnSpLocks/>
          </p:cNvCxnSpPr>
          <p:nvPr/>
        </p:nvCxnSpPr>
        <p:spPr>
          <a:xfrm>
            <a:off x="251520" y="5373216"/>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91DFD20E-A562-DE85-17F1-8C5D45CF6B9C}"/>
              </a:ext>
            </a:extLst>
          </p:cNvPr>
          <p:cNvCxnSpPr>
            <a:cxnSpLocks/>
          </p:cNvCxnSpPr>
          <p:nvPr/>
        </p:nvCxnSpPr>
        <p:spPr>
          <a:xfrm>
            <a:off x="3203848" y="4869160"/>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450FAC25-93FA-21DB-FB43-C33AEEC4D823}"/>
              </a:ext>
            </a:extLst>
          </p:cNvPr>
          <p:cNvCxnSpPr>
            <a:cxnSpLocks/>
          </p:cNvCxnSpPr>
          <p:nvPr/>
        </p:nvCxnSpPr>
        <p:spPr>
          <a:xfrm>
            <a:off x="6101079" y="4365104"/>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EC90AE0F-5DD8-2D25-C999-5E0CC65E11C5}"/>
              </a:ext>
            </a:extLst>
          </p:cNvPr>
          <p:cNvCxnSpPr>
            <a:cxnSpLocks/>
          </p:cNvCxnSpPr>
          <p:nvPr/>
        </p:nvCxnSpPr>
        <p:spPr>
          <a:xfrm>
            <a:off x="3203848" y="4869160"/>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42EA45F8-30F7-A026-CB94-761B35BAF874}"/>
              </a:ext>
            </a:extLst>
          </p:cNvPr>
          <p:cNvCxnSpPr>
            <a:cxnSpLocks/>
          </p:cNvCxnSpPr>
          <p:nvPr/>
        </p:nvCxnSpPr>
        <p:spPr>
          <a:xfrm>
            <a:off x="6084168" y="4365104"/>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D36CDCC8-D80A-3CA3-9903-EC310613197D}"/>
              </a:ext>
            </a:extLst>
          </p:cNvPr>
          <p:cNvSpPr txBox="1"/>
          <p:nvPr/>
        </p:nvSpPr>
        <p:spPr>
          <a:xfrm>
            <a:off x="1483578" y="316688"/>
            <a:ext cx="8381010" cy="884893"/>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u="sng">
                <a:solidFill>
                  <a:srgbClr val="387038"/>
                </a:solidFill>
                <a:latin typeface="Century Gothic" panose="020B0502020202020204" pitchFamily="34" charset="0"/>
                <a:ea typeface="Calibri"/>
                <a:cs typeface="Times New Roman"/>
              </a:rPr>
              <a:t>Onlangs</a:t>
            </a:r>
            <a:r>
              <a:rPr lang="nl-NL" sz="2400" i="1">
                <a:solidFill>
                  <a:srgbClr val="387038"/>
                </a:solidFill>
                <a:latin typeface="Century Gothic" panose="020B0502020202020204" pitchFamily="34" charset="0"/>
                <a:ea typeface="Calibri"/>
                <a:cs typeface="Times New Roman"/>
              </a:rPr>
              <a:t> was ik in het Rijksmuseum in Amsterdam. </a:t>
            </a:r>
            <a:endParaRPr lang="nl-NL" sz="2400">
              <a:effectLst/>
              <a:ea typeface="Calibri"/>
              <a:cs typeface="Times New Roman"/>
            </a:endParaRPr>
          </a:p>
        </p:txBody>
      </p:sp>
      <p:sp>
        <p:nvSpPr>
          <p:cNvPr id="9" name="Text Box 14">
            <a:extLst>
              <a:ext uri="{FF2B5EF4-FFF2-40B4-BE49-F238E27FC236}">
                <a16:creationId xmlns:a16="http://schemas.microsoft.com/office/drawing/2014/main" id="{F7851EE4-2756-BB84-53D1-CC531BF4F83E}"/>
              </a:ext>
            </a:extLst>
          </p:cNvPr>
          <p:cNvSpPr txBox="1"/>
          <p:nvPr/>
        </p:nvSpPr>
        <p:spPr>
          <a:xfrm>
            <a:off x="3316182" y="4985736"/>
            <a:ext cx="1705860" cy="504056"/>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0" name="Tekstvak 2">
            <a:extLst>
              <a:ext uri="{FF2B5EF4-FFF2-40B4-BE49-F238E27FC236}">
                <a16:creationId xmlns:a16="http://schemas.microsoft.com/office/drawing/2014/main" id="{85E562CC-A4BD-8469-C6F9-67A47D510F7A}"/>
              </a:ext>
            </a:extLst>
          </p:cNvPr>
          <p:cNvSpPr txBox="1">
            <a:spLocks noChangeArrowheads="1"/>
          </p:cNvSpPr>
          <p:nvPr/>
        </p:nvSpPr>
        <p:spPr bwMode="auto">
          <a:xfrm>
            <a:off x="3581893" y="4963857"/>
            <a:ext cx="1440154" cy="473432"/>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nu</a:t>
            </a:r>
            <a:endParaRPr lang="nl-NL" sz="1050">
              <a:effectLst/>
              <a:latin typeface="Century Gothic" panose="020B0502020202020204" pitchFamily="34" charset="0"/>
              <a:ea typeface="Calibri"/>
              <a:cs typeface="Times New Roman"/>
            </a:endParaRPr>
          </a:p>
        </p:txBody>
      </p:sp>
      <p:sp>
        <p:nvSpPr>
          <p:cNvPr id="11" name="Text Box 14">
            <a:extLst>
              <a:ext uri="{FF2B5EF4-FFF2-40B4-BE49-F238E27FC236}">
                <a16:creationId xmlns:a16="http://schemas.microsoft.com/office/drawing/2014/main" id="{0D671AE5-CA11-7EC0-C8D0-DDE7CBC60DCF}"/>
              </a:ext>
            </a:extLst>
          </p:cNvPr>
          <p:cNvSpPr txBox="1"/>
          <p:nvPr/>
        </p:nvSpPr>
        <p:spPr>
          <a:xfrm>
            <a:off x="426858" y="5478594"/>
            <a:ext cx="2455288" cy="542694"/>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24" name="Tekstvak 2">
            <a:extLst>
              <a:ext uri="{FF2B5EF4-FFF2-40B4-BE49-F238E27FC236}">
                <a16:creationId xmlns:a16="http://schemas.microsoft.com/office/drawing/2014/main" id="{1E6E9AE8-BC7A-1F8A-7E2A-0700140D23D8}"/>
              </a:ext>
            </a:extLst>
          </p:cNvPr>
          <p:cNvSpPr txBox="1">
            <a:spLocks noChangeArrowheads="1"/>
          </p:cNvSpPr>
          <p:nvPr/>
        </p:nvSpPr>
        <p:spPr bwMode="auto">
          <a:xfrm>
            <a:off x="386535" y="5493109"/>
            <a:ext cx="2654158" cy="473432"/>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kort geleden</a:t>
            </a:r>
            <a:endParaRPr lang="nl-NL" sz="1050">
              <a:effectLst/>
              <a:latin typeface="Century Gothic" panose="020B0502020202020204" pitchFamily="34" charset="0"/>
              <a:ea typeface="Calibri"/>
              <a:cs typeface="Times New Roman"/>
            </a:endParaRPr>
          </a:p>
        </p:txBody>
      </p:sp>
      <p:sp>
        <p:nvSpPr>
          <p:cNvPr id="25" name="Tekstvak 24">
            <a:extLst>
              <a:ext uri="{FF2B5EF4-FFF2-40B4-BE49-F238E27FC236}">
                <a16:creationId xmlns:a16="http://schemas.microsoft.com/office/drawing/2014/main" id="{4E74CB80-6619-FBFE-5C3C-0AE4E8451755}"/>
              </a:ext>
            </a:extLst>
          </p:cNvPr>
          <p:cNvSpPr txBox="1"/>
          <p:nvPr/>
        </p:nvSpPr>
        <p:spPr>
          <a:xfrm>
            <a:off x="72008" y="2348880"/>
            <a:ext cx="9036496" cy="400110"/>
          </a:xfrm>
          <a:prstGeom prst="rect">
            <a:avLst/>
          </a:prstGeom>
          <a:solidFill>
            <a:schemeClr val="bg1"/>
          </a:solidFill>
          <a:ln w="25400">
            <a:solidFill>
              <a:schemeClr val="accent1"/>
            </a:solidFill>
          </a:ln>
        </p:spPr>
        <p:txBody>
          <a:bodyPr wrap="square" rtlCol="0">
            <a:spAutoFit/>
          </a:bodyPr>
          <a:lstStyle/>
          <a:p>
            <a:r>
              <a:rPr lang="nl-NL" sz="2000">
                <a:latin typeface="Aharoni" panose="02010803020104030203" pitchFamily="2" charset="-79"/>
                <a:cs typeface="Aharoni" panose="02010803020104030203" pitchFamily="2" charset="-79"/>
              </a:rPr>
              <a:t>maandag   dinsdag   woensdag   donderdag   vrijdag   zaterdag   zondag</a:t>
            </a:r>
          </a:p>
        </p:txBody>
      </p:sp>
      <p:pic>
        <p:nvPicPr>
          <p:cNvPr id="26" name="Picture 2" descr="C:\Users\Kosterm\Downloads\shutterstock_1221604048.jpg">
            <a:extLst>
              <a:ext uri="{FF2B5EF4-FFF2-40B4-BE49-F238E27FC236}">
                <a16:creationId xmlns:a16="http://schemas.microsoft.com/office/drawing/2014/main" id="{9B27AAA5-A3A5-276E-6155-3F02B9AB872D}"/>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24977" y="764904"/>
            <a:ext cx="1358059" cy="1380569"/>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Rechte verbindingslijn met pijl 27">
            <a:extLst>
              <a:ext uri="{FF2B5EF4-FFF2-40B4-BE49-F238E27FC236}">
                <a16:creationId xmlns:a16="http://schemas.microsoft.com/office/drawing/2014/main" id="{CB7F0B28-8286-B872-0211-A96A42A250AE}"/>
              </a:ext>
            </a:extLst>
          </p:cNvPr>
          <p:cNvCxnSpPr/>
          <p:nvPr/>
        </p:nvCxnSpPr>
        <p:spPr>
          <a:xfrm flipH="1" flipV="1">
            <a:off x="624977" y="2770071"/>
            <a:ext cx="1030698" cy="1723417"/>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Rechte verbindingslijn met pijl 28">
            <a:extLst>
              <a:ext uri="{FF2B5EF4-FFF2-40B4-BE49-F238E27FC236}">
                <a16:creationId xmlns:a16="http://schemas.microsoft.com/office/drawing/2014/main" id="{A94C3535-6BF5-8803-BAE8-81B9EFBED991}"/>
              </a:ext>
            </a:extLst>
          </p:cNvPr>
          <p:cNvCxnSpPr/>
          <p:nvPr/>
        </p:nvCxnSpPr>
        <p:spPr>
          <a:xfrm flipV="1">
            <a:off x="4067944" y="2770071"/>
            <a:ext cx="468052" cy="1162986"/>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Rechte verbindingslijn met pijl 29">
            <a:extLst>
              <a:ext uri="{FF2B5EF4-FFF2-40B4-BE49-F238E27FC236}">
                <a16:creationId xmlns:a16="http://schemas.microsoft.com/office/drawing/2014/main" id="{8F3B0A85-1872-5FF2-F08E-B6F4FDF16E35}"/>
              </a:ext>
            </a:extLst>
          </p:cNvPr>
          <p:cNvCxnSpPr/>
          <p:nvPr/>
        </p:nvCxnSpPr>
        <p:spPr>
          <a:xfrm flipV="1">
            <a:off x="6804248" y="2770071"/>
            <a:ext cx="665619" cy="677969"/>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2" name="Picture 2" descr="P:\Onderwijs\MPO-0470_TME-GRON\MET WOORDEN IN DE WEER\9. Licentievrije plaatjes\cirkels\circle-transp-red4.png">
            <a:extLst>
              <a:ext uri="{FF2B5EF4-FFF2-40B4-BE49-F238E27FC236}">
                <a16:creationId xmlns:a16="http://schemas.microsoft.com/office/drawing/2014/main" id="{F2E56BC6-E7AA-50F0-92F9-190349B3F85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995936" y="2128081"/>
            <a:ext cx="1800200" cy="841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017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CCD3F-FDE9-4204-E69D-2936F50B6B0B}"/>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872592A1-D443-FE67-DB4F-4FB320C378A2}"/>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ACCF2017-9589-C6DD-DA77-5C54936C3372}"/>
              </a:ext>
            </a:extLst>
          </p:cNvPr>
          <p:cNvSpPr txBox="1"/>
          <p:nvPr/>
        </p:nvSpPr>
        <p:spPr>
          <a:xfrm>
            <a:off x="403766" y="5143971"/>
            <a:ext cx="231707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8CD2E067-AEA7-E903-D1A0-7C0F5BA56031}"/>
              </a:ext>
            </a:extLst>
          </p:cNvPr>
          <p:cNvSpPr txBox="1">
            <a:spLocks noChangeArrowheads="1"/>
          </p:cNvSpPr>
          <p:nvPr/>
        </p:nvSpPr>
        <p:spPr bwMode="auto">
          <a:xfrm>
            <a:off x="485329" y="5152728"/>
            <a:ext cx="2094910"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dirty="0">
                <a:latin typeface="Century Gothic" panose="020B0502020202020204" pitchFamily="34" charset="0"/>
                <a:ea typeface="Calibri"/>
                <a:cs typeface="Times New Roman"/>
              </a:rPr>
              <a:t>de start</a:t>
            </a:r>
            <a:endParaRPr lang="nl-NL" sz="3600" dirty="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F64F90D3-BA24-C55F-B9BD-79C91AB097DB}"/>
              </a:ext>
            </a:extLst>
          </p:cNvPr>
          <p:cNvSpPr txBox="1"/>
          <p:nvPr/>
        </p:nvSpPr>
        <p:spPr>
          <a:xfrm>
            <a:off x="3114752" y="4071691"/>
            <a:ext cx="242098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C0B68D40-35F3-5D0E-6817-9ED1A441F755}"/>
              </a:ext>
            </a:extLst>
          </p:cNvPr>
          <p:cNvSpPr txBox="1">
            <a:spLocks noChangeArrowheads="1"/>
          </p:cNvSpPr>
          <p:nvPr/>
        </p:nvSpPr>
        <p:spPr bwMode="auto">
          <a:xfrm>
            <a:off x="3072978" y="4060612"/>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groei</a:t>
            </a:r>
          </a:p>
        </p:txBody>
      </p:sp>
      <p:sp>
        <p:nvSpPr>
          <p:cNvPr id="14" name="Text Box 14">
            <a:extLst>
              <a:ext uri="{FF2B5EF4-FFF2-40B4-BE49-F238E27FC236}">
                <a16:creationId xmlns:a16="http://schemas.microsoft.com/office/drawing/2014/main" id="{7C8C29DE-DB22-81C4-9A1F-5E6408AC709F}"/>
              </a:ext>
            </a:extLst>
          </p:cNvPr>
          <p:cNvSpPr txBox="1"/>
          <p:nvPr/>
        </p:nvSpPr>
        <p:spPr>
          <a:xfrm>
            <a:off x="5614185" y="2958336"/>
            <a:ext cx="3278295" cy="598849"/>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81E1D2FF-E12A-ACF6-3279-671B1CB33F7B}"/>
              </a:ext>
            </a:extLst>
          </p:cNvPr>
          <p:cNvSpPr txBox="1">
            <a:spLocks noChangeArrowheads="1"/>
          </p:cNvSpPr>
          <p:nvPr/>
        </p:nvSpPr>
        <p:spPr bwMode="auto">
          <a:xfrm>
            <a:off x="5661952" y="3071729"/>
            <a:ext cx="3207277"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3600">
                <a:latin typeface="Century Gothic" panose="020B0502020202020204" pitchFamily="34" charset="0"/>
                <a:ea typeface="Calibri"/>
                <a:cs typeface="Times New Roman"/>
              </a:rPr>
              <a:t>uitgroeien tot</a:t>
            </a:r>
          </a:p>
        </p:txBody>
      </p:sp>
      <p:sp>
        <p:nvSpPr>
          <p:cNvPr id="16" name="Text Box 14">
            <a:extLst>
              <a:ext uri="{FF2B5EF4-FFF2-40B4-BE49-F238E27FC236}">
                <a16:creationId xmlns:a16="http://schemas.microsoft.com/office/drawing/2014/main" id="{B505D78E-6FD7-0C82-92B6-29AE29793936}"/>
              </a:ext>
            </a:extLst>
          </p:cNvPr>
          <p:cNvSpPr txBox="1"/>
          <p:nvPr/>
        </p:nvSpPr>
        <p:spPr>
          <a:xfrm>
            <a:off x="5833113" y="3791585"/>
            <a:ext cx="2877306" cy="774063"/>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2F76AFC4-5FCD-B4D4-4C86-A91226A1E433}"/>
              </a:ext>
            </a:extLst>
          </p:cNvPr>
          <p:cNvSpPr txBox="1">
            <a:spLocks noChangeArrowheads="1"/>
          </p:cNvSpPr>
          <p:nvPr/>
        </p:nvSpPr>
        <p:spPr bwMode="auto">
          <a:xfrm>
            <a:off x="5833114" y="3889284"/>
            <a:ext cx="3266882" cy="676364"/>
          </a:xfrm>
          <a:prstGeom prst="rect">
            <a:avLst/>
          </a:prstGeom>
          <a:noFill/>
          <a:ln w="9525">
            <a:noFill/>
            <a:miter lim="800000"/>
            <a:headEnd/>
            <a:tailEnd/>
          </a:ln>
        </p:spPr>
        <p:txBody>
          <a:bodyPr rot="0" vert="horz" wrap="square" lIns="91440" tIns="45720" rIns="91440" bIns="45720" anchor="t" anchorCtr="0">
            <a:noAutofit/>
          </a:bodyPr>
          <a:lstStyle/>
          <a:p>
            <a:pPr>
              <a:lnSpc>
                <a:spcPct val="70000"/>
              </a:lnSpc>
              <a:spcAft>
                <a:spcPts val="800"/>
              </a:spcAft>
            </a:pPr>
            <a:r>
              <a:rPr lang="nl-NL" sz="2400" dirty="0">
                <a:effectLst/>
                <a:latin typeface="Century Gothic" panose="020B0502020202020204" pitchFamily="34" charset="0"/>
                <a:ea typeface="Calibri"/>
                <a:cs typeface="Times New Roman"/>
              </a:rPr>
              <a:t>= </a:t>
            </a:r>
            <a:r>
              <a:rPr lang="nl-NL" sz="2400" dirty="0">
                <a:latin typeface="Century Gothic" panose="020B0502020202020204" pitchFamily="34" charset="0"/>
                <a:ea typeface="Calibri"/>
                <a:cs typeface="Times New Roman"/>
              </a:rPr>
              <a:t>zich ontwikkelen tot</a:t>
            </a:r>
            <a:endParaRPr lang="nl-NL" sz="1050" dirty="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9CC5309A-2B88-545D-57FB-BFB95BBEA03F}"/>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30C4C491-0A9D-49DE-B599-AB5158B47FBF}"/>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0D91C5CC-5C4E-C955-5E20-4A8B2E67518A}"/>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B91DF921-CECC-81FF-29FC-424EB807543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1C124D81-34FF-487A-400C-D4C60D76A59F}"/>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DD235B42-0A08-5CEB-1103-FD8029DC1169}"/>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981C2FB4-FAA2-A00A-221D-3E6899214840}"/>
              </a:ext>
            </a:extLst>
          </p:cNvPr>
          <p:cNvCxnSpPr>
            <a:cxnSpLocks/>
          </p:cNvCxnSpPr>
          <p:nvPr/>
        </p:nvCxnSpPr>
        <p:spPr>
          <a:xfrm>
            <a:off x="239577" y="5947939"/>
            <a:ext cx="2710774"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8A525D9F-90F6-82ED-81F8-A19863083FAF}"/>
              </a:ext>
            </a:extLst>
          </p:cNvPr>
          <p:cNvCxnSpPr>
            <a:cxnSpLocks/>
          </p:cNvCxnSpPr>
          <p:nvPr/>
        </p:nvCxnSpPr>
        <p:spPr>
          <a:xfrm>
            <a:off x="2945151" y="4869160"/>
            <a:ext cx="2726094"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DCD2B2C1-0706-264A-1181-575D304D383A}"/>
              </a:ext>
            </a:extLst>
          </p:cNvPr>
          <p:cNvCxnSpPr>
            <a:cxnSpLocks/>
          </p:cNvCxnSpPr>
          <p:nvPr/>
        </p:nvCxnSpPr>
        <p:spPr>
          <a:xfrm>
            <a:off x="5671245" y="3694397"/>
            <a:ext cx="3240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A6667231-4EF0-1BF2-0B16-D9C716DCD7FA}"/>
              </a:ext>
            </a:extLst>
          </p:cNvPr>
          <p:cNvCxnSpPr>
            <a:cxnSpLocks/>
          </p:cNvCxnSpPr>
          <p:nvPr/>
        </p:nvCxnSpPr>
        <p:spPr>
          <a:xfrm>
            <a:off x="2950351" y="4869160"/>
            <a:ext cx="0" cy="107877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F0AB5D88-B81E-B05D-DFA7-69C7AD126C61}"/>
              </a:ext>
            </a:extLst>
          </p:cNvPr>
          <p:cNvCxnSpPr>
            <a:cxnSpLocks/>
          </p:cNvCxnSpPr>
          <p:nvPr/>
        </p:nvCxnSpPr>
        <p:spPr>
          <a:xfrm>
            <a:off x="5671245" y="3694397"/>
            <a:ext cx="0" cy="1174763"/>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F2D48BBE-9C30-05C3-4BF4-23EF55A3C14C}"/>
              </a:ext>
            </a:extLst>
          </p:cNvPr>
          <p:cNvSpPr txBox="1"/>
          <p:nvPr/>
        </p:nvSpPr>
        <p:spPr>
          <a:xfrm>
            <a:off x="485329" y="388131"/>
            <a:ext cx="7077141" cy="622587"/>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dirty="0">
                <a:solidFill>
                  <a:srgbClr val="387038"/>
                </a:solidFill>
                <a:latin typeface="Century Gothic" panose="020B0502020202020204" pitchFamily="34" charset="0"/>
                <a:ea typeface="Calibri"/>
                <a:cs typeface="Times New Roman"/>
              </a:rPr>
              <a:t>De Nachtwacht </a:t>
            </a:r>
            <a:r>
              <a:rPr lang="nl-NL" sz="2400" i="1" u="sng" dirty="0">
                <a:solidFill>
                  <a:srgbClr val="387038"/>
                </a:solidFill>
                <a:latin typeface="Century Gothic" panose="020B0502020202020204" pitchFamily="34" charset="0"/>
                <a:ea typeface="Calibri"/>
                <a:cs typeface="Times New Roman"/>
              </a:rPr>
              <a:t>groeide uit tot</a:t>
            </a:r>
            <a:r>
              <a:rPr lang="nl-NL" sz="2400" i="1" dirty="0">
                <a:solidFill>
                  <a:srgbClr val="387038"/>
                </a:solidFill>
                <a:latin typeface="Century Gothic" panose="020B0502020202020204" pitchFamily="34" charset="0"/>
                <a:ea typeface="Calibri"/>
                <a:cs typeface="Times New Roman"/>
              </a:rPr>
              <a:t> het bekendste schilderij van Nederland.</a:t>
            </a:r>
            <a:endParaRPr lang="nl-NL" sz="2400" dirty="0">
              <a:effectLst/>
              <a:ea typeface="Calibri"/>
              <a:cs typeface="Times New Roman"/>
            </a:endParaRPr>
          </a:p>
        </p:txBody>
      </p:sp>
      <p:pic>
        <p:nvPicPr>
          <p:cNvPr id="9" name="Afbeelding 8">
            <a:extLst>
              <a:ext uri="{FF2B5EF4-FFF2-40B4-BE49-F238E27FC236}">
                <a16:creationId xmlns:a16="http://schemas.microsoft.com/office/drawing/2014/main" id="{FABF10F1-097A-F521-9967-EA612984E1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594311" y="3011180"/>
            <a:ext cx="1394146" cy="1003816"/>
          </a:xfrm>
          <a:prstGeom prst="rect">
            <a:avLst/>
          </a:prstGeom>
        </p:spPr>
      </p:pic>
      <p:pic>
        <p:nvPicPr>
          <p:cNvPr id="11" name="Afbeelding 10">
            <a:extLst>
              <a:ext uri="{FF2B5EF4-FFF2-40B4-BE49-F238E27FC236}">
                <a16:creationId xmlns:a16="http://schemas.microsoft.com/office/drawing/2014/main" id="{283C7295-40AF-3B1B-3E65-3E8F41685ADE}"/>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643039" y="456615"/>
            <a:ext cx="3321449" cy="2496181"/>
          </a:xfrm>
          <a:prstGeom prst="rect">
            <a:avLst/>
          </a:prstGeom>
        </p:spPr>
      </p:pic>
      <p:pic>
        <p:nvPicPr>
          <p:cNvPr id="26" name="Afbeelding 25">
            <a:extLst>
              <a:ext uri="{FF2B5EF4-FFF2-40B4-BE49-F238E27FC236}">
                <a16:creationId xmlns:a16="http://schemas.microsoft.com/office/drawing/2014/main" id="{55EE6A34-958F-0AF1-B466-9A5453F1F1A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5312" y="2808549"/>
            <a:ext cx="2215530" cy="2215530"/>
          </a:xfrm>
          <a:prstGeom prst="rect">
            <a:avLst/>
          </a:prstGeom>
        </p:spPr>
      </p:pic>
    </p:spTree>
    <p:extLst>
      <p:ext uri="{BB962C8B-B14F-4D97-AF65-F5344CB8AC3E}">
        <p14:creationId xmlns:p14="http://schemas.microsoft.com/office/powerpoint/2010/main" val="3002801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Rechte verbindingslijn 28">
            <a:extLst>
              <a:ext uri="{FF2B5EF4-FFF2-40B4-BE49-F238E27FC236}">
                <a16:creationId xmlns:a16="http://schemas.microsoft.com/office/drawing/2014/main" id="{10445519-6BAB-CA4B-0B0C-EF80D4D34E4C}"/>
              </a:ext>
            </a:extLst>
          </p:cNvPr>
          <p:cNvCxnSpPr>
            <a:cxnSpLocks/>
          </p:cNvCxnSpPr>
          <p:nvPr/>
        </p:nvCxnSpPr>
        <p:spPr>
          <a:xfrm flipH="1" flipV="1">
            <a:off x="3685064" y="3587729"/>
            <a:ext cx="631566" cy="144256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B84B33EF-2A54-99B2-FEF8-27486B72F624}"/>
              </a:ext>
            </a:extLst>
          </p:cNvPr>
          <p:cNvCxnSpPr>
            <a:cxnSpLocks/>
          </p:cNvCxnSpPr>
          <p:nvPr/>
        </p:nvCxnSpPr>
        <p:spPr>
          <a:xfrm flipV="1">
            <a:off x="5363838" y="977206"/>
            <a:ext cx="1022465" cy="1852528"/>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23CB734B-9971-DB51-3DED-572F252173A5}"/>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40542B69-6D97-5F24-63E3-ABE36EA69A27}"/>
              </a:ext>
            </a:extLst>
          </p:cNvPr>
          <p:cNvSpPr txBox="1"/>
          <p:nvPr/>
        </p:nvSpPr>
        <p:spPr>
          <a:xfrm>
            <a:off x="4316630" y="356008"/>
            <a:ext cx="3681616" cy="94014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4232785" y="389059"/>
            <a:ext cx="3853595" cy="567802"/>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b</a:t>
            </a:r>
            <a:r>
              <a:rPr lang="nl-NL" sz="3600">
                <a:effectLst/>
                <a:latin typeface="Century Gothic" panose="020B0502020202020204" pitchFamily="34" charset="0"/>
                <a:ea typeface="Calibri"/>
                <a:cs typeface="Times New Roman"/>
              </a:rPr>
              <a:t>elangstelling tonen</a:t>
            </a:r>
          </a:p>
        </p:txBody>
      </p:sp>
      <p:sp>
        <p:nvSpPr>
          <p:cNvPr id="18" name="Text Box 14">
            <a:extLst>
              <a:ext uri="{FF2B5EF4-FFF2-40B4-BE49-F238E27FC236}">
                <a16:creationId xmlns:a16="http://schemas.microsoft.com/office/drawing/2014/main" id="{85D7DD60-F4AA-AD34-A265-146B167D02FE}"/>
              </a:ext>
            </a:extLst>
          </p:cNvPr>
          <p:cNvSpPr txBox="1"/>
          <p:nvPr/>
        </p:nvSpPr>
        <p:spPr>
          <a:xfrm>
            <a:off x="316139" y="842008"/>
            <a:ext cx="209921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4985FF45-EE56-11C3-E0CC-6BBB359031C0}"/>
              </a:ext>
            </a:extLst>
          </p:cNvPr>
          <p:cNvSpPr txBox="1">
            <a:spLocks noChangeArrowheads="1"/>
          </p:cNvSpPr>
          <p:nvPr/>
        </p:nvSpPr>
        <p:spPr bwMode="auto">
          <a:xfrm>
            <a:off x="314231" y="830929"/>
            <a:ext cx="2054063" cy="46522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bezorgd</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1631822" y="4896000"/>
            <a:ext cx="282401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1631823" y="4896000"/>
            <a:ext cx="2824015" cy="591547"/>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dirty="0">
                <a:latin typeface="Century Gothic" panose="020B0502020202020204" pitchFamily="34" charset="0"/>
                <a:ea typeface="Calibri"/>
                <a:cs typeface="Times New Roman"/>
              </a:rPr>
              <a:t>controleren</a:t>
            </a: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7" name="Rechte verbindingslijn 26">
            <a:extLst>
              <a:ext uri="{FF2B5EF4-FFF2-40B4-BE49-F238E27FC236}">
                <a16:creationId xmlns:a16="http://schemas.microsoft.com/office/drawing/2014/main" id="{EC90AE0F-5DD8-2D25-C999-5E0CC65E11C5}"/>
              </a:ext>
            </a:extLst>
          </p:cNvPr>
          <p:cNvCxnSpPr>
            <a:cxnSpLocks/>
          </p:cNvCxnSpPr>
          <p:nvPr/>
        </p:nvCxnSpPr>
        <p:spPr>
          <a:xfrm>
            <a:off x="1810105" y="1526084"/>
            <a:ext cx="864096" cy="108113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D753C383-62C8-E733-4553-E085527A1FCA}"/>
              </a:ext>
            </a:extLst>
          </p:cNvPr>
          <p:cNvSpPr txBox="1"/>
          <p:nvPr/>
        </p:nvSpPr>
        <p:spPr>
          <a:xfrm>
            <a:off x="568199" y="2509914"/>
            <a:ext cx="5539726" cy="87006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B5FA4264-9F79-B20D-0826-CEC58E7B74B7}"/>
              </a:ext>
            </a:extLst>
          </p:cNvPr>
          <p:cNvSpPr txBox="1">
            <a:spLocks noChangeArrowheads="1"/>
          </p:cNvSpPr>
          <p:nvPr/>
        </p:nvSpPr>
        <p:spPr bwMode="auto">
          <a:xfrm>
            <a:off x="492853" y="2456518"/>
            <a:ext cx="5596940" cy="433073"/>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dirty="0">
                <a:latin typeface="Century Gothic" panose="020B0502020202020204" pitchFamily="34" charset="0"/>
                <a:ea typeface="Calibri"/>
                <a:cs typeface="Times New Roman"/>
              </a:rPr>
              <a:t>gesteld zijn met</a:t>
            </a:r>
            <a:endParaRPr lang="nl-NL" sz="5400" b="1" dirty="0">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B37FADB8-F5A5-F448-15A7-6A630939BCDC}"/>
              </a:ext>
            </a:extLst>
          </p:cNvPr>
          <p:cNvSpPr txBox="1"/>
          <p:nvPr/>
        </p:nvSpPr>
        <p:spPr>
          <a:xfrm>
            <a:off x="323764" y="3361873"/>
            <a:ext cx="6158526" cy="510784"/>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2D5226DB-4490-ECD5-880A-CDAB0447C263}"/>
              </a:ext>
            </a:extLst>
          </p:cNvPr>
          <p:cNvSpPr txBox="1">
            <a:spLocks noChangeArrowheads="1"/>
          </p:cNvSpPr>
          <p:nvPr/>
        </p:nvSpPr>
        <p:spPr bwMode="auto">
          <a:xfrm>
            <a:off x="323764" y="3343768"/>
            <a:ext cx="6558437" cy="401382"/>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dirty="0">
                <a:effectLst/>
                <a:latin typeface="Century Gothic" panose="020B0502020202020204" pitchFamily="34" charset="0"/>
                <a:ea typeface="Calibri"/>
                <a:cs typeface="Times New Roman"/>
              </a:rPr>
              <a:t>= hoe het met iets of iemand gaat</a:t>
            </a:r>
            <a:endParaRPr lang="nl-NL" sz="1100" dirty="0">
              <a:effectLst/>
              <a:latin typeface="Century Gothic" panose="020B0502020202020204" pitchFamily="34" charset="0"/>
              <a:ea typeface="Calibri"/>
              <a:cs typeface="Times New Roman"/>
            </a:endParaRPr>
          </a:p>
        </p:txBody>
      </p:sp>
      <p:graphicFrame>
        <p:nvGraphicFramePr>
          <p:cNvPr id="16" name="Object 15">
            <a:extLst>
              <a:ext uri="{FF2B5EF4-FFF2-40B4-BE49-F238E27FC236}">
                <a16:creationId xmlns:a16="http://schemas.microsoft.com/office/drawing/2014/main" id="{4430D70E-DF6D-6584-C431-3F5B3DFD2872}"/>
              </a:ext>
            </a:extLst>
          </p:cNvPr>
          <p:cNvGraphicFramePr>
            <a:graphicFrameLocks noChangeAspect="1"/>
          </p:cNvGraphicFramePr>
          <p:nvPr>
            <p:extLst>
              <p:ext uri="{D42A27DB-BD31-4B8C-83A1-F6EECF244321}">
                <p14:modId xmlns:p14="http://schemas.microsoft.com/office/powerpoint/2010/main" val="736908049"/>
              </p:ext>
            </p:extLst>
          </p:nvPr>
        </p:nvGraphicFramePr>
        <p:xfrm>
          <a:off x="5001914" y="4038714"/>
          <a:ext cx="1968040" cy="2306118"/>
        </p:xfrm>
        <a:graphic>
          <a:graphicData uri="http://schemas.openxmlformats.org/presentationml/2006/ole">
            <mc:AlternateContent xmlns:mc="http://schemas.openxmlformats.org/markup-compatibility/2006">
              <mc:Choice xmlns:v="urn:schemas-microsoft-com:vml" Requires="v">
                <p:oleObj name="Bitmapafbeelding" r:id="rId4" imgW="2171281" imgH="2544554" progId="Paint.Picture">
                  <p:embed/>
                </p:oleObj>
              </mc:Choice>
              <mc:Fallback>
                <p:oleObj name="Bitmapafbeelding" r:id="rId4" imgW="2171281" imgH="2544554" progId="Paint.Picture">
                  <p:embed/>
                  <p:pic>
                    <p:nvPicPr>
                      <p:cNvPr id="16" name="Object 15">
                        <a:extLst>
                          <a:ext uri="{FF2B5EF4-FFF2-40B4-BE49-F238E27FC236}">
                            <a16:creationId xmlns:a16="http://schemas.microsoft.com/office/drawing/2014/main" id="{4430D70E-DF6D-6584-C431-3F5B3DFD2872}"/>
                          </a:ext>
                        </a:extLst>
                      </p:cNvPr>
                      <p:cNvPicPr/>
                      <p:nvPr/>
                    </p:nvPicPr>
                    <p:blipFill>
                      <a:blip r:embed="rId5"/>
                      <a:stretch>
                        <a:fillRect/>
                      </a:stretch>
                    </p:blipFill>
                    <p:spPr>
                      <a:xfrm>
                        <a:off x="5001914" y="4038714"/>
                        <a:ext cx="1968040" cy="2306118"/>
                      </a:xfrm>
                      <a:prstGeom prst="rect">
                        <a:avLst/>
                      </a:prstGeom>
                    </p:spPr>
                  </p:pic>
                </p:oleObj>
              </mc:Fallback>
            </mc:AlternateContent>
          </a:graphicData>
        </a:graphic>
      </p:graphicFrame>
      <p:pic>
        <p:nvPicPr>
          <p:cNvPr id="26" name="Afbeelding 25">
            <a:extLst>
              <a:ext uri="{FF2B5EF4-FFF2-40B4-BE49-F238E27FC236}">
                <a16:creationId xmlns:a16="http://schemas.microsoft.com/office/drawing/2014/main" id="{F9882E73-9284-0339-88BC-8F2D8CAE732B}"/>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flipH="1">
            <a:off x="2674200" y="116282"/>
            <a:ext cx="1299738" cy="2275505"/>
          </a:xfrm>
          <a:prstGeom prst="rect">
            <a:avLst/>
          </a:prstGeom>
        </p:spPr>
      </p:pic>
      <p:pic>
        <p:nvPicPr>
          <p:cNvPr id="25" name="Afbeelding 24">
            <a:extLst>
              <a:ext uri="{FF2B5EF4-FFF2-40B4-BE49-F238E27FC236}">
                <a16:creationId xmlns:a16="http://schemas.microsoft.com/office/drawing/2014/main" id="{B3CAAF42-7C8A-8022-D14D-F546583F053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23623" y="1395423"/>
            <a:ext cx="1839742" cy="2443317"/>
          </a:xfrm>
          <a:prstGeom prst="rect">
            <a:avLst/>
          </a:prstGeom>
        </p:spPr>
      </p:pic>
    </p:spTree>
    <p:extLst>
      <p:ext uri="{BB962C8B-B14F-4D97-AF65-F5344CB8AC3E}">
        <p14:creationId xmlns:p14="http://schemas.microsoft.com/office/powerpoint/2010/main" val="2946319108"/>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6E5EAB-439F-4829-90BC-A4A3B8841F15}">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E6A7C41-DBF5-4C33-A008-4BAACA960585}">
  <ds:schemaRefs>
    <ds:schemaRef ds:uri="617b94d0-cd04-4463-9468-be560bba1878"/>
    <ds:schemaRef ds:uri="7036323c-d5f4-4fa6-8449-8bc9da5d64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891093D-9E23-4829-9423-E0D040BEC5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997</Words>
  <Application>Microsoft Office PowerPoint</Application>
  <PresentationFormat>Diavoorstelling (4:3)</PresentationFormat>
  <Paragraphs>290</Paragraphs>
  <Slides>25</Slides>
  <Notes>23</Notes>
  <HiddenSlides>0</HiddenSlides>
  <MMClips>0</MMClips>
  <ScaleCrop>false</ScaleCrop>
  <HeadingPairs>
    <vt:vector size="8" baseType="variant">
      <vt:variant>
        <vt:lpstr>Gebruikte lettertypen</vt:lpstr>
      </vt:variant>
      <vt:variant>
        <vt:i4>6</vt:i4>
      </vt:variant>
      <vt:variant>
        <vt:lpstr>Thema</vt:lpstr>
      </vt:variant>
      <vt:variant>
        <vt:i4>1</vt:i4>
      </vt:variant>
      <vt:variant>
        <vt:lpstr>Ingesloten OLE-bronprogramma's</vt:lpstr>
      </vt:variant>
      <vt:variant>
        <vt:i4>1</vt:i4>
      </vt:variant>
      <vt:variant>
        <vt:lpstr>Diatitels</vt:lpstr>
      </vt:variant>
      <vt:variant>
        <vt:i4>25</vt:i4>
      </vt:variant>
    </vt:vector>
  </HeadingPairs>
  <TitlesOfParts>
    <vt:vector size="33" baseType="lpstr">
      <vt:lpstr>Aharoni</vt:lpstr>
      <vt:lpstr>Arial</vt:lpstr>
      <vt:lpstr>Calibri</vt:lpstr>
      <vt:lpstr>Century Gothic</vt:lpstr>
      <vt:lpstr>Times New Roman</vt:lpstr>
      <vt:lpstr>Trebuchet MS</vt:lpstr>
      <vt:lpstr>Kantoorthema</vt:lpstr>
      <vt:lpstr>Bitmapafbeelding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Op de woordmuur: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lastModifiedBy>Das, Gerarda</cp:lastModifiedBy>
  <cp:revision>1</cp:revision>
  <dcterms:created xsi:type="dcterms:W3CDTF">2021-06-08T06:13:59Z</dcterms:created>
  <dcterms:modified xsi:type="dcterms:W3CDTF">2026-09-29T09:07:32Z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