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8"/>
  </p:notesMasterIdLst>
  <p:handoutMasterIdLst>
    <p:handoutMasterId r:id="rId29"/>
  </p:handoutMasterIdLst>
  <p:sldIdLst>
    <p:sldId id="1565" r:id="rId5"/>
    <p:sldId id="548" r:id="rId6"/>
    <p:sldId id="1477" r:id="rId7"/>
    <p:sldId id="1478" r:id="rId8"/>
    <p:sldId id="1476" r:id="rId9"/>
    <p:sldId id="1479" r:id="rId10"/>
    <p:sldId id="1480" r:id="rId11"/>
    <p:sldId id="1481" r:id="rId12"/>
    <p:sldId id="1482" r:id="rId13"/>
    <p:sldId id="1475" r:id="rId14"/>
    <p:sldId id="1460" r:id="rId15"/>
    <p:sldId id="1483" r:id="rId16"/>
    <p:sldId id="934" r:id="rId17"/>
    <p:sldId id="1512" r:id="rId18"/>
    <p:sldId id="1562" r:id="rId19"/>
    <p:sldId id="1567" r:id="rId20"/>
    <p:sldId id="1533" r:id="rId21"/>
    <p:sldId id="1568" r:id="rId22"/>
    <p:sldId id="1530" r:id="rId23"/>
    <p:sldId id="1559" r:id="rId24"/>
    <p:sldId id="1564" r:id="rId25"/>
    <p:sldId id="1566" r:id="rId26"/>
    <p:sldId id="1561" r:id="rId27"/>
  </p:sldIdLst>
  <p:sldSz cx="9144000" cy="6858000" type="screen4x3"/>
  <p:notesSz cx="7099300" cy="10234613"/>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Naamloze sectie" id="{2DC586F4-587D-43DD-A84F-FB07543573DE}">
          <p14:sldIdLst>
            <p14:sldId id="1565"/>
            <p14:sldId id="548"/>
            <p14:sldId id="1477"/>
            <p14:sldId id="1478"/>
            <p14:sldId id="1476"/>
            <p14:sldId id="1479"/>
            <p14:sldId id="1480"/>
            <p14:sldId id="1481"/>
            <p14:sldId id="1482"/>
            <p14:sldId id="1475"/>
            <p14:sldId id="1460"/>
            <p14:sldId id="1483"/>
            <p14:sldId id="934"/>
            <p14:sldId id="1512"/>
            <p14:sldId id="1562"/>
            <p14:sldId id="1567"/>
            <p14:sldId id="1533"/>
            <p14:sldId id="1568"/>
            <p14:sldId id="1530"/>
            <p14:sldId id="1559"/>
            <p14:sldId id="1564"/>
            <p14:sldId id="1566"/>
            <p14:sldId id="1561"/>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armsel, Marjan ter" initials="HMt" lastIdx="1" clrIdx="0">
    <p:extLst>
      <p:ext uri="{19B8F6BF-5375-455C-9EA6-DF929625EA0E}">
        <p15:presenceInfo xmlns:p15="http://schemas.microsoft.com/office/powerpoint/2012/main" userId="S::M.Harmsel@kentalis.nl::5bf7b4e5-383a-4bf6-a1ba-3724f9cc09cb"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EEF6EE"/>
    <a:srgbClr val="F4FAF4"/>
    <a:srgbClr val="DBEDD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4F70842-A1F6-49F1-9767-F6B7B6EF8BC9}" v="2365" dt="2026-09-22T10:10:48.115"/>
    <p1510:client id="{E53F9B42-3D85-4E9A-8130-A94AD6988D86}" v="1686" dt="2026-09-22T09:31:51.135"/>
  </p1510:revLst>
</p1510:revInfo>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3" d="100"/>
          <a:sy n="53" d="100"/>
        </p:scale>
        <p:origin x="1588" y="3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36"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commentAuthors" Target="commentAuthors.xml"/><Relationship Id="rId35"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s, Gerarda" userId="dec061bf-56a5-47a0-b9f3-f749fe418ae6" providerId="ADAL" clId="{07ABAE78-42CB-4F5F-86C6-09ED37205619}"/>
    <pc:docChg chg="custSel addSld delSld modSld sldOrd modSection">
      <pc:chgData name="Das, Gerarda" userId="dec061bf-56a5-47a0-b9f3-f749fe418ae6" providerId="ADAL" clId="{07ABAE78-42CB-4F5F-86C6-09ED37205619}" dt="2026-09-22T09:31:51.135" v="1706" actId="47"/>
      <pc:docMkLst>
        <pc:docMk/>
      </pc:docMkLst>
      <pc:sldChg chg="delSp modSp mod">
        <pc:chgData name="Das, Gerarda" userId="dec061bf-56a5-47a0-b9f3-f749fe418ae6" providerId="ADAL" clId="{07ABAE78-42CB-4F5F-86C6-09ED37205619}" dt="2026-09-22T07:42:51.660" v="1033" actId="21"/>
        <pc:sldMkLst>
          <pc:docMk/>
          <pc:sldMk cId="2189114603" sldId="1437"/>
        </pc:sldMkLst>
        <pc:spChg chg="mod">
          <ac:chgData name="Das, Gerarda" userId="dec061bf-56a5-47a0-b9f3-f749fe418ae6" providerId="ADAL" clId="{07ABAE78-42CB-4F5F-86C6-09ED37205619}" dt="2026-09-21T20:13:33.978" v="9" actId="14100"/>
          <ac:spMkLst>
            <pc:docMk/>
            <pc:sldMk cId="2189114603" sldId="1437"/>
            <ac:spMk id="2" creationId="{C4476401-A447-7320-2F8E-A4F3706714DB}"/>
          </ac:spMkLst>
        </pc:spChg>
        <pc:spChg chg="mod">
          <ac:chgData name="Das, Gerarda" userId="dec061bf-56a5-47a0-b9f3-f749fe418ae6" providerId="ADAL" clId="{07ABAE78-42CB-4F5F-86C6-09ED37205619}" dt="2026-09-22T07:27:06.547" v="796" actId="13926"/>
          <ac:spMkLst>
            <pc:docMk/>
            <pc:sldMk cId="2189114603" sldId="1437"/>
            <ac:spMk id="3" creationId="{00000000-0000-0000-0000-000000000000}"/>
          </ac:spMkLst>
        </pc:spChg>
        <pc:spChg chg="del mod">
          <ac:chgData name="Das, Gerarda" userId="dec061bf-56a5-47a0-b9f3-f749fe418ae6" providerId="ADAL" clId="{07ABAE78-42CB-4F5F-86C6-09ED37205619}" dt="2026-09-22T07:42:51.660" v="1033" actId="21"/>
          <ac:spMkLst>
            <pc:docMk/>
            <pc:sldMk cId="2189114603" sldId="1437"/>
            <ac:spMk id="5" creationId="{358F4F11-8591-6FB7-70CE-6D6D6A189804}"/>
          </ac:spMkLst>
        </pc:spChg>
      </pc:sldChg>
      <pc:sldChg chg="addSp modSp mod">
        <pc:chgData name="Das, Gerarda" userId="dec061bf-56a5-47a0-b9f3-f749fe418ae6" providerId="ADAL" clId="{07ABAE78-42CB-4F5F-86C6-09ED37205619}" dt="2026-09-22T08:44:07.096" v="1041" actId="1076"/>
        <pc:sldMkLst>
          <pc:docMk/>
          <pc:sldMk cId="4210467006" sldId="1479"/>
        </pc:sldMkLst>
        <pc:picChg chg="mod">
          <ac:chgData name="Das, Gerarda" userId="dec061bf-56a5-47a0-b9f3-f749fe418ae6" providerId="ADAL" clId="{07ABAE78-42CB-4F5F-86C6-09ED37205619}" dt="2026-09-22T08:44:02.740" v="1036" actId="1076"/>
          <ac:picMkLst>
            <pc:docMk/>
            <pc:sldMk cId="4210467006" sldId="1479"/>
            <ac:picMk id="3" creationId="{384DC351-CFF5-FCFD-D5C3-EC74CEFF93F3}"/>
          </ac:picMkLst>
        </pc:picChg>
        <pc:picChg chg="add mod">
          <ac:chgData name="Das, Gerarda" userId="dec061bf-56a5-47a0-b9f3-f749fe418ae6" providerId="ADAL" clId="{07ABAE78-42CB-4F5F-86C6-09ED37205619}" dt="2026-09-22T08:44:07.096" v="1041" actId="1076"/>
          <ac:picMkLst>
            <pc:docMk/>
            <pc:sldMk cId="4210467006" sldId="1479"/>
            <ac:picMk id="4" creationId="{2CB69130-C15A-D00F-226B-22C8CC0D72B8}"/>
          </ac:picMkLst>
        </pc:picChg>
      </pc:sldChg>
      <pc:sldChg chg="del">
        <pc:chgData name="Das, Gerarda" userId="dec061bf-56a5-47a0-b9f3-f749fe418ae6" providerId="ADAL" clId="{07ABAE78-42CB-4F5F-86C6-09ED37205619}" dt="2026-09-22T09:31:45.237" v="1698" actId="47"/>
        <pc:sldMkLst>
          <pc:docMk/>
          <pc:sldMk cId="2967928418" sldId="1511"/>
        </pc:sldMkLst>
      </pc:sldChg>
      <pc:sldChg chg="addSp delSp modSp mod ord">
        <pc:chgData name="Das, Gerarda" userId="dec061bf-56a5-47a0-b9f3-f749fe418ae6" providerId="ADAL" clId="{07ABAE78-42CB-4F5F-86C6-09ED37205619}" dt="2026-09-22T09:02:13.804" v="1283" actId="1076"/>
        <pc:sldMkLst>
          <pc:docMk/>
          <pc:sldMk cId="1594331871" sldId="1512"/>
        </pc:sldMkLst>
        <pc:spChg chg="mod">
          <ac:chgData name="Das, Gerarda" userId="dec061bf-56a5-47a0-b9f3-f749fe418ae6" providerId="ADAL" clId="{07ABAE78-42CB-4F5F-86C6-09ED37205619}" dt="2026-09-22T08:51:07.838" v="1206" actId="1076"/>
          <ac:spMkLst>
            <pc:docMk/>
            <pc:sldMk cId="1594331871" sldId="1512"/>
            <ac:spMk id="10" creationId="{EC0CC1D0-FE60-F840-73E9-0CE7E683D1F2}"/>
          </ac:spMkLst>
        </pc:spChg>
        <pc:spChg chg="mod">
          <ac:chgData name="Das, Gerarda" userId="dec061bf-56a5-47a0-b9f3-f749fe418ae6" providerId="ADAL" clId="{07ABAE78-42CB-4F5F-86C6-09ED37205619}" dt="2026-09-22T08:51:07.838" v="1206" actId="1076"/>
          <ac:spMkLst>
            <pc:docMk/>
            <pc:sldMk cId="1594331871" sldId="1512"/>
            <ac:spMk id="11" creationId="{CD78B488-E032-3F3E-C334-FB96F8D71FB2}"/>
          </ac:spMkLst>
        </pc:spChg>
        <pc:spChg chg="mod">
          <ac:chgData name="Das, Gerarda" userId="dec061bf-56a5-47a0-b9f3-f749fe418ae6" providerId="ADAL" clId="{07ABAE78-42CB-4F5F-86C6-09ED37205619}" dt="2026-09-22T09:01:27.488" v="1273" actId="1076"/>
          <ac:spMkLst>
            <pc:docMk/>
            <pc:sldMk cId="1594331871" sldId="1512"/>
            <ac:spMk id="12" creationId="{E2476A93-B8D4-4E44-87FD-AFF601B2337C}"/>
          </ac:spMkLst>
        </pc:spChg>
        <pc:spChg chg="del mod">
          <ac:chgData name="Das, Gerarda" userId="dec061bf-56a5-47a0-b9f3-f749fe418ae6" providerId="ADAL" clId="{07ABAE78-42CB-4F5F-86C6-09ED37205619}" dt="2026-09-22T08:52:58.190" v="1243" actId="478"/>
          <ac:spMkLst>
            <pc:docMk/>
            <pc:sldMk cId="1594331871" sldId="1512"/>
            <ac:spMk id="13" creationId="{4985FF45-EE56-11C3-E0CC-6BBB359031C0}"/>
          </ac:spMkLst>
        </pc:spChg>
        <pc:spChg chg="del">
          <ac:chgData name="Das, Gerarda" userId="dec061bf-56a5-47a0-b9f3-f749fe418ae6" providerId="ADAL" clId="{07ABAE78-42CB-4F5F-86C6-09ED37205619}" dt="2026-09-22T08:51:50.358" v="1218" actId="478"/>
          <ac:spMkLst>
            <pc:docMk/>
            <pc:sldMk cId="1594331871" sldId="1512"/>
            <ac:spMk id="14" creationId="{B7594A3B-3117-84CE-C300-FB96E5ED269D}"/>
          </ac:spMkLst>
        </pc:spChg>
        <pc:spChg chg="del mod">
          <ac:chgData name="Das, Gerarda" userId="dec061bf-56a5-47a0-b9f3-f749fe418ae6" providerId="ADAL" clId="{07ABAE78-42CB-4F5F-86C6-09ED37205619}" dt="2026-09-22T08:52:56.330" v="1242" actId="478"/>
          <ac:spMkLst>
            <pc:docMk/>
            <pc:sldMk cId="1594331871" sldId="1512"/>
            <ac:spMk id="15" creationId="{6EA1F8B7-D4BC-D8B0-E6FD-F33ECB45A1DD}"/>
          </ac:spMkLst>
        </pc:spChg>
        <pc:spChg chg="mod">
          <ac:chgData name="Das, Gerarda" userId="dec061bf-56a5-47a0-b9f3-f749fe418ae6" providerId="ADAL" clId="{07ABAE78-42CB-4F5F-86C6-09ED37205619}" dt="2026-09-22T08:50:58.669" v="1205" actId="1076"/>
          <ac:spMkLst>
            <pc:docMk/>
            <pc:sldMk cId="1594331871" sldId="1512"/>
            <ac:spMk id="16" creationId="{F53F294D-65CC-23A5-E4A1-B2132FCF814C}"/>
          </ac:spMkLst>
        </pc:spChg>
        <pc:spChg chg="mod">
          <ac:chgData name="Das, Gerarda" userId="dec061bf-56a5-47a0-b9f3-f749fe418ae6" providerId="ADAL" clId="{07ABAE78-42CB-4F5F-86C6-09ED37205619}" dt="2026-09-22T08:50:58.669" v="1205" actId="1076"/>
          <ac:spMkLst>
            <pc:docMk/>
            <pc:sldMk cId="1594331871" sldId="1512"/>
            <ac:spMk id="17" creationId="{AB86235B-CBC0-F9DB-29F4-F23367831B1B}"/>
          </ac:spMkLst>
        </pc:spChg>
        <pc:spChg chg="del mod">
          <ac:chgData name="Das, Gerarda" userId="dec061bf-56a5-47a0-b9f3-f749fe418ae6" providerId="ADAL" clId="{07ABAE78-42CB-4F5F-86C6-09ED37205619}" dt="2026-09-22T08:51:46.329" v="1216" actId="478"/>
          <ac:spMkLst>
            <pc:docMk/>
            <pc:sldMk cId="1594331871" sldId="1512"/>
            <ac:spMk id="18" creationId="{85D7DD60-F4AA-AD34-A265-146B167D02FE}"/>
          </ac:spMkLst>
        </pc:spChg>
        <pc:spChg chg="mod">
          <ac:chgData name="Das, Gerarda" userId="dec061bf-56a5-47a0-b9f3-f749fe418ae6" providerId="ADAL" clId="{07ABAE78-42CB-4F5F-86C6-09ED37205619}" dt="2026-09-22T09:01:27.488" v="1273" actId="1076"/>
          <ac:spMkLst>
            <pc:docMk/>
            <pc:sldMk cId="1594331871" sldId="1512"/>
            <ac:spMk id="19" creationId="{40542B69-6D97-5F24-63E3-ABE36EA69A27}"/>
          </ac:spMkLst>
        </pc:spChg>
        <pc:spChg chg="add mod">
          <ac:chgData name="Das, Gerarda" userId="dec061bf-56a5-47a0-b9f3-f749fe418ae6" providerId="ADAL" clId="{07ABAE78-42CB-4F5F-86C6-09ED37205619}" dt="2026-09-22T09:01:33.684" v="1274" actId="1076"/>
          <ac:spMkLst>
            <pc:docMk/>
            <pc:sldMk cId="1594331871" sldId="1512"/>
            <ac:spMk id="21" creationId="{6523D1E3-1F98-FEB7-0ABD-1C5ECF9C2CE2}"/>
          </ac:spMkLst>
        </pc:spChg>
        <pc:spChg chg="add mod">
          <ac:chgData name="Das, Gerarda" userId="dec061bf-56a5-47a0-b9f3-f749fe418ae6" providerId="ADAL" clId="{07ABAE78-42CB-4F5F-86C6-09ED37205619}" dt="2026-09-22T09:01:33.684" v="1274" actId="1076"/>
          <ac:spMkLst>
            <pc:docMk/>
            <pc:sldMk cId="1594331871" sldId="1512"/>
            <ac:spMk id="23" creationId="{C74808A1-AD8F-141E-3380-6C0B4CD683D3}"/>
          </ac:spMkLst>
        </pc:spChg>
        <pc:picChg chg="mod">
          <ac:chgData name="Das, Gerarda" userId="dec061bf-56a5-47a0-b9f3-f749fe418ae6" providerId="ADAL" clId="{07ABAE78-42CB-4F5F-86C6-09ED37205619}" dt="2026-09-22T09:01:23.776" v="1272" actId="14100"/>
          <ac:picMkLst>
            <pc:docMk/>
            <pc:sldMk cId="1594331871" sldId="1512"/>
            <ac:picMk id="9" creationId="{E06C8F40-E030-859B-EFB0-2058A254FCD2}"/>
          </ac:picMkLst>
        </pc:picChg>
        <pc:picChg chg="add mod modCrop">
          <ac:chgData name="Das, Gerarda" userId="dec061bf-56a5-47a0-b9f3-f749fe418ae6" providerId="ADAL" clId="{07ABAE78-42CB-4F5F-86C6-09ED37205619}" dt="2026-09-22T09:01:44.435" v="1276" actId="1076"/>
          <ac:picMkLst>
            <pc:docMk/>
            <pc:sldMk cId="1594331871" sldId="1512"/>
            <ac:picMk id="25" creationId="{A970284E-B9DA-5E25-E4FF-7111D87FA4A8}"/>
          </ac:picMkLst>
        </pc:picChg>
        <pc:picChg chg="add mod modCrop">
          <ac:chgData name="Das, Gerarda" userId="dec061bf-56a5-47a0-b9f3-f749fe418ae6" providerId="ADAL" clId="{07ABAE78-42CB-4F5F-86C6-09ED37205619}" dt="2026-09-22T09:02:13.804" v="1283" actId="1076"/>
          <ac:picMkLst>
            <pc:docMk/>
            <pc:sldMk cId="1594331871" sldId="1512"/>
            <ac:picMk id="27" creationId="{406ED043-B7CC-229F-4C74-BC1DE21FB4EE}"/>
          </ac:picMkLst>
        </pc:picChg>
      </pc:sldChg>
      <pc:sldChg chg="del">
        <pc:chgData name="Das, Gerarda" userId="dec061bf-56a5-47a0-b9f3-f749fe418ae6" providerId="ADAL" clId="{07ABAE78-42CB-4F5F-86C6-09ED37205619}" dt="2026-09-22T09:31:46.256" v="1700" actId="47"/>
        <pc:sldMkLst>
          <pc:docMk/>
          <pc:sldMk cId="3112181829" sldId="1515"/>
        </pc:sldMkLst>
      </pc:sldChg>
      <pc:sldChg chg="del">
        <pc:chgData name="Das, Gerarda" userId="dec061bf-56a5-47a0-b9f3-f749fe418ae6" providerId="ADAL" clId="{07ABAE78-42CB-4F5F-86C6-09ED37205619}" dt="2026-09-22T09:31:50.209" v="1705" actId="47"/>
        <pc:sldMkLst>
          <pc:docMk/>
          <pc:sldMk cId="2946319108" sldId="1516"/>
        </pc:sldMkLst>
      </pc:sldChg>
      <pc:sldChg chg="del">
        <pc:chgData name="Das, Gerarda" userId="dec061bf-56a5-47a0-b9f3-f749fe418ae6" providerId="ADAL" clId="{07ABAE78-42CB-4F5F-86C6-09ED37205619}" dt="2026-09-22T09:31:47.088" v="1701" actId="47"/>
        <pc:sldMkLst>
          <pc:docMk/>
          <pc:sldMk cId="1628480429" sldId="1517"/>
        </pc:sldMkLst>
      </pc:sldChg>
      <pc:sldChg chg="del">
        <pc:chgData name="Das, Gerarda" userId="dec061bf-56a5-47a0-b9f3-f749fe418ae6" providerId="ADAL" clId="{07ABAE78-42CB-4F5F-86C6-09ED37205619}" dt="2026-09-22T09:31:47.920" v="1702" actId="47"/>
        <pc:sldMkLst>
          <pc:docMk/>
          <pc:sldMk cId="933367485" sldId="1518"/>
        </pc:sldMkLst>
      </pc:sldChg>
      <pc:sldChg chg="del">
        <pc:chgData name="Das, Gerarda" userId="dec061bf-56a5-47a0-b9f3-f749fe418ae6" providerId="ADAL" clId="{07ABAE78-42CB-4F5F-86C6-09ED37205619}" dt="2026-09-22T09:31:51.135" v="1706" actId="47"/>
        <pc:sldMkLst>
          <pc:docMk/>
          <pc:sldMk cId="1738896802" sldId="1519"/>
        </pc:sldMkLst>
      </pc:sldChg>
      <pc:sldChg chg="del">
        <pc:chgData name="Das, Gerarda" userId="dec061bf-56a5-47a0-b9f3-f749fe418ae6" providerId="ADAL" clId="{07ABAE78-42CB-4F5F-86C6-09ED37205619}" dt="2026-09-22T09:31:45.754" v="1699" actId="47"/>
        <pc:sldMkLst>
          <pc:docMk/>
          <pc:sldMk cId="1530054038" sldId="1520"/>
        </pc:sldMkLst>
      </pc:sldChg>
      <pc:sldChg chg="del">
        <pc:chgData name="Das, Gerarda" userId="dec061bf-56a5-47a0-b9f3-f749fe418ae6" providerId="ADAL" clId="{07ABAE78-42CB-4F5F-86C6-09ED37205619}" dt="2026-09-22T09:31:48.829" v="1703" actId="47"/>
        <pc:sldMkLst>
          <pc:docMk/>
          <pc:sldMk cId="1059877010" sldId="1521"/>
        </pc:sldMkLst>
      </pc:sldChg>
      <pc:sldChg chg="del">
        <pc:chgData name="Das, Gerarda" userId="dec061bf-56a5-47a0-b9f3-f749fe418ae6" providerId="ADAL" clId="{07ABAE78-42CB-4F5F-86C6-09ED37205619}" dt="2026-09-22T09:31:49.508" v="1704" actId="47"/>
        <pc:sldMkLst>
          <pc:docMk/>
          <pc:sldMk cId="2371299458" sldId="1529"/>
        </pc:sldMkLst>
      </pc:sldChg>
      <pc:sldChg chg="modSp mod">
        <pc:chgData name="Das, Gerarda" userId="dec061bf-56a5-47a0-b9f3-f749fe418ae6" providerId="ADAL" clId="{07ABAE78-42CB-4F5F-86C6-09ED37205619}" dt="2026-09-22T09:29:48.990" v="1579" actId="20577"/>
        <pc:sldMkLst>
          <pc:docMk/>
          <pc:sldMk cId="2993535991" sldId="1530"/>
        </pc:sldMkLst>
        <pc:spChg chg="mod">
          <ac:chgData name="Das, Gerarda" userId="dec061bf-56a5-47a0-b9f3-f749fe418ae6" providerId="ADAL" clId="{07ABAE78-42CB-4F5F-86C6-09ED37205619}" dt="2026-09-22T09:29:48.990" v="1579" actId="20577"/>
          <ac:spMkLst>
            <pc:docMk/>
            <pc:sldMk cId="2993535991" sldId="1530"/>
            <ac:spMk id="4" creationId="{0123DB57-C1EA-C018-3E3B-A10B5177A930}"/>
          </ac:spMkLst>
        </pc:spChg>
      </pc:sldChg>
      <pc:sldChg chg="modSp mod">
        <pc:chgData name="Das, Gerarda" userId="dec061bf-56a5-47a0-b9f3-f749fe418ae6" providerId="ADAL" clId="{07ABAE78-42CB-4F5F-86C6-09ED37205619}" dt="2026-09-22T09:28:58.966" v="1548" actId="20577"/>
        <pc:sldMkLst>
          <pc:docMk/>
          <pc:sldMk cId="591817552" sldId="1533"/>
        </pc:sldMkLst>
        <pc:spChg chg="mod">
          <ac:chgData name="Das, Gerarda" userId="dec061bf-56a5-47a0-b9f3-f749fe418ae6" providerId="ADAL" clId="{07ABAE78-42CB-4F5F-86C6-09ED37205619}" dt="2026-09-22T09:28:58.966" v="1548" actId="20577"/>
          <ac:spMkLst>
            <pc:docMk/>
            <pc:sldMk cId="591817552" sldId="1533"/>
            <ac:spMk id="36" creationId="{D8EF981A-9BA7-0EB1-9B70-F7FBF2F7DF1C}"/>
          </ac:spMkLst>
        </pc:spChg>
      </pc:sldChg>
      <pc:sldChg chg="addSp delSp modSp mod">
        <pc:chgData name="Das, Gerarda" userId="dec061bf-56a5-47a0-b9f3-f749fe418ae6" providerId="ADAL" clId="{07ABAE78-42CB-4F5F-86C6-09ED37205619}" dt="2026-09-22T09:26:07.653" v="1531" actId="1036"/>
        <pc:sldMkLst>
          <pc:docMk/>
          <pc:sldMk cId="414670847" sldId="1559"/>
        </pc:sldMkLst>
        <pc:spChg chg="mod">
          <ac:chgData name="Das, Gerarda" userId="dec061bf-56a5-47a0-b9f3-f749fe418ae6" providerId="ADAL" clId="{07ABAE78-42CB-4F5F-86C6-09ED37205619}" dt="2026-09-22T09:25:44.484" v="1483" actId="115"/>
          <ac:spMkLst>
            <pc:docMk/>
            <pc:sldMk cId="414670847" sldId="1559"/>
            <ac:spMk id="4" creationId="{1EEC9F99-8465-94AC-16CB-91AFC00696CB}"/>
          </ac:spMkLst>
        </pc:spChg>
        <pc:spChg chg="mod">
          <ac:chgData name="Das, Gerarda" userId="dec061bf-56a5-47a0-b9f3-f749fe418ae6" providerId="ADAL" clId="{07ABAE78-42CB-4F5F-86C6-09ED37205619}" dt="2026-09-22T09:26:07.653" v="1531" actId="1036"/>
          <ac:spMkLst>
            <pc:docMk/>
            <pc:sldMk cId="414670847" sldId="1559"/>
            <ac:spMk id="11" creationId="{7ACB90F0-92E9-D016-12A2-3B06BFCB3F4D}"/>
          </ac:spMkLst>
        </pc:spChg>
        <pc:spChg chg="mod">
          <ac:chgData name="Das, Gerarda" userId="dec061bf-56a5-47a0-b9f3-f749fe418ae6" providerId="ADAL" clId="{07ABAE78-42CB-4F5F-86C6-09ED37205619}" dt="2026-09-22T09:26:07.653" v="1531" actId="1036"/>
          <ac:spMkLst>
            <pc:docMk/>
            <pc:sldMk cId="414670847" sldId="1559"/>
            <ac:spMk id="12" creationId="{5BD26C36-7C53-287E-53EA-C50E24C38CD8}"/>
          </ac:spMkLst>
        </pc:spChg>
        <pc:spChg chg="mod">
          <ac:chgData name="Das, Gerarda" userId="dec061bf-56a5-47a0-b9f3-f749fe418ae6" providerId="ADAL" clId="{07ABAE78-42CB-4F5F-86C6-09ED37205619}" dt="2026-09-22T09:26:07.653" v="1531" actId="1036"/>
          <ac:spMkLst>
            <pc:docMk/>
            <pc:sldMk cId="414670847" sldId="1559"/>
            <ac:spMk id="13" creationId="{A86669B7-D7C9-8608-D914-4FABEA1DCF34}"/>
          </ac:spMkLst>
        </pc:spChg>
        <pc:spChg chg="mod">
          <ac:chgData name="Das, Gerarda" userId="dec061bf-56a5-47a0-b9f3-f749fe418ae6" providerId="ADAL" clId="{07ABAE78-42CB-4F5F-86C6-09ED37205619}" dt="2026-09-22T09:26:07.653" v="1531" actId="1036"/>
          <ac:spMkLst>
            <pc:docMk/>
            <pc:sldMk cId="414670847" sldId="1559"/>
            <ac:spMk id="14" creationId="{70CBB96F-08A7-A828-BD76-6C65A7F354EF}"/>
          </ac:spMkLst>
        </pc:spChg>
        <pc:spChg chg="mod">
          <ac:chgData name="Das, Gerarda" userId="dec061bf-56a5-47a0-b9f3-f749fe418ae6" providerId="ADAL" clId="{07ABAE78-42CB-4F5F-86C6-09ED37205619}" dt="2026-09-22T09:26:07.653" v="1531" actId="1036"/>
          <ac:spMkLst>
            <pc:docMk/>
            <pc:sldMk cId="414670847" sldId="1559"/>
            <ac:spMk id="15" creationId="{3417BF32-FABF-338E-A3DE-96CEC586CA45}"/>
          </ac:spMkLst>
        </pc:spChg>
        <pc:spChg chg="mod">
          <ac:chgData name="Das, Gerarda" userId="dec061bf-56a5-47a0-b9f3-f749fe418ae6" providerId="ADAL" clId="{07ABAE78-42CB-4F5F-86C6-09ED37205619}" dt="2026-09-22T09:26:07.653" v="1531" actId="1036"/>
          <ac:spMkLst>
            <pc:docMk/>
            <pc:sldMk cId="414670847" sldId="1559"/>
            <ac:spMk id="18" creationId="{6365AE61-B47E-1200-847A-E5C43AB722EF}"/>
          </ac:spMkLst>
        </pc:spChg>
        <pc:spChg chg="mod">
          <ac:chgData name="Das, Gerarda" userId="dec061bf-56a5-47a0-b9f3-f749fe418ae6" providerId="ADAL" clId="{07ABAE78-42CB-4F5F-86C6-09ED37205619}" dt="2026-09-22T09:26:07.653" v="1531" actId="1036"/>
          <ac:spMkLst>
            <pc:docMk/>
            <pc:sldMk cId="414670847" sldId="1559"/>
            <ac:spMk id="19" creationId="{F812A6D3-F951-41D2-F53D-56E1116D89DF}"/>
          </ac:spMkLst>
        </pc:spChg>
        <pc:spChg chg="mod">
          <ac:chgData name="Das, Gerarda" userId="dec061bf-56a5-47a0-b9f3-f749fe418ae6" providerId="ADAL" clId="{07ABAE78-42CB-4F5F-86C6-09ED37205619}" dt="2026-09-22T09:26:07.653" v="1531" actId="1036"/>
          <ac:spMkLst>
            <pc:docMk/>
            <pc:sldMk cId="414670847" sldId="1559"/>
            <ac:spMk id="24" creationId="{E64B819A-567C-1E9C-B626-ADA7F2BEBB7D}"/>
          </ac:spMkLst>
        </pc:spChg>
        <pc:picChg chg="add del">
          <ac:chgData name="Das, Gerarda" userId="dec061bf-56a5-47a0-b9f3-f749fe418ae6" providerId="ADAL" clId="{07ABAE78-42CB-4F5F-86C6-09ED37205619}" dt="2026-09-22T09:21:45.830" v="1325" actId="478"/>
          <ac:picMkLst>
            <pc:docMk/>
            <pc:sldMk cId="414670847" sldId="1559"/>
            <ac:picMk id="16" creationId="{A33A52A0-6B0A-6C9D-7341-B63A8C539139}"/>
          </ac:picMkLst>
        </pc:picChg>
        <pc:picChg chg="add mod">
          <ac:chgData name="Das, Gerarda" userId="dec061bf-56a5-47a0-b9f3-f749fe418ae6" providerId="ADAL" clId="{07ABAE78-42CB-4F5F-86C6-09ED37205619}" dt="2026-09-22T09:21:44.828" v="1324" actId="1076"/>
          <ac:picMkLst>
            <pc:docMk/>
            <pc:sldMk cId="414670847" sldId="1559"/>
            <ac:picMk id="23" creationId="{157C1358-7236-CEB6-87BA-8A6E808410CB}"/>
          </ac:picMkLst>
        </pc:picChg>
        <pc:picChg chg="add mod modCrop">
          <ac:chgData name="Das, Gerarda" userId="dec061bf-56a5-47a0-b9f3-f749fe418ae6" providerId="ADAL" clId="{07ABAE78-42CB-4F5F-86C6-09ED37205619}" dt="2026-09-22T09:26:07.653" v="1531" actId="1036"/>
          <ac:picMkLst>
            <pc:docMk/>
            <pc:sldMk cId="414670847" sldId="1559"/>
            <ac:picMk id="26" creationId="{30CBB5E9-9143-23E7-DA2D-5367FAFDDEB8}"/>
          </ac:picMkLst>
        </pc:picChg>
        <pc:picChg chg="del">
          <ac:chgData name="Das, Gerarda" userId="dec061bf-56a5-47a0-b9f3-f749fe418ae6" providerId="ADAL" clId="{07ABAE78-42CB-4F5F-86C6-09ED37205619}" dt="2026-09-22T09:19:52.393" v="1309" actId="478"/>
          <ac:picMkLst>
            <pc:docMk/>
            <pc:sldMk cId="414670847" sldId="1559"/>
            <ac:picMk id="29" creationId="{EF055731-782C-9276-5593-B871D1F4625A}"/>
          </ac:picMkLst>
        </pc:picChg>
        <pc:picChg chg="add mod">
          <ac:chgData name="Das, Gerarda" userId="dec061bf-56a5-47a0-b9f3-f749fe418ae6" providerId="ADAL" clId="{07ABAE78-42CB-4F5F-86C6-09ED37205619}" dt="2026-09-22T09:26:07.653" v="1531" actId="1036"/>
          <ac:picMkLst>
            <pc:docMk/>
            <pc:sldMk cId="414670847" sldId="1559"/>
            <ac:picMk id="30" creationId="{A0909DEE-6892-A815-6774-D79308970EF7}"/>
          </ac:picMkLst>
        </pc:picChg>
        <pc:picChg chg="del">
          <ac:chgData name="Das, Gerarda" userId="dec061bf-56a5-47a0-b9f3-f749fe418ae6" providerId="ADAL" clId="{07ABAE78-42CB-4F5F-86C6-09ED37205619}" dt="2026-09-22T09:19:51.555" v="1308" actId="478"/>
          <ac:picMkLst>
            <pc:docMk/>
            <pc:sldMk cId="414670847" sldId="1559"/>
            <ac:picMk id="33" creationId="{D0880CAA-CBC9-718D-BF9D-3CC88DEF7A9F}"/>
          </ac:picMkLst>
        </pc:picChg>
      </pc:sldChg>
      <pc:sldChg chg="modSp mod">
        <pc:chgData name="Das, Gerarda" userId="dec061bf-56a5-47a0-b9f3-f749fe418ae6" providerId="ADAL" clId="{07ABAE78-42CB-4F5F-86C6-09ED37205619}" dt="2026-09-22T09:28:04.417" v="1545" actId="20577"/>
        <pc:sldMkLst>
          <pc:docMk/>
          <pc:sldMk cId="2768319889" sldId="1562"/>
        </pc:sldMkLst>
        <pc:spChg chg="mod">
          <ac:chgData name="Das, Gerarda" userId="dec061bf-56a5-47a0-b9f3-f749fe418ae6" providerId="ADAL" clId="{07ABAE78-42CB-4F5F-86C6-09ED37205619}" dt="2026-09-22T09:27:19.333" v="1533" actId="1076"/>
          <ac:spMkLst>
            <pc:docMk/>
            <pc:sldMk cId="2768319889" sldId="1562"/>
            <ac:spMk id="34" creationId="{211A356B-8736-430D-9971-B89306291FE0}"/>
          </ac:spMkLst>
        </pc:spChg>
        <pc:spChg chg="mod">
          <ac:chgData name="Das, Gerarda" userId="dec061bf-56a5-47a0-b9f3-f749fe418ae6" providerId="ADAL" clId="{07ABAE78-42CB-4F5F-86C6-09ED37205619}" dt="2026-09-22T09:28:04.417" v="1545" actId="20577"/>
          <ac:spMkLst>
            <pc:docMk/>
            <pc:sldMk cId="2768319889" sldId="1562"/>
            <ac:spMk id="36" creationId="{61F9392A-83DF-7180-3949-89DA1C81213D}"/>
          </ac:spMkLst>
        </pc:spChg>
      </pc:sldChg>
      <pc:sldChg chg="delSp modSp mod">
        <pc:chgData name="Das, Gerarda" userId="dec061bf-56a5-47a0-b9f3-f749fe418ae6" providerId="ADAL" clId="{07ABAE78-42CB-4F5F-86C6-09ED37205619}" dt="2026-09-22T09:31:35.910" v="1697" actId="20577"/>
        <pc:sldMkLst>
          <pc:docMk/>
          <pc:sldMk cId="4262034344" sldId="1564"/>
        </pc:sldMkLst>
        <pc:spChg chg="mod">
          <ac:chgData name="Das, Gerarda" userId="dec061bf-56a5-47a0-b9f3-f749fe418ae6" providerId="ADAL" clId="{07ABAE78-42CB-4F5F-86C6-09ED37205619}" dt="2026-09-22T09:31:35.910" v="1697" actId="20577"/>
          <ac:spMkLst>
            <pc:docMk/>
            <pc:sldMk cId="4262034344" sldId="1564"/>
            <ac:spMk id="11" creationId="{D3881442-4E3B-EE9C-AA4C-D276CDD22D2D}"/>
          </ac:spMkLst>
        </pc:spChg>
        <pc:spChg chg="mod">
          <ac:chgData name="Das, Gerarda" userId="dec061bf-56a5-47a0-b9f3-f749fe418ae6" providerId="ADAL" clId="{07ABAE78-42CB-4F5F-86C6-09ED37205619}" dt="2026-09-22T09:30:29.284" v="1581" actId="1076"/>
          <ac:spMkLst>
            <pc:docMk/>
            <pc:sldMk cId="4262034344" sldId="1564"/>
            <ac:spMk id="37" creationId="{5B99D400-8371-F9AC-9DD9-107B15B7E0E1}"/>
          </ac:spMkLst>
        </pc:spChg>
        <pc:spChg chg="del">
          <ac:chgData name="Das, Gerarda" userId="dec061bf-56a5-47a0-b9f3-f749fe418ae6" providerId="ADAL" clId="{07ABAE78-42CB-4F5F-86C6-09ED37205619}" dt="2026-09-22T09:30:26.057" v="1580" actId="478"/>
          <ac:spMkLst>
            <pc:docMk/>
            <pc:sldMk cId="4262034344" sldId="1564"/>
            <ac:spMk id="41" creationId="{548B9F44-5E19-941B-A377-DB3A8F05F7C2}"/>
          </ac:spMkLst>
        </pc:spChg>
        <pc:picChg chg="mod">
          <ac:chgData name="Das, Gerarda" userId="dec061bf-56a5-47a0-b9f3-f749fe418ae6" providerId="ADAL" clId="{07ABAE78-42CB-4F5F-86C6-09ED37205619}" dt="2026-09-22T09:30:36.118" v="1583" actId="1076"/>
          <ac:picMkLst>
            <pc:docMk/>
            <pc:sldMk cId="4262034344" sldId="1564"/>
            <ac:picMk id="16" creationId="{29C4AF9A-9EA8-9012-6069-19218C504666}"/>
          </ac:picMkLst>
        </pc:picChg>
        <pc:picChg chg="del">
          <ac:chgData name="Das, Gerarda" userId="dec061bf-56a5-47a0-b9f3-f749fe418ae6" providerId="ADAL" clId="{07ABAE78-42CB-4F5F-86C6-09ED37205619}" dt="2026-09-22T09:30:31.172" v="1582" actId="478"/>
          <ac:picMkLst>
            <pc:docMk/>
            <pc:sldMk cId="4262034344" sldId="1564"/>
            <ac:picMk id="43" creationId="{96610386-30E7-3A8E-99B8-52050C3A93E6}"/>
          </ac:picMkLst>
        </pc:picChg>
      </pc:sldChg>
      <pc:sldChg chg="addSp modSp new mod">
        <pc:chgData name="Das, Gerarda" userId="dec061bf-56a5-47a0-b9f3-f749fe418ae6" providerId="ADAL" clId="{07ABAE78-42CB-4F5F-86C6-09ED37205619}" dt="2026-09-22T07:42:57.010" v="1035" actId="1076"/>
        <pc:sldMkLst>
          <pc:docMk/>
          <pc:sldMk cId="3650456129" sldId="1565"/>
        </pc:sldMkLst>
        <pc:spChg chg="add mod">
          <ac:chgData name="Das, Gerarda" userId="dec061bf-56a5-47a0-b9f3-f749fe418ae6" providerId="ADAL" clId="{07ABAE78-42CB-4F5F-86C6-09ED37205619}" dt="2026-09-22T07:42:46.259" v="1032" actId="1036"/>
          <ac:spMkLst>
            <pc:docMk/>
            <pc:sldMk cId="3650456129" sldId="1565"/>
            <ac:spMk id="3" creationId="{C8F56DF4-4298-91B7-5BA2-E7A7CFFFCFD9}"/>
          </ac:spMkLst>
        </pc:spChg>
        <pc:spChg chg="add">
          <ac:chgData name="Das, Gerarda" userId="dec061bf-56a5-47a0-b9f3-f749fe418ae6" providerId="ADAL" clId="{07ABAE78-42CB-4F5F-86C6-09ED37205619}" dt="2026-09-22T07:40:36.156" v="955" actId="22"/>
          <ac:spMkLst>
            <pc:docMk/>
            <pc:sldMk cId="3650456129" sldId="1565"/>
            <ac:spMk id="5" creationId="{7A3B4BA5-243D-05EA-E057-97FC24CDEB9B}"/>
          </ac:spMkLst>
        </pc:spChg>
        <pc:spChg chg="add mod">
          <ac:chgData name="Das, Gerarda" userId="dec061bf-56a5-47a0-b9f3-f749fe418ae6" providerId="ADAL" clId="{07ABAE78-42CB-4F5F-86C6-09ED37205619}" dt="2026-09-22T07:42:57.010" v="1035" actId="1076"/>
          <ac:spMkLst>
            <pc:docMk/>
            <pc:sldMk cId="3650456129" sldId="1565"/>
            <ac:spMk id="7" creationId="{8FE56992-4DDD-9CAD-D039-C0045216C391}"/>
          </ac:spMkLst>
        </pc:spChg>
      </pc:sldChg>
      <pc:sldChg chg="modSp mod">
        <pc:chgData name="Das, Gerarda" userId="dec061bf-56a5-47a0-b9f3-f749fe418ae6" providerId="ADAL" clId="{07ABAE78-42CB-4F5F-86C6-09ED37205619}" dt="2026-09-22T09:31:07.703" v="1585" actId="1076"/>
        <pc:sldMkLst>
          <pc:docMk/>
          <pc:sldMk cId="3879825482" sldId="1566"/>
        </pc:sldMkLst>
        <pc:spChg chg="mod">
          <ac:chgData name="Das, Gerarda" userId="dec061bf-56a5-47a0-b9f3-f749fe418ae6" providerId="ADAL" clId="{07ABAE78-42CB-4F5F-86C6-09ED37205619}" dt="2026-09-22T09:31:07.703" v="1585" actId="1076"/>
          <ac:spMkLst>
            <pc:docMk/>
            <pc:sldMk cId="3879825482" sldId="1566"/>
            <ac:spMk id="26" creationId="{0D5F3C81-5D19-06B0-0416-38DFD0234F98}"/>
          </ac:spMkLst>
        </pc:spChg>
      </pc:sldChg>
      <pc:sldChg chg="modSp mod">
        <pc:chgData name="Das, Gerarda" userId="dec061bf-56a5-47a0-b9f3-f749fe418ae6" providerId="ADAL" clId="{07ABAE78-42CB-4F5F-86C6-09ED37205619}" dt="2026-09-22T09:29:36.551" v="1578" actId="6549"/>
        <pc:sldMkLst>
          <pc:docMk/>
          <pc:sldMk cId="3450082514" sldId="1568"/>
        </pc:sldMkLst>
        <pc:spChg chg="mod">
          <ac:chgData name="Das, Gerarda" userId="dec061bf-56a5-47a0-b9f3-f749fe418ae6" providerId="ADAL" clId="{07ABAE78-42CB-4F5F-86C6-09ED37205619}" dt="2026-09-22T09:29:36.551" v="1578" actId="6549"/>
          <ac:spMkLst>
            <pc:docMk/>
            <pc:sldMk cId="3450082514" sldId="1568"/>
            <ac:spMk id="4" creationId="{392C31E4-42B1-2ACA-519A-6AFA5D02DC43}"/>
          </ac:spMkLst>
        </pc:spChg>
      </pc:sldChg>
    </pc:docChg>
  </pc:docChgLst>
  <pc:docChgLst>
    <pc:chgData name="Duijf, Antoinette" userId="80426808-569e-4360-acb0-e5a6dc4b8ad2" providerId="ADAL" clId="{00582A34-8C2B-428E-B5DC-339D12EFD4B8}"/>
    <pc:docChg chg="undo custSel addSld delSld modSld sldOrd modSection">
      <pc:chgData name="Duijf, Antoinette" userId="80426808-569e-4360-acb0-e5a6dc4b8ad2" providerId="ADAL" clId="{00582A34-8C2B-428E-B5DC-339D12EFD4B8}" dt="2026-09-22T09:32:38.865" v="4142" actId="20577"/>
      <pc:docMkLst>
        <pc:docMk/>
      </pc:docMkLst>
      <pc:sldChg chg="addSp modSp add del mod">
        <pc:chgData name="Duijf, Antoinette" userId="80426808-569e-4360-acb0-e5a6dc4b8ad2" providerId="ADAL" clId="{00582A34-8C2B-428E-B5DC-339D12EFD4B8}" dt="2026-09-22T08:51:48.078" v="3825" actId="47"/>
        <pc:sldMkLst>
          <pc:docMk/>
          <pc:sldMk cId="4195661481" sldId="265"/>
        </pc:sldMkLst>
        <pc:spChg chg="add mod">
          <ac:chgData name="Duijf, Antoinette" userId="80426808-569e-4360-acb0-e5a6dc4b8ad2" providerId="ADAL" clId="{00582A34-8C2B-428E-B5DC-339D12EFD4B8}" dt="2026-09-22T07:08:43.933" v="1655" actId="20577"/>
          <ac:spMkLst>
            <pc:docMk/>
            <pc:sldMk cId="4195661481" sldId="265"/>
            <ac:spMk id="3" creationId="{67CAACF4-7C72-9D72-0D34-813D0A3C1B32}"/>
          </ac:spMkLst>
        </pc:spChg>
      </pc:sldChg>
      <pc:sldChg chg="modNotesTx">
        <pc:chgData name="Duijf, Antoinette" userId="80426808-569e-4360-acb0-e5a6dc4b8ad2" providerId="ADAL" clId="{00582A34-8C2B-428E-B5DC-339D12EFD4B8}" dt="2026-09-22T07:17:21.387" v="1894" actId="20577"/>
        <pc:sldMkLst>
          <pc:docMk/>
          <pc:sldMk cId="323006580" sldId="548"/>
        </pc:sldMkLst>
      </pc:sldChg>
      <pc:sldChg chg="addSp delSp modSp mod">
        <pc:chgData name="Duijf, Antoinette" userId="80426808-569e-4360-acb0-e5a6dc4b8ad2" providerId="ADAL" clId="{00582A34-8C2B-428E-B5DC-339D12EFD4B8}" dt="2026-09-22T09:27:10.828" v="3832" actId="478"/>
        <pc:sldMkLst>
          <pc:docMk/>
          <pc:sldMk cId="1671649065" sldId="934"/>
        </pc:sldMkLst>
        <pc:spChg chg="add del mod">
          <ac:chgData name="Duijf, Antoinette" userId="80426808-569e-4360-acb0-e5a6dc4b8ad2" providerId="ADAL" clId="{00582A34-8C2B-428E-B5DC-339D12EFD4B8}" dt="2026-09-22T09:27:10.828" v="3832" actId="478"/>
          <ac:spMkLst>
            <pc:docMk/>
            <pc:sldMk cId="1671649065" sldId="934"/>
            <ac:spMk id="4" creationId="{069656B4-C89D-902F-479E-8CB464555B77}"/>
          </ac:spMkLst>
        </pc:spChg>
      </pc:sldChg>
      <pc:sldChg chg="addSp delSp modSp del mod">
        <pc:chgData name="Duijf, Antoinette" userId="80426808-569e-4360-acb0-e5a6dc4b8ad2" providerId="ADAL" clId="{00582A34-8C2B-428E-B5DC-339D12EFD4B8}" dt="2026-09-22T08:07:00.528" v="3122" actId="47"/>
        <pc:sldMkLst>
          <pc:docMk/>
          <pc:sldMk cId="2189114603" sldId="1437"/>
        </pc:sldMkLst>
        <pc:spChg chg="add del mod">
          <ac:chgData name="Duijf, Antoinette" userId="80426808-569e-4360-acb0-e5a6dc4b8ad2" providerId="ADAL" clId="{00582A34-8C2B-428E-B5DC-339D12EFD4B8}" dt="2026-09-22T06:43:37.168" v="837" actId="478"/>
          <ac:spMkLst>
            <pc:docMk/>
            <pc:sldMk cId="2189114603" sldId="1437"/>
            <ac:spMk id="2" creationId="{C4476401-A447-7320-2F8E-A4F3706714DB}"/>
          </ac:spMkLst>
        </pc:spChg>
        <pc:spChg chg="mod">
          <ac:chgData name="Duijf, Antoinette" userId="80426808-569e-4360-acb0-e5a6dc4b8ad2" providerId="ADAL" clId="{00582A34-8C2B-428E-B5DC-339D12EFD4B8}" dt="2026-09-22T07:27:23.786" v="2137" actId="400"/>
          <ac:spMkLst>
            <pc:docMk/>
            <pc:sldMk cId="2189114603" sldId="1437"/>
            <ac:spMk id="3" creationId="{00000000-0000-0000-0000-000000000000}"/>
          </ac:spMkLst>
        </pc:spChg>
        <pc:spChg chg="add mod">
          <ac:chgData name="Duijf, Antoinette" userId="80426808-569e-4360-acb0-e5a6dc4b8ad2" providerId="ADAL" clId="{00582A34-8C2B-428E-B5DC-339D12EFD4B8}" dt="2026-09-22T06:48:33.369" v="1322" actId="1076"/>
          <ac:spMkLst>
            <pc:docMk/>
            <pc:sldMk cId="2189114603" sldId="1437"/>
            <ac:spMk id="5" creationId="{358F4F11-8591-6FB7-70CE-6D6D6A189804}"/>
          </ac:spMkLst>
        </pc:spChg>
        <pc:spChg chg="add mod">
          <ac:chgData name="Duijf, Antoinette" userId="80426808-569e-4360-acb0-e5a6dc4b8ad2" providerId="ADAL" clId="{00582A34-8C2B-428E-B5DC-339D12EFD4B8}" dt="2026-09-22T07:29:56.889" v="2412" actId="20577"/>
          <ac:spMkLst>
            <pc:docMk/>
            <pc:sldMk cId="2189114603" sldId="1437"/>
            <ac:spMk id="6" creationId="{09612966-E942-EBF0-4A26-C6FD2C5E14AC}"/>
          </ac:spMkLst>
        </pc:spChg>
      </pc:sldChg>
      <pc:sldChg chg="addSp modSp mod ord">
        <pc:chgData name="Duijf, Antoinette" userId="80426808-569e-4360-acb0-e5a6dc4b8ad2" providerId="ADAL" clId="{00582A34-8C2B-428E-B5DC-339D12EFD4B8}" dt="2026-09-22T07:21:02.620" v="1948" actId="12788"/>
        <pc:sldMkLst>
          <pc:docMk/>
          <pc:sldMk cId="3852907103" sldId="1460"/>
        </pc:sldMkLst>
        <pc:spChg chg="mod">
          <ac:chgData name="Duijf, Antoinette" userId="80426808-569e-4360-acb0-e5a6dc4b8ad2" providerId="ADAL" clId="{00582A34-8C2B-428E-B5DC-339D12EFD4B8}" dt="2026-09-22T06:35:56.155" v="178" actId="20577"/>
          <ac:spMkLst>
            <pc:docMk/>
            <pc:sldMk cId="3852907103" sldId="1460"/>
            <ac:spMk id="6" creationId="{00000000-0000-0000-0000-000000000000}"/>
          </ac:spMkLst>
        </pc:spChg>
        <pc:picChg chg="add mod">
          <ac:chgData name="Duijf, Antoinette" userId="80426808-569e-4360-acb0-e5a6dc4b8ad2" providerId="ADAL" clId="{00582A34-8C2B-428E-B5DC-339D12EFD4B8}" dt="2026-09-22T07:21:02.620" v="1948" actId="12788"/>
          <ac:picMkLst>
            <pc:docMk/>
            <pc:sldMk cId="3852907103" sldId="1460"/>
            <ac:picMk id="3" creationId="{187BFE3F-CEF0-6A7C-F8F0-9B25F9FF901D}"/>
          </ac:picMkLst>
        </pc:picChg>
      </pc:sldChg>
      <pc:sldChg chg="addSp modSp mod">
        <pc:chgData name="Duijf, Antoinette" userId="80426808-569e-4360-acb0-e5a6dc4b8ad2" providerId="ADAL" clId="{00582A34-8C2B-428E-B5DC-339D12EFD4B8}" dt="2026-09-22T07:20:54.702" v="1946" actId="12788"/>
        <pc:sldMkLst>
          <pc:docMk/>
          <pc:sldMk cId="4207872812" sldId="1475"/>
        </pc:sldMkLst>
        <pc:spChg chg="mod">
          <ac:chgData name="Duijf, Antoinette" userId="80426808-569e-4360-acb0-e5a6dc4b8ad2" providerId="ADAL" clId="{00582A34-8C2B-428E-B5DC-339D12EFD4B8}" dt="2026-09-22T06:36:01.376" v="186" actId="20577"/>
          <ac:spMkLst>
            <pc:docMk/>
            <pc:sldMk cId="4207872812" sldId="1475"/>
            <ac:spMk id="6" creationId="{00000000-0000-0000-0000-000000000000}"/>
          </ac:spMkLst>
        </pc:spChg>
        <pc:picChg chg="add mod">
          <ac:chgData name="Duijf, Antoinette" userId="80426808-569e-4360-acb0-e5a6dc4b8ad2" providerId="ADAL" clId="{00582A34-8C2B-428E-B5DC-339D12EFD4B8}" dt="2026-09-22T07:20:54.702" v="1946" actId="12788"/>
          <ac:picMkLst>
            <pc:docMk/>
            <pc:sldMk cId="4207872812" sldId="1475"/>
            <ac:picMk id="3" creationId="{C0C6C5CA-68C2-BAB6-63F4-53D5C3462A5D}"/>
          </ac:picMkLst>
        </pc:picChg>
      </pc:sldChg>
      <pc:sldChg chg="addSp modSp mod ord">
        <pc:chgData name="Duijf, Antoinette" userId="80426808-569e-4360-acb0-e5a6dc4b8ad2" providerId="ADAL" clId="{00582A34-8C2B-428E-B5DC-339D12EFD4B8}" dt="2026-09-22T07:21:38.857" v="1957" actId="12788"/>
        <pc:sldMkLst>
          <pc:docMk/>
          <pc:sldMk cId="2452007587" sldId="1476"/>
        </pc:sldMkLst>
        <pc:spChg chg="mod">
          <ac:chgData name="Duijf, Antoinette" userId="80426808-569e-4360-acb0-e5a6dc4b8ad2" providerId="ADAL" clId="{00582A34-8C2B-428E-B5DC-339D12EFD4B8}" dt="2026-09-22T06:36:04.402" v="193" actId="20577"/>
          <ac:spMkLst>
            <pc:docMk/>
            <pc:sldMk cId="2452007587" sldId="1476"/>
            <ac:spMk id="6" creationId="{00000000-0000-0000-0000-000000000000}"/>
          </ac:spMkLst>
        </pc:spChg>
        <pc:picChg chg="add mod">
          <ac:chgData name="Duijf, Antoinette" userId="80426808-569e-4360-acb0-e5a6dc4b8ad2" providerId="ADAL" clId="{00582A34-8C2B-428E-B5DC-339D12EFD4B8}" dt="2026-09-22T07:21:38.857" v="1957" actId="12788"/>
          <ac:picMkLst>
            <pc:docMk/>
            <pc:sldMk cId="2452007587" sldId="1476"/>
            <ac:picMk id="3" creationId="{3C069702-1CF7-D673-EA81-5901BA4AD915}"/>
          </ac:picMkLst>
        </pc:picChg>
      </pc:sldChg>
      <pc:sldChg chg="addSp modSp mod ord modNotesTx">
        <pc:chgData name="Duijf, Antoinette" userId="80426808-569e-4360-acb0-e5a6dc4b8ad2" providerId="ADAL" clId="{00582A34-8C2B-428E-B5DC-339D12EFD4B8}" dt="2026-09-22T07:22:01.533" v="1964" actId="12788"/>
        <pc:sldMkLst>
          <pc:docMk/>
          <pc:sldMk cId="2709048002" sldId="1477"/>
        </pc:sldMkLst>
        <pc:spChg chg="mod">
          <ac:chgData name="Duijf, Antoinette" userId="80426808-569e-4360-acb0-e5a6dc4b8ad2" providerId="ADAL" clId="{00582A34-8C2B-428E-B5DC-339D12EFD4B8}" dt="2026-09-22T06:36:18.958" v="215" actId="20577"/>
          <ac:spMkLst>
            <pc:docMk/>
            <pc:sldMk cId="2709048002" sldId="1477"/>
            <ac:spMk id="6" creationId="{00000000-0000-0000-0000-000000000000}"/>
          </ac:spMkLst>
        </pc:spChg>
        <pc:picChg chg="add mod">
          <ac:chgData name="Duijf, Antoinette" userId="80426808-569e-4360-acb0-e5a6dc4b8ad2" providerId="ADAL" clId="{00582A34-8C2B-428E-B5DC-339D12EFD4B8}" dt="2026-09-22T07:22:01.533" v="1964" actId="12788"/>
          <ac:picMkLst>
            <pc:docMk/>
            <pc:sldMk cId="2709048002" sldId="1477"/>
            <ac:picMk id="3" creationId="{AC6A4578-08EA-1BE3-9AA9-21BE29422132}"/>
          </ac:picMkLst>
        </pc:picChg>
      </pc:sldChg>
      <pc:sldChg chg="addSp modSp mod ord">
        <pc:chgData name="Duijf, Antoinette" userId="80426808-569e-4360-acb0-e5a6dc4b8ad2" providerId="ADAL" clId="{00582A34-8C2B-428E-B5DC-339D12EFD4B8}" dt="2026-09-22T07:21:44.236" v="1958" actId="12788"/>
        <pc:sldMkLst>
          <pc:docMk/>
          <pc:sldMk cId="4074911733" sldId="1478"/>
        </pc:sldMkLst>
        <pc:spChg chg="mod">
          <ac:chgData name="Duijf, Antoinette" userId="80426808-569e-4360-acb0-e5a6dc4b8ad2" providerId="ADAL" clId="{00582A34-8C2B-428E-B5DC-339D12EFD4B8}" dt="2026-09-22T06:36:22.175" v="223" actId="20577"/>
          <ac:spMkLst>
            <pc:docMk/>
            <pc:sldMk cId="4074911733" sldId="1478"/>
            <ac:spMk id="6" creationId="{00000000-0000-0000-0000-000000000000}"/>
          </ac:spMkLst>
        </pc:spChg>
        <pc:picChg chg="add mod">
          <ac:chgData name="Duijf, Antoinette" userId="80426808-569e-4360-acb0-e5a6dc4b8ad2" providerId="ADAL" clId="{00582A34-8C2B-428E-B5DC-339D12EFD4B8}" dt="2026-09-22T07:21:44.236" v="1958" actId="12788"/>
          <ac:picMkLst>
            <pc:docMk/>
            <pc:sldMk cId="4074911733" sldId="1478"/>
            <ac:picMk id="3" creationId="{E70877CB-D9A1-7D15-5079-D24E6D7B63D5}"/>
          </ac:picMkLst>
        </pc:picChg>
      </pc:sldChg>
      <pc:sldChg chg="addSp delSp modSp mod ord">
        <pc:chgData name="Duijf, Antoinette" userId="80426808-569e-4360-acb0-e5a6dc4b8ad2" providerId="ADAL" clId="{00582A34-8C2B-428E-B5DC-339D12EFD4B8}" dt="2026-09-22T09:27:24.880" v="3835" actId="1076"/>
        <pc:sldMkLst>
          <pc:docMk/>
          <pc:sldMk cId="4210467006" sldId="1479"/>
        </pc:sldMkLst>
        <pc:spChg chg="mod">
          <ac:chgData name="Duijf, Antoinette" userId="80426808-569e-4360-acb0-e5a6dc4b8ad2" providerId="ADAL" clId="{00582A34-8C2B-428E-B5DC-339D12EFD4B8}" dt="2026-09-22T06:36:36.441" v="239" actId="20577"/>
          <ac:spMkLst>
            <pc:docMk/>
            <pc:sldMk cId="4210467006" sldId="1479"/>
            <ac:spMk id="6" creationId="{00000000-0000-0000-0000-000000000000}"/>
          </ac:spMkLst>
        </pc:spChg>
        <pc:picChg chg="add del mod">
          <ac:chgData name="Duijf, Antoinette" userId="80426808-569e-4360-acb0-e5a6dc4b8ad2" providerId="ADAL" clId="{00582A34-8C2B-428E-B5DC-339D12EFD4B8}" dt="2026-09-22T09:27:20.148" v="3833" actId="478"/>
          <ac:picMkLst>
            <pc:docMk/>
            <pc:sldMk cId="4210467006" sldId="1479"/>
            <ac:picMk id="3" creationId="{384DC351-CFF5-FCFD-D5C3-EC74CEFF93F3}"/>
          </ac:picMkLst>
        </pc:picChg>
        <pc:picChg chg="mod">
          <ac:chgData name="Duijf, Antoinette" userId="80426808-569e-4360-acb0-e5a6dc4b8ad2" providerId="ADAL" clId="{00582A34-8C2B-428E-B5DC-339D12EFD4B8}" dt="2026-09-22T09:27:24.880" v="3835" actId="1076"/>
          <ac:picMkLst>
            <pc:docMk/>
            <pc:sldMk cId="4210467006" sldId="1479"/>
            <ac:picMk id="4" creationId="{2CB69130-C15A-D00F-226B-22C8CC0D72B8}"/>
          </ac:picMkLst>
        </pc:picChg>
      </pc:sldChg>
      <pc:sldChg chg="addSp delSp modSp mod ord">
        <pc:chgData name="Duijf, Antoinette" userId="80426808-569e-4360-acb0-e5a6dc4b8ad2" providerId="ADAL" clId="{00582A34-8C2B-428E-B5DC-339D12EFD4B8}" dt="2026-09-22T07:21:29.353" v="1955" actId="12788"/>
        <pc:sldMkLst>
          <pc:docMk/>
          <pc:sldMk cId="1487044012" sldId="1480"/>
        </pc:sldMkLst>
        <pc:spChg chg="mod">
          <ac:chgData name="Duijf, Antoinette" userId="80426808-569e-4360-acb0-e5a6dc4b8ad2" providerId="ADAL" clId="{00582A34-8C2B-428E-B5DC-339D12EFD4B8}" dt="2026-09-22T06:36:40.494" v="247" actId="20577"/>
          <ac:spMkLst>
            <pc:docMk/>
            <pc:sldMk cId="1487044012" sldId="1480"/>
            <ac:spMk id="6" creationId="{00000000-0000-0000-0000-000000000000}"/>
          </ac:spMkLst>
        </pc:spChg>
        <pc:picChg chg="add del mod">
          <ac:chgData name="Duijf, Antoinette" userId="80426808-569e-4360-acb0-e5a6dc4b8ad2" providerId="ADAL" clId="{00582A34-8C2B-428E-B5DC-339D12EFD4B8}" dt="2026-09-22T07:19:28.600" v="1924" actId="21"/>
          <ac:picMkLst>
            <pc:docMk/>
            <pc:sldMk cId="1487044012" sldId="1480"/>
            <ac:picMk id="3" creationId="{AB4A6FF5-6A7C-9160-0BF3-F1D36F909647}"/>
          </ac:picMkLst>
        </pc:picChg>
        <pc:picChg chg="add mod">
          <ac:chgData name="Duijf, Antoinette" userId="80426808-569e-4360-acb0-e5a6dc4b8ad2" providerId="ADAL" clId="{00582A34-8C2B-428E-B5DC-339D12EFD4B8}" dt="2026-09-22T07:21:29.353" v="1955" actId="12788"/>
          <ac:picMkLst>
            <pc:docMk/>
            <pc:sldMk cId="1487044012" sldId="1480"/>
            <ac:picMk id="5" creationId="{3CDAE063-BBB9-01D8-0FEF-0BAA0BADB8D9}"/>
          </ac:picMkLst>
        </pc:picChg>
      </pc:sldChg>
      <pc:sldChg chg="addSp delSp modSp mod ord">
        <pc:chgData name="Duijf, Antoinette" userId="80426808-569e-4360-acb0-e5a6dc4b8ad2" providerId="ADAL" clId="{00582A34-8C2B-428E-B5DC-339D12EFD4B8}" dt="2026-09-22T07:21:10.706" v="1950" actId="12788"/>
        <pc:sldMkLst>
          <pc:docMk/>
          <pc:sldMk cId="3779434736" sldId="1481"/>
        </pc:sldMkLst>
        <pc:spChg chg="mod">
          <ac:chgData name="Duijf, Antoinette" userId="80426808-569e-4360-acb0-e5a6dc4b8ad2" providerId="ADAL" clId="{00582A34-8C2B-428E-B5DC-339D12EFD4B8}" dt="2026-09-22T06:36:53.512" v="258" actId="20577"/>
          <ac:spMkLst>
            <pc:docMk/>
            <pc:sldMk cId="3779434736" sldId="1481"/>
            <ac:spMk id="6" creationId="{00000000-0000-0000-0000-000000000000}"/>
          </ac:spMkLst>
        </pc:spChg>
        <pc:picChg chg="add del mod">
          <ac:chgData name="Duijf, Antoinette" userId="80426808-569e-4360-acb0-e5a6dc4b8ad2" providerId="ADAL" clId="{00582A34-8C2B-428E-B5DC-339D12EFD4B8}" dt="2026-09-22T07:18:56.438" v="1916" actId="21"/>
          <ac:picMkLst>
            <pc:docMk/>
            <pc:sldMk cId="3779434736" sldId="1481"/>
            <ac:picMk id="3" creationId="{E1C963BC-9853-3C42-3618-330032366B18}"/>
          </ac:picMkLst>
        </pc:picChg>
        <pc:picChg chg="add mod">
          <ac:chgData name="Duijf, Antoinette" userId="80426808-569e-4360-acb0-e5a6dc4b8ad2" providerId="ADAL" clId="{00582A34-8C2B-428E-B5DC-339D12EFD4B8}" dt="2026-09-22T07:21:10.706" v="1950" actId="12788"/>
          <ac:picMkLst>
            <pc:docMk/>
            <pc:sldMk cId="3779434736" sldId="1481"/>
            <ac:picMk id="5" creationId="{3F1D8EE0-8031-0E35-8496-CAE4DF8CCE2A}"/>
          </ac:picMkLst>
        </pc:picChg>
      </pc:sldChg>
      <pc:sldChg chg="addSp delSp modSp mod ord">
        <pc:chgData name="Duijf, Antoinette" userId="80426808-569e-4360-acb0-e5a6dc4b8ad2" providerId="ADAL" clId="{00582A34-8C2B-428E-B5DC-339D12EFD4B8}" dt="2026-09-22T08:06:31.135" v="3069"/>
        <pc:sldMkLst>
          <pc:docMk/>
          <pc:sldMk cId="1201727269" sldId="1482"/>
        </pc:sldMkLst>
        <pc:spChg chg="mod">
          <ac:chgData name="Duijf, Antoinette" userId="80426808-569e-4360-acb0-e5a6dc4b8ad2" providerId="ADAL" clId="{00582A34-8C2B-428E-B5DC-339D12EFD4B8}" dt="2026-09-22T06:36:56.610" v="266" actId="20577"/>
          <ac:spMkLst>
            <pc:docMk/>
            <pc:sldMk cId="1201727269" sldId="1482"/>
            <ac:spMk id="6" creationId="{00000000-0000-0000-0000-000000000000}"/>
          </ac:spMkLst>
        </pc:spChg>
        <pc:picChg chg="add del">
          <ac:chgData name="Duijf, Antoinette" userId="80426808-569e-4360-acb0-e5a6dc4b8ad2" providerId="ADAL" clId="{00582A34-8C2B-428E-B5DC-339D12EFD4B8}" dt="2026-09-22T07:19:20.392" v="1922" actId="21"/>
          <ac:picMkLst>
            <pc:docMk/>
            <pc:sldMk cId="1201727269" sldId="1482"/>
            <ac:picMk id="3" creationId="{7432CE82-BB7F-0C05-E1FE-4A3327035C0F}"/>
          </ac:picMkLst>
        </pc:picChg>
        <pc:picChg chg="add mod">
          <ac:chgData name="Duijf, Antoinette" userId="80426808-569e-4360-acb0-e5a6dc4b8ad2" providerId="ADAL" clId="{00582A34-8C2B-428E-B5DC-339D12EFD4B8}" dt="2026-09-22T07:20:59.238" v="1947" actId="12788"/>
          <ac:picMkLst>
            <pc:docMk/>
            <pc:sldMk cId="1201727269" sldId="1482"/>
            <ac:picMk id="5" creationId="{A8612CC5-9260-5892-0C00-1A3C9BFD7CA4}"/>
          </ac:picMkLst>
        </pc:picChg>
      </pc:sldChg>
      <pc:sldChg chg="addSp delSp modSp mod">
        <pc:chgData name="Duijf, Antoinette" userId="80426808-569e-4360-acb0-e5a6dc4b8ad2" providerId="ADAL" clId="{00582A34-8C2B-428E-B5DC-339D12EFD4B8}" dt="2026-09-22T07:21:06.444" v="1949" actId="12788"/>
        <pc:sldMkLst>
          <pc:docMk/>
          <pc:sldMk cId="2904738428" sldId="1483"/>
        </pc:sldMkLst>
        <pc:spChg chg="mod">
          <ac:chgData name="Duijf, Antoinette" userId="80426808-569e-4360-acb0-e5a6dc4b8ad2" providerId="ADAL" clId="{00582A34-8C2B-428E-B5DC-339D12EFD4B8}" dt="2026-09-22T06:37:02.870" v="280" actId="20577"/>
          <ac:spMkLst>
            <pc:docMk/>
            <pc:sldMk cId="2904738428" sldId="1483"/>
            <ac:spMk id="6" creationId="{00000000-0000-0000-0000-000000000000}"/>
          </ac:spMkLst>
        </pc:spChg>
        <pc:picChg chg="add del mod">
          <ac:chgData name="Duijf, Antoinette" userId="80426808-569e-4360-acb0-e5a6dc4b8ad2" providerId="ADAL" clId="{00582A34-8C2B-428E-B5DC-339D12EFD4B8}" dt="2026-09-22T07:20:18.695" v="1936" actId="478"/>
          <ac:picMkLst>
            <pc:docMk/>
            <pc:sldMk cId="2904738428" sldId="1483"/>
            <ac:picMk id="3" creationId="{F3011840-F065-6D11-DA16-CA9EB99520A3}"/>
          </ac:picMkLst>
        </pc:picChg>
        <pc:picChg chg="add mod">
          <ac:chgData name="Duijf, Antoinette" userId="80426808-569e-4360-acb0-e5a6dc4b8ad2" providerId="ADAL" clId="{00582A34-8C2B-428E-B5DC-339D12EFD4B8}" dt="2026-09-22T07:21:06.444" v="1949" actId="12788"/>
          <ac:picMkLst>
            <pc:docMk/>
            <pc:sldMk cId="2904738428" sldId="1483"/>
            <ac:picMk id="5" creationId="{0027B0B2-1DA5-ED3B-526A-FDC95973EE9D}"/>
          </ac:picMkLst>
        </pc:picChg>
      </pc:sldChg>
      <pc:sldChg chg="modNotesTx">
        <pc:chgData name="Duijf, Antoinette" userId="80426808-569e-4360-acb0-e5a6dc4b8ad2" providerId="ADAL" clId="{00582A34-8C2B-428E-B5DC-339D12EFD4B8}" dt="2026-09-22T09:32:38.865" v="4142" actId="20577"/>
        <pc:sldMkLst>
          <pc:docMk/>
          <pc:sldMk cId="1594331871" sldId="1512"/>
        </pc:sldMkLst>
      </pc:sldChg>
      <pc:sldChg chg="ord">
        <pc:chgData name="Duijf, Antoinette" userId="80426808-569e-4360-acb0-e5a6dc4b8ad2" providerId="ADAL" clId="{00582A34-8C2B-428E-B5DC-339D12EFD4B8}" dt="2026-09-22T08:20:32.785" v="3449"/>
        <pc:sldMkLst>
          <pc:docMk/>
          <pc:sldMk cId="3112181829" sldId="1515"/>
        </pc:sldMkLst>
      </pc:sldChg>
      <pc:sldChg chg="addSp delSp modSp mod modNotesTx">
        <pc:chgData name="Duijf, Antoinette" userId="80426808-569e-4360-acb0-e5a6dc4b8ad2" providerId="ADAL" clId="{00582A34-8C2B-428E-B5DC-339D12EFD4B8}" dt="2026-09-22T07:35:52.767" v="2651" actId="115"/>
        <pc:sldMkLst>
          <pc:docMk/>
          <pc:sldMk cId="2993535991" sldId="1530"/>
        </pc:sldMkLst>
        <pc:spChg chg="mod">
          <ac:chgData name="Duijf, Antoinette" userId="80426808-569e-4360-acb0-e5a6dc4b8ad2" providerId="ADAL" clId="{00582A34-8C2B-428E-B5DC-339D12EFD4B8}" dt="2026-09-22T07:35:52.767" v="2651" actId="115"/>
          <ac:spMkLst>
            <pc:docMk/>
            <pc:sldMk cId="2993535991" sldId="1530"/>
            <ac:spMk id="4" creationId="{0123DB57-C1EA-C018-3E3B-A10B5177A930}"/>
          </ac:spMkLst>
        </pc:spChg>
        <pc:picChg chg="del">
          <ac:chgData name="Duijf, Antoinette" userId="80426808-569e-4360-acb0-e5a6dc4b8ad2" providerId="ADAL" clId="{00582A34-8C2B-428E-B5DC-339D12EFD4B8}" dt="2026-09-22T07:34:17.639" v="2447" actId="478"/>
          <ac:picMkLst>
            <pc:docMk/>
            <pc:sldMk cId="2993535991" sldId="1530"/>
            <ac:picMk id="10" creationId="{43E62A98-690C-AD3A-C321-E0E90DA1C777}"/>
          </ac:picMkLst>
        </pc:picChg>
        <pc:picChg chg="add mod modCrop">
          <ac:chgData name="Duijf, Antoinette" userId="80426808-569e-4360-acb0-e5a6dc4b8ad2" providerId="ADAL" clId="{00582A34-8C2B-428E-B5DC-339D12EFD4B8}" dt="2026-09-22T07:35:25.709" v="2505" actId="1076"/>
          <ac:picMkLst>
            <pc:docMk/>
            <pc:sldMk cId="2993535991" sldId="1530"/>
            <ac:picMk id="11" creationId="{8F6F37A1-A84D-757D-4B2F-DBFC90D0C882}"/>
          </ac:picMkLst>
        </pc:picChg>
        <pc:picChg chg="add mod">
          <ac:chgData name="Duijf, Antoinette" userId="80426808-569e-4360-acb0-e5a6dc4b8ad2" providerId="ADAL" clId="{00582A34-8C2B-428E-B5DC-339D12EFD4B8}" dt="2026-09-22T07:35:09.140" v="2501" actId="1076"/>
          <ac:picMkLst>
            <pc:docMk/>
            <pc:sldMk cId="2993535991" sldId="1530"/>
            <ac:picMk id="25" creationId="{259F65F9-FB91-C778-475A-20F1FB8400C6}"/>
          </ac:picMkLst>
        </pc:picChg>
        <pc:picChg chg="del">
          <ac:chgData name="Duijf, Antoinette" userId="80426808-569e-4360-acb0-e5a6dc4b8ad2" providerId="ADAL" clId="{00582A34-8C2B-428E-B5DC-339D12EFD4B8}" dt="2026-09-22T07:34:17.198" v="2446" actId="478"/>
          <ac:picMkLst>
            <pc:docMk/>
            <pc:sldMk cId="2993535991" sldId="1530"/>
            <ac:picMk id="26" creationId="{FAB2C025-7398-A1D1-FADE-855D3A24A9B3}"/>
          </ac:picMkLst>
        </pc:picChg>
        <pc:picChg chg="del">
          <ac:chgData name="Duijf, Antoinette" userId="80426808-569e-4360-acb0-e5a6dc4b8ad2" providerId="ADAL" clId="{00582A34-8C2B-428E-B5DC-339D12EFD4B8}" dt="2026-09-22T07:34:16.716" v="2445" actId="478"/>
          <ac:picMkLst>
            <pc:docMk/>
            <pc:sldMk cId="2993535991" sldId="1530"/>
            <ac:picMk id="29" creationId="{27494C3F-FF1B-09D4-838A-4ED5AEA92D8F}"/>
          </ac:picMkLst>
        </pc:picChg>
        <pc:picChg chg="add mod modCrop">
          <ac:chgData name="Duijf, Antoinette" userId="80426808-569e-4360-acb0-e5a6dc4b8ad2" providerId="ADAL" clId="{00582A34-8C2B-428E-B5DC-339D12EFD4B8}" dt="2026-09-22T07:34:56.364" v="2458" actId="1076"/>
          <ac:picMkLst>
            <pc:docMk/>
            <pc:sldMk cId="2993535991" sldId="1530"/>
            <ac:picMk id="30" creationId="{1601B788-F880-D841-B690-916CE9D3CF1F}"/>
          </ac:picMkLst>
        </pc:picChg>
      </pc:sldChg>
      <pc:sldChg chg="addSp delSp modSp add mod modNotesTx">
        <pc:chgData name="Duijf, Antoinette" userId="80426808-569e-4360-acb0-e5a6dc4b8ad2" providerId="ADAL" clId="{00582A34-8C2B-428E-B5DC-339D12EFD4B8}" dt="2026-09-22T09:28:35.912" v="3838" actId="20577"/>
        <pc:sldMkLst>
          <pc:docMk/>
          <pc:sldMk cId="591817552" sldId="1533"/>
        </pc:sldMkLst>
        <pc:spChg chg="mod">
          <ac:chgData name="Duijf, Antoinette" userId="80426808-569e-4360-acb0-e5a6dc4b8ad2" providerId="ADAL" clId="{00582A34-8C2B-428E-B5DC-339D12EFD4B8}" dt="2026-09-22T07:40:42.567" v="2812" actId="115"/>
          <ac:spMkLst>
            <pc:docMk/>
            <pc:sldMk cId="591817552" sldId="1533"/>
            <ac:spMk id="35" creationId="{37104C51-0232-62ED-4C6F-1447D06633EE}"/>
          </ac:spMkLst>
        </pc:spChg>
        <pc:spChg chg="mod">
          <ac:chgData name="Duijf, Antoinette" userId="80426808-569e-4360-acb0-e5a6dc4b8ad2" providerId="ADAL" clId="{00582A34-8C2B-428E-B5DC-339D12EFD4B8}" dt="2026-09-22T09:28:35.912" v="3838" actId="20577"/>
          <ac:spMkLst>
            <pc:docMk/>
            <pc:sldMk cId="591817552" sldId="1533"/>
            <ac:spMk id="36" creationId="{D8EF981A-9BA7-0EB1-9B70-F7FBF2F7DF1C}"/>
          </ac:spMkLst>
        </pc:spChg>
        <pc:picChg chg="del">
          <ac:chgData name="Duijf, Antoinette" userId="80426808-569e-4360-acb0-e5a6dc4b8ad2" providerId="ADAL" clId="{00582A34-8C2B-428E-B5DC-339D12EFD4B8}" dt="2026-09-22T07:23:05.296" v="1965" actId="478"/>
          <ac:picMkLst>
            <pc:docMk/>
            <pc:sldMk cId="591817552" sldId="1533"/>
            <ac:picMk id="8" creationId="{911AE2CB-22DD-8230-65DF-2D7E7A88D68B}"/>
          </ac:picMkLst>
        </pc:picChg>
        <pc:picChg chg="add mod">
          <ac:chgData name="Duijf, Antoinette" userId="80426808-569e-4360-acb0-e5a6dc4b8ad2" providerId="ADAL" clId="{00582A34-8C2B-428E-B5DC-339D12EFD4B8}" dt="2026-09-22T07:23:37.346" v="1970" actId="14100"/>
          <ac:picMkLst>
            <pc:docMk/>
            <pc:sldMk cId="591817552" sldId="1533"/>
            <ac:picMk id="9" creationId="{54A306C9-21A8-9BEB-848A-4D15E6C5FA3B}"/>
          </ac:picMkLst>
        </pc:picChg>
        <pc:picChg chg="del">
          <ac:chgData name="Duijf, Antoinette" userId="80426808-569e-4360-acb0-e5a6dc4b8ad2" providerId="ADAL" clId="{00582A34-8C2B-428E-B5DC-339D12EFD4B8}" dt="2026-09-22T07:23:05.822" v="1966" actId="478"/>
          <ac:picMkLst>
            <pc:docMk/>
            <pc:sldMk cId="591817552" sldId="1533"/>
            <ac:picMk id="18" creationId="{B7E9A02C-67A5-2B88-A082-AB420E68E9FE}"/>
          </ac:picMkLst>
        </pc:picChg>
        <pc:picChg chg="add mod">
          <ac:chgData name="Duijf, Antoinette" userId="80426808-569e-4360-acb0-e5a6dc4b8ad2" providerId="ADAL" clId="{00582A34-8C2B-428E-B5DC-339D12EFD4B8}" dt="2026-09-22T07:32:11.298" v="2439" actId="1076"/>
          <ac:picMkLst>
            <pc:docMk/>
            <pc:sldMk cId="591817552" sldId="1533"/>
            <ac:picMk id="20" creationId="{C7D86364-2455-7092-E48F-5C05B9FC083C}"/>
          </ac:picMkLst>
        </pc:picChg>
      </pc:sldChg>
      <pc:sldChg chg="delSp modSp mod modNotesTx">
        <pc:chgData name="Duijf, Antoinette" userId="80426808-569e-4360-acb0-e5a6dc4b8ad2" providerId="ADAL" clId="{00582A34-8C2B-428E-B5DC-339D12EFD4B8}" dt="2026-09-22T09:32:24.248" v="4105" actId="1036"/>
        <pc:sldMkLst>
          <pc:docMk/>
          <pc:sldMk cId="414670847" sldId="1559"/>
        </pc:sldMkLst>
        <pc:spChg chg="mod">
          <ac:chgData name="Duijf, Antoinette" userId="80426808-569e-4360-acb0-e5a6dc4b8ad2" providerId="ADAL" clId="{00582A34-8C2B-428E-B5DC-339D12EFD4B8}" dt="2026-09-22T09:32:24.248" v="4105" actId="1036"/>
          <ac:spMkLst>
            <pc:docMk/>
            <pc:sldMk cId="414670847" sldId="1559"/>
            <ac:spMk id="4" creationId="{1EEC9F99-8465-94AC-16CB-91AFC00696CB}"/>
          </ac:spMkLst>
        </pc:spChg>
        <pc:spChg chg="del">
          <ac:chgData name="Duijf, Antoinette" userId="80426808-569e-4360-acb0-e5a6dc4b8ad2" providerId="ADAL" clId="{00582A34-8C2B-428E-B5DC-339D12EFD4B8}" dt="2026-09-22T08:53:06.648" v="3830" actId="478"/>
          <ac:spMkLst>
            <pc:docMk/>
            <pc:sldMk cId="414670847" sldId="1559"/>
            <ac:spMk id="16" creationId="{8BDD36C7-CCC4-BD32-37C6-E81237136C2E}"/>
          </ac:spMkLst>
        </pc:spChg>
        <pc:spChg chg="del">
          <ac:chgData name="Duijf, Antoinette" userId="80426808-569e-4360-acb0-e5a6dc4b8ad2" providerId="ADAL" clId="{00582A34-8C2B-428E-B5DC-339D12EFD4B8}" dt="2026-09-22T08:53:06.127" v="3829" actId="478"/>
          <ac:spMkLst>
            <pc:docMk/>
            <pc:sldMk cId="414670847" sldId="1559"/>
            <ac:spMk id="17" creationId="{FB66FEC4-2777-2A4B-E4DC-A23C06F3CD55}"/>
          </ac:spMkLst>
        </pc:spChg>
        <pc:picChg chg="del">
          <ac:chgData name="Duijf, Antoinette" userId="80426808-569e-4360-acb0-e5a6dc4b8ad2" providerId="ADAL" clId="{00582A34-8C2B-428E-B5DC-339D12EFD4B8}" dt="2026-09-22T08:52:55.823" v="3827" actId="478"/>
          <ac:picMkLst>
            <pc:docMk/>
            <pc:sldMk cId="414670847" sldId="1559"/>
            <ac:picMk id="25" creationId="{D5AF323E-039F-6E99-CA45-4724C20EC66D}"/>
          </ac:picMkLst>
        </pc:picChg>
        <pc:picChg chg="del">
          <ac:chgData name="Duijf, Antoinette" userId="80426808-569e-4360-acb0-e5a6dc4b8ad2" providerId="ADAL" clId="{00582A34-8C2B-428E-B5DC-339D12EFD4B8}" dt="2026-09-22T08:52:55.271" v="3826" actId="478"/>
          <ac:picMkLst>
            <pc:docMk/>
            <pc:sldMk cId="414670847" sldId="1559"/>
            <ac:picMk id="28" creationId="{B572A3EA-1A36-DAEA-08E3-15F2D22FCBF0}"/>
          </ac:picMkLst>
        </pc:picChg>
        <pc:picChg chg="del">
          <ac:chgData name="Duijf, Antoinette" userId="80426808-569e-4360-acb0-e5a6dc4b8ad2" providerId="ADAL" clId="{00582A34-8C2B-428E-B5DC-339D12EFD4B8}" dt="2026-09-22T08:52:56.620" v="3828" actId="478"/>
          <ac:picMkLst>
            <pc:docMk/>
            <pc:sldMk cId="414670847" sldId="1559"/>
            <ac:picMk id="30" creationId="{304C1C26-0ACD-75B4-04AF-C844A00D8ACA}"/>
          </ac:picMkLst>
        </pc:picChg>
      </pc:sldChg>
      <pc:sldChg chg="addSp delSp modSp add mod ord modNotesTx">
        <pc:chgData name="Duijf, Antoinette" userId="80426808-569e-4360-acb0-e5a6dc4b8ad2" providerId="ADAL" clId="{00582A34-8C2B-428E-B5DC-339D12EFD4B8}" dt="2026-09-22T09:32:09.323" v="4068" actId="20577"/>
        <pc:sldMkLst>
          <pc:docMk/>
          <pc:sldMk cId="4161139485" sldId="1561"/>
        </pc:sldMkLst>
        <pc:spChg chg="mod">
          <ac:chgData name="Duijf, Antoinette" userId="80426808-569e-4360-acb0-e5a6dc4b8ad2" providerId="ADAL" clId="{00582A34-8C2B-428E-B5DC-339D12EFD4B8}" dt="2026-09-22T07:37:54.462" v="2703" actId="1038"/>
          <ac:spMkLst>
            <pc:docMk/>
            <pc:sldMk cId="4161139485" sldId="1561"/>
            <ac:spMk id="4" creationId="{A9684582-F7F5-B338-7537-98D05A783871}"/>
          </ac:spMkLst>
        </pc:spChg>
        <pc:spChg chg="mod">
          <ac:chgData name="Duijf, Antoinette" userId="80426808-569e-4360-acb0-e5a6dc4b8ad2" providerId="ADAL" clId="{00582A34-8C2B-428E-B5DC-339D12EFD4B8}" dt="2026-09-22T07:38:00.052" v="2704" actId="1076"/>
          <ac:spMkLst>
            <pc:docMk/>
            <pc:sldMk cId="4161139485" sldId="1561"/>
            <ac:spMk id="9" creationId="{0C7C398F-EB51-5741-37EE-0A11898F0927}"/>
          </ac:spMkLst>
        </pc:spChg>
        <pc:spChg chg="mod">
          <ac:chgData name="Duijf, Antoinette" userId="80426808-569e-4360-acb0-e5a6dc4b8ad2" providerId="ADAL" clId="{00582A34-8C2B-428E-B5DC-339D12EFD4B8}" dt="2026-09-22T07:37:12.402" v="2693" actId="14100"/>
          <ac:spMkLst>
            <pc:docMk/>
            <pc:sldMk cId="4161139485" sldId="1561"/>
            <ac:spMk id="10" creationId="{296C82C1-1122-8308-AE53-9B1085E47E47}"/>
          </ac:spMkLst>
        </pc:spChg>
        <pc:spChg chg="mod">
          <ac:chgData name="Duijf, Antoinette" userId="80426808-569e-4360-acb0-e5a6dc4b8ad2" providerId="ADAL" clId="{00582A34-8C2B-428E-B5DC-339D12EFD4B8}" dt="2026-09-22T07:38:16.843" v="2716" actId="1076"/>
          <ac:spMkLst>
            <pc:docMk/>
            <pc:sldMk cId="4161139485" sldId="1561"/>
            <ac:spMk id="17" creationId="{6BD461F9-6E9E-48C0-7EE2-7478E97C8CE4}"/>
          </ac:spMkLst>
        </pc:spChg>
        <pc:spChg chg="mod">
          <ac:chgData name="Duijf, Antoinette" userId="80426808-569e-4360-acb0-e5a6dc4b8ad2" providerId="ADAL" clId="{00582A34-8C2B-428E-B5DC-339D12EFD4B8}" dt="2026-09-22T08:51:26.629" v="3821" actId="14100"/>
          <ac:spMkLst>
            <pc:docMk/>
            <pc:sldMk cId="4161139485" sldId="1561"/>
            <ac:spMk id="18" creationId="{683516FC-D7D9-1E59-16E3-347614AAF18C}"/>
          </ac:spMkLst>
        </pc:spChg>
        <pc:spChg chg="mod">
          <ac:chgData name="Duijf, Antoinette" userId="80426808-569e-4360-acb0-e5a6dc4b8ad2" providerId="ADAL" clId="{00582A34-8C2B-428E-B5DC-339D12EFD4B8}" dt="2026-09-22T07:38:22.332" v="2718" actId="14100"/>
          <ac:spMkLst>
            <pc:docMk/>
            <pc:sldMk cId="4161139485" sldId="1561"/>
            <ac:spMk id="19" creationId="{216FAFA9-0B0F-7D59-FC58-3E936DAE3DE7}"/>
          </ac:spMkLst>
        </pc:spChg>
        <pc:spChg chg="mod">
          <ac:chgData name="Duijf, Antoinette" userId="80426808-569e-4360-acb0-e5a6dc4b8ad2" providerId="ADAL" clId="{00582A34-8C2B-428E-B5DC-339D12EFD4B8}" dt="2026-09-22T08:51:22.268" v="3819" actId="14100"/>
          <ac:spMkLst>
            <pc:docMk/>
            <pc:sldMk cId="4161139485" sldId="1561"/>
            <ac:spMk id="25" creationId="{3B04A5FA-A559-315C-EED0-C0F4D9A072B7}"/>
          </ac:spMkLst>
        </pc:spChg>
        <pc:spChg chg="mod">
          <ac:chgData name="Duijf, Antoinette" userId="80426808-569e-4360-acb0-e5a6dc4b8ad2" providerId="ADAL" clId="{00582A34-8C2B-428E-B5DC-339D12EFD4B8}" dt="2026-09-22T07:37:06.740" v="2692" actId="20577"/>
          <ac:spMkLst>
            <pc:docMk/>
            <pc:sldMk cId="4161139485" sldId="1561"/>
            <ac:spMk id="26" creationId="{EF0489DC-0C89-8BBD-8F7F-77A08B38A128}"/>
          </ac:spMkLst>
        </pc:spChg>
        <pc:spChg chg="mod">
          <ac:chgData name="Duijf, Antoinette" userId="80426808-569e-4360-acb0-e5a6dc4b8ad2" providerId="ADAL" clId="{00582A34-8C2B-428E-B5DC-339D12EFD4B8}" dt="2026-09-22T07:38:55.212" v="2729" actId="1076"/>
          <ac:spMkLst>
            <pc:docMk/>
            <pc:sldMk cId="4161139485" sldId="1561"/>
            <ac:spMk id="36" creationId="{3116CC4B-BEAA-D4D1-22B2-E4B5F75172D6}"/>
          </ac:spMkLst>
        </pc:spChg>
        <pc:spChg chg="mod">
          <ac:chgData name="Duijf, Antoinette" userId="80426808-569e-4360-acb0-e5a6dc4b8ad2" providerId="ADAL" clId="{00582A34-8C2B-428E-B5DC-339D12EFD4B8}" dt="2026-09-22T07:38:55.212" v="2729" actId="1076"/>
          <ac:spMkLst>
            <pc:docMk/>
            <pc:sldMk cId="4161139485" sldId="1561"/>
            <ac:spMk id="37" creationId="{63DCCBC2-36A9-DF1C-572A-0A753FD3CC70}"/>
          </ac:spMkLst>
        </pc:spChg>
        <pc:grpChg chg="del">
          <ac:chgData name="Duijf, Antoinette" userId="80426808-569e-4360-acb0-e5a6dc4b8ad2" providerId="ADAL" clId="{00582A34-8C2B-428E-B5DC-339D12EFD4B8}" dt="2026-09-22T07:36:42.270" v="2656" actId="478"/>
          <ac:grpSpMkLst>
            <pc:docMk/>
            <pc:sldMk cId="4161139485" sldId="1561"/>
            <ac:grpSpMk id="39" creationId="{50ECC772-D646-B8B5-8B21-3F42AF31949F}"/>
          </ac:grpSpMkLst>
        </pc:grpChg>
        <pc:picChg chg="del">
          <ac:chgData name="Duijf, Antoinette" userId="80426808-569e-4360-acb0-e5a6dc4b8ad2" providerId="ADAL" clId="{00582A34-8C2B-428E-B5DC-339D12EFD4B8}" dt="2026-09-22T07:36:40.624" v="2653" actId="478"/>
          <ac:picMkLst>
            <pc:docMk/>
            <pc:sldMk cId="4161139485" sldId="1561"/>
            <ac:picMk id="11" creationId="{675D584A-1331-E8E4-C9AA-823C610D7994}"/>
          </ac:picMkLst>
        </pc:picChg>
        <pc:picChg chg="add mod">
          <ac:chgData name="Duijf, Antoinette" userId="80426808-569e-4360-acb0-e5a6dc4b8ad2" providerId="ADAL" clId="{00582A34-8C2B-428E-B5DC-339D12EFD4B8}" dt="2026-09-22T07:37:49.371" v="2699" actId="1076"/>
          <ac:picMkLst>
            <pc:docMk/>
            <pc:sldMk cId="4161139485" sldId="1561"/>
            <ac:picMk id="13" creationId="{80F2B635-0B3F-FE10-895D-70C465850F5B}"/>
          </ac:picMkLst>
        </pc:picChg>
        <pc:picChg chg="del">
          <ac:chgData name="Duijf, Antoinette" userId="80426808-569e-4360-acb0-e5a6dc4b8ad2" providerId="ADAL" clId="{00582A34-8C2B-428E-B5DC-339D12EFD4B8}" dt="2026-09-22T07:36:41.748" v="2655" actId="478"/>
          <ac:picMkLst>
            <pc:docMk/>
            <pc:sldMk cId="4161139485" sldId="1561"/>
            <ac:picMk id="15" creationId="{A7B95972-1345-4FB2-92C4-D5ECD71ABE2E}"/>
          </ac:picMkLst>
        </pc:picChg>
        <pc:picChg chg="del">
          <ac:chgData name="Duijf, Antoinette" userId="80426808-569e-4360-acb0-e5a6dc4b8ad2" providerId="ADAL" clId="{00582A34-8C2B-428E-B5DC-339D12EFD4B8}" dt="2026-09-22T07:36:41.263" v="2654" actId="478"/>
          <ac:picMkLst>
            <pc:docMk/>
            <pc:sldMk cId="4161139485" sldId="1561"/>
            <ac:picMk id="23" creationId="{D9488B04-20DF-8613-E390-CA671E200FDF}"/>
          </ac:picMkLst>
        </pc:picChg>
        <pc:picChg chg="add mod">
          <ac:chgData name="Duijf, Antoinette" userId="80426808-569e-4360-acb0-e5a6dc4b8ad2" providerId="ADAL" clId="{00582A34-8C2B-428E-B5DC-339D12EFD4B8}" dt="2026-09-22T07:38:38.779" v="2725" actId="1076"/>
          <ac:picMkLst>
            <pc:docMk/>
            <pc:sldMk cId="4161139485" sldId="1561"/>
            <ac:picMk id="24" creationId="{929A139F-1F99-D913-A730-4BE5BB63834B}"/>
          </ac:picMkLst>
        </pc:picChg>
        <pc:picChg chg="add mod">
          <ac:chgData name="Duijf, Antoinette" userId="80426808-569e-4360-acb0-e5a6dc4b8ad2" providerId="ADAL" clId="{00582A34-8C2B-428E-B5DC-339D12EFD4B8}" dt="2026-09-22T08:51:31.837" v="3824" actId="1076"/>
          <ac:picMkLst>
            <pc:docMk/>
            <pc:sldMk cId="4161139485" sldId="1561"/>
            <ac:picMk id="30" creationId="{5EF784D6-6829-FA25-190F-28F164D6B734}"/>
          </ac:picMkLst>
        </pc:picChg>
        <pc:cxnChg chg="mod">
          <ac:chgData name="Duijf, Antoinette" userId="80426808-569e-4360-acb0-e5a6dc4b8ad2" providerId="ADAL" clId="{00582A34-8C2B-428E-B5DC-339D12EFD4B8}" dt="2026-09-22T07:38:24.795" v="2719" actId="14100"/>
          <ac:cxnSpMkLst>
            <pc:docMk/>
            <pc:sldMk cId="4161139485" sldId="1561"/>
            <ac:cxnSpMk id="21" creationId="{D5036D6E-C588-D74D-AA95-3BE8C0B0A370}"/>
          </ac:cxnSpMkLst>
        </pc:cxnChg>
      </pc:sldChg>
      <pc:sldChg chg="addSp delSp modSp add mod modNotesTx">
        <pc:chgData name="Duijf, Antoinette" userId="80426808-569e-4360-acb0-e5a6dc4b8ad2" providerId="ADAL" clId="{00582A34-8C2B-428E-B5DC-339D12EFD4B8}" dt="2026-09-22T08:35:47.803" v="3749" actId="1076"/>
        <pc:sldMkLst>
          <pc:docMk/>
          <pc:sldMk cId="2768319889" sldId="1562"/>
        </pc:sldMkLst>
        <pc:spChg chg="add del mod">
          <ac:chgData name="Duijf, Antoinette" userId="80426808-569e-4360-acb0-e5a6dc4b8ad2" providerId="ADAL" clId="{00582A34-8C2B-428E-B5DC-339D12EFD4B8}" dt="2026-09-22T08:24:46.923" v="3566" actId="478"/>
          <ac:spMkLst>
            <pc:docMk/>
            <pc:sldMk cId="2768319889" sldId="1562"/>
            <ac:spMk id="2" creationId="{76AC098D-7CB2-3511-451E-703AC6F24272}"/>
          </ac:spMkLst>
        </pc:spChg>
        <pc:spChg chg="mod">
          <ac:chgData name="Duijf, Antoinette" userId="80426808-569e-4360-acb0-e5a6dc4b8ad2" providerId="ADAL" clId="{00582A34-8C2B-428E-B5DC-339D12EFD4B8}" dt="2026-09-22T08:34:14.670" v="3730" actId="1036"/>
          <ac:spMkLst>
            <pc:docMk/>
            <pc:sldMk cId="2768319889" sldId="1562"/>
            <ac:spMk id="33" creationId="{7BE27ED4-5840-0855-37FD-AF22AFCEC6A9}"/>
          </ac:spMkLst>
        </pc:spChg>
        <pc:spChg chg="mod">
          <ac:chgData name="Duijf, Antoinette" userId="80426808-569e-4360-acb0-e5a6dc4b8ad2" providerId="ADAL" clId="{00582A34-8C2B-428E-B5DC-339D12EFD4B8}" dt="2026-09-22T08:34:14.670" v="3730" actId="1036"/>
          <ac:spMkLst>
            <pc:docMk/>
            <pc:sldMk cId="2768319889" sldId="1562"/>
            <ac:spMk id="34" creationId="{211A356B-8736-430D-9971-B89306291FE0}"/>
          </ac:spMkLst>
        </pc:spChg>
        <pc:spChg chg="mod">
          <ac:chgData name="Duijf, Antoinette" userId="80426808-569e-4360-acb0-e5a6dc4b8ad2" providerId="ADAL" clId="{00582A34-8C2B-428E-B5DC-339D12EFD4B8}" dt="2026-09-22T08:34:51.282" v="3735" actId="255"/>
          <ac:spMkLst>
            <pc:docMk/>
            <pc:sldMk cId="2768319889" sldId="1562"/>
            <ac:spMk id="35" creationId="{D3C1AE64-FD49-9212-BAD0-13AE1D5C8000}"/>
          </ac:spMkLst>
        </pc:spChg>
        <pc:spChg chg="mod">
          <ac:chgData name="Duijf, Antoinette" userId="80426808-569e-4360-acb0-e5a6dc4b8ad2" providerId="ADAL" clId="{00582A34-8C2B-428E-B5DC-339D12EFD4B8}" dt="2026-09-22T08:35:45.104" v="3748" actId="255"/>
          <ac:spMkLst>
            <pc:docMk/>
            <pc:sldMk cId="2768319889" sldId="1562"/>
            <ac:spMk id="36" creationId="{61F9392A-83DF-7180-3949-89DA1C81213D}"/>
          </ac:spMkLst>
        </pc:spChg>
        <pc:picChg chg="del">
          <ac:chgData name="Duijf, Antoinette" userId="80426808-569e-4360-acb0-e5a6dc4b8ad2" providerId="ADAL" clId="{00582A34-8C2B-428E-B5DC-339D12EFD4B8}" dt="2026-09-22T07:12:07.792" v="1669" actId="478"/>
          <ac:picMkLst>
            <pc:docMk/>
            <pc:sldMk cId="2768319889" sldId="1562"/>
            <ac:picMk id="8" creationId="{AC2E6D5D-460C-7AD5-090E-B84A5AE9E1EA}"/>
          </ac:picMkLst>
        </pc:picChg>
        <pc:picChg chg="del">
          <ac:chgData name="Duijf, Antoinette" userId="80426808-569e-4360-acb0-e5a6dc4b8ad2" providerId="ADAL" clId="{00582A34-8C2B-428E-B5DC-339D12EFD4B8}" dt="2026-09-22T07:12:08.418" v="1670" actId="478"/>
          <ac:picMkLst>
            <pc:docMk/>
            <pc:sldMk cId="2768319889" sldId="1562"/>
            <ac:picMk id="18" creationId="{F2473FFD-C6B7-CD8D-A5AB-2FC524994304}"/>
          </ac:picMkLst>
        </pc:picChg>
        <pc:picChg chg="add mod">
          <ac:chgData name="Duijf, Antoinette" userId="80426808-569e-4360-acb0-e5a6dc4b8ad2" providerId="ADAL" clId="{00582A34-8C2B-428E-B5DC-339D12EFD4B8}" dt="2026-09-22T08:34:59.918" v="3737" actId="14100"/>
          <ac:picMkLst>
            <pc:docMk/>
            <pc:sldMk cId="2768319889" sldId="1562"/>
            <ac:picMk id="19" creationId="{D7F47D6C-EE24-EB1C-48D5-67EBBBA56A33}"/>
          </ac:picMkLst>
        </pc:picChg>
        <pc:picChg chg="add del mod">
          <ac:chgData name="Duijf, Antoinette" userId="80426808-569e-4360-acb0-e5a6dc4b8ad2" providerId="ADAL" clId="{00582A34-8C2B-428E-B5DC-339D12EFD4B8}" dt="2026-09-22T08:29:58.879" v="3568" actId="478"/>
          <ac:picMkLst>
            <pc:docMk/>
            <pc:sldMk cId="2768319889" sldId="1562"/>
            <ac:picMk id="21" creationId="{8D7EC176-0448-10C7-7F16-868EFECDE28B}"/>
          </ac:picMkLst>
        </pc:picChg>
        <pc:picChg chg="add mod modCrop">
          <ac:chgData name="Duijf, Antoinette" userId="80426808-569e-4360-acb0-e5a6dc4b8ad2" providerId="ADAL" clId="{00582A34-8C2B-428E-B5DC-339D12EFD4B8}" dt="2026-09-22T08:35:47.803" v="3749" actId="1076"/>
          <ac:picMkLst>
            <pc:docMk/>
            <pc:sldMk cId="2768319889" sldId="1562"/>
            <ac:picMk id="24" creationId="{46A03504-C401-60FD-446A-4BDA6436E564}"/>
          </ac:picMkLst>
        </pc:picChg>
        <pc:cxnChg chg="mod">
          <ac:chgData name="Duijf, Antoinette" userId="80426808-569e-4360-acb0-e5a6dc4b8ad2" providerId="ADAL" clId="{00582A34-8C2B-428E-B5DC-339D12EFD4B8}" dt="2026-09-22T08:34:03.012" v="3723" actId="1036"/>
          <ac:cxnSpMkLst>
            <pc:docMk/>
            <pc:sldMk cId="2768319889" sldId="1562"/>
            <ac:cxnSpMk id="11" creationId="{F152DE30-351B-B4A3-AD9D-B7878BE778F6}"/>
          </ac:cxnSpMkLst>
        </pc:cxnChg>
        <pc:cxnChg chg="mod">
          <ac:chgData name="Duijf, Antoinette" userId="80426808-569e-4360-acb0-e5a6dc4b8ad2" providerId="ADAL" clId="{00582A34-8C2B-428E-B5DC-339D12EFD4B8}" dt="2026-09-22T08:34:03.012" v="3723" actId="1036"/>
          <ac:cxnSpMkLst>
            <pc:docMk/>
            <pc:sldMk cId="2768319889" sldId="1562"/>
            <ac:cxnSpMk id="12" creationId="{CFF99AC9-4446-2648-9997-B18B26884B91}"/>
          </ac:cxnSpMkLst>
        </pc:cxnChg>
        <pc:cxnChg chg="mod">
          <ac:chgData name="Duijf, Antoinette" userId="80426808-569e-4360-acb0-e5a6dc4b8ad2" providerId="ADAL" clId="{00582A34-8C2B-428E-B5DC-339D12EFD4B8}" dt="2026-09-22T08:34:03.012" v="3723" actId="1036"/>
          <ac:cxnSpMkLst>
            <pc:docMk/>
            <pc:sldMk cId="2768319889" sldId="1562"/>
            <ac:cxnSpMk id="13" creationId="{0F1B1812-5395-CDA3-5D26-75162A64A375}"/>
          </ac:cxnSpMkLst>
        </pc:cxnChg>
        <pc:cxnChg chg="mod">
          <ac:chgData name="Duijf, Antoinette" userId="80426808-569e-4360-acb0-e5a6dc4b8ad2" providerId="ADAL" clId="{00582A34-8C2B-428E-B5DC-339D12EFD4B8}" dt="2026-09-22T08:34:06.585" v="3726" actId="1036"/>
          <ac:cxnSpMkLst>
            <pc:docMk/>
            <pc:sldMk cId="2768319889" sldId="1562"/>
            <ac:cxnSpMk id="14" creationId="{E15045A0-93EB-20BC-A893-E1133F87E038}"/>
          </ac:cxnSpMkLst>
        </pc:cxnChg>
      </pc:sldChg>
      <pc:sldChg chg="addSp delSp modSp new del mod">
        <pc:chgData name="Duijf, Antoinette" userId="80426808-569e-4360-acb0-e5a6dc4b8ad2" providerId="ADAL" clId="{00582A34-8C2B-428E-B5DC-339D12EFD4B8}" dt="2026-09-22T08:32:01.421" v="3699" actId="47"/>
        <pc:sldMkLst>
          <pc:docMk/>
          <pc:sldMk cId="1644165847" sldId="1563"/>
        </pc:sldMkLst>
        <pc:spChg chg="del">
          <ac:chgData name="Duijf, Antoinette" userId="80426808-569e-4360-acb0-e5a6dc4b8ad2" providerId="ADAL" clId="{00582A34-8C2B-428E-B5DC-339D12EFD4B8}" dt="2026-09-22T07:14:54.082" v="1810" actId="478"/>
          <ac:spMkLst>
            <pc:docMk/>
            <pc:sldMk cId="1644165847" sldId="1563"/>
            <ac:spMk id="2" creationId="{B399FDAB-1437-DF24-15B3-8BFD9C992544}"/>
          </ac:spMkLst>
        </pc:spChg>
        <pc:spChg chg="del">
          <ac:chgData name="Duijf, Antoinette" userId="80426808-569e-4360-acb0-e5a6dc4b8ad2" providerId="ADAL" clId="{00582A34-8C2B-428E-B5DC-339D12EFD4B8}" dt="2026-09-22T07:14:53.105" v="1809" actId="478"/>
          <ac:spMkLst>
            <pc:docMk/>
            <pc:sldMk cId="1644165847" sldId="1563"/>
            <ac:spMk id="3" creationId="{0B01DD48-54BB-FB9A-17F4-5AB9D2F25092}"/>
          </ac:spMkLst>
        </pc:spChg>
        <pc:picChg chg="add mod">
          <ac:chgData name="Duijf, Antoinette" userId="80426808-569e-4360-acb0-e5a6dc4b8ad2" providerId="ADAL" clId="{00582A34-8C2B-428E-B5DC-339D12EFD4B8}" dt="2026-09-22T07:15:02.221" v="1811" actId="931"/>
          <ac:picMkLst>
            <pc:docMk/>
            <pc:sldMk cId="1644165847" sldId="1563"/>
            <ac:picMk id="5" creationId="{0077896C-2476-DAFF-86FF-B7985B6BE822}"/>
          </ac:picMkLst>
        </pc:picChg>
      </pc:sldChg>
      <pc:sldChg chg="add del">
        <pc:chgData name="Duijf, Antoinette" userId="80426808-569e-4360-acb0-e5a6dc4b8ad2" providerId="ADAL" clId="{00582A34-8C2B-428E-B5DC-339D12EFD4B8}" dt="2026-09-22T07:14:50.055" v="1808"/>
        <pc:sldMkLst>
          <pc:docMk/>
          <pc:sldMk cId="1647168950" sldId="1564"/>
        </pc:sldMkLst>
      </pc:sldChg>
      <pc:sldChg chg="addSp delSp modSp add mod modNotesTx">
        <pc:chgData name="Duijf, Antoinette" userId="80426808-569e-4360-acb0-e5a6dc4b8ad2" providerId="ADAL" clId="{00582A34-8C2B-428E-B5DC-339D12EFD4B8}" dt="2026-09-22T09:31:44.595" v="4019" actId="478"/>
        <pc:sldMkLst>
          <pc:docMk/>
          <pc:sldMk cId="4262034344" sldId="1564"/>
        </pc:sldMkLst>
        <pc:spChg chg="add del mod">
          <ac:chgData name="Duijf, Antoinette" userId="80426808-569e-4360-acb0-e5a6dc4b8ad2" providerId="ADAL" clId="{00582A34-8C2B-428E-B5DC-339D12EFD4B8}" dt="2026-09-22T09:31:44.595" v="4019" actId="478"/>
          <ac:spMkLst>
            <pc:docMk/>
            <pc:sldMk cId="4262034344" sldId="1564"/>
            <ac:spMk id="11" creationId="{D3881442-4E3B-EE9C-AA4C-D276CDD22D2D}"/>
          </ac:spMkLst>
        </pc:spChg>
        <pc:spChg chg="mod">
          <ac:chgData name="Duijf, Antoinette" userId="80426808-569e-4360-acb0-e5a6dc4b8ad2" providerId="ADAL" clId="{00582A34-8C2B-428E-B5DC-339D12EFD4B8}" dt="2026-09-22T08:46:14.573" v="3772" actId="1076"/>
          <ac:spMkLst>
            <pc:docMk/>
            <pc:sldMk cId="4262034344" sldId="1564"/>
            <ac:spMk id="17" creationId="{227CA16B-4234-82C1-4F21-13C3691003F0}"/>
          </ac:spMkLst>
        </pc:spChg>
        <pc:spChg chg="mod">
          <ac:chgData name="Duijf, Antoinette" userId="80426808-569e-4360-acb0-e5a6dc4b8ad2" providerId="ADAL" clId="{00582A34-8C2B-428E-B5DC-339D12EFD4B8}" dt="2026-09-22T07:51:35.963" v="2926" actId="1076"/>
          <ac:spMkLst>
            <pc:docMk/>
            <pc:sldMk cId="4262034344" sldId="1564"/>
            <ac:spMk id="18" creationId="{FE23FD0B-0B15-5066-64CC-3AFFBFB969C1}"/>
          </ac:spMkLst>
        </pc:spChg>
        <pc:spChg chg="mod">
          <ac:chgData name="Duijf, Antoinette" userId="80426808-569e-4360-acb0-e5a6dc4b8ad2" providerId="ADAL" clId="{00582A34-8C2B-428E-B5DC-339D12EFD4B8}" dt="2026-09-22T08:46:14.573" v="3772" actId="1076"/>
          <ac:spMkLst>
            <pc:docMk/>
            <pc:sldMk cId="4262034344" sldId="1564"/>
            <ac:spMk id="19" creationId="{580A781D-9E9E-F2F7-7850-1FAC6EC2323F}"/>
          </ac:spMkLst>
        </pc:spChg>
        <pc:spChg chg="mod">
          <ac:chgData name="Duijf, Antoinette" userId="80426808-569e-4360-acb0-e5a6dc4b8ad2" providerId="ADAL" clId="{00582A34-8C2B-428E-B5DC-339D12EFD4B8}" dt="2026-09-22T07:51:41.028" v="2927" actId="1076"/>
          <ac:spMkLst>
            <pc:docMk/>
            <pc:sldMk cId="4262034344" sldId="1564"/>
            <ac:spMk id="25" creationId="{22671915-E30E-24D6-E550-77EC11CBFD82}"/>
          </ac:spMkLst>
        </pc:spChg>
        <pc:spChg chg="mod">
          <ac:chgData name="Duijf, Antoinette" userId="80426808-569e-4360-acb0-e5a6dc4b8ad2" providerId="ADAL" clId="{00582A34-8C2B-428E-B5DC-339D12EFD4B8}" dt="2026-09-22T07:42:15.475" v="2853" actId="14100"/>
          <ac:spMkLst>
            <pc:docMk/>
            <pc:sldMk cId="4262034344" sldId="1564"/>
            <ac:spMk id="36" creationId="{FBDD7207-4A0B-7836-C477-CC25845B7A58}"/>
          </ac:spMkLst>
        </pc:spChg>
        <pc:spChg chg="mod">
          <ac:chgData name="Duijf, Antoinette" userId="80426808-569e-4360-acb0-e5a6dc4b8ad2" providerId="ADAL" clId="{00582A34-8C2B-428E-B5DC-339D12EFD4B8}" dt="2026-09-22T08:47:26.446" v="3779" actId="1076"/>
          <ac:spMkLst>
            <pc:docMk/>
            <pc:sldMk cId="4262034344" sldId="1564"/>
            <ac:spMk id="37" creationId="{5B99D400-8371-F9AC-9DD9-107B15B7E0E1}"/>
          </ac:spMkLst>
        </pc:spChg>
        <pc:spChg chg="add mod">
          <ac:chgData name="Duijf, Antoinette" userId="80426808-569e-4360-acb0-e5a6dc4b8ad2" providerId="ADAL" clId="{00582A34-8C2B-428E-B5DC-339D12EFD4B8}" dt="2026-09-22T08:47:46.237" v="3791" actId="14100"/>
          <ac:spMkLst>
            <pc:docMk/>
            <pc:sldMk cId="4262034344" sldId="1564"/>
            <ac:spMk id="41" creationId="{548B9F44-5E19-941B-A377-DB3A8F05F7C2}"/>
          </ac:spMkLst>
        </pc:spChg>
        <pc:grpChg chg="del">
          <ac:chgData name="Duijf, Antoinette" userId="80426808-569e-4360-acb0-e5a6dc4b8ad2" providerId="ADAL" clId="{00582A34-8C2B-428E-B5DC-339D12EFD4B8}" dt="2026-09-22T07:39:44.541" v="2736" actId="478"/>
          <ac:grpSpMkLst>
            <pc:docMk/>
            <pc:sldMk cId="4262034344" sldId="1564"/>
            <ac:grpSpMk id="39" creationId="{F7126A8D-D15E-0BD9-E941-F1F7137C6CEC}"/>
          </ac:grpSpMkLst>
        </pc:grpChg>
        <pc:picChg chg="del">
          <ac:chgData name="Duijf, Antoinette" userId="80426808-569e-4360-acb0-e5a6dc4b8ad2" providerId="ADAL" clId="{00582A34-8C2B-428E-B5DC-339D12EFD4B8}" dt="2026-09-22T07:39:32.610" v="2730" actId="478"/>
          <ac:picMkLst>
            <pc:docMk/>
            <pc:sldMk cId="4262034344" sldId="1564"/>
            <ac:picMk id="11" creationId="{A6738954-5647-9305-6775-E9F2E6D0822E}"/>
          </ac:picMkLst>
        </pc:picChg>
        <pc:picChg chg="add mod">
          <ac:chgData name="Duijf, Antoinette" userId="80426808-569e-4360-acb0-e5a6dc4b8ad2" providerId="ADAL" clId="{00582A34-8C2B-428E-B5DC-339D12EFD4B8}" dt="2026-09-22T07:39:42.197" v="2735" actId="1076"/>
          <ac:picMkLst>
            <pc:docMk/>
            <pc:sldMk cId="4262034344" sldId="1564"/>
            <ac:picMk id="13" creationId="{AE3D8BB9-DD65-1D2C-54D8-C24AA789803E}"/>
          </ac:picMkLst>
        </pc:picChg>
        <pc:picChg chg="del">
          <ac:chgData name="Duijf, Antoinette" userId="80426808-569e-4360-acb0-e5a6dc4b8ad2" providerId="ADAL" clId="{00582A34-8C2B-428E-B5DC-339D12EFD4B8}" dt="2026-09-22T07:39:45.146" v="2737" actId="478"/>
          <ac:picMkLst>
            <pc:docMk/>
            <pc:sldMk cId="4262034344" sldId="1564"/>
            <ac:picMk id="15" creationId="{0877B4A3-F6CB-EE1F-9C46-16E937214980}"/>
          </ac:picMkLst>
        </pc:picChg>
        <pc:picChg chg="add mod">
          <ac:chgData name="Duijf, Antoinette" userId="80426808-569e-4360-acb0-e5a6dc4b8ad2" providerId="ADAL" clId="{00582A34-8C2B-428E-B5DC-339D12EFD4B8}" dt="2026-09-22T08:47:26.446" v="3779" actId="1076"/>
          <ac:picMkLst>
            <pc:docMk/>
            <pc:sldMk cId="4262034344" sldId="1564"/>
            <ac:picMk id="16" creationId="{29C4AF9A-9EA8-9012-6069-19218C504666}"/>
          </ac:picMkLst>
        </pc:picChg>
        <pc:picChg chg="del">
          <ac:chgData name="Duijf, Antoinette" userId="80426808-569e-4360-acb0-e5a6dc4b8ad2" providerId="ADAL" clId="{00582A34-8C2B-428E-B5DC-339D12EFD4B8}" dt="2026-09-22T07:39:45.876" v="2738" actId="478"/>
          <ac:picMkLst>
            <pc:docMk/>
            <pc:sldMk cId="4262034344" sldId="1564"/>
            <ac:picMk id="23" creationId="{56A99ED1-0E1C-834B-69BA-EC2915697C0F}"/>
          </ac:picMkLst>
        </pc:picChg>
        <pc:picChg chg="add mod">
          <ac:chgData name="Duijf, Antoinette" userId="80426808-569e-4360-acb0-e5a6dc4b8ad2" providerId="ADAL" clId="{00582A34-8C2B-428E-B5DC-339D12EFD4B8}" dt="2026-09-22T07:51:45.420" v="2928" actId="1076"/>
          <ac:picMkLst>
            <pc:docMk/>
            <pc:sldMk cId="4262034344" sldId="1564"/>
            <ac:picMk id="24" creationId="{57874187-CA40-0763-59E7-9D42D9BA1A4F}"/>
          </ac:picMkLst>
        </pc:picChg>
        <pc:picChg chg="add mod">
          <ac:chgData name="Duijf, Antoinette" userId="80426808-569e-4360-acb0-e5a6dc4b8ad2" providerId="ADAL" clId="{00582A34-8C2B-428E-B5DC-339D12EFD4B8}" dt="2026-09-22T08:46:16.886" v="3773" actId="1076"/>
          <ac:picMkLst>
            <pc:docMk/>
            <pc:sldMk cId="4262034344" sldId="1564"/>
            <ac:picMk id="30" creationId="{54F472B8-DB68-8F70-A731-D0A64D237AC4}"/>
          </ac:picMkLst>
        </pc:picChg>
        <pc:picChg chg="add mod">
          <ac:chgData name="Duijf, Antoinette" userId="80426808-569e-4360-acb0-e5a6dc4b8ad2" providerId="ADAL" clId="{00582A34-8C2B-428E-B5DC-339D12EFD4B8}" dt="2026-09-22T08:46:34.035" v="3776" actId="1076"/>
          <ac:picMkLst>
            <pc:docMk/>
            <pc:sldMk cId="4262034344" sldId="1564"/>
            <ac:picMk id="32" creationId="{48F23970-0AD2-A903-C8B4-5473B68FEE2D}"/>
          </ac:picMkLst>
        </pc:picChg>
        <pc:picChg chg="add mod">
          <ac:chgData name="Duijf, Antoinette" userId="80426808-569e-4360-acb0-e5a6dc4b8ad2" providerId="ADAL" clId="{00582A34-8C2B-428E-B5DC-339D12EFD4B8}" dt="2026-09-22T08:46:46.315" v="3778" actId="1076"/>
          <ac:picMkLst>
            <pc:docMk/>
            <pc:sldMk cId="4262034344" sldId="1564"/>
            <ac:picMk id="38" creationId="{85AEB9CF-4138-4DEC-2E9A-C521A13D2793}"/>
          </ac:picMkLst>
        </pc:picChg>
        <pc:picChg chg="add mod">
          <ac:chgData name="Duijf, Antoinette" userId="80426808-569e-4360-acb0-e5a6dc4b8ad2" providerId="ADAL" clId="{00582A34-8C2B-428E-B5DC-339D12EFD4B8}" dt="2026-09-22T08:48:51.821" v="3793" actId="1076"/>
          <ac:picMkLst>
            <pc:docMk/>
            <pc:sldMk cId="4262034344" sldId="1564"/>
            <ac:picMk id="43" creationId="{96610386-30E7-3A8E-99B8-52050C3A93E6}"/>
          </ac:picMkLst>
        </pc:picChg>
        <pc:picChg chg="add del mod">
          <ac:chgData name="Duijf, Antoinette" userId="80426808-569e-4360-acb0-e5a6dc4b8ad2" providerId="ADAL" clId="{00582A34-8C2B-428E-B5DC-339D12EFD4B8}" dt="2026-09-22T08:49:16.962" v="3801" actId="478"/>
          <ac:picMkLst>
            <pc:docMk/>
            <pc:sldMk cId="4262034344" sldId="1564"/>
            <ac:picMk id="45" creationId="{E7A47EDE-138A-ADDD-991F-3954B5755358}"/>
          </ac:picMkLst>
        </pc:picChg>
        <pc:cxnChg chg="mod">
          <ac:chgData name="Duijf, Antoinette" userId="80426808-569e-4360-acb0-e5a6dc4b8ad2" providerId="ADAL" clId="{00582A34-8C2B-428E-B5DC-339D12EFD4B8}" dt="2026-09-22T08:46:14.573" v="3772" actId="1076"/>
          <ac:cxnSpMkLst>
            <pc:docMk/>
            <pc:sldMk cId="4262034344" sldId="1564"/>
            <ac:cxnSpMk id="21" creationId="{6DD8EE4B-59B7-6B50-24F2-5033D3BB5AED}"/>
          </ac:cxnSpMkLst>
        </pc:cxnChg>
      </pc:sldChg>
      <pc:sldChg chg="delSp modSp mod modNotesTx">
        <pc:chgData name="Duijf, Antoinette" userId="80426808-569e-4360-acb0-e5a6dc4b8ad2" providerId="ADAL" clId="{00582A34-8C2B-428E-B5DC-339D12EFD4B8}" dt="2026-09-22T08:33:17.661" v="3719" actId="20577"/>
        <pc:sldMkLst>
          <pc:docMk/>
          <pc:sldMk cId="3650456129" sldId="1565"/>
        </pc:sldMkLst>
        <pc:spChg chg="mod">
          <ac:chgData name="Duijf, Antoinette" userId="80426808-569e-4360-acb0-e5a6dc4b8ad2" providerId="ADAL" clId="{00582A34-8C2B-428E-B5DC-339D12EFD4B8}" dt="2026-09-22T07:52:28.628" v="2929" actId="6549"/>
          <ac:spMkLst>
            <pc:docMk/>
            <pc:sldMk cId="3650456129" sldId="1565"/>
            <ac:spMk id="3" creationId="{C8F56DF4-4298-91B7-5BA2-E7A7CFFFCFD9}"/>
          </ac:spMkLst>
        </pc:spChg>
        <pc:spChg chg="del">
          <ac:chgData name="Duijf, Antoinette" userId="80426808-569e-4360-acb0-e5a6dc4b8ad2" providerId="ADAL" clId="{00582A34-8C2B-428E-B5DC-339D12EFD4B8}" dt="2026-09-22T08:07:01.988" v="3123" actId="478"/>
          <ac:spMkLst>
            <pc:docMk/>
            <pc:sldMk cId="3650456129" sldId="1565"/>
            <ac:spMk id="7" creationId="{8FE56992-4DDD-9CAD-D039-C0045216C391}"/>
          </ac:spMkLst>
        </pc:spChg>
      </pc:sldChg>
      <pc:sldChg chg="addSp delSp modSp add mod modNotesTx">
        <pc:chgData name="Duijf, Antoinette" userId="80426808-569e-4360-acb0-e5a6dc4b8ad2" providerId="ADAL" clId="{00582A34-8C2B-428E-B5DC-339D12EFD4B8}" dt="2026-09-22T09:31:52.938" v="4020" actId="1037"/>
        <pc:sldMkLst>
          <pc:docMk/>
          <pc:sldMk cId="3879825482" sldId="1566"/>
        </pc:sldMkLst>
        <pc:spChg chg="mod">
          <ac:chgData name="Duijf, Antoinette" userId="80426808-569e-4360-acb0-e5a6dc4b8ad2" providerId="ADAL" clId="{00582A34-8C2B-428E-B5DC-339D12EFD4B8}" dt="2026-09-22T07:56:37.941" v="2985" actId="14100"/>
          <ac:spMkLst>
            <pc:docMk/>
            <pc:sldMk cId="3879825482" sldId="1566"/>
            <ac:spMk id="4" creationId="{7C6A087E-A72A-D12B-5417-E6593BF8FB4A}"/>
          </ac:spMkLst>
        </pc:spChg>
        <pc:spChg chg="mod">
          <ac:chgData name="Duijf, Antoinette" userId="80426808-569e-4360-acb0-e5a6dc4b8ad2" providerId="ADAL" clId="{00582A34-8C2B-428E-B5DC-339D12EFD4B8}" dt="2026-09-22T07:56:14.284" v="2979" actId="1076"/>
          <ac:spMkLst>
            <pc:docMk/>
            <pc:sldMk cId="3879825482" sldId="1566"/>
            <ac:spMk id="9" creationId="{C4D539A9-030A-A2B1-2C1A-EB19D110CDA1}"/>
          </ac:spMkLst>
        </pc:spChg>
        <pc:spChg chg="mod">
          <ac:chgData name="Duijf, Antoinette" userId="80426808-569e-4360-acb0-e5a6dc4b8ad2" providerId="ADAL" clId="{00582A34-8C2B-428E-B5DC-339D12EFD4B8}" dt="2026-09-22T07:56:30.451" v="2983" actId="14100"/>
          <ac:spMkLst>
            <pc:docMk/>
            <pc:sldMk cId="3879825482" sldId="1566"/>
            <ac:spMk id="10" creationId="{C523AEA1-3E73-3898-B3F6-5821B7A282E3}"/>
          </ac:spMkLst>
        </pc:spChg>
        <pc:spChg chg="mod">
          <ac:chgData name="Duijf, Antoinette" userId="80426808-569e-4360-acb0-e5a6dc4b8ad2" providerId="ADAL" clId="{00582A34-8C2B-428E-B5DC-339D12EFD4B8}" dt="2026-09-22T07:59:41.324" v="3016" actId="1076"/>
          <ac:spMkLst>
            <pc:docMk/>
            <pc:sldMk cId="3879825482" sldId="1566"/>
            <ac:spMk id="17" creationId="{981629D7-2883-2AC9-E3BA-67CD2E54251E}"/>
          </ac:spMkLst>
        </pc:spChg>
        <pc:spChg chg="mod">
          <ac:chgData name="Duijf, Antoinette" userId="80426808-569e-4360-acb0-e5a6dc4b8ad2" providerId="ADAL" clId="{00582A34-8C2B-428E-B5DC-339D12EFD4B8}" dt="2026-09-22T08:02:08.859" v="3034" actId="14100"/>
          <ac:spMkLst>
            <pc:docMk/>
            <pc:sldMk cId="3879825482" sldId="1566"/>
            <ac:spMk id="18" creationId="{A8BC96B8-6C98-2CA6-F6C1-3541221DEADF}"/>
          </ac:spMkLst>
        </pc:spChg>
        <pc:spChg chg="mod">
          <ac:chgData name="Duijf, Antoinette" userId="80426808-569e-4360-acb0-e5a6dc4b8ad2" providerId="ADAL" clId="{00582A34-8C2B-428E-B5DC-339D12EFD4B8}" dt="2026-09-22T07:56:59.669" v="3003" actId="14100"/>
          <ac:spMkLst>
            <pc:docMk/>
            <pc:sldMk cId="3879825482" sldId="1566"/>
            <ac:spMk id="19" creationId="{F8C572B5-8BD0-C0A2-9EFE-8EF94F998C69}"/>
          </ac:spMkLst>
        </pc:spChg>
        <pc:spChg chg="mod">
          <ac:chgData name="Duijf, Antoinette" userId="80426808-569e-4360-acb0-e5a6dc4b8ad2" providerId="ADAL" clId="{00582A34-8C2B-428E-B5DC-339D12EFD4B8}" dt="2026-09-22T08:02:06.515" v="3033" actId="14100"/>
          <ac:spMkLst>
            <pc:docMk/>
            <pc:sldMk cId="3879825482" sldId="1566"/>
            <ac:spMk id="25" creationId="{8213F328-C0C2-F52D-BE15-AD1C11EF3E57}"/>
          </ac:spMkLst>
        </pc:spChg>
        <pc:spChg chg="mod">
          <ac:chgData name="Duijf, Antoinette" userId="80426808-569e-4360-acb0-e5a6dc4b8ad2" providerId="ADAL" clId="{00582A34-8C2B-428E-B5DC-339D12EFD4B8}" dt="2026-09-22T07:56:34.596" v="2984" actId="1076"/>
          <ac:spMkLst>
            <pc:docMk/>
            <pc:sldMk cId="3879825482" sldId="1566"/>
            <ac:spMk id="26" creationId="{0D5F3C81-5D19-06B0-0416-38DFD0234F98}"/>
          </ac:spMkLst>
        </pc:spChg>
        <pc:spChg chg="mod">
          <ac:chgData name="Duijf, Antoinette" userId="80426808-569e-4360-acb0-e5a6dc4b8ad2" providerId="ADAL" clId="{00582A34-8C2B-428E-B5DC-339D12EFD4B8}" dt="2026-09-22T07:59:33.724" v="3014" actId="1076"/>
          <ac:spMkLst>
            <pc:docMk/>
            <pc:sldMk cId="3879825482" sldId="1566"/>
            <ac:spMk id="36" creationId="{3DCA3ACF-7A7D-8F3F-EDA5-33311D40D9F6}"/>
          </ac:spMkLst>
        </pc:spChg>
        <pc:spChg chg="mod">
          <ac:chgData name="Duijf, Antoinette" userId="80426808-569e-4360-acb0-e5a6dc4b8ad2" providerId="ADAL" clId="{00582A34-8C2B-428E-B5DC-339D12EFD4B8}" dt="2026-09-22T07:59:37.099" v="3015" actId="1076"/>
          <ac:spMkLst>
            <pc:docMk/>
            <pc:sldMk cId="3879825482" sldId="1566"/>
            <ac:spMk id="37" creationId="{4700C71D-BE93-2C73-CCE8-85802D1FB0AE}"/>
          </ac:spMkLst>
        </pc:spChg>
        <pc:graphicFrameChg chg="add del mod">
          <ac:chgData name="Duijf, Antoinette" userId="80426808-569e-4360-acb0-e5a6dc4b8ad2" providerId="ADAL" clId="{00582A34-8C2B-428E-B5DC-339D12EFD4B8}" dt="2026-09-22T08:05:06.406" v="3038" actId="21"/>
          <ac:graphicFrameMkLst>
            <pc:docMk/>
            <pc:sldMk cId="3879825482" sldId="1566"/>
            <ac:graphicFrameMk id="32" creationId="{ADF8FB7E-26C4-4E4D-587F-CBE82C2264D2}"/>
          </ac:graphicFrameMkLst>
        </pc:graphicFrameChg>
        <pc:graphicFrameChg chg="add del mod">
          <ac:chgData name="Duijf, Antoinette" userId="80426808-569e-4360-acb0-e5a6dc4b8ad2" providerId="ADAL" clId="{00582A34-8C2B-428E-B5DC-339D12EFD4B8}" dt="2026-09-22T08:05:13.664" v="3041" actId="478"/>
          <ac:graphicFrameMkLst>
            <pc:docMk/>
            <pc:sldMk cId="3879825482" sldId="1566"/>
            <ac:graphicFrameMk id="34" creationId="{D6BFC85E-D538-F5E4-E510-DCBA667DE276}"/>
          </ac:graphicFrameMkLst>
        </pc:graphicFrameChg>
        <pc:picChg chg="add mod">
          <ac:chgData name="Duijf, Antoinette" userId="80426808-569e-4360-acb0-e5a6dc4b8ad2" providerId="ADAL" clId="{00582A34-8C2B-428E-B5DC-339D12EFD4B8}" dt="2026-09-22T09:31:52.938" v="4020" actId="1037"/>
          <ac:picMkLst>
            <pc:docMk/>
            <pc:sldMk cId="3879825482" sldId="1566"/>
            <ac:picMk id="12" creationId="{258D039D-F5D8-7EB4-D333-CD02432B7932}"/>
          </ac:picMkLst>
        </pc:picChg>
        <pc:picChg chg="del">
          <ac:chgData name="Duijf, Antoinette" userId="80426808-569e-4360-acb0-e5a6dc4b8ad2" providerId="ADAL" clId="{00582A34-8C2B-428E-B5DC-339D12EFD4B8}" dt="2026-09-22T07:54:39.701" v="2932" actId="478"/>
          <ac:picMkLst>
            <pc:docMk/>
            <pc:sldMk cId="3879825482" sldId="1566"/>
            <ac:picMk id="13" creationId="{AFB794FF-659A-336D-F450-A8B464D4B4F4}"/>
          </ac:picMkLst>
        </pc:picChg>
        <pc:picChg chg="add mod">
          <ac:chgData name="Duijf, Antoinette" userId="80426808-569e-4360-acb0-e5a6dc4b8ad2" providerId="ADAL" clId="{00582A34-8C2B-428E-B5DC-339D12EFD4B8}" dt="2026-09-22T07:59:28.586" v="3013" actId="1076"/>
          <ac:picMkLst>
            <pc:docMk/>
            <pc:sldMk cId="3879825482" sldId="1566"/>
            <ac:picMk id="22" creationId="{43FF8D96-9A87-6C56-7589-D12A6E4D4364}"/>
          </ac:picMkLst>
        </pc:picChg>
        <pc:picChg chg="del">
          <ac:chgData name="Duijf, Antoinette" userId="80426808-569e-4360-acb0-e5a6dc4b8ad2" providerId="ADAL" clId="{00582A34-8C2B-428E-B5DC-339D12EFD4B8}" dt="2026-09-22T07:54:40.323" v="2933" actId="478"/>
          <ac:picMkLst>
            <pc:docMk/>
            <pc:sldMk cId="3879825482" sldId="1566"/>
            <ac:picMk id="24" creationId="{A21119A3-31EC-2480-AFF8-FA6BBA164040}"/>
          </ac:picMkLst>
        </pc:picChg>
        <pc:picChg chg="add mod">
          <ac:chgData name="Duijf, Antoinette" userId="80426808-569e-4360-acb0-e5a6dc4b8ad2" providerId="ADAL" clId="{00582A34-8C2B-428E-B5DC-339D12EFD4B8}" dt="2026-09-22T08:01:51.812" v="3020" actId="1076"/>
          <ac:picMkLst>
            <pc:docMk/>
            <pc:sldMk cId="3879825482" sldId="1566"/>
            <ac:picMk id="30" creationId="{8DEB88E2-2FF3-3F5B-69C1-A5E219A475CE}"/>
          </ac:picMkLst>
        </pc:picChg>
        <pc:picChg chg="add mod">
          <ac:chgData name="Duijf, Antoinette" userId="80426808-569e-4360-acb0-e5a6dc4b8ad2" providerId="ADAL" clId="{00582A34-8C2B-428E-B5DC-339D12EFD4B8}" dt="2026-09-22T08:05:36.613" v="3045" actId="1076"/>
          <ac:picMkLst>
            <pc:docMk/>
            <pc:sldMk cId="3879825482" sldId="1566"/>
            <ac:picMk id="38" creationId="{148C4785-55B0-0F3A-269A-A91221DCC9A5}"/>
          </ac:picMkLst>
        </pc:picChg>
        <pc:cxnChg chg="mod">
          <ac:chgData name="Duijf, Antoinette" userId="80426808-569e-4360-acb0-e5a6dc4b8ad2" providerId="ADAL" clId="{00582A34-8C2B-428E-B5DC-339D12EFD4B8}" dt="2026-09-22T07:56:59.669" v="3003" actId="14100"/>
          <ac:cxnSpMkLst>
            <pc:docMk/>
            <pc:sldMk cId="3879825482" sldId="1566"/>
            <ac:cxnSpMk id="21" creationId="{2577D10A-C35C-2A8C-E8F8-A4276AC89EA8}"/>
          </ac:cxnSpMkLst>
        </pc:cxnChg>
        <pc:cxnChg chg="mod">
          <ac:chgData name="Duijf, Antoinette" userId="80426808-569e-4360-acb0-e5a6dc4b8ad2" providerId="ADAL" clId="{00582A34-8C2B-428E-B5DC-339D12EFD4B8}" dt="2026-09-22T08:02:15.355" v="3035" actId="14100"/>
          <ac:cxnSpMkLst>
            <pc:docMk/>
            <pc:sldMk cId="3879825482" sldId="1566"/>
            <ac:cxnSpMk id="27" creationId="{6444F973-7848-1B0C-2E7F-779D0A4C509F}"/>
          </ac:cxnSpMkLst>
        </pc:cxnChg>
        <pc:cxnChg chg="mod">
          <ac:chgData name="Duijf, Antoinette" userId="80426808-569e-4360-acb0-e5a6dc4b8ad2" providerId="ADAL" clId="{00582A34-8C2B-428E-B5DC-339D12EFD4B8}" dt="2026-09-22T07:59:26.324" v="3012" actId="14100"/>
          <ac:cxnSpMkLst>
            <pc:docMk/>
            <pc:sldMk cId="3879825482" sldId="1566"/>
            <ac:cxnSpMk id="29" creationId="{B55CFFF3-8C75-0895-003F-F2E07927EC58}"/>
          </ac:cxnSpMkLst>
        </pc:cxnChg>
      </pc:sldChg>
      <pc:sldChg chg="addSp delSp modSp add mod">
        <pc:chgData name="Duijf, Antoinette" userId="80426808-569e-4360-acb0-e5a6dc4b8ad2" providerId="ADAL" clId="{00582A34-8C2B-428E-B5DC-339D12EFD4B8}" dt="2026-09-22T08:24:44.553" v="3565" actId="478"/>
        <pc:sldMkLst>
          <pc:docMk/>
          <pc:sldMk cId="1325250341" sldId="1567"/>
        </pc:sldMkLst>
        <pc:spChg chg="add del mod">
          <ac:chgData name="Duijf, Antoinette" userId="80426808-569e-4360-acb0-e5a6dc4b8ad2" providerId="ADAL" clId="{00582A34-8C2B-428E-B5DC-339D12EFD4B8}" dt="2026-09-22T08:24:44.553" v="3565" actId="478"/>
          <ac:spMkLst>
            <pc:docMk/>
            <pc:sldMk cId="1325250341" sldId="1567"/>
            <ac:spMk id="21" creationId="{467C23D3-8F8C-2860-DBAE-6E79BEC08550}"/>
          </ac:spMkLst>
        </pc:spChg>
        <pc:spChg chg="mod">
          <ac:chgData name="Duijf, Antoinette" userId="80426808-569e-4360-acb0-e5a6dc4b8ad2" providerId="ADAL" clId="{00582A34-8C2B-428E-B5DC-339D12EFD4B8}" dt="2026-09-22T08:06:08.462" v="3054" actId="20577"/>
          <ac:spMkLst>
            <pc:docMk/>
            <pc:sldMk cId="1325250341" sldId="1567"/>
            <ac:spMk id="33" creationId="{5263E2B9-72F3-A781-62A7-324AC7EA5D71}"/>
          </ac:spMkLst>
        </pc:spChg>
        <pc:spChg chg="mod">
          <ac:chgData name="Duijf, Antoinette" userId="80426808-569e-4360-acb0-e5a6dc4b8ad2" providerId="ADAL" clId="{00582A34-8C2B-428E-B5DC-339D12EFD4B8}" dt="2026-09-22T08:06:10.961" v="3062" actId="20577"/>
          <ac:spMkLst>
            <pc:docMk/>
            <pc:sldMk cId="1325250341" sldId="1567"/>
            <ac:spMk id="34" creationId="{CB2EC4C0-9940-04EF-6643-469F8802F569}"/>
          </ac:spMkLst>
        </pc:spChg>
        <pc:spChg chg="mod">
          <ac:chgData name="Duijf, Antoinette" userId="80426808-569e-4360-acb0-e5a6dc4b8ad2" providerId="ADAL" clId="{00582A34-8C2B-428E-B5DC-339D12EFD4B8}" dt="2026-09-22T08:07:36.471" v="3222" actId="115"/>
          <ac:spMkLst>
            <pc:docMk/>
            <pc:sldMk cId="1325250341" sldId="1567"/>
            <ac:spMk id="35" creationId="{47E249AB-BCA8-27AF-D8FE-E59C1D7DC83A}"/>
          </ac:spMkLst>
        </pc:spChg>
        <pc:spChg chg="mod">
          <ac:chgData name="Duijf, Antoinette" userId="80426808-569e-4360-acb0-e5a6dc4b8ad2" providerId="ADAL" clId="{00582A34-8C2B-428E-B5DC-339D12EFD4B8}" dt="2026-09-22T08:18:57.445" v="3441" actId="255"/>
          <ac:spMkLst>
            <pc:docMk/>
            <pc:sldMk cId="1325250341" sldId="1567"/>
            <ac:spMk id="36" creationId="{BB1D3142-129C-7772-66F3-AE042F446C04}"/>
          </ac:spMkLst>
        </pc:spChg>
        <pc:picChg chg="add mod">
          <ac:chgData name="Duijf, Antoinette" userId="80426808-569e-4360-acb0-e5a6dc4b8ad2" providerId="ADAL" clId="{00582A34-8C2B-428E-B5DC-339D12EFD4B8}" dt="2026-09-22T08:06:40.355" v="3073" actId="14100"/>
          <ac:picMkLst>
            <pc:docMk/>
            <pc:sldMk cId="1325250341" sldId="1567"/>
            <ac:picMk id="8" creationId="{66E5C04F-30C5-1C39-62BB-A5026C6655B5}"/>
          </ac:picMkLst>
        </pc:picChg>
        <pc:picChg chg="del">
          <ac:chgData name="Duijf, Antoinette" userId="80426808-569e-4360-acb0-e5a6dc4b8ad2" providerId="ADAL" clId="{00582A34-8C2B-428E-B5DC-339D12EFD4B8}" dt="2026-09-22T08:06:12.715" v="3063" actId="478"/>
          <ac:picMkLst>
            <pc:docMk/>
            <pc:sldMk cId="1325250341" sldId="1567"/>
            <ac:picMk id="9" creationId="{E41AF4BD-E26C-EF0E-66BA-3604F606DA81}"/>
          </ac:picMkLst>
        </pc:picChg>
        <pc:picChg chg="add del mod">
          <ac:chgData name="Duijf, Antoinette" userId="80426808-569e-4360-acb0-e5a6dc4b8ad2" providerId="ADAL" clId="{00582A34-8C2B-428E-B5DC-339D12EFD4B8}" dt="2026-09-22T08:24:43.850" v="3564" actId="478"/>
          <ac:picMkLst>
            <pc:docMk/>
            <pc:sldMk cId="1325250341" sldId="1567"/>
            <ac:picMk id="19" creationId="{E030C343-6703-B2AA-6294-07509A36B481}"/>
          </ac:picMkLst>
        </pc:picChg>
        <pc:picChg chg="del">
          <ac:chgData name="Duijf, Antoinette" userId="80426808-569e-4360-acb0-e5a6dc4b8ad2" providerId="ADAL" clId="{00582A34-8C2B-428E-B5DC-339D12EFD4B8}" dt="2026-09-22T08:06:13.124" v="3064" actId="478"/>
          <ac:picMkLst>
            <pc:docMk/>
            <pc:sldMk cId="1325250341" sldId="1567"/>
            <ac:picMk id="20" creationId="{DFD232E2-48A4-AFF0-A924-11B18D55B14D}"/>
          </ac:picMkLst>
        </pc:picChg>
        <pc:picChg chg="add mod">
          <ac:chgData name="Duijf, Antoinette" userId="80426808-569e-4360-acb0-e5a6dc4b8ad2" providerId="ADAL" clId="{00582A34-8C2B-428E-B5DC-339D12EFD4B8}" dt="2026-09-22T08:19:03.597" v="3443" actId="1076"/>
          <ac:picMkLst>
            <pc:docMk/>
            <pc:sldMk cId="1325250341" sldId="1567"/>
            <ac:picMk id="24" creationId="{7DACE258-58F6-07F1-13B5-A654013C6A82}"/>
          </ac:picMkLst>
        </pc:picChg>
      </pc:sldChg>
      <pc:sldChg chg="addSp delSp modSp add mod modNotesTx">
        <pc:chgData name="Duijf, Antoinette" userId="80426808-569e-4360-acb0-e5a6dc4b8ad2" providerId="ADAL" clId="{00582A34-8C2B-428E-B5DC-339D12EFD4B8}" dt="2026-09-22T09:28:57.219" v="3839" actId="6549"/>
        <pc:sldMkLst>
          <pc:docMk/>
          <pc:sldMk cId="3450082514" sldId="1568"/>
        </pc:sldMkLst>
        <pc:spChg chg="mod">
          <ac:chgData name="Duijf, Antoinette" userId="80426808-569e-4360-acb0-e5a6dc4b8ad2" providerId="ADAL" clId="{00582A34-8C2B-428E-B5DC-339D12EFD4B8}" dt="2026-09-22T09:28:57.219" v="3839" actId="6549"/>
          <ac:spMkLst>
            <pc:docMk/>
            <pc:sldMk cId="3450082514" sldId="1568"/>
            <ac:spMk id="4" creationId="{392C31E4-42B1-2ACA-519A-6AFA5D02DC43}"/>
          </ac:spMkLst>
        </pc:spChg>
        <pc:spChg chg="mod">
          <ac:chgData name="Duijf, Antoinette" userId="80426808-569e-4360-acb0-e5a6dc4b8ad2" providerId="ADAL" clId="{00582A34-8C2B-428E-B5DC-339D12EFD4B8}" dt="2026-09-22T08:23:27.797" v="3552" actId="14100"/>
          <ac:spMkLst>
            <pc:docMk/>
            <pc:sldMk cId="3450082514" sldId="1568"/>
            <ac:spMk id="11" creationId="{32987FEE-0702-1BB4-012F-5A53056968BA}"/>
          </ac:spMkLst>
        </pc:spChg>
        <pc:spChg chg="mod">
          <ac:chgData name="Duijf, Antoinette" userId="80426808-569e-4360-acb0-e5a6dc4b8ad2" providerId="ADAL" clId="{00582A34-8C2B-428E-B5DC-339D12EFD4B8}" dt="2026-09-22T08:23:23.979" v="3551" actId="1076"/>
          <ac:spMkLst>
            <pc:docMk/>
            <pc:sldMk cId="3450082514" sldId="1568"/>
            <ac:spMk id="12" creationId="{385DE94D-7AA5-FA17-FA85-4018727170C9}"/>
          </ac:spMkLst>
        </pc:spChg>
        <pc:spChg chg="del">
          <ac:chgData name="Duijf, Antoinette" userId="80426808-569e-4360-acb0-e5a6dc4b8ad2" providerId="ADAL" clId="{00582A34-8C2B-428E-B5DC-339D12EFD4B8}" dt="2026-09-22T08:20:46.561" v="3456" actId="478"/>
          <ac:spMkLst>
            <pc:docMk/>
            <pc:sldMk cId="3450082514" sldId="1568"/>
            <ac:spMk id="13" creationId="{BE6D7E60-C325-F6DF-D177-AC7EEFA83F38}"/>
          </ac:spMkLst>
        </pc:spChg>
        <pc:spChg chg="mod">
          <ac:chgData name="Duijf, Antoinette" userId="80426808-569e-4360-acb0-e5a6dc4b8ad2" providerId="ADAL" clId="{00582A34-8C2B-428E-B5DC-339D12EFD4B8}" dt="2026-09-22T08:23:11.059" v="3548" actId="1036"/>
          <ac:spMkLst>
            <pc:docMk/>
            <pc:sldMk cId="3450082514" sldId="1568"/>
            <ac:spMk id="14" creationId="{97B8DAC2-107C-07DE-B20B-67BC67D4EB09}"/>
          </ac:spMkLst>
        </pc:spChg>
        <pc:spChg chg="mod">
          <ac:chgData name="Duijf, Antoinette" userId="80426808-569e-4360-acb0-e5a6dc4b8ad2" providerId="ADAL" clId="{00582A34-8C2B-428E-B5DC-339D12EFD4B8}" dt="2026-09-22T08:23:11.059" v="3548" actId="1036"/>
          <ac:spMkLst>
            <pc:docMk/>
            <pc:sldMk cId="3450082514" sldId="1568"/>
            <ac:spMk id="15" creationId="{8250B838-3D51-8FA5-9331-C280D9C126A2}"/>
          </ac:spMkLst>
        </pc:spChg>
        <pc:spChg chg="del">
          <ac:chgData name="Duijf, Antoinette" userId="80426808-569e-4360-acb0-e5a6dc4b8ad2" providerId="ADAL" clId="{00582A34-8C2B-428E-B5DC-339D12EFD4B8}" dt="2026-09-22T08:21:06.043" v="3459" actId="478"/>
          <ac:spMkLst>
            <pc:docMk/>
            <pc:sldMk cId="3450082514" sldId="1568"/>
            <ac:spMk id="16" creationId="{DC2DCD0B-0AE8-8583-F242-461808B1F88D}"/>
          </ac:spMkLst>
        </pc:spChg>
        <pc:spChg chg="del">
          <ac:chgData name="Duijf, Antoinette" userId="80426808-569e-4360-acb0-e5a6dc4b8ad2" providerId="ADAL" clId="{00582A34-8C2B-428E-B5DC-339D12EFD4B8}" dt="2026-09-22T08:21:05.157" v="3458" actId="478"/>
          <ac:spMkLst>
            <pc:docMk/>
            <pc:sldMk cId="3450082514" sldId="1568"/>
            <ac:spMk id="17" creationId="{1B866E90-B782-51AB-23E6-90613C8C699A}"/>
          </ac:spMkLst>
        </pc:spChg>
        <pc:spChg chg="del">
          <ac:chgData name="Duijf, Antoinette" userId="80426808-569e-4360-acb0-e5a6dc4b8ad2" providerId="ADAL" clId="{00582A34-8C2B-428E-B5DC-339D12EFD4B8}" dt="2026-09-22T08:20:47.162" v="3457" actId="478"/>
          <ac:spMkLst>
            <pc:docMk/>
            <pc:sldMk cId="3450082514" sldId="1568"/>
            <ac:spMk id="18" creationId="{397CFAEA-0F0C-26F1-A00C-E5389349DC50}"/>
          </ac:spMkLst>
        </pc:spChg>
        <pc:spChg chg="mod">
          <ac:chgData name="Duijf, Antoinette" userId="80426808-569e-4360-acb0-e5a6dc4b8ad2" providerId="ADAL" clId="{00582A34-8C2B-428E-B5DC-339D12EFD4B8}" dt="2026-09-22T08:23:18.627" v="3550" actId="14100"/>
          <ac:spMkLst>
            <pc:docMk/>
            <pc:sldMk cId="3450082514" sldId="1568"/>
            <ac:spMk id="19" creationId="{08429DDF-0A20-12C4-823F-6570E0EC5886}"/>
          </ac:spMkLst>
        </pc:spChg>
        <pc:spChg chg="mod">
          <ac:chgData name="Duijf, Antoinette" userId="80426808-569e-4360-acb0-e5a6dc4b8ad2" providerId="ADAL" clId="{00582A34-8C2B-428E-B5DC-339D12EFD4B8}" dt="2026-09-22T08:23:11.059" v="3548" actId="1036"/>
          <ac:spMkLst>
            <pc:docMk/>
            <pc:sldMk cId="3450082514" sldId="1568"/>
            <ac:spMk id="24" creationId="{1458CEA5-51CC-3076-D1DE-E95C3C8B76C9}"/>
          </ac:spMkLst>
        </pc:spChg>
        <pc:spChg chg="add mod">
          <ac:chgData name="Duijf, Antoinette" userId="80426808-569e-4360-acb0-e5a6dc4b8ad2" providerId="ADAL" clId="{00582A34-8C2B-428E-B5DC-339D12EFD4B8}" dt="2026-09-22T08:24:04.344" v="3563" actId="208"/>
          <ac:spMkLst>
            <pc:docMk/>
            <pc:sldMk cId="3450082514" sldId="1568"/>
            <ac:spMk id="34" creationId="{B061714F-796B-5F7E-FC81-BD77BDBC4D96}"/>
          </ac:spMkLst>
        </pc:spChg>
        <pc:picChg chg="add mod">
          <ac:chgData name="Duijf, Antoinette" userId="80426808-569e-4360-acb0-e5a6dc4b8ad2" providerId="ADAL" clId="{00582A34-8C2B-428E-B5DC-339D12EFD4B8}" dt="2026-09-22T08:23:34.426" v="3555" actId="1076"/>
          <ac:picMkLst>
            <pc:docMk/>
            <pc:sldMk cId="3450082514" sldId="1568"/>
            <ac:picMk id="23" creationId="{29238134-733C-E305-4F39-F38C59084710}"/>
          </ac:picMkLst>
        </pc:picChg>
        <pc:picChg chg="del">
          <ac:chgData name="Duijf, Antoinette" userId="80426808-569e-4360-acb0-e5a6dc4b8ad2" providerId="ADAL" clId="{00582A34-8C2B-428E-B5DC-339D12EFD4B8}" dt="2026-09-22T08:20:43.947" v="3452" actId="478"/>
          <ac:picMkLst>
            <pc:docMk/>
            <pc:sldMk cId="3450082514" sldId="1568"/>
            <ac:picMk id="25" creationId="{408D78E2-A01F-5751-ED56-6019D37356EB}"/>
          </ac:picMkLst>
        </pc:picChg>
        <pc:picChg chg="del">
          <ac:chgData name="Duijf, Antoinette" userId="80426808-569e-4360-acb0-e5a6dc4b8ad2" providerId="ADAL" clId="{00582A34-8C2B-428E-B5DC-339D12EFD4B8}" dt="2026-09-22T08:20:43.540" v="3451" actId="478"/>
          <ac:picMkLst>
            <pc:docMk/>
            <pc:sldMk cId="3450082514" sldId="1568"/>
            <ac:picMk id="28" creationId="{924E59E8-5778-C397-5E01-9B45BDA1537D}"/>
          </ac:picMkLst>
        </pc:picChg>
        <pc:picChg chg="del">
          <ac:chgData name="Duijf, Antoinette" userId="80426808-569e-4360-acb0-e5a6dc4b8ad2" providerId="ADAL" clId="{00582A34-8C2B-428E-B5DC-339D12EFD4B8}" dt="2026-09-22T08:20:45.951" v="3455" actId="478"/>
          <ac:picMkLst>
            <pc:docMk/>
            <pc:sldMk cId="3450082514" sldId="1568"/>
            <ac:picMk id="29" creationId="{F3AD8BCE-7087-49EF-A6B5-6C9962E7A570}"/>
          </ac:picMkLst>
        </pc:picChg>
        <pc:picChg chg="del">
          <ac:chgData name="Duijf, Antoinette" userId="80426808-569e-4360-acb0-e5a6dc4b8ad2" providerId="ADAL" clId="{00582A34-8C2B-428E-B5DC-339D12EFD4B8}" dt="2026-09-22T08:20:45.122" v="3454" actId="478"/>
          <ac:picMkLst>
            <pc:docMk/>
            <pc:sldMk cId="3450082514" sldId="1568"/>
            <ac:picMk id="30" creationId="{2EBDF574-9E4A-F0E8-79B8-51D303EFAF21}"/>
          </ac:picMkLst>
        </pc:picChg>
        <pc:picChg chg="add mod">
          <ac:chgData name="Duijf, Antoinette" userId="80426808-569e-4360-acb0-e5a6dc4b8ad2" providerId="ADAL" clId="{00582A34-8C2B-428E-B5DC-339D12EFD4B8}" dt="2026-09-22T08:23:42.101" v="3558" actId="1076"/>
          <ac:picMkLst>
            <pc:docMk/>
            <pc:sldMk cId="3450082514" sldId="1568"/>
            <ac:picMk id="32" creationId="{EA67414A-9030-C041-3EBE-50734413DA59}"/>
          </ac:picMkLst>
        </pc:picChg>
        <pc:picChg chg="del">
          <ac:chgData name="Duijf, Antoinette" userId="80426808-569e-4360-acb0-e5a6dc4b8ad2" providerId="ADAL" clId="{00582A34-8C2B-428E-B5DC-339D12EFD4B8}" dt="2026-09-22T08:20:44.572" v="3453" actId="478"/>
          <ac:picMkLst>
            <pc:docMk/>
            <pc:sldMk cId="3450082514" sldId="1568"/>
            <ac:picMk id="33" creationId="{45059E5F-9068-9C2D-5881-0DB3E34B8FC1}"/>
          </ac:picMkLst>
        </pc:picChg>
        <pc:cxnChg chg="mod">
          <ac:chgData name="Duijf, Antoinette" userId="80426808-569e-4360-acb0-e5a6dc4b8ad2" providerId="ADAL" clId="{00582A34-8C2B-428E-B5DC-339D12EFD4B8}" dt="2026-09-22T08:23:11.059" v="3548" actId="1036"/>
          <ac:cxnSpMkLst>
            <pc:docMk/>
            <pc:sldMk cId="3450082514" sldId="1568"/>
            <ac:cxnSpMk id="9" creationId="{330DD72C-BC53-38A7-6615-B0943E357073}"/>
          </ac:cxnSpMkLst>
        </pc:cxnChg>
        <pc:cxnChg chg="mod">
          <ac:chgData name="Duijf, Antoinette" userId="80426808-569e-4360-acb0-e5a6dc4b8ad2" providerId="ADAL" clId="{00582A34-8C2B-428E-B5DC-339D12EFD4B8}" dt="2026-09-22T08:23:11.059" v="3548" actId="1036"/>
          <ac:cxnSpMkLst>
            <pc:docMk/>
            <pc:sldMk cId="3450082514" sldId="1568"/>
            <ac:cxnSpMk id="21" creationId="{354E4FC6-4696-AB09-D531-BB835BCF6DF2}"/>
          </ac:cxnSpMkLst>
        </pc:cxnChg>
        <pc:cxnChg chg="mod">
          <ac:chgData name="Duijf, Antoinette" userId="80426808-569e-4360-acb0-e5a6dc4b8ad2" providerId="ADAL" clId="{00582A34-8C2B-428E-B5DC-339D12EFD4B8}" dt="2026-09-22T08:23:11.059" v="3548" actId="1036"/>
          <ac:cxnSpMkLst>
            <pc:docMk/>
            <pc:sldMk cId="3450082514" sldId="1568"/>
            <ac:cxnSpMk id="22" creationId="{F4791993-7441-73A8-E14E-AA3A7140B392}"/>
          </ac:cxnSpMkLst>
        </pc:cxnChg>
        <pc:cxnChg chg="mod">
          <ac:chgData name="Duijf, Antoinette" userId="80426808-569e-4360-acb0-e5a6dc4b8ad2" providerId="ADAL" clId="{00582A34-8C2B-428E-B5DC-339D12EFD4B8}" dt="2026-09-22T08:23:11.059" v="3548" actId="1036"/>
          <ac:cxnSpMkLst>
            <pc:docMk/>
            <pc:sldMk cId="3450082514" sldId="1568"/>
            <ac:cxnSpMk id="27" creationId="{43E7EDF7-C4B6-02F1-9293-87594621761A}"/>
          </ac:cxnSpMkLst>
        </pc:cxnChg>
        <pc:cxnChg chg="mod">
          <ac:chgData name="Duijf, Antoinette" userId="80426808-569e-4360-acb0-e5a6dc4b8ad2" providerId="ADAL" clId="{00582A34-8C2B-428E-B5DC-339D12EFD4B8}" dt="2026-09-22T08:23:11.059" v="3548" actId="1036"/>
          <ac:cxnSpMkLst>
            <pc:docMk/>
            <pc:sldMk cId="3450082514" sldId="1568"/>
            <ac:cxnSpMk id="31" creationId="{6537C05E-A0DD-97DB-805C-0BD2E718D44A}"/>
          </ac:cxnSpMkLst>
        </pc:cxnChg>
      </pc:sldChg>
    </pc:docChg>
  </pc:docChgLst>
  <pc:docChgLst>
    <pc:chgData name="Harmsel ter, Marjan" userId="5bf7b4e5-383a-4bf6-a1ba-3724f9cc09cb" providerId="ADAL" clId="{7667DC48-2406-4F94-BA94-5BF632662154}"/>
    <pc:docChg chg="addSld modSld">
      <pc:chgData name="Harmsel ter, Marjan" userId="5bf7b4e5-383a-4bf6-a1ba-3724f9cc09cb" providerId="ADAL" clId="{7667DC48-2406-4F94-BA94-5BF632662154}" dt="2026-09-19T11:46:43.015" v="19"/>
      <pc:docMkLst>
        <pc:docMk/>
      </pc:docMkLst>
      <pc:sldChg chg="modNotesTx">
        <pc:chgData name="Harmsel ter, Marjan" userId="5bf7b4e5-383a-4bf6-a1ba-3724f9cc09cb" providerId="ADAL" clId="{7667DC48-2406-4F94-BA94-5BF632662154}" dt="2026-09-19T11:43:47.175" v="18" actId="20577"/>
        <pc:sldMkLst>
          <pc:docMk/>
          <pc:sldMk cId="2189114603" sldId="1437"/>
        </pc:sldMkLst>
      </pc:sldChg>
      <pc:sldChg chg="add">
        <pc:chgData name="Harmsel ter, Marjan" userId="5bf7b4e5-383a-4bf6-a1ba-3724f9cc09cb" providerId="ADAL" clId="{7667DC48-2406-4F94-BA94-5BF632662154}" dt="2026-09-19T11:46:43.015" v="19"/>
        <pc:sldMkLst>
          <pc:docMk/>
          <pc:sldMk cId="2993535991" sldId="1530"/>
        </pc:sldMkLst>
      </pc:sldChg>
      <pc:sldChg chg="add">
        <pc:chgData name="Harmsel ter, Marjan" userId="5bf7b4e5-383a-4bf6-a1ba-3724f9cc09cb" providerId="ADAL" clId="{7667DC48-2406-4F94-BA94-5BF632662154}" dt="2026-09-19T11:46:43.015" v="19"/>
        <pc:sldMkLst>
          <pc:docMk/>
          <pc:sldMk cId="414670847" sldId="1559"/>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3"/>
            <a:ext cx="3075750" cy="511813"/>
          </a:xfrm>
          <a:prstGeom prst="rect">
            <a:avLst/>
          </a:prstGeom>
        </p:spPr>
        <p:txBody>
          <a:bodyPr vert="horz" lIns="95390" tIns="47695" rIns="95390" bIns="47695" rtlCol="0"/>
          <a:lstStyle>
            <a:lvl1pPr algn="l">
              <a:defRPr sz="1300"/>
            </a:lvl1pPr>
          </a:lstStyle>
          <a:p>
            <a:endParaRPr lang="nl-NL"/>
          </a:p>
        </p:txBody>
      </p:sp>
      <p:sp>
        <p:nvSpPr>
          <p:cNvPr id="3" name="Tijdelijke aanduiding voor datum 2"/>
          <p:cNvSpPr>
            <a:spLocks noGrp="1"/>
          </p:cNvSpPr>
          <p:nvPr>
            <p:ph type="dt" sz="quarter" idx="1"/>
          </p:nvPr>
        </p:nvSpPr>
        <p:spPr>
          <a:xfrm>
            <a:off x="4021878" y="3"/>
            <a:ext cx="3075750" cy="511813"/>
          </a:xfrm>
          <a:prstGeom prst="rect">
            <a:avLst/>
          </a:prstGeom>
        </p:spPr>
        <p:txBody>
          <a:bodyPr vert="horz" lIns="95390" tIns="47695" rIns="95390" bIns="47695" rtlCol="0"/>
          <a:lstStyle>
            <a:lvl1pPr algn="r">
              <a:defRPr sz="1300"/>
            </a:lvl1pPr>
          </a:lstStyle>
          <a:p>
            <a:fld id="{EB39072A-D64F-4BD7-8E3D-8268BB93A7ED}" type="datetimeFigureOut">
              <a:rPr lang="nl-NL" smtClean="0"/>
              <a:pPr/>
              <a:t>22-9-2026</a:t>
            </a:fld>
            <a:endParaRPr lang="nl-NL"/>
          </a:p>
        </p:txBody>
      </p:sp>
      <p:sp>
        <p:nvSpPr>
          <p:cNvPr id="4" name="Tijdelijke aanduiding voor voettekst 3"/>
          <p:cNvSpPr>
            <a:spLocks noGrp="1"/>
          </p:cNvSpPr>
          <p:nvPr>
            <p:ph type="ftr" sz="quarter" idx="2"/>
          </p:nvPr>
        </p:nvSpPr>
        <p:spPr>
          <a:xfrm>
            <a:off x="0" y="9721155"/>
            <a:ext cx="3075750" cy="511812"/>
          </a:xfrm>
          <a:prstGeom prst="rect">
            <a:avLst/>
          </a:prstGeom>
        </p:spPr>
        <p:txBody>
          <a:bodyPr vert="horz" lIns="95390" tIns="47695" rIns="95390" bIns="47695" rtlCol="0" anchor="b"/>
          <a:lstStyle>
            <a:lvl1pPr algn="l">
              <a:defRPr sz="1300"/>
            </a:lvl1pPr>
          </a:lstStyle>
          <a:p>
            <a:endParaRPr lang="nl-NL"/>
          </a:p>
        </p:txBody>
      </p:sp>
      <p:sp>
        <p:nvSpPr>
          <p:cNvPr id="5" name="Tijdelijke aanduiding voor dianummer 4"/>
          <p:cNvSpPr>
            <a:spLocks noGrp="1"/>
          </p:cNvSpPr>
          <p:nvPr>
            <p:ph type="sldNum" sz="quarter" idx="3"/>
          </p:nvPr>
        </p:nvSpPr>
        <p:spPr>
          <a:xfrm>
            <a:off x="4021878" y="9721155"/>
            <a:ext cx="3075750" cy="511812"/>
          </a:xfrm>
          <a:prstGeom prst="rect">
            <a:avLst/>
          </a:prstGeom>
        </p:spPr>
        <p:txBody>
          <a:bodyPr vert="horz" lIns="95390" tIns="47695" rIns="95390" bIns="47695" rtlCol="0" anchor="b"/>
          <a:lstStyle>
            <a:lvl1pPr algn="r">
              <a:defRPr sz="1300"/>
            </a:lvl1pPr>
          </a:lstStyle>
          <a:p>
            <a:fld id="{815B568E-8D6D-4B3A-B6C1-A6B37AAA6E39}" type="slidenum">
              <a:rPr lang="nl-NL" smtClean="0"/>
              <a:pPr/>
              <a:t>‹nr.›</a:t>
            </a:fld>
            <a:endParaRPr lang="nl-NL"/>
          </a:p>
        </p:txBody>
      </p:sp>
    </p:spTree>
    <p:extLst>
      <p:ext uri="{BB962C8B-B14F-4D97-AF65-F5344CB8AC3E}">
        <p14:creationId xmlns:p14="http://schemas.microsoft.com/office/powerpoint/2010/main" val="13969258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9"/>
            <a:ext cx="3076363" cy="511730"/>
          </a:xfrm>
          <a:prstGeom prst="rect">
            <a:avLst/>
          </a:prstGeom>
        </p:spPr>
        <p:txBody>
          <a:bodyPr vert="horz" lIns="95390" tIns="47695" rIns="95390" bIns="47695" rtlCol="0"/>
          <a:lstStyle>
            <a:lvl1pPr algn="l">
              <a:defRPr sz="1300"/>
            </a:lvl1pPr>
          </a:lstStyle>
          <a:p>
            <a:endParaRPr lang="nl-NL"/>
          </a:p>
        </p:txBody>
      </p:sp>
      <p:sp>
        <p:nvSpPr>
          <p:cNvPr id="3" name="Tijdelijke aanduiding voor datum 2"/>
          <p:cNvSpPr>
            <a:spLocks noGrp="1"/>
          </p:cNvSpPr>
          <p:nvPr>
            <p:ph type="dt" idx="1"/>
          </p:nvPr>
        </p:nvSpPr>
        <p:spPr>
          <a:xfrm>
            <a:off x="4021294" y="9"/>
            <a:ext cx="3076363" cy="511730"/>
          </a:xfrm>
          <a:prstGeom prst="rect">
            <a:avLst/>
          </a:prstGeom>
        </p:spPr>
        <p:txBody>
          <a:bodyPr vert="horz" lIns="95390" tIns="47695" rIns="95390" bIns="47695" rtlCol="0"/>
          <a:lstStyle>
            <a:lvl1pPr algn="r">
              <a:defRPr sz="1300"/>
            </a:lvl1pPr>
          </a:lstStyle>
          <a:p>
            <a:fld id="{46A01AE0-AD1A-4608-AACD-4A44537BCCC3}" type="datetimeFigureOut">
              <a:rPr lang="nl-NL" smtClean="0"/>
              <a:pPr/>
              <a:t>22-9-2026</a:t>
            </a:fld>
            <a:endParaRPr lang="nl-NL"/>
          </a:p>
        </p:txBody>
      </p:sp>
      <p:sp>
        <p:nvSpPr>
          <p:cNvPr id="4" name="Tijdelijke aanduiding voor dia-afbeelding 3"/>
          <p:cNvSpPr>
            <a:spLocks noGrp="1" noRot="1" noChangeAspect="1"/>
          </p:cNvSpPr>
          <p:nvPr>
            <p:ph type="sldImg" idx="2"/>
          </p:nvPr>
        </p:nvSpPr>
        <p:spPr>
          <a:xfrm>
            <a:off x="989013" y="766763"/>
            <a:ext cx="5121275" cy="3840162"/>
          </a:xfrm>
          <a:prstGeom prst="rect">
            <a:avLst/>
          </a:prstGeom>
          <a:noFill/>
          <a:ln w="12700">
            <a:solidFill>
              <a:prstClr val="black"/>
            </a:solidFill>
          </a:ln>
        </p:spPr>
        <p:txBody>
          <a:bodyPr vert="horz" lIns="95390" tIns="47695" rIns="95390" bIns="47695" rtlCol="0" anchor="ctr"/>
          <a:lstStyle/>
          <a:p>
            <a:endParaRPr lang="nl-NL"/>
          </a:p>
        </p:txBody>
      </p:sp>
      <p:sp>
        <p:nvSpPr>
          <p:cNvPr id="5" name="Tijdelijke aanduiding voor notities 4"/>
          <p:cNvSpPr>
            <a:spLocks noGrp="1"/>
          </p:cNvSpPr>
          <p:nvPr>
            <p:ph type="body" sz="quarter" idx="3"/>
          </p:nvPr>
        </p:nvSpPr>
        <p:spPr>
          <a:xfrm>
            <a:off x="709931" y="4861441"/>
            <a:ext cx="5679440" cy="4605575"/>
          </a:xfrm>
          <a:prstGeom prst="rect">
            <a:avLst/>
          </a:prstGeom>
        </p:spPr>
        <p:txBody>
          <a:bodyPr vert="horz" lIns="95390" tIns="47695" rIns="95390" bIns="47695" rtlCol="0"/>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9721128"/>
            <a:ext cx="3076363" cy="511730"/>
          </a:xfrm>
          <a:prstGeom prst="rect">
            <a:avLst/>
          </a:prstGeom>
        </p:spPr>
        <p:txBody>
          <a:bodyPr vert="horz" lIns="95390" tIns="47695" rIns="95390" bIns="47695" rtlCol="0" anchor="b"/>
          <a:lstStyle>
            <a:lvl1pPr algn="l">
              <a:defRPr sz="1300"/>
            </a:lvl1pPr>
          </a:lstStyle>
          <a:p>
            <a:endParaRPr lang="nl-NL"/>
          </a:p>
        </p:txBody>
      </p:sp>
      <p:sp>
        <p:nvSpPr>
          <p:cNvPr id="7" name="Tijdelijke aanduiding voor dianummer 6"/>
          <p:cNvSpPr>
            <a:spLocks noGrp="1"/>
          </p:cNvSpPr>
          <p:nvPr>
            <p:ph type="sldNum" sz="quarter" idx="5"/>
          </p:nvPr>
        </p:nvSpPr>
        <p:spPr>
          <a:xfrm>
            <a:off x="4021294" y="9721128"/>
            <a:ext cx="3076363" cy="511730"/>
          </a:xfrm>
          <a:prstGeom prst="rect">
            <a:avLst/>
          </a:prstGeom>
        </p:spPr>
        <p:txBody>
          <a:bodyPr vert="horz" lIns="95390" tIns="47695" rIns="95390" bIns="47695" rtlCol="0" anchor="b"/>
          <a:lstStyle>
            <a:lvl1pPr algn="r">
              <a:defRPr sz="1300"/>
            </a:lvl1pPr>
          </a:lstStyle>
          <a:p>
            <a:fld id="{242364B7-A1BB-4DB8-BFB0-D334F87005C8}" type="slidenum">
              <a:rPr lang="nl-NL" smtClean="0"/>
              <a:pPr/>
              <a:t>‹nr.›</a:t>
            </a:fld>
            <a:endParaRPr lang="nl-NL"/>
          </a:p>
        </p:txBody>
      </p:sp>
    </p:spTree>
    <p:extLst>
      <p:ext uri="{BB962C8B-B14F-4D97-AF65-F5344CB8AC3E}">
        <p14:creationId xmlns:p14="http://schemas.microsoft.com/office/powerpoint/2010/main" val="8337729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u="sng"/>
              <a:t>Woordenlijst:</a:t>
            </a:r>
            <a:br>
              <a:rPr lang="nl-NL" u="sng"/>
            </a:br>
            <a:br>
              <a:rPr lang="nl-NL"/>
            </a:br>
            <a:r>
              <a:rPr lang="nl-NL" sz="1200" b="1" strike="noStrike" kern="1200">
                <a:solidFill>
                  <a:schemeClr val="tx1"/>
                </a:solidFill>
                <a:effectLst/>
                <a:latin typeface="+mn-lt"/>
                <a:ea typeface="+mn-ea"/>
                <a:cs typeface="+mn-cs"/>
              </a:rPr>
              <a:t>de impact:</a:t>
            </a:r>
            <a:r>
              <a:rPr lang="nl-NL" sz="1200" strike="noStrike" kern="1200">
                <a:solidFill>
                  <a:schemeClr val="tx1"/>
                </a:solidFill>
                <a:effectLst/>
                <a:latin typeface="+mn-lt"/>
                <a:ea typeface="+mn-ea"/>
                <a:cs typeface="+mn-cs"/>
              </a:rPr>
              <a:t> de invloed, het effect</a:t>
            </a:r>
          </a:p>
          <a:p>
            <a:r>
              <a:rPr lang="nl-NL" sz="1200" b="1" strike="noStrike" kern="1200">
                <a:solidFill>
                  <a:schemeClr val="tx1"/>
                </a:solidFill>
                <a:effectLst/>
                <a:latin typeface="+mn-lt"/>
                <a:ea typeface="+mn-ea"/>
                <a:cs typeface="+mn-cs"/>
              </a:rPr>
              <a:t>afbreken:</a:t>
            </a:r>
            <a:r>
              <a:rPr lang="nl-NL" sz="1200" strike="noStrike" kern="1200">
                <a:solidFill>
                  <a:schemeClr val="tx1"/>
                </a:solidFill>
                <a:effectLst/>
                <a:latin typeface="+mn-lt"/>
                <a:ea typeface="+mn-ea"/>
                <a:cs typeface="+mn-cs"/>
              </a:rPr>
              <a:t> in kleinere stukjes splitsen</a:t>
            </a:r>
          </a:p>
          <a:p>
            <a:r>
              <a:rPr lang="nl-NL" sz="1200" b="1" strike="noStrike" kern="1200">
                <a:solidFill>
                  <a:schemeClr val="tx1"/>
                </a:solidFill>
                <a:effectLst/>
                <a:latin typeface="+mn-lt"/>
                <a:ea typeface="+mn-ea"/>
                <a:cs typeface="+mn-cs"/>
              </a:rPr>
              <a:t>slijten:</a:t>
            </a:r>
            <a:r>
              <a:rPr lang="nl-NL" sz="1200" strike="noStrike" kern="1200">
                <a:solidFill>
                  <a:schemeClr val="tx1"/>
                </a:solidFill>
                <a:effectLst/>
                <a:latin typeface="+mn-lt"/>
                <a:ea typeface="+mn-ea"/>
                <a:cs typeface="+mn-cs"/>
              </a:rPr>
              <a:t> door gebruik langzaam dunner of minder sterk worden</a:t>
            </a:r>
          </a:p>
          <a:p>
            <a:r>
              <a:rPr lang="nl-NL" sz="1200" b="1" strike="noStrike" kern="1200">
                <a:solidFill>
                  <a:schemeClr val="tx1"/>
                </a:solidFill>
                <a:effectLst/>
                <a:latin typeface="+mn-lt"/>
                <a:ea typeface="+mn-ea"/>
                <a:cs typeface="+mn-cs"/>
              </a:rPr>
              <a:t>afkomstig zijn van:</a:t>
            </a:r>
            <a:r>
              <a:rPr lang="nl-NL" sz="1200" strike="noStrike" kern="1200">
                <a:solidFill>
                  <a:schemeClr val="tx1"/>
                </a:solidFill>
                <a:effectLst/>
                <a:latin typeface="+mn-lt"/>
                <a:ea typeface="+mn-ea"/>
                <a:cs typeface="+mn-cs"/>
              </a:rPr>
              <a:t> komen van</a:t>
            </a:r>
          </a:p>
          <a:p>
            <a:r>
              <a:rPr lang="nl-NL" sz="1200" b="1" strike="noStrike" kern="1200">
                <a:solidFill>
                  <a:schemeClr val="tx1"/>
                </a:solidFill>
                <a:effectLst/>
                <a:latin typeface="+mn-lt"/>
                <a:ea typeface="+mn-ea"/>
                <a:cs typeface="+mn-cs"/>
              </a:rPr>
              <a:t>belanden:</a:t>
            </a:r>
            <a:r>
              <a:rPr lang="nl-NL" sz="1200" strike="noStrike" kern="1200">
                <a:solidFill>
                  <a:schemeClr val="tx1"/>
                </a:solidFill>
                <a:effectLst/>
                <a:latin typeface="+mn-lt"/>
                <a:ea typeface="+mn-ea"/>
                <a:cs typeface="+mn-cs"/>
              </a:rPr>
              <a:t> terechtkomen</a:t>
            </a:r>
          </a:p>
          <a:p>
            <a:r>
              <a:rPr lang="nl-NL" sz="1200" b="1" strike="noStrike" kern="1200">
                <a:solidFill>
                  <a:schemeClr val="tx1"/>
                </a:solidFill>
                <a:effectLst/>
                <a:latin typeface="+mn-lt"/>
                <a:ea typeface="+mn-ea"/>
                <a:cs typeface="+mn-cs"/>
              </a:rPr>
              <a:t>de installatie:</a:t>
            </a:r>
            <a:r>
              <a:rPr lang="nl-NL" sz="1200" strike="noStrike" kern="1200">
                <a:solidFill>
                  <a:schemeClr val="tx1"/>
                </a:solidFill>
                <a:effectLst/>
                <a:latin typeface="+mn-lt"/>
                <a:ea typeface="+mn-ea"/>
                <a:cs typeface="+mn-cs"/>
              </a:rPr>
              <a:t> de bij elkaar horende apparaten</a:t>
            </a:r>
          </a:p>
          <a:p>
            <a:r>
              <a:rPr lang="nl-NL" sz="1200" b="1" strike="noStrike" kern="1200">
                <a:solidFill>
                  <a:schemeClr val="tx1"/>
                </a:solidFill>
                <a:effectLst/>
                <a:latin typeface="+mn-lt"/>
                <a:ea typeface="+mn-ea"/>
                <a:cs typeface="+mn-cs"/>
              </a:rPr>
              <a:t>benadrukken:</a:t>
            </a:r>
            <a:r>
              <a:rPr lang="nl-NL" sz="1200" strike="noStrike" kern="1200">
                <a:solidFill>
                  <a:schemeClr val="tx1"/>
                </a:solidFill>
                <a:effectLst/>
                <a:latin typeface="+mn-lt"/>
                <a:ea typeface="+mn-ea"/>
                <a:cs typeface="+mn-cs"/>
              </a:rPr>
              <a:t> extra duidelijk benoemen</a:t>
            </a:r>
          </a:p>
          <a:p>
            <a:r>
              <a:rPr lang="nl-NL" sz="1200" b="1" strike="noStrike" kern="1200">
                <a:solidFill>
                  <a:schemeClr val="tx1"/>
                </a:solidFill>
                <a:effectLst/>
                <a:latin typeface="+mn-lt"/>
                <a:ea typeface="+mn-ea"/>
                <a:cs typeface="+mn-cs"/>
              </a:rPr>
              <a:t>recyclen:</a:t>
            </a:r>
            <a:r>
              <a:rPr lang="nl-NL" sz="1200" strike="noStrike" kern="1200">
                <a:solidFill>
                  <a:schemeClr val="tx1"/>
                </a:solidFill>
                <a:effectLst/>
                <a:latin typeface="+mn-lt"/>
                <a:ea typeface="+mn-ea"/>
                <a:cs typeface="+mn-cs"/>
              </a:rPr>
              <a:t> opnieuw gebruiken</a:t>
            </a:r>
          </a:p>
          <a:p>
            <a:r>
              <a:rPr lang="nl-NL" sz="1200" b="1" strike="noStrike" kern="1200">
                <a:solidFill>
                  <a:schemeClr val="tx1"/>
                </a:solidFill>
                <a:effectLst/>
                <a:latin typeface="+mn-lt"/>
                <a:ea typeface="+mn-ea"/>
                <a:cs typeface="+mn-cs"/>
              </a:rPr>
              <a:t>het keurmerk:</a:t>
            </a:r>
            <a:r>
              <a:rPr lang="nl-NL" sz="1200" strike="noStrike" kern="1200">
                <a:solidFill>
                  <a:schemeClr val="tx1"/>
                </a:solidFill>
                <a:effectLst/>
                <a:latin typeface="+mn-lt"/>
                <a:ea typeface="+mn-ea"/>
                <a:cs typeface="+mn-cs"/>
              </a:rPr>
              <a:t> het teken dat laat zien dat een product gekeurd is en voldoet aan bepaalde eisen</a:t>
            </a:r>
          </a:p>
          <a:p>
            <a:r>
              <a:rPr lang="nl-NL" sz="1200" b="1" strike="noStrike" kern="1200">
                <a:solidFill>
                  <a:schemeClr val="tx1"/>
                </a:solidFill>
                <a:effectLst/>
                <a:latin typeface="+mn-lt"/>
                <a:ea typeface="+mn-ea"/>
                <a:cs typeface="+mn-cs"/>
              </a:rPr>
              <a:t>bevatten:</a:t>
            </a:r>
            <a:r>
              <a:rPr lang="nl-NL" sz="1200" strike="noStrike" kern="1200">
                <a:solidFill>
                  <a:schemeClr val="tx1"/>
                </a:solidFill>
                <a:effectLst/>
                <a:latin typeface="+mn-lt"/>
                <a:ea typeface="+mn-ea"/>
                <a:cs typeface="+mn-cs"/>
              </a:rPr>
              <a:t> in zich hebben</a:t>
            </a:r>
          </a:p>
          <a:p>
            <a:endParaRPr lang="nl-NL"/>
          </a:p>
        </p:txBody>
      </p:sp>
      <p:sp>
        <p:nvSpPr>
          <p:cNvPr id="4" name="Tijdelijke aanduiding voor dianummer 3"/>
          <p:cNvSpPr>
            <a:spLocks noGrp="1"/>
          </p:cNvSpPr>
          <p:nvPr>
            <p:ph type="sldNum" sz="quarter" idx="5"/>
          </p:nvPr>
        </p:nvSpPr>
        <p:spPr/>
        <p:txBody>
          <a:bodyPr/>
          <a:lstStyle/>
          <a:p>
            <a:fld id="{242364B7-A1BB-4DB8-BFB0-D334F87005C8}" type="slidenum">
              <a:rPr lang="nl-NL" smtClean="0"/>
              <a:pPr/>
              <a:t>1</a:t>
            </a:fld>
            <a:endParaRPr lang="nl-NL"/>
          </a:p>
        </p:txBody>
      </p:sp>
    </p:spTree>
    <p:extLst>
      <p:ext uri="{BB962C8B-B14F-4D97-AF65-F5344CB8AC3E}">
        <p14:creationId xmlns:p14="http://schemas.microsoft.com/office/powerpoint/2010/main" val="7402401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Bron afbeelding: Kentalis</a:t>
            </a:r>
          </a:p>
        </p:txBody>
      </p:sp>
      <p:sp>
        <p:nvSpPr>
          <p:cNvPr id="4" name="Tijdelijke aanduiding voor dianummer 3"/>
          <p:cNvSpPr>
            <a:spLocks noGrp="1"/>
          </p:cNvSpPr>
          <p:nvPr>
            <p:ph type="sldNum" sz="quarter" idx="5"/>
          </p:nvPr>
        </p:nvSpPr>
        <p:spPr/>
        <p:txBody>
          <a:bodyPr/>
          <a:lstStyle/>
          <a:p>
            <a:fld id="{242364B7-A1BB-4DB8-BFB0-D334F87005C8}" type="slidenum">
              <a:rPr lang="nl-NL" smtClean="0"/>
              <a:pPr/>
              <a:t>2</a:t>
            </a:fld>
            <a:endParaRPr lang="nl-NL"/>
          </a:p>
        </p:txBody>
      </p:sp>
    </p:spTree>
    <p:extLst>
      <p:ext uri="{BB962C8B-B14F-4D97-AF65-F5344CB8AC3E}">
        <p14:creationId xmlns:p14="http://schemas.microsoft.com/office/powerpoint/2010/main" val="26844985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Bron afbeelding: AI</a:t>
            </a:r>
          </a:p>
        </p:txBody>
      </p:sp>
      <p:sp>
        <p:nvSpPr>
          <p:cNvPr id="4" name="Tijdelijke aanduiding voor dianummer 3"/>
          <p:cNvSpPr>
            <a:spLocks noGrp="1"/>
          </p:cNvSpPr>
          <p:nvPr>
            <p:ph type="sldNum" sz="quarter" idx="10"/>
          </p:nvPr>
        </p:nvSpPr>
        <p:spPr/>
        <p:txBody>
          <a:bodyPr/>
          <a:lstStyle/>
          <a:p>
            <a:fld id="{242364B7-A1BB-4DB8-BFB0-D334F87005C8}" type="slidenum">
              <a:rPr lang="nl-NL" smtClean="0"/>
              <a:pPr/>
              <a:t>3</a:t>
            </a:fld>
            <a:endParaRPr lang="nl-NL"/>
          </a:p>
        </p:txBody>
      </p:sp>
    </p:spTree>
    <p:extLst>
      <p:ext uri="{BB962C8B-B14F-4D97-AF65-F5344CB8AC3E}">
        <p14:creationId xmlns:p14="http://schemas.microsoft.com/office/powerpoint/2010/main" val="24654115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Bron afbeelding: AI</a:t>
            </a:r>
          </a:p>
          <a:p>
            <a:endParaRPr lang="nl-NL"/>
          </a:p>
        </p:txBody>
      </p:sp>
      <p:sp>
        <p:nvSpPr>
          <p:cNvPr id="4" name="Tijdelijke aanduiding voor dianummer 3"/>
          <p:cNvSpPr>
            <a:spLocks noGrp="1"/>
          </p:cNvSpPr>
          <p:nvPr>
            <p:ph type="sldNum" sz="quarter" idx="10"/>
          </p:nvPr>
        </p:nvSpPr>
        <p:spPr/>
        <p:txBody>
          <a:bodyPr/>
          <a:lstStyle/>
          <a:p>
            <a:fld id="{242364B7-A1BB-4DB8-BFB0-D334F87005C8}" type="slidenum">
              <a:rPr lang="nl-NL" smtClean="0"/>
              <a:pPr/>
              <a:t>4</a:t>
            </a:fld>
            <a:endParaRPr lang="nl-NL"/>
          </a:p>
        </p:txBody>
      </p:sp>
    </p:spTree>
    <p:extLst>
      <p:ext uri="{BB962C8B-B14F-4D97-AF65-F5344CB8AC3E}">
        <p14:creationId xmlns:p14="http://schemas.microsoft.com/office/powerpoint/2010/main" val="10193853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Bron afbeelding: AI</a:t>
            </a:r>
          </a:p>
          <a:p>
            <a:endParaRPr lang="nl-NL"/>
          </a:p>
        </p:txBody>
      </p:sp>
      <p:sp>
        <p:nvSpPr>
          <p:cNvPr id="4" name="Tijdelijke aanduiding voor dianummer 3"/>
          <p:cNvSpPr>
            <a:spLocks noGrp="1"/>
          </p:cNvSpPr>
          <p:nvPr>
            <p:ph type="sldNum" sz="quarter" idx="10"/>
          </p:nvPr>
        </p:nvSpPr>
        <p:spPr/>
        <p:txBody>
          <a:bodyPr/>
          <a:lstStyle/>
          <a:p>
            <a:fld id="{242364B7-A1BB-4DB8-BFB0-D334F87005C8}" type="slidenum">
              <a:rPr lang="nl-NL" smtClean="0"/>
              <a:pPr/>
              <a:t>5</a:t>
            </a:fld>
            <a:endParaRPr lang="nl-NL"/>
          </a:p>
        </p:txBody>
      </p:sp>
    </p:spTree>
    <p:extLst>
      <p:ext uri="{BB962C8B-B14F-4D97-AF65-F5344CB8AC3E}">
        <p14:creationId xmlns:p14="http://schemas.microsoft.com/office/powerpoint/2010/main" val="25159687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Bron afbeelding: AI</a:t>
            </a:r>
          </a:p>
          <a:p>
            <a:endParaRPr lang="nl-NL"/>
          </a:p>
        </p:txBody>
      </p:sp>
      <p:sp>
        <p:nvSpPr>
          <p:cNvPr id="4" name="Tijdelijke aanduiding voor dianummer 3"/>
          <p:cNvSpPr>
            <a:spLocks noGrp="1"/>
          </p:cNvSpPr>
          <p:nvPr>
            <p:ph type="sldNum" sz="quarter" idx="10"/>
          </p:nvPr>
        </p:nvSpPr>
        <p:spPr/>
        <p:txBody>
          <a:bodyPr/>
          <a:lstStyle/>
          <a:p>
            <a:fld id="{242364B7-A1BB-4DB8-BFB0-D334F87005C8}" type="slidenum">
              <a:rPr lang="nl-NL" smtClean="0"/>
              <a:pPr/>
              <a:t>6</a:t>
            </a:fld>
            <a:endParaRPr lang="nl-NL"/>
          </a:p>
        </p:txBody>
      </p:sp>
    </p:spTree>
    <p:extLst>
      <p:ext uri="{BB962C8B-B14F-4D97-AF65-F5344CB8AC3E}">
        <p14:creationId xmlns:p14="http://schemas.microsoft.com/office/powerpoint/2010/main" val="31681947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Bron afbeelding: AI</a:t>
            </a:r>
          </a:p>
          <a:p>
            <a:endParaRPr lang="nl-NL"/>
          </a:p>
        </p:txBody>
      </p:sp>
      <p:sp>
        <p:nvSpPr>
          <p:cNvPr id="4" name="Tijdelijke aanduiding voor dianummer 3"/>
          <p:cNvSpPr>
            <a:spLocks noGrp="1"/>
          </p:cNvSpPr>
          <p:nvPr>
            <p:ph type="sldNum" sz="quarter" idx="10"/>
          </p:nvPr>
        </p:nvSpPr>
        <p:spPr/>
        <p:txBody>
          <a:bodyPr/>
          <a:lstStyle/>
          <a:p>
            <a:fld id="{242364B7-A1BB-4DB8-BFB0-D334F87005C8}" type="slidenum">
              <a:rPr lang="nl-NL" smtClean="0"/>
              <a:pPr/>
              <a:t>7</a:t>
            </a:fld>
            <a:endParaRPr lang="nl-NL"/>
          </a:p>
        </p:txBody>
      </p:sp>
    </p:spTree>
    <p:extLst>
      <p:ext uri="{BB962C8B-B14F-4D97-AF65-F5344CB8AC3E}">
        <p14:creationId xmlns:p14="http://schemas.microsoft.com/office/powerpoint/2010/main" val="38206948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Bron afbeelding: AI</a:t>
            </a:r>
          </a:p>
          <a:p>
            <a:endParaRPr lang="nl-NL"/>
          </a:p>
        </p:txBody>
      </p:sp>
      <p:sp>
        <p:nvSpPr>
          <p:cNvPr id="4" name="Tijdelijke aanduiding voor dianummer 3"/>
          <p:cNvSpPr>
            <a:spLocks noGrp="1"/>
          </p:cNvSpPr>
          <p:nvPr>
            <p:ph type="sldNum" sz="quarter" idx="10"/>
          </p:nvPr>
        </p:nvSpPr>
        <p:spPr/>
        <p:txBody>
          <a:bodyPr/>
          <a:lstStyle/>
          <a:p>
            <a:fld id="{242364B7-A1BB-4DB8-BFB0-D334F87005C8}" type="slidenum">
              <a:rPr lang="nl-NL" smtClean="0"/>
              <a:pPr/>
              <a:t>8</a:t>
            </a:fld>
            <a:endParaRPr lang="nl-NL"/>
          </a:p>
        </p:txBody>
      </p:sp>
    </p:spTree>
    <p:extLst>
      <p:ext uri="{BB962C8B-B14F-4D97-AF65-F5344CB8AC3E}">
        <p14:creationId xmlns:p14="http://schemas.microsoft.com/office/powerpoint/2010/main" val="18215055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Bron afbeelding: AI</a:t>
            </a:r>
          </a:p>
          <a:p>
            <a:endParaRPr lang="nl-NL"/>
          </a:p>
        </p:txBody>
      </p:sp>
      <p:sp>
        <p:nvSpPr>
          <p:cNvPr id="4" name="Tijdelijke aanduiding voor dianummer 3"/>
          <p:cNvSpPr>
            <a:spLocks noGrp="1"/>
          </p:cNvSpPr>
          <p:nvPr>
            <p:ph type="sldNum" sz="quarter" idx="10"/>
          </p:nvPr>
        </p:nvSpPr>
        <p:spPr/>
        <p:txBody>
          <a:bodyPr/>
          <a:lstStyle/>
          <a:p>
            <a:fld id="{242364B7-A1BB-4DB8-BFB0-D334F87005C8}" type="slidenum">
              <a:rPr lang="nl-NL" smtClean="0"/>
              <a:pPr/>
              <a:t>9</a:t>
            </a:fld>
            <a:endParaRPr lang="nl-NL"/>
          </a:p>
        </p:txBody>
      </p:sp>
    </p:spTree>
    <p:extLst>
      <p:ext uri="{BB962C8B-B14F-4D97-AF65-F5344CB8AC3E}">
        <p14:creationId xmlns:p14="http://schemas.microsoft.com/office/powerpoint/2010/main" val="32005623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Bron afbeelding: AI</a:t>
            </a:r>
          </a:p>
          <a:p>
            <a:endParaRPr lang="nl-NL"/>
          </a:p>
        </p:txBody>
      </p:sp>
      <p:sp>
        <p:nvSpPr>
          <p:cNvPr id="4" name="Tijdelijke aanduiding voor dianummer 3"/>
          <p:cNvSpPr>
            <a:spLocks noGrp="1"/>
          </p:cNvSpPr>
          <p:nvPr>
            <p:ph type="sldNum" sz="quarter" idx="10"/>
          </p:nvPr>
        </p:nvSpPr>
        <p:spPr/>
        <p:txBody>
          <a:bodyPr/>
          <a:lstStyle/>
          <a:p>
            <a:fld id="{242364B7-A1BB-4DB8-BFB0-D334F87005C8}" type="slidenum">
              <a:rPr lang="nl-NL" smtClean="0"/>
              <a:pPr/>
              <a:t>10</a:t>
            </a:fld>
            <a:endParaRPr lang="nl-NL"/>
          </a:p>
        </p:txBody>
      </p:sp>
    </p:spTree>
    <p:extLst>
      <p:ext uri="{BB962C8B-B14F-4D97-AF65-F5344CB8AC3E}">
        <p14:creationId xmlns:p14="http://schemas.microsoft.com/office/powerpoint/2010/main" val="10134792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Bron afbeelding: AI</a:t>
            </a:r>
          </a:p>
          <a:p>
            <a:endParaRPr lang="nl-NL"/>
          </a:p>
        </p:txBody>
      </p:sp>
      <p:sp>
        <p:nvSpPr>
          <p:cNvPr id="4" name="Tijdelijke aanduiding voor dianummer 3"/>
          <p:cNvSpPr>
            <a:spLocks noGrp="1"/>
          </p:cNvSpPr>
          <p:nvPr>
            <p:ph type="sldNum" sz="quarter" idx="10"/>
          </p:nvPr>
        </p:nvSpPr>
        <p:spPr/>
        <p:txBody>
          <a:bodyPr/>
          <a:lstStyle/>
          <a:p>
            <a:fld id="{242364B7-A1BB-4DB8-BFB0-D334F87005C8}" type="slidenum">
              <a:rPr lang="nl-NL" smtClean="0"/>
              <a:pPr/>
              <a:t>11</a:t>
            </a:fld>
            <a:endParaRPr lang="nl-NL"/>
          </a:p>
        </p:txBody>
      </p:sp>
    </p:spTree>
    <p:extLst>
      <p:ext uri="{BB962C8B-B14F-4D97-AF65-F5344CB8AC3E}">
        <p14:creationId xmlns:p14="http://schemas.microsoft.com/office/powerpoint/2010/main" val="34887578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Bron afbeelding: AI</a:t>
            </a:r>
          </a:p>
          <a:p>
            <a:endParaRPr lang="nl-NL"/>
          </a:p>
        </p:txBody>
      </p:sp>
      <p:sp>
        <p:nvSpPr>
          <p:cNvPr id="4" name="Tijdelijke aanduiding voor dianummer 3"/>
          <p:cNvSpPr>
            <a:spLocks noGrp="1"/>
          </p:cNvSpPr>
          <p:nvPr>
            <p:ph type="sldNum" sz="quarter" idx="10"/>
          </p:nvPr>
        </p:nvSpPr>
        <p:spPr/>
        <p:txBody>
          <a:bodyPr/>
          <a:lstStyle/>
          <a:p>
            <a:fld id="{242364B7-A1BB-4DB8-BFB0-D334F87005C8}" type="slidenum">
              <a:rPr lang="nl-NL" smtClean="0"/>
              <a:pPr/>
              <a:t>12</a:t>
            </a:fld>
            <a:endParaRPr lang="nl-NL"/>
          </a:p>
        </p:txBody>
      </p:sp>
    </p:spTree>
    <p:extLst>
      <p:ext uri="{BB962C8B-B14F-4D97-AF65-F5344CB8AC3E}">
        <p14:creationId xmlns:p14="http://schemas.microsoft.com/office/powerpoint/2010/main" val="16469914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242364B7-A1BB-4DB8-BFB0-D334F87005C8}" type="slidenum">
              <a:rPr lang="nl-NL" smtClean="0"/>
              <a:pPr/>
              <a:t>13</a:t>
            </a:fld>
            <a:endParaRPr lang="nl-NL"/>
          </a:p>
        </p:txBody>
      </p:sp>
    </p:spTree>
    <p:extLst>
      <p:ext uri="{BB962C8B-B14F-4D97-AF65-F5344CB8AC3E}">
        <p14:creationId xmlns:p14="http://schemas.microsoft.com/office/powerpoint/2010/main" val="21821294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Bron afbeeldingen: Shutterstock.com </a:t>
            </a:r>
          </a:p>
        </p:txBody>
      </p:sp>
      <p:sp>
        <p:nvSpPr>
          <p:cNvPr id="4" name="Tijdelijke aanduiding voor dianummer 3"/>
          <p:cNvSpPr>
            <a:spLocks noGrp="1"/>
          </p:cNvSpPr>
          <p:nvPr>
            <p:ph type="sldNum" sz="quarter" idx="5"/>
          </p:nvPr>
        </p:nvSpPr>
        <p:spPr/>
        <p:txBody>
          <a:bodyPr/>
          <a:lstStyle/>
          <a:p>
            <a:fld id="{242364B7-A1BB-4DB8-BFB0-D334F87005C8}" type="slidenum">
              <a:rPr lang="nl-NL" smtClean="0"/>
              <a:pPr/>
              <a:t>14</a:t>
            </a:fld>
            <a:endParaRPr lang="nl-NL"/>
          </a:p>
        </p:txBody>
      </p:sp>
    </p:spTree>
    <p:extLst>
      <p:ext uri="{BB962C8B-B14F-4D97-AF65-F5344CB8AC3E}">
        <p14:creationId xmlns:p14="http://schemas.microsoft.com/office/powerpoint/2010/main" val="252719861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11AF27-8427-0C37-5482-F902DF605857}"/>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C769DC0E-58F2-E616-BAB8-B34383FFA471}"/>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DDCCC40B-2421-DB82-A399-B26C77B55E2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Bron afbeeldingen: Shutterstock.com / AI</a:t>
            </a:r>
          </a:p>
        </p:txBody>
      </p:sp>
      <p:sp>
        <p:nvSpPr>
          <p:cNvPr id="4" name="Tijdelijke aanduiding voor dianummer 3">
            <a:extLst>
              <a:ext uri="{FF2B5EF4-FFF2-40B4-BE49-F238E27FC236}">
                <a16:creationId xmlns:a16="http://schemas.microsoft.com/office/drawing/2014/main" id="{A8EDC9C5-AA46-EC92-93EE-CA63E9EF06A7}"/>
              </a:ext>
            </a:extLst>
          </p:cNvPr>
          <p:cNvSpPr>
            <a:spLocks noGrp="1"/>
          </p:cNvSpPr>
          <p:nvPr>
            <p:ph type="sldNum" sz="quarter" idx="5"/>
          </p:nvPr>
        </p:nvSpPr>
        <p:spPr/>
        <p:txBody>
          <a:bodyPr/>
          <a:lstStyle/>
          <a:p>
            <a:fld id="{242364B7-A1BB-4DB8-BFB0-D334F87005C8}" type="slidenum">
              <a:rPr lang="nl-NL" smtClean="0"/>
              <a:pPr/>
              <a:t>15</a:t>
            </a:fld>
            <a:endParaRPr lang="nl-NL"/>
          </a:p>
        </p:txBody>
      </p:sp>
    </p:spTree>
    <p:extLst>
      <p:ext uri="{BB962C8B-B14F-4D97-AF65-F5344CB8AC3E}">
        <p14:creationId xmlns:p14="http://schemas.microsoft.com/office/powerpoint/2010/main" val="9821841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2756EF-0021-1FEC-5503-A0F7162D356A}"/>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3E3AD2A2-8863-EBFB-5260-74EA20E3EFC2}"/>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67B35655-6BDF-ADB9-A216-59C733305AF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Bron afbeeldingen: Shutterstock.com / AI</a:t>
            </a:r>
          </a:p>
        </p:txBody>
      </p:sp>
      <p:sp>
        <p:nvSpPr>
          <p:cNvPr id="4" name="Tijdelijke aanduiding voor dianummer 3">
            <a:extLst>
              <a:ext uri="{FF2B5EF4-FFF2-40B4-BE49-F238E27FC236}">
                <a16:creationId xmlns:a16="http://schemas.microsoft.com/office/drawing/2014/main" id="{97DC32A4-1325-1B14-6301-B5987BE28C9A}"/>
              </a:ext>
            </a:extLst>
          </p:cNvPr>
          <p:cNvSpPr>
            <a:spLocks noGrp="1"/>
          </p:cNvSpPr>
          <p:nvPr>
            <p:ph type="sldNum" sz="quarter" idx="5"/>
          </p:nvPr>
        </p:nvSpPr>
        <p:spPr/>
        <p:txBody>
          <a:bodyPr/>
          <a:lstStyle/>
          <a:p>
            <a:fld id="{242364B7-A1BB-4DB8-BFB0-D334F87005C8}" type="slidenum">
              <a:rPr lang="nl-NL" smtClean="0"/>
              <a:pPr/>
              <a:t>16</a:t>
            </a:fld>
            <a:endParaRPr lang="nl-NL"/>
          </a:p>
        </p:txBody>
      </p:sp>
    </p:spTree>
    <p:extLst>
      <p:ext uri="{BB962C8B-B14F-4D97-AF65-F5344CB8AC3E}">
        <p14:creationId xmlns:p14="http://schemas.microsoft.com/office/powerpoint/2010/main" val="35849931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Bron afbeeldingen: Shutterstock.com / AI</a:t>
            </a:r>
          </a:p>
        </p:txBody>
      </p:sp>
      <p:sp>
        <p:nvSpPr>
          <p:cNvPr id="4" name="Tijdelijke aanduiding voor dianummer 3"/>
          <p:cNvSpPr>
            <a:spLocks noGrp="1"/>
          </p:cNvSpPr>
          <p:nvPr>
            <p:ph type="sldNum" sz="quarter" idx="5"/>
          </p:nvPr>
        </p:nvSpPr>
        <p:spPr/>
        <p:txBody>
          <a:bodyPr/>
          <a:lstStyle/>
          <a:p>
            <a:fld id="{242364B7-A1BB-4DB8-BFB0-D334F87005C8}" type="slidenum">
              <a:rPr lang="nl-NL" smtClean="0"/>
              <a:pPr/>
              <a:t>17</a:t>
            </a:fld>
            <a:endParaRPr lang="nl-NL"/>
          </a:p>
        </p:txBody>
      </p:sp>
    </p:spTree>
    <p:extLst>
      <p:ext uri="{BB962C8B-B14F-4D97-AF65-F5344CB8AC3E}">
        <p14:creationId xmlns:p14="http://schemas.microsoft.com/office/powerpoint/2010/main" val="382299944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Bron afbeeldingen: AI</a:t>
            </a:r>
          </a:p>
        </p:txBody>
      </p:sp>
      <p:sp>
        <p:nvSpPr>
          <p:cNvPr id="4" name="Tijdelijke aanduiding voor dianummer 3"/>
          <p:cNvSpPr>
            <a:spLocks noGrp="1"/>
          </p:cNvSpPr>
          <p:nvPr>
            <p:ph type="sldNum" sz="quarter" idx="5"/>
          </p:nvPr>
        </p:nvSpPr>
        <p:spPr/>
        <p:txBody>
          <a:bodyPr/>
          <a:lstStyle/>
          <a:p>
            <a:fld id="{242364B7-A1BB-4DB8-BFB0-D334F87005C8}" type="slidenum">
              <a:rPr lang="nl-NL" smtClean="0"/>
              <a:pPr/>
              <a:t>18</a:t>
            </a:fld>
            <a:endParaRPr lang="nl-NL"/>
          </a:p>
        </p:txBody>
      </p:sp>
    </p:spTree>
    <p:extLst>
      <p:ext uri="{BB962C8B-B14F-4D97-AF65-F5344CB8AC3E}">
        <p14:creationId xmlns:p14="http://schemas.microsoft.com/office/powerpoint/2010/main" val="100859946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Bron afbeeldingen: AI / Shutterstock.com</a:t>
            </a:r>
          </a:p>
        </p:txBody>
      </p:sp>
      <p:sp>
        <p:nvSpPr>
          <p:cNvPr id="4" name="Tijdelijke aanduiding voor dianummer 3"/>
          <p:cNvSpPr>
            <a:spLocks noGrp="1"/>
          </p:cNvSpPr>
          <p:nvPr>
            <p:ph type="sldNum" sz="quarter" idx="5"/>
          </p:nvPr>
        </p:nvSpPr>
        <p:spPr/>
        <p:txBody>
          <a:bodyPr/>
          <a:lstStyle/>
          <a:p>
            <a:fld id="{242364B7-A1BB-4DB8-BFB0-D334F87005C8}" type="slidenum">
              <a:rPr lang="nl-NL" smtClean="0"/>
              <a:pPr/>
              <a:t>19</a:t>
            </a:fld>
            <a:endParaRPr lang="nl-NL"/>
          </a:p>
        </p:txBody>
      </p:sp>
    </p:spTree>
    <p:extLst>
      <p:ext uri="{BB962C8B-B14F-4D97-AF65-F5344CB8AC3E}">
        <p14:creationId xmlns:p14="http://schemas.microsoft.com/office/powerpoint/2010/main" val="55761961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Bron afbeeldingen: Shutterstock.com</a:t>
            </a:r>
          </a:p>
        </p:txBody>
      </p:sp>
      <p:sp>
        <p:nvSpPr>
          <p:cNvPr id="4" name="Tijdelijke aanduiding voor dianummer 3"/>
          <p:cNvSpPr>
            <a:spLocks noGrp="1"/>
          </p:cNvSpPr>
          <p:nvPr>
            <p:ph type="sldNum" sz="quarter" idx="5"/>
          </p:nvPr>
        </p:nvSpPr>
        <p:spPr/>
        <p:txBody>
          <a:bodyPr/>
          <a:lstStyle/>
          <a:p>
            <a:fld id="{242364B7-A1BB-4DB8-BFB0-D334F87005C8}" type="slidenum">
              <a:rPr lang="nl-NL" smtClean="0"/>
              <a:pPr/>
              <a:t>20</a:t>
            </a:fld>
            <a:endParaRPr lang="nl-NL"/>
          </a:p>
        </p:txBody>
      </p:sp>
    </p:spTree>
    <p:extLst>
      <p:ext uri="{BB962C8B-B14F-4D97-AF65-F5344CB8AC3E}">
        <p14:creationId xmlns:p14="http://schemas.microsoft.com/office/powerpoint/2010/main" val="137666728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F530C1-5063-60E4-56BD-B6063F4D26B9}"/>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FD17AF7C-DEBE-9304-5DC3-8A5B56332D62}"/>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711CABAE-B8B5-9391-78A1-1E38A6E89F99}"/>
              </a:ext>
            </a:extLst>
          </p:cNvPr>
          <p:cNvSpPr>
            <a:spLocks noGrp="1"/>
          </p:cNvSpPr>
          <p:nvPr>
            <p:ph type="body" idx="1"/>
          </p:nvPr>
        </p:nvSpPr>
        <p:spPr/>
        <p:txBody>
          <a:bodyPr/>
          <a:lstStyle/>
          <a:p>
            <a:r>
              <a:rPr lang="nl-NL"/>
              <a:t>Bron afbeeldingen: AI / Shutterstock.com</a:t>
            </a:r>
          </a:p>
        </p:txBody>
      </p:sp>
      <p:sp>
        <p:nvSpPr>
          <p:cNvPr id="4" name="Tijdelijke aanduiding voor dianummer 3">
            <a:extLst>
              <a:ext uri="{FF2B5EF4-FFF2-40B4-BE49-F238E27FC236}">
                <a16:creationId xmlns:a16="http://schemas.microsoft.com/office/drawing/2014/main" id="{B986CE52-3F06-9E1F-6BAA-4F387212FEF0}"/>
              </a:ext>
            </a:extLst>
          </p:cNvPr>
          <p:cNvSpPr>
            <a:spLocks noGrp="1"/>
          </p:cNvSpPr>
          <p:nvPr>
            <p:ph type="sldNum" sz="quarter" idx="5"/>
          </p:nvPr>
        </p:nvSpPr>
        <p:spPr/>
        <p:txBody>
          <a:bodyPr/>
          <a:lstStyle/>
          <a:p>
            <a:fld id="{242364B7-A1BB-4DB8-BFB0-D334F87005C8}" type="slidenum">
              <a:rPr lang="nl-NL" smtClean="0"/>
              <a:pPr/>
              <a:t>21</a:t>
            </a:fld>
            <a:endParaRPr lang="nl-NL"/>
          </a:p>
        </p:txBody>
      </p:sp>
    </p:spTree>
    <p:extLst>
      <p:ext uri="{BB962C8B-B14F-4D97-AF65-F5344CB8AC3E}">
        <p14:creationId xmlns:p14="http://schemas.microsoft.com/office/powerpoint/2010/main" val="30492892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5935C6-CDE5-162F-421E-F530C8F90C11}"/>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C225F587-B979-B510-3F32-03E3651F4709}"/>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28F44F36-3F11-2AF9-5104-4F06DA908EB5}"/>
              </a:ext>
            </a:extLst>
          </p:cNvPr>
          <p:cNvSpPr>
            <a:spLocks noGrp="1"/>
          </p:cNvSpPr>
          <p:nvPr>
            <p:ph type="body" idx="1"/>
          </p:nvPr>
        </p:nvSpPr>
        <p:spPr/>
        <p:txBody>
          <a:bodyPr/>
          <a:lstStyle/>
          <a:p>
            <a:r>
              <a:rPr lang="nl-NL"/>
              <a:t>Bron afbeeldingen: Shutterstock.com / AI</a:t>
            </a:r>
          </a:p>
        </p:txBody>
      </p:sp>
      <p:sp>
        <p:nvSpPr>
          <p:cNvPr id="4" name="Tijdelijke aanduiding voor dianummer 3">
            <a:extLst>
              <a:ext uri="{FF2B5EF4-FFF2-40B4-BE49-F238E27FC236}">
                <a16:creationId xmlns:a16="http://schemas.microsoft.com/office/drawing/2014/main" id="{9B9F732B-28BD-40BD-BE23-9169B63C1A49}"/>
              </a:ext>
            </a:extLst>
          </p:cNvPr>
          <p:cNvSpPr>
            <a:spLocks noGrp="1"/>
          </p:cNvSpPr>
          <p:nvPr>
            <p:ph type="sldNum" sz="quarter" idx="5"/>
          </p:nvPr>
        </p:nvSpPr>
        <p:spPr/>
        <p:txBody>
          <a:bodyPr/>
          <a:lstStyle/>
          <a:p>
            <a:fld id="{242364B7-A1BB-4DB8-BFB0-D334F87005C8}" type="slidenum">
              <a:rPr lang="nl-NL" smtClean="0"/>
              <a:pPr/>
              <a:t>22</a:t>
            </a:fld>
            <a:endParaRPr lang="nl-NL"/>
          </a:p>
        </p:txBody>
      </p:sp>
    </p:spTree>
    <p:extLst>
      <p:ext uri="{BB962C8B-B14F-4D97-AF65-F5344CB8AC3E}">
        <p14:creationId xmlns:p14="http://schemas.microsoft.com/office/powerpoint/2010/main" val="311030733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Bron afbeeldingen: </a:t>
            </a:r>
            <a:r>
              <a:rPr lang="nl-NL" err="1"/>
              <a:t>Shutterstock</a:t>
            </a:r>
            <a:r>
              <a:rPr lang="nl-NL"/>
              <a:t>.com / AI</a:t>
            </a:r>
          </a:p>
        </p:txBody>
      </p:sp>
      <p:sp>
        <p:nvSpPr>
          <p:cNvPr id="4" name="Tijdelijke aanduiding voor dianummer 3"/>
          <p:cNvSpPr>
            <a:spLocks noGrp="1"/>
          </p:cNvSpPr>
          <p:nvPr>
            <p:ph type="sldNum" sz="quarter" idx="5"/>
          </p:nvPr>
        </p:nvSpPr>
        <p:spPr/>
        <p:txBody>
          <a:bodyPr/>
          <a:lstStyle/>
          <a:p>
            <a:fld id="{242364B7-A1BB-4DB8-BFB0-D334F87005C8}" type="slidenum">
              <a:rPr lang="nl-NL" smtClean="0"/>
              <a:pPr/>
              <a:t>23</a:t>
            </a:fld>
            <a:endParaRPr lang="nl-NL"/>
          </a:p>
        </p:txBody>
      </p:sp>
    </p:spTree>
    <p:extLst>
      <p:ext uri="{BB962C8B-B14F-4D97-AF65-F5344CB8AC3E}">
        <p14:creationId xmlns:p14="http://schemas.microsoft.com/office/powerpoint/2010/main" val="7813770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nl-NL"/>
              <a:t>Klik om de stijl te bewerken</a:t>
            </a:r>
          </a:p>
        </p:txBody>
      </p:sp>
      <p:sp>
        <p:nvSpPr>
          <p:cNvPr id="3" name="Ond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a:t>Klik om de ondertitelstijl van het model te bewerken</a:t>
            </a:r>
          </a:p>
        </p:txBody>
      </p:sp>
      <p:sp>
        <p:nvSpPr>
          <p:cNvPr id="4" name="Tijdelijke aanduiding voor datum 3"/>
          <p:cNvSpPr>
            <a:spLocks noGrp="1"/>
          </p:cNvSpPr>
          <p:nvPr>
            <p:ph type="dt" sz="half" idx="10"/>
          </p:nvPr>
        </p:nvSpPr>
        <p:spPr/>
        <p:txBody>
          <a:bodyPr/>
          <a:lstStyle/>
          <a:p>
            <a:fld id="{203DE57F-8325-458E-8D52-C029C9799A4B}" type="datetimeFigureOut">
              <a:rPr lang="nl-NL" smtClean="0"/>
              <a:pPr/>
              <a:t>22-9-2026</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9AFFF233-AB27-4114-B24D-691BAAF647DA}" type="slidenum">
              <a:rPr lang="nl-NL" smtClean="0"/>
              <a:pPr/>
              <a:t>‹nr.›</a:t>
            </a:fld>
            <a:endParaRPr lang="nl-NL"/>
          </a:p>
        </p:txBody>
      </p:sp>
    </p:spTree>
    <p:extLst>
      <p:ext uri="{BB962C8B-B14F-4D97-AF65-F5344CB8AC3E}">
        <p14:creationId xmlns:p14="http://schemas.microsoft.com/office/powerpoint/2010/main" val="22575165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p:txBody>
          <a:bodyPr/>
          <a:lstStyle/>
          <a:p>
            <a:fld id="{203DE57F-8325-458E-8D52-C029C9799A4B}" type="datetimeFigureOut">
              <a:rPr lang="nl-NL" smtClean="0"/>
              <a:pPr/>
              <a:t>22-9-2026</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9AFFF233-AB27-4114-B24D-691BAAF647DA}" type="slidenum">
              <a:rPr lang="nl-NL" smtClean="0"/>
              <a:pPr/>
              <a:t>‹nr.›</a:t>
            </a:fld>
            <a:endParaRPr lang="nl-NL"/>
          </a:p>
        </p:txBody>
      </p:sp>
    </p:spTree>
    <p:extLst>
      <p:ext uri="{BB962C8B-B14F-4D97-AF65-F5344CB8AC3E}">
        <p14:creationId xmlns:p14="http://schemas.microsoft.com/office/powerpoint/2010/main" val="507195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nl-NL"/>
              <a:t>Klik om de stijl te bewerken</a:t>
            </a:r>
          </a:p>
        </p:txBody>
      </p:sp>
      <p:sp>
        <p:nvSpPr>
          <p:cNvPr id="3" name="Tijdelijke aanduiding voor teks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 om de modelstijlen te bewerken</a:t>
            </a:r>
          </a:p>
        </p:txBody>
      </p:sp>
      <p:sp>
        <p:nvSpPr>
          <p:cNvPr id="4" name="Tijdelijke aanduiding voor datum 3"/>
          <p:cNvSpPr>
            <a:spLocks noGrp="1"/>
          </p:cNvSpPr>
          <p:nvPr>
            <p:ph type="dt" sz="half" idx="10"/>
          </p:nvPr>
        </p:nvSpPr>
        <p:spPr/>
        <p:txBody>
          <a:bodyPr/>
          <a:lstStyle/>
          <a:p>
            <a:fld id="{203DE57F-8325-458E-8D52-C029C9799A4B}" type="datetimeFigureOut">
              <a:rPr lang="nl-NL" smtClean="0"/>
              <a:pPr/>
              <a:t>22-9-2026</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9AFFF233-AB27-4114-B24D-691BAAF647DA}" type="slidenum">
              <a:rPr lang="nl-NL" smtClean="0"/>
              <a:pPr/>
              <a:t>‹nr.›</a:t>
            </a:fld>
            <a:endParaRPr lang="nl-NL"/>
          </a:p>
        </p:txBody>
      </p:sp>
    </p:spTree>
    <p:extLst>
      <p:ext uri="{BB962C8B-B14F-4D97-AF65-F5344CB8AC3E}">
        <p14:creationId xmlns:p14="http://schemas.microsoft.com/office/powerpoint/2010/main" val="27033370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p:cNvSpPr>
            <a:spLocks noGrp="1"/>
          </p:cNvSpPr>
          <p:nvPr>
            <p:ph type="dt" sz="half" idx="10"/>
          </p:nvPr>
        </p:nvSpPr>
        <p:spPr/>
        <p:txBody>
          <a:bodyPr/>
          <a:lstStyle/>
          <a:p>
            <a:fld id="{203DE57F-8325-458E-8D52-C029C9799A4B}" type="datetimeFigureOut">
              <a:rPr lang="nl-NL" smtClean="0"/>
              <a:pPr/>
              <a:t>22-9-2026</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9AFFF233-AB27-4114-B24D-691BAAF647DA}" type="slidenum">
              <a:rPr lang="nl-NL" smtClean="0"/>
              <a:pPr/>
              <a:t>‹nr.›</a:t>
            </a:fld>
            <a:endParaRPr lang="nl-NL"/>
          </a:p>
        </p:txBody>
      </p:sp>
    </p:spTree>
    <p:extLst>
      <p:ext uri="{BB962C8B-B14F-4D97-AF65-F5344CB8AC3E}">
        <p14:creationId xmlns:p14="http://schemas.microsoft.com/office/powerpoint/2010/main" val="4027445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nl-NL"/>
              <a:t>Klik om de stijl te bewerken</a:t>
            </a:r>
          </a:p>
        </p:txBody>
      </p:sp>
      <p:sp>
        <p:nvSpPr>
          <p:cNvPr id="3" name="Tijdelijke aanduiding vo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p:cNvSpPr>
            <a:spLocks noGrp="1"/>
          </p:cNvSpPr>
          <p:nvPr>
            <p:ph type="dt" sz="half" idx="10"/>
          </p:nvPr>
        </p:nvSpPr>
        <p:spPr/>
        <p:txBody>
          <a:bodyPr/>
          <a:lstStyle/>
          <a:p>
            <a:fld id="{203DE57F-8325-458E-8D52-C029C9799A4B}" type="datetimeFigureOut">
              <a:rPr lang="nl-NL" smtClean="0"/>
              <a:pPr/>
              <a:t>22-9-2026</a:t>
            </a:fld>
            <a:endParaRPr lang="nl-NL"/>
          </a:p>
        </p:txBody>
      </p:sp>
      <p:sp>
        <p:nvSpPr>
          <p:cNvPr id="8" name="Tijdelijke aanduiding voor voettekst 7"/>
          <p:cNvSpPr>
            <a:spLocks noGrp="1"/>
          </p:cNvSpPr>
          <p:nvPr>
            <p:ph type="ftr" sz="quarter" idx="11"/>
          </p:nvPr>
        </p:nvSpPr>
        <p:spPr/>
        <p:txBody>
          <a:bodyPr/>
          <a:lstStyle/>
          <a:p>
            <a:endParaRPr lang="nl-NL"/>
          </a:p>
        </p:txBody>
      </p:sp>
      <p:sp>
        <p:nvSpPr>
          <p:cNvPr id="9" name="Tijdelijke aanduiding voor dianummer 8"/>
          <p:cNvSpPr>
            <a:spLocks noGrp="1"/>
          </p:cNvSpPr>
          <p:nvPr>
            <p:ph type="sldNum" sz="quarter" idx="12"/>
          </p:nvPr>
        </p:nvSpPr>
        <p:spPr/>
        <p:txBody>
          <a:bodyPr/>
          <a:lstStyle/>
          <a:p>
            <a:fld id="{9AFFF233-AB27-4114-B24D-691BAAF647DA}" type="slidenum">
              <a:rPr lang="nl-NL" smtClean="0"/>
              <a:pPr/>
              <a:t>‹nr.›</a:t>
            </a:fld>
            <a:endParaRPr lang="nl-NL"/>
          </a:p>
        </p:txBody>
      </p:sp>
    </p:spTree>
    <p:extLst>
      <p:ext uri="{BB962C8B-B14F-4D97-AF65-F5344CB8AC3E}">
        <p14:creationId xmlns:p14="http://schemas.microsoft.com/office/powerpoint/2010/main" val="4316031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datum 2"/>
          <p:cNvSpPr>
            <a:spLocks noGrp="1"/>
          </p:cNvSpPr>
          <p:nvPr>
            <p:ph type="dt" sz="half" idx="10"/>
          </p:nvPr>
        </p:nvSpPr>
        <p:spPr/>
        <p:txBody>
          <a:bodyPr/>
          <a:lstStyle/>
          <a:p>
            <a:fld id="{203DE57F-8325-458E-8D52-C029C9799A4B}" type="datetimeFigureOut">
              <a:rPr lang="nl-NL" smtClean="0"/>
              <a:pPr/>
              <a:t>22-9-2026</a:t>
            </a:fld>
            <a:endParaRPr lang="nl-NL"/>
          </a:p>
        </p:txBody>
      </p:sp>
      <p:sp>
        <p:nvSpPr>
          <p:cNvPr id="4" name="Tijdelijke aanduiding voor voettekst 3"/>
          <p:cNvSpPr>
            <a:spLocks noGrp="1"/>
          </p:cNvSpPr>
          <p:nvPr>
            <p:ph type="ftr" sz="quarter" idx="11"/>
          </p:nvPr>
        </p:nvSpPr>
        <p:spPr/>
        <p:txBody>
          <a:bodyPr/>
          <a:lstStyle/>
          <a:p>
            <a:endParaRPr lang="nl-NL"/>
          </a:p>
        </p:txBody>
      </p:sp>
      <p:sp>
        <p:nvSpPr>
          <p:cNvPr id="5" name="Tijdelijke aanduiding voor dianummer 4"/>
          <p:cNvSpPr>
            <a:spLocks noGrp="1"/>
          </p:cNvSpPr>
          <p:nvPr>
            <p:ph type="sldNum" sz="quarter" idx="12"/>
          </p:nvPr>
        </p:nvSpPr>
        <p:spPr/>
        <p:txBody>
          <a:bodyPr/>
          <a:lstStyle/>
          <a:p>
            <a:fld id="{9AFFF233-AB27-4114-B24D-691BAAF647DA}" type="slidenum">
              <a:rPr lang="nl-NL" smtClean="0"/>
              <a:pPr/>
              <a:t>‹nr.›</a:t>
            </a:fld>
            <a:endParaRPr lang="nl-NL"/>
          </a:p>
        </p:txBody>
      </p:sp>
    </p:spTree>
    <p:extLst>
      <p:ext uri="{BB962C8B-B14F-4D97-AF65-F5344CB8AC3E}">
        <p14:creationId xmlns:p14="http://schemas.microsoft.com/office/powerpoint/2010/main" val="406973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fld id="{203DE57F-8325-458E-8D52-C029C9799A4B}" type="datetimeFigureOut">
              <a:rPr lang="nl-NL" smtClean="0"/>
              <a:pPr/>
              <a:t>22-9-2026</a:t>
            </a:fld>
            <a:endParaRPr lang="nl-NL"/>
          </a:p>
        </p:txBody>
      </p:sp>
      <p:sp>
        <p:nvSpPr>
          <p:cNvPr id="3" name="Tijdelijke aanduiding voor voettekst 2"/>
          <p:cNvSpPr>
            <a:spLocks noGrp="1"/>
          </p:cNvSpPr>
          <p:nvPr>
            <p:ph type="ftr" sz="quarter" idx="11"/>
          </p:nvPr>
        </p:nvSpPr>
        <p:spPr/>
        <p:txBody>
          <a:bodyPr/>
          <a:lstStyle/>
          <a:p>
            <a:endParaRPr lang="nl-NL"/>
          </a:p>
        </p:txBody>
      </p:sp>
      <p:sp>
        <p:nvSpPr>
          <p:cNvPr id="4" name="Tijdelijke aanduiding voor dianummer 3"/>
          <p:cNvSpPr>
            <a:spLocks noGrp="1"/>
          </p:cNvSpPr>
          <p:nvPr>
            <p:ph type="sldNum" sz="quarter" idx="12"/>
          </p:nvPr>
        </p:nvSpPr>
        <p:spPr/>
        <p:txBody>
          <a:bodyPr/>
          <a:lstStyle/>
          <a:p>
            <a:fld id="{9AFFF233-AB27-4114-B24D-691BAAF647DA}" type="slidenum">
              <a:rPr lang="nl-NL" smtClean="0"/>
              <a:pPr/>
              <a:t>‹nr.›</a:t>
            </a:fld>
            <a:endParaRPr lang="nl-NL"/>
          </a:p>
        </p:txBody>
      </p:sp>
    </p:spTree>
    <p:extLst>
      <p:ext uri="{BB962C8B-B14F-4D97-AF65-F5344CB8AC3E}">
        <p14:creationId xmlns:p14="http://schemas.microsoft.com/office/powerpoint/2010/main" val="30335464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nl-NL"/>
              <a:t>Klik om de stijl te bewerken</a:t>
            </a:r>
          </a:p>
        </p:txBody>
      </p:sp>
      <p:sp>
        <p:nvSpPr>
          <p:cNvPr id="3" name="Tijdelijke aanduiding voor inhou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Tijdelijke aanduiding voor datum 4"/>
          <p:cNvSpPr>
            <a:spLocks noGrp="1"/>
          </p:cNvSpPr>
          <p:nvPr>
            <p:ph type="dt" sz="half" idx="10"/>
          </p:nvPr>
        </p:nvSpPr>
        <p:spPr/>
        <p:txBody>
          <a:bodyPr/>
          <a:lstStyle/>
          <a:p>
            <a:fld id="{203DE57F-8325-458E-8D52-C029C9799A4B}" type="datetimeFigureOut">
              <a:rPr lang="nl-NL" smtClean="0"/>
              <a:pPr/>
              <a:t>22-9-2026</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9AFFF233-AB27-4114-B24D-691BAAF647DA}" type="slidenum">
              <a:rPr lang="nl-NL" smtClean="0"/>
              <a:pPr/>
              <a:t>‹nr.›</a:t>
            </a:fld>
            <a:endParaRPr lang="nl-NL"/>
          </a:p>
        </p:txBody>
      </p:sp>
    </p:spTree>
    <p:extLst>
      <p:ext uri="{BB962C8B-B14F-4D97-AF65-F5344CB8AC3E}">
        <p14:creationId xmlns:p14="http://schemas.microsoft.com/office/powerpoint/2010/main" val="18350749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nl-NL"/>
              <a:t>Klik om de stijl te bewerken</a:t>
            </a:r>
          </a:p>
        </p:txBody>
      </p:sp>
      <p:sp>
        <p:nvSpPr>
          <p:cNvPr id="3" name="Tijdelijke aanduiding voor afbeelding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Tijdelijke aanduiding voor datum 4"/>
          <p:cNvSpPr>
            <a:spLocks noGrp="1"/>
          </p:cNvSpPr>
          <p:nvPr>
            <p:ph type="dt" sz="half" idx="10"/>
          </p:nvPr>
        </p:nvSpPr>
        <p:spPr/>
        <p:txBody>
          <a:bodyPr/>
          <a:lstStyle/>
          <a:p>
            <a:fld id="{203DE57F-8325-458E-8D52-C029C9799A4B}" type="datetimeFigureOut">
              <a:rPr lang="nl-NL" smtClean="0"/>
              <a:pPr/>
              <a:t>22-9-2026</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9AFFF233-AB27-4114-B24D-691BAAF647DA}" type="slidenum">
              <a:rPr lang="nl-NL" smtClean="0"/>
              <a:pPr/>
              <a:t>‹nr.›</a:t>
            </a:fld>
            <a:endParaRPr lang="nl-NL"/>
          </a:p>
        </p:txBody>
      </p:sp>
    </p:spTree>
    <p:extLst>
      <p:ext uri="{BB962C8B-B14F-4D97-AF65-F5344CB8AC3E}">
        <p14:creationId xmlns:p14="http://schemas.microsoft.com/office/powerpoint/2010/main" val="37246374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p:txBody>
          <a:bodyPr/>
          <a:lstStyle/>
          <a:p>
            <a:fld id="{203DE57F-8325-458E-8D52-C029C9799A4B}" type="datetimeFigureOut">
              <a:rPr lang="nl-NL" smtClean="0"/>
              <a:pPr/>
              <a:t>22-9-2026</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9AFFF233-AB27-4114-B24D-691BAAF647DA}" type="slidenum">
              <a:rPr lang="nl-NL" smtClean="0"/>
              <a:pPr/>
              <a:t>‹nr.›</a:t>
            </a:fld>
            <a:endParaRPr lang="nl-NL"/>
          </a:p>
        </p:txBody>
      </p:sp>
    </p:spTree>
    <p:extLst>
      <p:ext uri="{BB962C8B-B14F-4D97-AF65-F5344CB8AC3E}">
        <p14:creationId xmlns:p14="http://schemas.microsoft.com/office/powerpoint/2010/main" val="30191838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629400" y="274638"/>
            <a:ext cx="2057400" cy="5851525"/>
          </a:xfrm>
        </p:spPr>
        <p:txBody>
          <a:bodyPr vert="eaVert"/>
          <a:lstStyle/>
          <a:p>
            <a:r>
              <a:rPr lang="nl-NL"/>
              <a:t>Klik om de stijl te bewerken</a:t>
            </a:r>
          </a:p>
        </p:txBody>
      </p:sp>
      <p:sp>
        <p:nvSpPr>
          <p:cNvPr id="3" name="Tijdelijke aanduiding voor verticale tekst 2"/>
          <p:cNvSpPr>
            <a:spLocks noGrp="1"/>
          </p:cNvSpPr>
          <p:nvPr>
            <p:ph type="body" orient="vert" idx="1"/>
          </p:nvPr>
        </p:nvSpPr>
        <p:spPr>
          <a:xfrm>
            <a:off x="457200" y="274638"/>
            <a:ext cx="6019800" cy="5851525"/>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p:txBody>
          <a:bodyPr/>
          <a:lstStyle/>
          <a:p>
            <a:fld id="{203DE57F-8325-458E-8D52-C029C9799A4B}" type="datetimeFigureOut">
              <a:rPr lang="nl-NL" smtClean="0"/>
              <a:pPr/>
              <a:t>22-9-2026</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9AFFF233-AB27-4114-B24D-691BAAF647DA}" type="slidenum">
              <a:rPr lang="nl-NL" smtClean="0"/>
              <a:pPr/>
              <a:t>‹nr.›</a:t>
            </a:fld>
            <a:endParaRPr lang="nl-NL"/>
          </a:p>
        </p:txBody>
      </p:sp>
    </p:spTree>
    <p:extLst>
      <p:ext uri="{BB962C8B-B14F-4D97-AF65-F5344CB8AC3E}">
        <p14:creationId xmlns:p14="http://schemas.microsoft.com/office/powerpoint/2010/main" val="41621254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nl-NL"/>
              <a:t>Klik om de stijl te bewerken</a:t>
            </a:r>
          </a:p>
        </p:txBody>
      </p:sp>
      <p:sp>
        <p:nvSpPr>
          <p:cNvPr id="3" name="Tijdelijke aanduiding voor teks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03DE57F-8325-458E-8D52-C029C9799A4B}" type="datetimeFigureOut">
              <a:rPr lang="nl-NL" smtClean="0"/>
              <a:pPr/>
              <a:t>22-9-2026</a:t>
            </a:fld>
            <a:endParaRPr lang="nl-NL"/>
          </a:p>
        </p:txBody>
      </p:sp>
      <p:sp>
        <p:nvSpPr>
          <p:cNvPr id="5" name="Tijdelijke aanduiding voor voettekst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FFF233-AB27-4114-B24D-691BAAF647DA}" type="slidenum">
              <a:rPr lang="nl-NL" smtClean="0"/>
              <a:pPr/>
              <a:t>‹nr.›</a:t>
            </a:fld>
            <a:endParaRPr lang="nl-NL"/>
          </a:p>
        </p:txBody>
      </p:sp>
    </p:spTree>
    <p:extLst>
      <p:ext uri="{BB962C8B-B14F-4D97-AF65-F5344CB8AC3E}">
        <p14:creationId xmlns:p14="http://schemas.microsoft.com/office/powerpoint/2010/main" val="35627223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3.png"/><Relationship Id="rId7" Type="http://schemas.microsoft.com/office/2007/relationships/hdphoto" Target="../media/hdphoto2.wdp"/><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15.png"/><Relationship Id="rId5" Type="http://schemas.microsoft.com/office/2007/relationships/hdphoto" Target="../media/hdphoto1.wdp"/><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18.jpeg"/><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image" Target="../media/image19.png"/><Relationship Id="rId4" Type="http://schemas.openxmlformats.org/officeDocument/2006/relationships/image" Target="../media/image10.png"/></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7.xml"/><Relationship Id="rId5" Type="http://schemas.openxmlformats.org/officeDocument/2006/relationships/image" Target="../media/image20.jpeg"/><Relationship Id="rId4" Type="http://schemas.openxmlformats.org/officeDocument/2006/relationships/image" Target="../media/image7.png"/></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8.xml"/><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11.png"/></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jpeg"/></Relationships>
</file>

<file path=ppt/slides/_rels/slide21.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7.png"/><Relationship Id="rId7" Type="http://schemas.openxmlformats.org/officeDocument/2006/relationships/image" Target="../media/image30.jpe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29.jpeg"/><Relationship Id="rId5" Type="http://schemas.openxmlformats.org/officeDocument/2006/relationships/image" Target="../media/image28.png"/><Relationship Id="rId4" Type="http://schemas.openxmlformats.org/officeDocument/2006/relationships/image" Target="../media/image9.png"/></Relationships>
</file>

<file path=ppt/slides/_rels/slide22.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34.pn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33.jpeg"/><Relationship Id="rId5" Type="http://schemas.openxmlformats.org/officeDocument/2006/relationships/image" Target="../media/image32.png"/><Relationship Id="rId4" Type="http://schemas.openxmlformats.org/officeDocument/2006/relationships/image" Target="../media/image12.png"/></Relationships>
</file>

<file path=ppt/slides/_rels/slide2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36.jpeg"/><Relationship Id="rId5" Type="http://schemas.openxmlformats.org/officeDocument/2006/relationships/image" Target="../media/image35.jpe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vak 2">
            <a:extLst>
              <a:ext uri="{FF2B5EF4-FFF2-40B4-BE49-F238E27FC236}">
                <a16:creationId xmlns:a16="http://schemas.microsoft.com/office/drawing/2014/main" id="{C8F56DF4-4298-91B7-5BA2-E7A7CFFFCFD9}"/>
              </a:ext>
            </a:extLst>
          </p:cNvPr>
          <p:cNvSpPr txBox="1"/>
          <p:nvPr/>
        </p:nvSpPr>
        <p:spPr>
          <a:xfrm>
            <a:off x="0" y="-48881"/>
            <a:ext cx="9252520" cy="7294305"/>
          </a:xfrm>
          <a:prstGeom prst="rect">
            <a:avLst/>
          </a:prstGeom>
          <a:noFill/>
        </p:spPr>
        <p:txBody>
          <a:bodyPr wrap="square">
            <a:spAutoFit/>
          </a:bodyPr>
          <a:lstStyle/>
          <a:p>
            <a:r>
              <a:rPr lang="nl-NL" u="sng" err="1">
                <a:solidFill>
                  <a:prstClr val="black"/>
                </a:solidFill>
              </a:rPr>
              <a:t>Semantisatieverhaal</a:t>
            </a:r>
            <a:r>
              <a:rPr lang="nl-NL" u="sng">
                <a:solidFill>
                  <a:prstClr val="black"/>
                </a:solidFill>
              </a:rPr>
              <a:t> B:</a:t>
            </a:r>
          </a:p>
          <a:p>
            <a:pPr>
              <a:lnSpc>
                <a:spcPct val="100000"/>
              </a:lnSpc>
              <a:buNone/>
            </a:pPr>
            <a:r>
              <a:rPr lang="nl-NL" sz="1800" kern="100">
                <a:effectLst/>
                <a:latin typeface="+mn-lt"/>
                <a:ea typeface="Aptos" panose="020B0004020202020204" pitchFamily="34" charset="0"/>
                <a:cs typeface="Times New Roman" panose="02020603050405020304" pitchFamily="18" charset="0"/>
              </a:rPr>
              <a:t>Ik sprak laatst met een fietsenmaker. Hij vertelde dat hij regelmatig oude fietsen krijgt die mensen niet meer gebruiken. Zo kwam er ook een oude fiets bij hem terecht. De fiets </a:t>
            </a:r>
            <a:r>
              <a:rPr lang="nl-NL" sz="1800" b="1" u="sng" kern="100">
                <a:effectLst/>
                <a:latin typeface="+mn-lt"/>
                <a:ea typeface="Aptos" panose="020B0004020202020204" pitchFamily="34" charset="0"/>
                <a:cs typeface="Times New Roman" panose="02020603050405020304" pitchFamily="18" charset="0"/>
              </a:rPr>
              <a:t>was afkomstig van</a:t>
            </a:r>
            <a:r>
              <a:rPr lang="nl-NL" sz="1800" b="1" kern="100">
                <a:effectLst/>
                <a:latin typeface="+mn-lt"/>
                <a:ea typeface="Aptos" panose="020B0004020202020204" pitchFamily="34" charset="0"/>
                <a:cs typeface="Times New Roman" panose="02020603050405020304" pitchFamily="18" charset="0"/>
              </a:rPr>
              <a:t>, </a:t>
            </a:r>
            <a:r>
              <a:rPr lang="nl-NL" sz="1800" b="1" i="1" kern="100">
                <a:effectLst/>
                <a:latin typeface="+mn-lt"/>
                <a:ea typeface="Aptos" panose="020B0004020202020204" pitchFamily="34" charset="0"/>
                <a:cs typeface="Times New Roman" panose="02020603050405020304" pitchFamily="18" charset="0"/>
              </a:rPr>
              <a:t>kwam van een, </a:t>
            </a:r>
            <a:r>
              <a:rPr lang="nl-NL" sz="1800" kern="100">
                <a:effectLst/>
                <a:latin typeface="+mn-lt"/>
                <a:ea typeface="Aptos" panose="020B0004020202020204" pitchFamily="34" charset="0"/>
                <a:cs typeface="Times New Roman" panose="02020603050405020304" pitchFamily="18" charset="0"/>
              </a:rPr>
              <a:t>een gezin dat de fiets niet meer nodig had. Gelukkig </a:t>
            </a:r>
            <a:r>
              <a:rPr lang="nl-NL" sz="1800" b="1" u="sng" kern="100">
                <a:effectLst/>
                <a:latin typeface="+mn-lt"/>
                <a:ea typeface="Aptos" panose="020B0004020202020204" pitchFamily="34" charset="0"/>
                <a:cs typeface="Times New Roman" panose="02020603050405020304" pitchFamily="18" charset="0"/>
              </a:rPr>
              <a:t>belandt</a:t>
            </a:r>
            <a:r>
              <a:rPr lang="nl-NL" sz="1800" kern="100">
                <a:effectLst/>
                <a:latin typeface="+mn-lt"/>
                <a:ea typeface="Aptos" panose="020B0004020202020204" pitchFamily="34" charset="0"/>
                <a:cs typeface="Times New Roman" panose="02020603050405020304" pitchFamily="18" charset="0"/>
              </a:rPr>
              <a:t> zo’n fiets niet meteen op de afvalberg! Belanden betekent </a:t>
            </a:r>
            <a:r>
              <a:rPr lang="nl-NL" sz="1800" b="1" i="1" kern="100">
                <a:effectLst/>
                <a:latin typeface="+mn-lt"/>
                <a:ea typeface="Aptos" panose="020B0004020202020204" pitchFamily="34" charset="0"/>
                <a:cs typeface="Times New Roman" panose="02020603050405020304" pitchFamily="18" charset="0"/>
              </a:rPr>
              <a:t>terechtkomen</a:t>
            </a:r>
            <a:r>
              <a:rPr lang="nl-NL" sz="1800" kern="100">
                <a:effectLst/>
                <a:latin typeface="+mn-lt"/>
                <a:ea typeface="Aptos" panose="020B0004020202020204" pitchFamily="34" charset="0"/>
                <a:cs typeface="Times New Roman" panose="02020603050405020304" pitchFamily="18" charset="0"/>
              </a:rPr>
              <a:t>. Hij komt dus niet zomaar terecht op de afvalberg</a:t>
            </a:r>
            <a:r>
              <a:rPr lang="nl-NL" sz="1800" b="1" i="1" kern="100">
                <a:effectLst/>
                <a:latin typeface="+mn-lt"/>
                <a:ea typeface="Aptos" panose="020B0004020202020204" pitchFamily="34" charset="0"/>
                <a:cs typeface="Times New Roman" panose="02020603050405020304" pitchFamily="18" charset="0"/>
              </a:rPr>
              <a:t>. </a:t>
            </a:r>
            <a:r>
              <a:rPr lang="nl-NL" sz="1800" kern="100">
                <a:effectLst/>
                <a:latin typeface="+mn-lt"/>
                <a:ea typeface="Aptos" panose="020B0004020202020204" pitchFamily="34" charset="0"/>
                <a:cs typeface="Times New Roman" panose="02020603050405020304" pitchFamily="18" charset="0"/>
              </a:rPr>
              <a:t>Weet je wat de fietsenmaker doet? Hij bekijkt de fiets. Sommige onderdelen zijn nog goed en sommige onderdelen niet. De banden waren bijvoorbeeld door het fietsen gaan </a:t>
            </a:r>
            <a:r>
              <a:rPr lang="nl-NL" sz="1800" b="1" u="sng" kern="100">
                <a:effectLst/>
                <a:latin typeface="+mn-lt"/>
                <a:ea typeface="Aptos" panose="020B0004020202020204" pitchFamily="34" charset="0"/>
                <a:cs typeface="Times New Roman" panose="02020603050405020304" pitchFamily="18" charset="0"/>
              </a:rPr>
              <a:t>slijten</a:t>
            </a:r>
            <a:r>
              <a:rPr lang="nl-NL" sz="1800" b="1" i="1" kern="100">
                <a:effectLst/>
                <a:latin typeface="+mn-lt"/>
                <a:ea typeface="Aptos" panose="020B0004020202020204" pitchFamily="34" charset="0"/>
                <a:cs typeface="Times New Roman" panose="02020603050405020304" pitchFamily="18" charset="0"/>
              </a:rPr>
              <a:t>, door gebruik langzaam dunner of minder sterk worden</a:t>
            </a:r>
            <a:r>
              <a:rPr lang="nl-NL" sz="1800" kern="100">
                <a:effectLst/>
                <a:latin typeface="+mn-lt"/>
                <a:ea typeface="Aptos" panose="020B0004020202020204" pitchFamily="34" charset="0"/>
                <a:cs typeface="Times New Roman" panose="02020603050405020304" pitchFamily="18" charset="0"/>
              </a:rPr>
              <a:t>. Maar het stuur en het zadel waren nog goed. Zo’n oude fiets </a:t>
            </a:r>
            <a:r>
              <a:rPr lang="nl-NL" sz="1800" b="1" u="sng" kern="100">
                <a:effectLst/>
                <a:latin typeface="+mn-lt"/>
                <a:ea typeface="Aptos" panose="020B0004020202020204" pitchFamily="34" charset="0"/>
                <a:cs typeface="Times New Roman" panose="02020603050405020304" pitchFamily="18" charset="0"/>
              </a:rPr>
              <a:t>bevat</a:t>
            </a:r>
            <a:r>
              <a:rPr lang="nl-NL" sz="1800" kern="100">
                <a:effectLst/>
                <a:latin typeface="+mn-lt"/>
                <a:ea typeface="Aptos" panose="020B0004020202020204" pitchFamily="34" charset="0"/>
                <a:cs typeface="Times New Roman" panose="02020603050405020304" pitchFamily="18" charset="0"/>
              </a:rPr>
              <a:t> ook onderdelen die echt nog heel goed zijn. Bevatten betekent </a:t>
            </a:r>
            <a:r>
              <a:rPr lang="nl-NL" sz="1800" b="1" i="1" kern="100">
                <a:effectLst/>
                <a:latin typeface="+mn-lt"/>
                <a:ea typeface="Aptos" panose="020B0004020202020204" pitchFamily="34" charset="0"/>
                <a:cs typeface="Times New Roman" panose="02020603050405020304" pitchFamily="18" charset="0"/>
              </a:rPr>
              <a:t>in zich hebben</a:t>
            </a:r>
            <a:r>
              <a:rPr lang="nl-NL" sz="1800" kern="100">
                <a:effectLst/>
                <a:latin typeface="+mn-lt"/>
                <a:ea typeface="Aptos" panose="020B0004020202020204" pitchFamily="34" charset="0"/>
                <a:cs typeface="Times New Roman" panose="02020603050405020304" pitchFamily="18" charset="0"/>
              </a:rPr>
              <a:t>. Een oude fiets heeft dat, het bevat, goede onderdelen en slechte onderdelen. Na het bekijken, haalt de fietsenmaker de oude fiets uit elkaar. De fietsenmaker heeft een hele </a:t>
            </a:r>
            <a:r>
              <a:rPr lang="nl-NL" sz="1800" b="1" u="sng" kern="100">
                <a:effectLst/>
                <a:latin typeface="+mn-lt"/>
                <a:ea typeface="Aptos" panose="020B0004020202020204" pitchFamily="34" charset="0"/>
                <a:cs typeface="Times New Roman" panose="02020603050405020304" pitchFamily="18" charset="0"/>
              </a:rPr>
              <a:t>installatie</a:t>
            </a:r>
            <a:r>
              <a:rPr lang="nl-NL" sz="1800" kern="100">
                <a:effectLst/>
                <a:latin typeface="+mn-lt"/>
                <a:ea typeface="Aptos" panose="020B0004020202020204" pitchFamily="34" charset="0"/>
                <a:cs typeface="Times New Roman" panose="02020603050405020304" pitchFamily="18" charset="0"/>
              </a:rPr>
              <a:t> in zijn werkplaats. Een installatie is </a:t>
            </a:r>
            <a:r>
              <a:rPr lang="nl-NL" sz="1800" b="1" i="1" kern="100">
                <a:effectLst/>
                <a:latin typeface="+mn-lt"/>
                <a:ea typeface="Aptos" panose="020B0004020202020204" pitchFamily="34" charset="0"/>
                <a:cs typeface="Times New Roman" panose="02020603050405020304" pitchFamily="18" charset="0"/>
              </a:rPr>
              <a:t>bij elkaar horende apparaten</a:t>
            </a:r>
            <a:r>
              <a:rPr lang="nl-NL" sz="1800" kern="100">
                <a:effectLst/>
                <a:latin typeface="+mn-lt"/>
                <a:ea typeface="Aptos" panose="020B0004020202020204" pitchFamily="34" charset="0"/>
                <a:cs typeface="Times New Roman" panose="02020603050405020304" pitchFamily="18" charset="0"/>
              </a:rPr>
              <a:t>. Heel handig. Hij heeft de fiets zo uit elkaar. Met alle goede onderdelen kun je een nieuwe fiets maken. Zo worden oude fietsen </a:t>
            </a:r>
            <a:r>
              <a:rPr lang="nl-NL" sz="1800" b="1" u="sng" kern="100">
                <a:effectLst/>
                <a:latin typeface="+mn-lt"/>
                <a:ea typeface="Aptos" panose="020B0004020202020204" pitchFamily="34" charset="0"/>
                <a:cs typeface="Times New Roman" panose="02020603050405020304" pitchFamily="18" charset="0"/>
              </a:rPr>
              <a:t>gerecycled</a:t>
            </a:r>
            <a:r>
              <a:rPr lang="nl-NL" sz="1800" kern="100">
                <a:effectLst/>
                <a:latin typeface="+mn-lt"/>
                <a:ea typeface="Aptos" panose="020B0004020202020204" pitchFamily="34" charset="0"/>
                <a:cs typeface="Times New Roman" panose="02020603050405020304" pitchFamily="18" charset="0"/>
              </a:rPr>
              <a:t>. Recyclen betekent </a:t>
            </a:r>
            <a:r>
              <a:rPr lang="nl-NL" sz="1800" b="1" i="1" kern="100">
                <a:effectLst/>
                <a:latin typeface="+mn-lt"/>
                <a:ea typeface="Aptos" panose="020B0004020202020204" pitchFamily="34" charset="0"/>
                <a:cs typeface="Times New Roman" panose="02020603050405020304" pitchFamily="18" charset="0"/>
              </a:rPr>
              <a:t>opnieuw gebruiken</a:t>
            </a:r>
            <a:r>
              <a:rPr lang="nl-NL" sz="1800" kern="100">
                <a:effectLst/>
                <a:latin typeface="+mn-lt"/>
                <a:ea typeface="Aptos" panose="020B0004020202020204" pitchFamily="34" charset="0"/>
                <a:cs typeface="Times New Roman" panose="02020603050405020304" pitchFamily="18" charset="0"/>
              </a:rPr>
              <a:t>. De fietsenmaker wil vooral </a:t>
            </a:r>
            <a:r>
              <a:rPr lang="nl-NL" sz="1800" b="1" u="sng" kern="100">
                <a:effectLst/>
                <a:latin typeface="+mn-lt"/>
                <a:ea typeface="Aptos" panose="020B0004020202020204" pitchFamily="34" charset="0"/>
                <a:cs typeface="Times New Roman" panose="02020603050405020304" pitchFamily="18" charset="0"/>
              </a:rPr>
              <a:t>benadrukken</a:t>
            </a:r>
            <a:r>
              <a:rPr lang="nl-NL" sz="1800" b="1" i="1" kern="100">
                <a:effectLst/>
                <a:latin typeface="+mn-lt"/>
                <a:ea typeface="Aptos" panose="020B0004020202020204" pitchFamily="34" charset="0"/>
                <a:cs typeface="Times New Roman" panose="02020603050405020304" pitchFamily="18" charset="0"/>
              </a:rPr>
              <a:t>, extra duidelijk benoemen, </a:t>
            </a:r>
            <a:r>
              <a:rPr lang="nl-NL" sz="1800" kern="100">
                <a:effectLst/>
                <a:latin typeface="+mn-lt"/>
                <a:ea typeface="Aptos" panose="020B0004020202020204" pitchFamily="34" charset="0"/>
                <a:cs typeface="Times New Roman" panose="02020603050405020304" pitchFamily="18" charset="0"/>
              </a:rPr>
              <a:t>dat een oude fiets geen afval is. </a:t>
            </a:r>
            <a:r>
              <a:rPr lang="nl-NL" kern="100">
                <a:ea typeface="Aptos" panose="020B0004020202020204" pitchFamily="34" charset="0"/>
                <a:cs typeface="Times New Roman" panose="02020603050405020304" pitchFamily="18" charset="0"/>
              </a:rPr>
              <a:t>Alleen de</a:t>
            </a:r>
            <a:r>
              <a:rPr lang="nl-NL" sz="1800" kern="100">
                <a:effectLst/>
                <a:latin typeface="+mn-lt"/>
                <a:ea typeface="Aptos" panose="020B0004020202020204" pitchFamily="34" charset="0"/>
                <a:cs typeface="Times New Roman" panose="02020603050405020304" pitchFamily="18" charset="0"/>
              </a:rPr>
              <a:t> onderdelen die echt te slecht zijn om opnieuw te gebruiken, gaan weg. Maar ook die onderdelen worden gerecycled. Die onderdelen worden </a:t>
            </a:r>
            <a:r>
              <a:rPr lang="nl-NL" sz="1800" b="1" u="sng" kern="100">
                <a:effectLst/>
                <a:latin typeface="+mn-lt"/>
                <a:ea typeface="Aptos" panose="020B0004020202020204" pitchFamily="34" charset="0"/>
                <a:cs typeface="Times New Roman" panose="02020603050405020304" pitchFamily="18" charset="0"/>
              </a:rPr>
              <a:t>afgebroken</a:t>
            </a:r>
            <a:r>
              <a:rPr lang="nl-NL" sz="1800" kern="100">
                <a:effectLst/>
                <a:latin typeface="+mn-lt"/>
                <a:ea typeface="Aptos" panose="020B0004020202020204" pitchFamily="34" charset="0"/>
                <a:cs typeface="Times New Roman" panose="02020603050405020304" pitchFamily="18" charset="0"/>
              </a:rPr>
              <a:t>, ze worden</a:t>
            </a:r>
            <a:r>
              <a:rPr lang="nl-NL" sz="1800" b="1" i="1" kern="100">
                <a:effectLst/>
                <a:latin typeface="+mn-lt"/>
                <a:ea typeface="Aptos" panose="020B0004020202020204" pitchFamily="34" charset="0"/>
                <a:cs typeface="Times New Roman" panose="02020603050405020304" pitchFamily="18" charset="0"/>
              </a:rPr>
              <a:t> in kleinere stukjes gesplitst. </a:t>
            </a:r>
            <a:r>
              <a:rPr lang="nl-NL" sz="1800" kern="100">
                <a:effectLst/>
                <a:latin typeface="+mn-lt"/>
                <a:ea typeface="Aptos" panose="020B0004020202020204" pitchFamily="34" charset="0"/>
                <a:cs typeface="Times New Roman" panose="02020603050405020304" pitchFamily="18" charset="0"/>
              </a:rPr>
              <a:t>Daarna kan er een nieuw onderdeel van gemaakt worden. Zo kan een versleten rubber band helemaal afgebroken worden in kleine stukjes rubber en met die kleine stukjes rubber wordt dan een nieuwe band gemaakt. </a:t>
            </a:r>
            <a:r>
              <a:rPr lang="nl-NL" sz="1800" b="1" u="sng" kern="100">
                <a:effectLst/>
                <a:latin typeface="+mn-lt"/>
                <a:ea typeface="Aptos" panose="020B0004020202020204" pitchFamily="34" charset="0"/>
                <a:cs typeface="Times New Roman" panose="02020603050405020304" pitchFamily="18" charset="0"/>
              </a:rPr>
              <a:t>De impact</a:t>
            </a:r>
            <a:r>
              <a:rPr lang="nl-NL" sz="1800" b="1" kern="100">
                <a:effectLst/>
                <a:latin typeface="+mn-lt"/>
                <a:ea typeface="Aptos" panose="020B0004020202020204" pitchFamily="34" charset="0"/>
                <a:cs typeface="Times New Roman" panose="02020603050405020304" pitchFamily="18" charset="0"/>
              </a:rPr>
              <a:t>, </a:t>
            </a:r>
            <a:r>
              <a:rPr lang="nl-NL" sz="1800" b="1" i="1" kern="100">
                <a:effectLst/>
                <a:latin typeface="+mn-lt"/>
                <a:ea typeface="Aptos" panose="020B0004020202020204" pitchFamily="34" charset="0"/>
                <a:cs typeface="Times New Roman" panose="02020603050405020304" pitchFamily="18" charset="0"/>
              </a:rPr>
              <a:t>de invloed, het effect, </a:t>
            </a:r>
            <a:r>
              <a:rPr lang="nl-NL" sz="1800" kern="100">
                <a:effectLst/>
                <a:latin typeface="+mn-lt"/>
                <a:ea typeface="Aptos" panose="020B0004020202020204" pitchFamily="34" charset="0"/>
                <a:cs typeface="Times New Roman" panose="02020603050405020304" pitchFamily="18" charset="0"/>
              </a:rPr>
              <a:t>van het recyclen van één oude fiets lijkt misschien klein, maar als veel fietsen opnieuw worden gebruikt, kan dat een groot verschil maken. Een fiets die opgeknapt is door de fietsenmaker, met gerecyclede onderdelen krijgt vaak </a:t>
            </a:r>
            <a:r>
              <a:rPr lang="nl-NL" sz="1800" b="1" u="sng" kern="100">
                <a:effectLst/>
                <a:latin typeface="+mn-lt"/>
                <a:ea typeface="Aptos" panose="020B0004020202020204" pitchFamily="34" charset="0"/>
                <a:cs typeface="Times New Roman" panose="02020603050405020304" pitchFamily="18" charset="0"/>
              </a:rPr>
              <a:t>een keurmerk.</a:t>
            </a:r>
            <a:r>
              <a:rPr lang="nl-NL" sz="1800" b="1" kern="100">
                <a:effectLst/>
                <a:latin typeface="+mn-lt"/>
                <a:ea typeface="Aptos" panose="020B0004020202020204" pitchFamily="34" charset="0"/>
                <a:cs typeface="Times New Roman" panose="02020603050405020304" pitchFamily="18" charset="0"/>
              </a:rPr>
              <a:t> </a:t>
            </a:r>
            <a:r>
              <a:rPr lang="nl-NL" sz="1800" kern="100">
                <a:effectLst/>
                <a:latin typeface="+mn-lt"/>
                <a:ea typeface="Aptos" panose="020B0004020202020204" pitchFamily="34" charset="0"/>
                <a:cs typeface="Times New Roman" panose="02020603050405020304" pitchFamily="18" charset="0"/>
              </a:rPr>
              <a:t>Dat is</a:t>
            </a:r>
            <a:r>
              <a:rPr lang="nl-NL" sz="1800" b="1" kern="100">
                <a:effectLst/>
                <a:latin typeface="+mn-lt"/>
                <a:ea typeface="Aptos" panose="020B0004020202020204" pitchFamily="34" charset="0"/>
                <a:cs typeface="Times New Roman" panose="02020603050405020304" pitchFamily="18" charset="0"/>
              </a:rPr>
              <a:t> </a:t>
            </a:r>
            <a:r>
              <a:rPr lang="nl-NL" sz="1800" b="1" i="1" kern="100">
                <a:effectLst/>
                <a:latin typeface="+mn-lt"/>
                <a:ea typeface="Aptos" panose="020B0004020202020204" pitchFamily="34" charset="0"/>
                <a:cs typeface="Times New Roman" panose="02020603050405020304" pitchFamily="18" charset="0"/>
              </a:rPr>
              <a:t>het teken dat laat zien dat een product gekeurd is en voldoet aan bepaalde eisen. </a:t>
            </a:r>
            <a:r>
              <a:rPr lang="nl-NL" sz="1800" kern="100">
                <a:effectLst/>
                <a:latin typeface="+mn-lt"/>
                <a:ea typeface="Aptos" panose="020B0004020202020204" pitchFamily="34" charset="0"/>
                <a:cs typeface="Times New Roman" panose="02020603050405020304" pitchFamily="18" charset="0"/>
              </a:rPr>
              <a:t>Het laat zien dat de opgeknapte fiets aan de veiligheidseisen voldoet. Tof werk wat een fietsenmaker doet hè? </a:t>
            </a:r>
            <a:endParaRPr lang="nl-NL" sz="1100" kern="10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Tekstvak 1">
            <a:extLst>
              <a:ext uri="{FF2B5EF4-FFF2-40B4-BE49-F238E27FC236}">
                <a16:creationId xmlns:a16="http://schemas.microsoft.com/office/drawing/2014/main" id="{7A3B4BA5-243D-05EA-E057-97FC24CDEB9B}"/>
              </a:ext>
            </a:extLst>
          </p:cNvPr>
          <p:cNvSpPr txBox="1"/>
          <p:nvPr/>
        </p:nvSpPr>
        <p:spPr>
          <a:xfrm>
            <a:off x="8777220" y="35332"/>
            <a:ext cx="314510" cy="369332"/>
          </a:xfrm>
          <a:prstGeom prst="rect">
            <a:avLst/>
          </a:prstGeom>
          <a:noFill/>
          <a:ln w="22225">
            <a:solidFill>
              <a:schemeClr val="tx1"/>
            </a:solidFill>
          </a:ln>
        </p:spPr>
        <p:txBody>
          <a:bodyPr wrap="none" rtlCol="0">
            <a:spAutoFit/>
          </a:bodyP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l-NL" b="1"/>
              <a:t>B</a:t>
            </a:r>
          </a:p>
        </p:txBody>
      </p:sp>
    </p:spTree>
    <p:extLst>
      <p:ext uri="{BB962C8B-B14F-4D97-AF65-F5344CB8AC3E}">
        <p14:creationId xmlns:p14="http://schemas.microsoft.com/office/powerpoint/2010/main" val="36504561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ndertitel 2"/>
          <p:cNvSpPr>
            <a:spLocks noGrp="1"/>
          </p:cNvSpPr>
          <p:nvPr>
            <p:ph type="subTitle" idx="1"/>
          </p:nvPr>
        </p:nvSpPr>
        <p:spPr>
          <a:xfrm>
            <a:off x="1187624" y="5013176"/>
            <a:ext cx="7016824" cy="1296144"/>
          </a:xfrm>
        </p:spPr>
        <p:txBody>
          <a:bodyPr/>
          <a:lstStyle/>
          <a:p>
            <a:r>
              <a:rPr lang="nl-NL">
                <a:solidFill>
                  <a:srgbClr val="C00000"/>
                </a:solidFill>
                <a:latin typeface="Century Gothic" panose="020B0502020202020204" pitchFamily="34" charset="0"/>
              </a:rPr>
              <a:t>Week 38 – 22 september 2026</a:t>
            </a:r>
          </a:p>
          <a:p>
            <a:r>
              <a:rPr lang="nl-NL">
                <a:solidFill>
                  <a:srgbClr val="C00000"/>
                </a:solidFill>
                <a:latin typeface="Century Gothic" panose="020B0502020202020204" pitchFamily="34" charset="0"/>
              </a:rPr>
              <a:t>Niveau B</a:t>
            </a:r>
          </a:p>
        </p:txBody>
      </p:sp>
      <p:sp>
        <p:nvSpPr>
          <p:cNvPr id="4" name="Ondertitel 2"/>
          <p:cNvSpPr txBox="1">
            <a:spLocks/>
          </p:cNvSpPr>
          <p:nvPr/>
        </p:nvSpPr>
        <p:spPr>
          <a:xfrm>
            <a:off x="0" y="0"/>
            <a:ext cx="2555776" cy="1196752"/>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nl-NL" sz="1100" i="1" err="1">
                <a:solidFill>
                  <a:srgbClr val="00B050"/>
                </a:solidFill>
                <a:latin typeface="Century Gothic" panose="020B0502020202020204" pitchFamily="34" charset="0"/>
              </a:rPr>
              <a:t>Gerarda</a:t>
            </a:r>
            <a:r>
              <a:rPr lang="nl-NL" sz="1100" i="1">
                <a:solidFill>
                  <a:srgbClr val="00B050"/>
                </a:solidFill>
                <a:latin typeface="Century Gothic" panose="020B0502020202020204" pitchFamily="34" charset="0"/>
              </a:rPr>
              <a:t> Das</a:t>
            </a:r>
          </a:p>
          <a:p>
            <a:pPr algn="l"/>
            <a:r>
              <a:rPr lang="nl-NL" sz="1100" i="1">
                <a:solidFill>
                  <a:srgbClr val="00B050"/>
                </a:solidFill>
                <a:latin typeface="Century Gothic" panose="020B0502020202020204" pitchFamily="34" charset="0"/>
              </a:rPr>
              <a:t>Antoinette Duijf</a:t>
            </a:r>
          </a:p>
          <a:p>
            <a:pPr algn="l"/>
            <a:r>
              <a:rPr lang="nl-NL" sz="1100" i="1">
                <a:solidFill>
                  <a:srgbClr val="00B050"/>
                </a:solidFill>
                <a:latin typeface="Century Gothic" panose="020B0502020202020204" pitchFamily="34" charset="0"/>
              </a:rPr>
              <a:t>Marjan ter Harmsel</a:t>
            </a:r>
          </a:p>
          <a:p>
            <a:pPr algn="l"/>
            <a:r>
              <a:rPr lang="en-US" sz="1100" i="1">
                <a:solidFill>
                  <a:srgbClr val="00B050"/>
                </a:solidFill>
                <a:latin typeface="Century Gothic" panose="020B0502020202020204" pitchFamily="34" charset="0"/>
              </a:rPr>
              <a:t>Mandy Routledge</a:t>
            </a:r>
            <a:endParaRPr lang="nl-NL" sz="1100" i="1">
              <a:solidFill>
                <a:srgbClr val="00B050"/>
              </a:solidFill>
              <a:latin typeface="Century Gothic" panose="020B0502020202020204" pitchFamily="34" charset="0"/>
            </a:endParaRPr>
          </a:p>
        </p:txBody>
      </p:sp>
      <p:pic>
        <p:nvPicPr>
          <p:cNvPr id="1026" name="Picture 2" descr="http://www.ikenkentalis.nl/public/images/logo-225.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758608" y="1"/>
            <a:ext cx="1385391" cy="692696"/>
          </a:xfrm>
          <a:prstGeom prst="rect">
            <a:avLst/>
          </a:prstGeom>
          <a:noFill/>
          <a:extLst>
            <a:ext uri="{909E8E84-426E-40DD-AFC4-6F175D3DCCD1}">
              <a14:hiddenFill xmlns:a14="http://schemas.microsoft.com/office/drawing/2010/main">
                <a:solidFill>
                  <a:srgbClr val="FFFFFF"/>
                </a:solidFill>
              </a14:hiddenFill>
            </a:ext>
          </a:extLst>
        </p:spPr>
      </p:pic>
      <p:pic>
        <p:nvPicPr>
          <p:cNvPr id="5" name="Afbeelding 4"/>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15616" y="1079511"/>
            <a:ext cx="7164288" cy="3671821"/>
          </a:xfrm>
          <a:prstGeom prst="rect">
            <a:avLst/>
          </a:prstGeom>
        </p:spPr>
      </p:pic>
    </p:spTree>
    <p:extLst>
      <p:ext uri="{BB962C8B-B14F-4D97-AF65-F5344CB8AC3E}">
        <p14:creationId xmlns:p14="http://schemas.microsoft.com/office/powerpoint/2010/main" val="3230065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vak 5"/>
          <p:cNvSpPr txBox="1"/>
          <p:nvPr/>
        </p:nvSpPr>
        <p:spPr>
          <a:xfrm>
            <a:off x="-36512" y="25814"/>
            <a:ext cx="9180512" cy="1200329"/>
          </a:xfrm>
          <a:prstGeom prst="rect">
            <a:avLst/>
          </a:prstGeom>
          <a:noFill/>
        </p:spPr>
        <p:txBody>
          <a:bodyPr wrap="square" rtlCol="0">
            <a:spAutoFit/>
          </a:bodyPr>
          <a:lstStyle/>
          <a:p>
            <a:r>
              <a:rPr lang="nl-NL" sz="7200" b="1" u="sng">
                <a:latin typeface="Century Gothic" panose="020B0502020202020204" pitchFamily="34" charset="0"/>
              </a:rPr>
              <a:t>afkomstig zijn van</a:t>
            </a:r>
          </a:p>
        </p:txBody>
      </p:sp>
      <p:pic>
        <p:nvPicPr>
          <p:cNvPr id="3" name="Afbeelding 2">
            <a:extLst>
              <a:ext uri="{FF2B5EF4-FFF2-40B4-BE49-F238E27FC236}">
                <a16:creationId xmlns:a16="http://schemas.microsoft.com/office/drawing/2014/main" id="{AC6A4578-08EA-1BE3-9AA9-21BE29422132}"/>
              </a:ext>
            </a:extLst>
          </p:cNvPr>
          <p:cNvPicPr>
            <a:picLocks noChangeAspect="1"/>
          </p:cNvPicPr>
          <p:nvPr/>
        </p:nvPicPr>
        <p:blipFill>
          <a:blip r:embed="rId3"/>
          <a:stretch>
            <a:fillRect/>
          </a:stretch>
        </p:blipFill>
        <p:spPr>
          <a:xfrm>
            <a:off x="2612480" y="1226143"/>
            <a:ext cx="3919041" cy="5606044"/>
          </a:xfrm>
          <a:prstGeom prst="rect">
            <a:avLst/>
          </a:prstGeom>
        </p:spPr>
      </p:pic>
    </p:spTree>
    <p:extLst>
      <p:ext uri="{BB962C8B-B14F-4D97-AF65-F5344CB8AC3E}">
        <p14:creationId xmlns:p14="http://schemas.microsoft.com/office/powerpoint/2010/main" val="27090480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vak 5"/>
          <p:cNvSpPr txBox="1"/>
          <p:nvPr/>
        </p:nvSpPr>
        <p:spPr>
          <a:xfrm>
            <a:off x="-36512" y="25814"/>
            <a:ext cx="9180512" cy="1200329"/>
          </a:xfrm>
          <a:prstGeom prst="rect">
            <a:avLst/>
          </a:prstGeom>
          <a:noFill/>
        </p:spPr>
        <p:txBody>
          <a:bodyPr wrap="square" rtlCol="0">
            <a:spAutoFit/>
          </a:bodyPr>
          <a:lstStyle/>
          <a:p>
            <a:r>
              <a:rPr lang="nl-NL" sz="7200" b="1" u="sng">
                <a:latin typeface="Century Gothic" panose="020B0502020202020204" pitchFamily="34" charset="0"/>
              </a:rPr>
              <a:t>belanden</a:t>
            </a:r>
          </a:p>
        </p:txBody>
      </p:sp>
      <p:pic>
        <p:nvPicPr>
          <p:cNvPr id="3" name="Afbeelding 2">
            <a:extLst>
              <a:ext uri="{FF2B5EF4-FFF2-40B4-BE49-F238E27FC236}">
                <a16:creationId xmlns:a16="http://schemas.microsoft.com/office/drawing/2014/main" id="{E70877CB-D9A1-7D15-5079-D24E6D7B63D5}"/>
              </a:ext>
            </a:extLst>
          </p:cNvPr>
          <p:cNvPicPr>
            <a:picLocks noChangeAspect="1"/>
          </p:cNvPicPr>
          <p:nvPr/>
        </p:nvPicPr>
        <p:blipFill>
          <a:blip r:embed="rId3"/>
          <a:stretch>
            <a:fillRect/>
          </a:stretch>
        </p:blipFill>
        <p:spPr>
          <a:xfrm>
            <a:off x="2591780" y="1226143"/>
            <a:ext cx="3960440" cy="5554901"/>
          </a:xfrm>
          <a:prstGeom prst="rect">
            <a:avLst/>
          </a:prstGeom>
        </p:spPr>
      </p:pic>
    </p:spTree>
    <p:extLst>
      <p:ext uri="{BB962C8B-B14F-4D97-AF65-F5344CB8AC3E}">
        <p14:creationId xmlns:p14="http://schemas.microsoft.com/office/powerpoint/2010/main" val="40749117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vak 5"/>
          <p:cNvSpPr txBox="1"/>
          <p:nvPr/>
        </p:nvSpPr>
        <p:spPr>
          <a:xfrm>
            <a:off x="-36512" y="25814"/>
            <a:ext cx="9180512" cy="1200329"/>
          </a:xfrm>
          <a:prstGeom prst="rect">
            <a:avLst/>
          </a:prstGeom>
          <a:noFill/>
        </p:spPr>
        <p:txBody>
          <a:bodyPr wrap="square" rtlCol="0">
            <a:spAutoFit/>
          </a:bodyPr>
          <a:lstStyle/>
          <a:p>
            <a:r>
              <a:rPr lang="nl-NL" sz="7200" b="1" u="sng">
                <a:latin typeface="Century Gothic" panose="020B0502020202020204" pitchFamily="34" charset="0"/>
              </a:rPr>
              <a:t>slijten</a:t>
            </a:r>
          </a:p>
        </p:txBody>
      </p:sp>
      <p:pic>
        <p:nvPicPr>
          <p:cNvPr id="3" name="Afbeelding 2">
            <a:extLst>
              <a:ext uri="{FF2B5EF4-FFF2-40B4-BE49-F238E27FC236}">
                <a16:creationId xmlns:a16="http://schemas.microsoft.com/office/drawing/2014/main" id="{3C069702-1CF7-D673-EA81-5901BA4AD915}"/>
              </a:ext>
            </a:extLst>
          </p:cNvPr>
          <p:cNvPicPr>
            <a:picLocks noChangeAspect="1"/>
          </p:cNvPicPr>
          <p:nvPr/>
        </p:nvPicPr>
        <p:blipFill>
          <a:blip r:embed="rId3"/>
          <a:stretch>
            <a:fillRect/>
          </a:stretch>
        </p:blipFill>
        <p:spPr>
          <a:xfrm>
            <a:off x="2484560" y="1156351"/>
            <a:ext cx="4174879" cy="5702596"/>
          </a:xfrm>
          <a:prstGeom prst="rect">
            <a:avLst/>
          </a:prstGeom>
        </p:spPr>
      </p:pic>
    </p:spTree>
    <p:extLst>
      <p:ext uri="{BB962C8B-B14F-4D97-AF65-F5344CB8AC3E}">
        <p14:creationId xmlns:p14="http://schemas.microsoft.com/office/powerpoint/2010/main" val="24520075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vak 5"/>
          <p:cNvSpPr txBox="1"/>
          <p:nvPr/>
        </p:nvSpPr>
        <p:spPr>
          <a:xfrm>
            <a:off x="-36512" y="25814"/>
            <a:ext cx="9180512" cy="1200329"/>
          </a:xfrm>
          <a:prstGeom prst="rect">
            <a:avLst/>
          </a:prstGeom>
          <a:noFill/>
        </p:spPr>
        <p:txBody>
          <a:bodyPr wrap="square" rtlCol="0">
            <a:spAutoFit/>
          </a:bodyPr>
          <a:lstStyle/>
          <a:p>
            <a:r>
              <a:rPr lang="nl-NL" sz="7200" b="1" u="sng">
                <a:latin typeface="Century Gothic" panose="020B0502020202020204" pitchFamily="34" charset="0"/>
              </a:rPr>
              <a:t>de installatie</a:t>
            </a:r>
          </a:p>
        </p:txBody>
      </p:sp>
      <p:pic>
        <p:nvPicPr>
          <p:cNvPr id="4" name="Afbeelding 3">
            <a:extLst>
              <a:ext uri="{FF2B5EF4-FFF2-40B4-BE49-F238E27FC236}">
                <a16:creationId xmlns:a16="http://schemas.microsoft.com/office/drawing/2014/main" id="{2CB69130-C15A-D00F-226B-22C8CC0D72B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90464" y="1424081"/>
            <a:ext cx="7763072" cy="5175381"/>
          </a:xfrm>
          <a:prstGeom prst="rect">
            <a:avLst/>
          </a:prstGeom>
        </p:spPr>
      </p:pic>
    </p:spTree>
    <p:extLst>
      <p:ext uri="{BB962C8B-B14F-4D97-AF65-F5344CB8AC3E}">
        <p14:creationId xmlns:p14="http://schemas.microsoft.com/office/powerpoint/2010/main" val="42104670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vak 5"/>
          <p:cNvSpPr txBox="1"/>
          <p:nvPr/>
        </p:nvSpPr>
        <p:spPr>
          <a:xfrm>
            <a:off x="-36512" y="25814"/>
            <a:ext cx="9180512" cy="1200329"/>
          </a:xfrm>
          <a:prstGeom prst="rect">
            <a:avLst/>
          </a:prstGeom>
          <a:noFill/>
        </p:spPr>
        <p:txBody>
          <a:bodyPr wrap="square" rtlCol="0">
            <a:spAutoFit/>
          </a:bodyPr>
          <a:lstStyle/>
          <a:p>
            <a:r>
              <a:rPr lang="nl-NL" sz="7200" b="1" u="sng" err="1">
                <a:latin typeface="Century Gothic" panose="020B0502020202020204" pitchFamily="34" charset="0"/>
              </a:rPr>
              <a:t>recylcen</a:t>
            </a:r>
            <a:endParaRPr lang="nl-NL" sz="7200" b="1" u="sng">
              <a:latin typeface="Century Gothic" panose="020B0502020202020204" pitchFamily="34" charset="0"/>
            </a:endParaRPr>
          </a:p>
        </p:txBody>
      </p:sp>
      <p:pic>
        <p:nvPicPr>
          <p:cNvPr id="5" name="Afbeelding 4">
            <a:extLst>
              <a:ext uri="{FF2B5EF4-FFF2-40B4-BE49-F238E27FC236}">
                <a16:creationId xmlns:a16="http://schemas.microsoft.com/office/drawing/2014/main" id="{3CDAE063-BBB9-01D8-0FEF-0BAA0BADB8D9}"/>
              </a:ext>
            </a:extLst>
          </p:cNvPr>
          <p:cNvPicPr>
            <a:picLocks noChangeAspect="1"/>
          </p:cNvPicPr>
          <p:nvPr/>
        </p:nvPicPr>
        <p:blipFill>
          <a:blip r:embed="rId3"/>
          <a:stretch>
            <a:fillRect/>
          </a:stretch>
        </p:blipFill>
        <p:spPr>
          <a:xfrm>
            <a:off x="2489324" y="1226143"/>
            <a:ext cx="4165353" cy="5637821"/>
          </a:xfrm>
          <a:prstGeom prst="rect">
            <a:avLst/>
          </a:prstGeom>
        </p:spPr>
      </p:pic>
    </p:spTree>
    <p:extLst>
      <p:ext uri="{BB962C8B-B14F-4D97-AF65-F5344CB8AC3E}">
        <p14:creationId xmlns:p14="http://schemas.microsoft.com/office/powerpoint/2010/main" val="14870440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vak 5"/>
          <p:cNvSpPr txBox="1"/>
          <p:nvPr/>
        </p:nvSpPr>
        <p:spPr>
          <a:xfrm>
            <a:off x="-36512" y="25814"/>
            <a:ext cx="9180512" cy="1200329"/>
          </a:xfrm>
          <a:prstGeom prst="rect">
            <a:avLst/>
          </a:prstGeom>
          <a:noFill/>
        </p:spPr>
        <p:txBody>
          <a:bodyPr wrap="square" rtlCol="0">
            <a:spAutoFit/>
          </a:bodyPr>
          <a:lstStyle/>
          <a:p>
            <a:r>
              <a:rPr lang="nl-NL" sz="7200" b="1" u="sng">
                <a:latin typeface="Century Gothic" panose="020B0502020202020204" pitchFamily="34" charset="0"/>
              </a:rPr>
              <a:t>benadrukken</a:t>
            </a:r>
          </a:p>
        </p:txBody>
      </p:sp>
      <p:pic>
        <p:nvPicPr>
          <p:cNvPr id="5" name="Afbeelding 4">
            <a:extLst>
              <a:ext uri="{FF2B5EF4-FFF2-40B4-BE49-F238E27FC236}">
                <a16:creationId xmlns:a16="http://schemas.microsoft.com/office/drawing/2014/main" id="{3F1D8EE0-8031-0E35-8496-CAE4DF8CCE2A}"/>
              </a:ext>
            </a:extLst>
          </p:cNvPr>
          <p:cNvPicPr>
            <a:picLocks noChangeAspect="1"/>
          </p:cNvPicPr>
          <p:nvPr/>
        </p:nvPicPr>
        <p:blipFill>
          <a:blip r:embed="rId3"/>
          <a:stretch>
            <a:fillRect/>
          </a:stretch>
        </p:blipFill>
        <p:spPr>
          <a:xfrm>
            <a:off x="2555776" y="1197186"/>
            <a:ext cx="4032448" cy="5554629"/>
          </a:xfrm>
          <a:prstGeom prst="rect">
            <a:avLst/>
          </a:prstGeom>
        </p:spPr>
      </p:pic>
    </p:spTree>
    <p:extLst>
      <p:ext uri="{BB962C8B-B14F-4D97-AF65-F5344CB8AC3E}">
        <p14:creationId xmlns:p14="http://schemas.microsoft.com/office/powerpoint/2010/main" val="37794347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vak 5"/>
          <p:cNvSpPr txBox="1"/>
          <p:nvPr/>
        </p:nvSpPr>
        <p:spPr>
          <a:xfrm>
            <a:off x="-36512" y="25814"/>
            <a:ext cx="9180512" cy="1200329"/>
          </a:xfrm>
          <a:prstGeom prst="rect">
            <a:avLst/>
          </a:prstGeom>
          <a:noFill/>
        </p:spPr>
        <p:txBody>
          <a:bodyPr wrap="square" rtlCol="0">
            <a:spAutoFit/>
          </a:bodyPr>
          <a:lstStyle/>
          <a:p>
            <a:r>
              <a:rPr lang="nl-NL" sz="7200" b="1" u="sng">
                <a:latin typeface="Century Gothic" panose="020B0502020202020204" pitchFamily="34" charset="0"/>
              </a:rPr>
              <a:t>bevatten</a:t>
            </a:r>
          </a:p>
        </p:txBody>
      </p:sp>
      <p:pic>
        <p:nvPicPr>
          <p:cNvPr id="5" name="Afbeelding 4">
            <a:extLst>
              <a:ext uri="{FF2B5EF4-FFF2-40B4-BE49-F238E27FC236}">
                <a16:creationId xmlns:a16="http://schemas.microsoft.com/office/drawing/2014/main" id="{A8612CC5-9260-5892-0C00-1A3C9BFD7CA4}"/>
              </a:ext>
            </a:extLst>
          </p:cNvPr>
          <p:cNvPicPr>
            <a:picLocks noChangeAspect="1"/>
          </p:cNvPicPr>
          <p:nvPr/>
        </p:nvPicPr>
        <p:blipFill>
          <a:blip r:embed="rId3"/>
          <a:stretch>
            <a:fillRect/>
          </a:stretch>
        </p:blipFill>
        <p:spPr>
          <a:xfrm>
            <a:off x="2375756" y="1226143"/>
            <a:ext cx="4392488" cy="5487055"/>
          </a:xfrm>
          <a:prstGeom prst="rect">
            <a:avLst/>
          </a:prstGeom>
        </p:spPr>
      </p:pic>
    </p:spTree>
    <p:extLst>
      <p:ext uri="{BB962C8B-B14F-4D97-AF65-F5344CB8AC3E}">
        <p14:creationId xmlns:p14="http://schemas.microsoft.com/office/powerpoint/2010/main" val="12017272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vak 5"/>
          <p:cNvSpPr txBox="1"/>
          <p:nvPr/>
        </p:nvSpPr>
        <p:spPr>
          <a:xfrm>
            <a:off x="-36512" y="25814"/>
            <a:ext cx="9180512" cy="1200329"/>
          </a:xfrm>
          <a:prstGeom prst="rect">
            <a:avLst/>
          </a:prstGeom>
          <a:noFill/>
        </p:spPr>
        <p:txBody>
          <a:bodyPr wrap="square" rtlCol="0">
            <a:spAutoFit/>
          </a:bodyPr>
          <a:lstStyle/>
          <a:p>
            <a:r>
              <a:rPr lang="nl-NL" sz="7200" b="1" u="sng">
                <a:latin typeface="Century Gothic" panose="020B0502020202020204" pitchFamily="34" charset="0"/>
              </a:rPr>
              <a:t>afbreken</a:t>
            </a:r>
          </a:p>
        </p:txBody>
      </p:sp>
      <p:pic>
        <p:nvPicPr>
          <p:cNvPr id="3" name="Afbeelding 2">
            <a:extLst>
              <a:ext uri="{FF2B5EF4-FFF2-40B4-BE49-F238E27FC236}">
                <a16:creationId xmlns:a16="http://schemas.microsoft.com/office/drawing/2014/main" id="{C0C6C5CA-68C2-BAB6-63F4-53D5C3462A5D}"/>
              </a:ext>
            </a:extLst>
          </p:cNvPr>
          <p:cNvPicPr>
            <a:picLocks noChangeAspect="1"/>
          </p:cNvPicPr>
          <p:nvPr/>
        </p:nvPicPr>
        <p:blipFill>
          <a:blip r:embed="rId3"/>
          <a:stretch>
            <a:fillRect/>
          </a:stretch>
        </p:blipFill>
        <p:spPr>
          <a:xfrm>
            <a:off x="2346895" y="1298791"/>
            <a:ext cx="4450210" cy="5559209"/>
          </a:xfrm>
          <a:prstGeom prst="rect">
            <a:avLst/>
          </a:prstGeom>
        </p:spPr>
      </p:pic>
    </p:spTree>
    <p:extLst>
      <p:ext uri="{BB962C8B-B14F-4D97-AF65-F5344CB8AC3E}">
        <p14:creationId xmlns:p14="http://schemas.microsoft.com/office/powerpoint/2010/main" val="42078728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vak 5"/>
          <p:cNvSpPr txBox="1"/>
          <p:nvPr/>
        </p:nvSpPr>
        <p:spPr>
          <a:xfrm>
            <a:off x="-36512" y="25814"/>
            <a:ext cx="9180512" cy="1200329"/>
          </a:xfrm>
          <a:prstGeom prst="rect">
            <a:avLst/>
          </a:prstGeom>
          <a:noFill/>
        </p:spPr>
        <p:txBody>
          <a:bodyPr wrap="square" rtlCol="0">
            <a:spAutoFit/>
          </a:bodyPr>
          <a:lstStyle/>
          <a:p>
            <a:r>
              <a:rPr lang="nl-NL" sz="7200" b="1" u="sng">
                <a:latin typeface="Century Gothic" panose="020B0502020202020204" pitchFamily="34" charset="0"/>
              </a:rPr>
              <a:t>de impact</a:t>
            </a:r>
          </a:p>
        </p:txBody>
      </p:sp>
      <p:pic>
        <p:nvPicPr>
          <p:cNvPr id="3" name="Afbeelding 2">
            <a:extLst>
              <a:ext uri="{FF2B5EF4-FFF2-40B4-BE49-F238E27FC236}">
                <a16:creationId xmlns:a16="http://schemas.microsoft.com/office/drawing/2014/main" id="{187BFE3F-CEF0-6A7C-F8F0-9B25F9FF901D}"/>
              </a:ext>
            </a:extLst>
          </p:cNvPr>
          <p:cNvPicPr>
            <a:picLocks noChangeAspect="1"/>
          </p:cNvPicPr>
          <p:nvPr/>
        </p:nvPicPr>
        <p:blipFill>
          <a:blip r:embed="rId3"/>
          <a:stretch>
            <a:fillRect/>
          </a:stretch>
        </p:blipFill>
        <p:spPr>
          <a:xfrm>
            <a:off x="2297316" y="1226142"/>
            <a:ext cx="4549369" cy="5631857"/>
          </a:xfrm>
          <a:prstGeom prst="rect">
            <a:avLst/>
          </a:prstGeom>
        </p:spPr>
      </p:pic>
    </p:spTree>
    <p:extLst>
      <p:ext uri="{BB962C8B-B14F-4D97-AF65-F5344CB8AC3E}">
        <p14:creationId xmlns:p14="http://schemas.microsoft.com/office/powerpoint/2010/main" val="38529071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vak 5"/>
          <p:cNvSpPr txBox="1"/>
          <p:nvPr/>
        </p:nvSpPr>
        <p:spPr>
          <a:xfrm>
            <a:off x="-36512" y="25814"/>
            <a:ext cx="9180512" cy="1200329"/>
          </a:xfrm>
          <a:prstGeom prst="rect">
            <a:avLst/>
          </a:prstGeom>
          <a:noFill/>
        </p:spPr>
        <p:txBody>
          <a:bodyPr wrap="square" rtlCol="0">
            <a:spAutoFit/>
          </a:bodyPr>
          <a:lstStyle/>
          <a:p>
            <a:r>
              <a:rPr lang="nl-NL" sz="7200" b="1" u="sng">
                <a:latin typeface="Century Gothic" panose="020B0502020202020204" pitchFamily="34" charset="0"/>
              </a:rPr>
              <a:t>het keurmerk</a:t>
            </a:r>
          </a:p>
        </p:txBody>
      </p:sp>
      <p:pic>
        <p:nvPicPr>
          <p:cNvPr id="5" name="Afbeelding 4">
            <a:extLst>
              <a:ext uri="{FF2B5EF4-FFF2-40B4-BE49-F238E27FC236}">
                <a16:creationId xmlns:a16="http://schemas.microsoft.com/office/drawing/2014/main" id="{0027B0B2-1DA5-ED3B-526A-FDC95973EE9D}"/>
              </a:ext>
            </a:extLst>
          </p:cNvPr>
          <p:cNvPicPr>
            <a:picLocks noChangeAspect="1"/>
          </p:cNvPicPr>
          <p:nvPr/>
        </p:nvPicPr>
        <p:blipFill>
          <a:blip r:embed="rId3"/>
          <a:stretch>
            <a:fillRect/>
          </a:stretch>
        </p:blipFill>
        <p:spPr>
          <a:xfrm>
            <a:off x="2411561" y="1226142"/>
            <a:ext cx="4320878" cy="5631857"/>
          </a:xfrm>
          <a:prstGeom prst="rect">
            <a:avLst/>
          </a:prstGeom>
        </p:spPr>
      </p:pic>
    </p:spTree>
    <p:extLst>
      <p:ext uri="{BB962C8B-B14F-4D97-AF65-F5344CB8AC3E}">
        <p14:creationId xmlns:p14="http://schemas.microsoft.com/office/powerpoint/2010/main" val="29047384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Op de woordmuur:</a:t>
            </a:r>
          </a:p>
        </p:txBody>
      </p:sp>
    </p:spTree>
    <p:extLst>
      <p:ext uri="{BB962C8B-B14F-4D97-AF65-F5344CB8AC3E}">
        <p14:creationId xmlns:p14="http://schemas.microsoft.com/office/powerpoint/2010/main" val="16716490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23CB734B-9971-DB51-3DED-572F252173A5}"/>
              </a:ext>
            </a:extLst>
          </p:cNvPr>
          <p:cNvPicPr/>
          <p:nvPr/>
        </p:nvPicPr>
        <p:blipFill>
          <a:blip r:embed="rId3"/>
          <a:stretch>
            <a:fillRect/>
          </a:stretch>
        </p:blipFill>
        <p:spPr>
          <a:xfrm>
            <a:off x="7668344" y="6408486"/>
            <a:ext cx="1152129" cy="449513"/>
          </a:xfrm>
          <a:prstGeom prst="rect">
            <a:avLst/>
          </a:prstGeom>
        </p:spPr>
      </p:pic>
      <p:pic>
        <p:nvPicPr>
          <p:cNvPr id="9" name="Afbeelding 8">
            <a:extLst>
              <a:ext uri="{FF2B5EF4-FFF2-40B4-BE49-F238E27FC236}">
                <a16:creationId xmlns:a16="http://schemas.microsoft.com/office/drawing/2014/main" id="{E06C8F40-E030-859B-EFB0-2058A254FCD2}"/>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20000" contrast="20000"/>
                    </a14:imgEffect>
                  </a14:imgLayer>
                </a14:imgProps>
              </a:ext>
            </a:extLst>
          </a:blip>
          <a:stretch>
            <a:fillRect/>
          </a:stretch>
        </p:blipFill>
        <p:spPr>
          <a:xfrm>
            <a:off x="573222" y="668598"/>
            <a:ext cx="8028571" cy="2273301"/>
          </a:xfrm>
          <a:prstGeom prst="rect">
            <a:avLst/>
          </a:prstGeom>
        </p:spPr>
      </p:pic>
      <p:sp>
        <p:nvSpPr>
          <p:cNvPr id="10" name="Text Box 14">
            <a:extLst>
              <a:ext uri="{FF2B5EF4-FFF2-40B4-BE49-F238E27FC236}">
                <a16:creationId xmlns:a16="http://schemas.microsoft.com/office/drawing/2014/main" id="{EC0CC1D0-FE60-F840-73E9-0CE7E683D1F2}"/>
              </a:ext>
            </a:extLst>
          </p:cNvPr>
          <p:cNvSpPr txBox="1"/>
          <p:nvPr/>
        </p:nvSpPr>
        <p:spPr>
          <a:xfrm>
            <a:off x="554628" y="419866"/>
            <a:ext cx="4544033" cy="882708"/>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4800">
                <a:effectLst/>
                <a:latin typeface="Century Gothic"/>
                <a:ea typeface="Calibri"/>
                <a:cs typeface="Times New Roman"/>
              </a:rPr>
              <a:t> </a:t>
            </a:r>
            <a:endParaRPr lang="nl-NL" sz="1100">
              <a:effectLst/>
              <a:ea typeface="Calibri"/>
              <a:cs typeface="Times New Roman"/>
            </a:endParaRPr>
          </a:p>
        </p:txBody>
      </p:sp>
      <p:sp>
        <p:nvSpPr>
          <p:cNvPr id="11" name="Tekstvak 2">
            <a:extLst>
              <a:ext uri="{FF2B5EF4-FFF2-40B4-BE49-F238E27FC236}">
                <a16:creationId xmlns:a16="http://schemas.microsoft.com/office/drawing/2014/main" id="{CD78B488-E032-3F3E-C334-FB96F8D71FB2}"/>
              </a:ext>
            </a:extLst>
          </p:cNvPr>
          <p:cNvSpPr txBox="1">
            <a:spLocks noChangeArrowheads="1"/>
          </p:cNvSpPr>
          <p:nvPr/>
        </p:nvSpPr>
        <p:spPr bwMode="auto">
          <a:xfrm>
            <a:off x="496613" y="366470"/>
            <a:ext cx="4666527" cy="576064"/>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5400" b="1">
                <a:latin typeface="Century Gothic" panose="020B0502020202020204" pitchFamily="34" charset="0"/>
                <a:ea typeface="Calibri"/>
                <a:cs typeface="Times New Roman"/>
              </a:rPr>
              <a:t>de installatie</a:t>
            </a:r>
            <a:endParaRPr lang="nl-NL" sz="5400" b="1">
              <a:effectLst/>
              <a:latin typeface="Century Gothic" panose="020B0502020202020204" pitchFamily="34" charset="0"/>
              <a:ea typeface="Calibri"/>
              <a:cs typeface="Times New Roman"/>
            </a:endParaRPr>
          </a:p>
        </p:txBody>
      </p:sp>
      <p:sp>
        <p:nvSpPr>
          <p:cNvPr id="19" name="Text Box 14">
            <a:extLst>
              <a:ext uri="{FF2B5EF4-FFF2-40B4-BE49-F238E27FC236}">
                <a16:creationId xmlns:a16="http://schemas.microsoft.com/office/drawing/2014/main" id="{40542B69-6D97-5F24-63E3-ABE36EA69A27}"/>
              </a:ext>
            </a:extLst>
          </p:cNvPr>
          <p:cNvSpPr txBox="1"/>
          <p:nvPr/>
        </p:nvSpPr>
        <p:spPr>
          <a:xfrm>
            <a:off x="488400" y="2415638"/>
            <a:ext cx="2724435" cy="972108"/>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3600">
                <a:effectLst/>
                <a:latin typeface="Century Gothic"/>
                <a:ea typeface="Calibri"/>
                <a:cs typeface="Times New Roman"/>
              </a:rPr>
              <a:t> </a:t>
            </a:r>
            <a:endParaRPr lang="nl-NL" sz="1100">
              <a:effectLst/>
              <a:ea typeface="Calibri"/>
              <a:cs typeface="Times New Roman"/>
            </a:endParaRPr>
          </a:p>
        </p:txBody>
      </p:sp>
      <p:sp>
        <p:nvSpPr>
          <p:cNvPr id="12" name="Tekstvak 2">
            <a:extLst>
              <a:ext uri="{FF2B5EF4-FFF2-40B4-BE49-F238E27FC236}">
                <a16:creationId xmlns:a16="http://schemas.microsoft.com/office/drawing/2014/main" id="{E2476A93-B8D4-4E44-87FD-AFF601B2337C}"/>
              </a:ext>
            </a:extLst>
          </p:cNvPr>
          <p:cNvSpPr txBox="1">
            <a:spLocks noChangeArrowheads="1"/>
          </p:cNvSpPr>
          <p:nvPr/>
        </p:nvSpPr>
        <p:spPr bwMode="auto">
          <a:xfrm>
            <a:off x="315692" y="2437974"/>
            <a:ext cx="3062583" cy="526434"/>
          </a:xfrm>
          <a:prstGeom prst="rect">
            <a:avLst/>
          </a:prstGeom>
          <a:noFill/>
          <a:ln w="9525">
            <a:noFill/>
            <a:miter lim="800000"/>
            <a:headEnd/>
            <a:tailEnd/>
          </a:ln>
        </p:spPr>
        <p:txBody>
          <a:bodyPr rot="0" vert="horz" wrap="square" lIns="91440" tIns="45720" rIns="91440" bIns="45720" anchor="t" anchorCtr="0">
            <a:noAutofit/>
          </a:bodyPr>
          <a:lstStyle/>
          <a:p>
            <a:pPr algn="ctr">
              <a:lnSpc>
                <a:spcPct val="80000"/>
              </a:lnSpc>
              <a:spcAft>
                <a:spcPts val="800"/>
              </a:spcAft>
            </a:pPr>
            <a:r>
              <a:rPr lang="nl-NL" sz="3600">
                <a:latin typeface="Century Gothic" panose="020B0502020202020204" pitchFamily="34" charset="0"/>
                <a:ea typeface="Calibri"/>
                <a:cs typeface="Times New Roman"/>
              </a:rPr>
              <a:t>d</a:t>
            </a:r>
            <a:r>
              <a:rPr lang="nl-NL" sz="3600">
                <a:effectLst/>
                <a:latin typeface="Century Gothic" panose="020B0502020202020204" pitchFamily="34" charset="0"/>
                <a:ea typeface="Calibri"/>
                <a:cs typeface="Times New Roman"/>
              </a:rPr>
              <a:t>e </a:t>
            </a:r>
            <a:r>
              <a:rPr lang="nl-NL" sz="3600" err="1">
                <a:effectLst/>
                <a:latin typeface="Century Gothic" panose="020B0502020202020204" pitchFamily="34" charset="0"/>
                <a:ea typeface="Calibri"/>
                <a:cs typeface="Times New Roman"/>
              </a:rPr>
              <a:t>muziek-installatie</a:t>
            </a:r>
            <a:endParaRPr lang="nl-NL" sz="3600">
              <a:effectLst/>
              <a:latin typeface="Century Gothic" panose="020B0502020202020204" pitchFamily="34" charset="0"/>
              <a:ea typeface="Calibri"/>
              <a:cs typeface="Times New Roman"/>
            </a:endParaRPr>
          </a:p>
        </p:txBody>
      </p:sp>
      <p:sp>
        <p:nvSpPr>
          <p:cNvPr id="16" name="Text Box 14">
            <a:extLst>
              <a:ext uri="{FF2B5EF4-FFF2-40B4-BE49-F238E27FC236}">
                <a16:creationId xmlns:a16="http://schemas.microsoft.com/office/drawing/2014/main" id="{F53F294D-65CC-23A5-E4A1-B2132FCF814C}"/>
              </a:ext>
            </a:extLst>
          </p:cNvPr>
          <p:cNvSpPr txBox="1"/>
          <p:nvPr/>
        </p:nvSpPr>
        <p:spPr>
          <a:xfrm>
            <a:off x="5202560" y="424275"/>
            <a:ext cx="3610092" cy="1026724"/>
          </a:xfrm>
          <a:prstGeom prst="rect">
            <a:avLst/>
          </a:prstGeom>
          <a:solidFill>
            <a:srgbClr val="F7FBF7"/>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en-US" sz="2800">
                <a:effectLst/>
                <a:latin typeface="Century Gothic"/>
                <a:ea typeface="Calibri"/>
                <a:cs typeface="Times New Roman"/>
              </a:rPr>
              <a:t> </a:t>
            </a:r>
            <a:endParaRPr lang="nl-NL" sz="1100">
              <a:effectLst/>
              <a:ea typeface="Calibri"/>
              <a:cs typeface="Times New Roman"/>
            </a:endParaRPr>
          </a:p>
        </p:txBody>
      </p:sp>
      <p:sp>
        <p:nvSpPr>
          <p:cNvPr id="17" name="Tekstvak 2">
            <a:extLst>
              <a:ext uri="{FF2B5EF4-FFF2-40B4-BE49-F238E27FC236}">
                <a16:creationId xmlns:a16="http://schemas.microsoft.com/office/drawing/2014/main" id="{AB86235B-CBC0-F9DB-29F4-F23367831B1B}"/>
              </a:ext>
            </a:extLst>
          </p:cNvPr>
          <p:cNvSpPr txBox="1">
            <a:spLocks noChangeArrowheads="1"/>
          </p:cNvSpPr>
          <p:nvPr/>
        </p:nvSpPr>
        <p:spPr bwMode="auto">
          <a:xfrm>
            <a:off x="5162237" y="438791"/>
            <a:ext cx="3721448" cy="676364"/>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800"/>
              </a:spcAft>
            </a:pPr>
            <a:r>
              <a:rPr lang="nl-NL" sz="2800">
                <a:effectLst/>
                <a:latin typeface="Century Gothic" panose="020B0502020202020204" pitchFamily="34" charset="0"/>
                <a:ea typeface="Calibri"/>
                <a:cs typeface="Times New Roman"/>
              </a:rPr>
              <a:t>= de bij elkaar horende apparaten</a:t>
            </a:r>
            <a:endParaRPr lang="nl-NL" sz="1100">
              <a:effectLst/>
              <a:latin typeface="Century Gothic" panose="020B0502020202020204" pitchFamily="34" charset="0"/>
              <a:ea typeface="Calibri"/>
              <a:cs typeface="Times New Roman"/>
            </a:endParaRPr>
          </a:p>
        </p:txBody>
      </p:sp>
      <p:grpSp>
        <p:nvGrpSpPr>
          <p:cNvPr id="20" name="Groep 19">
            <a:extLst>
              <a:ext uri="{FF2B5EF4-FFF2-40B4-BE49-F238E27FC236}">
                <a16:creationId xmlns:a16="http://schemas.microsoft.com/office/drawing/2014/main" id="{3DD05F28-AA89-0131-F5E3-45BE92293371}"/>
              </a:ext>
            </a:extLst>
          </p:cNvPr>
          <p:cNvGrpSpPr/>
          <p:nvPr/>
        </p:nvGrpSpPr>
        <p:grpSpPr>
          <a:xfrm>
            <a:off x="242474" y="75959"/>
            <a:ext cx="8939322" cy="6469365"/>
            <a:chOff x="242474" y="75959"/>
            <a:chExt cx="8939322" cy="6469365"/>
          </a:xfrm>
        </p:grpSpPr>
        <p:sp>
          <p:nvSpPr>
            <p:cNvPr id="2" name="Rechthoek 1">
              <a:extLst>
                <a:ext uri="{FF2B5EF4-FFF2-40B4-BE49-F238E27FC236}">
                  <a16:creationId xmlns:a16="http://schemas.microsoft.com/office/drawing/2014/main" id="{2D4A0FF4-BECA-A378-7B12-5819D371C604}"/>
                </a:ext>
              </a:extLst>
            </p:cNvPr>
            <p:cNvSpPr/>
            <p:nvPr/>
          </p:nvSpPr>
          <p:spPr>
            <a:xfrm>
              <a:off x="251520" y="260648"/>
              <a:ext cx="8712968" cy="612068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 name="Rechthoek 2">
              <a:extLst>
                <a:ext uri="{FF2B5EF4-FFF2-40B4-BE49-F238E27FC236}">
                  <a16:creationId xmlns:a16="http://schemas.microsoft.com/office/drawing/2014/main" id="{1AC5F24A-9305-2F99-6F31-E8F5EEC6F890}"/>
                </a:ext>
              </a:extLst>
            </p:cNvPr>
            <p:cNvSpPr/>
            <p:nvPr/>
          </p:nvSpPr>
          <p:spPr>
            <a:xfrm rot="19503565">
              <a:off x="8607157" y="6169977"/>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F026226A-2807-B1CD-BF64-FACF1E2F4641}"/>
                </a:ext>
              </a:extLst>
            </p:cNvPr>
            <p:cNvSpPr/>
            <p:nvPr/>
          </p:nvSpPr>
          <p:spPr>
            <a:xfrm rot="2811539">
              <a:off x="43182" y="6169977"/>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8" name="Rechthoek 7">
              <a:extLst>
                <a:ext uri="{FF2B5EF4-FFF2-40B4-BE49-F238E27FC236}">
                  <a16:creationId xmlns:a16="http://schemas.microsoft.com/office/drawing/2014/main" id="{C399BE85-7FBA-A560-013D-7930B8F3BBAD}"/>
                </a:ext>
              </a:extLst>
            </p:cNvPr>
            <p:cNvSpPr/>
            <p:nvPr/>
          </p:nvSpPr>
          <p:spPr>
            <a:xfrm rot="8002306">
              <a:off x="73955" y="275787"/>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Rechthoek 6">
              <a:extLst>
                <a:ext uri="{FF2B5EF4-FFF2-40B4-BE49-F238E27FC236}">
                  <a16:creationId xmlns:a16="http://schemas.microsoft.com/office/drawing/2014/main" id="{023679E2-F54E-E741-63D0-CCFB05962C3C}"/>
                </a:ext>
              </a:extLst>
            </p:cNvPr>
            <p:cNvSpPr/>
            <p:nvPr/>
          </p:nvSpPr>
          <p:spPr>
            <a:xfrm rot="2811539">
              <a:off x="8581910" y="275251"/>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sp>
        <p:nvSpPr>
          <p:cNvPr id="21" name="Text Box 14">
            <a:extLst>
              <a:ext uri="{FF2B5EF4-FFF2-40B4-BE49-F238E27FC236}">
                <a16:creationId xmlns:a16="http://schemas.microsoft.com/office/drawing/2014/main" id="{6523D1E3-1F98-FEB7-0ABD-1C5ECF9C2CE2}"/>
              </a:ext>
            </a:extLst>
          </p:cNvPr>
          <p:cNvSpPr txBox="1"/>
          <p:nvPr/>
        </p:nvSpPr>
        <p:spPr>
          <a:xfrm>
            <a:off x="4184811" y="2411119"/>
            <a:ext cx="4568527" cy="972108"/>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3600">
                <a:effectLst/>
                <a:latin typeface="Century Gothic"/>
                <a:ea typeface="Calibri"/>
                <a:cs typeface="Times New Roman"/>
              </a:rPr>
              <a:t> </a:t>
            </a:r>
            <a:endParaRPr lang="nl-NL" sz="1100">
              <a:effectLst/>
              <a:ea typeface="Calibri"/>
              <a:cs typeface="Times New Roman"/>
            </a:endParaRPr>
          </a:p>
        </p:txBody>
      </p:sp>
      <p:sp>
        <p:nvSpPr>
          <p:cNvPr id="23" name="Tekstvak 2">
            <a:extLst>
              <a:ext uri="{FF2B5EF4-FFF2-40B4-BE49-F238E27FC236}">
                <a16:creationId xmlns:a16="http://schemas.microsoft.com/office/drawing/2014/main" id="{C74808A1-AD8F-141E-3380-6C0B4CD683D3}"/>
              </a:ext>
            </a:extLst>
          </p:cNvPr>
          <p:cNvSpPr txBox="1">
            <a:spLocks noChangeArrowheads="1"/>
          </p:cNvSpPr>
          <p:nvPr/>
        </p:nvSpPr>
        <p:spPr bwMode="auto">
          <a:xfrm>
            <a:off x="4166080" y="2471079"/>
            <a:ext cx="4544032" cy="526434"/>
          </a:xfrm>
          <a:prstGeom prst="rect">
            <a:avLst/>
          </a:prstGeom>
          <a:noFill/>
          <a:ln w="9525">
            <a:noFill/>
            <a:miter lim="800000"/>
            <a:headEnd/>
            <a:tailEnd/>
          </a:ln>
        </p:spPr>
        <p:txBody>
          <a:bodyPr rot="0" vert="horz" wrap="square" lIns="91440" tIns="45720" rIns="91440" bIns="45720" anchor="t" anchorCtr="0">
            <a:noAutofit/>
          </a:bodyPr>
          <a:lstStyle/>
          <a:p>
            <a:pPr algn="ctr">
              <a:lnSpc>
                <a:spcPct val="80000"/>
              </a:lnSpc>
              <a:spcAft>
                <a:spcPts val="800"/>
              </a:spcAft>
            </a:pPr>
            <a:r>
              <a:rPr lang="nl-NL" sz="3600">
                <a:latin typeface="Century Gothic" panose="020B0502020202020204" pitchFamily="34" charset="0"/>
                <a:ea typeface="Calibri"/>
                <a:cs typeface="Times New Roman"/>
              </a:rPr>
              <a:t>d</a:t>
            </a:r>
            <a:r>
              <a:rPr lang="nl-NL" sz="3600">
                <a:effectLst/>
                <a:latin typeface="Century Gothic" panose="020B0502020202020204" pitchFamily="34" charset="0"/>
                <a:ea typeface="Calibri"/>
                <a:cs typeface="Times New Roman"/>
              </a:rPr>
              <a:t>e </a:t>
            </a:r>
            <a:r>
              <a:rPr lang="nl-NL" sz="3600" err="1">
                <a:effectLst/>
                <a:latin typeface="Century Gothic" panose="020B0502020202020204" pitchFamily="34" charset="0"/>
                <a:ea typeface="Calibri"/>
                <a:cs typeface="Times New Roman"/>
              </a:rPr>
              <a:t>waterzuiverings-installatie</a:t>
            </a:r>
            <a:endParaRPr lang="nl-NL" sz="3600">
              <a:effectLst/>
              <a:latin typeface="Century Gothic" panose="020B0502020202020204" pitchFamily="34" charset="0"/>
              <a:ea typeface="Calibri"/>
              <a:cs typeface="Times New Roman"/>
            </a:endParaRPr>
          </a:p>
        </p:txBody>
      </p:sp>
      <p:pic>
        <p:nvPicPr>
          <p:cNvPr id="25" name="Afbeelding 24">
            <a:extLst>
              <a:ext uri="{FF2B5EF4-FFF2-40B4-BE49-F238E27FC236}">
                <a16:creationId xmlns:a16="http://schemas.microsoft.com/office/drawing/2014/main" id="{A970284E-B9DA-5E25-E4FF-7111D87FA4A8}"/>
              </a:ext>
            </a:extLst>
          </p:cNvPr>
          <p:cNvPicPr>
            <a:picLocks noChangeAspect="1"/>
          </p:cNvPicPr>
          <p:nvPr/>
        </p:nvPicPr>
        <p:blipFill>
          <a:blip r:embed="rId6" cstate="print">
            <a:extLst>
              <a:ext uri="{BEBA8EAE-BF5A-486C-A8C5-ECC9F3942E4B}">
                <a14:imgProps xmlns:a14="http://schemas.microsoft.com/office/drawing/2010/main">
                  <a14:imgLayer r:embed="rId7">
                    <a14:imgEffect>
                      <a14:brightnessContrast bright="20000" contrast="-40000"/>
                    </a14:imgEffect>
                  </a14:imgLayer>
                </a14:imgProps>
              </a:ext>
              <a:ext uri="{28A0092B-C50C-407E-A947-70E740481C1C}">
                <a14:useLocalDpi xmlns:a14="http://schemas.microsoft.com/office/drawing/2010/main" val="0"/>
              </a:ext>
            </a:extLst>
          </a:blip>
          <a:srcRect r="4126"/>
          <a:stretch>
            <a:fillRect/>
          </a:stretch>
        </p:blipFill>
        <p:spPr>
          <a:xfrm>
            <a:off x="1177727" y="3461727"/>
            <a:ext cx="1410448" cy="2845620"/>
          </a:xfrm>
          <a:prstGeom prst="rect">
            <a:avLst/>
          </a:prstGeom>
        </p:spPr>
      </p:pic>
      <p:pic>
        <p:nvPicPr>
          <p:cNvPr id="27" name="Afbeelding 26">
            <a:extLst>
              <a:ext uri="{FF2B5EF4-FFF2-40B4-BE49-F238E27FC236}">
                <a16:creationId xmlns:a16="http://schemas.microsoft.com/office/drawing/2014/main" id="{406ED043-B7CC-229F-4C74-BC1DE21FB4EE}"/>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a:xfrm>
            <a:off x="5645572" y="3539778"/>
            <a:ext cx="2022772" cy="2684998"/>
          </a:xfrm>
          <a:prstGeom prst="rect">
            <a:avLst/>
          </a:prstGeom>
        </p:spPr>
      </p:pic>
    </p:spTree>
    <p:extLst>
      <p:ext uri="{BB962C8B-B14F-4D97-AF65-F5344CB8AC3E}">
        <p14:creationId xmlns:p14="http://schemas.microsoft.com/office/powerpoint/2010/main" val="15943318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1CD426-A602-5875-0EFF-B0A244B8D1F2}"/>
            </a:ext>
          </a:extLst>
        </p:cNvPr>
        <p:cNvGrpSpPr/>
        <p:nvPr/>
      </p:nvGrpSpPr>
      <p:grpSpPr>
        <a:xfrm>
          <a:off x="0" y="0"/>
          <a:ext cx="0" cy="0"/>
          <a:chOff x="0" y="0"/>
          <a:chExt cx="0" cy="0"/>
        </a:xfrm>
      </p:grpSpPr>
      <p:cxnSp>
        <p:nvCxnSpPr>
          <p:cNvPr id="3" name="Rechte verbindingslijn 2">
            <a:extLst>
              <a:ext uri="{FF2B5EF4-FFF2-40B4-BE49-F238E27FC236}">
                <a16:creationId xmlns:a16="http://schemas.microsoft.com/office/drawing/2014/main" id="{E072E0E7-6A14-55F1-50C5-FBCA3D9A189D}"/>
              </a:ext>
            </a:extLst>
          </p:cNvPr>
          <p:cNvCxnSpPr>
            <a:cxnSpLocks/>
          </p:cNvCxnSpPr>
          <p:nvPr/>
        </p:nvCxnSpPr>
        <p:spPr>
          <a:xfrm>
            <a:off x="247089" y="162615"/>
            <a:ext cx="4431"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4" name="Rechte verbindingslijn 3">
            <a:extLst>
              <a:ext uri="{FF2B5EF4-FFF2-40B4-BE49-F238E27FC236}">
                <a16:creationId xmlns:a16="http://schemas.microsoft.com/office/drawing/2014/main" id="{CBC14956-E07A-D8BB-6EEC-6C2C12474CBC}"/>
              </a:ext>
            </a:extLst>
          </p:cNvPr>
          <p:cNvCxnSpPr>
            <a:cxnSpLocks/>
          </p:cNvCxnSpPr>
          <p:nvPr/>
        </p:nvCxnSpPr>
        <p:spPr>
          <a:xfrm>
            <a:off x="4427984" y="162615"/>
            <a:ext cx="0"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5" name="Rechte verbindingslijn 4">
            <a:extLst>
              <a:ext uri="{FF2B5EF4-FFF2-40B4-BE49-F238E27FC236}">
                <a16:creationId xmlns:a16="http://schemas.microsoft.com/office/drawing/2014/main" id="{974C9A42-F31A-0EA6-FFAF-F39BE82174D4}"/>
              </a:ext>
            </a:extLst>
          </p:cNvPr>
          <p:cNvCxnSpPr>
            <a:cxnSpLocks/>
          </p:cNvCxnSpPr>
          <p:nvPr/>
        </p:nvCxnSpPr>
        <p:spPr>
          <a:xfrm>
            <a:off x="4644008" y="162615"/>
            <a:ext cx="0"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6" name="Rechte verbindingslijn 5">
            <a:extLst>
              <a:ext uri="{FF2B5EF4-FFF2-40B4-BE49-F238E27FC236}">
                <a16:creationId xmlns:a16="http://schemas.microsoft.com/office/drawing/2014/main" id="{7D4237A2-D070-7A14-3893-C4FA3662A8B2}"/>
              </a:ext>
            </a:extLst>
          </p:cNvPr>
          <p:cNvCxnSpPr>
            <a:cxnSpLocks/>
          </p:cNvCxnSpPr>
          <p:nvPr/>
        </p:nvCxnSpPr>
        <p:spPr>
          <a:xfrm>
            <a:off x="8820472" y="162615"/>
            <a:ext cx="0"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1" name="Rechte verbindingslijn 10">
            <a:extLst>
              <a:ext uri="{FF2B5EF4-FFF2-40B4-BE49-F238E27FC236}">
                <a16:creationId xmlns:a16="http://schemas.microsoft.com/office/drawing/2014/main" id="{F152DE30-351B-B4A3-AD9D-B7878BE778F6}"/>
              </a:ext>
            </a:extLst>
          </p:cNvPr>
          <p:cNvCxnSpPr>
            <a:cxnSpLocks/>
          </p:cNvCxnSpPr>
          <p:nvPr/>
        </p:nvCxnSpPr>
        <p:spPr>
          <a:xfrm>
            <a:off x="251520" y="1556794"/>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2" name="Rechte verbindingslijn 11">
            <a:extLst>
              <a:ext uri="{FF2B5EF4-FFF2-40B4-BE49-F238E27FC236}">
                <a16:creationId xmlns:a16="http://schemas.microsoft.com/office/drawing/2014/main" id="{CFF99AC9-4446-2648-9997-B18B26884B91}"/>
              </a:ext>
            </a:extLst>
          </p:cNvPr>
          <p:cNvCxnSpPr>
            <a:cxnSpLocks/>
          </p:cNvCxnSpPr>
          <p:nvPr/>
        </p:nvCxnSpPr>
        <p:spPr>
          <a:xfrm>
            <a:off x="4644008" y="1556794"/>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3" name="Rechte verbindingslijn 12">
            <a:extLst>
              <a:ext uri="{FF2B5EF4-FFF2-40B4-BE49-F238E27FC236}">
                <a16:creationId xmlns:a16="http://schemas.microsoft.com/office/drawing/2014/main" id="{0F1B1812-5395-CDA3-5D26-75162A64A375}"/>
              </a:ext>
            </a:extLst>
          </p:cNvPr>
          <p:cNvCxnSpPr>
            <a:cxnSpLocks/>
          </p:cNvCxnSpPr>
          <p:nvPr/>
        </p:nvCxnSpPr>
        <p:spPr>
          <a:xfrm flipV="1">
            <a:off x="247089" y="1624479"/>
            <a:ext cx="4185327" cy="4322"/>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4" name="Rechte verbindingslijn 13">
            <a:extLst>
              <a:ext uri="{FF2B5EF4-FFF2-40B4-BE49-F238E27FC236}">
                <a16:creationId xmlns:a16="http://schemas.microsoft.com/office/drawing/2014/main" id="{E15045A0-93EB-20BC-A893-E1133F87E038}"/>
              </a:ext>
            </a:extLst>
          </p:cNvPr>
          <p:cNvCxnSpPr>
            <a:cxnSpLocks/>
          </p:cNvCxnSpPr>
          <p:nvPr/>
        </p:nvCxnSpPr>
        <p:spPr>
          <a:xfrm>
            <a:off x="4644008" y="1628800"/>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5" name="Rechte verbindingslijn 14">
            <a:extLst>
              <a:ext uri="{FF2B5EF4-FFF2-40B4-BE49-F238E27FC236}">
                <a16:creationId xmlns:a16="http://schemas.microsoft.com/office/drawing/2014/main" id="{B60D1294-0C79-FFF3-0C35-879682E50BE9}"/>
              </a:ext>
            </a:extLst>
          </p:cNvPr>
          <p:cNvCxnSpPr>
            <a:cxnSpLocks/>
          </p:cNvCxnSpPr>
          <p:nvPr/>
        </p:nvCxnSpPr>
        <p:spPr>
          <a:xfrm>
            <a:off x="251520" y="638132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6" name="Rechte verbindingslijn 15">
            <a:extLst>
              <a:ext uri="{FF2B5EF4-FFF2-40B4-BE49-F238E27FC236}">
                <a16:creationId xmlns:a16="http://schemas.microsoft.com/office/drawing/2014/main" id="{9D565461-F5AA-0D8B-8642-39D8DEDA3EFE}"/>
              </a:ext>
            </a:extLst>
          </p:cNvPr>
          <p:cNvCxnSpPr>
            <a:cxnSpLocks/>
          </p:cNvCxnSpPr>
          <p:nvPr/>
        </p:nvCxnSpPr>
        <p:spPr>
          <a:xfrm>
            <a:off x="4644008" y="638132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pic>
        <p:nvPicPr>
          <p:cNvPr id="17" name="Afbeelding 16">
            <a:extLst>
              <a:ext uri="{FF2B5EF4-FFF2-40B4-BE49-F238E27FC236}">
                <a16:creationId xmlns:a16="http://schemas.microsoft.com/office/drawing/2014/main" id="{9B2F73F2-0AF6-8938-AD81-6AF740101A60}"/>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7668344" y="6408486"/>
            <a:ext cx="1152129" cy="449513"/>
          </a:xfrm>
          <a:prstGeom prst="rect">
            <a:avLst/>
          </a:prstGeom>
        </p:spPr>
      </p:pic>
      <p:grpSp>
        <p:nvGrpSpPr>
          <p:cNvPr id="42" name="Groep 41">
            <a:extLst>
              <a:ext uri="{FF2B5EF4-FFF2-40B4-BE49-F238E27FC236}">
                <a16:creationId xmlns:a16="http://schemas.microsoft.com/office/drawing/2014/main" id="{414B8CD1-2E61-6F58-E9DA-16B5AE575F3E}"/>
              </a:ext>
            </a:extLst>
          </p:cNvPr>
          <p:cNvGrpSpPr/>
          <p:nvPr/>
        </p:nvGrpSpPr>
        <p:grpSpPr>
          <a:xfrm>
            <a:off x="137216" y="34082"/>
            <a:ext cx="8803032" cy="401079"/>
            <a:chOff x="137216" y="34082"/>
            <a:chExt cx="8803032" cy="401079"/>
          </a:xfrm>
        </p:grpSpPr>
        <p:cxnSp>
          <p:nvCxnSpPr>
            <p:cNvPr id="7" name="Rechte verbindingslijn 6">
              <a:extLst>
                <a:ext uri="{FF2B5EF4-FFF2-40B4-BE49-F238E27FC236}">
                  <a16:creationId xmlns:a16="http://schemas.microsoft.com/office/drawing/2014/main" id="{9E904D04-E155-84D8-6DE1-6F909AEB5096}"/>
                </a:ext>
              </a:extLst>
            </p:cNvPr>
            <p:cNvCxnSpPr>
              <a:cxnSpLocks/>
            </p:cNvCxnSpPr>
            <p:nvPr/>
          </p:nvCxnSpPr>
          <p:spPr>
            <a:xfrm flipV="1">
              <a:off x="251520" y="162615"/>
              <a:ext cx="4176464" cy="1332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0" name="Rechte verbindingslijn 9">
              <a:extLst>
                <a:ext uri="{FF2B5EF4-FFF2-40B4-BE49-F238E27FC236}">
                  <a16:creationId xmlns:a16="http://schemas.microsoft.com/office/drawing/2014/main" id="{6B62226E-6DB4-D339-4B9A-3E5C2D281A60}"/>
                </a:ext>
              </a:extLst>
            </p:cNvPr>
            <p:cNvCxnSpPr>
              <a:cxnSpLocks/>
            </p:cNvCxnSpPr>
            <p:nvPr/>
          </p:nvCxnSpPr>
          <p:spPr>
            <a:xfrm>
              <a:off x="4644008" y="162615"/>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sp>
          <p:nvSpPr>
            <p:cNvPr id="22" name="Rechthoek 21">
              <a:extLst>
                <a:ext uri="{FF2B5EF4-FFF2-40B4-BE49-F238E27FC236}">
                  <a16:creationId xmlns:a16="http://schemas.microsoft.com/office/drawing/2014/main" id="{7EE15ED7-BE4A-5EB0-C632-6E50D8DBC170}"/>
                </a:ext>
              </a:extLst>
            </p:cNvPr>
            <p:cNvSpPr/>
            <p:nvPr/>
          </p:nvSpPr>
          <p:spPr>
            <a:xfrm rot="19503565">
              <a:off x="137216" y="193689"/>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0" name="Rechthoek 29">
              <a:extLst>
                <a:ext uri="{FF2B5EF4-FFF2-40B4-BE49-F238E27FC236}">
                  <a16:creationId xmlns:a16="http://schemas.microsoft.com/office/drawing/2014/main" id="{3C85A7A8-795F-E905-81AA-FA9ABBD51A00}"/>
                </a:ext>
              </a:extLst>
            </p:cNvPr>
            <p:cNvSpPr/>
            <p:nvPr/>
          </p:nvSpPr>
          <p:spPr>
            <a:xfrm rot="2503086">
              <a:off x="4142308" y="169311"/>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1" name="Rechthoek 30">
              <a:extLst>
                <a:ext uri="{FF2B5EF4-FFF2-40B4-BE49-F238E27FC236}">
                  <a16:creationId xmlns:a16="http://schemas.microsoft.com/office/drawing/2014/main" id="{7324DB46-3B5C-2322-46FD-0B63BA55991E}"/>
                </a:ext>
              </a:extLst>
            </p:cNvPr>
            <p:cNvSpPr/>
            <p:nvPr/>
          </p:nvSpPr>
          <p:spPr>
            <a:xfrm rot="18826046">
              <a:off x="4543310" y="169312"/>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2" name="Rechthoek 31">
              <a:extLst>
                <a:ext uri="{FF2B5EF4-FFF2-40B4-BE49-F238E27FC236}">
                  <a16:creationId xmlns:a16="http://schemas.microsoft.com/office/drawing/2014/main" id="{FFB48C6E-34EF-9AF8-18B8-5066F4E7B9DB}"/>
                </a:ext>
              </a:extLst>
            </p:cNvPr>
            <p:cNvSpPr/>
            <p:nvPr/>
          </p:nvSpPr>
          <p:spPr>
            <a:xfrm rot="2503086">
              <a:off x="8539169" y="169311"/>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sp>
        <p:nvSpPr>
          <p:cNvPr id="33" name="Tekstvak 2">
            <a:extLst>
              <a:ext uri="{FF2B5EF4-FFF2-40B4-BE49-F238E27FC236}">
                <a16:creationId xmlns:a16="http://schemas.microsoft.com/office/drawing/2014/main" id="{7BE27ED4-5840-0855-37FD-AF22AFCEC6A9}"/>
              </a:ext>
            </a:extLst>
          </p:cNvPr>
          <p:cNvSpPr txBox="1">
            <a:spLocks noChangeArrowheads="1"/>
          </p:cNvSpPr>
          <p:nvPr/>
        </p:nvSpPr>
        <p:spPr bwMode="auto">
          <a:xfrm>
            <a:off x="170491" y="326926"/>
            <a:ext cx="4392489" cy="1085850"/>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4800" b="1">
                <a:solidFill>
                  <a:srgbClr val="387038"/>
                </a:solidFill>
                <a:latin typeface="Century Gothic" panose="020B0502020202020204" pitchFamily="34" charset="0"/>
                <a:ea typeface="Calibri"/>
                <a:cs typeface="Times New Roman"/>
              </a:rPr>
              <a:t>benadrukken</a:t>
            </a:r>
            <a:endParaRPr lang="nl-NL" sz="5400">
              <a:solidFill>
                <a:srgbClr val="387038"/>
              </a:solidFill>
              <a:effectLst/>
              <a:latin typeface="Century Gothic" panose="020B0502020202020204" pitchFamily="34" charset="0"/>
              <a:ea typeface="Calibri"/>
              <a:cs typeface="Times New Roman"/>
            </a:endParaRPr>
          </a:p>
        </p:txBody>
      </p:sp>
      <p:sp>
        <p:nvSpPr>
          <p:cNvPr id="34" name="Tekstvak 2">
            <a:extLst>
              <a:ext uri="{FF2B5EF4-FFF2-40B4-BE49-F238E27FC236}">
                <a16:creationId xmlns:a16="http://schemas.microsoft.com/office/drawing/2014/main" id="{211A356B-8736-430D-9971-B89306291FE0}"/>
              </a:ext>
            </a:extLst>
          </p:cNvPr>
          <p:cNvSpPr txBox="1">
            <a:spLocks noChangeArrowheads="1"/>
          </p:cNvSpPr>
          <p:nvPr/>
        </p:nvSpPr>
        <p:spPr bwMode="auto">
          <a:xfrm>
            <a:off x="4557965" y="299769"/>
            <a:ext cx="4473190" cy="1085850"/>
          </a:xfrm>
          <a:prstGeom prst="rect">
            <a:avLst/>
          </a:prstGeom>
          <a:noFill/>
          <a:ln w="9525">
            <a:noFill/>
            <a:miter lim="800000"/>
            <a:headEnd/>
            <a:tailEnd/>
          </a:ln>
        </p:spPr>
        <p:txBody>
          <a:bodyPr rot="0" vert="horz" wrap="square" lIns="91440" tIns="45720" rIns="91440" bIns="45720" anchor="t" anchorCtr="0">
            <a:noAutofit/>
          </a:bodyPr>
          <a:lstStyle/>
          <a:p>
            <a:pPr algn="ctr">
              <a:lnSpc>
                <a:spcPct val="80000"/>
              </a:lnSpc>
              <a:spcAft>
                <a:spcPts val="800"/>
              </a:spcAft>
            </a:pPr>
            <a:r>
              <a:rPr lang="nl-NL" sz="4800" b="1">
                <a:solidFill>
                  <a:srgbClr val="387038"/>
                </a:solidFill>
                <a:effectLst/>
                <a:latin typeface="Century Gothic" panose="020B0502020202020204" pitchFamily="34" charset="0"/>
                <a:ea typeface="Calibri"/>
                <a:cs typeface="Times New Roman"/>
              </a:rPr>
              <a:t>in de wind slaan</a:t>
            </a:r>
            <a:endParaRPr lang="nl-NL" sz="4800">
              <a:effectLst/>
              <a:latin typeface="Century Gothic" panose="020B0502020202020204" pitchFamily="34" charset="0"/>
              <a:ea typeface="Calibri"/>
              <a:cs typeface="Times New Roman"/>
            </a:endParaRPr>
          </a:p>
        </p:txBody>
      </p:sp>
      <p:sp>
        <p:nvSpPr>
          <p:cNvPr id="35" name="Tekstvak 2">
            <a:extLst>
              <a:ext uri="{FF2B5EF4-FFF2-40B4-BE49-F238E27FC236}">
                <a16:creationId xmlns:a16="http://schemas.microsoft.com/office/drawing/2014/main" id="{D3C1AE64-FD49-9212-BAD0-13AE1D5C8000}"/>
              </a:ext>
            </a:extLst>
          </p:cNvPr>
          <p:cNvSpPr txBox="1">
            <a:spLocks noChangeArrowheads="1"/>
          </p:cNvSpPr>
          <p:nvPr/>
        </p:nvSpPr>
        <p:spPr bwMode="auto">
          <a:xfrm>
            <a:off x="247089" y="1664328"/>
            <a:ext cx="4185327" cy="4756753"/>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0"/>
              </a:spcAft>
            </a:pPr>
            <a:r>
              <a:rPr lang="nl-NL" sz="2800">
                <a:latin typeface="Century Gothic" panose="020B0502020202020204" pitchFamily="34" charset="0"/>
                <a:ea typeface="Calibri"/>
                <a:cs typeface="Times New Roman"/>
              </a:rPr>
              <a:t>= extra duidelijk benoemen</a:t>
            </a:r>
            <a:endParaRPr lang="nl-NL" sz="2800">
              <a:effectLst/>
              <a:latin typeface="Century Gothic" panose="020B0502020202020204" pitchFamily="34" charset="0"/>
              <a:ea typeface="Calibri"/>
              <a:cs typeface="Times New Roman"/>
            </a:endParaRP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endParaRPr lang="nl-NL" sz="1600">
              <a:effectLst/>
              <a:latin typeface="Century Gothic" panose="020B0502020202020204" pitchFamily="34" charset="0"/>
              <a:ea typeface="Calibri"/>
              <a:cs typeface="Times New Roman"/>
            </a:endParaRPr>
          </a:p>
          <a:p>
            <a:pPr algn="ctr">
              <a:lnSpc>
                <a:spcPct val="107000"/>
              </a:lnSpc>
              <a:spcAft>
                <a:spcPts val="0"/>
              </a:spcAft>
            </a:pPr>
            <a:r>
              <a:rPr lang="nl-NL" sz="2400" i="1">
                <a:solidFill>
                  <a:srgbClr val="387038"/>
                </a:solidFill>
                <a:latin typeface="Century Gothic" panose="020B0502020202020204" pitchFamily="34" charset="0"/>
                <a:ea typeface="Calibri"/>
                <a:cs typeface="Times New Roman"/>
              </a:rPr>
              <a:t>De fietsenmaker </a:t>
            </a:r>
            <a:r>
              <a:rPr lang="nl-NL" sz="2400" i="1" u="sng">
                <a:solidFill>
                  <a:srgbClr val="387038"/>
                </a:solidFill>
                <a:latin typeface="Century Gothic" panose="020B0502020202020204" pitchFamily="34" charset="0"/>
                <a:ea typeface="Calibri"/>
                <a:cs typeface="Times New Roman"/>
              </a:rPr>
              <a:t>benadrukt</a:t>
            </a:r>
            <a:r>
              <a:rPr lang="nl-NL" sz="2400" i="1">
                <a:solidFill>
                  <a:srgbClr val="387038"/>
                </a:solidFill>
                <a:latin typeface="Century Gothic" panose="020B0502020202020204" pitchFamily="34" charset="0"/>
                <a:ea typeface="Calibri"/>
                <a:cs typeface="Times New Roman"/>
              </a:rPr>
              <a:t> dat een oude fiets geen afval is.</a:t>
            </a:r>
            <a:endParaRPr lang="nl-NL" sz="1100">
              <a:effectLst/>
              <a:latin typeface="Century Gothic" panose="020B0502020202020204" pitchFamily="34" charset="0"/>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900">
                <a:effectLst/>
                <a:latin typeface="Calibri"/>
                <a:ea typeface="Calibri"/>
                <a:cs typeface="Times New Roman"/>
              </a:rPr>
              <a:t> </a:t>
            </a:r>
            <a:endParaRPr lang="nl-NL" sz="1100">
              <a:effectLst/>
              <a:latin typeface="Calibri"/>
              <a:ea typeface="Calibri"/>
              <a:cs typeface="Times New Roman"/>
            </a:endParaRPr>
          </a:p>
        </p:txBody>
      </p:sp>
      <p:sp>
        <p:nvSpPr>
          <p:cNvPr id="36" name="Tekstvak 2">
            <a:extLst>
              <a:ext uri="{FF2B5EF4-FFF2-40B4-BE49-F238E27FC236}">
                <a16:creationId xmlns:a16="http://schemas.microsoft.com/office/drawing/2014/main" id="{61F9392A-83DF-7180-3949-89DA1C81213D}"/>
              </a:ext>
            </a:extLst>
          </p:cNvPr>
          <p:cNvSpPr txBox="1">
            <a:spLocks noChangeArrowheads="1"/>
          </p:cNvSpPr>
          <p:nvPr/>
        </p:nvSpPr>
        <p:spPr bwMode="auto">
          <a:xfrm>
            <a:off x="4670268" y="1628801"/>
            <a:ext cx="4145769" cy="4968551"/>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0"/>
              </a:spcAft>
            </a:pPr>
            <a:r>
              <a:rPr lang="nl-NL" sz="2800">
                <a:effectLst/>
                <a:latin typeface="Century Gothic" panose="020B0502020202020204" pitchFamily="34" charset="0"/>
                <a:ea typeface="Calibri"/>
                <a:cs typeface="Times New Roman"/>
              </a:rPr>
              <a:t>= er geen aandacht aan besteden</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endParaRPr lang="nl-NL" sz="1000">
              <a:effectLst/>
              <a:latin typeface="Century Gothic" panose="020B0502020202020204" pitchFamily="34" charset="0"/>
              <a:ea typeface="Calibri"/>
              <a:cs typeface="Times New Roman"/>
            </a:endParaRPr>
          </a:p>
          <a:p>
            <a:pPr>
              <a:lnSpc>
                <a:spcPct val="107000"/>
              </a:lnSpc>
              <a:spcAft>
                <a:spcPts val="0"/>
              </a:spcAft>
            </a:pPr>
            <a:r>
              <a:rPr lang="nl-NL" sz="2800">
                <a:effectLst/>
                <a:latin typeface="Century Gothic" panose="020B0502020202020204" pitchFamily="34" charset="0"/>
                <a:ea typeface="Calibri"/>
                <a:cs typeface="Times New Roman"/>
              </a:rPr>
              <a:t>  </a:t>
            </a:r>
          </a:p>
          <a:p>
            <a:pPr algn="ctr">
              <a:lnSpc>
                <a:spcPct val="80000"/>
              </a:lnSpc>
              <a:spcAft>
                <a:spcPts val="0"/>
              </a:spcAft>
            </a:pPr>
            <a:r>
              <a:rPr lang="nl-NL" sz="3200">
                <a:latin typeface="Century Gothic" panose="020B0502020202020204" pitchFamily="34" charset="0"/>
                <a:ea typeface="Calibri"/>
                <a:cs typeface="Times New Roman"/>
              </a:rPr>
              <a:t> </a:t>
            </a:r>
          </a:p>
          <a:p>
            <a:pPr algn="ctr">
              <a:lnSpc>
                <a:spcPct val="90000"/>
              </a:lnSpc>
              <a:spcAft>
                <a:spcPts val="0"/>
              </a:spcAft>
            </a:pPr>
            <a:r>
              <a:rPr lang="nl-NL" sz="2400" i="1">
                <a:solidFill>
                  <a:srgbClr val="387038"/>
                </a:solidFill>
                <a:latin typeface="Century Gothic" panose="020B0502020202020204" pitchFamily="34" charset="0"/>
                <a:ea typeface="Calibri"/>
                <a:cs typeface="Times New Roman"/>
              </a:rPr>
              <a:t>De jongen </a:t>
            </a:r>
            <a:r>
              <a:rPr lang="nl-NL" sz="2400" i="1" u="sng">
                <a:solidFill>
                  <a:srgbClr val="387038"/>
                </a:solidFill>
                <a:latin typeface="Century Gothic" panose="020B0502020202020204" pitchFamily="34" charset="0"/>
                <a:ea typeface="Calibri"/>
                <a:cs typeface="Times New Roman"/>
              </a:rPr>
              <a:t>slaat</a:t>
            </a:r>
            <a:r>
              <a:rPr lang="nl-NL" sz="2400" i="1">
                <a:solidFill>
                  <a:srgbClr val="387038"/>
                </a:solidFill>
                <a:latin typeface="Century Gothic" panose="020B0502020202020204" pitchFamily="34" charset="0"/>
                <a:ea typeface="Calibri"/>
                <a:cs typeface="Times New Roman"/>
              </a:rPr>
              <a:t> het wandelpad </a:t>
            </a:r>
            <a:r>
              <a:rPr lang="nl-NL" sz="2400" i="1" u="sng">
                <a:solidFill>
                  <a:srgbClr val="387038"/>
                </a:solidFill>
                <a:latin typeface="Century Gothic" panose="020B0502020202020204" pitchFamily="34" charset="0"/>
                <a:ea typeface="Calibri"/>
                <a:cs typeface="Times New Roman"/>
              </a:rPr>
              <a:t>in de wind.</a:t>
            </a:r>
            <a:r>
              <a:rPr lang="nl-NL" sz="2400" i="1">
                <a:solidFill>
                  <a:srgbClr val="387038"/>
                </a:solidFill>
                <a:latin typeface="Century Gothic" panose="020B0502020202020204" pitchFamily="34" charset="0"/>
                <a:ea typeface="Calibri"/>
                <a:cs typeface="Times New Roman"/>
              </a:rPr>
              <a:t> </a:t>
            </a:r>
            <a:br>
              <a:rPr lang="nl-NL" sz="2400" i="1">
                <a:solidFill>
                  <a:srgbClr val="387038"/>
                </a:solidFill>
                <a:latin typeface="Century Gothic" panose="020B0502020202020204" pitchFamily="34" charset="0"/>
                <a:ea typeface="Calibri"/>
                <a:cs typeface="Times New Roman"/>
              </a:rPr>
            </a:br>
            <a:r>
              <a:rPr lang="nl-NL" sz="2400" i="1">
                <a:solidFill>
                  <a:srgbClr val="387038"/>
                </a:solidFill>
                <a:latin typeface="Century Gothic" panose="020B0502020202020204" pitchFamily="34" charset="0"/>
                <a:ea typeface="Calibri"/>
                <a:cs typeface="Times New Roman"/>
              </a:rPr>
              <a:t>Hij loopt nu gevaarlijk op straat. </a:t>
            </a:r>
            <a:endParaRPr lang="nl-NL" sz="2400">
              <a:effectLst/>
              <a:latin typeface="Century Gothic" panose="020B0502020202020204" pitchFamily="34" charset="0"/>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900">
                <a:effectLst/>
                <a:latin typeface="Calibri"/>
                <a:ea typeface="Calibri"/>
                <a:cs typeface="Times New Roman"/>
              </a:rPr>
              <a:t> </a:t>
            </a:r>
            <a:endParaRPr lang="nl-NL" sz="1100">
              <a:effectLst/>
              <a:latin typeface="Calibri"/>
              <a:ea typeface="Calibri"/>
              <a:cs typeface="Times New Roman"/>
            </a:endParaRPr>
          </a:p>
        </p:txBody>
      </p:sp>
      <p:sp>
        <p:nvSpPr>
          <p:cNvPr id="37" name="Rechthoek 36">
            <a:extLst>
              <a:ext uri="{FF2B5EF4-FFF2-40B4-BE49-F238E27FC236}">
                <a16:creationId xmlns:a16="http://schemas.microsoft.com/office/drawing/2014/main" id="{D23ACE43-319E-450E-D4E2-37E45CBB5667}"/>
              </a:ext>
            </a:extLst>
          </p:cNvPr>
          <p:cNvSpPr/>
          <p:nvPr/>
        </p:nvSpPr>
        <p:spPr>
          <a:xfrm rot="19503565">
            <a:off x="4129229" y="6250983"/>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8" name="Rechthoek 37">
            <a:extLst>
              <a:ext uri="{FF2B5EF4-FFF2-40B4-BE49-F238E27FC236}">
                <a16:creationId xmlns:a16="http://schemas.microsoft.com/office/drawing/2014/main" id="{18D7197C-34E9-4F6B-BBAB-F84D903B8D68}"/>
              </a:ext>
            </a:extLst>
          </p:cNvPr>
          <p:cNvSpPr/>
          <p:nvPr/>
        </p:nvSpPr>
        <p:spPr>
          <a:xfrm rot="2503086">
            <a:off x="4519801" y="6229264"/>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9" name="Rechthoek 38">
            <a:extLst>
              <a:ext uri="{FF2B5EF4-FFF2-40B4-BE49-F238E27FC236}">
                <a16:creationId xmlns:a16="http://schemas.microsoft.com/office/drawing/2014/main" id="{B03F7545-A610-FE60-1AA3-844E3CE90197}"/>
              </a:ext>
            </a:extLst>
          </p:cNvPr>
          <p:cNvSpPr/>
          <p:nvPr/>
        </p:nvSpPr>
        <p:spPr>
          <a:xfrm rot="2503086">
            <a:off x="100115" y="6210188"/>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0" name="Rechthoek 39">
            <a:extLst>
              <a:ext uri="{FF2B5EF4-FFF2-40B4-BE49-F238E27FC236}">
                <a16:creationId xmlns:a16="http://schemas.microsoft.com/office/drawing/2014/main" id="{A1BE631C-8E46-A8C8-DA89-F61FEC83767F}"/>
              </a:ext>
            </a:extLst>
          </p:cNvPr>
          <p:cNvSpPr/>
          <p:nvPr/>
        </p:nvSpPr>
        <p:spPr>
          <a:xfrm rot="2503086">
            <a:off x="4519800" y="6229265"/>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1" name="Rechthoek 40">
            <a:extLst>
              <a:ext uri="{FF2B5EF4-FFF2-40B4-BE49-F238E27FC236}">
                <a16:creationId xmlns:a16="http://schemas.microsoft.com/office/drawing/2014/main" id="{61D31B43-6D69-F8E7-BBB7-A077B2358A7A}"/>
              </a:ext>
            </a:extLst>
          </p:cNvPr>
          <p:cNvSpPr/>
          <p:nvPr/>
        </p:nvSpPr>
        <p:spPr>
          <a:xfrm rot="19503565">
            <a:off x="8556566" y="6229263"/>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9" name="Afbeelding 18">
            <a:extLst>
              <a:ext uri="{FF2B5EF4-FFF2-40B4-BE49-F238E27FC236}">
                <a16:creationId xmlns:a16="http://schemas.microsoft.com/office/drawing/2014/main" id="{D7F47D6C-EE24-EB1C-48D5-67EBBBA56A33}"/>
              </a:ext>
            </a:extLst>
          </p:cNvPr>
          <p:cNvPicPr>
            <a:picLocks noChangeAspect="1"/>
          </p:cNvPicPr>
          <p:nvPr/>
        </p:nvPicPr>
        <p:blipFill>
          <a:blip r:embed="rId4"/>
          <a:stretch>
            <a:fillRect/>
          </a:stretch>
        </p:blipFill>
        <p:spPr>
          <a:xfrm>
            <a:off x="1420078" y="2564905"/>
            <a:ext cx="1872052" cy="2578719"/>
          </a:xfrm>
          <a:prstGeom prst="rect">
            <a:avLst/>
          </a:prstGeom>
        </p:spPr>
      </p:pic>
      <p:pic>
        <p:nvPicPr>
          <p:cNvPr id="24" name="Afbeelding 23">
            <a:extLst>
              <a:ext uri="{FF2B5EF4-FFF2-40B4-BE49-F238E27FC236}">
                <a16:creationId xmlns:a16="http://schemas.microsoft.com/office/drawing/2014/main" id="{46A03504-C401-60FD-446A-4BDA6436E564}"/>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4822633" y="2564905"/>
            <a:ext cx="3862161" cy="2170038"/>
          </a:xfrm>
          <a:prstGeom prst="rect">
            <a:avLst/>
          </a:prstGeom>
        </p:spPr>
      </p:pic>
    </p:spTree>
    <p:extLst>
      <p:ext uri="{BB962C8B-B14F-4D97-AF65-F5344CB8AC3E}">
        <p14:creationId xmlns:p14="http://schemas.microsoft.com/office/powerpoint/2010/main" val="27683198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900846-5AC9-CA40-9373-AA139C885343}"/>
            </a:ext>
          </a:extLst>
        </p:cNvPr>
        <p:cNvGrpSpPr/>
        <p:nvPr/>
      </p:nvGrpSpPr>
      <p:grpSpPr>
        <a:xfrm>
          <a:off x="0" y="0"/>
          <a:ext cx="0" cy="0"/>
          <a:chOff x="0" y="0"/>
          <a:chExt cx="0" cy="0"/>
        </a:xfrm>
      </p:grpSpPr>
      <p:cxnSp>
        <p:nvCxnSpPr>
          <p:cNvPr id="3" name="Rechte verbindingslijn 2">
            <a:extLst>
              <a:ext uri="{FF2B5EF4-FFF2-40B4-BE49-F238E27FC236}">
                <a16:creationId xmlns:a16="http://schemas.microsoft.com/office/drawing/2014/main" id="{790024C0-2F45-B317-877A-D3E07E39FDBC}"/>
              </a:ext>
            </a:extLst>
          </p:cNvPr>
          <p:cNvCxnSpPr>
            <a:cxnSpLocks/>
          </p:cNvCxnSpPr>
          <p:nvPr/>
        </p:nvCxnSpPr>
        <p:spPr>
          <a:xfrm>
            <a:off x="247089" y="162615"/>
            <a:ext cx="4431"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4" name="Rechte verbindingslijn 3">
            <a:extLst>
              <a:ext uri="{FF2B5EF4-FFF2-40B4-BE49-F238E27FC236}">
                <a16:creationId xmlns:a16="http://schemas.microsoft.com/office/drawing/2014/main" id="{E8A28767-8DB5-51D6-DB92-1C0F315CAF8B}"/>
              </a:ext>
            </a:extLst>
          </p:cNvPr>
          <p:cNvCxnSpPr>
            <a:cxnSpLocks/>
          </p:cNvCxnSpPr>
          <p:nvPr/>
        </p:nvCxnSpPr>
        <p:spPr>
          <a:xfrm>
            <a:off x="4427984" y="162615"/>
            <a:ext cx="0"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5" name="Rechte verbindingslijn 4">
            <a:extLst>
              <a:ext uri="{FF2B5EF4-FFF2-40B4-BE49-F238E27FC236}">
                <a16:creationId xmlns:a16="http://schemas.microsoft.com/office/drawing/2014/main" id="{72C2E261-3921-73A2-85C0-9FB9F5D5F1DA}"/>
              </a:ext>
            </a:extLst>
          </p:cNvPr>
          <p:cNvCxnSpPr>
            <a:cxnSpLocks/>
          </p:cNvCxnSpPr>
          <p:nvPr/>
        </p:nvCxnSpPr>
        <p:spPr>
          <a:xfrm>
            <a:off x="4644008" y="162615"/>
            <a:ext cx="0"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6" name="Rechte verbindingslijn 5">
            <a:extLst>
              <a:ext uri="{FF2B5EF4-FFF2-40B4-BE49-F238E27FC236}">
                <a16:creationId xmlns:a16="http://schemas.microsoft.com/office/drawing/2014/main" id="{0FB5B6CE-5CAB-9044-6B39-572D74634C3D}"/>
              </a:ext>
            </a:extLst>
          </p:cNvPr>
          <p:cNvCxnSpPr>
            <a:cxnSpLocks/>
          </p:cNvCxnSpPr>
          <p:nvPr/>
        </p:nvCxnSpPr>
        <p:spPr>
          <a:xfrm>
            <a:off x="8820472" y="162615"/>
            <a:ext cx="0"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1" name="Rechte verbindingslijn 10">
            <a:extLst>
              <a:ext uri="{FF2B5EF4-FFF2-40B4-BE49-F238E27FC236}">
                <a16:creationId xmlns:a16="http://schemas.microsoft.com/office/drawing/2014/main" id="{448653FE-91C1-1A9F-E441-8B72C0D759F4}"/>
              </a:ext>
            </a:extLst>
          </p:cNvPr>
          <p:cNvCxnSpPr>
            <a:cxnSpLocks/>
          </p:cNvCxnSpPr>
          <p:nvPr/>
        </p:nvCxnSpPr>
        <p:spPr>
          <a:xfrm>
            <a:off x="251520" y="134076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2" name="Rechte verbindingslijn 11">
            <a:extLst>
              <a:ext uri="{FF2B5EF4-FFF2-40B4-BE49-F238E27FC236}">
                <a16:creationId xmlns:a16="http://schemas.microsoft.com/office/drawing/2014/main" id="{F6766750-9E40-0D19-1FDA-5929C6B59F7F}"/>
              </a:ext>
            </a:extLst>
          </p:cNvPr>
          <p:cNvCxnSpPr>
            <a:cxnSpLocks/>
          </p:cNvCxnSpPr>
          <p:nvPr/>
        </p:nvCxnSpPr>
        <p:spPr>
          <a:xfrm>
            <a:off x="4644008" y="134076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3" name="Rechte verbindingslijn 12">
            <a:extLst>
              <a:ext uri="{FF2B5EF4-FFF2-40B4-BE49-F238E27FC236}">
                <a16:creationId xmlns:a16="http://schemas.microsoft.com/office/drawing/2014/main" id="{20AB7800-F8D8-E0D8-8410-EDB8642E55B2}"/>
              </a:ext>
            </a:extLst>
          </p:cNvPr>
          <p:cNvCxnSpPr>
            <a:cxnSpLocks/>
          </p:cNvCxnSpPr>
          <p:nvPr/>
        </p:nvCxnSpPr>
        <p:spPr>
          <a:xfrm flipV="1">
            <a:off x="247089" y="1408453"/>
            <a:ext cx="4185327" cy="4322"/>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4" name="Rechte verbindingslijn 13">
            <a:extLst>
              <a:ext uri="{FF2B5EF4-FFF2-40B4-BE49-F238E27FC236}">
                <a16:creationId xmlns:a16="http://schemas.microsoft.com/office/drawing/2014/main" id="{F6F1A769-102B-C6AB-1F44-BEB27E6F348A}"/>
              </a:ext>
            </a:extLst>
          </p:cNvPr>
          <p:cNvCxnSpPr>
            <a:cxnSpLocks/>
          </p:cNvCxnSpPr>
          <p:nvPr/>
        </p:nvCxnSpPr>
        <p:spPr>
          <a:xfrm>
            <a:off x="4644008" y="1412776"/>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5" name="Rechte verbindingslijn 14">
            <a:extLst>
              <a:ext uri="{FF2B5EF4-FFF2-40B4-BE49-F238E27FC236}">
                <a16:creationId xmlns:a16="http://schemas.microsoft.com/office/drawing/2014/main" id="{38614DF1-0BA4-FCFE-B8A1-007694F5938F}"/>
              </a:ext>
            </a:extLst>
          </p:cNvPr>
          <p:cNvCxnSpPr>
            <a:cxnSpLocks/>
          </p:cNvCxnSpPr>
          <p:nvPr/>
        </p:nvCxnSpPr>
        <p:spPr>
          <a:xfrm>
            <a:off x="251520" y="638132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6" name="Rechte verbindingslijn 15">
            <a:extLst>
              <a:ext uri="{FF2B5EF4-FFF2-40B4-BE49-F238E27FC236}">
                <a16:creationId xmlns:a16="http://schemas.microsoft.com/office/drawing/2014/main" id="{445EFCD9-01FD-60FF-C814-C550DD61706D}"/>
              </a:ext>
            </a:extLst>
          </p:cNvPr>
          <p:cNvCxnSpPr>
            <a:cxnSpLocks/>
          </p:cNvCxnSpPr>
          <p:nvPr/>
        </p:nvCxnSpPr>
        <p:spPr>
          <a:xfrm>
            <a:off x="4644008" y="638132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pic>
        <p:nvPicPr>
          <p:cNvPr id="17" name="Afbeelding 16">
            <a:extLst>
              <a:ext uri="{FF2B5EF4-FFF2-40B4-BE49-F238E27FC236}">
                <a16:creationId xmlns:a16="http://schemas.microsoft.com/office/drawing/2014/main" id="{D52A15F2-F38E-A6C3-1B16-C24B0204C30C}"/>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7668344" y="6408486"/>
            <a:ext cx="1152129" cy="449513"/>
          </a:xfrm>
          <a:prstGeom prst="rect">
            <a:avLst/>
          </a:prstGeom>
        </p:spPr>
      </p:pic>
      <p:grpSp>
        <p:nvGrpSpPr>
          <p:cNvPr id="42" name="Groep 41">
            <a:extLst>
              <a:ext uri="{FF2B5EF4-FFF2-40B4-BE49-F238E27FC236}">
                <a16:creationId xmlns:a16="http://schemas.microsoft.com/office/drawing/2014/main" id="{57F7ADEC-205A-228A-1B53-BDA877CDF881}"/>
              </a:ext>
            </a:extLst>
          </p:cNvPr>
          <p:cNvGrpSpPr/>
          <p:nvPr/>
        </p:nvGrpSpPr>
        <p:grpSpPr>
          <a:xfrm>
            <a:off x="137216" y="34082"/>
            <a:ext cx="8803032" cy="401079"/>
            <a:chOff x="137216" y="34082"/>
            <a:chExt cx="8803032" cy="401079"/>
          </a:xfrm>
        </p:grpSpPr>
        <p:cxnSp>
          <p:nvCxnSpPr>
            <p:cNvPr id="7" name="Rechte verbindingslijn 6">
              <a:extLst>
                <a:ext uri="{FF2B5EF4-FFF2-40B4-BE49-F238E27FC236}">
                  <a16:creationId xmlns:a16="http://schemas.microsoft.com/office/drawing/2014/main" id="{1D26D596-67AA-B6CD-6C08-BEFCB378322A}"/>
                </a:ext>
              </a:extLst>
            </p:cNvPr>
            <p:cNvCxnSpPr>
              <a:cxnSpLocks/>
            </p:cNvCxnSpPr>
            <p:nvPr/>
          </p:nvCxnSpPr>
          <p:spPr>
            <a:xfrm flipV="1">
              <a:off x="251520" y="162615"/>
              <a:ext cx="4176464" cy="1332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0" name="Rechte verbindingslijn 9">
              <a:extLst>
                <a:ext uri="{FF2B5EF4-FFF2-40B4-BE49-F238E27FC236}">
                  <a16:creationId xmlns:a16="http://schemas.microsoft.com/office/drawing/2014/main" id="{922B66AC-0986-D883-94D9-E25B1FB2B653}"/>
                </a:ext>
              </a:extLst>
            </p:cNvPr>
            <p:cNvCxnSpPr>
              <a:cxnSpLocks/>
            </p:cNvCxnSpPr>
            <p:nvPr/>
          </p:nvCxnSpPr>
          <p:spPr>
            <a:xfrm>
              <a:off x="4644008" y="162615"/>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sp>
          <p:nvSpPr>
            <p:cNvPr id="22" name="Rechthoek 21">
              <a:extLst>
                <a:ext uri="{FF2B5EF4-FFF2-40B4-BE49-F238E27FC236}">
                  <a16:creationId xmlns:a16="http://schemas.microsoft.com/office/drawing/2014/main" id="{6CA8A1F7-96C5-FB76-D3E4-7BC1B1422534}"/>
                </a:ext>
              </a:extLst>
            </p:cNvPr>
            <p:cNvSpPr/>
            <p:nvPr/>
          </p:nvSpPr>
          <p:spPr>
            <a:xfrm rot="19503565">
              <a:off x="137216" y="193689"/>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0" name="Rechthoek 29">
              <a:extLst>
                <a:ext uri="{FF2B5EF4-FFF2-40B4-BE49-F238E27FC236}">
                  <a16:creationId xmlns:a16="http://schemas.microsoft.com/office/drawing/2014/main" id="{4952AC5D-BAC6-BC9B-C6B8-FA1404153384}"/>
                </a:ext>
              </a:extLst>
            </p:cNvPr>
            <p:cNvSpPr/>
            <p:nvPr/>
          </p:nvSpPr>
          <p:spPr>
            <a:xfrm rot="2503086">
              <a:off x="4142308" y="169311"/>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1" name="Rechthoek 30">
              <a:extLst>
                <a:ext uri="{FF2B5EF4-FFF2-40B4-BE49-F238E27FC236}">
                  <a16:creationId xmlns:a16="http://schemas.microsoft.com/office/drawing/2014/main" id="{1AC19215-74CF-E9DB-1B68-1BB1D9AB73BB}"/>
                </a:ext>
              </a:extLst>
            </p:cNvPr>
            <p:cNvSpPr/>
            <p:nvPr/>
          </p:nvSpPr>
          <p:spPr>
            <a:xfrm rot="18826046">
              <a:off x="4543310" y="169312"/>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2" name="Rechthoek 31">
              <a:extLst>
                <a:ext uri="{FF2B5EF4-FFF2-40B4-BE49-F238E27FC236}">
                  <a16:creationId xmlns:a16="http://schemas.microsoft.com/office/drawing/2014/main" id="{94C56C79-6C9E-12F2-51D8-67EE323B5E55}"/>
                </a:ext>
              </a:extLst>
            </p:cNvPr>
            <p:cNvSpPr/>
            <p:nvPr/>
          </p:nvSpPr>
          <p:spPr>
            <a:xfrm rot="2503086">
              <a:off x="8539169" y="169311"/>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sp>
        <p:nvSpPr>
          <p:cNvPr id="33" name="Tekstvak 2">
            <a:extLst>
              <a:ext uri="{FF2B5EF4-FFF2-40B4-BE49-F238E27FC236}">
                <a16:creationId xmlns:a16="http://schemas.microsoft.com/office/drawing/2014/main" id="{5263E2B9-72F3-A781-62A7-324AC7EA5D71}"/>
              </a:ext>
            </a:extLst>
          </p:cNvPr>
          <p:cNvSpPr txBox="1">
            <a:spLocks noChangeArrowheads="1"/>
          </p:cNvSpPr>
          <p:nvPr/>
        </p:nvSpPr>
        <p:spPr bwMode="auto">
          <a:xfrm>
            <a:off x="273487" y="257519"/>
            <a:ext cx="4123185" cy="1085850"/>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5400" b="1">
                <a:solidFill>
                  <a:srgbClr val="387038"/>
                </a:solidFill>
                <a:latin typeface="Century Gothic" panose="020B0502020202020204" pitchFamily="34" charset="0"/>
                <a:ea typeface="Calibri"/>
                <a:cs typeface="Times New Roman"/>
              </a:rPr>
              <a:t>afbreken</a:t>
            </a:r>
            <a:endParaRPr lang="nl-NL" sz="5400">
              <a:solidFill>
                <a:srgbClr val="387038"/>
              </a:solidFill>
              <a:effectLst/>
              <a:latin typeface="Century Gothic" panose="020B0502020202020204" pitchFamily="34" charset="0"/>
              <a:ea typeface="Calibri"/>
              <a:cs typeface="Times New Roman"/>
            </a:endParaRPr>
          </a:p>
        </p:txBody>
      </p:sp>
      <p:sp>
        <p:nvSpPr>
          <p:cNvPr id="34" name="Tekstvak 2">
            <a:extLst>
              <a:ext uri="{FF2B5EF4-FFF2-40B4-BE49-F238E27FC236}">
                <a16:creationId xmlns:a16="http://schemas.microsoft.com/office/drawing/2014/main" id="{CB2EC4C0-9940-04EF-6643-469F8802F569}"/>
              </a:ext>
            </a:extLst>
          </p:cNvPr>
          <p:cNvSpPr txBox="1">
            <a:spLocks noChangeArrowheads="1"/>
          </p:cNvSpPr>
          <p:nvPr/>
        </p:nvSpPr>
        <p:spPr bwMode="auto">
          <a:xfrm>
            <a:off x="4342847" y="243940"/>
            <a:ext cx="4788025" cy="1085850"/>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5400" b="1">
                <a:solidFill>
                  <a:srgbClr val="387038"/>
                </a:solidFill>
                <a:effectLst/>
                <a:latin typeface="Century Gothic" panose="020B0502020202020204" pitchFamily="34" charset="0"/>
                <a:ea typeface="Calibri"/>
                <a:cs typeface="Times New Roman"/>
              </a:rPr>
              <a:t>opbouwen</a:t>
            </a:r>
            <a:endParaRPr lang="nl-NL" sz="5400">
              <a:effectLst/>
              <a:latin typeface="Century Gothic" panose="020B0502020202020204" pitchFamily="34" charset="0"/>
              <a:ea typeface="Calibri"/>
              <a:cs typeface="Times New Roman"/>
            </a:endParaRPr>
          </a:p>
        </p:txBody>
      </p:sp>
      <p:sp>
        <p:nvSpPr>
          <p:cNvPr id="35" name="Tekstvak 2">
            <a:extLst>
              <a:ext uri="{FF2B5EF4-FFF2-40B4-BE49-F238E27FC236}">
                <a16:creationId xmlns:a16="http://schemas.microsoft.com/office/drawing/2014/main" id="{47E249AB-BCA8-27AF-D8FE-E59C1D7DC83A}"/>
              </a:ext>
            </a:extLst>
          </p:cNvPr>
          <p:cNvSpPr txBox="1">
            <a:spLocks noChangeArrowheads="1"/>
          </p:cNvSpPr>
          <p:nvPr/>
        </p:nvSpPr>
        <p:spPr bwMode="auto">
          <a:xfrm>
            <a:off x="247089" y="1478026"/>
            <a:ext cx="4185327" cy="4943056"/>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0"/>
              </a:spcAft>
            </a:pPr>
            <a:r>
              <a:rPr lang="nl-NL" sz="2800">
                <a:latin typeface="Century Gothic" panose="020B0502020202020204" pitchFamily="34" charset="0"/>
                <a:ea typeface="Calibri"/>
                <a:cs typeface="Times New Roman"/>
              </a:rPr>
              <a:t>= in kleinere stukjes splitsen</a:t>
            </a:r>
          </a:p>
          <a:p>
            <a:pPr>
              <a:lnSpc>
                <a:spcPct val="107000"/>
              </a:lnSpc>
              <a:spcAft>
                <a:spcPts val="0"/>
              </a:spcAft>
            </a:pPr>
            <a:endParaRPr lang="nl-NL" sz="2800">
              <a:effectLst/>
              <a:latin typeface="Century Gothic" panose="020B0502020202020204" pitchFamily="34" charset="0"/>
              <a:ea typeface="Calibri"/>
              <a:cs typeface="Times New Roman"/>
            </a:endParaRP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endParaRPr lang="nl-NL" sz="2800">
              <a:effectLst/>
              <a:latin typeface="Century Gothic" panose="020B0502020202020204" pitchFamily="34" charset="0"/>
              <a:ea typeface="Calibri"/>
              <a:cs typeface="Times New Roman"/>
            </a:endParaRPr>
          </a:p>
          <a:p>
            <a:pPr>
              <a:lnSpc>
                <a:spcPct val="107000"/>
              </a:lnSpc>
              <a:spcAft>
                <a:spcPts val="0"/>
              </a:spcAft>
            </a:pPr>
            <a:endParaRPr lang="nl-NL" sz="1400">
              <a:effectLst/>
              <a:latin typeface="Century Gothic" panose="020B0502020202020204" pitchFamily="34" charset="0"/>
              <a:ea typeface="Calibri"/>
              <a:cs typeface="Times New Roman"/>
            </a:endParaRPr>
          </a:p>
          <a:p>
            <a:pPr algn="ctr">
              <a:lnSpc>
                <a:spcPct val="107000"/>
              </a:lnSpc>
              <a:spcAft>
                <a:spcPts val="0"/>
              </a:spcAft>
            </a:pPr>
            <a:r>
              <a:rPr lang="nl-NL" sz="2400" i="1">
                <a:solidFill>
                  <a:srgbClr val="387038"/>
                </a:solidFill>
                <a:latin typeface="Century Gothic" panose="020B0502020202020204" pitchFamily="34" charset="0"/>
                <a:ea typeface="Calibri"/>
                <a:cs typeface="Times New Roman"/>
              </a:rPr>
              <a:t>Oude onderdelen worden </a:t>
            </a:r>
            <a:r>
              <a:rPr lang="nl-NL" sz="2400" i="1" u="sng">
                <a:solidFill>
                  <a:srgbClr val="387038"/>
                </a:solidFill>
                <a:latin typeface="Century Gothic" panose="020B0502020202020204" pitchFamily="34" charset="0"/>
                <a:ea typeface="Calibri"/>
                <a:cs typeface="Times New Roman"/>
              </a:rPr>
              <a:t>afgebroken</a:t>
            </a:r>
            <a:r>
              <a:rPr lang="nl-NL" sz="2400" i="1">
                <a:solidFill>
                  <a:srgbClr val="387038"/>
                </a:solidFill>
                <a:latin typeface="Century Gothic" panose="020B0502020202020204" pitchFamily="34" charset="0"/>
                <a:ea typeface="Calibri"/>
                <a:cs typeface="Times New Roman"/>
              </a:rPr>
              <a:t>.</a:t>
            </a:r>
            <a:endParaRPr lang="nl-NL" sz="1100">
              <a:effectLst/>
              <a:latin typeface="Century Gothic" panose="020B0502020202020204" pitchFamily="34" charset="0"/>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900">
                <a:effectLst/>
                <a:latin typeface="Calibri"/>
                <a:ea typeface="Calibri"/>
                <a:cs typeface="Times New Roman"/>
              </a:rPr>
              <a:t> </a:t>
            </a:r>
            <a:endParaRPr lang="nl-NL" sz="1100">
              <a:effectLst/>
              <a:latin typeface="Calibri"/>
              <a:ea typeface="Calibri"/>
              <a:cs typeface="Times New Roman"/>
            </a:endParaRPr>
          </a:p>
        </p:txBody>
      </p:sp>
      <p:sp>
        <p:nvSpPr>
          <p:cNvPr id="36" name="Tekstvak 2">
            <a:extLst>
              <a:ext uri="{FF2B5EF4-FFF2-40B4-BE49-F238E27FC236}">
                <a16:creationId xmlns:a16="http://schemas.microsoft.com/office/drawing/2014/main" id="{BB1D3142-129C-7772-66F3-AE042F446C04}"/>
              </a:ext>
            </a:extLst>
          </p:cNvPr>
          <p:cNvSpPr txBox="1">
            <a:spLocks noChangeArrowheads="1"/>
          </p:cNvSpPr>
          <p:nvPr/>
        </p:nvSpPr>
        <p:spPr bwMode="auto">
          <a:xfrm>
            <a:off x="4670268" y="1412775"/>
            <a:ext cx="4145769" cy="4968551"/>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0"/>
              </a:spcAft>
            </a:pPr>
            <a:r>
              <a:rPr lang="nl-NL" sz="2800">
                <a:effectLst/>
                <a:latin typeface="Century Gothic" panose="020B0502020202020204" pitchFamily="34" charset="0"/>
                <a:ea typeface="Calibri"/>
                <a:cs typeface="Times New Roman"/>
              </a:rPr>
              <a:t>= in elkaar zetten, samenstellen</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endParaRPr lang="nl-NL" sz="2000">
              <a:effectLst/>
              <a:latin typeface="Century Gothic" panose="020B0502020202020204" pitchFamily="34" charset="0"/>
              <a:ea typeface="Calibri"/>
              <a:cs typeface="Times New Roman"/>
            </a:endParaRPr>
          </a:p>
          <a:p>
            <a:pPr>
              <a:lnSpc>
                <a:spcPct val="107000"/>
              </a:lnSpc>
              <a:spcAft>
                <a:spcPts val="0"/>
              </a:spcAft>
            </a:pPr>
            <a:endParaRPr lang="nl-NL" sz="2000">
              <a:latin typeface="Century Gothic" panose="020B0502020202020204" pitchFamily="34" charset="0"/>
              <a:ea typeface="Calibri"/>
              <a:cs typeface="Times New Roman"/>
            </a:endParaRPr>
          </a:p>
          <a:p>
            <a:pPr algn="ctr">
              <a:lnSpc>
                <a:spcPct val="107000"/>
              </a:lnSpc>
              <a:spcAft>
                <a:spcPts val="0"/>
              </a:spcAft>
            </a:pPr>
            <a:endParaRPr lang="nl-NL" sz="2000">
              <a:effectLst/>
              <a:latin typeface="Century Gothic" panose="020B0502020202020204" pitchFamily="34" charset="0"/>
              <a:ea typeface="Calibri"/>
              <a:cs typeface="Times New Roman"/>
            </a:endParaRP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endParaRPr lang="nl-NL" sz="1100">
              <a:effectLst/>
              <a:latin typeface="Century Gothic" panose="020B0502020202020204" pitchFamily="34" charset="0"/>
              <a:ea typeface="Calibri"/>
              <a:cs typeface="Times New Roman"/>
            </a:endParaRPr>
          </a:p>
          <a:p>
            <a:pPr algn="ctr">
              <a:lnSpc>
                <a:spcPct val="107000"/>
              </a:lnSpc>
              <a:spcAft>
                <a:spcPts val="0"/>
              </a:spcAft>
            </a:pPr>
            <a:r>
              <a:rPr lang="nl-NL" sz="2400" i="1">
                <a:solidFill>
                  <a:srgbClr val="387038"/>
                </a:solidFill>
                <a:latin typeface="Century Gothic" panose="020B0502020202020204" pitchFamily="34" charset="0"/>
                <a:ea typeface="Calibri"/>
                <a:cs typeface="Times New Roman"/>
              </a:rPr>
              <a:t>De fietsenmaker is een fiets aan het </a:t>
            </a:r>
            <a:r>
              <a:rPr lang="nl-NL" sz="2400" i="1" u="sng">
                <a:solidFill>
                  <a:srgbClr val="387038"/>
                </a:solidFill>
                <a:latin typeface="Century Gothic" panose="020B0502020202020204" pitchFamily="34" charset="0"/>
                <a:ea typeface="Calibri"/>
                <a:cs typeface="Times New Roman"/>
              </a:rPr>
              <a:t>opbouwen</a:t>
            </a:r>
            <a:r>
              <a:rPr lang="nl-NL" sz="2400" i="1">
                <a:solidFill>
                  <a:srgbClr val="387038"/>
                </a:solidFill>
                <a:latin typeface="Century Gothic" panose="020B0502020202020204" pitchFamily="34" charset="0"/>
                <a:ea typeface="Calibri"/>
                <a:cs typeface="Times New Roman"/>
              </a:rPr>
              <a:t>.</a:t>
            </a:r>
            <a:endParaRPr lang="nl-NL" sz="3200">
              <a:effectLst/>
              <a:latin typeface="Century Gothic" panose="020B0502020202020204" pitchFamily="34" charset="0"/>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900">
                <a:effectLst/>
                <a:latin typeface="Calibri"/>
                <a:ea typeface="Calibri"/>
                <a:cs typeface="Times New Roman"/>
              </a:rPr>
              <a:t> </a:t>
            </a:r>
            <a:endParaRPr lang="nl-NL" sz="1100">
              <a:effectLst/>
              <a:latin typeface="Calibri"/>
              <a:ea typeface="Calibri"/>
              <a:cs typeface="Times New Roman"/>
            </a:endParaRPr>
          </a:p>
        </p:txBody>
      </p:sp>
      <p:sp>
        <p:nvSpPr>
          <p:cNvPr id="37" name="Rechthoek 36">
            <a:extLst>
              <a:ext uri="{FF2B5EF4-FFF2-40B4-BE49-F238E27FC236}">
                <a16:creationId xmlns:a16="http://schemas.microsoft.com/office/drawing/2014/main" id="{4855D58E-3157-E458-D776-6F75F9CD96AD}"/>
              </a:ext>
            </a:extLst>
          </p:cNvPr>
          <p:cNvSpPr/>
          <p:nvPr/>
        </p:nvSpPr>
        <p:spPr>
          <a:xfrm rot="19503565">
            <a:off x="4129229" y="6250983"/>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8" name="Rechthoek 37">
            <a:extLst>
              <a:ext uri="{FF2B5EF4-FFF2-40B4-BE49-F238E27FC236}">
                <a16:creationId xmlns:a16="http://schemas.microsoft.com/office/drawing/2014/main" id="{AC2F697D-E88F-7BE1-D30A-38A42BE0CB1C}"/>
              </a:ext>
            </a:extLst>
          </p:cNvPr>
          <p:cNvSpPr/>
          <p:nvPr/>
        </p:nvSpPr>
        <p:spPr>
          <a:xfrm rot="2503086">
            <a:off x="4519801" y="6229264"/>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9" name="Rechthoek 38">
            <a:extLst>
              <a:ext uri="{FF2B5EF4-FFF2-40B4-BE49-F238E27FC236}">
                <a16:creationId xmlns:a16="http://schemas.microsoft.com/office/drawing/2014/main" id="{EA58AE1F-9A36-92DA-3191-17DF42B670FB}"/>
              </a:ext>
            </a:extLst>
          </p:cNvPr>
          <p:cNvSpPr/>
          <p:nvPr/>
        </p:nvSpPr>
        <p:spPr>
          <a:xfrm rot="2503086">
            <a:off x="100115" y="6210188"/>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0" name="Rechthoek 39">
            <a:extLst>
              <a:ext uri="{FF2B5EF4-FFF2-40B4-BE49-F238E27FC236}">
                <a16:creationId xmlns:a16="http://schemas.microsoft.com/office/drawing/2014/main" id="{BF32FC3F-A4D4-16F7-2A73-69D23018F440}"/>
              </a:ext>
            </a:extLst>
          </p:cNvPr>
          <p:cNvSpPr/>
          <p:nvPr/>
        </p:nvSpPr>
        <p:spPr>
          <a:xfrm rot="2503086">
            <a:off x="4519800" y="6229265"/>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1" name="Rechthoek 40">
            <a:extLst>
              <a:ext uri="{FF2B5EF4-FFF2-40B4-BE49-F238E27FC236}">
                <a16:creationId xmlns:a16="http://schemas.microsoft.com/office/drawing/2014/main" id="{0606F860-D76F-EFF5-C1F8-A4CB3B4E03CD}"/>
              </a:ext>
            </a:extLst>
          </p:cNvPr>
          <p:cNvSpPr/>
          <p:nvPr/>
        </p:nvSpPr>
        <p:spPr>
          <a:xfrm rot="19503565">
            <a:off x="8556566" y="6229263"/>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8" name="Afbeelding 7">
            <a:extLst>
              <a:ext uri="{FF2B5EF4-FFF2-40B4-BE49-F238E27FC236}">
                <a16:creationId xmlns:a16="http://schemas.microsoft.com/office/drawing/2014/main" id="{66E5C04F-30C5-1C39-62BB-A5026C6655B5}"/>
              </a:ext>
            </a:extLst>
          </p:cNvPr>
          <p:cNvPicPr>
            <a:picLocks noChangeAspect="1"/>
          </p:cNvPicPr>
          <p:nvPr/>
        </p:nvPicPr>
        <p:blipFill>
          <a:blip r:embed="rId4"/>
          <a:stretch>
            <a:fillRect/>
          </a:stretch>
        </p:blipFill>
        <p:spPr>
          <a:xfrm>
            <a:off x="1653383" y="1988841"/>
            <a:ext cx="2658090" cy="3320489"/>
          </a:xfrm>
          <a:prstGeom prst="rect">
            <a:avLst/>
          </a:prstGeom>
        </p:spPr>
      </p:pic>
      <p:pic>
        <p:nvPicPr>
          <p:cNvPr id="24" name="Afbeelding 23">
            <a:extLst>
              <a:ext uri="{FF2B5EF4-FFF2-40B4-BE49-F238E27FC236}">
                <a16:creationId xmlns:a16="http://schemas.microsoft.com/office/drawing/2014/main" id="{7DACE258-58F6-07F1-13B5-A654013C6A82}"/>
              </a:ext>
            </a:extLst>
          </p:cNvPr>
          <p:cNvPicPr>
            <a:picLocks noChangeAspect="1"/>
          </p:cNvPicPr>
          <p:nvPr/>
        </p:nvPicPr>
        <p:blipFill>
          <a:blip r:embed="rId5" cstate="screen">
            <a:clrChange>
              <a:clrFrom>
                <a:srgbClr val="FEFEFE"/>
              </a:clrFrom>
              <a:clrTo>
                <a:srgbClr val="FEFEFE">
                  <a:alpha val="0"/>
                </a:srgbClr>
              </a:clrTo>
            </a:clrChange>
            <a:extLst>
              <a:ext uri="{28A0092B-C50C-407E-A947-70E740481C1C}">
                <a14:useLocalDpi xmlns:a14="http://schemas.microsoft.com/office/drawing/2010/main"/>
              </a:ext>
            </a:extLst>
          </a:blip>
          <a:stretch>
            <a:fillRect/>
          </a:stretch>
        </p:blipFill>
        <p:spPr>
          <a:xfrm>
            <a:off x="4801744" y="2434744"/>
            <a:ext cx="3753565" cy="2813800"/>
          </a:xfrm>
          <a:prstGeom prst="rect">
            <a:avLst/>
          </a:prstGeom>
        </p:spPr>
      </p:pic>
    </p:spTree>
    <p:extLst>
      <p:ext uri="{BB962C8B-B14F-4D97-AF65-F5344CB8AC3E}">
        <p14:creationId xmlns:p14="http://schemas.microsoft.com/office/powerpoint/2010/main" val="13252503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Rechte verbindingslijn 2">
            <a:extLst>
              <a:ext uri="{FF2B5EF4-FFF2-40B4-BE49-F238E27FC236}">
                <a16:creationId xmlns:a16="http://schemas.microsoft.com/office/drawing/2014/main" id="{72047C65-DE0C-5E22-1EF7-5ED0D1075E68}"/>
              </a:ext>
            </a:extLst>
          </p:cNvPr>
          <p:cNvCxnSpPr>
            <a:cxnSpLocks/>
          </p:cNvCxnSpPr>
          <p:nvPr/>
        </p:nvCxnSpPr>
        <p:spPr>
          <a:xfrm>
            <a:off x="247089" y="162615"/>
            <a:ext cx="4431"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4" name="Rechte verbindingslijn 3">
            <a:extLst>
              <a:ext uri="{FF2B5EF4-FFF2-40B4-BE49-F238E27FC236}">
                <a16:creationId xmlns:a16="http://schemas.microsoft.com/office/drawing/2014/main" id="{51DD9BBE-0654-F7C1-474D-51A63B2E97E4}"/>
              </a:ext>
            </a:extLst>
          </p:cNvPr>
          <p:cNvCxnSpPr>
            <a:cxnSpLocks/>
          </p:cNvCxnSpPr>
          <p:nvPr/>
        </p:nvCxnSpPr>
        <p:spPr>
          <a:xfrm>
            <a:off x="4427984" y="162615"/>
            <a:ext cx="0"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5" name="Rechte verbindingslijn 4">
            <a:extLst>
              <a:ext uri="{FF2B5EF4-FFF2-40B4-BE49-F238E27FC236}">
                <a16:creationId xmlns:a16="http://schemas.microsoft.com/office/drawing/2014/main" id="{ADC08903-1249-C293-310D-CF62D2352596}"/>
              </a:ext>
            </a:extLst>
          </p:cNvPr>
          <p:cNvCxnSpPr>
            <a:cxnSpLocks/>
          </p:cNvCxnSpPr>
          <p:nvPr/>
        </p:nvCxnSpPr>
        <p:spPr>
          <a:xfrm>
            <a:off x="4644008" y="162615"/>
            <a:ext cx="0"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6" name="Rechte verbindingslijn 5">
            <a:extLst>
              <a:ext uri="{FF2B5EF4-FFF2-40B4-BE49-F238E27FC236}">
                <a16:creationId xmlns:a16="http://schemas.microsoft.com/office/drawing/2014/main" id="{3D09B2A4-3F65-1D5C-40D9-FF5217B6D819}"/>
              </a:ext>
            </a:extLst>
          </p:cNvPr>
          <p:cNvCxnSpPr>
            <a:cxnSpLocks/>
          </p:cNvCxnSpPr>
          <p:nvPr/>
        </p:nvCxnSpPr>
        <p:spPr>
          <a:xfrm>
            <a:off x="8820472" y="162615"/>
            <a:ext cx="0"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1" name="Rechte verbindingslijn 10">
            <a:extLst>
              <a:ext uri="{FF2B5EF4-FFF2-40B4-BE49-F238E27FC236}">
                <a16:creationId xmlns:a16="http://schemas.microsoft.com/office/drawing/2014/main" id="{43E1EF99-1825-D9B6-CE28-54505AE2D0DE}"/>
              </a:ext>
            </a:extLst>
          </p:cNvPr>
          <p:cNvCxnSpPr>
            <a:cxnSpLocks/>
          </p:cNvCxnSpPr>
          <p:nvPr/>
        </p:nvCxnSpPr>
        <p:spPr>
          <a:xfrm>
            <a:off x="251520" y="134076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2" name="Rechte verbindingslijn 11">
            <a:extLst>
              <a:ext uri="{FF2B5EF4-FFF2-40B4-BE49-F238E27FC236}">
                <a16:creationId xmlns:a16="http://schemas.microsoft.com/office/drawing/2014/main" id="{644A4299-3A63-6813-A679-FB8DB7D5FD7A}"/>
              </a:ext>
            </a:extLst>
          </p:cNvPr>
          <p:cNvCxnSpPr>
            <a:cxnSpLocks/>
          </p:cNvCxnSpPr>
          <p:nvPr/>
        </p:nvCxnSpPr>
        <p:spPr>
          <a:xfrm>
            <a:off x="4644008" y="134076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3" name="Rechte verbindingslijn 12">
            <a:extLst>
              <a:ext uri="{FF2B5EF4-FFF2-40B4-BE49-F238E27FC236}">
                <a16:creationId xmlns:a16="http://schemas.microsoft.com/office/drawing/2014/main" id="{79D0A0B5-43EC-915C-1E3A-AA9CA21994B4}"/>
              </a:ext>
            </a:extLst>
          </p:cNvPr>
          <p:cNvCxnSpPr>
            <a:cxnSpLocks/>
          </p:cNvCxnSpPr>
          <p:nvPr/>
        </p:nvCxnSpPr>
        <p:spPr>
          <a:xfrm flipV="1">
            <a:off x="247089" y="1408453"/>
            <a:ext cx="4185327" cy="4322"/>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4" name="Rechte verbindingslijn 13">
            <a:extLst>
              <a:ext uri="{FF2B5EF4-FFF2-40B4-BE49-F238E27FC236}">
                <a16:creationId xmlns:a16="http://schemas.microsoft.com/office/drawing/2014/main" id="{D4DC5350-E385-459A-7DF3-9A72313F2A3E}"/>
              </a:ext>
            </a:extLst>
          </p:cNvPr>
          <p:cNvCxnSpPr>
            <a:cxnSpLocks/>
          </p:cNvCxnSpPr>
          <p:nvPr/>
        </p:nvCxnSpPr>
        <p:spPr>
          <a:xfrm>
            <a:off x="4644008" y="1412776"/>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5" name="Rechte verbindingslijn 14">
            <a:extLst>
              <a:ext uri="{FF2B5EF4-FFF2-40B4-BE49-F238E27FC236}">
                <a16:creationId xmlns:a16="http://schemas.microsoft.com/office/drawing/2014/main" id="{67F7FEC4-BF68-947B-DD0F-7E6E50020673}"/>
              </a:ext>
            </a:extLst>
          </p:cNvPr>
          <p:cNvCxnSpPr>
            <a:cxnSpLocks/>
          </p:cNvCxnSpPr>
          <p:nvPr/>
        </p:nvCxnSpPr>
        <p:spPr>
          <a:xfrm>
            <a:off x="251520" y="638132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6" name="Rechte verbindingslijn 15">
            <a:extLst>
              <a:ext uri="{FF2B5EF4-FFF2-40B4-BE49-F238E27FC236}">
                <a16:creationId xmlns:a16="http://schemas.microsoft.com/office/drawing/2014/main" id="{265DE5CD-5637-64F2-6E23-1BE493BF39D9}"/>
              </a:ext>
            </a:extLst>
          </p:cNvPr>
          <p:cNvCxnSpPr>
            <a:cxnSpLocks/>
          </p:cNvCxnSpPr>
          <p:nvPr/>
        </p:nvCxnSpPr>
        <p:spPr>
          <a:xfrm>
            <a:off x="4644008" y="638132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pic>
        <p:nvPicPr>
          <p:cNvPr id="17" name="Afbeelding 16">
            <a:extLst>
              <a:ext uri="{FF2B5EF4-FFF2-40B4-BE49-F238E27FC236}">
                <a16:creationId xmlns:a16="http://schemas.microsoft.com/office/drawing/2014/main" id="{CCCAE601-6EB4-C211-79F6-B35BB66EE51B}"/>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7668344" y="6408486"/>
            <a:ext cx="1152129" cy="449513"/>
          </a:xfrm>
          <a:prstGeom prst="rect">
            <a:avLst/>
          </a:prstGeom>
        </p:spPr>
      </p:pic>
      <p:grpSp>
        <p:nvGrpSpPr>
          <p:cNvPr id="42" name="Groep 41">
            <a:extLst>
              <a:ext uri="{FF2B5EF4-FFF2-40B4-BE49-F238E27FC236}">
                <a16:creationId xmlns:a16="http://schemas.microsoft.com/office/drawing/2014/main" id="{0B71306B-B1D7-DA38-CEBA-4A435BF13123}"/>
              </a:ext>
            </a:extLst>
          </p:cNvPr>
          <p:cNvGrpSpPr/>
          <p:nvPr/>
        </p:nvGrpSpPr>
        <p:grpSpPr>
          <a:xfrm>
            <a:off x="137216" y="34082"/>
            <a:ext cx="8803032" cy="401079"/>
            <a:chOff x="137216" y="34082"/>
            <a:chExt cx="8803032" cy="401079"/>
          </a:xfrm>
        </p:grpSpPr>
        <p:cxnSp>
          <p:nvCxnSpPr>
            <p:cNvPr id="7" name="Rechte verbindingslijn 6">
              <a:extLst>
                <a:ext uri="{FF2B5EF4-FFF2-40B4-BE49-F238E27FC236}">
                  <a16:creationId xmlns:a16="http://schemas.microsoft.com/office/drawing/2014/main" id="{48EA2D2F-7681-0E53-DB39-9C6B3831EFC3}"/>
                </a:ext>
              </a:extLst>
            </p:cNvPr>
            <p:cNvCxnSpPr>
              <a:cxnSpLocks/>
            </p:cNvCxnSpPr>
            <p:nvPr/>
          </p:nvCxnSpPr>
          <p:spPr>
            <a:xfrm flipV="1">
              <a:off x="251520" y="162615"/>
              <a:ext cx="4176464" cy="1332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0" name="Rechte verbindingslijn 9">
              <a:extLst>
                <a:ext uri="{FF2B5EF4-FFF2-40B4-BE49-F238E27FC236}">
                  <a16:creationId xmlns:a16="http://schemas.microsoft.com/office/drawing/2014/main" id="{3B6DEF31-7DDE-219F-D8DB-96DA4ABF0241}"/>
                </a:ext>
              </a:extLst>
            </p:cNvPr>
            <p:cNvCxnSpPr>
              <a:cxnSpLocks/>
            </p:cNvCxnSpPr>
            <p:nvPr/>
          </p:nvCxnSpPr>
          <p:spPr>
            <a:xfrm>
              <a:off x="4644008" y="162615"/>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sp>
          <p:nvSpPr>
            <p:cNvPr id="22" name="Rechthoek 21">
              <a:extLst>
                <a:ext uri="{FF2B5EF4-FFF2-40B4-BE49-F238E27FC236}">
                  <a16:creationId xmlns:a16="http://schemas.microsoft.com/office/drawing/2014/main" id="{2E92E1D8-2B7E-53B8-A69B-32798D535B35}"/>
                </a:ext>
              </a:extLst>
            </p:cNvPr>
            <p:cNvSpPr/>
            <p:nvPr/>
          </p:nvSpPr>
          <p:spPr>
            <a:xfrm rot="19503565">
              <a:off x="137216" y="193689"/>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0" name="Rechthoek 29">
              <a:extLst>
                <a:ext uri="{FF2B5EF4-FFF2-40B4-BE49-F238E27FC236}">
                  <a16:creationId xmlns:a16="http://schemas.microsoft.com/office/drawing/2014/main" id="{B034BB45-026D-28BB-2C78-738A90EF2845}"/>
                </a:ext>
              </a:extLst>
            </p:cNvPr>
            <p:cNvSpPr/>
            <p:nvPr/>
          </p:nvSpPr>
          <p:spPr>
            <a:xfrm rot="2503086">
              <a:off x="4142308" y="169311"/>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1" name="Rechthoek 30">
              <a:extLst>
                <a:ext uri="{FF2B5EF4-FFF2-40B4-BE49-F238E27FC236}">
                  <a16:creationId xmlns:a16="http://schemas.microsoft.com/office/drawing/2014/main" id="{D8074DC8-B4AE-AA46-2D76-EBA890C6A19B}"/>
                </a:ext>
              </a:extLst>
            </p:cNvPr>
            <p:cNvSpPr/>
            <p:nvPr/>
          </p:nvSpPr>
          <p:spPr>
            <a:xfrm rot="18826046">
              <a:off x="4543310" y="169312"/>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2" name="Rechthoek 31">
              <a:extLst>
                <a:ext uri="{FF2B5EF4-FFF2-40B4-BE49-F238E27FC236}">
                  <a16:creationId xmlns:a16="http://schemas.microsoft.com/office/drawing/2014/main" id="{8B5945C4-B34D-159C-2481-CA48BF731E61}"/>
                </a:ext>
              </a:extLst>
            </p:cNvPr>
            <p:cNvSpPr/>
            <p:nvPr/>
          </p:nvSpPr>
          <p:spPr>
            <a:xfrm rot="2503086">
              <a:off x="8539169" y="169311"/>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sp>
        <p:nvSpPr>
          <p:cNvPr id="33" name="Tekstvak 2">
            <a:extLst>
              <a:ext uri="{FF2B5EF4-FFF2-40B4-BE49-F238E27FC236}">
                <a16:creationId xmlns:a16="http://schemas.microsoft.com/office/drawing/2014/main" id="{AC757F5E-B016-F947-4518-7C6B9CC7EE04}"/>
              </a:ext>
            </a:extLst>
          </p:cNvPr>
          <p:cNvSpPr txBox="1">
            <a:spLocks noChangeArrowheads="1"/>
          </p:cNvSpPr>
          <p:nvPr/>
        </p:nvSpPr>
        <p:spPr bwMode="auto">
          <a:xfrm>
            <a:off x="273487" y="257519"/>
            <a:ext cx="4123185" cy="1085850"/>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5400" b="1">
                <a:solidFill>
                  <a:srgbClr val="387038"/>
                </a:solidFill>
                <a:latin typeface="Century Gothic" panose="020B0502020202020204" pitchFamily="34" charset="0"/>
                <a:ea typeface="Calibri"/>
                <a:cs typeface="Times New Roman"/>
              </a:rPr>
              <a:t>recyclen</a:t>
            </a:r>
            <a:endParaRPr lang="nl-NL" sz="5400">
              <a:solidFill>
                <a:srgbClr val="387038"/>
              </a:solidFill>
              <a:effectLst/>
              <a:latin typeface="Century Gothic" panose="020B0502020202020204" pitchFamily="34" charset="0"/>
              <a:ea typeface="Calibri"/>
              <a:cs typeface="Times New Roman"/>
            </a:endParaRPr>
          </a:p>
        </p:txBody>
      </p:sp>
      <p:sp>
        <p:nvSpPr>
          <p:cNvPr id="34" name="Tekstvak 2">
            <a:extLst>
              <a:ext uri="{FF2B5EF4-FFF2-40B4-BE49-F238E27FC236}">
                <a16:creationId xmlns:a16="http://schemas.microsoft.com/office/drawing/2014/main" id="{152372B3-00F5-781C-183E-6F2DDF35091D}"/>
              </a:ext>
            </a:extLst>
          </p:cNvPr>
          <p:cNvSpPr txBox="1">
            <a:spLocks noChangeArrowheads="1"/>
          </p:cNvSpPr>
          <p:nvPr/>
        </p:nvSpPr>
        <p:spPr bwMode="auto">
          <a:xfrm>
            <a:off x="4342847" y="243940"/>
            <a:ext cx="4788025" cy="1085850"/>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5400" b="1">
                <a:solidFill>
                  <a:srgbClr val="387038"/>
                </a:solidFill>
                <a:effectLst/>
                <a:latin typeface="Century Gothic" panose="020B0502020202020204" pitchFamily="34" charset="0"/>
                <a:ea typeface="Calibri"/>
                <a:cs typeface="Times New Roman"/>
              </a:rPr>
              <a:t>dumpen</a:t>
            </a:r>
            <a:endParaRPr lang="nl-NL" sz="5400">
              <a:effectLst/>
              <a:latin typeface="Century Gothic" panose="020B0502020202020204" pitchFamily="34" charset="0"/>
              <a:ea typeface="Calibri"/>
              <a:cs typeface="Times New Roman"/>
            </a:endParaRPr>
          </a:p>
        </p:txBody>
      </p:sp>
      <p:sp>
        <p:nvSpPr>
          <p:cNvPr id="35" name="Tekstvak 2">
            <a:extLst>
              <a:ext uri="{FF2B5EF4-FFF2-40B4-BE49-F238E27FC236}">
                <a16:creationId xmlns:a16="http://schemas.microsoft.com/office/drawing/2014/main" id="{37104C51-0232-62ED-4C6F-1447D06633EE}"/>
              </a:ext>
            </a:extLst>
          </p:cNvPr>
          <p:cNvSpPr txBox="1">
            <a:spLocks noChangeArrowheads="1"/>
          </p:cNvSpPr>
          <p:nvPr/>
        </p:nvSpPr>
        <p:spPr bwMode="auto">
          <a:xfrm>
            <a:off x="247089" y="1478026"/>
            <a:ext cx="4185327" cy="4943056"/>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0"/>
              </a:spcAft>
            </a:pPr>
            <a:r>
              <a:rPr lang="nl-NL" sz="2800" dirty="0">
                <a:latin typeface="Century Gothic" panose="020B0502020202020204" pitchFamily="34" charset="0"/>
                <a:ea typeface="Calibri"/>
                <a:cs typeface="Times New Roman"/>
              </a:rPr>
              <a:t>= opnieuw gebruiken</a:t>
            </a:r>
          </a:p>
          <a:p>
            <a:pPr>
              <a:lnSpc>
                <a:spcPct val="107000"/>
              </a:lnSpc>
              <a:spcAft>
                <a:spcPts val="0"/>
              </a:spcAft>
            </a:pPr>
            <a:endParaRPr lang="nl-NL" sz="2800" dirty="0">
              <a:effectLst/>
              <a:latin typeface="Century Gothic" panose="020B0502020202020204" pitchFamily="34" charset="0"/>
              <a:ea typeface="Calibri"/>
              <a:cs typeface="Times New Roman"/>
            </a:endParaRPr>
          </a:p>
          <a:p>
            <a:pPr>
              <a:lnSpc>
                <a:spcPct val="107000"/>
              </a:lnSpc>
              <a:spcAft>
                <a:spcPts val="0"/>
              </a:spcAft>
            </a:pPr>
            <a:r>
              <a:rPr lang="nl-NL" sz="2800" dirty="0">
                <a:effectLst/>
                <a:latin typeface="Century Gothic" panose="020B0502020202020204" pitchFamily="34" charset="0"/>
                <a:ea typeface="Calibri"/>
                <a:cs typeface="Times New Roman"/>
              </a:rPr>
              <a:t> </a:t>
            </a:r>
          </a:p>
          <a:p>
            <a:pPr>
              <a:lnSpc>
                <a:spcPct val="107000"/>
              </a:lnSpc>
              <a:spcAft>
                <a:spcPts val="0"/>
              </a:spcAft>
            </a:pPr>
            <a:r>
              <a:rPr lang="nl-NL" sz="2800" dirty="0">
                <a:effectLst/>
                <a:latin typeface="Century Gothic" panose="020B0502020202020204" pitchFamily="34" charset="0"/>
                <a:ea typeface="Calibri"/>
                <a:cs typeface="Times New Roman"/>
              </a:rPr>
              <a:t> </a:t>
            </a:r>
          </a:p>
          <a:p>
            <a:pPr>
              <a:lnSpc>
                <a:spcPct val="107000"/>
              </a:lnSpc>
              <a:spcAft>
                <a:spcPts val="0"/>
              </a:spcAft>
            </a:pPr>
            <a:r>
              <a:rPr lang="nl-NL" sz="2800" dirty="0">
                <a:effectLst/>
                <a:latin typeface="Century Gothic" panose="020B0502020202020204" pitchFamily="34" charset="0"/>
                <a:ea typeface="Calibri"/>
                <a:cs typeface="Times New Roman"/>
              </a:rPr>
              <a:t> </a:t>
            </a:r>
          </a:p>
          <a:p>
            <a:pPr>
              <a:lnSpc>
                <a:spcPct val="107000"/>
              </a:lnSpc>
              <a:spcAft>
                <a:spcPts val="0"/>
              </a:spcAft>
            </a:pPr>
            <a:r>
              <a:rPr lang="nl-NL" sz="2800" dirty="0">
                <a:effectLst/>
                <a:latin typeface="Century Gothic" panose="020B0502020202020204" pitchFamily="34" charset="0"/>
                <a:ea typeface="Calibri"/>
                <a:cs typeface="Times New Roman"/>
              </a:rPr>
              <a:t> </a:t>
            </a:r>
          </a:p>
          <a:p>
            <a:pPr>
              <a:lnSpc>
                <a:spcPct val="107000"/>
              </a:lnSpc>
              <a:spcAft>
                <a:spcPts val="0"/>
              </a:spcAft>
            </a:pPr>
            <a:r>
              <a:rPr lang="nl-NL" sz="2800" dirty="0">
                <a:effectLst/>
                <a:latin typeface="Century Gothic" panose="020B0502020202020204" pitchFamily="34" charset="0"/>
                <a:ea typeface="Calibri"/>
                <a:cs typeface="Times New Roman"/>
              </a:rPr>
              <a:t>   </a:t>
            </a:r>
          </a:p>
          <a:p>
            <a:pPr>
              <a:lnSpc>
                <a:spcPct val="107000"/>
              </a:lnSpc>
              <a:spcAft>
                <a:spcPts val="0"/>
              </a:spcAft>
            </a:pPr>
            <a:endParaRPr lang="nl-NL" sz="2800" dirty="0">
              <a:effectLst/>
              <a:latin typeface="Century Gothic" panose="020B0502020202020204" pitchFamily="34" charset="0"/>
              <a:ea typeface="Calibri"/>
              <a:cs typeface="Times New Roman"/>
            </a:endParaRPr>
          </a:p>
          <a:p>
            <a:pPr>
              <a:lnSpc>
                <a:spcPct val="107000"/>
              </a:lnSpc>
              <a:spcAft>
                <a:spcPts val="0"/>
              </a:spcAft>
            </a:pPr>
            <a:endParaRPr lang="nl-NL" sz="1400" dirty="0">
              <a:effectLst/>
              <a:latin typeface="Century Gothic" panose="020B0502020202020204" pitchFamily="34" charset="0"/>
              <a:ea typeface="Calibri"/>
              <a:cs typeface="Times New Roman"/>
            </a:endParaRPr>
          </a:p>
          <a:p>
            <a:pPr algn="ctr">
              <a:lnSpc>
                <a:spcPct val="107000"/>
              </a:lnSpc>
              <a:spcAft>
                <a:spcPts val="0"/>
              </a:spcAft>
            </a:pPr>
            <a:r>
              <a:rPr lang="nl-NL" sz="2400" i="1" dirty="0">
                <a:solidFill>
                  <a:srgbClr val="387038"/>
                </a:solidFill>
                <a:latin typeface="Century Gothic" panose="020B0502020202020204" pitchFamily="34" charset="0"/>
                <a:ea typeface="Calibri"/>
                <a:cs typeface="Times New Roman"/>
              </a:rPr>
              <a:t>Onderdelen van een oude fiets worden </a:t>
            </a:r>
            <a:r>
              <a:rPr lang="nl-NL" sz="2400" i="1" u="sng" dirty="0">
                <a:solidFill>
                  <a:srgbClr val="387038"/>
                </a:solidFill>
                <a:latin typeface="Century Gothic" panose="020B0502020202020204" pitchFamily="34" charset="0"/>
                <a:ea typeface="Calibri"/>
                <a:cs typeface="Times New Roman"/>
              </a:rPr>
              <a:t>gerecycled</a:t>
            </a:r>
            <a:r>
              <a:rPr lang="nl-NL" sz="2400" i="1" dirty="0">
                <a:solidFill>
                  <a:srgbClr val="387038"/>
                </a:solidFill>
                <a:effectLst/>
                <a:latin typeface="Century Gothic" panose="020B0502020202020204" pitchFamily="34" charset="0"/>
                <a:ea typeface="Calibri"/>
                <a:cs typeface="Times New Roman"/>
              </a:rPr>
              <a:t>.</a:t>
            </a:r>
            <a:endParaRPr lang="nl-NL" sz="1100" dirty="0">
              <a:effectLst/>
              <a:latin typeface="Century Gothic" panose="020B0502020202020204" pitchFamily="34" charset="0"/>
              <a:ea typeface="Calibri"/>
              <a:cs typeface="Times New Roman"/>
            </a:endParaRPr>
          </a:p>
          <a:p>
            <a:pPr>
              <a:lnSpc>
                <a:spcPct val="107000"/>
              </a:lnSpc>
              <a:spcAft>
                <a:spcPts val="800"/>
              </a:spcAft>
            </a:pPr>
            <a:r>
              <a:rPr lang="nl-NL" sz="2800" dirty="0">
                <a:effectLst/>
                <a:latin typeface="Trebuchet MS"/>
                <a:ea typeface="Calibri"/>
                <a:cs typeface="Times New Roman"/>
              </a:rPr>
              <a:t> </a:t>
            </a:r>
            <a:endParaRPr lang="nl-NL" sz="1100" dirty="0">
              <a:effectLst/>
              <a:latin typeface="Calibri"/>
              <a:ea typeface="Calibri"/>
              <a:cs typeface="Times New Roman"/>
            </a:endParaRPr>
          </a:p>
          <a:p>
            <a:pPr>
              <a:lnSpc>
                <a:spcPct val="107000"/>
              </a:lnSpc>
              <a:spcAft>
                <a:spcPts val="800"/>
              </a:spcAft>
            </a:pPr>
            <a:r>
              <a:rPr lang="nl-NL" sz="2800" dirty="0">
                <a:effectLst/>
                <a:latin typeface="Trebuchet MS"/>
                <a:ea typeface="Calibri"/>
                <a:cs typeface="Times New Roman"/>
              </a:rPr>
              <a:t> </a:t>
            </a:r>
            <a:endParaRPr lang="nl-NL" sz="1100" dirty="0">
              <a:effectLst/>
              <a:latin typeface="Calibri"/>
              <a:ea typeface="Calibri"/>
              <a:cs typeface="Times New Roman"/>
            </a:endParaRPr>
          </a:p>
          <a:p>
            <a:pPr>
              <a:lnSpc>
                <a:spcPct val="107000"/>
              </a:lnSpc>
              <a:spcAft>
                <a:spcPts val="800"/>
              </a:spcAft>
            </a:pPr>
            <a:r>
              <a:rPr lang="nl-NL" sz="2800" dirty="0">
                <a:effectLst/>
                <a:latin typeface="Trebuchet MS"/>
                <a:ea typeface="Calibri"/>
                <a:cs typeface="Times New Roman"/>
              </a:rPr>
              <a:t> </a:t>
            </a:r>
            <a:endParaRPr lang="nl-NL" sz="1100" dirty="0">
              <a:effectLst/>
              <a:latin typeface="Calibri"/>
              <a:ea typeface="Calibri"/>
              <a:cs typeface="Times New Roman"/>
            </a:endParaRPr>
          </a:p>
          <a:p>
            <a:pPr>
              <a:lnSpc>
                <a:spcPct val="107000"/>
              </a:lnSpc>
              <a:spcAft>
                <a:spcPts val="800"/>
              </a:spcAft>
            </a:pPr>
            <a:r>
              <a:rPr lang="nl-NL" sz="2800" dirty="0">
                <a:effectLst/>
                <a:latin typeface="Trebuchet MS"/>
                <a:ea typeface="Calibri"/>
                <a:cs typeface="Times New Roman"/>
              </a:rPr>
              <a:t> </a:t>
            </a:r>
            <a:endParaRPr lang="nl-NL" sz="1100" dirty="0">
              <a:effectLst/>
              <a:latin typeface="Calibri"/>
              <a:ea typeface="Calibri"/>
              <a:cs typeface="Times New Roman"/>
            </a:endParaRPr>
          </a:p>
          <a:p>
            <a:pPr>
              <a:lnSpc>
                <a:spcPct val="107000"/>
              </a:lnSpc>
              <a:spcAft>
                <a:spcPts val="800"/>
              </a:spcAft>
            </a:pPr>
            <a:r>
              <a:rPr lang="nl-NL" sz="2800" dirty="0">
                <a:effectLst/>
                <a:latin typeface="Trebuchet MS"/>
                <a:ea typeface="Calibri"/>
                <a:cs typeface="Times New Roman"/>
              </a:rPr>
              <a:t> </a:t>
            </a:r>
            <a:endParaRPr lang="nl-NL" sz="1100" dirty="0">
              <a:effectLst/>
              <a:latin typeface="Calibri"/>
              <a:ea typeface="Calibri"/>
              <a:cs typeface="Times New Roman"/>
            </a:endParaRPr>
          </a:p>
          <a:p>
            <a:pPr>
              <a:lnSpc>
                <a:spcPct val="107000"/>
              </a:lnSpc>
              <a:spcAft>
                <a:spcPts val="800"/>
              </a:spcAft>
            </a:pPr>
            <a:r>
              <a:rPr lang="nl-NL" sz="900" dirty="0">
                <a:effectLst/>
                <a:latin typeface="Calibri"/>
                <a:ea typeface="Calibri"/>
                <a:cs typeface="Times New Roman"/>
              </a:rPr>
              <a:t> </a:t>
            </a:r>
            <a:endParaRPr lang="nl-NL" sz="1100" dirty="0">
              <a:effectLst/>
              <a:latin typeface="Calibri"/>
              <a:ea typeface="Calibri"/>
              <a:cs typeface="Times New Roman"/>
            </a:endParaRPr>
          </a:p>
        </p:txBody>
      </p:sp>
      <p:sp>
        <p:nvSpPr>
          <p:cNvPr id="36" name="Tekstvak 2">
            <a:extLst>
              <a:ext uri="{FF2B5EF4-FFF2-40B4-BE49-F238E27FC236}">
                <a16:creationId xmlns:a16="http://schemas.microsoft.com/office/drawing/2014/main" id="{D8EF981A-9BA7-0EB1-9B70-F7FBF2F7DF1C}"/>
              </a:ext>
            </a:extLst>
          </p:cNvPr>
          <p:cNvSpPr txBox="1">
            <a:spLocks noChangeArrowheads="1"/>
          </p:cNvSpPr>
          <p:nvPr/>
        </p:nvSpPr>
        <p:spPr bwMode="auto">
          <a:xfrm>
            <a:off x="4670268" y="1412775"/>
            <a:ext cx="4145769" cy="4968551"/>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0"/>
              </a:spcAft>
            </a:pPr>
            <a:r>
              <a:rPr lang="nl-NL" sz="2800">
                <a:effectLst/>
                <a:latin typeface="Century Gothic" panose="020B0502020202020204" pitchFamily="34" charset="0"/>
                <a:ea typeface="Calibri"/>
                <a:cs typeface="Times New Roman"/>
              </a:rPr>
              <a:t>= wegdoen om er vanaf te zijn</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4000">
                <a:latin typeface="Century Gothic" panose="020B0502020202020204" pitchFamily="34" charset="0"/>
                <a:ea typeface="Calibri"/>
                <a:cs typeface="Times New Roman"/>
              </a:rPr>
              <a:t> </a:t>
            </a:r>
            <a:r>
              <a:rPr lang="nl-NL" sz="4800">
                <a:latin typeface="Century Gothic" panose="020B0502020202020204" pitchFamily="34" charset="0"/>
                <a:ea typeface="Calibri"/>
                <a:cs typeface="Times New Roman"/>
              </a:rPr>
              <a:t> </a:t>
            </a:r>
            <a:endParaRPr lang="nl-NL" sz="3200">
              <a:effectLst/>
              <a:latin typeface="Century Gothic" panose="020B0502020202020204" pitchFamily="34" charset="0"/>
              <a:ea typeface="Calibri"/>
              <a:cs typeface="Times New Roman"/>
            </a:endParaRPr>
          </a:p>
          <a:p>
            <a:pPr algn="ctr">
              <a:lnSpc>
                <a:spcPct val="90000"/>
              </a:lnSpc>
            </a:pPr>
            <a:r>
              <a:rPr lang="nl-NL" sz="2400" i="1">
                <a:solidFill>
                  <a:srgbClr val="387038"/>
                </a:solidFill>
                <a:latin typeface="Century Gothic" panose="020B0502020202020204" pitchFamily="34" charset="0"/>
                <a:ea typeface="Calibri"/>
                <a:cs typeface="Times New Roman"/>
              </a:rPr>
              <a:t>Hier is een fiets </a:t>
            </a:r>
            <a:r>
              <a:rPr lang="nl-NL" sz="2400" i="1" u="sng">
                <a:solidFill>
                  <a:srgbClr val="387038"/>
                </a:solidFill>
                <a:latin typeface="Century Gothic" panose="020B0502020202020204" pitchFamily="34" charset="0"/>
                <a:ea typeface="Calibri"/>
                <a:cs typeface="Times New Roman"/>
              </a:rPr>
              <a:t>gedumpt</a:t>
            </a:r>
            <a:r>
              <a:rPr lang="nl-NL" sz="2400" i="1">
                <a:solidFill>
                  <a:srgbClr val="387038"/>
                </a:solidFill>
                <a:latin typeface="Century Gothic" panose="020B0502020202020204" pitchFamily="34" charset="0"/>
                <a:ea typeface="Calibri"/>
                <a:cs typeface="Times New Roman"/>
              </a:rPr>
              <a:t>. Zonde! </a:t>
            </a:r>
            <a:br>
              <a:rPr lang="nl-NL" sz="2400" i="1">
                <a:solidFill>
                  <a:srgbClr val="387038"/>
                </a:solidFill>
                <a:latin typeface="Century Gothic" panose="020B0502020202020204" pitchFamily="34" charset="0"/>
                <a:ea typeface="Calibri"/>
                <a:cs typeface="Times New Roman"/>
              </a:rPr>
            </a:br>
            <a:r>
              <a:rPr lang="nl-NL" sz="2400" i="1">
                <a:solidFill>
                  <a:srgbClr val="387038"/>
                </a:solidFill>
                <a:latin typeface="Century Gothic" panose="020B0502020202020204" pitchFamily="34" charset="0"/>
                <a:ea typeface="Calibri"/>
                <a:cs typeface="Times New Roman"/>
              </a:rPr>
              <a:t>Die had gerecycled kunnen worden.</a:t>
            </a:r>
            <a:endParaRPr lang="nl-NL" sz="2400">
              <a:effectLst/>
              <a:latin typeface="Century Gothic" panose="020B0502020202020204" pitchFamily="34" charset="0"/>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900">
                <a:effectLst/>
                <a:latin typeface="Calibri"/>
                <a:ea typeface="Calibri"/>
                <a:cs typeface="Times New Roman"/>
              </a:rPr>
              <a:t> </a:t>
            </a:r>
            <a:endParaRPr lang="nl-NL" sz="1100">
              <a:effectLst/>
              <a:latin typeface="Calibri"/>
              <a:ea typeface="Calibri"/>
              <a:cs typeface="Times New Roman"/>
            </a:endParaRPr>
          </a:p>
        </p:txBody>
      </p:sp>
      <p:sp>
        <p:nvSpPr>
          <p:cNvPr id="37" name="Rechthoek 36">
            <a:extLst>
              <a:ext uri="{FF2B5EF4-FFF2-40B4-BE49-F238E27FC236}">
                <a16:creationId xmlns:a16="http://schemas.microsoft.com/office/drawing/2014/main" id="{04CC944D-F3A6-F7AA-A247-B7C5B648A0A4}"/>
              </a:ext>
            </a:extLst>
          </p:cNvPr>
          <p:cNvSpPr/>
          <p:nvPr/>
        </p:nvSpPr>
        <p:spPr>
          <a:xfrm rot="19503565">
            <a:off x="4129229" y="6250983"/>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8" name="Rechthoek 37">
            <a:extLst>
              <a:ext uri="{FF2B5EF4-FFF2-40B4-BE49-F238E27FC236}">
                <a16:creationId xmlns:a16="http://schemas.microsoft.com/office/drawing/2014/main" id="{240801F9-2058-84A4-9503-E01B919DDA80}"/>
              </a:ext>
            </a:extLst>
          </p:cNvPr>
          <p:cNvSpPr/>
          <p:nvPr/>
        </p:nvSpPr>
        <p:spPr>
          <a:xfrm rot="2503086">
            <a:off x="4519801" y="6229264"/>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9" name="Rechthoek 38">
            <a:extLst>
              <a:ext uri="{FF2B5EF4-FFF2-40B4-BE49-F238E27FC236}">
                <a16:creationId xmlns:a16="http://schemas.microsoft.com/office/drawing/2014/main" id="{ACBB49E9-294B-2446-9719-E992D023E8E1}"/>
              </a:ext>
            </a:extLst>
          </p:cNvPr>
          <p:cNvSpPr/>
          <p:nvPr/>
        </p:nvSpPr>
        <p:spPr>
          <a:xfrm rot="2503086">
            <a:off x="100115" y="6210188"/>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0" name="Rechthoek 39">
            <a:extLst>
              <a:ext uri="{FF2B5EF4-FFF2-40B4-BE49-F238E27FC236}">
                <a16:creationId xmlns:a16="http://schemas.microsoft.com/office/drawing/2014/main" id="{4DE133A0-CC30-3D8E-17AC-F370909C96F4}"/>
              </a:ext>
            </a:extLst>
          </p:cNvPr>
          <p:cNvSpPr/>
          <p:nvPr/>
        </p:nvSpPr>
        <p:spPr>
          <a:xfrm rot="2503086">
            <a:off x="4519800" y="6229265"/>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1" name="Rechthoek 40">
            <a:extLst>
              <a:ext uri="{FF2B5EF4-FFF2-40B4-BE49-F238E27FC236}">
                <a16:creationId xmlns:a16="http://schemas.microsoft.com/office/drawing/2014/main" id="{9F458F5E-71E5-42A9-724C-0CF61E33CD4A}"/>
              </a:ext>
            </a:extLst>
          </p:cNvPr>
          <p:cNvSpPr/>
          <p:nvPr/>
        </p:nvSpPr>
        <p:spPr>
          <a:xfrm rot="19503565">
            <a:off x="8556566" y="6229263"/>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9" name="Afbeelding 8">
            <a:extLst>
              <a:ext uri="{FF2B5EF4-FFF2-40B4-BE49-F238E27FC236}">
                <a16:creationId xmlns:a16="http://schemas.microsoft.com/office/drawing/2014/main" id="{54A306C9-21A8-9BEB-848A-4D15E6C5FA3B}"/>
              </a:ext>
            </a:extLst>
          </p:cNvPr>
          <p:cNvPicPr>
            <a:picLocks noChangeAspect="1"/>
          </p:cNvPicPr>
          <p:nvPr/>
        </p:nvPicPr>
        <p:blipFill>
          <a:blip r:embed="rId4"/>
          <a:stretch>
            <a:fillRect/>
          </a:stretch>
        </p:blipFill>
        <p:spPr>
          <a:xfrm>
            <a:off x="1259634" y="2089026"/>
            <a:ext cx="2355318" cy="3187931"/>
          </a:xfrm>
          <a:prstGeom prst="rect">
            <a:avLst/>
          </a:prstGeom>
        </p:spPr>
      </p:pic>
      <p:pic>
        <p:nvPicPr>
          <p:cNvPr id="20" name="Afbeelding 19">
            <a:extLst>
              <a:ext uri="{FF2B5EF4-FFF2-40B4-BE49-F238E27FC236}">
                <a16:creationId xmlns:a16="http://schemas.microsoft.com/office/drawing/2014/main" id="{C7D86364-2455-7092-E48F-5C05B9FC083C}"/>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886983" y="2342419"/>
            <a:ext cx="3729714" cy="2487719"/>
          </a:xfrm>
          <a:prstGeom prst="rect">
            <a:avLst/>
          </a:prstGeom>
        </p:spPr>
      </p:pic>
    </p:spTree>
    <p:extLst>
      <p:ext uri="{BB962C8B-B14F-4D97-AF65-F5344CB8AC3E}">
        <p14:creationId xmlns:p14="http://schemas.microsoft.com/office/powerpoint/2010/main" val="5918175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26580F-DF0A-8B51-B1B3-3696EAA473D9}"/>
            </a:ext>
          </a:extLst>
        </p:cNvPr>
        <p:cNvGrpSpPr/>
        <p:nvPr/>
      </p:nvGrpSpPr>
      <p:grpSpPr>
        <a:xfrm>
          <a:off x="0" y="0"/>
          <a:ext cx="0" cy="0"/>
          <a:chOff x="0" y="0"/>
          <a:chExt cx="0" cy="0"/>
        </a:xfrm>
      </p:grpSpPr>
      <p:pic>
        <p:nvPicPr>
          <p:cNvPr id="5" name="Afbeelding 4">
            <a:extLst>
              <a:ext uri="{FF2B5EF4-FFF2-40B4-BE49-F238E27FC236}">
                <a16:creationId xmlns:a16="http://schemas.microsoft.com/office/drawing/2014/main" id="{68C6002A-6B9E-5F9A-5B2C-AEDF9BA38E4B}"/>
              </a:ext>
            </a:extLst>
          </p:cNvPr>
          <p:cNvPicPr/>
          <p:nvPr/>
        </p:nvPicPr>
        <p:blipFill>
          <a:blip r:embed="rId3"/>
          <a:stretch>
            <a:fillRect/>
          </a:stretch>
        </p:blipFill>
        <p:spPr>
          <a:xfrm>
            <a:off x="7668344" y="6408486"/>
            <a:ext cx="1152129" cy="449513"/>
          </a:xfrm>
          <a:prstGeom prst="rect">
            <a:avLst/>
          </a:prstGeom>
        </p:spPr>
      </p:pic>
      <p:sp>
        <p:nvSpPr>
          <p:cNvPr id="19" name="Text Box 14">
            <a:extLst>
              <a:ext uri="{FF2B5EF4-FFF2-40B4-BE49-F238E27FC236}">
                <a16:creationId xmlns:a16="http://schemas.microsoft.com/office/drawing/2014/main" id="{08429DDF-0A20-12C4-823F-6570E0EC5886}"/>
              </a:ext>
            </a:extLst>
          </p:cNvPr>
          <p:cNvSpPr txBox="1"/>
          <p:nvPr/>
        </p:nvSpPr>
        <p:spPr>
          <a:xfrm>
            <a:off x="375449" y="5294624"/>
            <a:ext cx="2740845" cy="684076"/>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3600">
                <a:effectLst/>
                <a:latin typeface="Century Gothic"/>
                <a:ea typeface="Calibri"/>
                <a:cs typeface="Times New Roman"/>
              </a:rPr>
              <a:t> </a:t>
            </a:r>
            <a:endParaRPr lang="nl-NL" sz="1100">
              <a:effectLst/>
              <a:ea typeface="Calibri"/>
              <a:cs typeface="Times New Roman"/>
            </a:endParaRPr>
          </a:p>
        </p:txBody>
      </p:sp>
      <p:sp>
        <p:nvSpPr>
          <p:cNvPr id="12" name="Tekstvak 2">
            <a:extLst>
              <a:ext uri="{FF2B5EF4-FFF2-40B4-BE49-F238E27FC236}">
                <a16:creationId xmlns:a16="http://schemas.microsoft.com/office/drawing/2014/main" id="{385DE94D-7AA5-FA17-FA85-4018727170C9}"/>
              </a:ext>
            </a:extLst>
          </p:cNvPr>
          <p:cNvSpPr txBox="1">
            <a:spLocks noChangeArrowheads="1"/>
          </p:cNvSpPr>
          <p:nvPr/>
        </p:nvSpPr>
        <p:spPr bwMode="auto">
          <a:xfrm>
            <a:off x="413430" y="5337212"/>
            <a:ext cx="2746898" cy="473431"/>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3600">
                <a:latin typeface="Century Gothic" panose="020B0502020202020204" pitchFamily="34" charset="0"/>
                <a:ea typeface="Calibri"/>
                <a:cs typeface="Times New Roman"/>
              </a:rPr>
              <a:t>de oorzaak</a:t>
            </a:r>
            <a:endParaRPr lang="nl-NL" sz="3600">
              <a:effectLst/>
              <a:latin typeface="Century Gothic" panose="020B0502020202020204" pitchFamily="34" charset="0"/>
              <a:ea typeface="Calibri"/>
              <a:cs typeface="Times New Roman"/>
            </a:endParaRPr>
          </a:p>
        </p:txBody>
      </p:sp>
      <p:sp>
        <p:nvSpPr>
          <p:cNvPr id="14" name="Text Box 14">
            <a:extLst>
              <a:ext uri="{FF2B5EF4-FFF2-40B4-BE49-F238E27FC236}">
                <a16:creationId xmlns:a16="http://schemas.microsoft.com/office/drawing/2014/main" id="{97B8DAC2-107C-07DE-B20B-67BC67D4EB09}"/>
              </a:ext>
            </a:extLst>
          </p:cNvPr>
          <p:cNvSpPr txBox="1"/>
          <p:nvPr/>
        </p:nvSpPr>
        <p:spPr>
          <a:xfrm>
            <a:off x="6179772" y="4258741"/>
            <a:ext cx="2640701" cy="689231"/>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3600">
                <a:effectLst/>
                <a:latin typeface="Century Gothic"/>
                <a:ea typeface="Calibri"/>
                <a:cs typeface="Times New Roman"/>
              </a:rPr>
              <a:t> </a:t>
            </a:r>
            <a:endParaRPr lang="nl-NL" sz="1100">
              <a:effectLst/>
              <a:ea typeface="Calibri"/>
              <a:cs typeface="Times New Roman"/>
            </a:endParaRPr>
          </a:p>
        </p:txBody>
      </p:sp>
      <p:sp>
        <p:nvSpPr>
          <p:cNvPr id="15" name="Tekstvak 2">
            <a:extLst>
              <a:ext uri="{FF2B5EF4-FFF2-40B4-BE49-F238E27FC236}">
                <a16:creationId xmlns:a16="http://schemas.microsoft.com/office/drawing/2014/main" id="{8250B838-3D51-8FA5-9331-C280D9C126A2}"/>
              </a:ext>
            </a:extLst>
          </p:cNvPr>
          <p:cNvSpPr txBox="1">
            <a:spLocks noChangeArrowheads="1"/>
          </p:cNvSpPr>
          <p:nvPr/>
        </p:nvSpPr>
        <p:spPr bwMode="auto">
          <a:xfrm>
            <a:off x="6053557" y="4405260"/>
            <a:ext cx="2989881" cy="547206"/>
          </a:xfrm>
          <a:prstGeom prst="rect">
            <a:avLst/>
          </a:prstGeom>
          <a:noFill/>
          <a:ln w="9525">
            <a:noFill/>
            <a:miter lim="800000"/>
            <a:headEnd/>
            <a:tailEnd/>
          </a:ln>
        </p:spPr>
        <p:txBody>
          <a:bodyPr rot="0" vert="horz" wrap="square" lIns="91440" tIns="45720" rIns="91440" bIns="45720" anchor="t" anchorCtr="0">
            <a:noAutofit/>
          </a:bodyPr>
          <a:lstStyle/>
          <a:p>
            <a:pPr algn="ctr">
              <a:lnSpc>
                <a:spcPct val="70000"/>
              </a:lnSpc>
              <a:spcAft>
                <a:spcPts val="800"/>
              </a:spcAft>
            </a:pPr>
            <a:r>
              <a:rPr lang="nl-NL" sz="3600">
                <a:latin typeface="Century Gothic" panose="020B0502020202020204" pitchFamily="34" charset="0"/>
                <a:ea typeface="Calibri"/>
                <a:cs typeface="Times New Roman"/>
              </a:rPr>
              <a:t>de impact</a:t>
            </a:r>
          </a:p>
        </p:txBody>
      </p:sp>
      <p:grpSp>
        <p:nvGrpSpPr>
          <p:cNvPr id="20" name="Groep 19">
            <a:extLst>
              <a:ext uri="{FF2B5EF4-FFF2-40B4-BE49-F238E27FC236}">
                <a16:creationId xmlns:a16="http://schemas.microsoft.com/office/drawing/2014/main" id="{D2234E97-BF50-F7B2-1194-3FD45F9DF218}"/>
              </a:ext>
            </a:extLst>
          </p:cNvPr>
          <p:cNvGrpSpPr/>
          <p:nvPr/>
        </p:nvGrpSpPr>
        <p:grpSpPr>
          <a:xfrm>
            <a:off x="242474" y="75959"/>
            <a:ext cx="8939322" cy="6469365"/>
            <a:chOff x="242474" y="75959"/>
            <a:chExt cx="8939322" cy="6469365"/>
          </a:xfrm>
        </p:grpSpPr>
        <p:sp>
          <p:nvSpPr>
            <p:cNvPr id="2" name="Rechthoek 1">
              <a:extLst>
                <a:ext uri="{FF2B5EF4-FFF2-40B4-BE49-F238E27FC236}">
                  <a16:creationId xmlns:a16="http://schemas.microsoft.com/office/drawing/2014/main" id="{F62BD640-B28B-98EB-0A99-275C9D5B72A4}"/>
                </a:ext>
              </a:extLst>
            </p:cNvPr>
            <p:cNvSpPr/>
            <p:nvPr/>
          </p:nvSpPr>
          <p:spPr>
            <a:xfrm>
              <a:off x="251520" y="260648"/>
              <a:ext cx="8712968" cy="612068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 name="Rechthoek 2">
              <a:extLst>
                <a:ext uri="{FF2B5EF4-FFF2-40B4-BE49-F238E27FC236}">
                  <a16:creationId xmlns:a16="http://schemas.microsoft.com/office/drawing/2014/main" id="{14FC1F2E-E98C-1C9C-3CDB-5DE6D60C2D7F}"/>
                </a:ext>
              </a:extLst>
            </p:cNvPr>
            <p:cNvSpPr/>
            <p:nvPr/>
          </p:nvSpPr>
          <p:spPr>
            <a:xfrm rot="19503565">
              <a:off x="8607157" y="6169977"/>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3D5677B8-8FD7-2786-ADA1-530EB9A1292D}"/>
                </a:ext>
              </a:extLst>
            </p:cNvPr>
            <p:cNvSpPr/>
            <p:nvPr/>
          </p:nvSpPr>
          <p:spPr>
            <a:xfrm rot="2811539">
              <a:off x="43182" y="6169977"/>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8" name="Rechthoek 7">
              <a:extLst>
                <a:ext uri="{FF2B5EF4-FFF2-40B4-BE49-F238E27FC236}">
                  <a16:creationId xmlns:a16="http://schemas.microsoft.com/office/drawing/2014/main" id="{A1033E60-0B6B-8BE3-B32A-BAC07DCDE5EB}"/>
                </a:ext>
              </a:extLst>
            </p:cNvPr>
            <p:cNvSpPr/>
            <p:nvPr/>
          </p:nvSpPr>
          <p:spPr>
            <a:xfrm rot="8002306">
              <a:off x="73955" y="275787"/>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Rechthoek 6">
              <a:extLst>
                <a:ext uri="{FF2B5EF4-FFF2-40B4-BE49-F238E27FC236}">
                  <a16:creationId xmlns:a16="http://schemas.microsoft.com/office/drawing/2014/main" id="{83EACA4F-A9B7-3650-5381-F19A445B3DEF}"/>
                </a:ext>
              </a:extLst>
            </p:cNvPr>
            <p:cNvSpPr/>
            <p:nvPr/>
          </p:nvSpPr>
          <p:spPr>
            <a:xfrm rot="2811539">
              <a:off x="8581910" y="275251"/>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cxnSp>
        <p:nvCxnSpPr>
          <p:cNvPr id="21" name="Rechte verbindingslijn 20">
            <a:extLst>
              <a:ext uri="{FF2B5EF4-FFF2-40B4-BE49-F238E27FC236}">
                <a16:creationId xmlns:a16="http://schemas.microsoft.com/office/drawing/2014/main" id="{354E4FC6-4696-AB09-D531-BB835BCF6DF2}"/>
              </a:ext>
            </a:extLst>
          </p:cNvPr>
          <p:cNvCxnSpPr>
            <a:cxnSpLocks/>
          </p:cNvCxnSpPr>
          <p:nvPr/>
        </p:nvCxnSpPr>
        <p:spPr>
          <a:xfrm>
            <a:off x="251520" y="6093296"/>
            <a:ext cx="2952328" cy="0"/>
          </a:xfrm>
          <a:prstGeom prst="line">
            <a:avLst/>
          </a:prstGeom>
          <a:ln w="38100">
            <a:solidFill>
              <a:srgbClr val="387038"/>
            </a:solidFill>
          </a:ln>
        </p:spPr>
        <p:style>
          <a:lnRef idx="1">
            <a:schemeClr val="accent1"/>
          </a:lnRef>
          <a:fillRef idx="0">
            <a:schemeClr val="accent1"/>
          </a:fillRef>
          <a:effectRef idx="0">
            <a:schemeClr val="accent1"/>
          </a:effectRef>
          <a:fontRef idx="minor">
            <a:schemeClr val="tx1"/>
          </a:fontRef>
        </p:style>
      </p:cxnSp>
      <p:cxnSp>
        <p:nvCxnSpPr>
          <p:cNvPr id="22" name="Rechte verbindingslijn 21">
            <a:extLst>
              <a:ext uri="{FF2B5EF4-FFF2-40B4-BE49-F238E27FC236}">
                <a16:creationId xmlns:a16="http://schemas.microsoft.com/office/drawing/2014/main" id="{F4791993-7441-73A8-E14E-AA3A7140B392}"/>
              </a:ext>
            </a:extLst>
          </p:cNvPr>
          <p:cNvCxnSpPr>
            <a:cxnSpLocks/>
          </p:cNvCxnSpPr>
          <p:nvPr/>
        </p:nvCxnSpPr>
        <p:spPr>
          <a:xfrm>
            <a:off x="3203848" y="5589240"/>
            <a:ext cx="2897231" cy="0"/>
          </a:xfrm>
          <a:prstGeom prst="line">
            <a:avLst/>
          </a:prstGeom>
          <a:ln w="38100">
            <a:solidFill>
              <a:srgbClr val="387038"/>
            </a:solidFill>
          </a:ln>
        </p:spPr>
        <p:style>
          <a:lnRef idx="1">
            <a:schemeClr val="accent1"/>
          </a:lnRef>
          <a:fillRef idx="0">
            <a:schemeClr val="accent1"/>
          </a:fillRef>
          <a:effectRef idx="0">
            <a:schemeClr val="accent1"/>
          </a:effectRef>
          <a:fontRef idx="minor">
            <a:schemeClr val="tx1"/>
          </a:fontRef>
        </p:style>
      </p:cxnSp>
      <p:cxnSp>
        <p:nvCxnSpPr>
          <p:cNvPr id="27" name="Rechte verbindingslijn 26">
            <a:extLst>
              <a:ext uri="{FF2B5EF4-FFF2-40B4-BE49-F238E27FC236}">
                <a16:creationId xmlns:a16="http://schemas.microsoft.com/office/drawing/2014/main" id="{43E7EDF7-C4B6-02F1-9293-87594621761A}"/>
              </a:ext>
            </a:extLst>
          </p:cNvPr>
          <p:cNvCxnSpPr>
            <a:cxnSpLocks/>
          </p:cNvCxnSpPr>
          <p:nvPr/>
        </p:nvCxnSpPr>
        <p:spPr>
          <a:xfrm>
            <a:off x="3203848" y="5589240"/>
            <a:ext cx="0" cy="504056"/>
          </a:xfrm>
          <a:prstGeom prst="line">
            <a:avLst/>
          </a:prstGeom>
          <a:ln w="38100">
            <a:solidFill>
              <a:srgbClr val="387038"/>
            </a:solidFill>
          </a:ln>
        </p:spPr>
        <p:style>
          <a:lnRef idx="1">
            <a:schemeClr val="accent1"/>
          </a:lnRef>
          <a:fillRef idx="0">
            <a:schemeClr val="accent1"/>
          </a:fillRef>
          <a:effectRef idx="0">
            <a:schemeClr val="accent1"/>
          </a:effectRef>
          <a:fontRef idx="minor">
            <a:schemeClr val="tx1"/>
          </a:fontRef>
        </p:style>
      </p:cxnSp>
      <p:cxnSp>
        <p:nvCxnSpPr>
          <p:cNvPr id="31" name="Rechte verbindingslijn 30">
            <a:extLst>
              <a:ext uri="{FF2B5EF4-FFF2-40B4-BE49-F238E27FC236}">
                <a16:creationId xmlns:a16="http://schemas.microsoft.com/office/drawing/2014/main" id="{6537C05E-A0DD-97DB-805C-0BD2E718D44A}"/>
              </a:ext>
            </a:extLst>
          </p:cNvPr>
          <p:cNvCxnSpPr>
            <a:cxnSpLocks/>
          </p:cNvCxnSpPr>
          <p:nvPr/>
        </p:nvCxnSpPr>
        <p:spPr>
          <a:xfrm>
            <a:off x="6084168" y="5085184"/>
            <a:ext cx="0" cy="504056"/>
          </a:xfrm>
          <a:prstGeom prst="line">
            <a:avLst/>
          </a:prstGeom>
          <a:ln w="38100">
            <a:solidFill>
              <a:srgbClr val="387038"/>
            </a:solidFill>
          </a:ln>
        </p:spPr>
        <p:style>
          <a:lnRef idx="1">
            <a:schemeClr val="accent1"/>
          </a:lnRef>
          <a:fillRef idx="0">
            <a:schemeClr val="accent1"/>
          </a:fillRef>
          <a:effectRef idx="0">
            <a:schemeClr val="accent1"/>
          </a:effectRef>
          <a:fontRef idx="minor">
            <a:schemeClr val="tx1"/>
          </a:fontRef>
        </p:style>
      </p:cxnSp>
      <p:sp>
        <p:nvSpPr>
          <p:cNvPr id="4" name="Text Box 14">
            <a:extLst>
              <a:ext uri="{FF2B5EF4-FFF2-40B4-BE49-F238E27FC236}">
                <a16:creationId xmlns:a16="http://schemas.microsoft.com/office/drawing/2014/main" id="{392C31E4-42B1-2ACA-519A-6AFA5D02DC43}"/>
              </a:ext>
            </a:extLst>
          </p:cNvPr>
          <p:cNvSpPr txBox="1"/>
          <p:nvPr/>
        </p:nvSpPr>
        <p:spPr>
          <a:xfrm>
            <a:off x="591200" y="487538"/>
            <a:ext cx="7437183" cy="1044205"/>
          </a:xfrm>
          <a:prstGeom prst="rect">
            <a:avLst/>
          </a:prstGeom>
          <a:noFill/>
          <a:ln w="28575">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nl-NL" sz="2400" i="1" u="sng">
                <a:solidFill>
                  <a:srgbClr val="387038"/>
                </a:solidFill>
                <a:latin typeface="Century Gothic" panose="020B0502020202020204" pitchFamily="34" charset="0"/>
                <a:ea typeface="Calibri"/>
                <a:cs typeface="Times New Roman"/>
              </a:rPr>
              <a:t>De impact</a:t>
            </a:r>
            <a:r>
              <a:rPr lang="nl-NL" sz="2400" i="1">
                <a:solidFill>
                  <a:srgbClr val="387038"/>
                </a:solidFill>
                <a:latin typeface="Century Gothic" panose="020B0502020202020204" pitchFamily="34" charset="0"/>
                <a:ea typeface="Calibri"/>
                <a:cs typeface="Times New Roman"/>
              </a:rPr>
              <a:t> van recyclen is groot. </a:t>
            </a:r>
            <a:endParaRPr lang="nl-NL" sz="2400">
              <a:effectLst/>
              <a:ea typeface="Calibri"/>
              <a:cs typeface="Times New Roman"/>
            </a:endParaRPr>
          </a:p>
        </p:txBody>
      </p:sp>
      <p:cxnSp>
        <p:nvCxnSpPr>
          <p:cNvPr id="9" name="Rechte verbindingslijn 8">
            <a:extLst>
              <a:ext uri="{FF2B5EF4-FFF2-40B4-BE49-F238E27FC236}">
                <a16:creationId xmlns:a16="http://schemas.microsoft.com/office/drawing/2014/main" id="{330DD72C-BC53-38A7-6615-B0943E357073}"/>
              </a:ext>
            </a:extLst>
          </p:cNvPr>
          <p:cNvCxnSpPr>
            <a:cxnSpLocks/>
          </p:cNvCxnSpPr>
          <p:nvPr/>
        </p:nvCxnSpPr>
        <p:spPr>
          <a:xfrm>
            <a:off x="6101079" y="5085184"/>
            <a:ext cx="2827405" cy="0"/>
          </a:xfrm>
          <a:prstGeom prst="line">
            <a:avLst/>
          </a:prstGeom>
          <a:ln w="38100">
            <a:solidFill>
              <a:srgbClr val="387038"/>
            </a:solidFill>
          </a:ln>
        </p:spPr>
        <p:style>
          <a:lnRef idx="1">
            <a:schemeClr val="accent1"/>
          </a:lnRef>
          <a:fillRef idx="0">
            <a:schemeClr val="accent1"/>
          </a:fillRef>
          <a:effectRef idx="0">
            <a:schemeClr val="accent1"/>
          </a:effectRef>
          <a:fontRef idx="minor">
            <a:schemeClr val="tx1"/>
          </a:fontRef>
        </p:style>
      </p:cxnSp>
      <p:sp>
        <p:nvSpPr>
          <p:cNvPr id="11" name="Text Box 14">
            <a:extLst>
              <a:ext uri="{FF2B5EF4-FFF2-40B4-BE49-F238E27FC236}">
                <a16:creationId xmlns:a16="http://schemas.microsoft.com/office/drawing/2014/main" id="{32987FEE-0702-1BB4-012F-5A53056968BA}"/>
              </a:ext>
            </a:extLst>
          </p:cNvPr>
          <p:cNvSpPr txBox="1"/>
          <p:nvPr/>
        </p:nvSpPr>
        <p:spPr>
          <a:xfrm>
            <a:off x="6228956" y="5201874"/>
            <a:ext cx="2455288" cy="891421"/>
          </a:xfrm>
          <a:prstGeom prst="rect">
            <a:avLst/>
          </a:prstGeom>
          <a:solidFill>
            <a:srgbClr val="F7FBF7"/>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en-US" sz="2800">
                <a:effectLst/>
                <a:latin typeface="Century Gothic"/>
                <a:ea typeface="Calibri"/>
                <a:cs typeface="Times New Roman"/>
              </a:rPr>
              <a:t> </a:t>
            </a:r>
            <a:endParaRPr lang="nl-NL" sz="1100">
              <a:effectLst/>
              <a:ea typeface="Calibri"/>
              <a:cs typeface="Times New Roman"/>
            </a:endParaRPr>
          </a:p>
        </p:txBody>
      </p:sp>
      <p:sp>
        <p:nvSpPr>
          <p:cNvPr id="24" name="Tekstvak 2">
            <a:extLst>
              <a:ext uri="{FF2B5EF4-FFF2-40B4-BE49-F238E27FC236}">
                <a16:creationId xmlns:a16="http://schemas.microsoft.com/office/drawing/2014/main" id="{1458CEA5-51CC-3076-D1DE-E95C3C8B76C9}"/>
              </a:ext>
            </a:extLst>
          </p:cNvPr>
          <p:cNvSpPr txBox="1">
            <a:spLocks noChangeArrowheads="1"/>
          </p:cNvSpPr>
          <p:nvPr/>
        </p:nvSpPr>
        <p:spPr bwMode="auto">
          <a:xfrm>
            <a:off x="6188633" y="5216390"/>
            <a:ext cx="2654158" cy="473433"/>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800"/>
              </a:spcAft>
            </a:pPr>
            <a:r>
              <a:rPr lang="nl-NL" sz="2400">
                <a:effectLst/>
                <a:latin typeface="Century Gothic" panose="020B0502020202020204" pitchFamily="34" charset="0"/>
                <a:ea typeface="Calibri"/>
                <a:cs typeface="Times New Roman"/>
              </a:rPr>
              <a:t>= </a:t>
            </a:r>
            <a:r>
              <a:rPr lang="nl-NL" sz="2400">
                <a:latin typeface="Century Gothic" panose="020B0502020202020204" pitchFamily="34" charset="0"/>
                <a:ea typeface="Calibri"/>
                <a:cs typeface="Times New Roman"/>
              </a:rPr>
              <a:t>de invloed, het effect</a:t>
            </a:r>
            <a:endParaRPr lang="nl-NL" sz="1050">
              <a:effectLst/>
              <a:latin typeface="Century Gothic" panose="020B0502020202020204" pitchFamily="34" charset="0"/>
              <a:ea typeface="Calibri"/>
              <a:cs typeface="Times New Roman"/>
            </a:endParaRPr>
          </a:p>
        </p:txBody>
      </p:sp>
      <p:pic>
        <p:nvPicPr>
          <p:cNvPr id="23" name="Afbeelding 22">
            <a:extLst>
              <a:ext uri="{FF2B5EF4-FFF2-40B4-BE49-F238E27FC236}">
                <a16:creationId xmlns:a16="http://schemas.microsoft.com/office/drawing/2014/main" id="{29238134-733C-E305-4F39-F38C59084710}"/>
              </a:ext>
            </a:extLst>
          </p:cNvPr>
          <p:cNvPicPr>
            <a:picLocks noChangeAspect="1"/>
          </p:cNvPicPr>
          <p:nvPr/>
        </p:nvPicPr>
        <p:blipFill>
          <a:blip r:embed="rId4"/>
          <a:stretch>
            <a:fillRect/>
          </a:stretch>
        </p:blipFill>
        <p:spPr>
          <a:xfrm>
            <a:off x="6444208" y="1697884"/>
            <a:ext cx="2016752" cy="2496623"/>
          </a:xfrm>
          <a:prstGeom prst="rect">
            <a:avLst/>
          </a:prstGeom>
        </p:spPr>
      </p:pic>
      <p:pic>
        <p:nvPicPr>
          <p:cNvPr id="32" name="Afbeelding 31">
            <a:extLst>
              <a:ext uri="{FF2B5EF4-FFF2-40B4-BE49-F238E27FC236}">
                <a16:creationId xmlns:a16="http://schemas.microsoft.com/office/drawing/2014/main" id="{EA67414A-9030-C041-3EBE-50734413DA59}"/>
              </a:ext>
            </a:extLst>
          </p:cNvPr>
          <p:cNvPicPr>
            <a:picLocks noChangeAspect="1"/>
          </p:cNvPicPr>
          <p:nvPr/>
        </p:nvPicPr>
        <p:blipFill>
          <a:blip r:embed="rId5"/>
          <a:stretch>
            <a:fillRect/>
          </a:stretch>
        </p:blipFill>
        <p:spPr>
          <a:xfrm>
            <a:off x="811615" y="2639869"/>
            <a:ext cx="1950527" cy="2640045"/>
          </a:xfrm>
          <a:prstGeom prst="rect">
            <a:avLst/>
          </a:prstGeom>
        </p:spPr>
      </p:pic>
      <p:sp>
        <p:nvSpPr>
          <p:cNvPr id="34" name="Pijl: rechts 33">
            <a:extLst>
              <a:ext uri="{FF2B5EF4-FFF2-40B4-BE49-F238E27FC236}">
                <a16:creationId xmlns:a16="http://schemas.microsoft.com/office/drawing/2014/main" id="{B061714F-796B-5F7E-FC81-BD77BDBC4D96}"/>
              </a:ext>
            </a:extLst>
          </p:cNvPr>
          <p:cNvSpPr/>
          <p:nvPr/>
        </p:nvSpPr>
        <p:spPr>
          <a:xfrm rot="20778718">
            <a:off x="3199649" y="3105987"/>
            <a:ext cx="3032506" cy="864094"/>
          </a:xfrm>
          <a:prstGeom prst="rightArrow">
            <a:avLst/>
          </a:prstGeom>
          <a:solidFill>
            <a:srgbClr val="00B0F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34500825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990EAC-74A8-C04F-101D-A5EC202126CB}"/>
            </a:ext>
          </a:extLst>
        </p:cNvPr>
        <p:cNvGrpSpPr/>
        <p:nvPr/>
      </p:nvGrpSpPr>
      <p:grpSpPr>
        <a:xfrm>
          <a:off x="0" y="0"/>
          <a:ext cx="0" cy="0"/>
          <a:chOff x="0" y="0"/>
          <a:chExt cx="0" cy="0"/>
        </a:xfrm>
      </p:grpSpPr>
      <p:pic>
        <p:nvPicPr>
          <p:cNvPr id="5" name="Afbeelding 4">
            <a:extLst>
              <a:ext uri="{FF2B5EF4-FFF2-40B4-BE49-F238E27FC236}">
                <a16:creationId xmlns:a16="http://schemas.microsoft.com/office/drawing/2014/main" id="{3C064F3C-28E8-DF11-1A5B-DE6B36265C44}"/>
              </a:ext>
            </a:extLst>
          </p:cNvPr>
          <p:cNvPicPr/>
          <p:nvPr/>
        </p:nvPicPr>
        <p:blipFill>
          <a:blip r:embed="rId3"/>
          <a:stretch>
            <a:fillRect/>
          </a:stretch>
        </p:blipFill>
        <p:spPr>
          <a:xfrm>
            <a:off x="7668344" y="6408486"/>
            <a:ext cx="1152129" cy="449513"/>
          </a:xfrm>
          <a:prstGeom prst="rect">
            <a:avLst/>
          </a:prstGeom>
        </p:spPr>
      </p:pic>
      <p:sp>
        <p:nvSpPr>
          <p:cNvPr id="19" name="Text Box 14">
            <a:extLst>
              <a:ext uri="{FF2B5EF4-FFF2-40B4-BE49-F238E27FC236}">
                <a16:creationId xmlns:a16="http://schemas.microsoft.com/office/drawing/2014/main" id="{8A945B97-286D-EE5A-BF2E-8442639E4B4D}"/>
              </a:ext>
            </a:extLst>
          </p:cNvPr>
          <p:cNvSpPr txBox="1"/>
          <p:nvPr/>
        </p:nvSpPr>
        <p:spPr>
          <a:xfrm>
            <a:off x="415708" y="4569248"/>
            <a:ext cx="2601905" cy="684076"/>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3600">
                <a:effectLst/>
                <a:latin typeface="Century Gothic"/>
                <a:ea typeface="Calibri"/>
                <a:cs typeface="Times New Roman"/>
              </a:rPr>
              <a:t> </a:t>
            </a:r>
            <a:endParaRPr lang="nl-NL" sz="1100">
              <a:effectLst/>
              <a:ea typeface="Calibri"/>
              <a:cs typeface="Times New Roman"/>
            </a:endParaRPr>
          </a:p>
        </p:txBody>
      </p:sp>
      <p:sp>
        <p:nvSpPr>
          <p:cNvPr id="12" name="Tekstvak 2">
            <a:extLst>
              <a:ext uri="{FF2B5EF4-FFF2-40B4-BE49-F238E27FC236}">
                <a16:creationId xmlns:a16="http://schemas.microsoft.com/office/drawing/2014/main" id="{B2B98785-71DA-8B8E-E640-AC36481E7786}"/>
              </a:ext>
            </a:extLst>
          </p:cNvPr>
          <p:cNvSpPr txBox="1">
            <a:spLocks noChangeArrowheads="1"/>
          </p:cNvSpPr>
          <p:nvPr/>
        </p:nvSpPr>
        <p:spPr bwMode="auto">
          <a:xfrm>
            <a:off x="497271" y="4578005"/>
            <a:ext cx="2489909" cy="526434"/>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3600">
                <a:latin typeface="Century Gothic" panose="020B0502020202020204" pitchFamily="34" charset="0"/>
                <a:ea typeface="Calibri"/>
                <a:cs typeface="Times New Roman"/>
              </a:rPr>
              <a:t>heel</a:t>
            </a:r>
            <a:endParaRPr lang="nl-NL" sz="3600">
              <a:effectLst/>
              <a:latin typeface="Century Gothic" panose="020B0502020202020204" pitchFamily="34" charset="0"/>
              <a:ea typeface="Calibri"/>
              <a:cs typeface="Times New Roman"/>
            </a:endParaRPr>
          </a:p>
        </p:txBody>
      </p:sp>
      <p:sp>
        <p:nvSpPr>
          <p:cNvPr id="18" name="Text Box 14">
            <a:extLst>
              <a:ext uri="{FF2B5EF4-FFF2-40B4-BE49-F238E27FC236}">
                <a16:creationId xmlns:a16="http://schemas.microsoft.com/office/drawing/2014/main" id="{C738DF18-B15E-D7E9-3DBF-44C9F038B156}"/>
              </a:ext>
            </a:extLst>
          </p:cNvPr>
          <p:cNvSpPr txBox="1"/>
          <p:nvPr/>
        </p:nvSpPr>
        <p:spPr>
          <a:xfrm>
            <a:off x="3275859" y="4071691"/>
            <a:ext cx="2698746" cy="684076"/>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3600">
                <a:effectLst/>
                <a:latin typeface="Century Gothic"/>
                <a:ea typeface="Calibri"/>
                <a:cs typeface="Times New Roman"/>
              </a:rPr>
              <a:t> </a:t>
            </a:r>
            <a:endParaRPr lang="nl-NL" sz="1100">
              <a:effectLst/>
              <a:ea typeface="Calibri"/>
              <a:cs typeface="Times New Roman"/>
            </a:endParaRPr>
          </a:p>
        </p:txBody>
      </p:sp>
      <p:sp>
        <p:nvSpPr>
          <p:cNvPr id="13" name="Tekstvak 2">
            <a:extLst>
              <a:ext uri="{FF2B5EF4-FFF2-40B4-BE49-F238E27FC236}">
                <a16:creationId xmlns:a16="http://schemas.microsoft.com/office/drawing/2014/main" id="{D1157A3F-9F6F-59BF-11F0-F37FDB7D7670}"/>
              </a:ext>
            </a:extLst>
          </p:cNvPr>
          <p:cNvSpPr txBox="1">
            <a:spLocks noChangeArrowheads="1"/>
          </p:cNvSpPr>
          <p:nvPr/>
        </p:nvSpPr>
        <p:spPr bwMode="auto">
          <a:xfrm>
            <a:off x="3385631" y="4060612"/>
            <a:ext cx="2462759" cy="546270"/>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3600">
                <a:latin typeface="Century Gothic" panose="020B0502020202020204" pitchFamily="34" charset="0"/>
                <a:ea typeface="Calibri"/>
                <a:cs typeface="Times New Roman"/>
              </a:rPr>
              <a:t>slijten</a:t>
            </a:r>
          </a:p>
        </p:txBody>
      </p:sp>
      <p:sp>
        <p:nvSpPr>
          <p:cNvPr id="14" name="Text Box 14">
            <a:extLst>
              <a:ext uri="{FF2B5EF4-FFF2-40B4-BE49-F238E27FC236}">
                <a16:creationId xmlns:a16="http://schemas.microsoft.com/office/drawing/2014/main" id="{DA0D7467-3EA9-241C-7893-2777A1DC9006}"/>
              </a:ext>
            </a:extLst>
          </p:cNvPr>
          <p:cNvSpPr txBox="1"/>
          <p:nvPr/>
        </p:nvSpPr>
        <p:spPr>
          <a:xfrm>
            <a:off x="6209074" y="3543816"/>
            <a:ext cx="2611399" cy="684076"/>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3600">
                <a:effectLst/>
                <a:latin typeface="Century Gothic"/>
                <a:ea typeface="Calibri"/>
                <a:cs typeface="Times New Roman"/>
              </a:rPr>
              <a:t> </a:t>
            </a:r>
            <a:endParaRPr lang="nl-NL" sz="1100">
              <a:effectLst/>
              <a:ea typeface="Calibri"/>
              <a:cs typeface="Times New Roman"/>
            </a:endParaRPr>
          </a:p>
        </p:txBody>
      </p:sp>
      <p:sp>
        <p:nvSpPr>
          <p:cNvPr id="15" name="Tekstvak 2">
            <a:extLst>
              <a:ext uri="{FF2B5EF4-FFF2-40B4-BE49-F238E27FC236}">
                <a16:creationId xmlns:a16="http://schemas.microsoft.com/office/drawing/2014/main" id="{C677D084-3595-72B4-B7B7-3159FBCEF09D}"/>
              </a:ext>
            </a:extLst>
          </p:cNvPr>
          <p:cNvSpPr txBox="1">
            <a:spLocks noChangeArrowheads="1"/>
          </p:cNvSpPr>
          <p:nvPr/>
        </p:nvSpPr>
        <p:spPr bwMode="auto">
          <a:xfrm>
            <a:off x="6209076" y="3543817"/>
            <a:ext cx="2611398" cy="547206"/>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3600">
                <a:latin typeface="Century Gothic" panose="020B0502020202020204" pitchFamily="34" charset="0"/>
                <a:ea typeface="Calibri"/>
                <a:cs typeface="Times New Roman"/>
              </a:rPr>
              <a:t>kapot</a:t>
            </a:r>
          </a:p>
        </p:txBody>
      </p:sp>
      <p:sp>
        <p:nvSpPr>
          <p:cNvPr id="16" name="Text Box 14">
            <a:extLst>
              <a:ext uri="{FF2B5EF4-FFF2-40B4-BE49-F238E27FC236}">
                <a16:creationId xmlns:a16="http://schemas.microsoft.com/office/drawing/2014/main" id="{716A1C21-6C09-C1F9-2B54-1FFA785E6B0C}"/>
              </a:ext>
            </a:extLst>
          </p:cNvPr>
          <p:cNvSpPr txBox="1"/>
          <p:nvPr/>
        </p:nvSpPr>
        <p:spPr>
          <a:xfrm>
            <a:off x="3318776" y="4968038"/>
            <a:ext cx="4493581" cy="869092"/>
          </a:xfrm>
          <a:prstGeom prst="rect">
            <a:avLst/>
          </a:prstGeom>
          <a:solidFill>
            <a:srgbClr val="F7FBF7"/>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en-US" sz="2800">
                <a:effectLst/>
                <a:latin typeface="Century Gothic"/>
                <a:ea typeface="Calibri"/>
                <a:cs typeface="Times New Roman"/>
              </a:rPr>
              <a:t> </a:t>
            </a:r>
            <a:endParaRPr lang="nl-NL" sz="1100">
              <a:effectLst/>
              <a:ea typeface="Calibri"/>
              <a:cs typeface="Times New Roman"/>
            </a:endParaRPr>
          </a:p>
        </p:txBody>
      </p:sp>
      <p:sp>
        <p:nvSpPr>
          <p:cNvPr id="17" name="Tekstvak 2">
            <a:extLst>
              <a:ext uri="{FF2B5EF4-FFF2-40B4-BE49-F238E27FC236}">
                <a16:creationId xmlns:a16="http://schemas.microsoft.com/office/drawing/2014/main" id="{A3B77023-FA71-E8DF-6D0C-AFDC7FB6135F}"/>
              </a:ext>
            </a:extLst>
          </p:cNvPr>
          <p:cNvSpPr txBox="1">
            <a:spLocks noChangeArrowheads="1"/>
          </p:cNvSpPr>
          <p:nvPr/>
        </p:nvSpPr>
        <p:spPr bwMode="auto">
          <a:xfrm>
            <a:off x="3278453" y="4982554"/>
            <a:ext cx="4533905" cy="473433"/>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800"/>
              </a:spcAft>
            </a:pPr>
            <a:r>
              <a:rPr lang="nl-NL" sz="2400">
                <a:effectLst/>
                <a:latin typeface="Century Gothic" panose="020B0502020202020204" pitchFamily="34" charset="0"/>
                <a:ea typeface="Calibri"/>
                <a:cs typeface="Times New Roman"/>
              </a:rPr>
              <a:t>= langzaam kapotgaan doordat je het vaak gebruikt</a:t>
            </a:r>
            <a:endParaRPr lang="nl-NL" sz="1050">
              <a:effectLst/>
              <a:latin typeface="Century Gothic" panose="020B0502020202020204" pitchFamily="34" charset="0"/>
              <a:ea typeface="Calibri"/>
              <a:cs typeface="Times New Roman"/>
            </a:endParaRPr>
          </a:p>
        </p:txBody>
      </p:sp>
      <p:grpSp>
        <p:nvGrpSpPr>
          <p:cNvPr id="20" name="Groep 19">
            <a:extLst>
              <a:ext uri="{FF2B5EF4-FFF2-40B4-BE49-F238E27FC236}">
                <a16:creationId xmlns:a16="http://schemas.microsoft.com/office/drawing/2014/main" id="{71A49DD9-493C-700E-54BB-94AC376C6CF9}"/>
              </a:ext>
            </a:extLst>
          </p:cNvPr>
          <p:cNvGrpSpPr/>
          <p:nvPr/>
        </p:nvGrpSpPr>
        <p:grpSpPr>
          <a:xfrm>
            <a:off x="242474" y="75959"/>
            <a:ext cx="8939322" cy="6469365"/>
            <a:chOff x="242474" y="75959"/>
            <a:chExt cx="8939322" cy="6469365"/>
          </a:xfrm>
        </p:grpSpPr>
        <p:sp>
          <p:nvSpPr>
            <p:cNvPr id="2" name="Rechthoek 1">
              <a:extLst>
                <a:ext uri="{FF2B5EF4-FFF2-40B4-BE49-F238E27FC236}">
                  <a16:creationId xmlns:a16="http://schemas.microsoft.com/office/drawing/2014/main" id="{407F01E6-91DD-9B4A-F33B-772793624159}"/>
                </a:ext>
              </a:extLst>
            </p:cNvPr>
            <p:cNvSpPr/>
            <p:nvPr/>
          </p:nvSpPr>
          <p:spPr>
            <a:xfrm>
              <a:off x="251520" y="260648"/>
              <a:ext cx="8712968" cy="612068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 name="Rechthoek 2">
              <a:extLst>
                <a:ext uri="{FF2B5EF4-FFF2-40B4-BE49-F238E27FC236}">
                  <a16:creationId xmlns:a16="http://schemas.microsoft.com/office/drawing/2014/main" id="{C55B0B94-4256-55F8-328A-6FBD4352F8A0}"/>
                </a:ext>
              </a:extLst>
            </p:cNvPr>
            <p:cNvSpPr/>
            <p:nvPr/>
          </p:nvSpPr>
          <p:spPr>
            <a:xfrm rot="19503565">
              <a:off x="8607157" y="6169977"/>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CB6C2E69-02D8-ACDC-DAD2-9ACF2877E358}"/>
                </a:ext>
              </a:extLst>
            </p:cNvPr>
            <p:cNvSpPr/>
            <p:nvPr/>
          </p:nvSpPr>
          <p:spPr>
            <a:xfrm rot="2811539">
              <a:off x="43182" y="6169977"/>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8" name="Rechthoek 7">
              <a:extLst>
                <a:ext uri="{FF2B5EF4-FFF2-40B4-BE49-F238E27FC236}">
                  <a16:creationId xmlns:a16="http://schemas.microsoft.com/office/drawing/2014/main" id="{E2B66F4D-CBD3-DCFF-A29A-C0619A9634B9}"/>
                </a:ext>
              </a:extLst>
            </p:cNvPr>
            <p:cNvSpPr/>
            <p:nvPr/>
          </p:nvSpPr>
          <p:spPr>
            <a:xfrm rot="8002306">
              <a:off x="73955" y="275787"/>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Rechthoek 6">
              <a:extLst>
                <a:ext uri="{FF2B5EF4-FFF2-40B4-BE49-F238E27FC236}">
                  <a16:creationId xmlns:a16="http://schemas.microsoft.com/office/drawing/2014/main" id="{4B4D9EA0-E431-F08D-F99A-48348CC7224D}"/>
                </a:ext>
              </a:extLst>
            </p:cNvPr>
            <p:cNvSpPr/>
            <p:nvPr/>
          </p:nvSpPr>
          <p:spPr>
            <a:xfrm rot="2811539">
              <a:off x="8581910" y="275251"/>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cxnSp>
        <p:nvCxnSpPr>
          <p:cNvPr id="21" name="Rechte verbindingslijn 20">
            <a:extLst>
              <a:ext uri="{FF2B5EF4-FFF2-40B4-BE49-F238E27FC236}">
                <a16:creationId xmlns:a16="http://schemas.microsoft.com/office/drawing/2014/main" id="{794E3492-4170-51C2-940A-D69B34FBAE7E}"/>
              </a:ext>
            </a:extLst>
          </p:cNvPr>
          <p:cNvCxnSpPr>
            <a:cxnSpLocks/>
          </p:cNvCxnSpPr>
          <p:nvPr/>
        </p:nvCxnSpPr>
        <p:spPr>
          <a:xfrm>
            <a:off x="251520" y="5373216"/>
            <a:ext cx="2952328" cy="0"/>
          </a:xfrm>
          <a:prstGeom prst="line">
            <a:avLst/>
          </a:prstGeom>
          <a:ln w="38100">
            <a:solidFill>
              <a:srgbClr val="387038"/>
            </a:solidFill>
          </a:ln>
        </p:spPr>
        <p:style>
          <a:lnRef idx="1">
            <a:schemeClr val="accent1"/>
          </a:lnRef>
          <a:fillRef idx="0">
            <a:schemeClr val="accent1"/>
          </a:fillRef>
          <a:effectRef idx="0">
            <a:schemeClr val="accent1"/>
          </a:effectRef>
          <a:fontRef idx="minor">
            <a:schemeClr val="tx1"/>
          </a:fontRef>
        </p:style>
      </p:cxnSp>
      <p:cxnSp>
        <p:nvCxnSpPr>
          <p:cNvPr id="22" name="Rechte verbindingslijn 21">
            <a:extLst>
              <a:ext uri="{FF2B5EF4-FFF2-40B4-BE49-F238E27FC236}">
                <a16:creationId xmlns:a16="http://schemas.microsoft.com/office/drawing/2014/main" id="{CB9D27B6-ED9B-FB5C-47B9-9676D146C471}"/>
              </a:ext>
            </a:extLst>
          </p:cNvPr>
          <p:cNvCxnSpPr>
            <a:cxnSpLocks/>
          </p:cNvCxnSpPr>
          <p:nvPr/>
        </p:nvCxnSpPr>
        <p:spPr>
          <a:xfrm>
            <a:off x="3203848" y="4869160"/>
            <a:ext cx="2897231" cy="0"/>
          </a:xfrm>
          <a:prstGeom prst="line">
            <a:avLst/>
          </a:prstGeom>
          <a:ln w="38100">
            <a:solidFill>
              <a:srgbClr val="387038"/>
            </a:solidFill>
          </a:ln>
        </p:spPr>
        <p:style>
          <a:lnRef idx="1">
            <a:schemeClr val="accent1"/>
          </a:lnRef>
          <a:fillRef idx="0">
            <a:schemeClr val="accent1"/>
          </a:fillRef>
          <a:effectRef idx="0">
            <a:schemeClr val="accent1"/>
          </a:effectRef>
          <a:fontRef idx="minor">
            <a:schemeClr val="tx1"/>
          </a:fontRef>
        </p:style>
      </p:cxnSp>
      <p:cxnSp>
        <p:nvCxnSpPr>
          <p:cNvPr id="23" name="Rechte verbindingslijn 22">
            <a:extLst>
              <a:ext uri="{FF2B5EF4-FFF2-40B4-BE49-F238E27FC236}">
                <a16:creationId xmlns:a16="http://schemas.microsoft.com/office/drawing/2014/main" id="{C0F23EBA-9C80-38EB-F385-7D542EB3BDF9}"/>
              </a:ext>
            </a:extLst>
          </p:cNvPr>
          <p:cNvCxnSpPr>
            <a:cxnSpLocks/>
          </p:cNvCxnSpPr>
          <p:nvPr/>
        </p:nvCxnSpPr>
        <p:spPr>
          <a:xfrm>
            <a:off x="6101079" y="4365104"/>
            <a:ext cx="2827405" cy="0"/>
          </a:xfrm>
          <a:prstGeom prst="line">
            <a:avLst/>
          </a:prstGeom>
          <a:ln w="38100">
            <a:solidFill>
              <a:srgbClr val="387038"/>
            </a:solidFill>
          </a:ln>
        </p:spPr>
        <p:style>
          <a:lnRef idx="1">
            <a:schemeClr val="accent1"/>
          </a:lnRef>
          <a:fillRef idx="0">
            <a:schemeClr val="accent1"/>
          </a:fillRef>
          <a:effectRef idx="0">
            <a:schemeClr val="accent1"/>
          </a:effectRef>
          <a:fontRef idx="minor">
            <a:schemeClr val="tx1"/>
          </a:fontRef>
        </p:style>
      </p:cxnSp>
      <p:cxnSp>
        <p:nvCxnSpPr>
          <p:cNvPr id="27" name="Rechte verbindingslijn 26">
            <a:extLst>
              <a:ext uri="{FF2B5EF4-FFF2-40B4-BE49-F238E27FC236}">
                <a16:creationId xmlns:a16="http://schemas.microsoft.com/office/drawing/2014/main" id="{9BFB84CC-7DBD-1D3D-0924-2E8318BFBAC8}"/>
              </a:ext>
            </a:extLst>
          </p:cNvPr>
          <p:cNvCxnSpPr>
            <a:cxnSpLocks/>
          </p:cNvCxnSpPr>
          <p:nvPr/>
        </p:nvCxnSpPr>
        <p:spPr>
          <a:xfrm>
            <a:off x="3203848" y="4869160"/>
            <a:ext cx="0" cy="504056"/>
          </a:xfrm>
          <a:prstGeom prst="line">
            <a:avLst/>
          </a:prstGeom>
          <a:ln w="38100">
            <a:solidFill>
              <a:srgbClr val="387038"/>
            </a:solidFill>
          </a:ln>
        </p:spPr>
        <p:style>
          <a:lnRef idx="1">
            <a:schemeClr val="accent1"/>
          </a:lnRef>
          <a:fillRef idx="0">
            <a:schemeClr val="accent1"/>
          </a:fillRef>
          <a:effectRef idx="0">
            <a:schemeClr val="accent1"/>
          </a:effectRef>
          <a:fontRef idx="minor">
            <a:schemeClr val="tx1"/>
          </a:fontRef>
        </p:style>
      </p:cxnSp>
      <p:cxnSp>
        <p:nvCxnSpPr>
          <p:cNvPr id="31" name="Rechte verbindingslijn 30">
            <a:extLst>
              <a:ext uri="{FF2B5EF4-FFF2-40B4-BE49-F238E27FC236}">
                <a16:creationId xmlns:a16="http://schemas.microsoft.com/office/drawing/2014/main" id="{0AF25E1A-8045-B70B-96B5-FC220D7467CA}"/>
              </a:ext>
            </a:extLst>
          </p:cNvPr>
          <p:cNvCxnSpPr>
            <a:cxnSpLocks/>
          </p:cNvCxnSpPr>
          <p:nvPr/>
        </p:nvCxnSpPr>
        <p:spPr>
          <a:xfrm>
            <a:off x="6084168" y="4365104"/>
            <a:ext cx="0" cy="504056"/>
          </a:xfrm>
          <a:prstGeom prst="line">
            <a:avLst/>
          </a:prstGeom>
          <a:ln w="38100">
            <a:solidFill>
              <a:srgbClr val="387038"/>
            </a:solidFill>
          </a:ln>
        </p:spPr>
        <p:style>
          <a:lnRef idx="1">
            <a:schemeClr val="accent1"/>
          </a:lnRef>
          <a:fillRef idx="0">
            <a:schemeClr val="accent1"/>
          </a:fillRef>
          <a:effectRef idx="0">
            <a:schemeClr val="accent1"/>
          </a:effectRef>
          <a:fontRef idx="minor">
            <a:schemeClr val="tx1"/>
          </a:fontRef>
        </p:style>
      </p:cxnSp>
      <p:sp>
        <p:nvSpPr>
          <p:cNvPr id="4" name="Text Box 14">
            <a:extLst>
              <a:ext uri="{FF2B5EF4-FFF2-40B4-BE49-F238E27FC236}">
                <a16:creationId xmlns:a16="http://schemas.microsoft.com/office/drawing/2014/main" id="{0123DB57-C1EA-C018-3E3B-A10B5177A930}"/>
              </a:ext>
            </a:extLst>
          </p:cNvPr>
          <p:cNvSpPr txBox="1"/>
          <p:nvPr/>
        </p:nvSpPr>
        <p:spPr>
          <a:xfrm>
            <a:off x="591201" y="487538"/>
            <a:ext cx="7653206" cy="622587"/>
          </a:xfrm>
          <a:prstGeom prst="rect">
            <a:avLst/>
          </a:prstGeom>
          <a:noFill/>
          <a:ln w="28575">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nl-NL" sz="2400" i="1">
                <a:solidFill>
                  <a:srgbClr val="387038"/>
                </a:solidFill>
                <a:latin typeface="Century Gothic" panose="020B0502020202020204" pitchFamily="34" charset="0"/>
                <a:ea typeface="Calibri"/>
                <a:cs typeface="Times New Roman"/>
              </a:rPr>
              <a:t>Omdat ik zoveel fiets, begint mijn fietsband wel te </a:t>
            </a:r>
            <a:r>
              <a:rPr lang="nl-NL" sz="2400" i="1" u="sng">
                <a:solidFill>
                  <a:srgbClr val="387038"/>
                </a:solidFill>
                <a:latin typeface="Century Gothic" panose="020B0502020202020204" pitchFamily="34" charset="0"/>
                <a:ea typeface="Calibri"/>
                <a:cs typeface="Times New Roman"/>
              </a:rPr>
              <a:t>slijten</a:t>
            </a:r>
            <a:r>
              <a:rPr lang="nl-NL" sz="2400" i="1">
                <a:solidFill>
                  <a:srgbClr val="387038"/>
                </a:solidFill>
                <a:latin typeface="Century Gothic" panose="020B0502020202020204" pitchFamily="34" charset="0"/>
                <a:ea typeface="Calibri"/>
                <a:cs typeface="Times New Roman"/>
              </a:rPr>
              <a:t>. Maar hij is nog niet kapot.</a:t>
            </a:r>
            <a:endParaRPr lang="nl-NL" sz="2400">
              <a:effectLst/>
              <a:ea typeface="Calibri"/>
              <a:cs typeface="Times New Roman"/>
            </a:endParaRPr>
          </a:p>
        </p:txBody>
      </p:sp>
      <p:pic>
        <p:nvPicPr>
          <p:cNvPr id="11" name="Afbeelding 10">
            <a:extLst>
              <a:ext uri="{FF2B5EF4-FFF2-40B4-BE49-F238E27FC236}">
                <a16:creationId xmlns:a16="http://schemas.microsoft.com/office/drawing/2014/main" id="{8F6F37A1-A84D-757D-4B2F-DBFC90D0C882}"/>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3527961" y="1402013"/>
            <a:ext cx="2088078" cy="2612614"/>
          </a:xfrm>
          <a:prstGeom prst="rect">
            <a:avLst/>
          </a:prstGeom>
        </p:spPr>
      </p:pic>
      <p:pic>
        <p:nvPicPr>
          <p:cNvPr id="25" name="Afbeelding 24">
            <a:extLst>
              <a:ext uri="{FF2B5EF4-FFF2-40B4-BE49-F238E27FC236}">
                <a16:creationId xmlns:a16="http://schemas.microsoft.com/office/drawing/2014/main" id="{259F65F9-FB91-C778-475A-20F1FB8400C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250015" y="2004243"/>
            <a:ext cx="2549769" cy="1435520"/>
          </a:xfrm>
          <a:prstGeom prst="rect">
            <a:avLst/>
          </a:prstGeom>
        </p:spPr>
      </p:pic>
      <p:pic>
        <p:nvPicPr>
          <p:cNvPr id="30" name="Afbeelding 29">
            <a:extLst>
              <a:ext uri="{FF2B5EF4-FFF2-40B4-BE49-F238E27FC236}">
                <a16:creationId xmlns:a16="http://schemas.microsoft.com/office/drawing/2014/main" id="{1601B788-F880-D841-B690-916CE9D3CF1F}"/>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738154" y="2412492"/>
            <a:ext cx="1920548" cy="2033016"/>
          </a:xfrm>
          <a:prstGeom prst="rect">
            <a:avLst/>
          </a:prstGeom>
        </p:spPr>
      </p:pic>
    </p:spTree>
    <p:extLst>
      <p:ext uri="{BB962C8B-B14F-4D97-AF65-F5344CB8AC3E}">
        <p14:creationId xmlns:p14="http://schemas.microsoft.com/office/powerpoint/2010/main" val="29935359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7FBDE8-187F-02C0-9785-9B7BC0EB1D10}"/>
            </a:ext>
          </a:extLst>
        </p:cNvPr>
        <p:cNvGrpSpPr/>
        <p:nvPr/>
      </p:nvGrpSpPr>
      <p:grpSpPr>
        <a:xfrm>
          <a:off x="0" y="0"/>
          <a:ext cx="0" cy="0"/>
          <a:chOff x="0" y="0"/>
          <a:chExt cx="0" cy="0"/>
        </a:xfrm>
      </p:grpSpPr>
      <p:pic>
        <p:nvPicPr>
          <p:cNvPr id="5" name="Afbeelding 4">
            <a:extLst>
              <a:ext uri="{FF2B5EF4-FFF2-40B4-BE49-F238E27FC236}">
                <a16:creationId xmlns:a16="http://schemas.microsoft.com/office/drawing/2014/main" id="{DB5333A1-CC9C-C85A-4752-8C1343BA8726}"/>
              </a:ext>
            </a:extLst>
          </p:cNvPr>
          <p:cNvPicPr/>
          <p:nvPr/>
        </p:nvPicPr>
        <p:blipFill>
          <a:blip r:embed="rId3"/>
          <a:stretch>
            <a:fillRect/>
          </a:stretch>
        </p:blipFill>
        <p:spPr>
          <a:xfrm>
            <a:off x="7668344" y="6408486"/>
            <a:ext cx="1152129" cy="449513"/>
          </a:xfrm>
          <a:prstGeom prst="rect">
            <a:avLst/>
          </a:prstGeom>
        </p:spPr>
      </p:pic>
      <p:sp>
        <p:nvSpPr>
          <p:cNvPr id="19" name="Text Box 14">
            <a:extLst>
              <a:ext uri="{FF2B5EF4-FFF2-40B4-BE49-F238E27FC236}">
                <a16:creationId xmlns:a16="http://schemas.microsoft.com/office/drawing/2014/main" id="{F812A6D3-F951-41D2-F53D-56E1116D89DF}"/>
              </a:ext>
            </a:extLst>
          </p:cNvPr>
          <p:cNvSpPr txBox="1"/>
          <p:nvPr/>
        </p:nvSpPr>
        <p:spPr>
          <a:xfrm>
            <a:off x="415708" y="5212027"/>
            <a:ext cx="2601905" cy="684076"/>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3600">
                <a:effectLst/>
                <a:latin typeface="Century Gothic"/>
                <a:ea typeface="Calibri"/>
                <a:cs typeface="Times New Roman"/>
              </a:rPr>
              <a:t> </a:t>
            </a:r>
            <a:endParaRPr lang="nl-NL" sz="1100">
              <a:effectLst/>
              <a:ea typeface="Calibri"/>
              <a:cs typeface="Times New Roman"/>
            </a:endParaRPr>
          </a:p>
        </p:txBody>
      </p:sp>
      <p:sp>
        <p:nvSpPr>
          <p:cNvPr id="12" name="Tekstvak 2">
            <a:extLst>
              <a:ext uri="{FF2B5EF4-FFF2-40B4-BE49-F238E27FC236}">
                <a16:creationId xmlns:a16="http://schemas.microsoft.com/office/drawing/2014/main" id="{5BD26C36-7C53-287E-53EA-C50E24C38CD8}"/>
              </a:ext>
            </a:extLst>
          </p:cNvPr>
          <p:cNvSpPr txBox="1">
            <a:spLocks noChangeArrowheads="1"/>
          </p:cNvSpPr>
          <p:nvPr/>
        </p:nvSpPr>
        <p:spPr bwMode="auto">
          <a:xfrm>
            <a:off x="497271" y="5220784"/>
            <a:ext cx="2489909" cy="526434"/>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3600">
                <a:latin typeface="Century Gothic" panose="020B0502020202020204" pitchFamily="34" charset="0"/>
                <a:ea typeface="Calibri"/>
                <a:cs typeface="Times New Roman"/>
              </a:rPr>
              <a:t>kopen</a:t>
            </a:r>
            <a:endParaRPr lang="nl-NL" sz="3600">
              <a:effectLst/>
              <a:latin typeface="Century Gothic" panose="020B0502020202020204" pitchFamily="34" charset="0"/>
              <a:ea typeface="Calibri"/>
              <a:cs typeface="Times New Roman"/>
            </a:endParaRPr>
          </a:p>
        </p:txBody>
      </p:sp>
      <p:sp>
        <p:nvSpPr>
          <p:cNvPr id="18" name="Text Box 14">
            <a:extLst>
              <a:ext uri="{FF2B5EF4-FFF2-40B4-BE49-F238E27FC236}">
                <a16:creationId xmlns:a16="http://schemas.microsoft.com/office/drawing/2014/main" id="{6365AE61-B47E-1200-847A-E5C43AB722EF}"/>
              </a:ext>
            </a:extLst>
          </p:cNvPr>
          <p:cNvSpPr txBox="1"/>
          <p:nvPr/>
        </p:nvSpPr>
        <p:spPr>
          <a:xfrm>
            <a:off x="3275859" y="4714470"/>
            <a:ext cx="2698746" cy="684076"/>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3600">
                <a:effectLst/>
                <a:latin typeface="Century Gothic"/>
                <a:ea typeface="Calibri"/>
                <a:cs typeface="Times New Roman"/>
              </a:rPr>
              <a:t> </a:t>
            </a:r>
            <a:endParaRPr lang="nl-NL" sz="1100">
              <a:effectLst/>
              <a:ea typeface="Calibri"/>
              <a:cs typeface="Times New Roman"/>
            </a:endParaRPr>
          </a:p>
        </p:txBody>
      </p:sp>
      <p:sp>
        <p:nvSpPr>
          <p:cNvPr id="13" name="Tekstvak 2">
            <a:extLst>
              <a:ext uri="{FF2B5EF4-FFF2-40B4-BE49-F238E27FC236}">
                <a16:creationId xmlns:a16="http://schemas.microsoft.com/office/drawing/2014/main" id="{A86669B7-D7C9-8608-D914-4FABEA1DCF34}"/>
              </a:ext>
            </a:extLst>
          </p:cNvPr>
          <p:cNvSpPr txBox="1">
            <a:spLocks noChangeArrowheads="1"/>
          </p:cNvSpPr>
          <p:nvPr/>
        </p:nvSpPr>
        <p:spPr bwMode="auto">
          <a:xfrm>
            <a:off x="3385631" y="4703391"/>
            <a:ext cx="2462759" cy="546270"/>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3600">
                <a:latin typeface="Century Gothic" panose="020B0502020202020204" pitchFamily="34" charset="0"/>
                <a:ea typeface="Calibri"/>
                <a:cs typeface="Times New Roman"/>
              </a:rPr>
              <a:t>gebruiken</a:t>
            </a:r>
          </a:p>
        </p:txBody>
      </p:sp>
      <p:sp>
        <p:nvSpPr>
          <p:cNvPr id="14" name="Text Box 14">
            <a:extLst>
              <a:ext uri="{FF2B5EF4-FFF2-40B4-BE49-F238E27FC236}">
                <a16:creationId xmlns:a16="http://schemas.microsoft.com/office/drawing/2014/main" id="{70CBB96F-08A7-A828-BD76-6C65A7F354EF}"/>
              </a:ext>
            </a:extLst>
          </p:cNvPr>
          <p:cNvSpPr txBox="1"/>
          <p:nvPr/>
        </p:nvSpPr>
        <p:spPr>
          <a:xfrm>
            <a:off x="6179772" y="4181440"/>
            <a:ext cx="2640701" cy="689231"/>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3600">
                <a:effectLst/>
                <a:latin typeface="Century Gothic"/>
                <a:ea typeface="Calibri"/>
                <a:cs typeface="Times New Roman"/>
              </a:rPr>
              <a:t> </a:t>
            </a:r>
            <a:endParaRPr lang="nl-NL" sz="1100">
              <a:effectLst/>
              <a:ea typeface="Calibri"/>
              <a:cs typeface="Times New Roman"/>
            </a:endParaRPr>
          </a:p>
        </p:txBody>
      </p:sp>
      <p:sp>
        <p:nvSpPr>
          <p:cNvPr id="15" name="Tekstvak 2">
            <a:extLst>
              <a:ext uri="{FF2B5EF4-FFF2-40B4-BE49-F238E27FC236}">
                <a16:creationId xmlns:a16="http://schemas.microsoft.com/office/drawing/2014/main" id="{3417BF32-FABF-338E-A3DE-96CEC586CA45}"/>
              </a:ext>
            </a:extLst>
          </p:cNvPr>
          <p:cNvSpPr txBox="1">
            <a:spLocks noChangeArrowheads="1"/>
          </p:cNvSpPr>
          <p:nvPr/>
        </p:nvSpPr>
        <p:spPr bwMode="auto">
          <a:xfrm>
            <a:off x="6053557" y="4327959"/>
            <a:ext cx="2989881" cy="547206"/>
          </a:xfrm>
          <a:prstGeom prst="rect">
            <a:avLst/>
          </a:prstGeom>
          <a:noFill/>
          <a:ln w="9525">
            <a:noFill/>
            <a:miter lim="800000"/>
            <a:headEnd/>
            <a:tailEnd/>
          </a:ln>
        </p:spPr>
        <p:txBody>
          <a:bodyPr rot="0" vert="horz" wrap="square" lIns="91440" tIns="45720" rIns="91440" bIns="45720" anchor="t" anchorCtr="0">
            <a:noAutofit/>
          </a:bodyPr>
          <a:lstStyle/>
          <a:p>
            <a:pPr algn="ctr">
              <a:lnSpc>
                <a:spcPct val="70000"/>
              </a:lnSpc>
              <a:spcAft>
                <a:spcPts val="800"/>
              </a:spcAft>
            </a:pPr>
            <a:r>
              <a:rPr lang="nl-NL" sz="3600">
                <a:latin typeface="Century Gothic" panose="020B0502020202020204" pitchFamily="34" charset="0"/>
                <a:ea typeface="Calibri"/>
                <a:cs typeface="Times New Roman"/>
              </a:rPr>
              <a:t>belanden</a:t>
            </a:r>
          </a:p>
        </p:txBody>
      </p:sp>
      <p:grpSp>
        <p:nvGrpSpPr>
          <p:cNvPr id="20" name="Groep 19">
            <a:extLst>
              <a:ext uri="{FF2B5EF4-FFF2-40B4-BE49-F238E27FC236}">
                <a16:creationId xmlns:a16="http://schemas.microsoft.com/office/drawing/2014/main" id="{F46F5683-6CBC-F77C-CCE3-087CE85A6797}"/>
              </a:ext>
            </a:extLst>
          </p:cNvPr>
          <p:cNvGrpSpPr/>
          <p:nvPr/>
        </p:nvGrpSpPr>
        <p:grpSpPr>
          <a:xfrm>
            <a:off x="242474" y="75959"/>
            <a:ext cx="8939322" cy="6469365"/>
            <a:chOff x="242474" y="75959"/>
            <a:chExt cx="8939322" cy="6469365"/>
          </a:xfrm>
        </p:grpSpPr>
        <p:sp>
          <p:nvSpPr>
            <p:cNvPr id="2" name="Rechthoek 1">
              <a:extLst>
                <a:ext uri="{FF2B5EF4-FFF2-40B4-BE49-F238E27FC236}">
                  <a16:creationId xmlns:a16="http://schemas.microsoft.com/office/drawing/2014/main" id="{6678EDE9-F8FF-FBDC-F657-986A4A48916B}"/>
                </a:ext>
              </a:extLst>
            </p:cNvPr>
            <p:cNvSpPr/>
            <p:nvPr/>
          </p:nvSpPr>
          <p:spPr>
            <a:xfrm>
              <a:off x="251520" y="260648"/>
              <a:ext cx="8712968" cy="612068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 name="Rechthoek 2">
              <a:extLst>
                <a:ext uri="{FF2B5EF4-FFF2-40B4-BE49-F238E27FC236}">
                  <a16:creationId xmlns:a16="http://schemas.microsoft.com/office/drawing/2014/main" id="{207F6D1B-9483-203E-A7F0-24BF119C81D1}"/>
                </a:ext>
              </a:extLst>
            </p:cNvPr>
            <p:cNvSpPr/>
            <p:nvPr/>
          </p:nvSpPr>
          <p:spPr>
            <a:xfrm rot="19503565">
              <a:off x="8607157" y="6169977"/>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F69D240A-E958-8E58-5DEB-0F5BFED5C9DF}"/>
                </a:ext>
              </a:extLst>
            </p:cNvPr>
            <p:cNvSpPr/>
            <p:nvPr/>
          </p:nvSpPr>
          <p:spPr>
            <a:xfrm rot="2811539">
              <a:off x="43182" y="6169977"/>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8" name="Rechthoek 7">
              <a:extLst>
                <a:ext uri="{FF2B5EF4-FFF2-40B4-BE49-F238E27FC236}">
                  <a16:creationId xmlns:a16="http://schemas.microsoft.com/office/drawing/2014/main" id="{E38F7813-8DD1-F4FD-B8CD-48045A1102B8}"/>
                </a:ext>
              </a:extLst>
            </p:cNvPr>
            <p:cNvSpPr/>
            <p:nvPr/>
          </p:nvSpPr>
          <p:spPr>
            <a:xfrm rot="8002306">
              <a:off x="73955" y="275787"/>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Rechthoek 6">
              <a:extLst>
                <a:ext uri="{FF2B5EF4-FFF2-40B4-BE49-F238E27FC236}">
                  <a16:creationId xmlns:a16="http://schemas.microsoft.com/office/drawing/2014/main" id="{138E90C2-EBF4-1C9C-39AF-5165F16D4481}"/>
                </a:ext>
              </a:extLst>
            </p:cNvPr>
            <p:cNvSpPr/>
            <p:nvPr/>
          </p:nvSpPr>
          <p:spPr>
            <a:xfrm rot="2811539">
              <a:off x="8581910" y="275251"/>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cxnSp>
        <p:nvCxnSpPr>
          <p:cNvPr id="21" name="Rechte verbindingslijn 20">
            <a:extLst>
              <a:ext uri="{FF2B5EF4-FFF2-40B4-BE49-F238E27FC236}">
                <a16:creationId xmlns:a16="http://schemas.microsoft.com/office/drawing/2014/main" id="{538FB112-56EA-B9BE-7967-1E81DD0FD33A}"/>
              </a:ext>
            </a:extLst>
          </p:cNvPr>
          <p:cNvCxnSpPr>
            <a:cxnSpLocks/>
          </p:cNvCxnSpPr>
          <p:nvPr/>
        </p:nvCxnSpPr>
        <p:spPr>
          <a:xfrm>
            <a:off x="251520" y="6015995"/>
            <a:ext cx="2952328" cy="0"/>
          </a:xfrm>
          <a:prstGeom prst="line">
            <a:avLst/>
          </a:prstGeom>
          <a:ln w="38100">
            <a:solidFill>
              <a:srgbClr val="387038"/>
            </a:solidFill>
          </a:ln>
        </p:spPr>
        <p:style>
          <a:lnRef idx="1">
            <a:schemeClr val="accent1"/>
          </a:lnRef>
          <a:fillRef idx="0">
            <a:schemeClr val="accent1"/>
          </a:fillRef>
          <a:effectRef idx="0">
            <a:schemeClr val="accent1"/>
          </a:effectRef>
          <a:fontRef idx="minor">
            <a:schemeClr val="tx1"/>
          </a:fontRef>
        </p:style>
      </p:cxnSp>
      <p:cxnSp>
        <p:nvCxnSpPr>
          <p:cNvPr id="22" name="Rechte verbindingslijn 21">
            <a:extLst>
              <a:ext uri="{FF2B5EF4-FFF2-40B4-BE49-F238E27FC236}">
                <a16:creationId xmlns:a16="http://schemas.microsoft.com/office/drawing/2014/main" id="{BFFBCFD6-FA70-617E-840F-1D84501BBCE2}"/>
              </a:ext>
            </a:extLst>
          </p:cNvPr>
          <p:cNvCxnSpPr>
            <a:cxnSpLocks/>
          </p:cNvCxnSpPr>
          <p:nvPr/>
        </p:nvCxnSpPr>
        <p:spPr>
          <a:xfrm>
            <a:off x="3203848" y="5511939"/>
            <a:ext cx="2897231" cy="0"/>
          </a:xfrm>
          <a:prstGeom prst="line">
            <a:avLst/>
          </a:prstGeom>
          <a:ln w="38100">
            <a:solidFill>
              <a:srgbClr val="387038"/>
            </a:solidFill>
          </a:ln>
        </p:spPr>
        <p:style>
          <a:lnRef idx="1">
            <a:schemeClr val="accent1"/>
          </a:lnRef>
          <a:fillRef idx="0">
            <a:schemeClr val="accent1"/>
          </a:fillRef>
          <a:effectRef idx="0">
            <a:schemeClr val="accent1"/>
          </a:effectRef>
          <a:fontRef idx="minor">
            <a:schemeClr val="tx1"/>
          </a:fontRef>
        </p:style>
      </p:cxnSp>
      <p:cxnSp>
        <p:nvCxnSpPr>
          <p:cNvPr id="27" name="Rechte verbindingslijn 26">
            <a:extLst>
              <a:ext uri="{FF2B5EF4-FFF2-40B4-BE49-F238E27FC236}">
                <a16:creationId xmlns:a16="http://schemas.microsoft.com/office/drawing/2014/main" id="{F9B75B75-FD22-B528-00F9-FED60389E03F}"/>
              </a:ext>
            </a:extLst>
          </p:cNvPr>
          <p:cNvCxnSpPr>
            <a:cxnSpLocks/>
          </p:cNvCxnSpPr>
          <p:nvPr/>
        </p:nvCxnSpPr>
        <p:spPr>
          <a:xfrm>
            <a:off x="3203848" y="5511939"/>
            <a:ext cx="0" cy="504056"/>
          </a:xfrm>
          <a:prstGeom prst="line">
            <a:avLst/>
          </a:prstGeom>
          <a:ln w="38100">
            <a:solidFill>
              <a:srgbClr val="387038"/>
            </a:solidFill>
          </a:ln>
        </p:spPr>
        <p:style>
          <a:lnRef idx="1">
            <a:schemeClr val="accent1"/>
          </a:lnRef>
          <a:fillRef idx="0">
            <a:schemeClr val="accent1"/>
          </a:fillRef>
          <a:effectRef idx="0">
            <a:schemeClr val="accent1"/>
          </a:effectRef>
          <a:fontRef idx="minor">
            <a:schemeClr val="tx1"/>
          </a:fontRef>
        </p:style>
      </p:cxnSp>
      <p:cxnSp>
        <p:nvCxnSpPr>
          <p:cNvPr id="31" name="Rechte verbindingslijn 30">
            <a:extLst>
              <a:ext uri="{FF2B5EF4-FFF2-40B4-BE49-F238E27FC236}">
                <a16:creationId xmlns:a16="http://schemas.microsoft.com/office/drawing/2014/main" id="{582A4429-E5C1-185D-2D3B-4C309700CE12}"/>
              </a:ext>
            </a:extLst>
          </p:cNvPr>
          <p:cNvCxnSpPr>
            <a:cxnSpLocks/>
          </p:cNvCxnSpPr>
          <p:nvPr/>
        </p:nvCxnSpPr>
        <p:spPr>
          <a:xfrm>
            <a:off x="6084168" y="5007883"/>
            <a:ext cx="0" cy="504056"/>
          </a:xfrm>
          <a:prstGeom prst="line">
            <a:avLst/>
          </a:prstGeom>
          <a:ln w="38100">
            <a:solidFill>
              <a:srgbClr val="387038"/>
            </a:solidFill>
          </a:ln>
        </p:spPr>
        <p:style>
          <a:lnRef idx="1">
            <a:schemeClr val="accent1"/>
          </a:lnRef>
          <a:fillRef idx="0">
            <a:schemeClr val="accent1"/>
          </a:fillRef>
          <a:effectRef idx="0">
            <a:schemeClr val="accent1"/>
          </a:effectRef>
          <a:fontRef idx="minor">
            <a:schemeClr val="tx1"/>
          </a:fontRef>
        </p:style>
      </p:cxnSp>
      <p:sp>
        <p:nvSpPr>
          <p:cNvPr id="4" name="Text Box 14">
            <a:extLst>
              <a:ext uri="{FF2B5EF4-FFF2-40B4-BE49-F238E27FC236}">
                <a16:creationId xmlns:a16="http://schemas.microsoft.com/office/drawing/2014/main" id="{1EEC9F99-8465-94AC-16CB-91AFC00696CB}"/>
              </a:ext>
            </a:extLst>
          </p:cNvPr>
          <p:cNvSpPr txBox="1"/>
          <p:nvPr/>
        </p:nvSpPr>
        <p:spPr>
          <a:xfrm>
            <a:off x="622574" y="369064"/>
            <a:ext cx="8061669" cy="1044205"/>
          </a:xfrm>
          <a:prstGeom prst="rect">
            <a:avLst/>
          </a:prstGeom>
          <a:noFill/>
          <a:ln w="28575">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nl-NL" sz="2400" i="1">
                <a:solidFill>
                  <a:srgbClr val="387038"/>
                </a:solidFill>
                <a:latin typeface="Century Gothic" panose="020B0502020202020204" pitchFamily="34" charset="0"/>
                <a:ea typeface="Calibri"/>
                <a:cs typeface="Times New Roman"/>
              </a:rPr>
              <a:t>Als een fiets kapot gaat door het gebruiken, </a:t>
            </a:r>
            <a:r>
              <a:rPr lang="nl-NL" sz="2400" i="1" u="sng">
                <a:solidFill>
                  <a:srgbClr val="387038"/>
                </a:solidFill>
                <a:latin typeface="Century Gothic" panose="020B0502020202020204" pitchFamily="34" charset="0"/>
                <a:ea typeface="Calibri"/>
                <a:cs typeface="Times New Roman"/>
              </a:rPr>
              <a:t>belandt</a:t>
            </a:r>
            <a:r>
              <a:rPr lang="nl-NL" sz="2400" i="1">
                <a:solidFill>
                  <a:srgbClr val="387038"/>
                </a:solidFill>
                <a:latin typeface="Century Gothic" panose="020B0502020202020204" pitchFamily="34" charset="0"/>
                <a:ea typeface="Calibri"/>
                <a:cs typeface="Times New Roman"/>
              </a:rPr>
              <a:t> hij op de afvalberg. Maar dat hoeft niet!</a:t>
            </a:r>
            <a:endParaRPr lang="nl-NL" sz="2400">
              <a:effectLst/>
              <a:ea typeface="Calibri"/>
              <a:cs typeface="Times New Roman"/>
            </a:endParaRPr>
          </a:p>
        </p:txBody>
      </p:sp>
      <p:cxnSp>
        <p:nvCxnSpPr>
          <p:cNvPr id="9" name="Rechte verbindingslijn 8">
            <a:extLst>
              <a:ext uri="{FF2B5EF4-FFF2-40B4-BE49-F238E27FC236}">
                <a16:creationId xmlns:a16="http://schemas.microsoft.com/office/drawing/2014/main" id="{71C18430-549F-C5DE-167F-63E38DAA49CD}"/>
              </a:ext>
            </a:extLst>
          </p:cNvPr>
          <p:cNvCxnSpPr>
            <a:cxnSpLocks/>
          </p:cNvCxnSpPr>
          <p:nvPr/>
        </p:nvCxnSpPr>
        <p:spPr>
          <a:xfrm>
            <a:off x="6101079" y="5007883"/>
            <a:ext cx="2827405" cy="0"/>
          </a:xfrm>
          <a:prstGeom prst="line">
            <a:avLst/>
          </a:prstGeom>
          <a:ln w="38100">
            <a:solidFill>
              <a:srgbClr val="387038"/>
            </a:solidFill>
          </a:ln>
        </p:spPr>
        <p:style>
          <a:lnRef idx="1">
            <a:schemeClr val="accent1"/>
          </a:lnRef>
          <a:fillRef idx="0">
            <a:schemeClr val="accent1"/>
          </a:fillRef>
          <a:effectRef idx="0">
            <a:schemeClr val="accent1"/>
          </a:effectRef>
          <a:fontRef idx="minor">
            <a:schemeClr val="tx1"/>
          </a:fontRef>
        </p:style>
      </p:cxnSp>
      <p:sp>
        <p:nvSpPr>
          <p:cNvPr id="11" name="Text Box 14">
            <a:extLst>
              <a:ext uri="{FF2B5EF4-FFF2-40B4-BE49-F238E27FC236}">
                <a16:creationId xmlns:a16="http://schemas.microsoft.com/office/drawing/2014/main" id="{7ACB90F0-92E9-D016-12A2-3B06BFCB3F4D}"/>
              </a:ext>
            </a:extLst>
          </p:cNvPr>
          <p:cNvSpPr txBox="1"/>
          <p:nvPr/>
        </p:nvSpPr>
        <p:spPr>
          <a:xfrm>
            <a:off x="6228956" y="5124573"/>
            <a:ext cx="2455288" cy="690879"/>
          </a:xfrm>
          <a:prstGeom prst="rect">
            <a:avLst/>
          </a:prstGeom>
          <a:solidFill>
            <a:srgbClr val="F7FBF7"/>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en-US" sz="2800">
                <a:effectLst/>
                <a:latin typeface="Century Gothic"/>
                <a:ea typeface="Calibri"/>
                <a:cs typeface="Times New Roman"/>
              </a:rPr>
              <a:t> </a:t>
            </a:r>
            <a:endParaRPr lang="nl-NL" sz="1100">
              <a:effectLst/>
              <a:ea typeface="Calibri"/>
              <a:cs typeface="Times New Roman"/>
            </a:endParaRPr>
          </a:p>
        </p:txBody>
      </p:sp>
      <p:sp>
        <p:nvSpPr>
          <p:cNvPr id="24" name="Tekstvak 2">
            <a:extLst>
              <a:ext uri="{FF2B5EF4-FFF2-40B4-BE49-F238E27FC236}">
                <a16:creationId xmlns:a16="http://schemas.microsoft.com/office/drawing/2014/main" id="{E64B819A-567C-1E9C-B626-ADA7F2BEBB7D}"/>
              </a:ext>
            </a:extLst>
          </p:cNvPr>
          <p:cNvSpPr txBox="1">
            <a:spLocks noChangeArrowheads="1"/>
          </p:cNvSpPr>
          <p:nvPr/>
        </p:nvSpPr>
        <p:spPr bwMode="auto">
          <a:xfrm>
            <a:off x="6188633" y="5139089"/>
            <a:ext cx="2654158" cy="473433"/>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800"/>
              </a:spcAft>
            </a:pPr>
            <a:r>
              <a:rPr lang="nl-NL" sz="2400">
                <a:effectLst/>
                <a:latin typeface="Century Gothic" panose="020B0502020202020204" pitchFamily="34" charset="0"/>
                <a:ea typeface="Calibri"/>
                <a:cs typeface="Times New Roman"/>
              </a:rPr>
              <a:t>= </a:t>
            </a:r>
            <a:r>
              <a:rPr lang="nl-NL" sz="2400">
                <a:latin typeface="Century Gothic" panose="020B0502020202020204" pitchFamily="34" charset="0"/>
                <a:ea typeface="Calibri"/>
                <a:cs typeface="Times New Roman"/>
              </a:rPr>
              <a:t>terechtkomen</a:t>
            </a:r>
            <a:endParaRPr lang="nl-NL" sz="1050">
              <a:effectLst/>
              <a:latin typeface="Century Gothic" panose="020B0502020202020204" pitchFamily="34" charset="0"/>
              <a:ea typeface="Calibri"/>
              <a:cs typeface="Times New Roman"/>
            </a:endParaRPr>
          </a:p>
        </p:txBody>
      </p:sp>
      <p:pic>
        <p:nvPicPr>
          <p:cNvPr id="23" name="Afbeelding 22">
            <a:extLst>
              <a:ext uri="{FF2B5EF4-FFF2-40B4-BE49-F238E27FC236}">
                <a16:creationId xmlns:a16="http://schemas.microsoft.com/office/drawing/2014/main" id="{157C1358-7236-CEB6-87BA-8A6E808410C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284686" y="1801185"/>
            <a:ext cx="2323844" cy="2323844"/>
          </a:xfrm>
          <a:prstGeom prst="rect">
            <a:avLst/>
          </a:prstGeom>
        </p:spPr>
      </p:pic>
      <p:pic>
        <p:nvPicPr>
          <p:cNvPr id="26" name="Afbeelding 25">
            <a:extLst>
              <a:ext uri="{FF2B5EF4-FFF2-40B4-BE49-F238E27FC236}">
                <a16:creationId xmlns:a16="http://schemas.microsoft.com/office/drawing/2014/main" id="{30CBB5E9-9143-23E7-DA2D-5367FAFDDEB8}"/>
              </a:ext>
            </a:extLst>
          </p:cNvPr>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a:xfrm>
            <a:off x="3307834" y="2158654"/>
            <a:ext cx="2396705" cy="2517579"/>
          </a:xfrm>
          <a:prstGeom prst="rect">
            <a:avLst/>
          </a:prstGeom>
        </p:spPr>
      </p:pic>
      <p:pic>
        <p:nvPicPr>
          <p:cNvPr id="30" name="Afbeelding 29">
            <a:extLst>
              <a:ext uri="{FF2B5EF4-FFF2-40B4-BE49-F238E27FC236}">
                <a16:creationId xmlns:a16="http://schemas.microsoft.com/office/drawing/2014/main" id="{A0909DEE-6892-A815-6774-D79308970EF7}"/>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33227" y="2231672"/>
            <a:ext cx="2094460" cy="2892901"/>
          </a:xfrm>
          <a:prstGeom prst="rect">
            <a:avLst/>
          </a:prstGeom>
        </p:spPr>
      </p:pic>
    </p:spTree>
    <p:extLst>
      <p:ext uri="{BB962C8B-B14F-4D97-AF65-F5344CB8AC3E}">
        <p14:creationId xmlns:p14="http://schemas.microsoft.com/office/powerpoint/2010/main" val="4146708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8A742C-FD42-A2EB-2771-2221A9DD135B}"/>
            </a:ext>
          </a:extLst>
        </p:cNvPr>
        <p:cNvGrpSpPr/>
        <p:nvPr/>
      </p:nvGrpSpPr>
      <p:grpSpPr>
        <a:xfrm>
          <a:off x="0" y="0"/>
          <a:ext cx="0" cy="0"/>
          <a:chOff x="0" y="0"/>
          <a:chExt cx="0" cy="0"/>
        </a:xfrm>
      </p:grpSpPr>
      <p:cxnSp>
        <p:nvCxnSpPr>
          <p:cNvPr id="27" name="Rechte verbindingslijn 26">
            <a:extLst>
              <a:ext uri="{FF2B5EF4-FFF2-40B4-BE49-F238E27FC236}">
                <a16:creationId xmlns:a16="http://schemas.microsoft.com/office/drawing/2014/main" id="{76C0F6C6-B730-661F-9D14-BBEA33DBF597}"/>
              </a:ext>
            </a:extLst>
          </p:cNvPr>
          <p:cNvCxnSpPr>
            <a:cxnSpLocks/>
          </p:cNvCxnSpPr>
          <p:nvPr/>
        </p:nvCxnSpPr>
        <p:spPr>
          <a:xfrm flipH="1" flipV="1">
            <a:off x="5208597" y="3426852"/>
            <a:ext cx="1362937" cy="1245196"/>
          </a:xfrm>
          <a:prstGeom prst="line">
            <a:avLst/>
          </a:prstGeom>
          <a:ln w="38100">
            <a:solidFill>
              <a:srgbClr val="387038"/>
            </a:solidFill>
          </a:ln>
        </p:spPr>
        <p:style>
          <a:lnRef idx="1">
            <a:schemeClr val="accent1"/>
          </a:lnRef>
          <a:fillRef idx="0">
            <a:schemeClr val="accent1"/>
          </a:fillRef>
          <a:effectRef idx="0">
            <a:schemeClr val="accent1"/>
          </a:effectRef>
          <a:fontRef idx="minor">
            <a:schemeClr val="tx1"/>
          </a:fontRef>
        </p:style>
      </p:cxnSp>
      <p:cxnSp>
        <p:nvCxnSpPr>
          <p:cNvPr id="29" name="Rechte verbindingslijn 28">
            <a:extLst>
              <a:ext uri="{FF2B5EF4-FFF2-40B4-BE49-F238E27FC236}">
                <a16:creationId xmlns:a16="http://schemas.microsoft.com/office/drawing/2014/main" id="{1C1CABCD-83AA-B7C8-94B9-6A8A63666105}"/>
              </a:ext>
            </a:extLst>
          </p:cNvPr>
          <p:cNvCxnSpPr>
            <a:cxnSpLocks/>
          </p:cNvCxnSpPr>
          <p:nvPr/>
        </p:nvCxnSpPr>
        <p:spPr>
          <a:xfrm flipV="1">
            <a:off x="1647434" y="3551861"/>
            <a:ext cx="2073884" cy="837883"/>
          </a:xfrm>
          <a:prstGeom prst="line">
            <a:avLst/>
          </a:prstGeom>
          <a:ln w="38100">
            <a:solidFill>
              <a:srgbClr val="387038"/>
            </a:solidFill>
          </a:ln>
        </p:spPr>
        <p:style>
          <a:lnRef idx="1">
            <a:schemeClr val="accent1"/>
          </a:lnRef>
          <a:fillRef idx="0">
            <a:schemeClr val="accent1"/>
          </a:fillRef>
          <a:effectRef idx="0">
            <a:schemeClr val="accent1"/>
          </a:effectRef>
          <a:fontRef idx="minor">
            <a:schemeClr val="tx1"/>
          </a:fontRef>
        </p:style>
      </p:cxnSp>
      <p:pic>
        <p:nvPicPr>
          <p:cNvPr id="5" name="Afbeelding 4">
            <a:extLst>
              <a:ext uri="{FF2B5EF4-FFF2-40B4-BE49-F238E27FC236}">
                <a16:creationId xmlns:a16="http://schemas.microsoft.com/office/drawing/2014/main" id="{9E36983B-0655-F213-E2E8-58F97D0AF568}"/>
              </a:ext>
            </a:extLst>
          </p:cNvPr>
          <p:cNvPicPr/>
          <p:nvPr/>
        </p:nvPicPr>
        <p:blipFill>
          <a:blip r:embed="rId3" cstate="email">
            <a:extLst>
              <a:ext uri="{28A0092B-C50C-407E-A947-70E740481C1C}">
                <a14:useLocalDpi xmlns:a14="http://schemas.microsoft.com/office/drawing/2010/main"/>
              </a:ext>
            </a:extLst>
          </a:blip>
          <a:stretch>
            <a:fillRect/>
          </a:stretch>
        </p:blipFill>
        <p:spPr>
          <a:xfrm>
            <a:off x="7668344" y="6408486"/>
            <a:ext cx="1152129" cy="449513"/>
          </a:xfrm>
          <a:prstGeom prst="rect">
            <a:avLst/>
          </a:prstGeom>
        </p:spPr>
      </p:pic>
      <p:sp>
        <p:nvSpPr>
          <p:cNvPr id="19" name="Text Box 14">
            <a:extLst>
              <a:ext uri="{FF2B5EF4-FFF2-40B4-BE49-F238E27FC236}">
                <a16:creationId xmlns:a16="http://schemas.microsoft.com/office/drawing/2014/main" id="{580A781D-9E9E-F2F7-7850-1FAC6EC2323F}"/>
              </a:ext>
            </a:extLst>
          </p:cNvPr>
          <p:cNvSpPr txBox="1"/>
          <p:nvPr/>
        </p:nvSpPr>
        <p:spPr>
          <a:xfrm>
            <a:off x="3769076" y="524704"/>
            <a:ext cx="3168352" cy="706343"/>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3600">
                <a:effectLst/>
                <a:latin typeface="Century Gothic"/>
                <a:ea typeface="Calibri"/>
                <a:cs typeface="Times New Roman"/>
              </a:rPr>
              <a:t> </a:t>
            </a:r>
            <a:endParaRPr lang="nl-NL" sz="1100">
              <a:effectLst/>
              <a:ea typeface="Calibri"/>
              <a:cs typeface="Times New Roman"/>
            </a:endParaRPr>
          </a:p>
        </p:txBody>
      </p:sp>
      <p:sp>
        <p:nvSpPr>
          <p:cNvPr id="18" name="Text Box 14">
            <a:extLst>
              <a:ext uri="{FF2B5EF4-FFF2-40B4-BE49-F238E27FC236}">
                <a16:creationId xmlns:a16="http://schemas.microsoft.com/office/drawing/2014/main" id="{FE23FD0B-0B15-5066-64CC-3AFFBFB969C1}"/>
              </a:ext>
            </a:extLst>
          </p:cNvPr>
          <p:cNvSpPr txBox="1"/>
          <p:nvPr/>
        </p:nvSpPr>
        <p:spPr>
          <a:xfrm>
            <a:off x="5859552" y="4148476"/>
            <a:ext cx="2579594" cy="603213"/>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3600">
                <a:effectLst/>
                <a:latin typeface="Century Gothic"/>
                <a:ea typeface="Calibri"/>
                <a:cs typeface="Times New Roman"/>
              </a:rPr>
              <a:t> </a:t>
            </a:r>
            <a:endParaRPr lang="nl-NL" sz="1100">
              <a:effectLst/>
              <a:ea typeface="Calibri"/>
              <a:cs typeface="Times New Roman"/>
            </a:endParaRPr>
          </a:p>
        </p:txBody>
      </p:sp>
      <p:grpSp>
        <p:nvGrpSpPr>
          <p:cNvPr id="20" name="Groep 19">
            <a:extLst>
              <a:ext uri="{FF2B5EF4-FFF2-40B4-BE49-F238E27FC236}">
                <a16:creationId xmlns:a16="http://schemas.microsoft.com/office/drawing/2014/main" id="{CD935A4B-1989-C507-BB92-AF50E4034B12}"/>
              </a:ext>
            </a:extLst>
          </p:cNvPr>
          <p:cNvGrpSpPr/>
          <p:nvPr/>
        </p:nvGrpSpPr>
        <p:grpSpPr>
          <a:xfrm>
            <a:off x="242474" y="75959"/>
            <a:ext cx="8939322" cy="6469365"/>
            <a:chOff x="242474" y="75959"/>
            <a:chExt cx="8939322" cy="6469365"/>
          </a:xfrm>
        </p:grpSpPr>
        <p:sp>
          <p:nvSpPr>
            <p:cNvPr id="2" name="Rechthoek 1">
              <a:extLst>
                <a:ext uri="{FF2B5EF4-FFF2-40B4-BE49-F238E27FC236}">
                  <a16:creationId xmlns:a16="http://schemas.microsoft.com/office/drawing/2014/main" id="{268A550C-C41B-8778-D59A-12F90275A4B6}"/>
                </a:ext>
              </a:extLst>
            </p:cNvPr>
            <p:cNvSpPr/>
            <p:nvPr/>
          </p:nvSpPr>
          <p:spPr>
            <a:xfrm>
              <a:off x="251520" y="260648"/>
              <a:ext cx="8712968" cy="612068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 name="Rechthoek 2">
              <a:extLst>
                <a:ext uri="{FF2B5EF4-FFF2-40B4-BE49-F238E27FC236}">
                  <a16:creationId xmlns:a16="http://schemas.microsoft.com/office/drawing/2014/main" id="{827DC52E-069A-4820-CAF4-13202D6281B8}"/>
                </a:ext>
              </a:extLst>
            </p:cNvPr>
            <p:cNvSpPr/>
            <p:nvPr/>
          </p:nvSpPr>
          <p:spPr>
            <a:xfrm rot="19503565">
              <a:off x="8607157" y="6169977"/>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4B92F022-EA29-CA90-7CE5-6A67388C41EB}"/>
                </a:ext>
              </a:extLst>
            </p:cNvPr>
            <p:cNvSpPr/>
            <p:nvPr/>
          </p:nvSpPr>
          <p:spPr>
            <a:xfrm rot="2811539">
              <a:off x="43182" y="6169977"/>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8" name="Rechthoek 7">
              <a:extLst>
                <a:ext uri="{FF2B5EF4-FFF2-40B4-BE49-F238E27FC236}">
                  <a16:creationId xmlns:a16="http://schemas.microsoft.com/office/drawing/2014/main" id="{06FB1018-0765-5433-C361-F3336EC1338C}"/>
                </a:ext>
              </a:extLst>
            </p:cNvPr>
            <p:cNvSpPr/>
            <p:nvPr/>
          </p:nvSpPr>
          <p:spPr>
            <a:xfrm rot="8002306">
              <a:off x="73955" y="275787"/>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Rechthoek 6">
              <a:extLst>
                <a:ext uri="{FF2B5EF4-FFF2-40B4-BE49-F238E27FC236}">
                  <a16:creationId xmlns:a16="http://schemas.microsoft.com/office/drawing/2014/main" id="{24D04831-7CEE-B299-42E8-3DE5F463B113}"/>
                </a:ext>
              </a:extLst>
            </p:cNvPr>
            <p:cNvSpPr/>
            <p:nvPr/>
          </p:nvSpPr>
          <p:spPr>
            <a:xfrm rot="2811539">
              <a:off x="8581910" y="275251"/>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cxnSp>
        <p:nvCxnSpPr>
          <p:cNvPr id="21" name="Rechte verbindingslijn 20">
            <a:extLst>
              <a:ext uri="{FF2B5EF4-FFF2-40B4-BE49-F238E27FC236}">
                <a16:creationId xmlns:a16="http://schemas.microsoft.com/office/drawing/2014/main" id="{6DD8EE4B-59B7-6B50-24F2-5033D3BB5AED}"/>
              </a:ext>
            </a:extLst>
          </p:cNvPr>
          <p:cNvCxnSpPr>
            <a:cxnSpLocks/>
            <a:endCxn id="19" idx="2"/>
          </p:cNvCxnSpPr>
          <p:nvPr/>
        </p:nvCxnSpPr>
        <p:spPr>
          <a:xfrm flipV="1">
            <a:off x="5134293" y="1231047"/>
            <a:ext cx="218959" cy="1286066"/>
          </a:xfrm>
          <a:prstGeom prst="line">
            <a:avLst/>
          </a:prstGeom>
          <a:ln w="38100">
            <a:solidFill>
              <a:srgbClr val="387038"/>
            </a:solidFill>
          </a:ln>
        </p:spPr>
        <p:style>
          <a:lnRef idx="1">
            <a:schemeClr val="accent1"/>
          </a:lnRef>
          <a:fillRef idx="0">
            <a:schemeClr val="accent1"/>
          </a:fillRef>
          <a:effectRef idx="0">
            <a:schemeClr val="accent1"/>
          </a:effectRef>
          <a:fontRef idx="minor">
            <a:schemeClr val="tx1"/>
          </a:fontRef>
        </p:style>
      </p:cxnSp>
      <p:sp>
        <p:nvSpPr>
          <p:cNvPr id="4" name="Text Box 14">
            <a:extLst>
              <a:ext uri="{FF2B5EF4-FFF2-40B4-BE49-F238E27FC236}">
                <a16:creationId xmlns:a16="http://schemas.microsoft.com/office/drawing/2014/main" id="{5A0CFAB9-D229-A932-60CF-0A0CA576740B}"/>
              </a:ext>
            </a:extLst>
          </p:cNvPr>
          <p:cNvSpPr txBox="1"/>
          <p:nvPr/>
        </p:nvSpPr>
        <p:spPr>
          <a:xfrm>
            <a:off x="3638531" y="2087531"/>
            <a:ext cx="4155558" cy="980966"/>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4800">
                <a:effectLst/>
                <a:latin typeface="Century Gothic"/>
                <a:ea typeface="Calibri"/>
                <a:cs typeface="Times New Roman"/>
              </a:rPr>
              <a:t> </a:t>
            </a:r>
            <a:endParaRPr lang="nl-NL" sz="1100">
              <a:effectLst/>
              <a:ea typeface="Calibri"/>
              <a:cs typeface="Times New Roman"/>
            </a:endParaRPr>
          </a:p>
        </p:txBody>
      </p:sp>
      <p:sp>
        <p:nvSpPr>
          <p:cNvPr id="9" name="Tekstvak 2">
            <a:extLst>
              <a:ext uri="{FF2B5EF4-FFF2-40B4-BE49-F238E27FC236}">
                <a16:creationId xmlns:a16="http://schemas.microsoft.com/office/drawing/2014/main" id="{CD1C0364-D82A-2F79-90AE-EF25BED50F43}"/>
              </a:ext>
            </a:extLst>
          </p:cNvPr>
          <p:cNvSpPr txBox="1">
            <a:spLocks noChangeArrowheads="1"/>
          </p:cNvSpPr>
          <p:nvPr/>
        </p:nvSpPr>
        <p:spPr bwMode="auto">
          <a:xfrm>
            <a:off x="3490800" y="2144384"/>
            <a:ext cx="4451020" cy="576064"/>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5400" b="1">
                <a:latin typeface="Century Gothic" panose="020B0502020202020204" pitchFamily="34" charset="0"/>
                <a:ea typeface="Calibri"/>
                <a:cs typeface="Times New Roman"/>
              </a:rPr>
              <a:t>bevatten</a:t>
            </a:r>
            <a:endParaRPr lang="nl-NL" sz="6000" b="1">
              <a:effectLst/>
              <a:latin typeface="Century Gothic" panose="020B0502020202020204" pitchFamily="34" charset="0"/>
              <a:ea typeface="Calibri"/>
              <a:cs typeface="Times New Roman"/>
            </a:endParaRPr>
          </a:p>
        </p:txBody>
      </p:sp>
      <p:sp>
        <p:nvSpPr>
          <p:cNvPr id="10" name="Text Box 14">
            <a:extLst>
              <a:ext uri="{FF2B5EF4-FFF2-40B4-BE49-F238E27FC236}">
                <a16:creationId xmlns:a16="http://schemas.microsoft.com/office/drawing/2014/main" id="{C4C4BF76-54C7-D988-27A1-C9C54D6168DF}"/>
              </a:ext>
            </a:extLst>
          </p:cNvPr>
          <p:cNvSpPr txBox="1"/>
          <p:nvPr/>
        </p:nvSpPr>
        <p:spPr>
          <a:xfrm>
            <a:off x="3638531" y="3078803"/>
            <a:ext cx="3775638" cy="594687"/>
          </a:xfrm>
          <a:prstGeom prst="rect">
            <a:avLst/>
          </a:prstGeom>
          <a:solidFill>
            <a:srgbClr val="F7FBF7"/>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en-US" sz="2800">
                <a:effectLst/>
                <a:latin typeface="Century Gothic"/>
                <a:ea typeface="Calibri"/>
                <a:cs typeface="Times New Roman"/>
              </a:rPr>
              <a:t> </a:t>
            </a:r>
            <a:endParaRPr lang="nl-NL" sz="1100">
              <a:effectLst/>
              <a:ea typeface="Calibri"/>
              <a:cs typeface="Times New Roman"/>
            </a:endParaRPr>
          </a:p>
        </p:txBody>
      </p:sp>
      <p:sp>
        <p:nvSpPr>
          <p:cNvPr id="17" name="Tekstvak 2">
            <a:extLst>
              <a:ext uri="{FF2B5EF4-FFF2-40B4-BE49-F238E27FC236}">
                <a16:creationId xmlns:a16="http://schemas.microsoft.com/office/drawing/2014/main" id="{227CA16B-4234-82C1-4F21-13C3691003F0}"/>
              </a:ext>
            </a:extLst>
          </p:cNvPr>
          <p:cNvSpPr txBox="1">
            <a:spLocks noChangeArrowheads="1"/>
          </p:cNvSpPr>
          <p:nvPr/>
        </p:nvSpPr>
        <p:spPr bwMode="auto">
          <a:xfrm>
            <a:off x="3607751" y="548599"/>
            <a:ext cx="3456241" cy="546270"/>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3600">
                <a:latin typeface="Century Gothic" panose="020B0502020202020204" pitchFamily="34" charset="0"/>
                <a:ea typeface="Calibri"/>
                <a:cs typeface="Times New Roman"/>
              </a:rPr>
              <a:t>de vitamine</a:t>
            </a:r>
          </a:p>
        </p:txBody>
      </p:sp>
      <p:sp>
        <p:nvSpPr>
          <p:cNvPr id="25" name="Tekstvak 2">
            <a:extLst>
              <a:ext uri="{FF2B5EF4-FFF2-40B4-BE49-F238E27FC236}">
                <a16:creationId xmlns:a16="http://schemas.microsoft.com/office/drawing/2014/main" id="{22671915-E30E-24D6-E550-77EC11CBFD82}"/>
              </a:ext>
            </a:extLst>
          </p:cNvPr>
          <p:cNvSpPr txBox="1">
            <a:spLocks noChangeArrowheads="1"/>
          </p:cNvSpPr>
          <p:nvPr/>
        </p:nvSpPr>
        <p:spPr bwMode="auto">
          <a:xfrm>
            <a:off x="5842172" y="4131786"/>
            <a:ext cx="2579594" cy="546270"/>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3600">
                <a:latin typeface="Century Gothic" panose="020B0502020202020204" pitchFamily="34" charset="0"/>
                <a:ea typeface="Calibri"/>
                <a:cs typeface="Times New Roman"/>
              </a:rPr>
              <a:t>de suiker</a:t>
            </a:r>
          </a:p>
        </p:txBody>
      </p:sp>
      <p:sp>
        <p:nvSpPr>
          <p:cNvPr id="26" name="Tekstvak 2">
            <a:extLst>
              <a:ext uri="{FF2B5EF4-FFF2-40B4-BE49-F238E27FC236}">
                <a16:creationId xmlns:a16="http://schemas.microsoft.com/office/drawing/2014/main" id="{DD6C7EFC-2898-74A8-E724-C03731A64B17}"/>
              </a:ext>
            </a:extLst>
          </p:cNvPr>
          <p:cNvSpPr txBox="1">
            <a:spLocks noChangeArrowheads="1"/>
          </p:cNvSpPr>
          <p:nvPr/>
        </p:nvSpPr>
        <p:spPr bwMode="auto">
          <a:xfrm>
            <a:off x="3721318" y="3117054"/>
            <a:ext cx="4072771" cy="478294"/>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800"/>
              </a:spcAft>
            </a:pPr>
            <a:r>
              <a:rPr lang="nl-NL" sz="2800">
                <a:effectLst/>
                <a:latin typeface="Century Gothic" panose="020B0502020202020204" pitchFamily="34" charset="0"/>
                <a:ea typeface="Calibri"/>
                <a:cs typeface="Times New Roman"/>
              </a:rPr>
              <a:t>= in zich hebben</a:t>
            </a:r>
            <a:endParaRPr lang="nl-NL" sz="1100">
              <a:effectLst/>
              <a:latin typeface="Century Gothic" panose="020B0502020202020204" pitchFamily="34" charset="0"/>
              <a:ea typeface="Calibri"/>
              <a:cs typeface="Times New Roman"/>
            </a:endParaRPr>
          </a:p>
        </p:txBody>
      </p:sp>
      <p:sp>
        <p:nvSpPr>
          <p:cNvPr id="36" name="Text Box 14">
            <a:extLst>
              <a:ext uri="{FF2B5EF4-FFF2-40B4-BE49-F238E27FC236}">
                <a16:creationId xmlns:a16="http://schemas.microsoft.com/office/drawing/2014/main" id="{FBDD7207-4A0B-7836-C477-CC25845B7A58}"/>
              </a:ext>
            </a:extLst>
          </p:cNvPr>
          <p:cNvSpPr txBox="1"/>
          <p:nvPr/>
        </p:nvSpPr>
        <p:spPr>
          <a:xfrm>
            <a:off x="450094" y="4074230"/>
            <a:ext cx="3357888" cy="684076"/>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3600">
                <a:effectLst/>
                <a:latin typeface="Century Gothic"/>
                <a:ea typeface="Calibri"/>
                <a:cs typeface="Times New Roman"/>
              </a:rPr>
              <a:t> </a:t>
            </a:r>
            <a:endParaRPr lang="nl-NL" sz="1100">
              <a:effectLst/>
              <a:ea typeface="Calibri"/>
              <a:cs typeface="Times New Roman"/>
            </a:endParaRPr>
          </a:p>
        </p:txBody>
      </p:sp>
      <p:sp>
        <p:nvSpPr>
          <p:cNvPr id="37" name="Tekstvak 2">
            <a:extLst>
              <a:ext uri="{FF2B5EF4-FFF2-40B4-BE49-F238E27FC236}">
                <a16:creationId xmlns:a16="http://schemas.microsoft.com/office/drawing/2014/main" id="{5B99D400-8371-F9AC-9DD9-107B15B7E0E1}"/>
              </a:ext>
            </a:extLst>
          </p:cNvPr>
          <p:cNvSpPr txBox="1">
            <a:spLocks noChangeArrowheads="1"/>
          </p:cNvSpPr>
          <p:nvPr/>
        </p:nvSpPr>
        <p:spPr bwMode="auto">
          <a:xfrm>
            <a:off x="578538" y="4117717"/>
            <a:ext cx="3188829" cy="546270"/>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3600">
                <a:latin typeface="Century Gothic" panose="020B0502020202020204" pitchFamily="34" charset="0"/>
                <a:ea typeface="Calibri"/>
                <a:cs typeface="Times New Roman"/>
              </a:rPr>
              <a:t>het materiaal</a:t>
            </a:r>
          </a:p>
        </p:txBody>
      </p:sp>
      <p:pic>
        <p:nvPicPr>
          <p:cNvPr id="13" name="Afbeelding 12">
            <a:extLst>
              <a:ext uri="{FF2B5EF4-FFF2-40B4-BE49-F238E27FC236}">
                <a16:creationId xmlns:a16="http://schemas.microsoft.com/office/drawing/2014/main" id="{AE3D8BB9-DD65-1D2C-54D8-C24AA789803E}"/>
              </a:ext>
            </a:extLst>
          </p:cNvPr>
          <p:cNvPicPr>
            <a:picLocks noChangeAspect="1"/>
          </p:cNvPicPr>
          <p:nvPr/>
        </p:nvPicPr>
        <p:blipFill>
          <a:blip r:embed="rId4"/>
          <a:stretch>
            <a:fillRect/>
          </a:stretch>
        </p:blipFill>
        <p:spPr>
          <a:xfrm>
            <a:off x="578538" y="461372"/>
            <a:ext cx="2632049" cy="3287931"/>
          </a:xfrm>
          <a:prstGeom prst="rect">
            <a:avLst/>
          </a:prstGeom>
        </p:spPr>
      </p:pic>
      <p:pic>
        <p:nvPicPr>
          <p:cNvPr id="16" name="Afbeelding 15">
            <a:extLst>
              <a:ext uri="{FF2B5EF4-FFF2-40B4-BE49-F238E27FC236}">
                <a16:creationId xmlns:a16="http://schemas.microsoft.com/office/drawing/2014/main" id="{29C4AF9A-9EA8-9012-6069-19218C504666}"/>
              </a:ext>
            </a:extLst>
          </p:cNvPr>
          <p:cNvPicPr>
            <a:picLocks noChangeAspect="1"/>
          </p:cNvPicPr>
          <p:nvPr/>
        </p:nvPicPr>
        <p:blipFill>
          <a:blip r:embed="rId5"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723992" y="4768030"/>
            <a:ext cx="2404438" cy="1547742"/>
          </a:xfrm>
          <a:prstGeom prst="rect">
            <a:avLst/>
          </a:prstGeom>
        </p:spPr>
      </p:pic>
      <p:pic>
        <p:nvPicPr>
          <p:cNvPr id="24" name="Afbeelding 23">
            <a:extLst>
              <a:ext uri="{FF2B5EF4-FFF2-40B4-BE49-F238E27FC236}">
                <a16:creationId xmlns:a16="http://schemas.microsoft.com/office/drawing/2014/main" id="{57874187-CA40-0763-59E7-9D42D9BA1A4F}"/>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05339" y="4778847"/>
            <a:ext cx="2288020" cy="1526109"/>
          </a:xfrm>
          <a:prstGeom prst="rect">
            <a:avLst/>
          </a:prstGeom>
        </p:spPr>
      </p:pic>
      <p:pic>
        <p:nvPicPr>
          <p:cNvPr id="30" name="Afbeelding 29">
            <a:extLst>
              <a:ext uri="{FF2B5EF4-FFF2-40B4-BE49-F238E27FC236}">
                <a16:creationId xmlns:a16="http://schemas.microsoft.com/office/drawing/2014/main" id="{54F472B8-DB68-8F70-A731-D0A64D237AC4}"/>
              </a:ext>
            </a:extLst>
          </p:cNvPr>
          <p:cNvPicPr>
            <a:picLocks noChangeAspect="1"/>
          </p:cNvPicPr>
          <p:nvPr/>
        </p:nvPicPr>
        <p:blipFill>
          <a:blip r:embed="rId7"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6800999" y="627763"/>
            <a:ext cx="1734689" cy="1280201"/>
          </a:xfrm>
          <a:prstGeom prst="rect">
            <a:avLst/>
          </a:prstGeom>
        </p:spPr>
      </p:pic>
      <p:pic>
        <p:nvPicPr>
          <p:cNvPr id="32" name="Afbeelding 31">
            <a:extLst>
              <a:ext uri="{FF2B5EF4-FFF2-40B4-BE49-F238E27FC236}">
                <a16:creationId xmlns:a16="http://schemas.microsoft.com/office/drawing/2014/main" id="{48F23970-0AD2-A903-C8B4-5473B68FEE2D}"/>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flipH="1" flipV="1">
            <a:off x="6391405" y="4736779"/>
            <a:ext cx="1390197" cy="792089"/>
          </a:xfrm>
          <a:prstGeom prst="rect">
            <a:avLst/>
          </a:prstGeom>
        </p:spPr>
      </p:pic>
      <p:pic>
        <p:nvPicPr>
          <p:cNvPr id="38" name="Afbeelding 37">
            <a:extLst>
              <a:ext uri="{FF2B5EF4-FFF2-40B4-BE49-F238E27FC236}">
                <a16:creationId xmlns:a16="http://schemas.microsoft.com/office/drawing/2014/main" id="{85AEB9CF-4138-4DEC-2E9A-C521A13D2793}"/>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flipH="1" flipV="1">
            <a:off x="6583294" y="278773"/>
            <a:ext cx="1390197" cy="792089"/>
          </a:xfrm>
          <a:prstGeom prst="rect">
            <a:avLst/>
          </a:prstGeom>
        </p:spPr>
      </p:pic>
    </p:spTree>
    <p:extLst>
      <p:ext uri="{BB962C8B-B14F-4D97-AF65-F5344CB8AC3E}">
        <p14:creationId xmlns:p14="http://schemas.microsoft.com/office/powerpoint/2010/main" val="42620343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87B545-52F6-1651-C120-C566C2C08123}"/>
            </a:ext>
          </a:extLst>
        </p:cNvPr>
        <p:cNvGrpSpPr/>
        <p:nvPr/>
      </p:nvGrpSpPr>
      <p:grpSpPr>
        <a:xfrm>
          <a:off x="0" y="0"/>
          <a:ext cx="0" cy="0"/>
          <a:chOff x="0" y="0"/>
          <a:chExt cx="0" cy="0"/>
        </a:xfrm>
      </p:grpSpPr>
      <p:cxnSp>
        <p:nvCxnSpPr>
          <p:cNvPr id="27" name="Rechte verbindingslijn 26">
            <a:extLst>
              <a:ext uri="{FF2B5EF4-FFF2-40B4-BE49-F238E27FC236}">
                <a16:creationId xmlns:a16="http://schemas.microsoft.com/office/drawing/2014/main" id="{6444F973-7848-1B0C-2E7F-779D0A4C509F}"/>
              </a:ext>
            </a:extLst>
          </p:cNvPr>
          <p:cNvCxnSpPr>
            <a:cxnSpLocks/>
          </p:cNvCxnSpPr>
          <p:nvPr/>
        </p:nvCxnSpPr>
        <p:spPr>
          <a:xfrm flipH="1" flipV="1">
            <a:off x="5701914" y="3444031"/>
            <a:ext cx="670352" cy="2199831"/>
          </a:xfrm>
          <a:prstGeom prst="line">
            <a:avLst/>
          </a:prstGeom>
          <a:ln w="38100">
            <a:solidFill>
              <a:srgbClr val="387038"/>
            </a:solidFill>
          </a:ln>
        </p:spPr>
        <p:style>
          <a:lnRef idx="1">
            <a:schemeClr val="accent1"/>
          </a:lnRef>
          <a:fillRef idx="0">
            <a:schemeClr val="accent1"/>
          </a:fillRef>
          <a:effectRef idx="0">
            <a:schemeClr val="accent1"/>
          </a:effectRef>
          <a:fontRef idx="minor">
            <a:schemeClr val="tx1"/>
          </a:fontRef>
        </p:style>
      </p:cxnSp>
      <p:cxnSp>
        <p:nvCxnSpPr>
          <p:cNvPr id="29" name="Rechte verbindingslijn 28">
            <a:extLst>
              <a:ext uri="{FF2B5EF4-FFF2-40B4-BE49-F238E27FC236}">
                <a16:creationId xmlns:a16="http://schemas.microsoft.com/office/drawing/2014/main" id="{B55CFFF3-8C75-0895-003F-F2E07927EC58}"/>
              </a:ext>
            </a:extLst>
          </p:cNvPr>
          <p:cNvCxnSpPr>
            <a:cxnSpLocks/>
          </p:cNvCxnSpPr>
          <p:nvPr/>
        </p:nvCxnSpPr>
        <p:spPr>
          <a:xfrm flipV="1">
            <a:off x="2743102" y="3628751"/>
            <a:ext cx="2560759" cy="2106745"/>
          </a:xfrm>
          <a:prstGeom prst="line">
            <a:avLst/>
          </a:prstGeom>
          <a:ln w="38100">
            <a:solidFill>
              <a:srgbClr val="387038"/>
            </a:solidFill>
          </a:ln>
        </p:spPr>
        <p:style>
          <a:lnRef idx="1">
            <a:schemeClr val="accent1"/>
          </a:lnRef>
          <a:fillRef idx="0">
            <a:schemeClr val="accent1"/>
          </a:fillRef>
          <a:effectRef idx="0">
            <a:schemeClr val="accent1"/>
          </a:effectRef>
          <a:fontRef idx="minor">
            <a:schemeClr val="tx1"/>
          </a:fontRef>
        </p:style>
      </p:cxnSp>
      <p:pic>
        <p:nvPicPr>
          <p:cNvPr id="5" name="Afbeelding 4">
            <a:extLst>
              <a:ext uri="{FF2B5EF4-FFF2-40B4-BE49-F238E27FC236}">
                <a16:creationId xmlns:a16="http://schemas.microsoft.com/office/drawing/2014/main" id="{97AD0235-9B1A-FE53-F5E4-F81B6F2E7F52}"/>
              </a:ext>
            </a:extLst>
          </p:cNvPr>
          <p:cNvPicPr/>
          <p:nvPr/>
        </p:nvPicPr>
        <p:blipFill>
          <a:blip r:embed="rId3" cstate="email">
            <a:extLst>
              <a:ext uri="{28A0092B-C50C-407E-A947-70E740481C1C}">
                <a14:useLocalDpi xmlns:a14="http://schemas.microsoft.com/office/drawing/2010/main"/>
              </a:ext>
            </a:extLst>
          </a:blip>
          <a:stretch>
            <a:fillRect/>
          </a:stretch>
        </p:blipFill>
        <p:spPr>
          <a:xfrm>
            <a:off x="7668344" y="6408486"/>
            <a:ext cx="1152129" cy="449513"/>
          </a:xfrm>
          <a:prstGeom prst="rect">
            <a:avLst/>
          </a:prstGeom>
        </p:spPr>
      </p:pic>
      <p:sp>
        <p:nvSpPr>
          <p:cNvPr id="19" name="Text Box 14">
            <a:extLst>
              <a:ext uri="{FF2B5EF4-FFF2-40B4-BE49-F238E27FC236}">
                <a16:creationId xmlns:a16="http://schemas.microsoft.com/office/drawing/2014/main" id="{F8C572B5-8BD0-C0A2-9EFE-8EF94F998C69}"/>
              </a:ext>
            </a:extLst>
          </p:cNvPr>
          <p:cNvSpPr txBox="1"/>
          <p:nvPr/>
        </p:nvSpPr>
        <p:spPr>
          <a:xfrm>
            <a:off x="3709352" y="619312"/>
            <a:ext cx="2818595" cy="706343"/>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3600">
                <a:effectLst/>
                <a:latin typeface="Century Gothic"/>
                <a:ea typeface="Calibri"/>
                <a:cs typeface="Times New Roman"/>
              </a:rPr>
              <a:t> </a:t>
            </a:r>
            <a:endParaRPr lang="nl-NL" sz="1100">
              <a:effectLst/>
              <a:ea typeface="Calibri"/>
              <a:cs typeface="Times New Roman"/>
            </a:endParaRPr>
          </a:p>
        </p:txBody>
      </p:sp>
      <p:sp>
        <p:nvSpPr>
          <p:cNvPr id="18" name="Text Box 14">
            <a:extLst>
              <a:ext uri="{FF2B5EF4-FFF2-40B4-BE49-F238E27FC236}">
                <a16:creationId xmlns:a16="http://schemas.microsoft.com/office/drawing/2014/main" id="{A8BC96B8-6C98-2CA6-F6C1-3541221DEADF}"/>
              </a:ext>
            </a:extLst>
          </p:cNvPr>
          <p:cNvSpPr txBox="1"/>
          <p:nvPr/>
        </p:nvSpPr>
        <p:spPr>
          <a:xfrm>
            <a:off x="4603462" y="5370716"/>
            <a:ext cx="2818379" cy="603213"/>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3600">
                <a:effectLst/>
                <a:latin typeface="Century Gothic"/>
                <a:ea typeface="Calibri"/>
                <a:cs typeface="Times New Roman"/>
              </a:rPr>
              <a:t> </a:t>
            </a:r>
            <a:endParaRPr lang="nl-NL" sz="1100">
              <a:effectLst/>
              <a:ea typeface="Calibri"/>
              <a:cs typeface="Times New Roman"/>
            </a:endParaRPr>
          </a:p>
        </p:txBody>
      </p:sp>
      <p:grpSp>
        <p:nvGrpSpPr>
          <p:cNvPr id="20" name="Groep 19">
            <a:extLst>
              <a:ext uri="{FF2B5EF4-FFF2-40B4-BE49-F238E27FC236}">
                <a16:creationId xmlns:a16="http://schemas.microsoft.com/office/drawing/2014/main" id="{7EE61B60-F9CA-51B9-6AAA-A2FE55BCEFF0}"/>
              </a:ext>
            </a:extLst>
          </p:cNvPr>
          <p:cNvGrpSpPr/>
          <p:nvPr/>
        </p:nvGrpSpPr>
        <p:grpSpPr>
          <a:xfrm>
            <a:off x="242474" y="75959"/>
            <a:ext cx="8939322" cy="6469365"/>
            <a:chOff x="242474" y="75959"/>
            <a:chExt cx="8939322" cy="6469365"/>
          </a:xfrm>
        </p:grpSpPr>
        <p:sp>
          <p:nvSpPr>
            <p:cNvPr id="2" name="Rechthoek 1">
              <a:extLst>
                <a:ext uri="{FF2B5EF4-FFF2-40B4-BE49-F238E27FC236}">
                  <a16:creationId xmlns:a16="http://schemas.microsoft.com/office/drawing/2014/main" id="{8ED5ED07-CB20-FC75-0513-06369EBEF76C}"/>
                </a:ext>
              </a:extLst>
            </p:cNvPr>
            <p:cNvSpPr/>
            <p:nvPr/>
          </p:nvSpPr>
          <p:spPr>
            <a:xfrm>
              <a:off x="251520" y="260648"/>
              <a:ext cx="8712968" cy="612068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 name="Rechthoek 2">
              <a:extLst>
                <a:ext uri="{FF2B5EF4-FFF2-40B4-BE49-F238E27FC236}">
                  <a16:creationId xmlns:a16="http://schemas.microsoft.com/office/drawing/2014/main" id="{A95A2069-EBC1-D6DC-B21A-2AF09D2D4C2D}"/>
                </a:ext>
              </a:extLst>
            </p:cNvPr>
            <p:cNvSpPr/>
            <p:nvPr/>
          </p:nvSpPr>
          <p:spPr>
            <a:xfrm rot="19503565">
              <a:off x="8607157" y="6169977"/>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A8D82808-42A7-B507-DD7E-76CF02116C6E}"/>
                </a:ext>
              </a:extLst>
            </p:cNvPr>
            <p:cNvSpPr/>
            <p:nvPr/>
          </p:nvSpPr>
          <p:spPr>
            <a:xfrm rot="2811539">
              <a:off x="43182" y="6169977"/>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8" name="Rechthoek 7">
              <a:extLst>
                <a:ext uri="{FF2B5EF4-FFF2-40B4-BE49-F238E27FC236}">
                  <a16:creationId xmlns:a16="http://schemas.microsoft.com/office/drawing/2014/main" id="{A2154809-D00C-1079-C2D9-D3CE1FA6AF7C}"/>
                </a:ext>
              </a:extLst>
            </p:cNvPr>
            <p:cNvSpPr/>
            <p:nvPr/>
          </p:nvSpPr>
          <p:spPr>
            <a:xfrm rot="8002306">
              <a:off x="73955" y="275787"/>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Rechthoek 6">
              <a:extLst>
                <a:ext uri="{FF2B5EF4-FFF2-40B4-BE49-F238E27FC236}">
                  <a16:creationId xmlns:a16="http://schemas.microsoft.com/office/drawing/2014/main" id="{A43ACADA-1638-9EF1-301E-60CD77B432D7}"/>
                </a:ext>
              </a:extLst>
            </p:cNvPr>
            <p:cNvSpPr/>
            <p:nvPr/>
          </p:nvSpPr>
          <p:spPr>
            <a:xfrm rot="2811539">
              <a:off x="8581910" y="275251"/>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cxnSp>
        <p:nvCxnSpPr>
          <p:cNvPr id="21" name="Rechte verbindingslijn 20">
            <a:extLst>
              <a:ext uri="{FF2B5EF4-FFF2-40B4-BE49-F238E27FC236}">
                <a16:creationId xmlns:a16="http://schemas.microsoft.com/office/drawing/2014/main" id="{2577D10A-C35C-2A8C-E8F8-A4276AC89EA8}"/>
              </a:ext>
            </a:extLst>
          </p:cNvPr>
          <p:cNvCxnSpPr>
            <a:cxnSpLocks/>
            <a:endCxn id="19" idx="2"/>
          </p:cNvCxnSpPr>
          <p:nvPr/>
        </p:nvCxnSpPr>
        <p:spPr>
          <a:xfrm flipH="1" flipV="1">
            <a:off x="5118650" y="1325655"/>
            <a:ext cx="609217" cy="1408559"/>
          </a:xfrm>
          <a:prstGeom prst="line">
            <a:avLst/>
          </a:prstGeom>
          <a:ln w="38100">
            <a:solidFill>
              <a:srgbClr val="387038"/>
            </a:solidFill>
          </a:ln>
        </p:spPr>
        <p:style>
          <a:lnRef idx="1">
            <a:schemeClr val="accent1"/>
          </a:lnRef>
          <a:fillRef idx="0">
            <a:schemeClr val="accent1"/>
          </a:fillRef>
          <a:effectRef idx="0">
            <a:schemeClr val="accent1"/>
          </a:effectRef>
          <a:fontRef idx="minor">
            <a:schemeClr val="tx1"/>
          </a:fontRef>
        </p:style>
      </p:cxnSp>
      <p:sp>
        <p:nvSpPr>
          <p:cNvPr id="4" name="Text Box 14">
            <a:extLst>
              <a:ext uri="{FF2B5EF4-FFF2-40B4-BE49-F238E27FC236}">
                <a16:creationId xmlns:a16="http://schemas.microsoft.com/office/drawing/2014/main" id="{7C6A087E-A72A-D12B-5417-E6593BF8FB4A}"/>
              </a:ext>
            </a:extLst>
          </p:cNvPr>
          <p:cNvSpPr txBox="1"/>
          <p:nvPr/>
        </p:nvSpPr>
        <p:spPr>
          <a:xfrm>
            <a:off x="3141155" y="2087531"/>
            <a:ext cx="5175261" cy="980966"/>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4800">
                <a:effectLst/>
                <a:latin typeface="Century Gothic"/>
                <a:ea typeface="Calibri"/>
                <a:cs typeface="Times New Roman"/>
              </a:rPr>
              <a:t> </a:t>
            </a:r>
            <a:endParaRPr lang="nl-NL" sz="1100">
              <a:effectLst/>
              <a:ea typeface="Calibri"/>
              <a:cs typeface="Times New Roman"/>
            </a:endParaRPr>
          </a:p>
        </p:txBody>
      </p:sp>
      <p:sp>
        <p:nvSpPr>
          <p:cNvPr id="9" name="Tekstvak 2">
            <a:extLst>
              <a:ext uri="{FF2B5EF4-FFF2-40B4-BE49-F238E27FC236}">
                <a16:creationId xmlns:a16="http://schemas.microsoft.com/office/drawing/2014/main" id="{C4D539A9-030A-A2B1-2C1A-EB19D110CDA1}"/>
              </a:ext>
            </a:extLst>
          </p:cNvPr>
          <p:cNvSpPr txBox="1">
            <a:spLocks noChangeArrowheads="1"/>
          </p:cNvSpPr>
          <p:nvPr/>
        </p:nvSpPr>
        <p:spPr bwMode="auto">
          <a:xfrm>
            <a:off x="2412639" y="2123057"/>
            <a:ext cx="6336704" cy="576064"/>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5400" b="1">
                <a:latin typeface="Century Gothic" panose="020B0502020202020204" pitchFamily="34" charset="0"/>
                <a:ea typeface="Calibri"/>
                <a:cs typeface="Times New Roman"/>
              </a:rPr>
              <a:t>het keurmerk</a:t>
            </a:r>
            <a:endParaRPr lang="nl-NL" sz="6000" b="1">
              <a:effectLst/>
              <a:latin typeface="Century Gothic" panose="020B0502020202020204" pitchFamily="34" charset="0"/>
              <a:ea typeface="Calibri"/>
              <a:cs typeface="Times New Roman"/>
            </a:endParaRPr>
          </a:p>
        </p:txBody>
      </p:sp>
      <p:sp>
        <p:nvSpPr>
          <p:cNvPr id="10" name="Text Box 14">
            <a:extLst>
              <a:ext uri="{FF2B5EF4-FFF2-40B4-BE49-F238E27FC236}">
                <a16:creationId xmlns:a16="http://schemas.microsoft.com/office/drawing/2014/main" id="{C523AEA1-3E73-3898-B3F6-5821B7A282E3}"/>
              </a:ext>
            </a:extLst>
          </p:cNvPr>
          <p:cNvSpPr txBox="1"/>
          <p:nvPr/>
        </p:nvSpPr>
        <p:spPr>
          <a:xfrm>
            <a:off x="3141155" y="3052433"/>
            <a:ext cx="5175261" cy="1370504"/>
          </a:xfrm>
          <a:prstGeom prst="rect">
            <a:avLst/>
          </a:prstGeom>
          <a:solidFill>
            <a:srgbClr val="F7FBF7"/>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en-US" sz="2800">
                <a:effectLst/>
                <a:latin typeface="Century Gothic"/>
                <a:ea typeface="Calibri"/>
                <a:cs typeface="Times New Roman"/>
              </a:rPr>
              <a:t> </a:t>
            </a:r>
            <a:endParaRPr lang="nl-NL" sz="1100">
              <a:effectLst/>
              <a:ea typeface="Calibri"/>
              <a:cs typeface="Times New Roman"/>
            </a:endParaRPr>
          </a:p>
        </p:txBody>
      </p:sp>
      <p:sp>
        <p:nvSpPr>
          <p:cNvPr id="17" name="Tekstvak 2">
            <a:extLst>
              <a:ext uri="{FF2B5EF4-FFF2-40B4-BE49-F238E27FC236}">
                <a16:creationId xmlns:a16="http://schemas.microsoft.com/office/drawing/2014/main" id="{981629D7-2883-2AC9-E3BA-67CD2E54251E}"/>
              </a:ext>
            </a:extLst>
          </p:cNvPr>
          <p:cNvSpPr txBox="1">
            <a:spLocks noChangeArrowheads="1"/>
          </p:cNvSpPr>
          <p:nvPr/>
        </p:nvSpPr>
        <p:spPr bwMode="auto">
          <a:xfrm>
            <a:off x="3530074" y="654301"/>
            <a:ext cx="3177150" cy="546270"/>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3600">
                <a:latin typeface="Century Gothic" panose="020B0502020202020204" pitchFamily="34" charset="0"/>
                <a:ea typeface="Calibri"/>
                <a:cs typeface="Times New Roman"/>
              </a:rPr>
              <a:t>de kwaliteit</a:t>
            </a:r>
          </a:p>
        </p:txBody>
      </p:sp>
      <p:sp>
        <p:nvSpPr>
          <p:cNvPr id="25" name="Tekstvak 2">
            <a:extLst>
              <a:ext uri="{FF2B5EF4-FFF2-40B4-BE49-F238E27FC236}">
                <a16:creationId xmlns:a16="http://schemas.microsoft.com/office/drawing/2014/main" id="{8213F328-C0C2-F52D-BE15-AD1C11EF3E57}"/>
              </a:ext>
            </a:extLst>
          </p:cNvPr>
          <p:cNvSpPr txBox="1">
            <a:spLocks noChangeArrowheads="1"/>
          </p:cNvSpPr>
          <p:nvPr/>
        </p:nvSpPr>
        <p:spPr bwMode="auto">
          <a:xfrm>
            <a:off x="4572000" y="5314243"/>
            <a:ext cx="2818379" cy="546270"/>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3600">
                <a:latin typeface="Century Gothic" panose="020B0502020202020204" pitchFamily="34" charset="0"/>
                <a:ea typeface="Calibri"/>
                <a:cs typeface="Times New Roman"/>
              </a:rPr>
              <a:t>controleren</a:t>
            </a:r>
          </a:p>
        </p:txBody>
      </p:sp>
      <p:sp>
        <p:nvSpPr>
          <p:cNvPr id="26" name="Tekstvak 2">
            <a:extLst>
              <a:ext uri="{FF2B5EF4-FFF2-40B4-BE49-F238E27FC236}">
                <a16:creationId xmlns:a16="http://schemas.microsoft.com/office/drawing/2014/main" id="{0D5F3C81-5D19-06B0-0416-38DFD0234F98}"/>
              </a:ext>
            </a:extLst>
          </p:cNvPr>
          <p:cNvSpPr txBox="1">
            <a:spLocks noChangeArrowheads="1"/>
          </p:cNvSpPr>
          <p:nvPr/>
        </p:nvSpPr>
        <p:spPr bwMode="auto">
          <a:xfrm>
            <a:off x="3200291" y="3106500"/>
            <a:ext cx="5394715" cy="407649"/>
          </a:xfrm>
          <a:prstGeom prst="rect">
            <a:avLst/>
          </a:prstGeom>
          <a:noFill/>
          <a:ln w="9525">
            <a:noFill/>
            <a:miter lim="800000"/>
            <a:headEnd/>
            <a:tailEnd/>
          </a:ln>
        </p:spPr>
        <p:txBody>
          <a:bodyPr rot="0" vert="horz" wrap="square" lIns="91440" tIns="45720" rIns="91440" bIns="45720" anchor="t" anchorCtr="0">
            <a:noAutofit/>
          </a:bodyPr>
          <a:lstStyle/>
          <a:p>
            <a:pPr>
              <a:lnSpc>
                <a:spcPct val="90000"/>
              </a:lnSpc>
              <a:spcAft>
                <a:spcPts val="800"/>
              </a:spcAft>
            </a:pPr>
            <a:r>
              <a:rPr lang="nl-NL" sz="2800">
                <a:effectLst/>
                <a:latin typeface="Century Gothic" panose="020B0502020202020204" pitchFamily="34" charset="0"/>
                <a:ea typeface="Calibri"/>
                <a:cs typeface="Times New Roman"/>
              </a:rPr>
              <a:t>= het teken dat laat zien dat een product gekeurd is en voldoet aan bepaalde eisen</a:t>
            </a:r>
            <a:endParaRPr lang="nl-NL" sz="1100">
              <a:effectLst/>
              <a:latin typeface="Century Gothic" panose="020B0502020202020204" pitchFamily="34" charset="0"/>
              <a:ea typeface="Calibri"/>
              <a:cs typeface="Times New Roman"/>
            </a:endParaRPr>
          </a:p>
        </p:txBody>
      </p:sp>
      <p:sp>
        <p:nvSpPr>
          <p:cNvPr id="36" name="Text Box 14">
            <a:extLst>
              <a:ext uri="{FF2B5EF4-FFF2-40B4-BE49-F238E27FC236}">
                <a16:creationId xmlns:a16="http://schemas.microsoft.com/office/drawing/2014/main" id="{3DCA3ACF-7A7D-8F3F-EDA5-33311D40D9F6}"/>
              </a:ext>
            </a:extLst>
          </p:cNvPr>
          <p:cNvSpPr txBox="1"/>
          <p:nvPr/>
        </p:nvSpPr>
        <p:spPr>
          <a:xfrm>
            <a:off x="642990" y="5573928"/>
            <a:ext cx="2304255" cy="684076"/>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3600">
                <a:effectLst/>
                <a:latin typeface="Century Gothic"/>
                <a:ea typeface="Calibri"/>
                <a:cs typeface="Times New Roman"/>
              </a:rPr>
              <a:t> </a:t>
            </a:r>
            <a:endParaRPr lang="nl-NL" sz="1100">
              <a:effectLst/>
              <a:ea typeface="Calibri"/>
              <a:cs typeface="Times New Roman"/>
            </a:endParaRPr>
          </a:p>
        </p:txBody>
      </p:sp>
      <p:sp>
        <p:nvSpPr>
          <p:cNvPr id="37" name="Tekstvak 2">
            <a:extLst>
              <a:ext uri="{FF2B5EF4-FFF2-40B4-BE49-F238E27FC236}">
                <a16:creationId xmlns:a16="http://schemas.microsoft.com/office/drawing/2014/main" id="{4700C71D-BE93-2C73-CCE8-85802D1FB0AE}"/>
              </a:ext>
            </a:extLst>
          </p:cNvPr>
          <p:cNvSpPr txBox="1">
            <a:spLocks noChangeArrowheads="1"/>
          </p:cNvSpPr>
          <p:nvPr/>
        </p:nvSpPr>
        <p:spPr bwMode="auto">
          <a:xfrm>
            <a:off x="268168" y="5582839"/>
            <a:ext cx="3053897" cy="546270"/>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3600">
                <a:latin typeface="Century Gothic" panose="020B0502020202020204" pitchFamily="34" charset="0"/>
                <a:ea typeface="Calibri"/>
                <a:cs typeface="Times New Roman"/>
              </a:rPr>
              <a:t>het logo</a:t>
            </a:r>
          </a:p>
        </p:txBody>
      </p:sp>
      <p:pic>
        <p:nvPicPr>
          <p:cNvPr id="12" name="Afbeelding 11">
            <a:extLst>
              <a:ext uri="{FF2B5EF4-FFF2-40B4-BE49-F238E27FC236}">
                <a16:creationId xmlns:a16="http://schemas.microsoft.com/office/drawing/2014/main" id="{258D039D-F5D8-7EB4-D333-CD02432B7932}"/>
              </a:ext>
            </a:extLst>
          </p:cNvPr>
          <p:cNvPicPr>
            <a:picLocks noChangeAspect="1"/>
          </p:cNvPicPr>
          <p:nvPr/>
        </p:nvPicPr>
        <p:blipFill>
          <a:blip r:embed="rId4"/>
          <a:stretch>
            <a:fillRect/>
          </a:stretch>
        </p:blipFill>
        <p:spPr>
          <a:xfrm>
            <a:off x="298624" y="434463"/>
            <a:ext cx="2830499" cy="3689288"/>
          </a:xfrm>
          <a:prstGeom prst="rect">
            <a:avLst/>
          </a:prstGeom>
        </p:spPr>
      </p:pic>
      <p:pic>
        <p:nvPicPr>
          <p:cNvPr id="22" name="Afbeelding 21">
            <a:extLst>
              <a:ext uri="{FF2B5EF4-FFF2-40B4-BE49-F238E27FC236}">
                <a16:creationId xmlns:a16="http://schemas.microsoft.com/office/drawing/2014/main" id="{43FF8D96-9A87-6C56-7589-D12A6E4D4364}"/>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7669" y="4336618"/>
            <a:ext cx="1217449" cy="1163676"/>
          </a:xfrm>
          <a:prstGeom prst="rect">
            <a:avLst/>
          </a:prstGeom>
        </p:spPr>
      </p:pic>
      <p:pic>
        <p:nvPicPr>
          <p:cNvPr id="30" name="Afbeelding 29">
            <a:extLst>
              <a:ext uri="{FF2B5EF4-FFF2-40B4-BE49-F238E27FC236}">
                <a16:creationId xmlns:a16="http://schemas.microsoft.com/office/drawing/2014/main" id="{8DEB88E2-2FF3-3F5B-69C1-A5E219A475CE}"/>
              </a:ext>
            </a:extLst>
          </p:cNvPr>
          <p:cNvPicPr>
            <a:picLocks noChangeAspect="1"/>
          </p:cNvPicPr>
          <p:nvPr/>
        </p:nvPicPr>
        <p:blipFill>
          <a:blip r:embed="rId6"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7474951" y="4701382"/>
            <a:ext cx="1202530" cy="1413552"/>
          </a:xfrm>
          <a:prstGeom prst="rect">
            <a:avLst/>
          </a:prstGeom>
        </p:spPr>
      </p:pic>
      <p:pic>
        <p:nvPicPr>
          <p:cNvPr id="38" name="Afbeelding 37">
            <a:extLst>
              <a:ext uri="{FF2B5EF4-FFF2-40B4-BE49-F238E27FC236}">
                <a16:creationId xmlns:a16="http://schemas.microsoft.com/office/drawing/2014/main" id="{148C4785-55B0-0F3A-269A-A91221DCC9A5}"/>
              </a:ext>
            </a:extLst>
          </p:cNvPr>
          <p:cNvPicPr>
            <a:picLocks noChangeAspect="1"/>
          </p:cNvPicPr>
          <p:nvPr/>
        </p:nvPicPr>
        <p:blipFill>
          <a:blip r:embed="rId7"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6450227" y="275862"/>
            <a:ext cx="2351794" cy="1079103"/>
          </a:xfrm>
          <a:prstGeom prst="rect">
            <a:avLst/>
          </a:prstGeom>
        </p:spPr>
      </p:pic>
    </p:spTree>
    <p:extLst>
      <p:ext uri="{BB962C8B-B14F-4D97-AF65-F5344CB8AC3E}">
        <p14:creationId xmlns:p14="http://schemas.microsoft.com/office/powerpoint/2010/main" val="38798254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D7733F-7D20-BC2F-F312-B98235B92103}"/>
            </a:ext>
          </a:extLst>
        </p:cNvPr>
        <p:cNvGrpSpPr/>
        <p:nvPr/>
      </p:nvGrpSpPr>
      <p:grpSpPr>
        <a:xfrm>
          <a:off x="0" y="0"/>
          <a:ext cx="0" cy="0"/>
          <a:chOff x="0" y="0"/>
          <a:chExt cx="0" cy="0"/>
        </a:xfrm>
      </p:grpSpPr>
      <p:cxnSp>
        <p:nvCxnSpPr>
          <p:cNvPr id="27" name="Rechte verbindingslijn 26">
            <a:extLst>
              <a:ext uri="{FF2B5EF4-FFF2-40B4-BE49-F238E27FC236}">
                <a16:creationId xmlns:a16="http://schemas.microsoft.com/office/drawing/2014/main" id="{F9AFA970-256D-CD95-2CEB-20F9449498A9}"/>
              </a:ext>
            </a:extLst>
          </p:cNvPr>
          <p:cNvCxnSpPr>
            <a:cxnSpLocks/>
          </p:cNvCxnSpPr>
          <p:nvPr/>
        </p:nvCxnSpPr>
        <p:spPr>
          <a:xfrm flipH="1" flipV="1">
            <a:off x="5208597" y="3426852"/>
            <a:ext cx="1362937" cy="1245196"/>
          </a:xfrm>
          <a:prstGeom prst="line">
            <a:avLst/>
          </a:prstGeom>
          <a:ln w="38100">
            <a:solidFill>
              <a:srgbClr val="387038"/>
            </a:solidFill>
          </a:ln>
        </p:spPr>
        <p:style>
          <a:lnRef idx="1">
            <a:schemeClr val="accent1"/>
          </a:lnRef>
          <a:fillRef idx="0">
            <a:schemeClr val="accent1"/>
          </a:fillRef>
          <a:effectRef idx="0">
            <a:schemeClr val="accent1"/>
          </a:effectRef>
          <a:fontRef idx="minor">
            <a:schemeClr val="tx1"/>
          </a:fontRef>
        </p:style>
      </p:cxnSp>
      <p:cxnSp>
        <p:nvCxnSpPr>
          <p:cNvPr id="29" name="Rechte verbindingslijn 28">
            <a:extLst>
              <a:ext uri="{FF2B5EF4-FFF2-40B4-BE49-F238E27FC236}">
                <a16:creationId xmlns:a16="http://schemas.microsoft.com/office/drawing/2014/main" id="{DC04C97E-26ED-ADC3-4FDD-EEA6B1114C4B}"/>
              </a:ext>
            </a:extLst>
          </p:cNvPr>
          <p:cNvCxnSpPr>
            <a:cxnSpLocks/>
          </p:cNvCxnSpPr>
          <p:nvPr/>
        </p:nvCxnSpPr>
        <p:spPr>
          <a:xfrm flipV="1">
            <a:off x="1647434" y="3551861"/>
            <a:ext cx="2073884" cy="837883"/>
          </a:xfrm>
          <a:prstGeom prst="line">
            <a:avLst/>
          </a:prstGeom>
          <a:ln w="38100">
            <a:solidFill>
              <a:srgbClr val="387038"/>
            </a:solidFill>
          </a:ln>
        </p:spPr>
        <p:style>
          <a:lnRef idx="1">
            <a:schemeClr val="accent1"/>
          </a:lnRef>
          <a:fillRef idx="0">
            <a:schemeClr val="accent1"/>
          </a:fillRef>
          <a:effectRef idx="0">
            <a:schemeClr val="accent1"/>
          </a:effectRef>
          <a:fontRef idx="minor">
            <a:schemeClr val="tx1"/>
          </a:fontRef>
        </p:style>
      </p:cxnSp>
      <p:pic>
        <p:nvPicPr>
          <p:cNvPr id="5" name="Afbeelding 4">
            <a:extLst>
              <a:ext uri="{FF2B5EF4-FFF2-40B4-BE49-F238E27FC236}">
                <a16:creationId xmlns:a16="http://schemas.microsoft.com/office/drawing/2014/main" id="{0E76214E-79B1-3792-4280-CDF28EED43EE}"/>
              </a:ext>
            </a:extLst>
          </p:cNvPr>
          <p:cNvPicPr/>
          <p:nvPr/>
        </p:nvPicPr>
        <p:blipFill>
          <a:blip r:embed="rId3" cstate="email">
            <a:extLst>
              <a:ext uri="{28A0092B-C50C-407E-A947-70E740481C1C}">
                <a14:useLocalDpi xmlns:a14="http://schemas.microsoft.com/office/drawing/2010/main"/>
              </a:ext>
            </a:extLst>
          </a:blip>
          <a:stretch>
            <a:fillRect/>
          </a:stretch>
        </p:blipFill>
        <p:spPr>
          <a:xfrm>
            <a:off x="7668344" y="6408486"/>
            <a:ext cx="1152129" cy="449513"/>
          </a:xfrm>
          <a:prstGeom prst="rect">
            <a:avLst/>
          </a:prstGeom>
        </p:spPr>
      </p:pic>
      <p:sp>
        <p:nvSpPr>
          <p:cNvPr id="19" name="Text Box 14">
            <a:extLst>
              <a:ext uri="{FF2B5EF4-FFF2-40B4-BE49-F238E27FC236}">
                <a16:creationId xmlns:a16="http://schemas.microsoft.com/office/drawing/2014/main" id="{216FAFA9-0B0F-7D59-FC58-3E936DAE3DE7}"/>
              </a:ext>
            </a:extLst>
          </p:cNvPr>
          <p:cNvSpPr txBox="1"/>
          <p:nvPr/>
        </p:nvSpPr>
        <p:spPr>
          <a:xfrm>
            <a:off x="2697501" y="810042"/>
            <a:ext cx="2378555" cy="706343"/>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3600">
                <a:effectLst/>
                <a:latin typeface="Century Gothic"/>
                <a:ea typeface="Calibri"/>
                <a:cs typeface="Times New Roman"/>
              </a:rPr>
              <a:t> </a:t>
            </a:r>
            <a:endParaRPr lang="nl-NL" sz="1100">
              <a:effectLst/>
              <a:ea typeface="Calibri"/>
              <a:cs typeface="Times New Roman"/>
            </a:endParaRPr>
          </a:p>
        </p:txBody>
      </p:sp>
      <p:sp>
        <p:nvSpPr>
          <p:cNvPr id="18" name="Text Box 14">
            <a:extLst>
              <a:ext uri="{FF2B5EF4-FFF2-40B4-BE49-F238E27FC236}">
                <a16:creationId xmlns:a16="http://schemas.microsoft.com/office/drawing/2014/main" id="{683516FC-D7D9-1E59-16E3-347614AAF18C}"/>
              </a:ext>
            </a:extLst>
          </p:cNvPr>
          <p:cNvSpPr txBox="1"/>
          <p:nvPr/>
        </p:nvSpPr>
        <p:spPr>
          <a:xfrm>
            <a:off x="6107188" y="4355537"/>
            <a:ext cx="2785291" cy="603213"/>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3600">
                <a:effectLst/>
                <a:latin typeface="Century Gothic"/>
                <a:ea typeface="Calibri"/>
                <a:cs typeface="Times New Roman"/>
              </a:rPr>
              <a:t> </a:t>
            </a:r>
            <a:endParaRPr lang="nl-NL" sz="1100">
              <a:effectLst/>
              <a:ea typeface="Calibri"/>
              <a:cs typeface="Times New Roman"/>
            </a:endParaRPr>
          </a:p>
        </p:txBody>
      </p:sp>
      <p:grpSp>
        <p:nvGrpSpPr>
          <p:cNvPr id="20" name="Groep 19">
            <a:extLst>
              <a:ext uri="{FF2B5EF4-FFF2-40B4-BE49-F238E27FC236}">
                <a16:creationId xmlns:a16="http://schemas.microsoft.com/office/drawing/2014/main" id="{FCC6A30A-C800-CF63-68B0-1C400FAA81BE}"/>
              </a:ext>
            </a:extLst>
          </p:cNvPr>
          <p:cNvGrpSpPr/>
          <p:nvPr/>
        </p:nvGrpSpPr>
        <p:grpSpPr>
          <a:xfrm>
            <a:off x="242474" y="75959"/>
            <a:ext cx="8939322" cy="6469365"/>
            <a:chOff x="242474" y="75959"/>
            <a:chExt cx="8939322" cy="6469365"/>
          </a:xfrm>
        </p:grpSpPr>
        <p:sp>
          <p:nvSpPr>
            <p:cNvPr id="2" name="Rechthoek 1">
              <a:extLst>
                <a:ext uri="{FF2B5EF4-FFF2-40B4-BE49-F238E27FC236}">
                  <a16:creationId xmlns:a16="http://schemas.microsoft.com/office/drawing/2014/main" id="{DC201947-1297-1FB6-8D87-8D399E22C3D6}"/>
                </a:ext>
              </a:extLst>
            </p:cNvPr>
            <p:cNvSpPr/>
            <p:nvPr/>
          </p:nvSpPr>
          <p:spPr>
            <a:xfrm>
              <a:off x="251520" y="260648"/>
              <a:ext cx="8712968" cy="612068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 name="Rechthoek 2">
              <a:extLst>
                <a:ext uri="{FF2B5EF4-FFF2-40B4-BE49-F238E27FC236}">
                  <a16:creationId xmlns:a16="http://schemas.microsoft.com/office/drawing/2014/main" id="{CAC4B098-11D0-D139-E648-1AB88FCA62A2}"/>
                </a:ext>
              </a:extLst>
            </p:cNvPr>
            <p:cNvSpPr/>
            <p:nvPr/>
          </p:nvSpPr>
          <p:spPr>
            <a:xfrm rot="19503565">
              <a:off x="8607157" y="6169977"/>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4FA29844-1CDD-4F74-5A34-95E0FEE17138}"/>
                </a:ext>
              </a:extLst>
            </p:cNvPr>
            <p:cNvSpPr/>
            <p:nvPr/>
          </p:nvSpPr>
          <p:spPr>
            <a:xfrm rot="2811539">
              <a:off x="43182" y="6169977"/>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8" name="Rechthoek 7">
              <a:extLst>
                <a:ext uri="{FF2B5EF4-FFF2-40B4-BE49-F238E27FC236}">
                  <a16:creationId xmlns:a16="http://schemas.microsoft.com/office/drawing/2014/main" id="{D18415DF-3915-D5DA-24F8-40D179F9982B}"/>
                </a:ext>
              </a:extLst>
            </p:cNvPr>
            <p:cNvSpPr/>
            <p:nvPr/>
          </p:nvSpPr>
          <p:spPr>
            <a:xfrm rot="8002306">
              <a:off x="73955" y="275787"/>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Rechthoek 6">
              <a:extLst>
                <a:ext uri="{FF2B5EF4-FFF2-40B4-BE49-F238E27FC236}">
                  <a16:creationId xmlns:a16="http://schemas.microsoft.com/office/drawing/2014/main" id="{871E3E9A-DA46-EC8B-6885-AEFD292E4F32}"/>
                </a:ext>
              </a:extLst>
            </p:cNvPr>
            <p:cNvSpPr/>
            <p:nvPr/>
          </p:nvSpPr>
          <p:spPr>
            <a:xfrm rot="2811539">
              <a:off x="8581910" y="275251"/>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cxnSp>
        <p:nvCxnSpPr>
          <p:cNvPr id="21" name="Rechte verbindingslijn 20">
            <a:extLst>
              <a:ext uri="{FF2B5EF4-FFF2-40B4-BE49-F238E27FC236}">
                <a16:creationId xmlns:a16="http://schemas.microsoft.com/office/drawing/2014/main" id="{D5036D6E-C588-D74D-AA95-3BE8C0B0A370}"/>
              </a:ext>
            </a:extLst>
          </p:cNvPr>
          <p:cNvCxnSpPr>
            <a:cxnSpLocks/>
            <a:endCxn id="19" idx="2"/>
          </p:cNvCxnSpPr>
          <p:nvPr/>
        </p:nvCxnSpPr>
        <p:spPr>
          <a:xfrm flipH="1" flipV="1">
            <a:off x="3886779" y="1516385"/>
            <a:ext cx="829237" cy="1408559"/>
          </a:xfrm>
          <a:prstGeom prst="line">
            <a:avLst/>
          </a:prstGeom>
          <a:ln w="38100">
            <a:solidFill>
              <a:srgbClr val="387038"/>
            </a:solidFill>
          </a:ln>
        </p:spPr>
        <p:style>
          <a:lnRef idx="1">
            <a:schemeClr val="accent1"/>
          </a:lnRef>
          <a:fillRef idx="0">
            <a:schemeClr val="accent1"/>
          </a:fillRef>
          <a:effectRef idx="0">
            <a:schemeClr val="accent1"/>
          </a:effectRef>
          <a:fontRef idx="minor">
            <a:schemeClr val="tx1"/>
          </a:fontRef>
        </p:style>
      </p:cxnSp>
      <p:sp>
        <p:nvSpPr>
          <p:cNvPr id="4" name="Text Box 14">
            <a:extLst>
              <a:ext uri="{FF2B5EF4-FFF2-40B4-BE49-F238E27FC236}">
                <a16:creationId xmlns:a16="http://schemas.microsoft.com/office/drawing/2014/main" id="{A9684582-F7F5-B338-7537-98D05A783871}"/>
              </a:ext>
            </a:extLst>
          </p:cNvPr>
          <p:cNvSpPr txBox="1"/>
          <p:nvPr/>
        </p:nvSpPr>
        <p:spPr>
          <a:xfrm>
            <a:off x="2604619" y="2087531"/>
            <a:ext cx="6071837" cy="980966"/>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4800">
                <a:effectLst/>
                <a:latin typeface="Century Gothic"/>
                <a:ea typeface="Calibri"/>
                <a:cs typeface="Times New Roman"/>
              </a:rPr>
              <a:t> </a:t>
            </a:r>
            <a:endParaRPr lang="nl-NL" sz="1100">
              <a:effectLst/>
              <a:ea typeface="Calibri"/>
              <a:cs typeface="Times New Roman"/>
            </a:endParaRPr>
          </a:p>
        </p:txBody>
      </p:sp>
      <p:sp>
        <p:nvSpPr>
          <p:cNvPr id="9" name="Tekstvak 2">
            <a:extLst>
              <a:ext uri="{FF2B5EF4-FFF2-40B4-BE49-F238E27FC236}">
                <a16:creationId xmlns:a16="http://schemas.microsoft.com/office/drawing/2014/main" id="{0C7C398F-EB51-5741-37EE-0A11898F0927}"/>
              </a:ext>
            </a:extLst>
          </p:cNvPr>
          <p:cNvSpPr txBox="1">
            <a:spLocks noChangeArrowheads="1"/>
          </p:cNvSpPr>
          <p:nvPr/>
        </p:nvSpPr>
        <p:spPr bwMode="auto">
          <a:xfrm>
            <a:off x="2472185" y="2054516"/>
            <a:ext cx="6336704" cy="576064"/>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5400" b="1">
                <a:latin typeface="Century Gothic" panose="020B0502020202020204" pitchFamily="34" charset="0"/>
                <a:ea typeface="Calibri"/>
                <a:cs typeface="Times New Roman"/>
              </a:rPr>
              <a:t>afkomstig zijn van</a:t>
            </a:r>
            <a:endParaRPr lang="nl-NL" sz="6000" b="1">
              <a:effectLst/>
              <a:latin typeface="Century Gothic" panose="020B0502020202020204" pitchFamily="34" charset="0"/>
              <a:ea typeface="Calibri"/>
              <a:cs typeface="Times New Roman"/>
            </a:endParaRPr>
          </a:p>
        </p:txBody>
      </p:sp>
      <p:sp>
        <p:nvSpPr>
          <p:cNvPr id="10" name="Text Box 14">
            <a:extLst>
              <a:ext uri="{FF2B5EF4-FFF2-40B4-BE49-F238E27FC236}">
                <a16:creationId xmlns:a16="http://schemas.microsoft.com/office/drawing/2014/main" id="{296C82C1-1122-8308-AE53-9B1085E47E47}"/>
              </a:ext>
            </a:extLst>
          </p:cNvPr>
          <p:cNvSpPr txBox="1"/>
          <p:nvPr/>
        </p:nvSpPr>
        <p:spPr>
          <a:xfrm>
            <a:off x="3638531" y="3078803"/>
            <a:ext cx="2733669" cy="594687"/>
          </a:xfrm>
          <a:prstGeom prst="rect">
            <a:avLst/>
          </a:prstGeom>
          <a:solidFill>
            <a:srgbClr val="F7FBF7"/>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en-US" sz="2800">
                <a:effectLst/>
                <a:latin typeface="Century Gothic"/>
                <a:ea typeface="Calibri"/>
                <a:cs typeface="Times New Roman"/>
              </a:rPr>
              <a:t> </a:t>
            </a:r>
            <a:endParaRPr lang="nl-NL" sz="1100">
              <a:effectLst/>
              <a:ea typeface="Calibri"/>
              <a:cs typeface="Times New Roman"/>
            </a:endParaRPr>
          </a:p>
        </p:txBody>
      </p:sp>
      <p:sp>
        <p:nvSpPr>
          <p:cNvPr id="17" name="Tekstvak 2">
            <a:extLst>
              <a:ext uri="{FF2B5EF4-FFF2-40B4-BE49-F238E27FC236}">
                <a16:creationId xmlns:a16="http://schemas.microsoft.com/office/drawing/2014/main" id="{6BD461F9-6E9E-48C0-7EE2-7478E97C8CE4}"/>
              </a:ext>
            </a:extLst>
          </p:cNvPr>
          <p:cNvSpPr txBox="1">
            <a:spLocks noChangeArrowheads="1"/>
          </p:cNvSpPr>
          <p:nvPr/>
        </p:nvSpPr>
        <p:spPr bwMode="auto">
          <a:xfrm>
            <a:off x="2338946" y="804530"/>
            <a:ext cx="3177150" cy="546270"/>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3600">
                <a:latin typeface="Century Gothic" panose="020B0502020202020204" pitchFamily="34" charset="0"/>
                <a:ea typeface="Calibri"/>
                <a:cs typeface="Times New Roman"/>
              </a:rPr>
              <a:t>het gezin</a:t>
            </a:r>
          </a:p>
        </p:txBody>
      </p:sp>
      <p:sp>
        <p:nvSpPr>
          <p:cNvPr id="25" name="Tekstvak 2">
            <a:extLst>
              <a:ext uri="{FF2B5EF4-FFF2-40B4-BE49-F238E27FC236}">
                <a16:creationId xmlns:a16="http://schemas.microsoft.com/office/drawing/2014/main" id="{3B04A5FA-A559-315C-EED0-C0F4D9A072B7}"/>
              </a:ext>
            </a:extLst>
          </p:cNvPr>
          <p:cNvSpPr txBox="1">
            <a:spLocks noChangeArrowheads="1"/>
          </p:cNvSpPr>
          <p:nvPr/>
        </p:nvSpPr>
        <p:spPr bwMode="auto">
          <a:xfrm>
            <a:off x="6012160" y="4299064"/>
            <a:ext cx="2848857" cy="546270"/>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3600">
                <a:latin typeface="Century Gothic" panose="020B0502020202020204" pitchFamily="34" charset="0"/>
                <a:ea typeface="Calibri"/>
                <a:cs typeface="Times New Roman"/>
              </a:rPr>
              <a:t>een plant</a:t>
            </a:r>
          </a:p>
        </p:txBody>
      </p:sp>
      <p:sp>
        <p:nvSpPr>
          <p:cNvPr id="26" name="Tekstvak 2">
            <a:extLst>
              <a:ext uri="{FF2B5EF4-FFF2-40B4-BE49-F238E27FC236}">
                <a16:creationId xmlns:a16="http://schemas.microsoft.com/office/drawing/2014/main" id="{EF0489DC-0C89-8BBD-8F7F-77A08B38A128}"/>
              </a:ext>
            </a:extLst>
          </p:cNvPr>
          <p:cNvSpPr txBox="1">
            <a:spLocks noChangeArrowheads="1"/>
          </p:cNvSpPr>
          <p:nvPr/>
        </p:nvSpPr>
        <p:spPr bwMode="auto">
          <a:xfrm>
            <a:off x="3721318" y="3117054"/>
            <a:ext cx="4072771" cy="478294"/>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800"/>
              </a:spcAft>
            </a:pPr>
            <a:r>
              <a:rPr lang="nl-NL" sz="2800">
                <a:effectLst/>
                <a:latin typeface="Century Gothic" panose="020B0502020202020204" pitchFamily="34" charset="0"/>
                <a:ea typeface="Calibri"/>
                <a:cs typeface="Times New Roman"/>
              </a:rPr>
              <a:t>= komen van</a:t>
            </a:r>
            <a:endParaRPr lang="nl-NL" sz="1100">
              <a:effectLst/>
              <a:latin typeface="Century Gothic" panose="020B0502020202020204" pitchFamily="34" charset="0"/>
              <a:ea typeface="Calibri"/>
              <a:cs typeface="Times New Roman"/>
            </a:endParaRPr>
          </a:p>
        </p:txBody>
      </p:sp>
      <p:sp>
        <p:nvSpPr>
          <p:cNvPr id="36" name="Text Box 14">
            <a:extLst>
              <a:ext uri="{FF2B5EF4-FFF2-40B4-BE49-F238E27FC236}">
                <a16:creationId xmlns:a16="http://schemas.microsoft.com/office/drawing/2014/main" id="{3116CC4B-BEAA-D4D1-22B2-E4B5F75172D6}"/>
              </a:ext>
            </a:extLst>
          </p:cNvPr>
          <p:cNvSpPr txBox="1"/>
          <p:nvPr/>
        </p:nvSpPr>
        <p:spPr>
          <a:xfrm>
            <a:off x="951845" y="4197343"/>
            <a:ext cx="2304255" cy="684076"/>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3600">
                <a:effectLst/>
                <a:latin typeface="Century Gothic"/>
                <a:ea typeface="Calibri"/>
                <a:cs typeface="Times New Roman"/>
              </a:rPr>
              <a:t> </a:t>
            </a:r>
            <a:endParaRPr lang="nl-NL" sz="1100">
              <a:effectLst/>
              <a:ea typeface="Calibri"/>
              <a:cs typeface="Times New Roman"/>
            </a:endParaRPr>
          </a:p>
        </p:txBody>
      </p:sp>
      <p:sp>
        <p:nvSpPr>
          <p:cNvPr id="37" name="Tekstvak 2">
            <a:extLst>
              <a:ext uri="{FF2B5EF4-FFF2-40B4-BE49-F238E27FC236}">
                <a16:creationId xmlns:a16="http://schemas.microsoft.com/office/drawing/2014/main" id="{63DCCBC2-36A9-DF1C-572A-0A753FD3CC70}"/>
              </a:ext>
            </a:extLst>
          </p:cNvPr>
          <p:cNvSpPr txBox="1">
            <a:spLocks noChangeArrowheads="1"/>
          </p:cNvSpPr>
          <p:nvPr/>
        </p:nvSpPr>
        <p:spPr bwMode="auto">
          <a:xfrm>
            <a:off x="584742" y="4248891"/>
            <a:ext cx="3053897" cy="546270"/>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3600">
                <a:latin typeface="Century Gothic" panose="020B0502020202020204" pitchFamily="34" charset="0"/>
                <a:ea typeface="Calibri"/>
                <a:cs typeface="Times New Roman"/>
              </a:rPr>
              <a:t>het dier</a:t>
            </a:r>
          </a:p>
        </p:txBody>
      </p:sp>
      <p:pic>
        <p:nvPicPr>
          <p:cNvPr id="13" name="Afbeelding 12">
            <a:extLst>
              <a:ext uri="{FF2B5EF4-FFF2-40B4-BE49-F238E27FC236}">
                <a16:creationId xmlns:a16="http://schemas.microsoft.com/office/drawing/2014/main" id="{80F2B635-0B3F-FE10-895D-70C465850F5B}"/>
              </a:ext>
            </a:extLst>
          </p:cNvPr>
          <p:cNvPicPr>
            <a:picLocks noChangeAspect="1"/>
          </p:cNvPicPr>
          <p:nvPr/>
        </p:nvPicPr>
        <p:blipFill>
          <a:blip r:embed="rId4"/>
          <a:stretch>
            <a:fillRect/>
          </a:stretch>
        </p:blipFill>
        <p:spPr>
          <a:xfrm>
            <a:off x="418854" y="528969"/>
            <a:ext cx="2049025" cy="2931055"/>
          </a:xfrm>
          <a:prstGeom prst="rect">
            <a:avLst/>
          </a:prstGeom>
        </p:spPr>
      </p:pic>
      <p:pic>
        <p:nvPicPr>
          <p:cNvPr id="24" name="Afbeelding 23">
            <a:extLst>
              <a:ext uri="{FF2B5EF4-FFF2-40B4-BE49-F238E27FC236}">
                <a16:creationId xmlns:a16="http://schemas.microsoft.com/office/drawing/2014/main" id="{929A139F-1F99-D913-A730-4BE5BB63834B}"/>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44029" y="4924447"/>
            <a:ext cx="2449007" cy="1214707"/>
          </a:xfrm>
          <a:prstGeom prst="rect">
            <a:avLst/>
          </a:prstGeom>
        </p:spPr>
      </p:pic>
      <p:pic>
        <p:nvPicPr>
          <p:cNvPr id="30" name="Afbeelding 29">
            <a:extLst>
              <a:ext uri="{FF2B5EF4-FFF2-40B4-BE49-F238E27FC236}">
                <a16:creationId xmlns:a16="http://schemas.microsoft.com/office/drawing/2014/main" id="{5EF784D6-6829-FA25-190F-28F164D6B734}"/>
              </a:ext>
            </a:extLst>
          </p:cNvPr>
          <p:cNvPicPr>
            <a:picLocks noChangeAspect="1"/>
          </p:cNvPicPr>
          <p:nvPr/>
        </p:nvPicPr>
        <p:blipFill>
          <a:blip r:embed="rId6"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4814409" y="4213545"/>
            <a:ext cx="2560860" cy="2217704"/>
          </a:xfrm>
          <a:prstGeom prst="rect">
            <a:avLst/>
          </a:prstGeom>
        </p:spPr>
      </p:pic>
    </p:spTree>
    <p:extLst>
      <p:ext uri="{BB962C8B-B14F-4D97-AF65-F5344CB8AC3E}">
        <p14:creationId xmlns:p14="http://schemas.microsoft.com/office/powerpoint/2010/main" val="4161139485"/>
      </p:ext>
    </p:extLst>
  </p:cSld>
  <p:clrMapOvr>
    <a:masterClrMapping/>
  </p:clrMapOvr>
</p:sld>
</file>

<file path=ppt/theme/theme1.xml><?xml version="1.0" encoding="utf-8"?>
<a:theme xmlns:a="http://schemas.openxmlformats.org/drawingml/2006/main" name="Kantoor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Kantoor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Kantoor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AEC30923A1EFC4093ADD4AFECAFB39D" ma:contentTypeVersion="12" ma:contentTypeDescription="Een nieuw document maken." ma:contentTypeScope="" ma:versionID="c217d8631a6ed888980113ac0853f4a4">
  <xsd:schema xmlns:xsd="http://www.w3.org/2001/XMLSchema" xmlns:xs="http://www.w3.org/2001/XMLSchema" xmlns:p="http://schemas.microsoft.com/office/2006/metadata/properties" xmlns:ns2="617b94d0-cd04-4463-9468-be560bba1878" xmlns:ns3="7036323c-d5f4-4fa6-8449-8bc9da5d64c2" targetNamespace="http://schemas.microsoft.com/office/2006/metadata/properties" ma:root="true" ma:fieldsID="78481d555a0872d88d4d325d703eb4d9" ns2:_="" ns3:_="">
    <xsd:import namespace="617b94d0-cd04-4463-9468-be560bba1878"/>
    <xsd:import namespace="7036323c-d5f4-4fa6-8449-8bc9da5d64c2"/>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17b94d0-cd04-4463-9468-be560bba187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Afbeeldingtags" ma:readOnly="false" ma:fieldId="{5cf76f15-5ced-4ddc-b409-7134ff3c332f}" ma:taxonomyMulti="true" ma:sspId="bbe1c235-a16e-44fc-94a8-a8413caaba9d"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036323c-d5f4-4fa6-8449-8bc9da5d64c2"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78d5bf71-4c24-4fdd-a804-55620edf2873}" ma:internalName="TaxCatchAll" ma:showField="CatchAllData" ma:web="7036323c-d5f4-4fa6-8449-8bc9da5d64c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617b94d0-cd04-4463-9468-be560bba1878">
      <Terms xmlns="http://schemas.microsoft.com/office/infopath/2007/PartnerControls"/>
    </lcf76f155ced4ddcb4097134ff3c332f>
    <TaxCatchAll xmlns="7036323c-d5f4-4fa6-8449-8bc9da5d64c2"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96E5EAB-439F-4829-90BC-A4A3B8841F15}">
  <ds:schemaRefs>
    <ds:schemaRef ds:uri="617b94d0-cd04-4463-9468-be560bba1878"/>
    <ds:schemaRef ds:uri="7036323c-d5f4-4fa6-8449-8bc9da5d64c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7E6A7C41-DBF5-4C33-A008-4BAACA960585}">
  <ds:schemaRefs>
    <ds:schemaRef ds:uri="7036323c-d5f4-4fa6-8449-8bc9da5d64c2"/>
    <ds:schemaRef ds:uri="http://schemas.microsoft.com/office/infopath/2007/PartnerControls"/>
    <ds:schemaRef ds:uri="http://purl.org/dc/elements/1.1/"/>
    <ds:schemaRef ds:uri="http://schemas.microsoft.com/office/2006/metadata/properties"/>
    <ds:schemaRef ds:uri="http://purl.org/dc/dcmitype/"/>
    <ds:schemaRef ds:uri="http://schemas.microsoft.com/office/2006/documentManagement/types"/>
    <ds:schemaRef ds:uri="http://schemas.openxmlformats.org/package/2006/metadata/core-properties"/>
    <ds:schemaRef ds:uri="617b94d0-cd04-4463-9468-be560bba1878"/>
    <ds:schemaRef ds:uri="http://www.w3.org/XML/1998/namespace"/>
    <ds:schemaRef ds:uri="http://purl.org/dc/terms/"/>
  </ds:schemaRefs>
</ds:datastoreItem>
</file>

<file path=customXml/itemProps3.xml><?xml version="1.0" encoding="utf-8"?>
<ds:datastoreItem xmlns:ds="http://schemas.openxmlformats.org/officeDocument/2006/customXml" ds:itemID="{6891093D-9E23-4829-9423-E0D040BEC5F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989</Words>
  <Application>Microsoft Office PowerPoint</Application>
  <PresentationFormat>Diavoorstelling (4:3)</PresentationFormat>
  <Paragraphs>231</Paragraphs>
  <Slides>23</Slides>
  <Notes>23</Notes>
  <HiddenSlides>0</HiddenSlides>
  <MMClips>0</MMClips>
  <ScaleCrop>false</ScaleCrop>
  <HeadingPairs>
    <vt:vector size="6" baseType="variant">
      <vt:variant>
        <vt:lpstr>Gebruikte lettertypen</vt:lpstr>
      </vt:variant>
      <vt:variant>
        <vt:i4>5</vt:i4>
      </vt:variant>
      <vt:variant>
        <vt:lpstr>Thema</vt:lpstr>
      </vt:variant>
      <vt:variant>
        <vt:i4>1</vt:i4>
      </vt:variant>
      <vt:variant>
        <vt:lpstr>Diatitels</vt:lpstr>
      </vt:variant>
      <vt:variant>
        <vt:i4>23</vt:i4>
      </vt:variant>
    </vt:vector>
  </HeadingPairs>
  <TitlesOfParts>
    <vt:vector size="29" baseType="lpstr">
      <vt:lpstr>Aptos</vt:lpstr>
      <vt:lpstr>Arial</vt:lpstr>
      <vt:lpstr>Calibri</vt:lpstr>
      <vt:lpstr>Century Gothic</vt:lpstr>
      <vt:lpstr>Trebuchet MS</vt:lpstr>
      <vt:lpstr>Kantoorthema</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Op de woordmuur:</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Harmsel, Marjan ter</dc:creator>
  <cp:lastModifiedBy>Duijf, Antoinette</cp:lastModifiedBy>
  <cp:revision>1</cp:revision>
  <dcterms:created xsi:type="dcterms:W3CDTF">2021-06-08T06:13:59Z</dcterms:created>
  <dcterms:modified xsi:type="dcterms:W3CDTF">2026-09-22T10:10:48Z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0x0101004AEC30923A1EFC4093ADD4AFECAFB39D</vt:lpwstr>
  </property>
  <property fmtid="{D5CDD505-2E9C-101B-9397-08002B2CF9AE}" pid="3" name="MediaServiceImageTags">
    <vt:lpwstr/>
  </property>
</Properties>
</file>