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8"/>
  </p:notesMasterIdLst>
  <p:handoutMasterIdLst>
    <p:handoutMasterId r:id="rId29"/>
  </p:handoutMasterIdLst>
  <p:sldIdLst>
    <p:sldId id="1437" r:id="rId5"/>
    <p:sldId id="548" r:id="rId6"/>
    <p:sldId id="1460" r:id="rId7"/>
    <p:sldId id="1475" r:id="rId8"/>
    <p:sldId id="1476" r:id="rId9"/>
    <p:sldId id="1479" r:id="rId10"/>
    <p:sldId id="1482" r:id="rId11"/>
    <p:sldId id="1483" r:id="rId12"/>
    <p:sldId id="1478" r:id="rId13"/>
    <p:sldId id="1481" r:id="rId14"/>
    <p:sldId id="1480" r:id="rId15"/>
    <p:sldId id="1477" r:id="rId16"/>
    <p:sldId id="934" r:id="rId17"/>
    <p:sldId id="1536" r:id="rId18"/>
    <p:sldId id="1543" r:id="rId19"/>
    <p:sldId id="1541" r:id="rId20"/>
    <p:sldId id="1537" r:id="rId21"/>
    <p:sldId id="1540" r:id="rId22"/>
    <p:sldId id="1542" r:id="rId23"/>
    <p:sldId id="1535" r:id="rId24"/>
    <p:sldId id="1538" r:id="rId25"/>
    <p:sldId id="1544" r:id="rId26"/>
    <p:sldId id="1545" r:id="rId27"/>
  </p:sldIdLst>
  <p:sldSz cx="9144000" cy="6858000" type="screen4x3"/>
  <p:notesSz cx="7099300" cy="10234613"/>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Naamloze sectie" id="{2DC586F4-587D-43DD-A84F-FB07543573DE}">
          <p14:sldIdLst>
            <p14:sldId id="1437"/>
            <p14:sldId id="548"/>
            <p14:sldId id="1460"/>
            <p14:sldId id="1475"/>
            <p14:sldId id="1476"/>
            <p14:sldId id="1479"/>
            <p14:sldId id="1482"/>
            <p14:sldId id="1483"/>
            <p14:sldId id="1478"/>
            <p14:sldId id="1481"/>
            <p14:sldId id="1480"/>
            <p14:sldId id="1477"/>
            <p14:sldId id="934"/>
            <p14:sldId id="1536"/>
            <p14:sldId id="1543"/>
            <p14:sldId id="1541"/>
            <p14:sldId id="1537"/>
            <p14:sldId id="1540"/>
            <p14:sldId id="1542"/>
            <p14:sldId id="1535"/>
            <p14:sldId id="1538"/>
            <p14:sldId id="1544"/>
            <p14:sldId id="1545"/>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rmsel, Marjan ter" initials="HMt" lastIdx="1" clrIdx="0">
    <p:extLst>
      <p:ext uri="{19B8F6BF-5375-455C-9EA6-DF929625EA0E}">
        <p15:presenceInfo xmlns:p15="http://schemas.microsoft.com/office/powerpoint/2012/main" userId="S::M.Harmsel@kentalis.nl::5bf7b4e5-383a-4bf6-a1ba-3724f9cc09c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EF6DF"/>
    <a:srgbClr val="EEF6EE"/>
    <a:srgbClr val="F4FAF4"/>
    <a:srgbClr val="DBED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DF108F3-7063-4A91-A25F-473A9D2AA5B2}" v="3268" dt="2026-09-15T10:02:13.795"/>
    <p1510:client id="{C90BDACE-FD9D-479D-8B3A-41C7B57418CE}" v="3104" dt="2026-09-15T09:59:43.395"/>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commentAuthors" Target="commentAuthors.xml"/><Relationship Id="rId35" Type="http://schemas.microsoft.com/office/2016/11/relationships/changesInfo" Target="changesInfos/changesInfo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s, Gerarda" userId="dec061bf-56a5-47a0-b9f3-f749fe418ae6" providerId="ADAL" clId="{07ABAE78-42CB-4F5F-86C6-09ED37205619}"/>
    <pc:docChg chg="custSel addSld delSld modSld sldOrd modSection">
      <pc:chgData name="Das, Gerarda" userId="dec061bf-56a5-47a0-b9f3-f749fe418ae6" providerId="ADAL" clId="{07ABAE78-42CB-4F5F-86C6-09ED37205619}" dt="2026-09-15T09:59:43.395" v="3105" actId="47"/>
      <pc:docMkLst>
        <pc:docMk/>
      </pc:docMkLst>
      <pc:sldChg chg="del">
        <pc:chgData name="Das, Gerarda" userId="dec061bf-56a5-47a0-b9f3-f749fe418ae6" providerId="ADAL" clId="{07ABAE78-42CB-4F5F-86C6-09ED37205619}" dt="2026-09-15T09:29:47.237" v="2567" actId="47"/>
        <pc:sldMkLst>
          <pc:docMk/>
          <pc:sldMk cId="1261931812" sldId="1171"/>
        </pc:sldMkLst>
      </pc:sldChg>
      <pc:sldChg chg="modSp mod">
        <pc:chgData name="Das, Gerarda" userId="dec061bf-56a5-47a0-b9f3-f749fe418ae6" providerId="ADAL" clId="{07ABAE78-42CB-4F5F-86C6-09ED37205619}" dt="2026-09-15T08:59:51.866" v="1686" actId="255"/>
        <pc:sldMkLst>
          <pc:docMk/>
          <pc:sldMk cId="2189114603" sldId="1437"/>
        </pc:sldMkLst>
        <pc:spChg chg="mod">
          <ac:chgData name="Das, Gerarda" userId="dec061bf-56a5-47a0-b9f3-f749fe418ae6" providerId="ADAL" clId="{07ABAE78-42CB-4F5F-86C6-09ED37205619}" dt="2026-09-15T08:39:25.623" v="674" actId="20577"/>
          <ac:spMkLst>
            <pc:docMk/>
            <pc:sldMk cId="2189114603" sldId="1437"/>
            <ac:spMk id="2" creationId="{CD49EAEF-02D3-EA8D-C31C-82BC390BF3F6}"/>
          </ac:spMkLst>
        </pc:spChg>
        <pc:spChg chg="mod">
          <ac:chgData name="Das, Gerarda" userId="dec061bf-56a5-47a0-b9f3-f749fe418ae6" providerId="ADAL" clId="{07ABAE78-42CB-4F5F-86C6-09ED37205619}" dt="2026-09-15T08:59:51.866" v="1686" actId="255"/>
          <ac:spMkLst>
            <pc:docMk/>
            <pc:sldMk cId="2189114603" sldId="1437"/>
            <ac:spMk id="3" creationId="{00000000-0000-0000-0000-000000000000}"/>
          </ac:spMkLst>
        </pc:spChg>
        <pc:spChg chg="mod">
          <ac:chgData name="Das, Gerarda" userId="dec061bf-56a5-47a0-b9f3-f749fe418ae6" providerId="ADAL" clId="{07ABAE78-42CB-4F5F-86C6-09ED37205619}" dt="2026-09-15T08:53:40.133" v="1259" actId="5793"/>
          <ac:spMkLst>
            <pc:docMk/>
            <pc:sldMk cId="2189114603" sldId="1437"/>
            <ac:spMk id="5" creationId="{E04C9CBA-34E6-4B0C-B577-8FF581C78899}"/>
          </ac:spMkLst>
        </pc:spChg>
        <pc:spChg chg="mod">
          <ac:chgData name="Das, Gerarda" userId="dec061bf-56a5-47a0-b9f3-f749fe418ae6" providerId="ADAL" clId="{07ABAE78-42CB-4F5F-86C6-09ED37205619}" dt="2026-09-15T08:55:41.936" v="1330" actId="5793"/>
          <ac:spMkLst>
            <pc:docMk/>
            <pc:sldMk cId="2189114603" sldId="1437"/>
            <ac:spMk id="7" creationId="{AEFDDC88-3B63-7CF4-CAA6-EC6CA09B6C77}"/>
          </ac:spMkLst>
        </pc:spChg>
      </pc:sldChg>
      <pc:sldChg chg="addSp modSp mod">
        <pc:chgData name="Das, Gerarda" userId="dec061bf-56a5-47a0-b9f3-f749fe418ae6" providerId="ADAL" clId="{07ABAE78-42CB-4F5F-86C6-09ED37205619}" dt="2026-09-15T09:04:57.771" v="1698" actId="1076"/>
        <pc:sldMkLst>
          <pc:docMk/>
          <pc:sldMk cId="3852907103" sldId="1460"/>
        </pc:sldMkLst>
        <pc:spChg chg="mod">
          <ac:chgData name="Das, Gerarda" userId="dec061bf-56a5-47a0-b9f3-f749fe418ae6" providerId="ADAL" clId="{07ABAE78-42CB-4F5F-86C6-09ED37205619}" dt="2026-09-15T08:25:04.866" v="270" actId="20577"/>
          <ac:spMkLst>
            <pc:docMk/>
            <pc:sldMk cId="3852907103" sldId="1460"/>
            <ac:spMk id="6" creationId="{00000000-0000-0000-0000-000000000000}"/>
          </ac:spMkLst>
        </pc:spChg>
        <pc:picChg chg="add mod modCrop">
          <ac:chgData name="Das, Gerarda" userId="dec061bf-56a5-47a0-b9f3-f749fe418ae6" providerId="ADAL" clId="{07ABAE78-42CB-4F5F-86C6-09ED37205619}" dt="2026-09-15T09:04:57.771" v="1698" actId="1076"/>
          <ac:picMkLst>
            <pc:docMk/>
            <pc:sldMk cId="3852907103" sldId="1460"/>
            <ac:picMk id="3" creationId="{885C4F09-6AC3-D50A-3A66-C069D492687B}"/>
          </ac:picMkLst>
        </pc:picChg>
      </pc:sldChg>
      <pc:sldChg chg="addSp delSp modSp mod">
        <pc:chgData name="Das, Gerarda" userId="dec061bf-56a5-47a0-b9f3-f749fe418ae6" providerId="ADAL" clId="{07ABAE78-42CB-4F5F-86C6-09ED37205619}" dt="2026-09-15T09:20:32.886" v="1896" actId="20577"/>
        <pc:sldMkLst>
          <pc:docMk/>
          <pc:sldMk cId="4207872812" sldId="1475"/>
        </pc:sldMkLst>
        <pc:spChg chg="mod">
          <ac:chgData name="Das, Gerarda" userId="dec061bf-56a5-47a0-b9f3-f749fe418ae6" providerId="ADAL" clId="{07ABAE78-42CB-4F5F-86C6-09ED37205619}" dt="2026-09-15T08:32:50.693" v="290" actId="20577"/>
          <ac:spMkLst>
            <pc:docMk/>
            <pc:sldMk cId="4207872812" sldId="1475"/>
            <ac:spMk id="6" creationId="{00000000-0000-0000-0000-000000000000}"/>
          </ac:spMkLst>
        </pc:spChg>
        <pc:spChg chg="add mod">
          <ac:chgData name="Das, Gerarda" userId="dec061bf-56a5-47a0-b9f3-f749fe418ae6" providerId="ADAL" clId="{07ABAE78-42CB-4F5F-86C6-09ED37205619}" dt="2026-09-15T09:20:32.886" v="1896" actId="20577"/>
          <ac:spMkLst>
            <pc:docMk/>
            <pc:sldMk cId="4207872812" sldId="1475"/>
            <ac:spMk id="7" creationId="{318BDC4E-61E6-81A3-E289-F78C7D00CBFE}"/>
          </ac:spMkLst>
        </pc:spChg>
        <pc:grpChg chg="add mod">
          <ac:chgData name="Das, Gerarda" userId="dec061bf-56a5-47a0-b9f3-f749fe418ae6" providerId="ADAL" clId="{07ABAE78-42CB-4F5F-86C6-09ED37205619}" dt="2026-09-15T09:18:43.284" v="1846" actId="164"/>
          <ac:grpSpMkLst>
            <pc:docMk/>
            <pc:sldMk cId="4207872812" sldId="1475"/>
            <ac:grpSpMk id="8" creationId="{460BA2EC-43A0-EA28-9EDA-3BCDBC4D2D17}"/>
          </ac:grpSpMkLst>
        </pc:grpChg>
        <pc:picChg chg="add del mod modCrop">
          <ac:chgData name="Das, Gerarda" userId="dec061bf-56a5-47a0-b9f3-f749fe418ae6" providerId="ADAL" clId="{07ABAE78-42CB-4F5F-86C6-09ED37205619}" dt="2026-09-15T09:07:01.261" v="1705" actId="478"/>
          <ac:picMkLst>
            <pc:docMk/>
            <pc:sldMk cId="4207872812" sldId="1475"/>
            <ac:picMk id="3" creationId="{207F54B5-B92D-6C49-3C8E-3EAFC2C3C74E}"/>
          </ac:picMkLst>
        </pc:picChg>
        <pc:picChg chg="add mod modCrop">
          <ac:chgData name="Das, Gerarda" userId="dec061bf-56a5-47a0-b9f3-f749fe418ae6" providerId="ADAL" clId="{07ABAE78-42CB-4F5F-86C6-09ED37205619}" dt="2026-09-15T09:18:43.284" v="1846" actId="164"/>
          <ac:picMkLst>
            <pc:docMk/>
            <pc:sldMk cId="4207872812" sldId="1475"/>
            <ac:picMk id="5" creationId="{7E29F312-C2C1-2179-7D66-A17A9FEDE11A}"/>
          </ac:picMkLst>
        </pc:picChg>
      </pc:sldChg>
      <pc:sldChg chg="addSp delSp modSp mod">
        <pc:chgData name="Das, Gerarda" userId="dec061bf-56a5-47a0-b9f3-f749fe418ae6" providerId="ADAL" clId="{07ABAE78-42CB-4F5F-86C6-09ED37205619}" dt="2026-09-15T09:15:59.372" v="1819" actId="14100"/>
        <pc:sldMkLst>
          <pc:docMk/>
          <pc:sldMk cId="2452007587" sldId="1476"/>
        </pc:sldMkLst>
        <pc:spChg chg="mod">
          <ac:chgData name="Das, Gerarda" userId="dec061bf-56a5-47a0-b9f3-f749fe418ae6" providerId="ADAL" clId="{07ABAE78-42CB-4F5F-86C6-09ED37205619}" dt="2026-09-15T08:32:59.074" v="305" actId="20577"/>
          <ac:spMkLst>
            <pc:docMk/>
            <pc:sldMk cId="2452007587" sldId="1476"/>
            <ac:spMk id="6" creationId="{00000000-0000-0000-0000-000000000000}"/>
          </ac:spMkLst>
        </pc:spChg>
        <pc:picChg chg="add del mod modCrop">
          <ac:chgData name="Das, Gerarda" userId="dec061bf-56a5-47a0-b9f3-f749fe418ae6" providerId="ADAL" clId="{07ABAE78-42CB-4F5F-86C6-09ED37205619}" dt="2026-09-15T09:15:42.003" v="1813" actId="478"/>
          <ac:picMkLst>
            <pc:docMk/>
            <pc:sldMk cId="2452007587" sldId="1476"/>
            <ac:picMk id="3" creationId="{75C2C5E4-FA49-D8D7-8100-B93CC8EA1287}"/>
          </ac:picMkLst>
        </pc:picChg>
        <pc:picChg chg="add mod modCrop">
          <ac:chgData name="Das, Gerarda" userId="dec061bf-56a5-47a0-b9f3-f749fe418ae6" providerId="ADAL" clId="{07ABAE78-42CB-4F5F-86C6-09ED37205619}" dt="2026-09-15T09:15:59.372" v="1819" actId="14100"/>
          <ac:picMkLst>
            <pc:docMk/>
            <pc:sldMk cId="2452007587" sldId="1476"/>
            <ac:picMk id="5" creationId="{28BC875F-DBC6-CF55-B53C-D3B3416BD3A0}"/>
          </ac:picMkLst>
        </pc:picChg>
      </pc:sldChg>
      <pc:sldChg chg="addSp modSp mod ord">
        <pc:chgData name="Das, Gerarda" userId="dec061bf-56a5-47a0-b9f3-f749fe418ae6" providerId="ADAL" clId="{07ABAE78-42CB-4F5F-86C6-09ED37205619}" dt="2026-09-15T09:08:18.635" v="1721" actId="1076"/>
        <pc:sldMkLst>
          <pc:docMk/>
          <pc:sldMk cId="2709048002" sldId="1477"/>
        </pc:sldMkLst>
        <pc:spChg chg="mod">
          <ac:chgData name="Das, Gerarda" userId="dec061bf-56a5-47a0-b9f3-f749fe418ae6" providerId="ADAL" clId="{07ABAE78-42CB-4F5F-86C6-09ED37205619}" dt="2026-09-15T08:33:12.129" v="322" actId="20577"/>
          <ac:spMkLst>
            <pc:docMk/>
            <pc:sldMk cId="2709048002" sldId="1477"/>
            <ac:spMk id="6" creationId="{00000000-0000-0000-0000-000000000000}"/>
          </ac:spMkLst>
        </pc:spChg>
        <pc:picChg chg="add mod modCrop">
          <ac:chgData name="Das, Gerarda" userId="dec061bf-56a5-47a0-b9f3-f749fe418ae6" providerId="ADAL" clId="{07ABAE78-42CB-4F5F-86C6-09ED37205619}" dt="2026-09-15T09:08:18.635" v="1721" actId="1076"/>
          <ac:picMkLst>
            <pc:docMk/>
            <pc:sldMk cId="2709048002" sldId="1477"/>
            <ac:picMk id="3" creationId="{3A014DE8-B56E-82B4-7D1A-95A2596213B8}"/>
          </ac:picMkLst>
        </pc:picChg>
      </pc:sldChg>
      <pc:sldChg chg="addSp modSp mod ord">
        <pc:chgData name="Das, Gerarda" userId="dec061bf-56a5-47a0-b9f3-f749fe418ae6" providerId="ADAL" clId="{07ABAE78-42CB-4F5F-86C6-09ED37205619}" dt="2026-09-15T09:14:04.282" v="1785" actId="1076"/>
        <pc:sldMkLst>
          <pc:docMk/>
          <pc:sldMk cId="4074911733" sldId="1478"/>
        </pc:sldMkLst>
        <pc:spChg chg="mod">
          <ac:chgData name="Das, Gerarda" userId="dec061bf-56a5-47a0-b9f3-f749fe418ae6" providerId="ADAL" clId="{07ABAE78-42CB-4F5F-86C6-09ED37205619}" dt="2026-09-15T08:33:30.223" v="336" actId="20577"/>
          <ac:spMkLst>
            <pc:docMk/>
            <pc:sldMk cId="4074911733" sldId="1478"/>
            <ac:spMk id="6" creationId="{00000000-0000-0000-0000-000000000000}"/>
          </ac:spMkLst>
        </pc:spChg>
        <pc:picChg chg="add mod modCrop">
          <ac:chgData name="Das, Gerarda" userId="dec061bf-56a5-47a0-b9f3-f749fe418ae6" providerId="ADAL" clId="{07ABAE78-42CB-4F5F-86C6-09ED37205619}" dt="2026-09-15T09:14:04.282" v="1785" actId="1076"/>
          <ac:picMkLst>
            <pc:docMk/>
            <pc:sldMk cId="4074911733" sldId="1478"/>
            <ac:picMk id="3" creationId="{C0DD0076-EC09-EB5D-7D20-CE3878202B5C}"/>
          </ac:picMkLst>
        </pc:picChg>
      </pc:sldChg>
      <pc:sldChg chg="addSp delSp modSp mod ord">
        <pc:chgData name="Das, Gerarda" userId="dec061bf-56a5-47a0-b9f3-f749fe418ae6" providerId="ADAL" clId="{07ABAE78-42CB-4F5F-86C6-09ED37205619}" dt="2026-09-15T09:15:39.120" v="1812" actId="1076"/>
        <pc:sldMkLst>
          <pc:docMk/>
          <pc:sldMk cId="4210467006" sldId="1479"/>
        </pc:sldMkLst>
        <pc:spChg chg="mod">
          <ac:chgData name="Das, Gerarda" userId="dec061bf-56a5-47a0-b9f3-f749fe418ae6" providerId="ADAL" clId="{07ABAE78-42CB-4F5F-86C6-09ED37205619}" dt="2026-09-15T08:33:44.281" v="347" actId="20577"/>
          <ac:spMkLst>
            <pc:docMk/>
            <pc:sldMk cId="4210467006" sldId="1479"/>
            <ac:spMk id="6" creationId="{00000000-0000-0000-0000-000000000000}"/>
          </ac:spMkLst>
        </pc:spChg>
        <pc:picChg chg="add del mod modCrop">
          <ac:chgData name="Das, Gerarda" userId="dec061bf-56a5-47a0-b9f3-f749fe418ae6" providerId="ADAL" clId="{07ABAE78-42CB-4F5F-86C6-09ED37205619}" dt="2026-09-15T09:15:04.049" v="1800" actId="478"/>
          <ac:picMkLst>
            <pc:docMk/>
            <pc:sldMk cId="4210467006" sldId="1479"/>
            <ac:picMk id="3" creationId="{3E67D19F-0DD2-83F4-527C-574D8645E27B}"/>
          </ac:picMkLst>
        </pc:picChg>
        <pc:picChg chg="add mod modCrop">
          <ac:chgData name="Das, Gerarda" userId="dec061bf-56a5-47a0-b9f3-f749fe418ae6" providerId="ADAL" clId="{07ABAE78-42CB-4F5F-86C6-09ED37205619}" dt="2026-09-15T09:15:39.120" v="1812" actId="1076"/>
          <ac:picMkLst>
            <pc:docMk/>
            <pc:sldMk cId="4210467006" sldId="1479"/>
            <ac:picMk id="5" creationId="{625F4CF6-429A-2EC5-4190-4E3A88694355}"/>
          </ac:picMkLst>
        </pc:picChg>
      </pc:sldChg>
      <pc:sldChg chg="addSp modSp mod ord">
        <pc:chgData name="Das, Gerarda" userId="dec061bf-56a5-47a0-b9f3-f749fe418ae6" providerId="ADAL" clId="{07ABAE78-42CB-4F5F-86C6-09ED37205619}" dt="2026-09-15T09:07:48.500" v="1714" actId="14100"/>
        <pc:sldMkLst>
          <pc:docMk/>
          <pc:sldMk cId="1487044012" sldId="1480"/>
        </pc:sldMkLst>
        <pc:spChg chg="mod">
          <ac:chgData name="Das, Gerarda" userId="dec061bf-56a5-47a0-b9f3-f749fe418ae6" providerId="ADAL" clId="{07ABAE78-42CB-4F5F-86C6-09ED37205619}" dt="2026-09-15T08:33:53.749" v="361" actId="20577"/>
          <ac:spMkLst>
            <pc:docMk/>
            <pc:sldMk cId="1487044012" sldId="1480"/>
            <ac:spMk id="6" creationId="{00000000-0000-0000-0000-000000000000}"/>
          </ac:spMkLst>
        </pc:spChg>
        <pc:picChg chg="add mod modCrop">
          <ac:chgData name="Das, Gerarda" userId="dec061bf-56a5-47a0-b9f3-f749fe418ae6" providerId="ADAL" clId="{07ABAE78-42CB-4F5F-86C6-09ED37205619}" dt="2026-09-15T09:07:48.500" v="1714" actId="14100"/>
          <ac:picMkLst>
            <pc:docMk/>
            <pc:sldMk cId="1487044012" sldId="1480"/>
            <ac:picMk id="3" creationId="{2431A091-4038-97CA-DE00-75213786F2DB}"/>
          </ac:picMkLst>
        </pc:picChg>
      </pc:sldChg>
      <pc:sldChg chg="addSp modSp mod">
        <pc:chgData name="Das, Gerarda" userId="dec061bf-56a5-47a0-b9f3-f749fe418ae6" providerId="ADAL" clId="{07ABAE78-42CB-4F5F-86C6-09ED37205619}" dt="2026-09-15T09:14:55.122" v="1799" actId="1076"/>
        <pc:sldMkLst>
          <pc:docMk/>
          <pc:sldMk cId="3779434736" sldId="1481"/>
        </pc:sldMkLst>
        <pc:spChg chg="mod">
          <ac:chgData name="Das, Gerarda" userId="dec061bf-56a5-47a0-b9f3-f749fe418ae6" providerId="ADAL" clId="{07ABAE78-42CB-4F5F-86C6-09ED37205619}" dt="2026-09-15T08:34:06.697" v="378" actId="20577"/>
          <ac:spMkLst>
            <pc:docMk/>
            <pc:sldMk cId="3779434736" sldId="1481"/>
            <ac:spMk id="6" creationId="{00000000-0000-0000-0000-000000000000}"/>
          </ac:spMkLst>
        </pc:spChg>
        <pc:picChg chg="add mod modCrop">
          <ac:chgData name="Das, Gerarda" userId="dec061bf-56a5-47a0-b9f3-f749fe418ae6" providerId="ADAL" clId="{07ABAE78-42CB-4F5F-86C6-09ED37205619}" dt="2026-09-15T09:14:55.122" v="1799" actId="1076"/>
          <ac:picMkLst>
            <pc:docMk/>
            <pc:sldMk cId="3779434736" sldId="1481"/>
            <ac:picMk id="3" creationId="{ADAA678C-084D-368C-1FFB-9CA9E8C235D7}"/>
          </ac:picMkLst>
        </pc:picChg>
      </pc:sldChg>
      <pc:sldChg chg="addSp modSp mod ord">
        <pc:chgData name="Das, Gerarda" userId="dec061bf-56a5-47a0-b9f3-f749fe418ae6" providerId="ADAL" clId="{07ABAE78-42CB-4F5F-86C6-09ED37205619}" dt="2026-09-15T09:12:21.967" v="1763" actId="1076"/>
        <pc:sldMkLst>
          <pc:docMk/>
          <pc:sldMk cId="1201727269" sldId="1482"/>
        </pc:sldMkLst>
        <pc:spChg chg="mod">
          <ac:chgData name="Das, Gerarda" userId="dec061bf-56a5-47a0-b9f3-f749fe418ae6" providerId="ADAL" clId="{07ABAE78-42CB-4F5F-86C6-09ED37205619}" dt="2026-09-15T08:34:13.327" v="394" actId="20577"/>
          <ac:spMkLst>
            <pc:docMk/>
            <pc:sldMk cId="1201727269" sldId="1482"/>
            <ac:spMk id="6" creationId="{00000000-0000-0000-0000-000000000000}"/>
          </ac:spMkLst>
        </pc:spChg>
        <pc:picChg chg="add mod modCrop">
          <ac:chgData name="Das, Gerarda" userId="dec061bf-56a5-47a0-b9f3-f749fe418ae6" providerId="ADAL" clId="{07ABAE78-42CB-4F5F-86C6-09ED37205619}" dt="2026-09-15T09:12:21.967" v="1763" actId="1076"/>
          <ac:picMkLst>
            <pc:docMk/>
            <pc:sldMk cId="1201727269" sldId="1482"/>
            <ac:picMk id="3" creationId="{C5E7BFF0-197D-52BB-67D0-E1719A682593}"/>
          </ac:picMkLst>
        </pc:picChg>
      </pc:sldChg>
      <pc:sldChg chg="addSp modSp mod">
        <pc:chgData name="Das, Gerarda" userId="dec061bf-56a5-47a0-b9f3-f749fe418ae6" providerId="ADAL" clId="{07ABAE78-42CB-4F5F-86C6-09ED37205619}" dt="2026-09-15T09:13:11.707" v="1773" actId="14100"/>
        <pc:sldMkLst>
          <pc:docMk/>
          <pc:sldMk cId="2904738428" sldId="1483"/>
        </pc:sldMkLst>
        <pc:spChg chg="mod">
          <ac:chgData name="Das, Gerarda" userId="dec061bf-56a5-47a0-b9f3-f749fe418ae6" providerId="ADAL" clId="{07ABAE78-42CB-4F5F-86C6-09ED37205619}" dt="2026-09-15T08:34:30.018" v="427" actId="20577"/>
          <ac:spMkLst>
            <pc:docMk/>
            <pc:sldMk cId="2904738428" sldId="1483"/>
            <ac:spMk id="6" creationId="{00000000-0000-0000-0000-000000000000}"/>
          </ac:spMkLst>
        </pc:spChg>
        <pc:picChg chg="add mod modCrop">
          <ac:chgData name="Das, Gerarda" userId="dec061bf-56a5-47a0-b9f3-f749fe418ae6" providerId="ADAL" clId="{07ABAE78-42CB-4F5F-86C6-09ED37205619}" dt="2026-09-15T09:13:11.707" v="1773" actId="14100"/>
          <ac:picMkLst>
            <pc:docMk/>
            <pc:sldMk cId="2904738428" sldId="1483"/>
            <ac:picMk id="3" creationId="{A567864A-F259-74D6-184E-6FAE6CA3A030}"/>
          </ac:picMkLst>
        </pc:picChg>
      </pc:sldChg>
      <pc:sldChg chg="del">
        <pc:chgData name="Das, Gerarda" userId="dec061bf-56a5-47a0-b9f3-f749fe418ae6" providerId="ADAL" clId="{07ABAE78-42CB-4F5F-86C6-09ED37205619}" dt="2026-09-15T09:33:24.105" v="2673" actId="47"/>
        <pc:sldMkLst>
          <pc:docMk/>
          <pc:sldMk cId="3153421729" sldId="1484"/>
        </pc:sldMkLst>
      </pc:sldChg>
      <pc:sldChg chg="del">
        <pc:chgData name="Das, Gerarda" userId="dec061bf-56a5-47a0-b9f3-f749fe418ae6" providerId="ADAL" clId="{07ABAE78-42CB-4F5F-86C6-09ED37205619}" dt="2026-09-15T09:59:22.784" v="3095" actId="47"/>
        <pc:sldMkLst>
          <pc:docMk/>
          <pc:sldMk cId="2967928418" sldId="1511"/>
        </pc:sldMkLst>
      </pc:sldChg>
      <pc:sldChg chg="del">
        <pc:chgData name="Das, Gerarda" userId="dec061bf-56a5-47a0-b9f3-f749fe418ae6" providerId="ADAL" clId="{07ABAE78-42CB-4F5F-86C6-09ED37205619}" dt="2026-09-15T09:59:23.874" v="3097" actId="47"/>
        <pc:sldMkLst>
          <pc:docMk/>
          <pc:sldMk cId="1594331871" sldId="1512"/>
        </pc:sldMkLst>
      </pc:sldChg>
      <pc:sldChg chg="del">
        <pc:chgData name="Das, Gerarda" userId="dec061bf-56a5-47a0-b9f3-f749fe418ae6" providerId="ADAL" clId="{07ABAE78-42CB-4F5F-86C6-09ED37205619}" dt="2026-09-15T09:59:25.372" v="3099" actId="47"/>
        <pc:sldMkLst>
          <pc:docMk/>
          <pc:sldMk cId="3112181829" sldId="1515"/>
        </pc:sldMkLst>
      </pc:sldChg>
      <pc:sldChg chg="del">
        <pc:chgData name="Das, Gerarda" userId="dec061bf-56a5-47a0-b9f3-f749fe418ae6" providerId="ADAL" clId="{07ABAE78-42CB-4F5F-86C6-09ED37205619}" dt="2026-09-15T09:59:28.619" v="3103" actId="47"/>
        <pc:sldMkLst>
          <pc:docMk/>
          <pc:sldMk cId="2946319108" sldId="1516"/>
        </pc:sldMkLst>
      </pc:sldChg>
      <pc:sldChg chg="del">
        <pc:chgData name="Das, Gerarda" userId="dec061bf-56a5-47a0-b9f3-f749fe418ae6" providerId="ADAL" clId="{07ABAE78-42CB-4F5F-86C6-09ED37205619}" dt="2026-09-15T09:59:24.449" v="3098" actId="47"/>
        <pc:sldMkLst>
          <pc:docMk/>
          <pc:sldMk cId="1628480429" sldId="1517"/>
        </pc:sldMkLst>
      </pc:sldChg>
      <pc:sldChg chg="del">
        <pc:chgData name="Das, Gerarda" userId="dec061bf-56a5-47a0-b9f3-f749fe418ae6" providerId="ADAL" clId="{07ABAE78-42CB-4F5F-86C6-09ED37205619}" dt="2026-09-15T09:59:26.218" v="3100" actId="47"/>
        <pc:sldMkLst>
          <pc:docMk/>
          <pc:sldMk cId="933367485" sldId="1518"/>
        </pc:sldMkLst>
      </pc:sldChg>
      <pc:sldChg chg="del">
        <pc:chgData name="Das, Gerarda" userId="dec061bf-56a5-47a0-b9f3-f749fe418ae6" providerId="ADAL" clId="{07ABAE78-42CB-4F5F-86C6-09ED37205619}" dt="2026-09-15T09:59:29.570" v="3104" actId="47"/>
        <pc:sldMkLst>
          <pc:docMk/>
          <pc:sldMk cId="1738896802" sldId="1519"/>
        </pc:sldMkLst>
      </pc:sldChg>
      <pc:sldChg chg="del">
        <pc:chgData name="Das, Gerarda" userId="dec061bf-56a5-47a0-b9f3-f749fe418ae6" providerId="ADAL" clId="{07ABAE78-42CB-4F5F-86C6-09ED37205619}" dt="2026-09-15T09:59:23.385" v="3096" actId="47"/>
        <pc:sldMkLst>
          <pc:docMk/>
          <pc:sldMk cId="1530054038" sldId="1520"/>
        </pc:sldMkLst>
      </pc:sldChg>
      <pc:sldChg chg="del">
        <pc:chgData name="Das, Gerarda" userId="dec061bf-56a5-47a0-b9f3-f749fe418ae6" providerId="ADAL" clId="{07ABAE78-42CB-4F5F-86C6-09ED37205619}" dt="2026-09-15T09:59:26.876" v="3101" actId="47"/>
        <pc:sldMkLst>
          <pc:docMk/>
          <pc:sldMk cId="1059877010" sldId="1521"/>
        </pc:sldMkLst>
      </pc:sldChg>
      <pc:sldChg chg="del">
        <pc:chgData name="Das, Gerarda" userId="dec061bf-56a5-47a0-b9f3-f749fe418ae6" providerId="ADAL" clId="{07ABAE78-42CB-4F5F-86C6-09ED37205619}" dt="2026-09-15T09:59:27.487" v="3102" actId="47"/>
        <pc:sldMkLst>
          <pc:docMk/>
          <pc:sldMk cId="2371299458" sldId="1529"/>
        </pc:sldMkLst>
      </pc:sldChg>
      <pc:sldChg chg="addSp delSp modSp mod">
        <pc:chgData name="Das, Gerarda" userId="dec061bf-56a5-47a0-b9f3-f749fe418ae6" providerId="ADAL" clId="{07ABAE78-42CB-4F5F-86C6-09ED37205619}" dt="2026-09-15T09:32:56.605" v="2672" actId="1076"/>
        <pc:sldMkLst>
          <pc:docMk/>
          <pc:sldMk cId="3359285644" sldId="1535"/>
        </pc:sldMkLst>
        <pc:spChg chg="mod">
          <ac:chgData name="Das, Gerarda" userId="dec061bf-56a5-47a0-b9f3-f749fe418ae6" providerId="ADAL" clId="{07ABAE78-42CB-4F5F-86C6-09ED37205619}" dt="2026-09-15T09:30:37.234" v="2662" actId="20577"/>
          <ac:spMkLst>
            <pc:docMk/>
            <pc:sldMk cId="3359285644" sldId="1535"/>
            <ac:spMk id="4" creationId="{D36CDCC8-D80A-3CA3-9903-EC310613197D}"/>
          </ac:spMkLst>
        </pc:spChg>
        <pc:picChg chg="add mod">
          <ac:chgData name="Das, Gerarda" userId="dec061bf-56a5-47a0-b9f3-f749fe418ae6" providerId="ADAL" clId="{07ABAE78-42CB-4F5F-86C6-09ED37205619}" dt="2026-09-15T09:31:04.579" v="2666" actId="1076"/>
          <ac:picMkLst>
            <pc:docMk/>
            <pc:sldMk cId="3359285644" sldId="1535"/>
            <ac:picMk id="10" creationId="{DC9C5A57-469E-2292-538C-C22142309148}"/>
          </ac:picMkLst>
        </pc:picChg>
        <pc:picChg chg="add mod">
          <ac:chgData name="Das, Gerarda" userId="dec061bf-56a5-47a0-b9f3-f749fe418ae6" providerId="ADAL" clId="{07ABAE78-42CB-4F5F-86C6-09ED37205619}" dt="2026-09-15T09:32:56.605" v="2672" actId="1076"/>
          <ac:picMkLst>
            <pc:docMk/>
            <pc:sldMk cId="3359285644" sldId="1535"/>
            <ac:picMk id="12" creationId="{3D6D9DF7-7D40-073B-0549-A97AD2BD8839}"/>
          </ac:picMkLst>
        </pc:picChg>
        <pc:picChg chg="del">
          <ac:chgData name="Das, Gerarda" userId="dec061bf-56a5-47a0-b9f3-f749fe418ae6" providerId="ADAL" clId="{07ABAE78-42CB-4F5F-86C6-09ED37205619}" dt="2026-09-15T09:30:14.907" v="2568" actId="478"/>
          <ac:picMkLst>
            <pc:docMk/>
            <pc:sldMk cId="3359285644" sldId="1535"/>
            <ac:picMk id="24" creationId="{9E3E9CF7-2F93-EC67-6818-C105C53A63D3}"/>
          </ac:picMkLst>
        </pc:picChg>
        <pc:picChg chg="del">
          <ac:chgData name="Das, Gerarda" userId="dec061bf-56a5-47a0-b9f3-f749fe418ae6" providerId="ADAL" clId="{07ABAE78-42CB-4F5F-86C6-09ED37205619}" dt="2026-09-15T09:30:40.141" v="2663" actId="478"/>
          <ac:picMkLst>
            <pc:docMk/>
            <pc:sldMk cId="3359285644" sldId="1535"/>
            <ac:picMk id="28" creationId="{71F1820C-D596-1D26-C901-AC45912FD20F}"/>
          </ac:picMkLst>
        </pc:picChg>
      </pc:sldChg>
      <pc:sldChg chg="addSp delSp modSp mod">
        <pc:chgData name="Das, Gerarda" userId="dec061bf-56a5-47a0-b9f3-f749fe418ae6" providerId="ADAL" clId="{07ABAE78-42CB-4F5F-86C6-09ED37205619}" dt="2026-09-15T09:45:57.921" v="2907" actId="20577"/>
        <pc:sldMkLst>
          <pc:docMk/>
          <pc:sldMk cId="333621449" sldId="1536"/>
        </pc:sldMkLst>
        <pc:spChg chg="del mod topLvl">
          <ac:chgData name="Das, Gerarda" userId="dec061bf-56a5-47a0-b9f3-f749fe418ae6" providerId="ADAL" clId="{07ABAE78-42CB-4F5F-86C6-09ED37205619}" dt="2026-09-15T09:19:19.817" v="1857" actId="478"/>
          <ac:spMkLst>
            <pc:docMk/>
            <pc:sldMk cId="333621449" sldId="1536"/>
            <ac:spMk id="9" creationId="{89A3A1A1-71DE-B2C8-C34E-7216590BEF56}"/>
          </ac:spMkLst>
        </pc:spChg>
        <pc:spChg chg="mod">
          <ac:chgData name="Das, Gerarda" userId="dec061bf-56a5-47a0-b9f3-f749fe418ae6" providerId="ADAL" clId="{07ABAE78-42CB-4F5F-86C6-09ED37205619}" dt="2026-09-15T09:22:30.889" v="1985" actId="948"/>
          <ac:spMkLst>
            <pc:docMk/>
            <pc:sldMk cId="333621449" sldId="1536"/>
            <ac:spMk id="35" creationId="{4FC7A446-96FC-8961-FF39-FE93D00348C1}"/>
          </ac:spMkLst>
        </pc:spChg>
        <pc:spChg chg="mod">
          <ac:chgData name="Das, Gerarda" userId="dec061bf-56a5-47a0-b9f3-f749fe418ae6" providerId="ADAL" clId="{07ABAE78-42CB-4F5F-86C6-09ED37205619}" dt="2026-09-15T09:45:57.921" v="2907" actId="20577"/>
          <ac:spMkLst>
            <pc:docMk/>
            <pc:sldMk cId="333621449" sldId="1536"/>
            <ac:spMk id="36" creationId="{659FDA7E-4DDD-BB3D-50BF-7D473D70485D}"/>
          </ac:spMkLst>
        </pc:spChg>
        <pc:grpChg chg="add del mod">
          <ac:chgData name="Das, Gerarda" userId="dec061bf-56a5-47a0-b9f3-f749fe418ae6" providerId="ADAL" clId="{07ABAE78-42CB-4F5F-86C6-09ED37205619}" dt="2026-09-15T09:19:18.881" v="1856" actId="478"/>
          <ac:grpSpMkLst>
            <pc:docMk/>
            <pc:sldMk cId="333621449" sldId="1536"/>
            <ac:grpSpMk id="2" creationId="{68C70291-4687-D88C-B7D0-6BE4D87AE12F}"/>
          </ac:grpSpMkLst>
        </pc:grpChg>
        <pc:picChg chg="del mod topLvl">
          <ac:chgData name="Das, Gerarda" userId="dec061bf-56a5-47a0-b9f3-f749fe418ae6" providerId="ADAL" clId="{07ABAE78-42CB-4F5F-86C6-09ED37205619}" dt="2026-09-15T09:19:18.881" v="1856" actId="478"/>
          <ac:picMkLst>
            <pc:docMk/>
            <pc:sldMk cId="333621449" sldId="1536"/>
            <ac:picMk id="8" creationId="{66B53390-8415-B9D5-4732-AF9966894DFC}"/>
          </ac:picMkLst>
        </pc:picChg>
        <pc:picChg chg="add del mod">
          <ac:chgData name="Das, Gerarda" userId="dec061bf-56a5-47a0-b9f3-f749fe418ae6" providerId="ADAL" clId="{07ABAE78-42CB-4F5F-86C6-09ED37205619}" dt="2026-09-15T09:21:01.341" v="1897" actId="478"/>
          <ac:picMkLst>
            <pc:docMk/>
            <pc:sldMk cId="333621449" sldId="1536"/>
            <ac:picMk id="19" creationId="{277D2127-0289-441C-57E4-0A07C7F690B0}"/>
          </ac:picMkLst>
        </pc:picChg>
        <pc:picChg chg="add mod">
          <ac:chgData name="Das, Gerarda" userId="dec061bf-56a5-47a0-b9f3-f749fe418ae6" providerId="ADAL" clId="{07ABAE78-42CB-4F5F-86C6-09ED37205619}" dt="2026-09-15T09:22:20.333" v="1983" actId="14100"/>
          <ac:picMkLst>
            <pc:docMk/>
            <pc:sldMk cId="333621449" sldId="1536"/>
            <ac:picMk id="21" creationId="{409A2318-9048-625D-82D8-D32DF9E11E57}"/>
          </ac:picMkLst>
        </pc:picChg>
        <pc:picChg chg="add del mod">
          <ac:chgData name="Das, Gerarda" userId="dec061bf-56a5-47a0-b9f3-f749fe418ae6" providerId="ADAL" clId="{07ABAE78-42CB-4F5F-86C6-09ED37205619}" dt="2026-09-15T09:23:03.988" v="2073" actId="21"/>
          <ac:picMkLst>
            <pc:docMk/>
            <pc:sldMk cId="333621449" sldId="1536"/>
            <ac:picMk id="24" creationId="{E1CCAE1F-32F3-BECE-A237-81CB6677356F}"/>
          </ac:picMkLst>
        </pc:picChg>
        <pc:picChg chg="add mod">
          <ac:chgData name="Das, Gerarda" userId="dec061bf-56a5-47a0-b9f3-f749fe418ae6" providerId="ADAL" clId="{07ABAE78-42CB-4F5F-86C6-09ED37205619}" dt="2026-09-15T09:45:24.605" v="2876" actId="1076"/>
          <ac:picMkLst>
            <pc:docMk/>
            <pc:sldMk cId="333621449" sldId="1536"/>
            <ac:picMk id="25" creationId="{006C2CF5-6B7C-619D-91F0-0F22F07A0AF9}"/>
          </ac:picMkLst>
        </pc:picChg>
      </pc:sldChg>
      <pc:sldChg chg="addSp delSp modSp mod">
        <pc:chgData name="Das, Gerarda" userId="dec061bf-56a5-47a0-b9f3-f749fe418ae6" providerId="ADAL" clId="{07ABAE78-42CB-4F5F-86C6-09ED37205619}" dt="2026-09-15T09:51:29.201" v="3008" actId="478"/>
        <pc:sldMkLst>
          <pc:docMk/>
          <pc:sldMk cId="998936946" sldId="1537"/>
        </pc:sldMkLst>
        <pc:spChg chg="del">
          <ac:chgData name="Das, Gerarda" userId="dec061bf-56a5-47a0-b9f3-f749fe418ae6" providerId="ADAL" clId="{07ABAE78-42CB-4F5F-86C6-09ED37205619}" dt="2026-09-15T09:51:29.201" v="3008" actId="478"/>
          <ac:spMkLst>
            <pc:docMk/>
            <pc:sldMk cId="998936946" sldId="1537"/>
            <ac:spMk id="18" creationId="{5C5F74B8-C021-FB75-2BE6-41E965D52B2F}"/>
          </ac:spMkLst>
        </pc:spChg>
        <pc:spChg chg="mod">
          <ac:chgData name="Das, Gerarda" userId="dec061bf-56a5-47a0-b9f3-f749fe418ae6" providerId="ADAL" clId="{07ABAE78-42CB-4F5F-86C6-09ED37205619}" dt="2026-09-15T09:25:13.201" v="2304" actId="20577"/>
          <ac:spMkLst>
            <pc:docMk/>
            <pc:sldMk cId="998936946" sldId="1537"/>
            <ac:spMk id="35" creationId="{4273F983-C8C2-0787-0F83-EE9BA334EFE7}"/>
          </ac:spMkLst>
        </pc:spChg>
        <pc:picChg chg="add mod">
          <ac:chgData name="Das, Gerarda" userId="dec061bf-56a5-47a0-b9f3-f749fe418ae6" providerId="ADAL" clId="{07ABAE78-42CB-4F5F-86C6-09ED37205619}" dt="2026-09-15T09:24:39.957" v="2215" actId="1076"/>
          <ac:picMkLst>
            <pc:docMk/>
            <pc:sldMk cId="998936946" sldId="1537"/>
            <ac:picMk id="8" creationId="{F1B8CB4B-C0D9-29B6-F909-39F712B3794D}"/>
          </ac:picMkLst>
        </pc:picChg>
      </pc:sldChg>
      <pc:sldChg chg="addSp modSp new del mod">
        <pc:chgData name="Das, Gerarda" userId="dec061bf-56a5-47a0-b9f3-f749fe418ae6" providerId="ADAL" clId="{07ABAE78-42CB-4F5F-86C6-09ED37205619}" dt="2026-09-15T09:59:43.395" v="3105" actId="47"/>
        <pc:sldMkLst>
          <pc:docMk/>
          <pc:sldMk cId="1365435852" sldId="1539"/>
        </pc:sldMkLst>
        <pc:picChg chg="add mod">
          <ac:chgData name="Das, Gerarda" userId="dec061bf-56a5-47a0-b9f3-f749fe418ae6" providerId="ADAL" clId="{07ABAE78-42CB-4F5F-86C6-09ED37205619}" dt="2026-09-15T09:08:50.778" v="1723" actId="1076"/>
          <ac:picMkLst>
            <pc:docMk/>
            <pc:sldMk cId="1365435852" sldId="1539"/>
            <ac:picMk id="3" creationId="{9C78669D-09CA-6824-1D48-85D3C62F49D7}"/>
          </ac:picMkLst>
        </pc:picChg>
        <pc:picChg chg="add mod">
          <ac:chgData name="Das, Gerarda" userId="dec061bf-56a5-47a0-b9f3-f749fe418ae6" providerId="ADAL" clId="{07ABAE78-42CB-4F5F-86C6-09ED37205619}" dt="2026-09-15T09:08:55.147" v="1727" actId="1076"/>
          <ac:picMkLst>
            <pc:docMk/>
            <pc:sldMk cId="1365435852" sldId="1539"/>
            <ac:picMk id="5" creationId="{6C03E6A0-65DA-2425-8915-513E877FDC65}"/>
          </ac:picMkLst>
        </pc:picChg>
      </pc:sldChg>
      <pc:sldChg chg="addSp modSp mod">
        <pc:chgData name="Das, Gerarda" userId="dec061bf-56a5-47a0-b9f3-f749fe418ae6" providerId="ADAL" clId="{07ABAE78-42CB-4F5F-86C6-09ED37205619}" dt="2026-09-15T09:34:13.742" v="2728" actId="115"/>
        <pc:sldMkLst>
          <pc:docMk/>
          <pc:sldMk cId="1455159217" sldId="1540"/>
        </pc:sldMkLst>
        <pc:spChg chg="mod">
          <ac:chgData name="Das, Gerarda" userId="dec061bf-56a5-47a0-b9f3-f749fe418ae6" providerId="ADAL" clId="{07ABAE78-42CB-4F5F-86C6-09ED37205619}" dt="2026-09-15T09:33:46.045" v="2675" actId="1076"/>
          <ac:spMkLst>
            <pc:docMk/>
            <pc:sldMk cId="1455159217" sldId="1540"/>
            <ac:spMk id="33" creationId="{8BA8130B-953E-3E60-E3F2-557E38EB175A}"/>
          </ac:spMkLst>
        </pc:spChg>
        <pc:spChg chg="mod">
          <ac:chgData name="Das, Gerarda" userId="dec061bf-56a5-47a0-b9f3-f749fe418ae6" providerId="ADAL" clId="{07ABAE78-42CB-4F5F-86C6-09ED37205619}" dt="2026-09-15T09:33:52.396" v="2676" actId="1076"/>
          <ac:spMkLst>
            <pc:docMk/>
            <pc:sldMk cId="1455159217" sldId="1540"/>
            <ac:spMk id="34" creationId="{AEE702D3-67D0-3078-CD07-68494BAD1357}"/>
          </ac:spMkLst>
        </pc:spChg>
        <pc:spChg chg="mod">
          <ac:chgData name="Das, Gerarda" userId="dec061bf-56a5-47a0-b9f3-f749fe418ae6" providerId="ADAL" clId="{07ABAE78-42CB-4F5F-86C6-09ED37205619}" dt="2026-09-15T09:34:13.742" v="2728" actId="115"/>
          <ac:spMkLst>
            <pc:docMk/>
            <pc:sldMk cId="1455159217" sldId="1540"/>
            <ac:spMk id="35" creationId="{9C395807-CE45-F8A2-B23F-CF5AD02DE9F9}"/>
          </ac:spMkLst>
        </pc:spChg>
        <pc:spChg chg="mod">
          <ac:chgData name="Das, Gerarda" userId="dec061bf-56a5-47a0-b9f3-f749fe418ae6" providerId="ADAL" clId="{07ABAE78-42CB-4F5F-86C6-09ED37205619}" dt="2026-09-15T09:33:52.396" v="2676" actId="1076"/>
          <ac:spMkLst>
            <pc:docMk/>
            <pc:sldMk cId="1455159217" sldId="1540"/>
            <ac:spMk id="36" creationId="{AC56327F-3ADC-3AE8-D00D-63ACDE542FD8}"/>
          </ac:spMkLst>
        </pc:spChg>
        <pc:picChg chg="add mod">
          <ac:chgData name="Das, Gerarda" userId="dec061bf-56a5-47a0-b9f3-f749fe418ae6" providerId="ADAL" clId="{07ABAE78-42CB-4F5F-86C6-09ED37205619}" dt="2026-09-15T09:33:52.396" v="2676" actId="1076"/>
          <ac:picMkLst>
            <pc:docMk/>
            <pc:sldMk cId="1455159217" sldId="1540"/>
            <ac:picMk id="8" creationId="{31F5A96A-9CA1-F399-BC0A-22AD591DC81A}"/>
          </ac:picMkLst>
        </pc:picChg>
        <pc:picChg chg="mod">
          <ac:chgData name="Das, Gerarda" userId="dec061bf-56a5-47a0-b9f3-f749fe418ae6" providerId="ADAL" clId="{07ABAE78-42CB-4F5F-86C6-09ED37205619}" dt="2026-09-15T09:33:46.045" v="2675" actId="1076"/>
          <ac:picMkLst>
            <pc:docMk/>
            <pc:sldMk cId="1455159217" sldId="1540"/>
            <ac:picMk id="9" creationId="{730B2BA2-1033-CFBE-796C-D56B6EEB65E0}"/>
          </ac:picMkLst>
        </pc:picChg>
      </pc:sldChg>
      <pc:sldChg chg="addSp modSp mod">
        <pc:chgData name="Das, Gerarda" userId="dec061bf-56a5-47a0-b9f3-f749fe418ae6" providerId="ADAL" clId="{07ABAE78-42CB-4F5F-86C6-09ED37205619}" dt="2026-09-15T09:50:04.270" v="3007" actId="115"/>
        <pc:sldMkLst>
          <pc:docMk/>
          <pc:sldMk cId="1592053883" sldId="1541"/>
        </pc:sldMkLst>
        <pc:spChg chg="mod">
          <ac:chgData name="Das, Gerarda" userId="dec061bf-56a5-47a0-b9f3-f749fe418ae6" providerId="ADAL" clId="{07ABAE78-42CB-4F5F-86C6-09ED37205619}" dt="2026-09-15T09:24:25.705" v="2212" actId="115"/>
          <ac:spMkLst>
            <pc:docMk/>
            <pc:sldMk cId="1592053883" sldId="1541"/>
            <ac:spMk id="35" creationId="{736FEBF4-DE54-FCF0-DFD7-5E4DF7583A5E}"/>
          </ac:spMkLst>
        </pc:spChg>
        <pc:spChg chg="mod">
          <ac:chgData name="Das, Gerarda" userId="dec061bf-56a5-47a0-b9f3-f749fe418ae6" providerId="ADAL" clId="{07ABAE78-42CB-4F5F-86C6-09ED37205619}" dt="2026-09-15T09:50:04.270" v="3007" actId="115"/>
          <ac:spMkLst>
            <pc:docMk/>
            <pc:sldMk cId="1592053883" sldId="1541"/>
            <ac:spMk id="36" creationId="{49C09E64-5C16-B30B-254B-82409682E572}"/>
          </ac:spMkLst>
        </pc:spChg>
        <pc:picChg chg="add mod">
          <ac:chgData name="Das, Gerarda" userId="dec061bf-56a5-47a0-b9f3-f749fe418ae6" providerId="ADAL" clId="{07ABAE78-42CB-4F5F-86C6-09ED37205619}" dt="2026-09-15T09:23:56.703" v="2163" actId="1076"/>
          <ac:picMkLst>
            <pc:docMk/>
            <pc:sldMk cId="1592053883" sldId="1541"/>
            <ac:picMk id="8" creationId="{76788455-B198-AC90-2213-49E77A571578}"/>
          </ac:picMkLst>
        </pc:picChg>
        <pc:picChg chg="add mod">
          <ac:chgData name="Das, Gerarda" userId="dec061bf-56a5-47a0-b9f3-f749fe418ae6" providerId="ADAL" clId="{07ABAE78-42CB-4F5F-86C6-09ED37205619}" dt="2026-09-15T09:49:41.652" v="2951" actId="1076"/>
          <ac:picMkLst>
            <pc:docMk/>
            <pc:sldMk cId="1592053883" sldId="1541"/>
            <ac:picMk id="9" creationId="{4475AC6C-3664-AEBA-D542-48EF1A880879}"/>
          </ac:picMkLst>
        </pc:picChg>
      </pc:sldChg>
      <pc:sldChg chg="addSp modSp mod">
        <pc:chgData name="Das, Gerarda" userId="dec061bf-56a5-47a0-b9f3-f749fe418ae6" providerId="ADAL" clId="{07ABAE78-42CB-4F5F-86C6-09ED37205619}" dt="2026-09-15T09:56:15.212" v="3022" actId="1076"/>
        <pc:sldMkLst>
          <pc:docMk/>
          <pc:sldMk cId="2993153683" sldId="1542"/>
        </pc:sldMkLst>
        <pc:spChg chg="add mod">
          <ac:chgData name="Das, Gerarda" userId="dec061bf-56a5-47a0-b9f3-f749fe418ae6" providerId="ADAL" clId="{07ABAE78-42CB-4F5F-86C6-09ED37205619}" dt="2026-09-15T09:56:09.613" v="3021" actId="1076"/>
          <ac:spMkLst>
            <pc:docMk/>
            <pc:sldMk cId="2993153683" sldId="1542"/>
            <ac:spMk id="9" creationId="{5DC8CDEE-2FEB-24BA-1CB3-0179576582F1}"/>
          </ac:spMkLst>
        </pc:spChg>
        <pc:spChg chg="add mod">
          <ac:chgData name="Das, Gerarda" userId="dec061bf-56a5-47a0-b9f3-f749fe418ae6" providerId="ADAL" clId="{07ABAE78-42CB-4F5F-86C6-09ED37205619}" dt="2026-09-15T09:56:15.212" v="3022" actId="1076"/>
          <ac:spMkLst>
            <pc:docMk/>
            <pc:sldMk cId="2993153683" sldId="1542"/>
            <ac:spMk id="19" creationId="{806EC93F-64C7-6318-EA13-5C995123561A}"/>
          </ac:spMkLst>
        </pc:spChg>
        <pc:spChg chg="mod">
          <ac:chgData name="Das, Gerarda" userId="dec061bf-56a5-47a0-b9f3-f749fe418ae6" providerId="ADAL" clId="{07ABAE78-42CB-4F5F-86C6-09ED37205619}" dt="2026-09-15T09:29:35.596" v="2565" actId="1076"/>
          <ac:spMkLst>
            <pc:docMk/>
            <pc:sldMk cId="2993153683" sldId="1542"/>
            <ac:spMk id="33" creationId="{59886C75-3B0A-A26E-4CC3-F407870BF84B}"/>
          </ac:spMkLst>
        </pc:spChg>
        <pc:spChg chg="mod">
          <ac:chgData name="Das, Gerarda" userId="dec061bf-56a5-47a0-b9f3-f749fe418ae6" providerId="ADAL" clId="{07ABAE78-42CB-4F5F-86C6-09ED37205619}" dt="2026-09-15T09:29:43.921" v="2566" actId="1076"/>
          <ac:spMkLst>
            <pc:docMk/>
            <pc:sldMk cId="2993153683" sldId="1542"/>
            <ac:spMk id="34" creationId="{B5737938-3C88-459B-CAC4-9C7483D50154}"/>
          </ac:spMkLst>
        </pc:spChg>
        <pc:spChg chg="mod">
          <ac:chgData name="Das, Gerarda" userId="dec061bf-56a5-47a0-b9f3-f749fe418ae6" providerId="ADAL" clId="{07ABAE78-42CB-4F5F-86C6-09ED37205619}" dt="2026-09-15T09:29:35.596" v="2565" actId="1076"/>
          <ac:spMkLst>
            <pc:docMk/>
            <pc:sldMk cId="2993153683" sldId="1542"/>
            <ac:spMk id="35" creationId="{7F7BEE4A-046E-6848-E049-69D1CB126F2B}"/>
          </ac:spMkLst>
        </pc:spChg>
        <pc:spChg chg="mod">
          <ac:chgData name="Das, Gerarda" userId="dec061bf-56a5-47a0-b9f3-f749fe418ae6" providerId="ADAL" clId="{07ABAE78-42CB-4F5F-86C6-09ED37205619}" dt="2026-09-15T09:29:43.921" v="2566" actId="1076"/>
          <ac:spMkLst>
            <pc:docMk/>
            <pc:sldMk cId="2993153683" sldId="1542"/>
            <ac:spMk id="36" creationId="{66C68E4D-8511-0C54-29CD-B110B134923F}"/>
          </ac:spMkLst>
        </pc:spChg>
        <pc:picChg chg="add mod">
          <ac:chgData name="Das, Gerarda" userId="dec061bf-56a5-47a0-b9f3-f749fe418ae6" providerId="ADAL" clId="{07ABAE78-42CB-4F5F-86C6-09ED37205619}" dt="2026-09-15T09:56:06.262" v="3020" actId="1076"/>
          <ac:picMkLst>
            <pc:docMk/>
            <pc:sldMk cId="2993153683" sldId="1542"/>
            <ac:picMk id="8" creationId="{76AB0535-59D3-2462-12E7-ED30A97EBC36}"/>
          </ac:picMkLst>
        </pc:picChg>
        <pc:picChg chg="add mod">
          <ac:chgData name="Das, Gerarda" userId="dec061bf-56a5-47a0-b9f3-f749fe418ae6" providerId="ADAL" clId="{07ABAE78-42CB-4F5F-86C6-09ED37205619}" dt="2026-09-15T09:56:04.724" v="3019" actId="1076"/>
          <ac:picMkLst>
            <pc:docMk/>
            <pc:sldMk cId="2993153683" sldId="1542"/>
            <ac:picMk id="21" creationId="{618A86B6-6838-A4B0-D056-704430DB1026}"/>
          </ac:picMkLst>
        </pc:picChg>
      </pc:sldChg>
      <pc:sldChg chg="addSp delSp modSp mod">
        <pc:chgData name="Das, Gerarda" userId="dec061bf-56a5-47a0-b9f3-f749fe418ae6" providerId="ADAL" clId="{07ABAE78-42CB-4F5F-86C6-09ED37205619}" dt="2026-09-15T09:48:26.829" v="2947" actId="14100"/>
        <pc:sldMkLst>
          <pc:docMk/>
          <pc:sldMk cId="2463470987" sldId="1543"/>
        </pc:sldMkLst>
        <pc:spChg chg="del">
          <ac:chgData name="Das, Gerarda" userId="dec061bf-56a5-47a0-b9f3-f749fe418ae6" providerId="ADAL" clId="{07ABAE78-42CB-4F5F-86C6-09ED37205619}" dt="2026-09-15T09:47:43.941" v="2912" actId="478"/>
          <ac:spMkLst>
            <pc:docMk/>
            <pc:sldMk cId="2463470987" sldId="1543"/>
            <ac:spMk id="18" creationId="{3F486B6D-9AF2-F9E3-FAB2-E913A087BAE3}"/>
          </ac:spMkLst>
        </pc:spChg>
        <pc:spChg chg="mod">
          <ac:chgData name="Das, Gerarda" userId="dec061bf-56a5-47a0-b9f3-f749fe418ae6" providerId="ADAL" clId="{07ABAE78-42CB-4F5F-86C6-09ED37205619}" dt="2026-09-15T09:48:26.829" v="2947" actId="14100"/>
          <ac:spMkLst>
            <pc:docMk/>
            <pc:sldMk cId="2463470987" sldId="1543"/>
            <ac:spMk id="35" creationId="{CA373B17-8375-E2B1-AEA4-D15B39260209}"/>
          </ac:spMkLst>
        </pc:spChg>
        <pc:spChg chg="mod">
          <ac:chgData name="Das, Gerarda" userId="dec061bf-56a5-47a0-b9f3-f749fe418ae6" providerId="ADAL" clId="{07ABAE78-42CB-4F5F-86C6-09ED37205619}" dt="2026-09-15T09:23:33.508" v="2157" actId="20577"/>
          <ac:spMkLst>
            <pc:docMk/>
            <pc:sldMk cId="2463470987" sldId="1543"/>
            <ac:spMk id="36" creationId="{041F56F6-72F9-2A84-6BBD-49800497EA49}"/>
          </ac:spMkLst>
        </pc:spChg>
        <pc:picChg chg="add mod">
          <ac:chgData name="Das, Gerarda" userId="dec061bf-56a5-47a0-b9f3-f749fe418ae6" providerId="ADAL" clId="{07ABAE78-42CB-4F5F-86C6-09ED37205619}" dt="2026-09-15T09:23:40.539" v="2160" actId="1076"/>
          <ac:picMkLst>
            <pc:docMk/>
            <pc:sldMk cId="2463470987" sldId="1543"/>
            <ac:picMk id="8" creationId="{0FE4DCF5-9433-F37C-9768-278915097A1E}"/>
          </ac:picMkLst>
        </pc:picChg>
        <pc:picChg chg="mod">
          <ac:chgData name="Das, Gerarda" userId="dec061bf-56a5-47a0-b9f3-f749fe418ae6" providerId="ADAL" clId="{07ABAE78-42CB-4F5F-86C6-09ED37205619}" dt="2026-09-15T09:47:58.653" v="2945" actId="1076"/>
          <ac:picMkLst>
            <pc:docMk/>
            <pc:sldMk cId="2463470987" sldId="1543"/>
            <ac:picMk id="9" creationId="{C6E381A8-2384-0BE8-45CC-B022B0229FD3}"/>
          </ac:picMkLst>
        </pc:picChg>
        <pc:picChg chg="add del mod">
          <ac:chgData name="Das, Gerarda" userId="dec061bf-56a5-47a0-b9f3-f749fe418ae6" providerId="ADAL" clId="{07ABAE78-42CB-4F5F-86C6-09ED37205619}" dt="2026-09-15T09:47:42.202" v="2911" actId="478"/>
          <ac:picMkLst>
            <pc:docMk/>
            <pc:sldMk cId="2463470987" sldId="1543"/>
            <ac:picMk id="20" creationId="{3DB16161-4207-2ED2-416D-CCF4393174CA}"/>
          </ac:picMkLst>
        </pc:picChg>
      </pc:sldChg>
      <pc:sldChg chg="addSp delSp modSp mod">
        <pc:chgData name="Das, Gerarda" userId="dec061bf-56a5-47a0-b9f3-f749fe418ae6" providerId="ADAL" clId="{07ABAE78-42CB-4F5F-86C6-09ED37205619}" dt="2026-09-15T09:59:14.385" v="3094" actId="20577"/>
        <pc:sldMkLst>
          <pc:docMk/>
          <pc:sldMk cId="3021498600" sldId="1544"/>
        </pc:sldMkLst>
        <pc:spChg chg="mod">
          <ac:chgData name="Das, Gerarda" userId="dec061bf-56a5-47a0-b9f3-f749fe418ae6" providerId="ADAL" clId="{07ABAE78-42CB-4F5F-86C6-09ED37205619}" dt="2026-09-15T09:58:33.847" v="3072" actId="313"/>
          <ac:spMkLst>
            <pc:docMk/>
            <pc:sldMk cId="3021498600" sldId="1544"/>
            <ac:spMk id="13" creationId="{ED6B9214-88F4-B327-27EE-4657E59F15F1}"/>
          </ac:spMkLst>
        </pc:spChg>
        <pc:spChg chg="mod">
          <ac:chgData name="Das, Gerarda" userId="dec061bf-56a5-47a0-b9f3-f749fe418ae6" providerId="ADAL" clId="{07ABAE78-42CB-4F5F-86C6-09ED37205619}" dt="2026-09-15T09:59:14.385" v="3094" actId="20577"/>
          <ac:spMkLst>
            <pc:docMk/>
            <pc:sldMk cId="3021498600" sldId="1544"/>
            <ac:spMk id="31" creationId="{81B12429-F7C2-F5DA-2B29-B1D98828B435}"/>
          </ac:spMkLst>
        </pc:spChg>
        <pc:picChg chg="add mod modCrop">
          <ac:chgData name="Das, Gerarda" userId="dec061bf-56a5-47a0-b9f3-f749fe418ae6" providerId="ADAL" clId="{07ABAE78-42CB-4F5F-86C6-09ED37205619}" dt="2026-09-15T09:59:10.421" v="3079" actId="1076"/>
          <ac:picMkLst>
            <pc:docMk/>
            <pc:sldMk cId="3021498600" sldId="1544"/>
            <ac:picMk id="26" creationId="{D424C724-889A-C0FB-EEA4-0022090BCDA0}"/>
          </ac:picMkLst>
        </pc:picChg>
        <pc:picChg chg="del">
          <ac:chgData name="Das, Gerarda" userId="dec061bf-56a5-47a0-b9f3-f749fe418ae6" providerId="ADAL" clId="{07ABAE78-42CB-4F5F-86C6-09ED37205619}" dt="2026-09-15T09:58:31.419" v="3071" actId="478"/>
          <ac:picMkLst>
            <pc:docMk/>
            <pc:sldMk cId="3021498600" sldId="1544"/>
            <ac:picMk id="28" creationId="{4E30BE17-53C4-B90A-2428-6AC40178B121}"/>
          </ac:picMkLst>
        </pc:picChg>
        <pc:cxnChg chg="mod">
          <ac:chgData name="Das, Gerarda" userId="dec061bf-56a5-47a0-b9f3-f749fe418ae6" providerId="ADAL" clId="{07ABAE78-42CB-4F5F-86C6-09ED37205619}" dt="2026-09-15T09:56:42.587" v="3024" actId="14100"/>
          <ac:cxnSpMkLst>
            <pc:docMk/>
            <pc:sldMk cId="3021498600" sldId="1544"/>
            <ac:cxnSpMk id="29" creationId="{78305383-314E-5A48-81DF-2AC6E095224D}"/>
          </ac:cxnSpMkLst>
        </pc:cxnChg>
        <pc:cxnChg chg="mod">
          <ac:chgData name="Das, Gerarda" userId="dec061bf-56a5-47a0-b9f3-f749fe418ae6" providerId="ADAL" clId="{07ABAE78-42CB-4F5F-86C6-09ED37205619}" dt="2026-09-15T09:56:35.339" v="3023" actId="14100"/>
          <ac:cxnSpMkLst>
            <pc:docMk/>
            <pc:sldMk cId="3021498600" sldId="1544"/>
            <ac:cxnSpMk id="35" creationId="{0A08021C-AF85-4B1D-EA1B-972F5CFB297E}"/>
          </ac:cxnSpMkLst>
        </pc:cxnChg>
      </pc:sldChg>
    </pc:docChg>
  </pc:docChgLst>
  <pc:docChgLst>
    <pc:chgData name="Harmsel ter, Marjan" userId="5bf7b4e5-383a-4bf6-a1ba-3724f9cc09cb" providerId="ADAL" clId="{7667DC48-2406-4F94-BA94-5BF632662154}"/>
    <pc:docChg chg="modSld">
      <pc:chgData name="Harmsel ter, Marjan" userId="5bf7b4e5-383a-4bf6-a1ba-3724f9cc09cb" providerId="ADAL" clId="{7667DC48-2406-4F94-BA94-5BF632662154}" dt="2026-09-12T08:59:48.655" v="18" actId="20577"/>
      <pc:docMkLst>
        <pc:docMk/>
      </pc:docMkLst>
      <pc:sldChg chg="modNotesTx">
        <pc:chgData name="Harmsel ter, Marjan" userId="5bf7b4e5-383a-4bf6-a1ba-3724f9cc09cb" providerId="ADAL" clId="{7667DC48-2406-4F94-BA94-5BF632662154}" dt="2026-09-12T08:59:48.655" v="18" actId="20577"/>
        <pc:sldMkLst>
          <pc:docMk/>
          <pc:sldMk cId="2189114603" sldId="1437"/>
        </pc:sldMkLst>
      </pc:sldChg>
    </pc:docChg>
  </pc:docChgLst>
  <pc:docChgLst>
    <pc:chgData name="Duijf, Antoinette" userId="80426808-569e-4360-acb0-e5a6dc4b8ad2" providerId="ADAL" clId="{00582A34-8C2B-428E-B5DC-339D12EFD4B8}"/>
    <pc:docChg chg="undo custSel addSld delSld modSld sldOrd modSection">
      <pc:chgData name="Duijf, Antoinette" userId="80426808-569e-4360-acb0-e5a6dc4b8ad2" providerId="ADAL" clId="{00582A34-8C2B-428E-B5DC-339D12EFD4B8}" dt="2026-09-15T10:02:13.795" v="3285" actId="1076"/>
      <pc:docMkLst>
        <pc:docMk/>
      </pc:docMkLst>
      <pc:sldChg chg="addSp delSp modSp add del mod">
        <pc:chgData name="Duijf, Antoinette" userId="80426808-569e-4360-acb0-e5a6dc4b8ad2" providerId="ADAL" clId="{00582A34-8C2B-428E-B5DC-339D12EFD4B8}" dt="2026-09-15T09:43:01.975" v="2857" actId="478"/>
        <pc:sldMkLst>
          <pc:docMk/>
          <pc:sldMk cId="1671649065" sldId="934"/>
        </pc:sldMkLst>
        <pc:spChg chg="add del mod">
          <ac:chgData name="Duijf, Antoinette" userId="80426808-569e-4360-acb0-e5a6dc4b8ad2" providerId="ADAL" clId="{00582A34-8C2B-428E-B5DC-339D12EFD4B8}" dt="2026-09-15T09:43:01.127" v="2856" actId="478"/>
          <ac:spMkLst>
            <pc:docMk/>
            <pc:sldMk cId="1671649065" sldId="934"/>
            <ac:spMk id="4" creationId="{ECDB43A1-7E4D-88C0-5B3E-C1D34DCB95D1}"/>
          </ac:spMkLst>
        </pc:spChg>
        <pc:spChg chg="add del mod">
          <ac:chgData name="Duijf, Antoinette" userId="80426808-569e-4360-acb0-e5a6dc4b8ad2" providerId="ADAL" clId="{00582A34-8C2B-428E-B5DC-339D12EFD4B8}" dt="2026-09-15T09:43:01.975" v="2857" actId="478"/>
          <ac:spMkLst>
            <pc:docMk/>
            <pc:sldMk cId="1671649065" sldId="934"/>
            <ac:spMk id="6" creationId="{8674DFE7-D5ED-EA64-6BA1-94C8988E2061}"/>
          </ac:spMkLst>
        </pc:spChg>
      </pc:sldChg>
      <pc:sldChg chg="addSp add mod">
        <pc:chgData name="Duijf, Antoinette" userId="80426808-569e-4360-acb0-e5a6dc4b8ad2" providerId="ADAL" clId="{00582A34-8C2B-428E-B5DC-339D12EFD4B8}" dt="2026-09-15T08:38:41.297" v="712" actId="22"/>
        <pc:sldMkLst>
          <pc:docMk/>
          <pc:sldMk cId="1261931812" sldId="1171"/>
        </pc:sldMkLst>
        <pc:spChg chg="add">
          <ac:chgData name="Duijf, Antoinette" userId="80426808-569e-4360-acb0-e5a6dc4b8ad2" providerId="ADAL" clId="{00582A34-8C2B-428E-B5DC-339D12EFD4B8}" dt="2026-09-15T08:38:41.297" v="712" actId="22"/>
          <ac:spMkLst>
            <pc:docMk/>
            <pc:sldMk cId="1261931812" sldId="1171"/>
            <ac:spMk id="10" creationId="{586DB68E-B339-0312-9A19-43D3333E2531}"/>
          </ac:spMkLst>
        </pc:spChg>
      </pc:sldChg>
      <pc:sldChg chg="addSp delSp modSp mod">
        <pc:chgData name="Duijf, Antoinette" userId="80426808-569e-4360-acb0-e5a6dc4b8ad2" providerId="ADAL" clId="{00582A34-8C2B-428E-B5DC-339D12EFD4B8}" dt="2026-09-15T10:01:20.329" v="3282" actId="6549"/>
        <pc:sldMkLst>
          <pc:docMk/>
          <pc:sldMk cId="2189114603" sldId="1437"/>
        </pc:sldMkLst>
        <pc:spChg chg="add del mod">
          <ac:chgData name="Duijf, Antoinette" userId="80426808-569e-4360-acb0-e5a6dc4b8ad2" providerId="ADAL" clId="{00582A34-8C2B-428E-B5DC-339D12EFD4B8}" dt="2026-09-15T08:47:11.692" v="924" actId="478"/>
          <ac:spMkLst>
            <pc:docMk/>
            <pc:sldMk cId="2189114603" sldId="1437"/>
            <ac:spMk id="2" creationId="{CD49EAEF-02D3-EA8D-C31C-82BC390BF3F6}"/>
          </ac:spMkLst>
        </pc:spChg>
        <pc:spChg chg="mod">
          <ac:chgData name="Duijf, Antoinette" userId="80426808-569e-4360-acb0-e5a6dc4b8ad2" providerId="ADAL" clId="{00582A34-8C2B-428E-B5DC-339D12EFD4B8}" dt="2026-09-15T10:01:20.329" v="3282" actId="6549"/>
          <ac:spMkLst>
            <pc:docMk/>
            <pc:sldMk cId="2189114603" sldId="1437"/>
            <ac:spMk id="3" creationId="{00000000-0000-0000-0000-000000000000}"/>
          </ac:spMkLst>
        </pc:spChg>
        <pc:spChg chg="add del mod">
          <ac:chgData name="Duijf, Antoinette" userId="80426808-569e-4360-acb0-e5a6dc4b8ad2" providerId="ADAL" clId="{00582A34-8C2B-428E-B5DC-339D12EFD4B8}" dt="2026-09-15T08:54:51.923" v="1528" actId="478"/>
          <ac:spMkLst>
            <pc:docMk/>
            <pc:sldMk cId="2189114603" sldId="1437"/>
            <ac:spMk id="5" creationId="{E04C9CBA-34E6-4B0C-B577-8FF581C78899}"/>
          </ac:spMkLst>
        </pc:spChg>
        <pc:spChg chg="add del mod">
          <ac:chgData name="Duijf, Antoinette" userId="80426808-569e-4360-acb0-e5a6dc4b8ad2" providerId="ADAL" clId="{00582A34-8C2B-428E-B5DC-339D12EFD4B8}" dt="2026-09-15T08:54:53.826" v="1529" actId="478"/>
          <ac:spMkLst>
            <pc:docMk/>
            <pc:sldMk cId="2189114603" sldId="1437"/>
            <ac:spMk id="6" creationId="{4C95A405-03A0-8FA6-0B5A-B720E8A9B69C}"/>
          </ac:spMkLst>
        </pc:spChg>
        <pc:spChg chg="add del mod">
          <ac:chgData name="Duijf, Antoinette" userId="80426808-569e-4360-acb0-e5a6dc4b8ad2" providerId="ADAL" clId="{00582A34-8C2B-428E-B5DC-339D12EFD4B8}" dt="2026-09-15T08:59:07.818" v="1805" actId="478"/>
          <ac:spMkLst>
            <pc:docMk/>
            <pc:sldMk cId="2189114603" sldId="1437"/>
            <ac:spMk id="7" creationId="{AEFDDC88-3B63-7CF4-CAA6-EC6CA09B6C77}"/>
          </ac:spMkLst>
        </pc:spChg>
      </pc:sldChg>
      <pc:sldChg chg="modSp mod">
        <pc:chgData name="Duijf, Antoinette" userId="80426808-569e-4360-acb0-e5a6dc4b8ad2" providerId="ADAL" clId="{00582A34-8C2B-428E-B5DC-339D12EFD4B8}" dt="2026-09-15T09:11:56.347" v="2190" actId="1076"/>
        <pc:sldMkLst>
          <pc:docMk/>
          <pc:sldMk cId="2709048002" sldId="1477"/>
        </pc:sldMkLst>
        <pc:picChg chg="mod">
          <ac:chgData name="Duijf, Antoinette" userId="80426808-569e-4360-acb0-e5a6dc4b8ad2" providerId="ADAL" clId="{00582A34-8C2B-428E-B5DC-339D12EFD4B8}" dt="2026-09-15T09:11:56.347" v="2190" actId="1076"/>
          <ac:picMkLst>
            <pc:docMk/>
            <pc:sldMk cId="2709048002" sldId="1477"/>
            <ac:picMk id="3" creationId="{3A014DE8-B56E-82B4-7D1A-95A2596213B8}"/>
          </ac:picMkLst>
        </pc:picChg>
      </pc:sldChg>
      <pc:sldChg chg="ord">
        <pc:chgData name="Duijf, Antoinette" userId="80426808-569e-4360-acb0-e5a6dc4b8ad2" providerId="ADAL" clId="{00582A34-8C2B-428E-B5DC-339D12EFD4B8}" dt="2026-09-15T09:00:44.338" v="1821"/>
        <pc:sldMkLst>
          <pc:docMk/>
          <pc:sldMk cId="2904738428" sldId="1483"/>
        </pc:sldMkLst>
      </pc:sldChg>
      <pc:sldChg chg="addSp modSp add mod">
        <pc:chgData name="Duijf, Antoinette" userId="80426808-569e-4360-acb0-e5a6dc4b8ad2" providerId="ADAL" clId="{00582A34-8C2B-428E-B5DC-339D12EFD4B8}" dt="2026-09-15T09:05:22.080" v="1917" actId="20577"/>
        <pc:sldMkLst>
          <pc:docMk/>
          <pc:sldMk cId="3153421729" sldId="1484"/>
        </pc:sldMkLst>
        <pc:spChg chg="add mod">
          <ac:chgData name="Duijf, Antoinette" userId="80426808-569e-4360-acb0-e5a6dc4b8ad2" providerId="ADAL" clId="{00582A34-8C2B-428E-B5DC-339D12EFD4B8}" dt="2026-09-15T09:05:22.080" v="1917" actId="20577"/>
          <ac:spMkLst>
            <pc:docMk/>
            <pc:sldMk cId="3153421729" sldId="1484"/>
            <ac:spMk id="6" creationId="{54FDFBAB-3954-24DE-4507-63FBC8CBBA26}"/>
          </ac:spMkLst>
        </pc:spChg>
        <pc:spChg chg="mod">
          <ac:chgData name="Duijf, Antoinette" userId="80426808-569e-4360-acb0-e5a6dc4b8ad2" providerId="ADAL" clId="{00582A34-8C2B-428E-B5DC-339D12EFD4B8}" dt="2026-09-15T09:04:44.038" v="1866" actId="20577"/>
          <ac:spMkLst>
            <pc:docMk/>
            <pc:sldMk cId="3153421729" sldId="1484"/>
            <ac:spMk id="8" creationId="{00000000-0000-0000-0000-000000000000}"/>
          </ac:spMkLst>
        </pc:spChg>
      </pc:sldChg>
      <pc:sldChg chg="addSp modSp add del mod">
        <pc:chgData name="Duijf, Antoinette" userId="80426808-569e-4360-acb0-e5a6dc4b8ad2" providerId="ADAL" clId="{00582A34-8C2B-428E-B5DC-339D12EFD4B8}" dt="2026-09-15T09:08:36.092" v="2075" actId="47"/>
        <pc:sldMkLst>
          <pc:docMk/>
          <pc:sldMk cId="2510732441" sldId="1492"/>
        </pc:sldMkLst>
        <pc:spChg chg="add mod">
          <ac:chgData name="Duijf, Antoinette" userId="80426808-569e-4360-acb0-e5a6dc4b8ad2" providerId="ADAL" clId="{00582A34-8C2B-428E-B5DC-339D12EFD4B8}" dt="2026-09-15T08:38:38.690" v="711" actId="20577"/>
          <ac:spMkLst>
            <pc:docMk/>
            <pc:sldMk cId="2510732441" sldId="1492"/>
            <ac:spMk id="2" creationId="{22823606-D8CC-15E5-E1B6-6507A54A1D45}"/>
          </ac:spMkLst>
        </pc:spChg>
      </pc:sldChg>
      <pc:sldChg chg="addSp modSp add del mod">
        <pc:chgData name="Duijf, Antoinette" userId="80426808-569e-4360-acb0-e5a6dc4b8ad2" providerId="ADAL" clId="{00582A34-8C2B-428E-B5DC-339D12EFD4B8}" dt="2026-09-15T09:30:38.688" v="2640" actId="47"/>
        <pc:sldMkLst>
          <pc:docMk/>
          <pc:sldMk cId="740202018" sldId="1526"/>
        </pc:sldMkLst>
        <pc:spChg chg="add mod">
          <ac:chgData name="Duijf, Antoinette" userId="80426808-569e-4360-acb0-e5a6dc4b8ad2" providerId="ADAL" clId="{00582A34-8C2B-428E-B5DC-339D12EFD4B8}" dt="2026-09-15T08:41:17.827" v="793" actId="20577"/>
          <ac:spMkLst>
            <pc:docMk/>
            <pc:sldMk cId="740202018" sldId="1526"/>
            <ac:spMk id="2" creationId="{07120382-1B64-4E3B-909C-730DB58D0E41}"/>
          </ac:spMkLst>
        </pc:spChg>
      </pc:sldChg>
      <pc:sldChg chg="addSp delSp modSp add del mod ord">
        <pc:chgData name="Duijf, Antoinette" userId="80426808-569e-4360-acb0-e5a6dc4b8ad2" providerId="ADAL" clId="{00582A34-8C2B-428E-B5DC-339D12EFD4B8}" dt="2026-09-15T08:11:58.878" v="37" actId="47"/>
        <pc:sldMkLst>
          <pc:docMk/>
          <pc:sldMk cId="186708624" sldId="1530"/>
        </pc:sldMkLst>
        <pc:spChg chg="mod">
          <ac:chgData name="Duijf, Antoinette" userId="80426808-569e-4360-acb0-e5a6dc4b8ad2" providerId="ADAL" clId="{00582A34-8C2B-428E-B5DC-339D12EFD4B8}" dt="2026-09-15T06:56:40.445" v="25"/>
          <ac:spMkLst>
            <pc:docMk/>
            <pc:sldMk cId="186708624" sldId="1530"/>
            <ac:spMk id="3" creationId="{F59351DB-4697-3E4B-0B70-B4BB56B40AFF}"/>
          </ac:spMkLst>
        </pc:spChg>
        <pc:graphicFrameChg chg="add del modGraphic">
          <ac:chgData name="Duijf, Antoinette" userId="80426808-569e-4360-acb0-e5a6dc4b8ad2" providerId="ADAL" clId="{00582A34-8C2B-428E-B5DC-339D12EFD4B8}" dt="2026-09-15T06:56:54.231" v="32" actId="27309"/>
          <ac:graphicFrameMkLst>
            <pc:docMk/>
            <pc:sldMk cId="186708624" sldId="1530"/>
            <ac:graphicFrameMk id="5" creationId="{8C895B7A-33AD-3122-B57D-D454C1FD759A}"/>
          </ac:graphicFrameMkLst>
        </pc:graphicFrameChg>
      </pc:sldChg>
      <pc:sldChg chg="add del">
        <pc:chgData name="Duijf, Antoinette" userId="80426808-569e-4360-acb0-e5a6dc4b8ad2" providerId="ADAL" clId="{00582A34-8C2B-428E-B5DC-339D12EFD4B8}" dt="2026-09-15T08:13:30.906" v="38" actId="47"/>
        <pc:sldMkLst>
          <pc:docMk/>
          <pc:sldMk cId="514687735" sldId="1531"/>
        </pc:sldMkLst>
      </pc:sldChg>
      <pc:sldChg chg="new del">
        <pc:chgData name="Duijf, Antoinette" userId="80426808-569e-4360-acb0-e5a6dc4b8ad2" providerId="ADAL" clId="{00582A34-8C2B-428E-B5DC-339D12EFD4B8}" dt="2026-09-15T06:56:48.937" v="27" actId="680"/>
        <pc:sldMkLst>
          <pc:docMk/>
          <pc:sldMk cId="2366673156" sldId="1531"/>
        </pc:sldMkLst>
      </pc:sldChg>
      <pc:sldChg chg="modSp add del mod">
        <pc:chgData name="Duijf, Antoinette" userId="80426808-569e-4360-acb0-e5a6dc4b8ad2" providerId="ADAL" clId="{00582A34-8C2B-428E-B5DC-339D12EFD4B8}" dt="2026-09-15T08:18:29.478" v="41" actId="47"/>
        <pc:sldMkLst>
          <pc:docMk/>
          <pc:sldMk cId="3405001711" sldId="1532"/>
        </pc:sldMkLst>
        <pc:spChg chg="mod">
          <ac:chgData name="Duijf, Antoinette" userId="80426808-569e-4360-acb0-e5a6dc4b8ad2" providerId="ADAL" clId="{00582A34-8C2B-428E-B5DC-339D12EFD4B8}" dt="2026-09-15T06:57:23.756" v="36"/>
          <ac:spMkLst>
            <pc:docMk/>
            <pc:sldMk cId="3405001711" sldId="1532"/>
            <ac:spMk id="3" creationId="{FCA01F14-BE2D-5465-7F3E-893F95B7B9F1}"/>
          </ac:spMkLst>
        </pc:spChg>
      </pc:sldChg>
      <pc:sldChg chg="add">
        <pc:chgData name="Duijf, Antoinette" userId="80426808-569e-4360-acb0-e5a6dc4b8ad2" providerId="ADAL" clId="{00582A34-8C2B-428E-B5DC-339D12EFD4B8}" dt="2026-09-15T08:17:01.878" v="39"/>
        <pc:sldMkLst>
          <pc:docMk/>
          <pc:sldMk cId="3359285644" sldId="1535"/>
        </pc:sldMkLst>
      </pc:sldChg>
      <pc:sldChg chg="modSp add mod">
        <pc:chgData name="Duijf, Antoinette" userId="80426808-569e-4360-acb0-e5a6dc4b8ad2" providerId="ADAL" clId="{00582A34-8C2B-428E-B5DC-339D12EFD4B8}" dt="2026-09-15T10:02:13.795" v="3285" actId="1076"/>
        <pc:sldMkLst>
          <pc:docMk/>
          <pc:sldMk cId="333621449" sldId="1536"/>
        </pc:sldMkLst>
        <pc:spChg chg="mod">
          <ac:chgData name="Duijf, Antoinette" userId="80426808-569e-4360-acb0-e5a6dc4b8ad2" providerId="ADAL" clId="{00582A34-8C2B-428E-B5DC-339D12EFD4B8}" dt="2026-09-15T09:08:29.131" v="2063" actId="20577"/>
          <ac:spMkLst>
            <pc:docMk/>
            <pc:sldMk cId="333621449" sldId="1536"/>
            <ac:spMk id="33" creationId="{66B47F39-631D-4B80-69FC-A389B7FA7C08}"/>
          </ac:spMkLst>
        </pc:spChg>
        <pc:spChg chg="mod">
          <ac:chgData name="Duijf, Antoinette" userId="80426808-569e-4360-acb0-e5a6dc4b8ad2" providerId="ADAL" clId="{00582A34-8C2B-428E-B5DC-339D12EFD4B8}" dt="2026-09-15T09:10:33.114" v="2098" actId="20577"/>
          <ac:spMkLst>
            <pc:docMk/>
            <pc:sldMk cId="333621449" sldId="1536"/>
            <ac:spMk id="34" creationId="{499AEEA8-7649-0C21-C9A3-C57DA94A8481}"/>
          </ac:spMkLst>
        </pc:spChg>
        <pc:spChg chg="mod">
          <ac:chgData name="Duijf, Antoinette" userId="80426808-569e-4360-acb0-e5a6dc4b8ad2" providerId="ADAL" clId="{00582A34-8C2B-428E-B5DC-339D12EFD4B8}" dt="2026-09-15T09:08:26.085" v="2062" actId="20577"/>
          <ac:spMkLst>
            <pc:docMk/>
            <pc:sldMk cId="333621449" sldId="1536"/>
            <ac:spMk id="35" creationId="{4FC7A446-96FC-8961-FF39-FE93D00348C1}"/>
          </ac:spMkLst>
        </pc:spChg>
        <pc:spChg chg="mod">
          <ac:chgData name="Duijf, Antoinette" userId="80426808-569e-4360-acb0-e5a6dc4b8ad2" providerId="ADAL" clId="{00582A34-8C2B-428E-B5DC-339D12EFD4B8}" dt="2026-09-15T10:02:10.257" v="3283" actId="20577"/>
          <ac:spMkLst>
            <pc:docMk/>
            <pc:sldMk cId="333621449" sldId="1536"/>
            <ac:spMk id="36" creationId="{659FDA7E-4DDD-BB3D-50BF-7D473D70485D}"/>
          </ac:spMkLst>
        </pc:spChg>
        <pc:picChg chg="mod">
          <ac:chgData name="Duijf, Antoinette" userId="80426808-569e-4360-acb0-e5a6dc4b8ad2" providerId="ADAL" clId="{00582A34-8C2B-428E-B5DC-339D12EFD4B8}" dt="2026-09-15T10:02:13.795" v="3285" actId="1076"/>
          <ac:picMkLst>
            <pc:docMk/>
            <pc:sldMk cId="333621449" sldId="1536"/>
            <ac:picMk id="25" creationId="{006C2CF5-6B7C-619D-91F0-0F22F07A0AF9}"/>
          </ac:picMkLst>
        </pc:picChg>
      </pc:sldChg>
      <pc:sldChg chg="addSp modSp add mod">
        <pc:chgData name="Duijf, Antoinette" userId="80426808-569e-4360-acb0-e5a6dc4b8ad2" providerId="ADAL" clId="{00582A34-8C2B-428E-B5DC-339D12EFD4B8}" dt="2026-09-15T09:51:15.335" v="3057" actId="1076"/>
        <pc:sldMkLst>
          <pc:docMk/>
          <pc:sldMk cId="998936946" sldId="1537"/>
        </pc:sldMkLst>
        <pc:spChg chg="add mod">
          <ac:chgData name="Duijf, Antoinette" userId="80426808-569e-4360-acb0-e5a6dc4b8ad2" providerId="ADAL" clId="{00582A34-8C2B-428E-B5DC-339D12EFD4B8}" dt="2026-09-15T09:51:15.335" v="3057" actId="1076"/>
          <ac:spMkLst>
            <pc:docMk/>
            <pc:sldMk cId="998936946" sldId="1537"/>
            <ac:spMk id="18" creationId="{5C5F74B8-C021-FB75-2BE6-41E965D52B2F}"/>
          </ac:spMkLst>
        </pc:spChg>
        <pc:spChg chg="mod">
          <ac:chgData name="Duijf, Antoinette" userId="80426808-569e-4360-acb0-e5a6dc4b8ad2" providerId="ADAL" clId="{00582A34-8C2B-428E-B5DC-339D12EFD4B8}" dt="2026-09-15T09:00:07.059" v="1814" actId="20577"/>
          <ac:spMkLst>
            <pc:docMk/>
            <pc:sldMk cId="998936946" sldId="1537"/>
            <ac:spMk id="33" creationId="{3A38609B-ECD5-ADC7-FE9C-6D6A5A862093}"/>
          </ac:spMkLst>
        </pc:spChg>
        <pc:spChg chg="mod">
          <ac:chgData name="Duijf, Antoinette" userId="80426808-569e-4360-acb0-e5a6dc4b8ad2" providerId="ADAL" clId="{00582A34-8C2B-428E-B5DC-339D12EFD4B8}" dt="2026-09-15T09:00:09.595" v="1819" actId="20577"/>
          <ac:spMkLst>
            <pc:docMk/>
            <pc:sldMk cId="998936946" sldId="1537"/>
            <ac:spMk id="34" creationId="{D68E3B9F-F029-9E27-3901-6F4A8409D9C4}"/>
          </ac:spMkLst>
        </pc:spChg>
        <pc:spChg chg="mod">
          <ac:chgData name="Duijf, Antoinette" userId="80426808-569e-4360-acb0-e5a6dc4b8ad2" providerId="ADAL" clId="{00582A34-8C2B-428E-B5DC-339D12EFD4B8}" dt="2026-09-15T09:08:48.730" v="2077" actId="6549"/>
          <ac:spMkLst>
            <pc:docMk/>
            <pc:sldMk cId="998936946" sldId="1537"/>
            <ac:spMk id="35" creationId="{4273F983-C8C2-0787-0F83-EE9BA334EFE7}"/>
          </ac:spMkLst>
        </pc:spChg>
        <pc:spChg chg="mod">
          <ac:chgData name="Duijf, Antoinette" userId="80426808-569e-4360-acb0-e5a6dc4b8ad2" providerId="ADAL" clId="{00582A34-8C2B-428E-B5DC-339D12EFD4B8}" dt="2026-09-15T09:50:46.116" v="2989" actId="20577"/>
          <ac:spMkLst>
            <pc:docMk/>
            <pc:sldMk cId="998936946" sldId="1537"/>
            <ac:spMk id="36" creationId="{B7BE0043-F923-E970-84DA-C73F5A70BE96}"/>
          </ac:spMkLst>
        </pc:spChg>
        <pc:picChg chg="add mod">
          <ac:chgData name="Duijf, Antoinette" userId="80426808-569e-4360-acb0-e5a6dc4b8ad2" providerId="ADAL" clId="{00582A34-8C2B-428E-B5DC-339D12EFD4B8}" dt="2026-09-15T09:50:28.768" v="2957" actId="1076"/>
          <ac:picMkLst>
            <pc:docMk/>
            <pc:sldMk cId="998936946" sldId="1537"/>
            <ac:picMk id="9" creationId="{55457A01-242E-FD7B-0A01-62A1C7D6614E}"/>
          </ac:picMkLst>
        </pc:picChg>
      </pc:sldChg>
      <pc:sldChg chg="addSp delSp modSp add mod modNotesTx">
        <pc:chgData name="Duijf, Antoinette" userId="80426808-569e-4360-acb0-e5a6dc4b8ad2" providerId="ADAL" clId="{00582A34-8C2B-428E-B5DC-339D12EFD4B8}" dt="2026-09-15T09:21:28.063" v="2447" actId="20577"/>
        <pc:sldMkLst>
          <pc:docMk/>
          <pc:sldMk cId="2392472401" sldId="1538"/>
        </pc:sldMkLst>
        <pc:spChg chg="mod">
          <ac:chgData name="Duijf, Antoinette" userId="80426808-569e-4360-acb0-e5a6dc4b8ad2" providerId="ADAL" clId="{00582A34-8C2B-428E-B5DC-339D12EFD4B8}" dt="2026-09-15T09:14:22.024" v="2284" actId="1076"/>
          <ac:spMkLst>
            <pc:docMk/>
            <pc:sldMk cId="2392472401" sldId="1538"/>
            <ac:spMk id="4" creationId="{D753C383-62C8-E733-4553-E085527A1FCA}"/>
          </ac:spMkLst>
        </pc:spChg>
        <pc:spChg chg="mod">
          <ac:chgData name="Duijf, Antoinette" userId="80426808-569e-4360-acb0-e5a6dc4b8ad2" providerId="ADAL" clId="{00582A34-8C2B-428E-B5DC-339D12EFD4B8}" dt="2026-09-15T09:14:22.024" v="2284" actId="1076"/>
          <ac:spMkLst>
            <pc:docMk/>
            <pc:sldMk cId="2392472401" sldId="1538"/>
            <ac:spMk id="9" creationId="{B5FA4264-9F79-B20D-0826-CEC58E7B74B7}"/>
          </ac:spMkLst>
        </pc:spChg>
        <pc:spChg chg="mod">
          <ac:chgData name="Duijf, Antoinette" userId="80426808-569e-4360-acb0-e5a6dc4b8ad2" providerId="ADAL" clId="{00582A34-8C2B-428E-B5DC-339D12EFD4B8}" dt="2026-09-15T09:14:22.024" v="2284" actId="1076"/>
          <ac:spMkLst>
            <pc:docMk/>
            <pc:sldMk cId="2392472401" sldId="1538"/>
            <ac:spMk id="10" creationId="{B37FADB8-F5A5-F448-15A7-6A630939BCDC}"/>
          </ac:spMkLst>
        </pc:spChg>
        <pc:spChg chg="mod">
          <ac:chgData name="Duijf, Antoinette" userId="80426808-569e-4360-acb0-e5a6dc4b8ad2" providerId="ADAL" clId="{00582A34-8C2B-428E-B5DC-339D12EFD4B8}" dt="2026-09-15T09:14:22.024" v="2284" actId="1076"/>
          <ac:spMkLst>
            <pc:docMk/>
            <pc:sldMk cId="2392472401" sldId="1538"/>
            <ac:spMk id="11" creationId="{2D5226DB-4490-ECD5-880A-CDAB0447C263}"/>
          </ac:spMkLst>
        </pc:spChg>
        <pc:spChg chg="mod ord">
          <ac:chgData name="Duijf, Antoinette" userId="80426808-569e-4360-acb0-e5a6dc4b8ad2" providerId="ADAL" clId="{00582A34-8C2B-428E-B5DC-339D12EFD4B8}" dt="2026-09-15T09:14:43.485" v="2289" actId="1076"/>
          <ac:spMkLst>
            <pc:docMk/>
            <pc:sldMk cId="2392472401" sldId="1538"/>
            <ac:spMk id="13" creationId="{4985FF45-EE56-11C3-E0CC-6BBB359031C0}"/>
          </ac:spMkLst>
        </pc:spChg>
        <pc:spChg chg="mod">
          <ac:chgData name="Duijf, Antoinette" userId="80426808-569e-4360-acb0-e5a6dc4b8ad2" providerId="ADAL" clId="{00582A34-8C2B-428E-B5DC-339D12EFD4B8}" dt="2026-09-15T09:14:35.895" v="2287" actId="14100"/>
          <ac:spMkLst>
            <pc:docMk/>
            <pc:sldMk cId="2392472401" sldId="1538"/>
            <ac:spMk id="14" creationId="{B7594A3B-3117-84CE-C300-FB96E5ED269D}"/>
          </ac:spMkLst>
        </pc:spChg>
        <pc:spChg chg="mod">
          <ac:chgData name="Duijf, Antoinette" userId="80426808-569e-4360-acb0-e5a6dc4b8ad2" providerId="ADAL" clId="{00582A34-8C2B-428E-B5DC-339D12EFD4B8}" dt="2026-09-15T09:13:56.500" v="2281" actId="14100"/>
          <ac:spMkLst>
            <pc:docMk/>
            <pc:sldMk cId="2392472401" sldId="1538"/>
            <ac:spMk id="15" creationId="{6EA1F8B7-D4BC-D8B0-E6FD-F33ECB45A1DD}"/>
          </ac:spMkLst>
        </pc:spChg>
        <pc:spChg chg="mod">
          <ac:chgData name="Duijf, Antoinette" userId="80426808-569e-4360-acb0-e5a6dc4b8ad2" providerId="ADAL" clId="{00582A34-8C2B-428E-B5DC-339D12EFD4B8}" dt="2026-09-15T09:13:39.769" v="2275" actId="1076"/>
          <ac:spMkLst>
            <pc:docMk/>
            <pc:sldMk cId="2392472401" sldId="1538"/>
            <ac:spMk id="18" creationId="{85D7DD60-F4AA-AD34-A265-146B167D02FE}"/>
          </ac:spMkLst>
        </pc:spChg>
        <pc:spChg chg="mod">
          <ac:chgData name="Duijf, Antoinette" userId="80426808-569e-4360-acb0-e5a6dc4b8ad2" providerId="ADAL" clId="{00582A34-8C2B-428E-B5DC-339D12EFD4B8}" dt="2026-09-15T09:20:55.691" v="2392" actId="20577"/>
          <ac:spMkLst>
            <pc:docMk/>
            <pc:sldMk cId="2392472401" sldId="1538"/>
            <ac:spMk id="37" creationId="{D8702E23-C11D-15EC-CCC7-584CB8E8F0E8}"/>
          </ac:spMkLst>
        </pc:spChg>
        <pc:spChg chg="mod">
          <ac:chgData name="Duijf, Antoinette" userId="80426808-569e-4360-acb0-e5a6dc4b8ad2" providerId="ADAL" clId="{00582A34-8C2B-428E-B5DC-339D12EFD4B8}" dt="2026-09-15T09:20:52.060" v="2391" actId="14100"/>
          <ac:spMkLst>
            <pc:docMk/>
            <pc:sldMk cId="2392472401" sldId="1538"/>
            <ac:spMk id="38" creationId="{3CBDA22D-CED2-6442-8EC6-72FF03E2163E}"/>
          </ac:spMkLst>
        </pc:spChg>
        <pc:picChg chg="mod">
          <ac:chgData name="Duijf, Antoinette" userId="80426808-569e-4360-acb0-e5a6dc4b8ad2" providerId="ADAL" clId="{00582A34-8C2B-428E-B5DC-339D12EFD4B8}" dt="2026-09-15T09:14:00.283" v="2282" actId="1076"/>
          <ac:picMkLst>
            <pc:docMk/>
            <pc:sldMk cId="2392472401" sldId="1538"/>
            <ac:picMk id="16" creationId="{09501304-C609-0BCB-DE16-DB1602FCD914}"/>
          </ac:picMkLst>
        </pc:picChg>
        <pc:picChg chg="add mod">
          <ac:chgData name="Duijf, Antoinette" userId="80426808-569e-4360-acb0-e5a6dc4b8ad2" providerId="ADAL" clId="{00582A34-8C2B-428E-B5DC-339D12EFD4B8}" dt="2026-09-15T09:13:22.576" v="2271" actId="1076"/>
          <ac:picMkLst>
            <pc:docMk/>
            <pc:sldMk cId="2392472401" sldId="1538"/>
            <ac:picMk id="17" creationId="{6CEAA3AA-31A7-AD5F-8EE4-7253314AE86C}"/>
          </ac:picMkLst>
        </pc:picChg>
        <pc:picChg chg="del">
          <ac:chgData name="Duijf, Antoinette" userId="80426808-569e-4360-acb0-e5a6dc4b8ad2" providerId="ADAL" clId="{00582A34-8C2B-428E-B5DC-339D12EFD4B8}" dt="2026-09-15T09:12:16.359" v="2225" actId="478"/>
          <ac:picMkLst>
            <pc:docMk/>
            <pc:sldMk cId="2392472401" sldId="1538"/>
            <ac:picMk id="19" creationId="{D7A2771C-3A82-9D36-20FD-1A2C5CF0587C}"/>
          </ac:picMkLst>
        </pc:picChg>
        <pc:picChg chg="del">
          <ac:chgData name="Duijf, Antoinette" userId="80426808-569e-4360-acb0-e5a6dc4b8ad2" providerId="ADAL" clId="{00582A34-8C2B-428E-B5DC-339D12EFD4B8}" dt="2026-09-15T09:13:07.003" v="2266" actId="478"/>
          <ac:picMkLst>
            <pc:docMk/>
            <pc:sldMk cId="2392472401" sldId="1538"/>
            <ac:picMk id="21" creationId="{A013DB70-79EA-C16D-2168-CAA6CE457F49}"/>
          </ac:picMkLst>
        </pc:picChg>
        <pc:picChg chg="add mod">
          <ac:chgData name="Duijf, Antoinette" userId="80426808-569e-4360-acb0-e5a6dc4b8ad2" providerId="ADAL" clId="{00582A34-8C2B-428E-B5DC-339D12EFD4B8}" dt="2026-09-15T09:20:38.028" v="2385" actId="1076"/>
          <ac:picMkLst>
            <pc:docMk/>
            <pc:sldMk cId="2392472401" sldId="1538"/>
            <ac:picMk id="24" creationId="{85170301-E72E-5CE9-F97D-93D489618A31}"/>
          </ac:picMkLst>
        </pc:picChg>
        <pc:cxnChg chg="mod">
          <ac:chgData name="Duijf, Antoinette" userId="80426808-569e-4360-acb0-e5a6dc4b8ad2" providerId="ADAL" clId="{00582A34-8C2B-428E-B5DC-339D12EFD4B8}" dt="2026-09-15T09:13:02.933" v="2265" actId="14100"/>
          <ac:cxnSpMkLst>
            <pc:docMk/>
            <pc:sldMk cId="2392472401" sldId="1538"/>
            <ac:cxnSpMk id="29" creationId="{10445519-6BAB-CA4B-0B0C-EF80D4D34E4C}"/>
          </ac:cxnSpMkLst>
        </pc:cxnChg>
        <pc:cxnChg chg="mod">
          <ac:chgData name="Duijf, Antoinette" userId="80426808-569e-4360-acb0-e5a6dc4b8ad2" providerId="ADAL" clId="{00582A34-8C2B-428E-B5DC-339D12EFD4B8}" dt="2026-09-15T09:20:35.731" v="2384" actId="14100"/>
          <ac:cxnSpMkLst>
            <pc:docMk/>
            <pc:sldMk cId="2392472401" sldId="1538"/>
            <ac:cxnSpMk id="35" creationId="{CE56632D-29A3-57BD-3F64-DEB16784BD0A}"/>
          </ac:cxnSpMkLst>
        </pc:cxnChg>
      </pc:sldChg>
      <pc:sldChg chg="addSp modSp add mod modNotesTx">
        <pc:chgData name="Duijf, Antoinette" userId="80426808-569e-4360-acb0-e5a6dc4b8ad2" providerId="ADAL" clId="{00582A34-8C2B-428E-B5DC-339D12EFD4B8}" dt="2026-09-15T09:30:02.665" v="2638" actId="20577"/>
        <pc:sldMkLst>
          <pc:docMk/>
          <pc:sldMk cId="1455159217" sldId="1540"/>
        </pc:sldMkLst>
        <pc:spChg chg="mod">
          <ac:chgData name="Duijf, Antoinette" userId="80426808-569e-4360-acb0-e5a6dc4b8ad2" providerId="ADAL" clId="{00582A34-8C2B-428E-B5DC-339D12EFD4B8}" dt="2026-09-15T09:05:49.040" v="1927" actId="20577"/>
          <ac:spMkLst>
            <pc:docMk/>
            <pc:sldMk cId="1455159217" sldId="1540"/>
            <ac:spMk id="33" creationId="{8BA8130B-953E-3E60-E3F2-557E38EB175A}"/>
          </ac:spMkLst>
        </pc:spChg>
        <pc:spChg chg="mod">
          <ac:chgData name="Duijf, Antoinette" userId="80426808-569e-4360-acb0-e5a6dc4b8ad2" providerId="ADAL" clId="{00582A34-8C2B-428E-B5DC-339D12EFD4B8}" dt="2026-09-15T09:05:52.030" v="1937" actId="20577"/>
          <ac:spMkLst>
            <pc:docMk/>
            <pc:sldMk cId="1455159217" sldId="1540"/>
            <ac:spMk id="34" creationId="{AEE702D3-67D0-3078-CD07-68494BAD1357}"/>
          </ac:spMkLst>
        </pc:spChg>
        <pc:spChg chg="mod">
          <ac:chgData name="Duijf, Antoinette" userId="80426808-569e-4360-acb0-e5a6dc4b8ad2" providerId="ADAL" clId="{00582A34-8C2B-428E-B5DC-339D12EFD4B8}" dt="2026-09-15T09:06:40.259" v="1972" actId="20577"/>
          <ac:spMkLst>
            <pc:docMk/>
            <pc:sldMk cId="1455159217" sldId="1540"/>
            <ac:spMk id="35" creationId="{9C395807-CE45-F8A2-B23F-CF5AD02DE9F9}"/>
          </ac:spMkLst>
        </pc:spChg>
        <pc:spChg chg="mod">
          <ac:chgData name="Duijf, Antoinette" userId="80426808-569e-4360-acb0-e5a6dc4b8ad2" providerId="ADAL" clId="{00582A34-8C2B-428E-B5DC-339D12EFD4B8}" dt="2026-09-15T09:06:42.653" v="1973" actId="6549"/>
          <ac:spMkLst>
            <pc:docMk/>
            <pc:sldMk cId="1455159217" sldId="1540"/>
            <ac:spMk id="36" creationId="{AC56327F-3ADC-3AE8-D00D-63ACDE542FD8}"/>
          </ac:spMkLst>
        </pc:spChg>
        <pc:picChg chg="add mod">
          <ac:chgData name="Duijf, Antoinette" userId="80426808-569e-4360-acb0-e5a6dc4b8ad2" providerId="ADAL" clId="{00582A34-8C2B-428E-B5DC-339D12EFD4B8}" dt="2026-09-15T09:29:49.045" v="2598"/>
          <ac:picMkLst>
            <pc:docMk/>
            <pc:sldMk cId="1455159217" sldId="1540"/>
            <ac:picMk id="9" creationId="{730B2BA2-1033-CFBE-796C-D56B6EEB65E0}"/>
          </ac:picMkLst>
        </pc:picChg>
      </pc:sldChg>
      <pc:sldChg chg="modSp add mod">
        <pc:chgData name="Duijf, Antoinette" userId="80426808-569e-4360-acb0-e5a6dc4b8ad2" providerId="ADAL" clId="{00582A34-8C2B-428E-B5DC-339D12EFD4B8}" dt="2026-09-15T09:55:41.448" v="3081" actId="1076"/>
        <pc:sldMkLst>
          <pc:docMk/>
          <pc:sldMk cId="1592053883" sldId="1541"/>
        </pc:sldMkLst>
        <pc:spChg chg="mod">
          <ac:chgData name="Duijf, Antoinette" userId="80426808-569e-4360-acb0-e5a6dc4b8ad2" providerId="ADAL" clId="{00582A34-8C2B-428E-B5DC-339D12EFD4B8}" dt="2026-09-15T09:09:00.852" v="2078"/>
          <ac:spMkLst>
            <pc:docMk/>
            <pc:sldMk cId="1592053883" sldId="1541"/>
            <ac:spMk id="35" creationId="{736FEBF4-DE54-FCF0-DFD7-5E4DF7583A5E}"/>
          </ac:spMkLst>
        </pc:spChg>
        <pc:spChg chg="mod">
          <ac:chgData name="Duijf, Antoinette" userId="80426808-569e-4360-acb0-e5a6dc4b8ad2" providerId="ADAL" clId="{00582A34-8C2B-428E-B5DC-339D12EFD4B8}" dt="2026-09-15T09:09:15.228" v="2085" actId="6549"/>
          <ac:spMkLst>
            <pc:docMk/>
            <pc:sldMk cId="1592053883" sldId="1541"/>
            <ac:spMk id="36" creationId="{49C09E64-5C16-B30B-254B-82409682E572}"/>
          </ac:spMkLst>
        </pc:spChg>
        <pc:picChg chg="mod">
          <ac:chgData name="Duijf, Antoinette" userId="80426808-569e-4360-acb0-e5a6dc4b8ad2" providerId="ADAL" clId="{00582A34-8C2B-428E-B5DC-339D12EFD4B8}" dt="2026-09-15T09:55:41.448" v="3081" actId="1076"/>
          <ac:picMkLst>
            <pc:docMk/>
            <pc:sldMk cId="1592053883" sldId="1541"/>
            <ac:picMk id="9" creationId="{4475AC6C-3664-AEBA-D542-48EF1A880879}"/>
          </ac:picMkLst>
        </pc:picChg>
      </pc:sldChg>
      <pc:sldChg chg="modSp add mod">
        <pc:chgData name="Duijf, Antoinette" userId="80426808-569e-4360-acb0-e5a6dc4b8ad2" providerId="ADAL" clId="{00582A34-8C2B-428E-B5DC-339D12EFD4B8}" dt="2026-09-15T09:11:36.292" v="2189" actId="20577"/>
        <pc:sldMkLst>
          <pc:docMk/>
          <pc:sldMk cId="2993153683" sldId="1542"/>
        </pc:sldMkLst>
        <pc:spChg chg="mod">
          <ac:chgData name="Duijf, Antoinette" userId="80426808-569e-4360-acb0-e5a6dc4b8ad2" providerId="ADAL" clId="{00582A34-8C2B-428E-B5DC-339D12EFD4B8}" dt="2026-09-15T09:11:17.703" v="2153" actId="20577"/>
          <ac:spMkLst>
            <pc:docMk/>
            <pc:sldMk cId="2993153683" sldId="1542"/>
            <ac:spMk id="33" creationId="{59886C75-3B0A-A26E-4CC3-F407870BF84B}"/>
          </ac:spMkLst>
        </pc:spChg>
        <pc:spChg chg="mod">
          <ac:chgData name="Duijf, Antoinette" userId="80426808-569e-4360-acb0-e5a6dc4b8ad2" providerId="ADAL" clId="{00582A34-8C2B-428E-B5DC-339D12EFD4B8}" dt="2026-09-15T09:11:21.898" v="2160" actId="20577"/>
          <ac:spMkLst>
            <pc:docMk/>
            <pc:sldMk cId="2993153683" sldId="1542"/>
            <ac:spMk id="34" creationId="{B5737938-3C88-459B-CAC4-9C7483D50154}"/>
          </ac:spMkLst>
        </pc:spChg>
        <pc:spChg chg="mod">
          <ac:chgData name="Duijf, Antoinette" userId="80426808-569e-4360-acb0-e5a6dc4b8ad2" providerId="ADAL" clId="{00582A34-8C2B-428E-B5DC-339D12EFD4B8}" dt="2026-09-15T09:11:36.292" v="2189" actId="20577"/>
          <ac:spMkLst>
            <pc:docMk/>
            <pc:sldMk cId="2993153683" sldId="1542"/>
            <ac:spMk id="35" creationId="{7F7BEE4A-046E-6848-E049-69D1CB126F2B}"/>
          </ac:spMkLst>
        </pc:spChg>
        <pc:spChg chg="mod">
          <ac:chgData name="Duijf, Antoinette" userId="80426808-569e-4360-acb0-e5a6dc4b8ad2" providerId="ADAL" clId="{00582A34-8C2B-428E-B5DC-339D12EFD4B8}" dt="2026-09-15T09:11:26.686" v="2175" actId="20577"/>
          <ac:spMkLst>
            <pc:docMk/>
            <pc:sldMk cId="2993153683" sldId="1542"/>
            <ac:spMk id="36" creationId="{66C68E4D-8511-0C54-29CD-B110B134923F}"/>
          </ac:spMkLst>
        </pc:spChg>
      </pc:sldChg>
      <pc:sldChg chg="addSp modSp add mod">
        <pc:chgData name="Duijf, Antoinette" userId="80426808-569e-4360-acb0-e5a6dc4b8ad2" providerId="ADAL" clId="{00582A34-8C2B-428E-B5DC-339D12EFD4B8}" dt="2026-09-15T09:47:39.684" v="2953" actId="20577"/>
        <pc:sldMkLst>
          <pc:docMk/>
          <pc:sldMk cId="2463470987" sldId="1543"/>
        </pc:sldMkLst>
        <pc:spChg chg="add mod">
          <ac:chgData name="Duijf, Antoinette" userId="80426808-569e-4360-acb0-e5a6dc4b8ad2" providerId="ADAL" clId="{00582A34-8C2B-428E-B5DC-339D12EFD4B8}" dt="2026-09-15T09:47:39.684" v="2953" actId="20577"/>
          <ac:spMkLst>
            <pc:docMk/>
            <pc:sldMk cId="2463470987" sldId="1543"/>
            <ac:spMk id="18" creationId="{3F486B6D-9AF2-F9E3-FAB2-E913A087BAE3}"/>
          </ac:spMkLst>
        </pc:spChg>
        <pc:spChg chg="mod">
          <ac:chgData name="Duijf, Antoinette" userId="80426808-569e-4360-acb0-e5a6dc4b8ad2" providerId="ADAL" clId="{00582A34-8C2B-428E-B5DC-339D12EFD4B8}" dt="2026-09-15T09:17:13.537" v="2339" actId="20577"/>
          <ac:spMkLst>
            <pc:docMk/>
            <pc:sldMk cId="2463470987" sldId="1543"/>
            <ac:spMk id="33" creationId="{CB23591E-F242-F7AA-8FE2-EC4F6B57DB10}"/>
          </ac:spMkLst>
        </pc:spChg>
        <pc:spChg chg="mod">
          <ac:chgData name="Duijf, Antoinette" userId="80426808-569e-4360-acb0-e5a6dc4b8ad2" providerId="ADAL" clId="{00582A34-8C2B-428E-B5DC-339D12EFD4B8}" dt="2026-09-15T09:17:17.970" v="2347" actId="20577"/>
          <ac:spMkLst>
            <pc:docMk/>
            <pc:sldMk cId="2463470987" sldId="1543"/>
            <ac:spMk id="34" creationId="{555005AC-AE11-2AF0-F132-9CEE7E2F9F50}"/>
          </ac:spMkLst>
        </pc:spChg>
        <pc:spChg chg="mod">
          <ac:chgData name="Duijf, Antoinette" userId="80426808-569e-4360-acb0-e5a6dc4b8ad2" providerId="ADAL" clId="{00582A34-8C2B-428E-B5DC-339D12EFD4B8}" dt="2026-09-15T09:47:19.801" v="2920" actId="20577"/>
          <ac:spMkLst>
            <pc:docMk/>
            <pc:sldMk cId="2463470987" sldId="1543"/>
            <ac:spMk id="35" creationId="{CA373B17-8375-E2B1-AEA4-D15B39260209}"/>
          </ac:spMkLst>
        </pc:spChg>
        <pc:spChg chg="mod">
          <ac:chgData name="Duijf, Antoinette" userId="80426808-569e-4360-acb0-e5a6dc4b8ad2" providerId="ADAL" clId="{00582A34-8C2B-428E-B5DC-339D12EFD4B8}" dt="2026-09-15T09:17:28.252" v="2362" actId="20577"/>
          <ac:spMkLst>
            <pc:docMk/>
            <pc:sldMk cId="2463470987" sldId="1543"/>
            <ac:spMk id="36" creationId="{041F56F6-72F9-2A84-6BBD-49800497EA49}"/>
          </ac:spMkLst>
        </pc:spChg>
        <pc:picChg chg="add mod">
          <ac:chgData name="Duijf, Antoinette" userId="80426808-569e-4360-acb0-e5a6dc4b8ad2" providerId="ADAL" clId="{00582A34-8C2B-428E-B5DC-339D12EFD4B8}" dt="2026-09-15T09:46:33.087" v="2860" actId="1076"/>
          <ac:picMkLst>
            <pc:docMk/>
            <pc:sldMk cId="2463470987" sldId="1543"/>
            <ac:picMk id="9" creationId="{C6E381A8-2384-0BE8-45CC-B022B0229FD3}"/>
          </ac:picMkLst>
        </pc:picChg>
      </pc:sldChg>
      <pc:sldChg chg="addSp delSp modSp add mod">
        <pc:chgData name="Duijf, Antoinette" userId="80426808-569e-4360-acb0-e5a6dc4b8ad2" providerId="ADAL" clId="{00582A34-8C2B-428E-B5DC-339D12EFD4B8}" dt="2026-09-15T10:00:00.082" v="3273" actId="478"/>
        <pc:sldMkLst>
          <pc:docMk/>
          <pc:sldMk cId="3021498600" sldId="1544"/>
        </pc:sldMkLst>
        <pc:spChg chg="mod">
          <ac:chgData name="Duijf, Antoinette" userId="80426808-569e-4360-acb0-e5a6dc4b8ad2" providerId="ADAL" clId="{00582A34-8C2B-428E-B5DC-339D12EFD4B8}" dt="2026-09-15T09:22:29.514" v="2498" actId="1038"/>
          <ac:spMkLst>
            <pc:docMk/>
            <pc:sldMk cId="3021498600" sldId="1544"/>
            <ac:spMk id="4" creationId="{7287F303-835E-D258-B059-D94D739A48CC}"/>
          </ac:spMkLst>
        </pc:spChg>
        <pc:spChg chg="mod">
          <ac:chgData name="Duijf, Antoinette" userId="80426808-569e-4360-acb0-e5a6dc4b8ad2" providerId="ADAL" clId="{00582A34-8C2B-428E-B5DC-339D12EFD4B8}" dt="2026-09-15T09:22:29.514" v="2498" actId="1038"/>
          <ac:spMkLst>
            <pc:docMk/>
            <pc:sldMk cId="3021498600" sldId="1544"/>
            <ac:spMk id="9" creationId="{4482C676-80B7-1CBF-9ADF-DDED592FBC5B}"/>
          </ac:spMkLst>
        </pc:spChg>
        <pc:spChg chg="mod">
          <ac:chgData name="Duijf, Antoinette" userId="80426808-569e-4360-acb0-e5a6dc4b8ad2" providerId="ADAL" clId="{00582A34-8C2B-428E-B5DC-339D12EFD4B8}" dt="2026-09-15T09:22:32.959" v="2515" actId="1038"/>
          <ac:spMkLst>
            <pc:docMk/>
            <pc:sldMk cId="3021498600" sldId="1544"/>
            <ac:spMk id="10" creationId="{BDC52207-509D-DEF2-B32B-8755E45D239F}"/>
          </ac:spMkLst>
        </pc:spChg>
        <pc:spChg chg="mod">
          <ac:chgData name="Duijf, Antoinette" userId="80426808-569e-4360-acb0-e5a6dc4b8ad2" providerId="ADAL" clId="{00582A34-8C2B-428E-B5DC-339D12EFD4B8}" dt="2026-09-15T09:22:29.514" v="2498" actId="1038"/>
          <ac:spMkLst>
            <pc:docMk/>
            <pc:sldMk cId="3021498600" sldId="1544"/>
            <ac:spMk id="11" creationId="{8DE1232B-8688-3FAD-F7B4-CBCD1819B5AB}"/>
          </ac:spMkLst>
        </pc:spChg>
        <pc:spChg chg="mod">
          <ac:chgData name="Duijf, Antoinette" userId="80426808-569e-4360-acb0-e5a6dc4b8ad2" providerId="ADAL" clId="{00582A34-8C2B-428E-B5DC-339D12EFD4B8}" dt="2026-09-15T09:54:15.950" v="3072" actId="1076"/>
          <ac:spMkLst>
            <pc:docMk/>
            <pc:sldMk cId="3021498600" sldId="1544"/>
            <ac:spMk id="13" creationId="{ED6B9214-88F4-B327-27EE-4657E59F15F1}"/>
          </ac:spMkLst>
        </pc:spChg>
        <pc:spChg chg="mod">
          <ac:chgData name="Duijf, Antoinette" userId="80426808-569e-4360-acb0-e5a6dc4b8ad2" providerId="ADAL" clId="{00582A34-8C2B-428E-B5DC-339D12EFD4B8}" dt="2026-09-15T09:54:20.524" v="3073" actId="14100"/>
          <ac:spMkLst>
            <pc:docMk/>
            <pc:sldMk cId="3021498600" sldId="1544"/>
            <ac:spMk id="14" creationId="{F57B030D-DA78-20A7-50A8-BFE6DC817587}"/>
          </ac:spMkLst>
        </pc:spChg>
        <pc:spChg chg="mod">
          <ac:chgData name="Duijf, Antoinette" userId="80426808-569e-4360-acb0-e5a6dc4b8ad2" providerId="ADAL" clId="{00582A34-8C2B-428E-B5DC-339D12EFD4B8}" dt="2026-09-15T09:23:10.496" v="2555" actId="1076"/>
          <ac:spMkLst>
            <pc:docMk/>
            <pc:sldMk cId="3021498600" sldId="1544"/>
            <ac:spMk id="15" creationId="{359C25FC-65EB-112F-DDF3-ECA2FF7B4F1D}"/>
          </ac:spMkLst>
        </pc:spChg>
        <pc:spChg chg="mod">
          <ac:chgData name="Duijf, Antoinette" userId="80426808-569e-4360-acb0-e5a6dc4b8ad2" providerId="ADAL" clId="{00582A34-8C2B-428E-B5DC-339D12EFD4B8}" dt="2026-09-15T09:23:14.911" v="2557" actId="14100"/>
          <ac:spMkLst>
            <pc:docMk/>
            <pc:sldMk cId="3021498600" sldId="1544"/>
            <ac:spMk id="18" creationId="{CC6A9D74-16B9-BE01-4E1E-746B9FDE1CCF}"/>
          </ac:spMkLst>
        </pc:spChg>
        <pc:spChg chg="add del mod">
          <ac:chgData name="Duijf, Antoinette" userId="80426808-569e-4360-acb0-e5a6dc4b8ad2" providerId="ADAL" clId="{00582A34-8C2B-428E-B5DC-339D12EFD4B8}" dt="2026-09-15T10:00:00.082" v="3273" actId="478"/>
          <ac:spMkLst>
            <pc:docMk/>
            <pc:sldMk cId="3021498600" sldId="1544"/>
            <ac:spMk id="31" creationId="{81B12429-F7C2-F5DA-2B29-B1D98828B435}"/>
          </ac:spMkLst>
        </pc:spChg>
        <pc:spChg chg="mod">
          <ac:chgData name="Duijf, Antoinette" userId="80426808-569e-4360-acb0-e5a6dc4b8ad2" providerId="ADAL" clId="{00582A34-8C2B-428E-B5DC-339D12EFD4B8}" dt="2026-09-15T09:25:04.149" v="2591" actId="1076"/>
          <ac:spMkLst>
            <pc:docMk/>
            <pc:sldMk cId="3021498600" sldId="1544"/>
            <ac:spMk id="37" creationId="{69A020A3-5F15-311B-729C-51A003EE47D2}"/>
          </ac:spMkLst>
        </pc:spChg>
        <pc:spChg chg="mod">
          <ac:chgData name="Duijf, Antoinette" userId="80426808-569e-4360-acb0-e5a6dc4b8ad2" providerId="ADAL" clId="{00582A34-8C2B-428E-B5DC-339D12EFD4B8}" dt="2026-09-15T09:25:06.661" v="2592" actId="14100"/>
          <ac:spMkLst>
            <pc:docMk/>
            <pc:sldMk cId="3021498600" sldId="1544"/>
            <ac:spMk id="38" creationId="{AC364D3C-73F6-4701-AD0D-1615E12E4D2D}"/>
          </ac:spMkLst>
        </pc:spChg>
        <pc:picChg chg="del">
          <ac:chgData name="Duijf, Antoinette" userId="80426808-569e-4360-acb0-e5a6dc4b8ad2" providerId="ADAL" clId="{00582A34-8C2B-428E-B5DC-339D12EFD4B8}" dt="2026-09-15T09:21:20.234" v="2407" actId="478"/>
          <ac:picMkLst>
            <pc:docMk/>
            <pc:sldMk cId="3021498600" sldId="1544"/>
            <ac:picMk id="16" creationId="{0B166706-40C6-C9EE-B514-9C547C382D55}"/>
          </ac:picMkLst>
        </pc:picChg>
        <pc:picChg chg="del">
          <ac:chgData name="Duijf, Antoinette" userId="80426808-569e-4360-acb0-e5a6dc4b8ad2" providerId="ADAL" clId="{00582A34-8C2B-428E-B5DC-339D12EFD4B8}" dt="2026-09-15T09:21:19.216" v="2405" actId="478"/>
          <ac:picMkLst>
            <pc:docMk/>
            <pc:sldMk cId="3021498600" sldId="1544"/>
            <ac:picMk id="17" creationId="{D2439234-C62E-84AF-92E8-372C1122BE70}"/>
          </ac:picMkLst>
        </pc:picChg>
        <pc:picChg chg="add mod ord">
          <ac:chgData name="Duijf, Antoinette" userId="80426808-569e-4360-acb0-e5a6dc4b8ad2" providerId="ADAL" clId="{00582A34-8C2B-428E-B5DC-339D12EFD4B8}" dt="2026-09-15T09:24:17.638" v="2580" actId="167"/>
          <ac:picMkLst>
            <pc:docMk/>
            <pc:sldMk cId="3021498600" sldId="1544"/>
            <ac:picMk id="19" creationId="{CD7F160D-85CD-ADA1-FEF7-DA5D8955BA04}"/>
          </ac:picMkLst>
        </pc:picChg>
        <pc:picChg chg="add mod">
          <ac:chgData name="Duijf, Antoinette" userId="80426808-569e-4360-acb0-e5a6dc4b8ad2" providerId="ADAL" clId="{00582A34-8C2B-428E-B5DC-339D12EFD4B8}" dt="2026-09-15T09:23:29.806" v="2565" actId="1076"/>
          <ac:picMkLst>
            <pc:docMk/>
            <pc:sldMk cId="3021498600" sldId="1544"/>
            <ac:picMk id="22" creationId="{4D23FCF7-E96C-9EDC-8858-AE7EDB34F7C8}"/>
          </ac:picMkLst>
        </pc:picChg>
        <pc:picChg chg="del">
          <ac:chgData name="Duijf, Antoinette" userId="80426808-569e-4360-acb0-e5a6dc4b8ad2" providerId="ADAL" clId="{00582A34-8C2B-428E-B5DC-339D12EFD4B8}" dt="2026-09-15T09:21:19.767" v="2406" actId="478"/>
          <ac:picMkLst>
            <pc:docMk/>
            <pc:sldMk cId="3021498600" sldId="1544"/>
            <ac:picMk id="24" creationId="{50CB84FC-21E1-2853-5F13-CAA7D4CB889C}"/>
          </ac:picMkLst>
        </pc:picChg>
        <pc:picChg chg="add mod">
          <ac:chgData name="Duijf, Antoinette" userId="80426808-569e-4360-acb0-e5a6dc4b8ad2" providerId="ADAL" clId="{00582A34-8C2B-428E-B5DC-339D12EFD4B8}" dt="2026-09-15T09:25:12.003" v="2593" actId="1076"/>
          <ac:picMkLst>
            <pc:docMk/>
            <pc:sldMk cId="3021498600" sldId="1544"/>
            <ac:picMk id="25" creationId="{B9194D77-CBA1-0E80-3FB4-6975C5FB85AD}"/>
          </ac:picMkLst>
        </pc:picChg>
        <pc:picChg chg="mod">
          <ac:chgData name="Duijf, Antoinette" userId="80426808-569e-4360-acb0-e5a6dc4b8ad2" providerId="ADAL" clId="{00582A34-8C2B-428E-B5DC-339D12EFD4B8}" dt="2026-09-15T09:59:43.063" v="3272" actId="1038"/>
          <ac:picMkLst>
            <pc:docMk/>
            <pc:sldMk cId="3021498600" sldId="1544"/>
            <ac:picMk id="26" creationId="{D424C724-889A-C0FB-EEA4-0022090BCDA0}"/>
          </ac:picMkLst>
        </pc:picChg>
        <pc:picChg chg="add mod">
          <ac:chgData name="Duijf, Antoinette" userId="80426808-569e-4360-acb0-e5a6dc4b8ad2" providerId="ADAL" clId="{00582A34-8C2B-428E-B5DC-339D12EFD4B8}" dt="2026-09-15T09:54:40.384" v="3079" actId="196"/>
          <ac:picMkLst>
            <pc:docMk/>
            <pc:sldMk cId="3021498600" sldId="1544"/>
            <ac:picMk id="28" creationId="{4E30BE17-53C4-B90A-2428-6AC40178B121}"/>
          </ac:picMkLst>
        </pc:picChg>
        <pc:cxnChg chg="mod">
          <ac:chgData name="Duijf, Antoinette" userId="80426808-569e-4360-acb0-e5a6dc4b8ad2" providerId="ADAL" clId="{00582A34-8C2B-428E-B5DC-339D12EFD4B8}" dt="2026-09-15T09:54:23.258" v="3074" actId="14100"/>
          <ac:cxnSpMkLst>
            <pc:docMk/>
            <pc:sldMk cId="3021498600" sldId="1544"/>
            <ac:cxnSpMk id="29" creationId="{78305383-314E-5A48-81DF-2AC6E095224D}"/>
          </ac:cxnSpMkLst>
        </pc:cxnChg>
      </pc:sldChg>
      <pc:sldChg chg="addSp delSp modSp add mod">
        <pc:chgData name="Duijf, Antoinette" userId="80426808-569e-4360-acb0-e5a6dc4b8ad2" providerId="ADAL" clId="{00582A34-8C2B-428E-B5DC-339D12EFD4B8}" dt="2026-09-15T09:42:45.494" v="2855" actId="1076"/>
        <pc:sldMkLst>
          <pc:docMk/>
          <pc:sldMk cId="3660152330" sldId="1545"/>
        </pc:sldMkLst>
        <pc:spChg chg="mod">
          <ac:chgData name="Duijf, Antoinette" userId="80426808-569e-4360-acb0-e5a6dc4b8ad2" providerId="ADAL" clId="{00582A34-8C2B-428E-B5DC-339D12EFD4B8}" dt="2026-09-15T09:36:56.030" v="2801" actId="14100"/>
          <ac:spMkLst>
            <pc:docMk/>
            <pc:sldMk cId="3660152330" sldId="1545"/>
            <ac:spMk id="4" creationId="{05A30974-3B0C-9D8B-CF8E-2283F3EB2BA1}"/>
          </ac:spMkLst>
        </pc:spChg>
        <pc:spChg chg="mod">
          <ac:chgData name="Duijf, Antoinette" userId="80426808-569e-4360-acb0-e5a6dc4b8ad2" providerId="ADAL" clId="{00582A34-8C2B-428E-B5DC-339D12EFD4B8}" dt="2026-09-15T09:36:38.725" v="2797" actId="14100"/>
          <ac:spMkLst>
            <pc:docMk/>
            <pc:sldMk cId="3660152330" sldId="1545"/>
            <ac:spMk id="9" creationId="{7C26D7F1-B230-134D-4754-2E442168B642}"/>
          </ac:spMkLst>
        </pc:spChg>
        <pc:spChg chg="mod">
          <ac:chgData name="Duijf, Antoinette" userId="80426808-569e-4360-acb0-e5a6dc4b8ad2" providerId="ADAL" clId="{00582A34-8C2B-428E-B5DC-339D12EFD4B8}" dt="2026-09-15T09:41:40.424" v="2828" actId="1035"/>
          <ac:spMkLst>
            <pc:docMk/>
            <pc:sldMk cId="3660152330" sldId="1545"/>
            <ac:spMk id="10" creationId="{E963EA57-F1F9-5F2F-9833-224F48CA0F33}"/>
          </ac:spMkLst>
        </pc:spChg>
        <pc:spChg chg="add del mod">
          <ac:chgData name="Duijf, Antoinette" userId="80426808-569e-4360-acb0-e5a6dc4b8ad2" providerId="ADAL" clId="{00582A34-8C2B-428E-B5DC-339D12EFD4B8}" dt="2026-09-15T09:42:11.503" v="2837" actId="1076"/>
          <ac:spMkLst>
            <pc:docMk/>
            <pc:sldMk cId="3660152330" sldId="1545"/>
            <ac:spMk id="11" creationId="{FA89592C-43DE-0A5C-4975-1BA7C6047FCF}"/>
          </ac:spMkLst>
        </pc:spChg>
        <pc:spChg chg="mod">
          <ac:chgData name="Duijf, Antoinette" userId="80426808-569e-4360-acb0-e5a6dc4b8ad2" providerId="ADAL" clId="{00582A34-8C2B-428E-B5DC-339D12EFD4B8}" dt="2026-09-15T09:42:43.554" v="2854" actId="1076"/>
          <ac:spMkLst>
            <pc:docMk/>
            <pc:sldMk cId="3660152330" sldId="1545"/>
            <ac:spMk id="13" creationId="{9B4CD19E-8518-CA1F-4718-6E4B53F667B5}"/>
          </ac:spMkLst>
        </pc:spChg>
        <pc:spChg chg="mod">
          <ac:chgData name="Duijf, Antoinette" userId="80426808-569e-4360-acb0-e5a6dc4b8ad2" providerId="ADAL" clId="{00582A34-8C2B-428E-B5DC-339D12EFD4B8}" dt="2026-09-15T09:42:40.360" v="2853" actId="14100"/>
          <ac:spMkLst>
            <pc:docMk/>
            <pc:sldMk cId="3660152330" sldId="1545"/>
            <ac:spMk id="14" creationId="{58E7060B-E134-BD37-2B43-29941754CF61}"/>
          </ac:spMkLst>
        </pc:spChg>
        <pc:spChg chg="mod">
          <ac:chgData name="Duijf, Antoinette" userId="80426808-569e-4360-acb0-e5a6dc4b8ad2" providerId="ADAL" clId="{00582A34-8C2B-428E-B5DC-339D12EFD4B8}" dt="2026-09-15T09:35:06.135" v="2754" actId="1076"/>
          <ac:spMkLst>
            <pc:docMk/>
            <pc:sldMk cId="3660152330" sldId="1545"/>
            <ac:spMk id="15" creationId="{3FE3B8F2-0233-79A3-0081-82E865DAD1BC}"/>
          </ac:spMkLst>
        </pc:spChg>
        <pc:spChg chg="mod">
          <ac:chgData name="Duijf, Antoinette" userId="80426808-569e-4360-acb0-e5a6dc4b8ad2" providerId="ADAL" clId="{00582A34-8C2B-428E-B5DC-339D12EFD4B8}" dt="2026-09-15T09:35:03.054" v="2753" actId="14100"/>
          <ac:spMkLst>
            <pc:docMk/>
            <pc:sldMk cId="3660152330" sldId="1545"/>
            <ac:spMk id="18" creationId="{ECE444F9-4D43-32B9-D391-E45E84733B7C}"/>
          </ac:spMkLst>
        </pc:spChg>
        <pc:spChg chg="del mod">
          <ac:chgData name="Duijf, Antoinette" userId="80426808-569e-4360-acb0-e5a6dc4b8ad2" providerId="ADAL" clId="{00582A34-8C2B-428E-B5DC-339D12EFD4B8}" dt="2026-09-15T09:41:58.249" v="2832" actId="478"/>
          <ac:spMkLst>
            <pc:docMk/>
            <pc:sldMk cId="3660152330" sldId="1545"/>
            <ac:spMk id="37" creationId="{DD4D3A83-4DE3-2399-9201-F4A994DE6581}"/>
          </ac:spMkLst>
        </pc:spChg>
        <pc:spChg chg="del mod">
          <ac:chgData name="Duijf, Antoinette" userId="80426808-569e-4360-acb0-e5a6dc4b8ad2" providerId="ADAL" clId="{00582A34-8C2B-428E-B5DC-339D12EFD4B8}" dt="2026-09-15T09:41:55.511" v="2831" actId="478"/>
          <ac:spMkLst>
            <pc:docMk/>
            <pc:sldMk cId="3660152330" sldId="1545"/>
            <ac:spMk id="38" creationId="{FE837FD8-8463-7A11-AE86-396FA789773C}"/>
          </ac:spMkLst>
        </pc:spChg>
        <pc:picChg chg="add mod ord">
          <ac:chgData name="Duijf, Antoinette" userId="80426808-569e-4360-acb0-e5a6dc4b8ad2" providerId="ADAL" clId="{00582A34-8C2B-428E-B5DC-339D12EFD4B8}" dt="2026-09-15T09:33:46.613" v="2686" actId="167"/>
          <ac:picMkLst>
            <pc:docMk/>
            <pc:sldMk cId="3660152330" sldId="1545"/>
            <ac:picMk id="16" creationId="{0AC64C26-127F-3E23-44EB-6FE4F2DF7964}"/>
          </ac:picMkLst>
        </pc:picChg>
        <pc:picChg chg="del">
          <ac:chgData name="Duijf, Antoinette" userId="80426808-569e-4360-acb0-e5a6dc4b8ad2" providerId="ADAL" clId="{00582A34-8C2B-428E-B5DC-339D12EFD4B8}" dt="2026-09-15T09:32:40.170" v="2642" actId="478"/>
          <ac:picMkLst>
            <pc:docMk/>
            <pc:sldMk cId="3660152330" sldId="1545"/>
            <ac:picMk id="19" creationId="{8822469E-F518-720C-788F-9760D9F0FE34}"/>
          </ac:picMkLst>
        </pc:picChg>
        <pc:picChg chg="add del">
          <ac:chgData name="Duijf, Antoinette" userId="80426808-569e-4360-acb0-e5a6dc4b8ad2" providerId="ADAL" clId="{00582A34-8C2B-428E-B5DC-339D12EFD4B8}" dt="2026-09-15T09:36:59.612" v="2803" actId="478"/>
          <ac:picMkLst>
            <pc:docMk/>
            <pc:sldMk cId="3660152330" sldId="1545"/>
            <ac:picMk id="21" creationId="{EFF5695D-0AEB-6709-BBD2-FEAB39C9E74D}"/>
          </ac:picMkLst>
        </pc:picChg>
        <pc:picChg chg="del">
          <ac:chgData name="Duijf, Antoinette" userId="80426808-569e-4360-acb0-e5a6dc4b8ad2" providerId="ADAL" clId="{00582A34-8C2B-428E-B5DC-339D12EFD4B8}" dt="2026-09-15T09:32:41.575" v="2644" actId="478"/>
          <ac:picMkLst>
            <pc:docMk/>
            <pc:sldMk cId="3660152330" sldId="1545"/>
            <ac:picMk id="22" creationId="{FBAFA031-2CF7-2DBD-98BF-A933D10BFC44}"/>
          </ac:picMkLst>
        </pc:picChg>
        <pc:picChg chg="add mod">
          <ac:chgData name="Duijf, Antoinette" userId="80426808-569e-4360-acb0-e5a6dc4b8ad2" providerId="ADAL" clId="{00582A34-8C2B-428E-B5DC-339D12EFD4B8}" dt="2026-09-15T09:37:38.317" v="2813" actId="1076"/>
          <ac:picMkLst>
            <pc:docMk/>
            <pc:sldMk cId="3660152330" sldId="1545"/>
            <ac:picMk id="24" creationId="{560688D7-366B-64E5-3B40-B2A7641A48C3}"/>
          </ac:picMkLst>
        </pc:picChg>
        <pc:picChg chg="del">
          <ac:chgData name="Duijf, Antoinette" userId="80426808-569e-4360-acb0-e5a6dc4b8ad2" providerId="ADAL" clId="{00582A34-8C2B-428E-B5DC-339D12EFD4B8}" dt="2026-09-15T09:32:40.726" v="2643" actId="478"/>
          <ac:picMkLst>
            <pc:docMk/>
            <pc:sldMk cId="3660152330" sldId="1545"/>
            <ac:picMk id="25" creationId="{304655F7-E4D6-C9D4-AD27-C520A2045554}"/>
          </ac:picMkLst>
        </pc:picChg>
        <pc:picChg chg="add del mod">
          <ac:chgData name="Duijf, Antoinette" userId="80426808-569e-4360-acb0-e5a6dc4b8ad2" providerId="ADAL" clId="{00582A34-8C2B-428E-B5DC-339D12EFD4B8}" dt="2026-09-15T09:39:34.936" v="2820" actId="478"/>
          <ac:picMkLst>
            <pc:docMk/>
            <pc:sldMk cId="3660152330" sldId="1545"/>
            <ac:picMk id="32" creationId="{5116BE5A-006A-13EE-EC65-93B3BD70D343}"/>
          </ac:picMkLst>
        </pc:picChg>
        <pc:picChg chg="add mod">
          <ac:chgData name="Duijf, Antoinette" userId="80426808-569e-4360-acb0-e5a6dc4b8ad2" providerId="ADAL" clId="{00582A34-8C2B-428E-B5DC-339D12EFD4B8}" dt="2026-09-15T09:42:45.494" v="2855" actId="1076"/>
          <ac:picMkLst>
            <pc:docMk/>
            <pc:sldMk cId="3660152330" sldId="1545"/>
            <ac:picMk id="34" creationId="{BAD14376-2359-A007-3554-8FEFDC01917F}"/>
          </ac:picMkLst>
        </pc:picChg>
        <pc:cxnChg chg="mod">
          <ac:chgData name="Duijf, Antoinette" userId="80426808-569e-4360-acb0-e5a6dc4b8ad2" providerId="ADAL" clId="{00582A34-8C2B-428E-B5DC-339D12EFD4B8}" dt="2026-09-15T09:42:18.970" v="2848" actId="1076"/>
          <ac:cxnSpMkLst>
            <pc:docMk/>
            <pc:sldMk cId="3660152330" sldId="1545"/>
            <ac:cxnSpMk id="27" creationId="{AF082788-FBF2-F90B-6A8F-F60C7D731CF5}"/>
          </ac:cxnSpMkLst>
        </pc:cxnChg>
        <pc:cxnChg chg="add del mod">
          <ac:chgData name="Duijf, Antoinette" userId="80426808-569e-4360-acb0-e5a6dc4b8ad2" providerId="ADAL" clId="{00582A34-8C2B-428E-B5DC-339D12EFD4B8}" dt="2026-09-15T09:41:46.608" v="2830" actId="478"/>
          <ac:cxnSpMkLst>
            <pc:docMk/>
            <pc:sldMk cId="3660152330" sldId="1545"/>
            <ac:cxnSpMk id="28" creationId="{67CDD08B-40E8-E055-C6B9-4C9745D9C453}"/>
          </ac:cxnSpMkLst>
        </pc:cxnChg>
        <pc:cxnChg chg="mod">
          <ac:chgData name="Duijf, Antoinette" userId="80426808-569e-4360-acb0-e5a6dc4b8ad2" providerId="ADAL" clId="{00582A34-8C2B-428E-B5DC-339D12EFD4B8}" dt="2026-09-15T09:36:26.847" v="2793" actId="1076"/>
          <ac:cxnSpMkLst>
            <pc:docMk/>
            <pc:sldMk cId="3660152330" sldId="1545"/>
            <ac:cxnSpMk id="29" creationId="{9DD59E3D-2BD6-C2F7-2612-1EA269077A7D}"/>
          </ac:cxnSpMkLst>
        </pc:cxnChg>
        <pc:cxnChg chg="del">
          <ac:chgData name="Duijf, Antoinette" userId="80426808-569e-4360-acb0-e5a6dc4b8ad2" providerId="ADAL" clId="{00582A34-8C2B-428E-B5DC-339D12EFD4B8}" dt="2026-09-15T09:42:06.851" v="2836" actId="478"/>
          <ac:cxnSpMkLst>
            <pc:docMk/>
            <pc:sldMk cId="3660152330" sldId="1545"/>
            <ac:cxnSpMk id="35" creationId="{D2260254-4C85-A7D2-A200-6C42BE50F3FF}"/>
          </ac:cxnSpMkLst>
        </pc:cxn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3"/>
            <a:ext cx="3075750" cy="511813"/>
          </a:xfrm>
          <a:prstGeom prst="rect">
            <a:avLst/>
          </a:prstGeom>
        </p:spPr>
        <p:txBody>
          <a:bodyPr vert="horz" lIns="95390" tIns="47695" rIns="95390" bIns="47695" rtlCol="0"/>
          <a:lstStyle>
            <a:lvl1pPr algn="l">
              <a:defRPr sz="1300"/>
            </a:lvl1pPr>
          </a:lstStyle>
          <a:p>
            <a:endParaRPr lang="nl-NL"/>
          </a:p>
        </p:txBody>
      </p:sp>
      <p:sp>
        <p:nvSpPr>
          <p:cNvPr id="3" name="Tijdelijke aanduiding voor datum 2"/>
          <p:cNvSpPr>
            <a:spLocks noGrp="1"/>
          </p:cNvSpPr>
          <p:nvPr>
            <p:ph type="dt" sz="quarter" idx="1"/>
          </p:nvPr>
        </p:nvSpPr>
        <p:spPr>
          <a:xfrm>
            <a:off x="4021878" y="3"/>
            <a:ext cx="3075750" cy="511813"/>
          </a:xfrm>
          <a:prstGeom prst="rect">
            <a:avLst/>
          </a:prstGeom>
        </p:spPr>
        <p:txBody>
          <a:bodyPr vert="horz" lIns="95390" tIns="47695" rIns="95390" bIns="47695" rtlCol="0"/>
          <a:lstStyle>
            <a:lvl1pPr algn="r">
              <a:defRPr sz="1300"/>
            </a:lvl1pPr>
          </a:lstStyle>
          <a:p>
            <a:fld id="{EB39072A-D64F-4BD7-8E3D-8268BB93A7ED}" type="datetimeFigureOut">
              <a:rPr lang="nl-NL" smtClean="0"/>
              <a:pPr/>
              <a:t>15-9-2026</a:t>
            </a:fld>
            <a:endParaRPr lang="nl-NL"/>
          </a:p>
        </p:txBody>
      </p:sp>
      <p:sp>
        <p:nvSpPr>
          <p:cNvPr id="4" name="Tijdelijke aanduiding voor voettekst 3"/>
          <p:cNvSpPr>
            <a:spLocks noGrp="1"/>
          </p:cNvSpPr>
          <p:nvPr>
            <p:ph type="ftr" sz="quarter" idx="2"/>
          </p:nvPr>
        </p:nvSpPr>
        <p:spPr>
          <a:xfrm>
            <a:off x="0" y="9721155"/>
            <a:ext cx="3075750" cy="511812"/>
          </a:xfrm>
          <a:prstGeom prst="rect">
            <a:avLst/>
          </a:prstGeom>
        </p:spPr>
        <p:txBody>
          <a:bodyPr vert="horz" lIns="95390" tIns="47695" rIns="95390" bIns="47695" rtlCol="0" anchor="b"/>
          <a:lstStyle>
            <a:lvl1pPr algn="l">
              <a:defRPr sz="1300"/>
            </a:lvl1pPr>
          </a:lstStyle>
          <a:p>
            <a:endParaRPr lang="nl-NL"/>
          </a:p>
        </p:txBody>
      </p:sp>
      <p:sp>
        <p:nvSpPr>
          <p:cNvPr id="5" name="Tijdelijke aanduiding voor dianummer 4"/>
          <p:cNvSpPr>
            <a:spLocks noGrp="1"/>
          </p:cNvSpPr>
          <p:nvPr>
            <p:ph type="sldNum" sz="quarter" idx="3"/>
          </p:nvPr>
        </p:nvSpPr>
        <p:spPr>
          <a:xfrm>
            <a:off x="4021878" y="9721155"/>
            <a:ext cx="3075750" cy="511812"/>
          </a:xfrm>
          <a:prstGeom prst="rect">
            <a:avLst/>
          </a:prstGeom>
        </p:spPr>
        <p:txBody>
          <a:bodyPr vert="horz" lIns="95390" tIns="47695" rIns="95390" bIns="47695" rtlCol="0" anchor="b"/>
          <a:lstStyle>
            <a:lvl1pPr algn="r">
              <a:defRPr sz="1300"/>
            </a:lvl1pPr>
          </a:lstStyle>
          <a:p>
            <a:fld id="{815B568E-8D6D-4B3A-B6C1-A6B37AAA6E39}" type="slidenum">
              <a:rPr lang="nl-NL" smtClean="0"/>
              <a:pPr/>
              <a:t>‹#›</a:t>
            </a:fld>
            <a:endParaRPr lang="nl-NL"/>
          </a:p>
        </p:txBody>
      </p:sp>
    </p:spTree>
    <p:extLst>
      <p:ext uri="{BB962C8B-B14F-4D97-AF65-F5344CB8AC3E}">
        <p14:creationId xmlns:p14="http://schemas.microsoft.com/office/powerpoint/2010/main" val="13969258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9"/>
            <a:ext cx="3076363" cy="511730"/>
          </a:xfrm>
          <a:prstGeom prst="rect">
            <a:avLst/>
          </a:prstGeom>
        </p:spPr>
        <p:txBody>
          <a:bodyPr vert="horz" lIns="95390" tIns="47695" rIns="95390" bIns="47695" rtlCol="0"/>
          <a:lstStyle>
            <a:lvl1pPr algn="l">
              <a:defRPr sz="1300"/>
            </a:lvl1pPr>
          </a:lstStyle>
          <a:p>
            <a:endParaRPr lang="nl-NL"/>
          </a:p>
        </p:txBody>
      </p:sp>
      <p:sp>
        <p:nvSpPr>
          <p:cNvPr id="3" name="Tijdelijke aanduiding voor datum 2"/>
          <p:cNvSpPr>
            <a:spLocks noGrp="1"/>
          </p:cNvSpPr>
          <p:nvPr>
            <p:ph type="dt" idx="1"/>
          </p:nvPr>
        </p:nvSpPr>
        <p:spPr>
          <a:xfrm>
            <a:off x="4021294" y="9"/>
            <a:ext cx="3076363" cy="511730"/>
          </a:xfrm>
          <a:prstGeom prst="rect">
            <a:avLst/>
          </a:prstGeom>
        </p:spPr>
        <p:txBody>
          <a:bodyPr vert="horz" lIns="95390" tIns="47695" rIns="95390" bIns="47695" rtlCol="0"/>
          <a:lstStyle>
            <a:lvl1pPr algn="r">
              <a:defRPr sz="1300"/>
            </a:lvl1pPr>
          </a:lstStyle>
          <a:p>
            <a:fld id="{46A01AE0-AD1A-4608-AACD-4A44537BCCC3}" type="datetimeFigureOut">
              <a:rPr lang="nl-NL" smtClean="0"/>
              <a:pPr/>
              <a:t>15-9-2026</a:t>
            </a:fld>
            <a:endParaRPr lang="nl-NL"/>
          </a:p>
        </p:txBody>
      </p:sp>
      <p:sp>
        <p:nvSpPr>
          <p:cNvPr id="4" name="Tijdelijke aanduiding voor dia-afbeelding 3"/>
          <p:cNvSpPr>
            <a:spLocks noGrp="1" noRot="1" noChangeAspect="1"/>
          </p:cNvSpPr>
          <p:nvPr>
            <p:ph type="sldImg" idx="2"/>
          </p:nvPr>
        </p:nvSpPr>
        <p:spPr>
          <a:xfrm>
            <a:off x="989013" y="766763"/>
            <a:ext cx="5121275" cy="3840162"/>
          </a:xfrm>
          <a:prstGeom prst="rect">
            <a:avLst/>
          </a:prstGeom>
          <a:noFill/>
          <a:ln w="12700">
            <a:solidFill>
              <a:prstClr val="black"/>
            </a:solidFill>
          </a:ln>
        </p:spPr>
        <p:txBody>
          <a:bodyPr vert="horz" lIns="95390" tIns="47695" rIns="95390" bIns="47695" rtlCol="0" anchor="ctr"/>
          <a:lstStyle/>
          <a:p>
            <a:endParaRPr lang="nl-NL"/>
          </a:p>
        </p:txBody>
      </p:sp>
      <p:sp>
        <p:nvSpPr>
          <p:cNvPr id="5" name="Tijdelijke aanduiding voor notities 4"/>
          <p:cNvSpPr>
            <a:spLocks noGrp="1"/>
          </p:cNvSpPr>
          <p:nvPr>
            <p:ph type="body" sz="quarter" idx="3"/>
          </p:nvPr>
        </p:nvSpPr>
        <p:spPr>
          <a:xfrm>
            <a:off x="709931" y="4861441"/>
            <a:ext cx="5679440" cy="4605575"/>
          </a:xfrm>
          <a:prstGeom prst="rect">
            <a:avLst/>
          </a:prstGeom>
        </p:spPr>
        <p:txBody>
          <a:bodyPr vert="horz" lIns="95390" tIns="47695" rIns="95390" bIns="47695"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721128"/>
            <a:ext cx="3076363" cy="511730"/>
          </a:xfrm>
          <a:prstGeom prst="rect">
            <a:avLst/>
          </a:prstGeom>
        </p:spPr>
        <p:txBody>
          <a:bodyPr vert="horz" lIns="95390" tIns="47695" rIns="95390" bIns="47695" rtlCol="0" anchor="b"/>
          <a:lstStyle>
            <a:lvl1pPr algn="l">
              <a:defRPr sz="1300"/>
            </a:lvl1pPr>
          </a:lstStyle>
          <a:p>
            <a:endParaRPr lang="nl-NL"/>
          </a:p>
        </p:txBody>
      </p:sp>
      <p:sp>
        <p:nvSpPr>
          <p:cNvPr id="7" name="Tijdelijke aanduiding voor dianummer 6"/>
          <p:cNvSpPr>
            <a:spLocks noGrp="1"/>
          </p:cNvSpPr>
          <p:nvPr>
            <p:ph type="sldNum" sz="quarter" idx="5"/>
          </p:nvPr>
        </p:nvSpPr>
        <p:spPr>
          <a:xfrm>
            <a:off x="4021294" y="9721128"/>
            <a:ext cx="3076363" cy="511730"/>
          </a:xfrm>
          <a:prstGeom prst="rect">
            <a:avLst/>
          </a:prstGeom>
        </p:spPr>
        <p:txBody>
          <a:bodyPr vert="horz" lIns="95390" tIns="47695" rIns="95390" bIns="47695" rtlCol="0" anchor="b"/>
          <a:lstStyle>
            <a:lvl1pPr algn="r">
              <a:defRPr sz="1300"/>
            </a:lvl1pPr>
          </a:lstStyle>
          <a:p>
            <a:fld id="{242364B7-A1BB-4DB8-BFB0-D334F87005C8}" type="slidenum">
              <a:rPr lang="nl-NL" smtClean="0"/>
              <a:pPr/>
              <a:t>‹#›</a:t>
            </a:fld>
            <a:endParaRPr lang="nl-NL"/>
          </a:p>
        </p:txBody>
      </p:sp>
    </p:spTree>
    <p:extLst>
      <p:ext uri="{BB962C8B-B14F-4D97-AF65-F5344CB8AC3E}">
        <p14:creationId xmlns:p14="http://schemas.microsoft.com/office/powerpoint/2010/main" val="8337729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pPr fontAlgn="t"/>
            <a:r>
              <a:rPr lang="nl-NL" sz="1200" b="1" kern="1200">
                <a:solidFill>
                  <a:schemeClr val="tx1"/>
                </a:solidFill>
                <a:effectLst/>
                <a:latin typeface="+mn-lt"/>
                <a:ea typeface="+mn-ea"/>
                <a:cs typeface="+mn-cs"/>
              </a:rPr>
              <a:t>Woordenoverzicht</a:t>
            </a:r>
          </a:p>
          <a:p>
            <a:pPr fontAlgn="t"/>
            <a:endParaRPr lang="nl-NL" sz="1200" b="1" kern="1200">
              <a:solidFill>
                <a:schemeClr val="tx1"/>
              </a:solidFill>
              <a:effectLst/>
              <a:latin typeface="+mn-lt"/>
              <a:ea typeface="+mn-ea"/>
              <a:cs typeface="+mn-cs"/>
            </a:endParaRPr>
          </a:p>
          <a:p>
            <a:r>
              <a:rPr lang="nl-NL" sz="1200" b="1" kern="1200">
                <a:solidFill>
                  <a:schemeClr val="tx1"/>
                </a:solidFill>
                <a:effectLst/>
                <a:latin typeface="+mn-lt"/>
                <a:ea typeface="+mn-ea"/>
                <a:cs typeface="+mn-cs"/>
              </a:rPr>
              <a:t>inspireren:</a:t>
            </a:r>
            <a:r>
              <a:rPr lang="nl-NL" sz="1200" kern="1200">
                <a:solidFill>
                  <a:schemeClr val="tx1"/>
                </a:solidFill>
                <a:effectLst/>
                <a:latin typeface="+mn-lt"/>
                <a:ea typeface="+mn-ea"/>
                <a:cs typeface="+mn-cs"/>
              </a:rPr>
              <a:t> op ideeën brengen</a:t>
            </a:r>
          </a:p>
          <a:p>
            <a:r>
              <a:rPr lang="nl-NL" sz="1200" b="1" kern="1200">
                <a:solidFill>
                  <a:schemeClr val="tx1"/>
                </a:solidFill>
                <a:effectLst/>
                <a:latin typeface="+mn-lt"/>
                <a:ea typeface="+mn-ea"/>
                <a:cs typeface="+mn-cs"/>
              </a:rPr>
              <a:t>officieel:</a:t>
            </a:r>
            <a:r>
              <a:rPr lang="nl-NL" sz="1200" kern="1200">
                <a:solidFill>
                  <a:schemeClr val="tx1"/>
                </a:solidFill>
                <a:effectLst/>
                <a:latin typeface="+mn-lt"/>
                <a:ea typeface="+mn-ea"/>
                <a:cs typeface="+mn-cs"/>
              </a:rPr>
              <a:t> echt, erkend</a:t>
            </a:r>
          </a:p>
          <a:p>
            <a:r>
              <a:rPr lang="nl-NL" sz="1200" b="1" kern="1200">
                <a:solidFill>
                  <a:schemeClr val="tx1"/>
                </a:solidFill>
                <a:effectLst/>
                <a:latin typeface="+mn-lt"/>
                <a:ea typeface="+mn-ea"/>
                <a:cs typeface="+mn-cs"/>
              </a:rPr>
              <a:t>de editie:</a:t>
            </a:r>
            <a:r>
              <a:rPr lang="nl-NL" sz="1200" kern="1200">
                <a:solidFill>
                  <a:schemeClr val="tx1"/>
                </a:solidFill>
                <a:effectLst/>
                <a:latin typeface="+mn-lt"/>
                <a:ea typeface="+mn-ea"/>
                <a:cs typeface="+mn-cs"/>
              </a:rPr>
              <a:t> de keer dat een evenement plaatsvindt</a:t>
            </a:r>
          </a:p>
          <a:p>
            <a:r>
              <a:rPr lang="nl-NL" sz="1200" b="1" kern="1200">
                <a:solidFill>
                  <a:schemeClr val="tx1"/>
                </a:solidFill>
                <a:effectLst/>
                <a:latin typeface="+mn-lt"/>
                <a:ea typeface="+mn-ea"/>
                <a:cs typeface="+mn-cs"/>
              </a:rPr>
              <a:t>gedurende:</a:t>
            </a:r>
            <a:r>
              <a:rPr lang="nl-NL" sz="1200" kern="1200">
                <a:solidFill>
                  <a:schemeClr val="tx1"/>
                </a:solidFill>
                <a:effectLst/>
                <a:latin typeface="+mn-lt"/>
                <a:ea typeface="+mn-ea"/>
                <a:cs typeface="+mn-cs"/>
              </a:rPr>
              <a:t> tijdens, voor de duur van</a:t>
            </a:r>
          </a:p>
          <a:p>
            <a:r>
              <a:rPr lang="nl-NL" sz="1200" b="1" kern="1200">
                <a:solidFill>
                  <a:schemeClr val="tx1"/>
                </a:solidFill>
                <a:effectLst/>
                <a:latin typeface="+mn-lt"/>
                <a:ea typeface="+mn-ea"/>
                <a:cs typeface="+mn-cs"/>
              </a:rPr>
              <a:t>sindsdien:</a:t>
            </a:r>
            <a:r>
              <a:rPr lang="nl-NL" sz="1200" kern="1200">
                <a:solidFill>
                  <a:schemeClr val="tx1"/>
                </a:solidFill>
                <a:effectLst/>
                <a:latin typeface="+mn-lt"/>
                <a:ea typeface="+mn-ea"/>
                <a:cs typeface="+mn-cs"/>
              </a:rPr>
              <a:t> vanaf die tijd</a:t>
            </a:r>
          </a:p>
          <a:p>
            <a:r>
              <a:rPr lang="nl-NL" sz="1200" b="1" kern="1200">
                <a:solidFill>
                  <a:schemeClr val="tx1"/>
                </a:solidFill>
                <a:effectLst/>
                <a:latin typeface="+mn-lt"/>
                <a:ea typeface="+mn-ea"/>
                <a:cs typeface="+mn-cs"/>
              </a:rPr>
              <a:t>bewust:</a:t>
            </a:r>
            <a:r>
              <a:rPr lang="nl-NL" sz="1200" kern="1200">
                <a:solidFill>
                  <a:schemeClr val="tx1"/>
                </a:solidFill>
                <a:effectLst/>
                <a:latin typeface="+mn-lt"/>
                <a:ea typeface="+mn-ea"/>
                <a:cs typeface="+mn-cs"/>
              </a:rPr>
              <a:t> wetend wat je doet</a:t>
            </a:r>
          </a:p>
          <a:p>
            <a:r>
              <a:rPr lang="nl-NL" sz="1200" b="1" kern="1200">
                <a:solidFill>
                  <a:schemeClr val="tx1"/>
                </a:solidFill>
                <a:effectLst/>
                <a:latin typeface="+mn-lt"/>
                <a:ea typeface="+mn-ea"/>
                <a:cs typeface="+mn-cs"/>
              </a:rPr>
              <a:t>micro-:</a:t>
            </a:r>
            <a:r>
              <a:rPr lang="nl-NL" sz="1200" kern="1200">
                <a:solidFill>
                  <a:schemeClr val="tx1"/>
                </a:solidFill>
                <a:effectLst/>
                <a:latin typeface="+mn-lt"/>
                <a:ea typeface="+mn-ea"/>
                <a:cs typeface="+mn-cs"/>
              </a:rPr>
              <a:t> heel erg klein</a:t>
            </a:r>
          </a:p>
          <a:p>
            <a:r>
              <a:rPr lang="nl-NL" sz="1200" b="1" kern="1200">
                <a:solidFill>
                  <a:schemeClr val="tx1"/>
                </a:solidFill>
                <a:effectLst/>
                <a:latin typeface="+mn-lt"/>
                <a:ea typeface="+mn-ea"/>
                <a:cs typeface="+mn-cs"/>
              </a:rPr>
              <a:t>openbaar:</a:t>
            </a:r>
            <a:r>
              <a:rPr lang="nl-NL" sz="1200" kern="1200">
                <a:solidFill>
                  <a:schemeClr val="tx1"/>
                </a:solidFill>
                <a:effectLst/>
                <a:latin typeface="+mn-lt"/>
                <a:ea typeface="+mn-ea"/>
                <a:cs typeface="+mn-cs"/>
              </a:rPr>
              <a:t> voor iedereen toegankelijk</a:t>
            </a:r>
          </a:p>
          <a:p>
            <a:r>
              <a:rPr lang="nl-NL" sz="1200" b="1" kern="1200">
                <a:solidFill>
                  <a:schemeClr val="tx1"/>
                </a:solidFill>
                <a:effectLst/>
                <a:latin typeface="+mn-lt"/>
                <a:ea typeface="+mn-ea"/>
                <a:cs typeface="+mn-cs"/>
              </a:rPr>
              <a:t>de inzet:</a:t>
            </a:r>
            <a:r>
              <a:rPr lang="nl-NL" sz="1200" kern="1200">
                <a:solidFill>
                  <a:schemeClr val="tx1"/>
                </a:solidFill>
                <a:effectLst/>
                <a:latin typeface="+mn-lt"/>
                <a:ea typeface="+mn-ea"/>
                <a:cs typeface="+mn-cs"/>
              </a:rPr>
              <a:t> de inspanning, de moeite die je doet</a:t>
            </a:r>
          </a:p>
          <a:p>
            <a:r>
              <a:rPr lang="nl-NL" sz="1200" b="1" kern="1200">
                <a:solidFill>
                  <a:schemeClr val="tx1"/>
                </a:solidFill>
                <a:effectLst/>
                <a:latin typeface="+mn-lt"/>
                <a:ea typeface="+mn-ea"/>
                <a:cs typeface="+mn-cs"/>
              </a:rPr>
              <a:t>een boodschap overbrengen:</a:t>
            </a:r>
            <a:r>
              <a:rPr lang="nl-NL" sz="1200" kern="1200">
                <a:solidFill>
                  <a:schemeClr val="tx1"/>
                </a:solidFill>
                <a:effectLst/>
                <a:latin typeface="+mn-lt"/>
                <a:ea typeface="+mn-ea"/>
                <a:cs typeface="+mn-cs"/>
              </a:rPr>
              <a:t> iets duidelijk maken</a:t>
            </a:r>
          </a:p>
          <a:p>
            <a:pPr fontAlgn="t"/>
            <a:endParaRPr lang="nl-NL" sz="1200" b="1" kern="1200">
              <a:solidFill>
                <a:schemeClr val="tx1"/>
              </a:solidFill>
              <a:effectLst/>
              <a:latin typeface="+mn-lt"/>
              <a:ea typeface="+mn-ea"/>
              <a:cs typeface="+mn-cs"/>
            </a:endParaRPr>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1</a:t>
            </a:fld>
            <a:endParaRPr lang="nl-NL"/>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10</a:t>
            </a:fld>
            <a:endParaRPr lang="nl-NL"/>
          </a:p>
        </p:txBody>
      </p:sp>
    </p:spTree>
    <p:extLst>
      <p:ext uri="{BB962C8B-B14F-4D97-AF65-F5344CB8AC3E}">
        <p14:creationId xmlns:p14="http://schemas.microsoft.com/office/powerpoint/2010/main" val="18215055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11</a:t>
            </a:fld>
            <a:endParaRPr lang="nl-NL"/>
          </a:p>
        </p:txBody>
      </p:sp>
    </p:spTree>
    <p:extLst>
      <p:ext uri="{BB962C8B-B14F-4D97-AF65-F5344CB8AC3E}">
        <p14:creationId xmlns:p14="http://schemas.microsoft.com/office/powerpoint/2010/main" val="38206948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12</a:t>
            </a:fld>
            <a:endParaRPr lang="nl-NL"/>
          </a:p>
        </p:txBody>
      </p:sp>
    </p:spTree>
    <p:extLst>
      <p:ext uri="{BB962C8B-B14F-4D97-AF65-F5344CB8AC3E}">
        <p14:creationId xmlns:p14="http://schemas.microsoft.com/office/powerpoint/2010/main" val="24654115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afbeeldingen: AI / Shutterstock.com</a:t>
            </a:r>
          </a:p>
          <a:p>
            <a:endParaRPr lang="nl-NL"/>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14</a:t>
            </a:fld>
            <a:endParaRPr lang="nl-NL"/>
          </a:p>
        </p:txBody>
      </p:sp>
    </p:spTree>
    <p:extLst>
      <p:ext uri="{BB962C8B-B14F-4D97-AF65-F5344CB8AC3E}">
        <p14:creationId xmlns:p14="http://schemas.microsoft.com/office/powerpoint/2010/main" val="40695452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afbeeldingen: AI / Shutterstock.com</a:t>
            </a:r>
          </a:p>
          <a:p>
            <a:endParaRPr lang="nl-NL"/>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15</a:t>
            </a:fld>
            <a:endParaRPr lang="nl-NL"/>
          </a:p>
        </p:txBody>
      </p:sp>
    </p:spTree>
    <p:extLst>
      <p:ext uri="{BB962C8B-B14F-4D97-AF65-F5344CB8AC3E}">
        <p14:creationId xmlns:p14="http://schemas.microsoft.com/office/powerpoint/2010/main" val="31957421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afbeeldingen: AI / Shutterstock.com</a:t>
            </a:r>
          </a:p>
          <a:p>
            <a:endParaRPr lang="nl-NL"/>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16</a:t>
            </a:fld>
            <a:endParaRPr lang="nl-NL"/>
          </a:p>
        </p:txBody>
      </p:sp>
    </p:spTree>
    <p:extLst>
      <p:ext uri="{BB962C8B-B14F-4D97-AF65-F5344CB8AC3E}">
        <p14:creationId xmlns:p14="http://schemas.microsoft.com/office/powerpoint/2010/main" val="40624229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afbeeldingen: AI / Shutterstock.com</a:t>
            </a:r>
          </a:p>
          <a:p>
            <a:endParaRPr lang="nl-NL"/>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17</a:t>
            </a:fld>
            <a:endParaRPr lang="nl-NL"/>
          </a:p>
        </p:txBody>
      </p:sp>
    </p:spTree>
    <p:extLst>
      <p:ext uri="{BB962C8B-B14F-4D97-AF65-F5344CB8AC3E}">
        <p14:creationId xmlns:p14="http://schemas.microsoft.com/office/powerpoint/2010/main" val="15533779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Bron afbeeldingen: AI / Shutterstock.com</a:t>
            </a:r>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18</a:t>
            </a:fld>
            <a:endParaRPr lang="nl-NL"/>
          </a:p>
        </p:txBody>
      </p:sp>
    </p:spTree>
    <p:extLst>
      <p:ext uri="{BB962C8B-B14F-4D97-AF65-F5344CB8AC3E}">
        <p14:creationId xmlns:p14="http://schemas.microsoft.com/office/powerpoint/2010/main" val="17346799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afbeeldingen: AI / Shutterstock.com</a:t>
            </a:r>
          </a:p>
          <a:p>
            <a:endParaRPr lang="nl-NL"/>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19</a:t>
            </a:fld>
            <a:endParaRPr lang="nl-NL"/>
          </a:p>
        </p:txBody>
      </p:sp>
    </p:spTree>
    <p:extLst>
      <p:ext uri="{BB962C8B-B14F-4D97-AF65-F5344CB8AC3E}">
        <p14:creationId xmlns:p14="http://schemas.microsoft.com/office/powerpoint/2010/main" val="42059041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afbeeldingen: AI / Shutterstock.com</a:t>
            </a:r>
          </a:p>
          <a:p>
            <a:endParaRPr lang="nl-NL"/>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20</a:t>
            </a:fld>
            <a:endParaRPr lang="nl-NL"/>
          </a:p>
        </p:txBody>
      </p:sp>
    </p:spTree>
    <p:extLst>
      <p:ext uri="{BB962C8B-B14F-4D97-AF65-F5344CB8AC3E}">
        <p14:creationId xmlns:p14="http://schemas.microsoft.com/office/powerpoint/2010/main" val="16104099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2</a:t>
            </a:fld>
            <a:endParaRPr lang="nl-NL"/>
          </a:p>
        </p:txBody>
      </p:sp>
    </p:spTree>
    <p:extLst>
      <p:ext uri="{BB962C8B-B14F-4D97-AF65-F5344CB8AC3E}">
        <p14:creationId xmlns:p14="http://schemas.microsoft.com/office/powerpoint/2010/main" val="26844985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Bron afbeeldingen: Shutterstock.com / AI</a:t>
            </a:r>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21</a:t>
            </a:fld>
            <a:endParaRPr lang="nl-NL"/>
          </a:p>
        </p:txBody>
      </p:sp>
    </p:spTree>
    <p:extLst>
      <p:ext uri="{BB962C8B-B14F-4D97-AF65-F5344CB8AC3E}">
        <p14:creationId xmlns:p14="http://schemas.microsoft.com/office/powerpoint/2010/main" val="3359204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afbeeldingen: Shutterstock.com / AI</a:t>
            </a:r>
          </a:p>
          <a:p>
            <a:endParaRPr lang="nl-NL"/>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22</a:t>
            </a:fld>
            <a:endParaRPr lang="nl-NL"/>
          </a:p>
        </p:txBody>
      </p:sp>
    </p:spTree>
    <p:extLst>
      <p:ext uri="{BB962C8B-B14F-4D97-AF65-F5344CB8AC3E}">
        <p14:creationId xmlns:p14="http://schemas.microsoft.com/office/powerpoint/2010/main" val="8693349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262A1-DB19-D4A5-3A85-F6EF90DB2A63}"/>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B6FF1854-59C9-F9D0-4E0A-FCFC1CFE1473}"/>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AFAA75EF-183F-F3E3-B557-CBB0777C832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afbeeldingen: Shutterstock.com / AI</a:t>
            </a:r>
          </a:p>
          <a:p>
            <a:endParaRPr lang="nl-NL"/>
          </a:p>
        </p:txBody>
      </p:sp>
      <p:sp>
        <p:nvSpPr>
          <p:cNvPr id="4" name="Tijdelijke aanduiding voor dianummer 3">
            <a:extLst>
              <a:ext uri="{FF2B5EF4-FFF2-40B4-BE49-F238E27FC236}">
                <a16:creationId xmlns:a16="http://schemas.microsoft.com/office/drawing/2014/main" id="{1CF1FA78-06D4-C1BF-D101-8C0E4471C6B7}"/>
              </a:ext>
            </a:extLst>
          </p:cNvPr>
          <p:cNvSpPr>
            <a:spLocks noGrp="1"/>
          </p:cNvSpPr>
          <p:nvPr>
            <p:ph type="sldNum" sz="quarter" idx="5"/>
          </p:nvPr>
        </p:nvSpPr>
        <p:spPr/>
        <p:txBody>
          <a:bodyPr/>
          <a:lstStyle/>
          <a:p>
            <a:fld id="{242364B7-A1BB-4DB8-BFB0-D334F87005C8}" type="slidenum">
              <a:rPr lang="nl-NL" smtClean="0"/>
              <a:pPr/>
              <a:t>23</a:t>
            </a:fld>
            <a:endParaRPr lang="nl-NL"/>
          </a:p>
        </p:txBody>
      </p:sp>
    </p:spTree>
    <p:extLst>
      <p:ext uri="{BB962C8B-B14F-4D97-AF65-F5344CB8AC3E}">
        <p14:creationId xmlns:p14="http://schemas.microsoft.com/office/powerpoint/2010/main" val="11327498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3</a:t>
            </a:fld>
            <a:endParaRPr lang="nl-NL"/>
          </a:p>
        </p:txBody>
      </p:sp>
    </p:spTree>
    <p:extLst>
      <p:ext uri="{BB962C8B-B14F-4D97-AF65-F5344CB8AC3E}">
        <p14:creationId xmlns:p14="http://schemas.microsoft.com/office/powerpoint/2010/main" val="34887578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4</a:t>
            </a:fld>
            <a:endParaRPr lang="nl-NL"/>
          </a:p>
        </p:txBody>
      </p:sp>
    </p:spTree>
    <p:extLst>
      <p:ext uri="{BB962C8B-B14F-4D97-AF65-F5344CB8AC3E}">
        <p14:creationId xmlns:p14="http://schemas.microsoft.com/office/powerpoint/2010/main" val="10134792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5</a:t>
            </a:fld>
            <a:endParaRPr lang="nl-NL"/>
          </a:p>
        </p:txBody>
      </p:sp>
    </p:spTree>
    <p:extLst>
      <p:ext uri="{BB962C8B-B14F-4D97-AF65-F5344CB8AC3E}">
        <p14:creationId xmlns:p14="http://schemas.microsoft.com/office/powerpoint/2010/main" val="25159687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6</a:t>
            </a:fld>
            <a:endParaRPr lang="nl-NL"/>
          </a:p>
        </p:txBody>
      </p:sp>
    </p:spTree>
    <p:extLst>
      <p:ext uri="{BB962C8B-B14F-4D97-AF65-F5344CB8AC3E}">
        <p14:creationId xmlns:p14="http://schemas.microsoft.com/office/powerpoint/2010/main" val="31681947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7</a:t>
            </a:fld>
            <a:endParaRPr lang="nl-NL"/>
          </a:p>
        </p:txBody>
      </p:sp>
    </p:spTree>
    <p:extLst>
      <p:ext uri="{BB962C8B-B14F-4D97-AF65-F5344CB8AC3E}">
        <p14:creationId xmlns:p14="http://schemas.microsoft.com/office/powerpoint/2010/main" val="32005623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8</a:t>
            </a:fld>
            <a:endParaRPr lang="nl-NL"/>
          </a:p>
        </p:txBody>
      </p:sp>
    </p:spTree>
    <p:extLst>
      <p:ext uri="{BB962C8B-B14F-4D97-AF65-F5344CB8AC3E}">
        <p14:creationId xmlns:p14="http://schemas.microsoft.com/office/powerpoint/2010/main" val="16469914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9</a:t>
            </a:fld>
            <a:endParaRPr lang="nl-NL"/>
          </a:p>
        </p:txBody>
      </p:sp>
    </p:spTree>
    <p:extLst>
      <p:ext uri="{BB962C8B-B14F-4D97-AF65-F5344CB8AC3E}">
        <p14:creationId xmlns:p14="http://schemas.microsoft.com/office/powerpoint/2010/main" val="10193853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a:t>Klik om de stijl te bewerken</a:t>
            </a:r>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p>
        </p:txBody>
      </p:sp>
      <p:sp>
        <p:nvSpPr>
          <p:cNvPr id="4" name="Tijdelijke aanduiding voor datum 3"/>
          <p:cNvSpPr>
            <a:spLocks noGrp="1"/>
          </p:cNvSpPr>
          <p:nvPr>
            <p:ph type="dt" sz="half" idx="10"/>
          </p:nvPr>
        </p:nvSpPr>
        <p:spPr/>
        <p:txBody>
          <a:bodyPr/>
          <a:lstStyle/>
          <a:p>
            <a:fld id="{203DE57F-8325-458E-8D52-C029C9799A4B}" type="datetimeFigureOut">
              <a:rPr lang="nl-NL" smtClean="0"/>
              <a:pPr/>
              <a:t>15-9-2026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AFFF233-AB27-4114-B24D-691BAAF647DA}" type="slidenum">
              <a:rPr lang="nl-NL" smtClean="0"/>
              <a:pPr/>
              <a:t>‹#›</a:t>
            </a:fld>
            <a:endParaRPr lang="nl-NL"/>
          </a:p>
        </p:txBody>
      </p:sp>
    </p:spTree>
    <p:extLst>
      <p:ext uri="{BB962C8B-B14F-4D97-AF65-F5344CB8AC3E}">
        <p14:creationId xmlns:p14="http://schemas.microsoft.com/office/powerpoint/2010/main" val="22575165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203DE57F-8325-458E-8D52-C029C9799A4B}" type="datetimeFigureOut">
              <a:rPr lang="nl-NL" smtClean="0"/>
              <a:pPr/>
              <a:t>15-9-2026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AFFF233-AB27-4114-B24D-691BAAF647DA}" type="slidenum">
              <a:rPr lang="nl-NL" smtClean="0"/>
              <a:pPr/>
              <a:t>‹#›</a:t>
            </a:fld>
            <a:endParaRPr lang="nl-NL"/>
          </a:p>
        </p:txBody>
      </p:sp>
    </p:spTree>
    <p:extLst>
      <p:ext uri="{BB962C8B-B14F-4D97-AF65-F5344CB8AC3E}">
        <p14:creationId xmlns:p14="http://schemas.microsoft.com/office/powerpoint/2010/main" val="30191838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203DE57F-8325-458E-8D52-C029C9799A4B}" type="datetimeFigureOut">
              <a:rPr lang="nl-NL" smtClean="0"/>
              <a:pPr/>
              <a:t>15-9-2026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AFFF233-AB27-4114-B24D-691BAAF647DA}" type="slidenum">
              <a:rPr lang="nl-NL" smtClean="0"/>
              <a:pPr/>
              <a:t>‹#›</a:t>
            </a:fld>
            <a:endParaRPr lang="nl-NL"/>
          </a:p>
        </p:txBody>
      </p:sp>
    </p:spTree>
    <p:extLst>
      <p:ext uri="{BB962C8B-B14F-4D97-AF65-F5344CB8AC3E}">
        <p14:creationId xmlns:p14="http://schemas.microsoft.com/office/powerpoint/2010/main" val="4162125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203DE57F-8325-458E-8D52-C029C9799A4B}" type="datetimeFigureOut">
              <a:rPr lang="nl-NL" smtClean="0"/>
              <a:pPr/>
              <a:t>15-9-2026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AFFF233-AB27-4114-B24D-691BAAF647DA}" type="slidenum">
              <a:rPr lang="nl-NL" smtClean="0"/>
              <a:pPr/>
              <a:t>‹#›</a:t>
            </a:fld>
            <a:endParaRPr lang="nl-NL"/>
          </a:p>
        </p:txBody>
      </p:sp>
    </p:spTree>
    <p:extLst>
      <p:ext uri="{BB962C8B-B14F-4D97-AF65-F5344CB8AC3E}">
        <p14:creationId xmlns:p14="http://schemas.microsoft.com/office/powerpoint/2010/main" val="507195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p>
            <a:fld id="{203DE57F-8325-458E-8D52-C029C9799A4B}" type="datetimeFigureOut">
              <a:rPr lang="nl-NL" smtClean="0"/>
              <a:pPr/>
              <a:t>15-9-2026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AFFF233-AB27-4114-B24D-691BAAF647DA}" type="slidenum">
              <a:rPr lang="nl-NL" smtClean="0"/>
              <a:pPr/>
              <a:t>‹#›</a:t>
            </a:fld>
            <a:endParaRPr lang="nl-NL"/>
          </a:p>
        </p:txBody>
      </p:sp>
    </p:spTree>
    <p:extLst>
      <p:ext uri="{BB962C8B-B14F-4D97-AF65-F5344CB8AC3E}">
        <p14:creationId xmlns:p14="http://schemas.microsoft.com/office/powerpoint/2010/main" val="27033370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p>
            <a:fld id="{203DE57F-8325-458E-8D52-C029C9799A4B}" type="datetimeFigureOut">
              <a:rPr lang="nl-NL" smtClean="0"/>
              <a:pPr/>
              <a:t>15-9-2026</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9AFFF233-AB27-4114-B24D-691BAAF647DA}" type="slidenum">
              <a:rPr lang="nl-NL" smtClean="0"/>
              <a:pPr/>
              <a:t>‹#›</a:t>
            </a:fld>
            <a:endParaRPr lang="nl-NL"/>
          </a:p>
        </p:txBody>
      </p:sp>
    </p:spTree>
    <p:extLst>
      <p:ext uri="{BB962C8B-B14F-4D97-AF65-F5344CB8AC3E}">
        <p14:creationId xmlns:p14="http://schemas.microsoft.com/office/powerpoint/2010/main" val="4027445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fld id="{203DE57F-8325-458E-8D52-C029C9799A4B}" type="datetimeFigureOut">
              <a:rPr lang="nl-NL" smtClean="0"/>
              <a:pPr/>
              <a:t>15-9-2026</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9AFFF233-AB27-4114-B24D-691BAAF647DA}" type="slidenum">
              <a:rPr lang="nl-NL" smtClean="0"/>
              <a:pPr/>
              <a:t>‹#›</a:t>
            </a:fld>
            <a:endParaRPr lang="nl-NL"/>
          </a:p>
        </p:txBody>
      </p:sp>
    </p:spTree>
    <p:extLst>
      <p:ext uri="{BB962C8B-B14F-4D97-AF65-F5344CB8AC3E}">
        <p14:creationId xmlns:p14="http://schemas.microsoft.com/office/powerpoint/2010/main" val="431603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p:txBody>
          <a:bodyPr/>
          <a:lstStyle/>
          <a:p>
            <a:fld id="{203DE57F-8325-458E-8D52-C029C9799A4B}" type="datetimeFigureOut">
              <a:rPr lang="nl-NL" smtClean="0"/>
              <a:pPr/>
              <a:t>15-9-2026</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9AFFF233-AB27-4114-B24D-691BAAF647DA}" type="slidenum">
              <a:rPr lang="nl-NL" smtClean="0"/>
              <a:pPr/>
              <a:t>‹#›</a:t>
            </a:fld>
            <a:endParaRPr lang="nl-NL"/>
          </a:p>
        </p:txBody>
      </p:sp>
    </p:spTree>
    <p:extLst>
      <p:ext uri="{BB962C8B-B14F-4D97-AF65-F5344CB8AC3E}">
        <p14:creationId xmlns:p14="http://schemas.microsoft.com/office/powerpoint/2010/main" val="406973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203DE57F-8325-458E-8D52-C029C9799A4B}" type="datetimeFigureOut">
              <a:rPr lang="nl-NL" smtClean="0"/>
              <a:pPr/>
              <a:t>15-9-2026</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9AFFF233-AB27-4114-B24D-691BAAF647DA}" type="slidenum">
              <a:rPr lang="nl-NL" smtClean="0"/>
              <a:pPr/>
              <a:t>‹#›</a:t>
            </a:fld>
            <a:endParaRPr lang="nl-NL"/>
          </a:p>
        </p:txBody>
      </p:sp>
    </p:spTree>
    <p:extLst>
      <p:ext uri="{BB962C8B-B14F-4D97-AF65-F5344CB8AC3E}">
        <p14:creationId xmlns:p14="http://schemas.microsoft.com/office/powerpoint/2010/main" val="3033546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203DE57F-8325-458E-8D52-C029C9799A4B}" type="datetimeFigureOut">
              <a:rPr lang="nl-NL" smtClean="0"/>
              <a:pPr/>
              <a:t>15-9-2026</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9AFFF233-AB27-4114-B24D-691BAAF647DA}" type="slidenum">
              <a:rPr lang="nl-NL" smtClean="0"/>
              <a:pPr/>
              <a:t>‹#›</a:t>
            </a:fld>
            <a:endParaRPr lang="nl-NL"/>
          </a:p>
        </p:txBody>
      </p:sp>
    </p:spTree>
    <p:extLst>
      <p:ext uri="{BB962C8B-B14F-4D97-AF65-F5344CB8AC3E}">
        <p14:creationId xmlns:p14="http://schemas.microsoft.com/office/powerpoint/2010/main" val="18350749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203DE57F-8325-458E-8D52-C029C9799A4B}" type="datetimeFigureOut">
              <a:rPr lang="nl-NL" smtClean="0"/>
              <a:pPr/>
              <a:t>15-9-2026</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9AFFF233-AB27-4114-B24D-691BAAF647DA}" type="slidenum">
              <a:rPr lang="nl-NL" smtClean="0"/>
              <a:pPr/>
              <a:t>‹#›</a:t>
            </a:fld>
            <a:endParaRPr lang="nl-NL"/>
          </a:p>
        </p:txBody>
      </p:sp>
    </p:spTree>
    <p:extLst>
      <p:ext uri="{BB962C8B-B14F-4D97-AF65-F5344CB8AC3E}">
        <p14:creationId xmlns:p14="http://schemas.microsoft.com/office/powerpoint/2010/main" val="37246374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3DE57F-8325-458E-8D52-C029C9799A4B}" type="datetimeFigureOut">
              <a:rPr lang="nl-NL" smtClean="0"/>
              <a:pPr/>
              <a:t>15-9-2026</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FFF233-AB27-4114-B24D-691BAAF647DA}" type="slidenum">
              <a:rPr lang="nl-NL" smtClean="0"/>
              <a:pPr/>
              <a:t>‹#›</a:t>
            </a:fld>
            <a:endParaRPr lang="nl-NL"/>
          </a:p>
        </p:txBody>
      </p:sp>
    </p:spTree>
    <p:extLst>
      <p:ext uri="{BB962C8B-B14F-4D97-AF65-F5344CB8AC3E}">
        <p14:creationId xmlns:p14="http://schemas.microsoft.com/office/powerpoint/2010/main" val="35627223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11.jpeg"/></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image" Target="../media/image6.jpe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19.jpeg"/><Relationship Id="rId4" Type="http://schemas.openxmlformats.org/officeDocument/2006/relationships/image" Target="../media/image10.jpeg"/></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7.jpeg"/></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21.jpeg"/><Relationship Id="rId4" Type="http://schemas.openxmlformats.org/officeDocument/2006/relationships/image" Target="../media/image9.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22.jpeg"/><Relationship Id="rId4" Type="http://schemas.openxmlformats.org/officeDocument/2006/relationships/image" Target="../media/image3.jpeg"/></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12.jpeg"/><Relationship Id="rId4" Type="http://schemas.openxmlformats.org/officeDocument/2006/relationships/image" Target="../media/image23.jpeg"/></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27.jpe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13.png"/></Relationships>
</file>

<file path=ppt/slides/_rels/slide2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36512" y="0"/>
            <a:ext cx="9252520" cy="6858000"/>
          </a:xfrm>
        </p:spPr>
        <p:txBody>
          <a:bodyPr>
            <a:noAutofit/>
          </a:bodyPr>
          <a:lstStyle/>
          <a:p>
            <a:pPr marL="0" indent="0">
              <a:buNone/>
            </a:pPr>
            <a:r>
              <a:rPr lang="nl-NL" sz="1900" u="sng" err="1">
                <a:solidFill>
                  <a:prstClr val="black"/>
                </a:solidFill>
              </a:rPr>
              <a:t>Semantisatieverhaal</a:t>
            </a:r>
            <a:r>
              <a:rPr lang="nl-NL" sz="1900" u="sng">
                <a:solidFill>
                  <a:prstClr val="black"/>
                </a:solidFill>
              </a:rPr>
              <a:t> B:</a:t>
            </a:r>
          </a:p>
          <a:p>
            <a:pPr marL="0" indent="0">
              <a:buNone/>
            </a:pPr>
            <a:r>
              <a:rPr lang="nl-NL" sz="1900"/>
              <a:t>Deze week las ik een verhaal over een jongen van elf jaar uit de Verenigde Staten. Lang geleden, in 1905 maakte Frank </a:t>
            </a:r>
            <a:r>
              <a:rPr lang="nl-NL" sz="1900" err="1"/>
              <a:t>Epperson</a:t>
            </a:r>
            <a:r>
              <a:rPr lang="nl-NL" sz="1900"/>
              <a:t> limonade met water. Hij liet het glas buiten staan, met een roerhoutje erin. </a:t>
            </a:r>
            <a:r>
              <a:rPr lang="nl-NL" sz="1900" b="1" u="sng"/>
              <a:t>Gedurende</a:t>
            </a:r>
            <a:r>
              <a:rPr lang="nl-NL" sz="1900"/>
              <a:t> de nacht, </a:t>
            </a:r>
            <a:r>
              <a:rPr lang="nl-NL" sz="1900" b="1" i="1"/>
              <a:t>tijdens de nacht,</a:t>
            </a:r>
            <a:r>
              <a:rPr lang="nl-NL" sz="1900"/>
              <a:t> vroor het. Het was -10 graden buiten. De volgende ochtend ontdekte Frank dat de limonade bevroren was. Hij had per ongeluk een ijsje op een stokje gemaakt! Wist je dat het eerst nog geen ijsje heette? Het Engelse woord </a:t>
            </a:r>
            <a:r>
              <a:rPr lang="nl-NL" sz="1900" err="1"/>
              <a:t>popsicle</a:t>
            </a:r>
            <a:r>
              <a:rPr lang="nl-NL" sz="1900"/>
              <a:t> werd de </a:t>
            </a:r>
            <a:r>
              <a:rPr lang="nl-NL" sz="1900" b="1" u="sng"/>
              <a:t>officiële</a:t>
            </a:r>
            <a:r>
              <a:rPr lang="nl-NL" sz="1900"/>
              <a:t> naam, de </a:t>
            </a:r>
            <a:r>
              <a:rPr lang="nl-NL" sz="1900" b="1" i="1"/>
              <a:t>echte, erkende</a:t>
            </a:r>
            <a:r>
              <a:rPr lang="nl-NL" sz="1900"/>
              <a:t> naam, voor wat Frank had bedacht. </a:t>
            </a:r>
            <a:r>
              <a:rPr lang="nl-NL" sz="1900" err="1"/>
              <a:t>Popsicle</a:t>
            </a:r>
            <a:r>
              <a:rPr lang="nl-NL" sz="1900"/>
              <a:t> betekent ijslolly. Jaren later begon Frank de ijsjes te verkopen. De bevroren limonade had hem </a:t>
            </a:r>
            <a:r>
              <a:rPr lang="nl-NL" sz="1900" b="1" u="sng"/>
              <a:t>geïnspireerd</a:t>
            </a:r>
            <a:r>
              <a:rPr lang="nl-NL" sz="1900"/>
              <a:t>. Het had hem </a:t>
            </a:r>
            <a:r>
              <a:rPr lang="nl-NL" sz="1900" b="1" i="1"/>
              <a:t>op ideeën gebracht</a:t>
            </a:r>
            <a:r>
              <a:rPr lang="nl-NL" sz="1900"/>
              <a:t>. Hij bleef </a:t>
            </a:r>
            <a:r>
              <a:rPr lang="nl-NL" sz="1900" b="1" u="sng"/>
              <a:t>bewust</a:t>
            </a:r>
            <a:r>
              <a:rPr lang="nl-NL" sz="1900"/>
              <a:t> zoeken naar een goede manier om zijn ijsje te verkopen. Bewust betekent </a:t>
            </a:r>
            <a:r>
              <a:rPr lang="nl-NL" sz="1900" b="1" i="1"/>
              <a:t>wetend wat je doet</a:t>
            </a:r>
            <a:r>
              <a:rPr lang="nl-NL" sz="1900"/>
              <a:t>. Met veel </a:t>
            </a:r>
            <a:r>
              <a:rPr lang="nl-NL" sz="1900" b="1" u="sng"/>
              <a:t>inzet</a:t>
            </a:r>
            <a:r>
              <a:rPr lang="nl-NL" sz="1900"/>
              <a:t> werkte hij aan zijn idee. De inzet betekent </a:t>
            </a:r>
            <a:r>
              <a:rPr lang="nl-NL" sz="1900" b="1" i="1"/>
              <a:t>de inspanning, de moeite die je doet. </a:t>
            </a:r>
            <a:r>
              <a:rPr lang="nl-NL" sz="1900"/>
              <a:t>Hij vertelde andere mensen over zijn uitvinding en wilde </a:t>
            </a:r>
            <a:r>
              <a:rPr lang="nl-NL" sz="1900" b="1" u="sng"/>
              <a:t>een boodschap overbrengen</a:t>
            </a:r>
            <a:r>
              <a:rPr lang="nl-NL" sz="1900" b="1"/>
              <a:t>, </a:t>
            </a:r>
            <a:r>
              <a:rPr lang="nl-NL" sz="1900" b="1" i="1"/>
              <a:t>hij wilde iets duidelijk maken</a:t>
            </a:r>
            <a:r>
              <a:rPr lang="nl-NL" sz="1900"/>
              <a:t>: dit bijzondere ijsje was eigenlijk per ongeluk ontstaan. </a:t>
            </a:r>
            <a:r>
              <a:rPr lang="nl-NL" sz="1900" b="1" u="sng"/>
              <a:t>Sindsdien</a:t>
            </a:r>
            <a:r>
              <a:rPr lang="nl-NL" sz="1900" b="1"/>
              <a:t>, </a:t>
            </a:r>
            <a:r>
              <a:rPr lang="nl-NL" sz="1900" b="1" i="1"/>
              <a:t>vanaf die tijd</a:t>
            </a:r>
            <a:r>
              <a:rPr lang="nl-NL" sz="1900"/>
              <a:t> zijn ijsjes op een stokje niet meer weg te denken. En de verkoop is </a:t>
            </a:r>
            <a:r>
              <a:rPr lang="nl-NL" sz="1900" b="1" u="sng"/>
              <a:t>openbaar</a:t>
            </a:r>
            <a:r>
              <a:rPr lang="nl-NL" sz="1900"/>
              <a:t>. Openbaar betekent </a:t>
            </a:r>
            <a:r>
              <a:rPr lang="nl-NL" sz="1900" b="1" i="1"/>
              <a:t>voor iedereen toegankelijk. </a:t>
            </a:r>
            <a:r>
              <a:rPr lang="nl-NL" sz="1900"/>
              <a:t>Iedereen kan ijsjes open. Tegenwoordig worden er zelfs </a:t>
            </a:r>
            <a:r>
              <a:rPr lang="nl-NL" sz="1900" b="1" u="sng"/>
              <a:t>micro-</a:t>
            </a:r>
            <a:r>
              <a:rPr lang="nl-NL" sz="1900"/>
              <a:t>ijsjes gemaakt: piepkleine ijsjes die je in één of twee hapjes kunt opeten. Micro- betekent </a:t>
            </a:r>
            <a:r>
              <a:rPr lang="nl-NL" sz="1900" b="1" i="1"/>
              <a:t>heel erg klein</a:t>
            </a:r>
            <a:r>
              <a:rPr lang="nl-NL" sz="1900"/>
              <a:t>. Wist je dat de stad Amsterdam een keer een speciaal ijsje op een stokje heeft gemaakt? Het bekende raket ijsje werd veranderd. Het kreeg de kleuren van de stad! In 2025 vierde Amsterdam zijn 750e verjaardag. In dat jaar vond ook de 10e</a:t>
            </a:r>
            <a:r>
              <a:rPr lang="nl-NL" sz="1900" b="1"/>
              <a:t> </a:t>
            </a:r>
            <a:r>
              <a:rPr lang="nl-NL" sz="1900" b="1" u="sng"/>
              <a:t>editie</a:t>
            </a:r>
            <a:r>
              <a:rPr lang="nl-NL" sz="1900"/>
              <a:t> van SAIL Amsterdam plaats. Dan komen er heel veel boten naar Amsterdam. Een editie is </a:t>
            </a:r>
            <a:r>
              <a:rPr lang="nl-NL" sz="1900" b="1" i="1"/>
              <a:t>de keer dat een evenement plaatsvindt.</a:t>
            </a:r>
            <a:r>
              <a:rPr lang="nl-NL" sz="1900"/>
              <a:t> Wat een feest! Dat zou ik ook wel willen: een nieuw ijsje speciaal voor mijn verjaardag! </a:t>
            </a:r>
          </a:p>
          <a:p>
            <a:pPr marL="0" indent="0">
              <a:spcBef>
                <a:spcPts val="200"/>
              </a:spcBef>
              <a:spcAft>
                <a:spcPts val="200"/>
              </a:spcAft>
              <a:buNone/>
            </a:pPr>
            <a:endParaRPr lang="nl-NL" sz="2000">
              <a:ea typeface="Times New Roman" panose="02020603050405020304" pitchFamily="18" charset="0"/>
              <a:cs typeface="Arial" panose="020B0604020202020204" pitchFamily="34" charset="0"/>
            </a:endParaRPr>
          </a:p>
        </p:txBody>
      </p:sp>
      <p:sp>
        <p:nvSpPr>
          <p:cNvPr id="4" name="Tekstvak 1"/>
          <p:cNvSpPr txBox="1"/>
          <p:nvPr/>
        </p:nvSpPr>
        <p:spPr>
          <a:xfrm>
            <a:off x="8777220" y="35332"/>
            <a:ext cx="314510" cy="369332"/>
          </a:xfrm>
          <a:prstGeom prst="rect">
            <a:avLst/>
          </a:prstGeom>
          <a:noFill/>
          <a:ln w="22225">
            <a:solidFill>
              <a:schemeClr val="tx1"/>
            </a:solidFill>
          </a:ln>
        </p:spPr>
        <p:txBody>
          <a:bodyPr wrap="none" rtlCol="0">
            <a:spAutoFit/>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b="1"/>
              <a:t>B</a:t>
            </a:r>
          </a:p>
        </p:txBody>
      </p:sp>
    </p:spTree>
    <p:extLst>
      <p:ext uri="{BB962C8B-B14F-4D97-AF65-F5344CB8AC3E}">
        <p14:creationId xmlns:p14="http://schemas.microsoft.com/office/powerpoint/2010/main" val="21891146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a:latin typeface="Century Gothic" panose="020B0502020202020204" pitchFamily="34" charset="0"/>
              </a:rPr>
              <a:t>openbaar</a:t>
            </a:r>
          </a:p>
        </p:txBody>
      </p:sp>
      <p:pic>
        <p:nvPicPr>
          <p:cNvPr id="3" name="Afbeelding 2">
            <a:extLst>
              <a:ext uri="{FF2B5EF4-FFF2-40B4-BE49-F238E27FC236}">
                <a16:creationId xmlns:a16="http://schemas.microsoft.com/office/drawing/2014/main" id="{ADAA678C-084D-368C-1FFB-9CA9E8C235D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2141476" y="1348102"/>
            <a:ext cx="4824536" cy="5484084"/>
          </a:xfrm>
          <a:prstGeom prst="rect">
            <a:avLst/>
          </a:prstGeom>
        </p:spPr>
      </p:pic>
    </p:spTree>
    <p:extLst>
      <p:ext uri="{BB962C8B-B14F-4D97-AF65-F5344CB8AC3E}">
        <p14:creationId xmlns:p14="http://schemas.microsoft.com/office/powerpoint/2010/main" val="37794347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a:latin typeface="Century Gothic" panose="020B0502020202020204" pitchFamily="34" charset="0"/>
              </a:rPr>
              <a:t>micro-</a:t>
            </a:r>
          </a:p>
        </p:txBody>
      </p:sp>
      <p:pic>
        <p:nvPicPr>
          <p:cNvPr id="3" name="Afbeelding 2">
            <a:extLst>
              <a:ext uri="{FF2B5EF4-FFF2-40B4-BE49-F238E27FC236}">
                <a16:creationId xmlns:a16="http://schemas.microsoft.com/office/drawing/2014/main" id="{2431A091-4038-97CA-DE00-75213786F2D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2267744" y="1226143"/>
            <a:ext cx="4824536" cy="5381211"/>
          </a:xfrm>
          <a:prstGeom prst="rect">
            <a:avLst/>
          </a:prstGeom>
        </p:spPr>
      </p:pic>
    </p:spTree>
    <p:extLst>
      <p:ext uri="{BB962C8B-B14F-4D97-AF65-F5344CB8AC3E}">
        <p14:creationId xmlns:p14="http://schemas.microsoft.com/office/powerpoint/2010/main" val="14870440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a:latin typeface="Century Gothic" panose="020B0502020202020204" pitchFamily="34" charset="0"/>
              </a:rPr>
              <a:t>de editie</a:t>
            </a:r>
          </a:p>
        </p:txBody>
      </p:sp>
      <p:pic>
        <p:nvPicPr>
          <p:cNvPr id="3" name="Afbeelding 2">
            <a:extLst>
              <a:ext uri="{FF2B5EF4-FFF2-40B4-BE49-F238E27FC236}">
                <a16:creationId xmlns:a16="http://schemas.microsoft.com/office/drawing/2014/main" id="{3A014DE8-B56E-82B4-7D1A-95A2596213B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2591780" y="1556792"/>
            <a:ext cx="3960440" cy="4569736"/>
          </a:xfrm>
          <a:prstGeom prst="rect">
            <a:avLst/>
          </a:prstGeom>
        </p:spPr>
      </p:pic>
    </p:spTree>
    <p:extLst>
      <p:ext uri="{BB962C8B-B14F-4D97-AF65-F5344CB8AC3E}">
        <p14:creationId xmlns:p14="http://schemas.microsoft.com/office/powerpoint/2010/main" val="27090480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Op de woordmuur:</a:t>
            </a:r>
          </a:p>
        </p:txBody>
      </p:sp>
    </p:spTree>
    <p:extLst>
      <p:ext uri="{BB962C8B-B14F-4D97-AF65-F5344CB8AC3E}">
        <p14:creationId xmlns:p14="http://schemas.microsoft.com/office/powerpoint/2010/main" val="16716490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5ADA0B-57F2-FC0A-4615-18809397D643}"/>
            </a:ext>
          </a:extLst>
        </p:cNvPr>
        <p:cNvGrpSpPr/>
        <p:nvPr/>
      </p:nvGrpSpPr>
      <p:grpSpPr>
        <a:xfrm>
          <a:off x="0" y="0"/>
          <a:ext cx="0" cy="0"/>
          <a:chOff x="0" y="0"/>
          <a:chExt cx="0" cy="0"/>
        </a:xfrm>
      </p:grpSpPr>
      <p:cxnSp>
        <p:nvCxnSpPr>
          <p:cNvPr id="3" name="Rechte verbindingslijn 2">
            <a:extLst>
              <a:ext uri="{FF2B5EF4-FFF2-40B4-BE49-F238E27FC236}">
                <a16:creationId xmlns:a16="http://schemas.microsoft.com/office/drawing/2014/main" id="{D105EE4A-1415-92AF-F50B-8504F109C957}"/>
              </a:ext>
            </a:extLst>
          </p:cNvPr>
          <p:cNvCxnSpPr>
            <a:cxnSpLocks/>
          </p:cNvCxnSpPr>
          <p:nvPr/>
        </p:nvCxnSpPr>
        <p:spPr>
          <a:xfrm>
            <a:off x="247089" y="162615"/>
            <a:ext cx="4431"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4" name="Rechte verbindingslijn 3">
            <a:extLst>
              <a:ext uri="{FF2B5EF4-FFF2-40B4-BE49-F238E27FC236}">
                <a16:creationId xmlns:a16="http://schemas.microsoft.com/office/drawing/2014/main" id="{A808118D-35B2-46EC-087A-224C9101BDA9}"/>
              </a:ext>
            </a:extLst>
          </p:cNvPr>
          <p:cNvCxnSpPr>
            <a:cxnSpLocks/>
          </p:cNvCxnSpPr>
          <p:nvPr/>
        </p:nvCxnSpPr>
        <p:spPr>
          <a:xfrm>
            <a:off x="4427984"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5" name="Rechte verbindingslijn 4">
            <a:extLst>
              <a:ext uri="{FF2B5EF4-FFF2-40B4-BE49-F238E27FC236}">
                <a16:creationId xmlns:a16="http://schemas.microsoft.com/office/drawing/2014/main" id="{820EC6C8-724C-B778-3FA8-6E0FCE74DFAE}"/>
              </a:ext>
            </a:extLst>
          </p:cNvPr>
          <p:cNvCxnSpPr>
            <a:cxnSpLocks/>
          </p:cNvCxnSpPr>
          <p:nvPr/>
        </p:nvCxnSpPr>
        <p:spPr>
          <a:xfrm>
            <a:off x="4644008"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6" name="Rechte verbindingslijn 5">
            <a:extLst>
              <a:ext uri="{FF2B5EF4-FFF2-40B4-BE49-F238E27FC236}">
                <a16:creationId xmlns:a16="http://schemas.microsoft.com/office/drawing/2014/main" id="{FC0E29ED-6F32-E465-DAC5-C5C09B694566}"/>
              </a:ext>
            </a:extLst>
          </p:cNvPr>
          <p:cNvCxnSpPr>
            <a:cxnSpLocks/>
          </p:cNvCxnSpPr>
          <p:nvPr/>
        </p:nvCxnSpPr>
        <p:spPr>
          <a:xfrm>
            <a:off x="8820472"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1" name="Rechte verbindingslijn 10">
            <a:extLst>
              <a:ext uri="{FF2B5EF4-FFF2-40B4-BE49-F238E27FC236}">
                <a16:creationId xmlns:a16="http://schemas.microsoft.com/office/drawing/2014/main" id="{504E8D95-07A7-E942-FE28-4A249CD7E9DB}"/>
              </a:ext>
            </a:extLst>
          </p:cNvPr>
          <p:cNvCxnSpPr>
            <a:cxnSpLocks/>
          </p:cNvCxnSpPr>
          <p:nvPr/>
        </p:nvCxnSpPr>
        <p:spPr>
          <a:xfrm>
            <a:off x="251520" y="134076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2" name="Rechte verbindingslijn 11">
            <a:extLst>
              <a:ext uri="{FF2B5EF4-FFF2-40B4-BE49-F238E27FC236}">
                <a16:creationId xmlns:a16="http://schemas.microsoft.com/office/drawing/2014/main" id="{9954703A-0187-2C0F-8773-45A09A6D2CEB}"/>
              </a:ext>
            </a:extLst>
          </p:cNvPr>
          <p:cNvCxnSpPr>
            <a:cxnSpLocks/>
          </p:cNvCxnSpPr>
          <p:nvPr/>
        </p:nvCxnSpPr>
        <p:spPr>
          <a:xfrm>
            <a:off x="4644008" y="134076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3" name="Rechte verbindingslijn 12">
            <a:extLst>
              <a:ext uri="{FF2B5EF4-FFF2-40B4-BE49-F238E27FC236}">
                <a16:creationId xmlns:a16="http://schemas.microsoft.com/office/drawing/2014/main" id="{70DD0344-83A5-6E88-5308-FCFE86F447C5}"/>
              </a:ext>
            </a:extLst>
          </p:cNvPr>
          <p:cNvCxnSpPr>
            <a:cxnSpLocks/>
          </p:cNvCxnSpPr>
          <p:nvPr/>
        </p:nvCxnSpPr>
        <p:spPr>
          <a:xfrm flipV="1">
            <a:off x="247089" y="1408453"/>
            <a:ext cx="4185327" cy="4322"/>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4" name="Rechte verbindingslijn 13">
            <a:extLst>
              <a:ext uri="{FF2B5EF4-FFF2-40B4-BE49-F238E27FC236}">
                <a16:creationId xmlns:a16="http://schemas.microsoft.com/office/drawing/2014/main" id="{3FA552D0-04D2-8BDC-F7A0-345288CDA84C}"/>
              </a:ext>
            </a:extLst>
          </p:cNvPr>
          <p:cNvCxnSpPr>
            <a:cxnSpLocks/>
          </p:cNvCxnSpPr>
          <p:nvPr/>
        </p:nvCxnSpPr>
        <p:spPr>
          <a:xfrm>
            <a:off x="4644008" y="1412776"/>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5" name="Rechte verbindingslijn 14">
            <a:extLst>
              <a:ext uri="{FF2B5EF4-FFF2-40B4-BE49-F238E27FC236}">
                <a16:creationId xmlns:a16="http://schemas.microsoft.com/office/drawing/2014/main" id="{FCE975B2-6EA5-F895-2D6B-668CFDAE843A}"/>
              </a:ext>
            </a:extLst>
          </p:cNvPr>
          <p:cNvCxnSpPr>
            <a:cxnSpLocks/>
          </p:cNvCxnSpPr>
          <p:nvPr/>
        </p:nvCxnSpPr>
        <p:spPr>
          <a:xfrm>
            <a:off x="251520"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6" name="Rechte verbindingslijn 15">
            <a:extLst>
              <a:ext uri="{FF2B5EF4-FFF2-40B4-BE49-F238E27FC236}">
                <a16:creationId xmlns:a16="http://schemas.microsoft.com/office/drawing/2014/main" id="{56433580-8F1C-7101-DD35-4DE6858193DD}"/>
              </a:ext>
            </a:extLst>
          </p:cNvPr>
          <p:cNvCxnSpPr>
            <a:cxnSpLocks/>
          </p:cNvCxnSpPr>
          <p:nvPr/>
        </p:nvCxnSpPr>
        <p:spPr>
          <a:xfrm>
            <a:off x="4644008"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pic>
        <p:nvPicPr>
          <p:cNvPr id="17" name="Afbeelding 16">
            <a:extLst>
              <a:ext uri="{FF2B5EF4-FFF2-40B4-BE49-F238E27FC236}">
                <a16:creationId xmlns:a16="http://schemas.microsoft.com/office/drawing/2014/main" id="{A754A5F9-5CF7-018F-D170-EA2DA7208C93}"/>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7668344" y="6408486"/>
            <a:ext cx="1152129" cy="449513"/>
          </a:xfrm>
          <a:prstGeom prst="rect">
            <a:avLst/>
          </a:prstGeom>
        </p:spPr>
      </p:pic>
      <p:grpSp>
        <p:nvGrpSpPr>
          <p:cNvPr id="42" name="Groep 41">
            <a:extLst>
              <a:ext uri="{FF2B5EF4-FFF2-40B4-BE49-F238E27FC236}">
                <a16:creationId xmlns:a16="http://schemas.microsoft.com/office/drawing/2014/main" id="{0288A57B-0142-9311-93D1-5E7FA8B0C4CE}"/>
              </a:ext>
            </a:extLst>
          </p:cNvPr>
          <p:cNvGrpSpPr/>
          <p:nvPr/>
        </p:nvGrpSpPr>
        <p:grpSpPr>
          <a:xfrm>
            <a:off x="137216" y="34082"/>
            <a:ext cx="8803032" cy="401079"/>
            <a:chOff x="137216" y="34082"/>
            <a:chExt cx="8803032" cy="401079"/>
          </a:xfrm>
        </p:grpSpPr>
        <p:cxnSp>
          <p:nvCxnSpPr>
            <p:cNvPr id="7" name="Rechte verbindingslijn 6">
              <a:extLst>
                <a:ext uri="{FF2B5EF4-FFF2-40B4-BE49-F238E27FC236}">
                  <a16:creationId xmlns:a16="http://schemas.microsoft.com/office/drawing/2014/main" id="{298BB93D-C017-98BF-C17E-771EDD3D70E0}"/>
                </a:ext>
              </a:extLst>
            </p:cNvPr>
            <p:cNvCxnSpPr>
              <a:cxnSpLocks/>
            </p:cNvCxnSpPr>
            <p:nvPr/>
          </p:nvCxnSpPr>
          <p:spPr>
            <a:xfrm flipV="1">
              <a:off x="251520" y="162615"/>
              <a:ext cx="4176464" cy="1332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0" name="Rechte verbindingslijn 9">
              <a:extLst>
                <a:ext uri="{FF2B5EF4-FFF2-40B4-BE49-F238E27FC236}">
                  <a16:creationId xmlns:a16="http://schemas.microsoft.com/office/drawing/2014/main" id="{3C0FE03A-979E-4528-3DF6-66D9915E0B02}"/>
                </a:ext>
              </a:extLst>
            </p:cNvPr>
            <p:cNvCxnSpPr>
              <a:cxnSpLocks/>
            </p:cNvCxnSpPr>
            <p:nvPr/>
          </p:nvCxnSpPr>
          <p:spPr>
            <a:xfrm>
              <a:off x="4644008" y="162615"/>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22" name="Rechthoek 21">
              <a:extLst>
                <a:ext uri="{FF2B5EF4-FFF2-40B4-BE49-F238E27FC236}">
                  <a16:creationId xmlns:a16="http://schemas.microsoft.com/office/drawing/2014/main" id="{1E2A7867-ED47-14B7-C511-32493F20B291}"/>
                </a:ext>
              </a:extLst>
            </p:cNvPr>
            <p:cNvSpPr/>
            <p:nvPr/>
          </p:nvSpPr>
          <p:spPr>
            <a:xfrm rot="19503565">
              <a:off x="137216" y="193689"/>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0" name="Rechthoek 29">
              <a:extLst>
                <a:ext uri="{FF2B5EF4-FFF2-40B4-BE49-F238E27FC236}">
                  <a16:creationId xmlns:a16="http://schemas.microsoft.com/office/drawing/2014/main" id="{1B431DA9-E2C6-7672-9A46-0207B468B932}"/>
                </a:ext>
              </a:extLst>
            </p:cNvPr>
            <p:cNvSpPr/>
            <p:nvPr/>
          </p:nvSpPr>
          <p:spPr>
            <a:xfrm rot="2503086">
              <a:off x="4142308"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Rechthoek 30">
              <a:extLst>
                <a:ext uri="{FF2B5EF4-FFF2-40B4-BE49-F238E27FC236}">
                  <a16:creationId xmlns:a16="http://schemas.microsoft.com/office/drawing/2014/main" id="{AE426A8C-F388-5B76-EBEC-9B48A7486236}"/>
                </a:ext>
              </a:extLst>
            </p:cNvPr>
            <p:cNvSpPr/>
            <p:nvPr/>
          </p:nvSpPr>
          <p:spPr>
            <a:xfrm rot="18826046">
              <a:off x="4543310" y="169312"/>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Rechthoek 31">
              <a:extLst>
                <a:ext uri="{FF2B5EF4-FFF2-40B4-BE49-F238E27FC236}">
                  <a16:creationId xmlns:a16="http://schemas.microsoft.com/office/drawing/2014/main" id="{485DB365-5BB2-97F0-125C-5276E06494AC}"/>
                </a:ext>
              </a:extLst>
            </p:cNvPr>
            <p:cNvSpPr/>
            <p:nvPr/>
          </p:nvSpPr>
          <p:spPr>
            <a:xfrm rot="2503086">
              <a:off x="8539169"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33" name="Tekstvak 2">
            <a:extLst>
              <a:ext uri="{FF2B5EF4-FFF2-40B4-BE49-F238E27FC236}">
                <a16:creationId xmlns:a16="http://schemas.microsoft.com/office/drawing/2014/main" id="{66B47F39-631D-4B80-69FC-A389B7FA7C08}"/>
              </a:ext>
            </a:extLst>
          </p:cNvPr>
          <p:cNvSpPr txBox="1">
            <a:spLocks noChangeArrowheads="1"/>
          </p:cNvSpPr>
          <p:nvPr/>
        </p:nvSpPr>
        <p:spPr bwMode="auto">
          <a:xfrm>
            <a:off x="273487" y="257519"/>
            <a:ext cx="4123185" cy="108585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a:solidFill>
                  <a:srgbClr val="387038"/>
                </a:solidFill>
                <a:latin typeface="Century Gothic" panose="020B0502020202020204" pitchFamily="34" charset="0"/>
                <a:ea typeface="Calibri"/>
                <a:cs typeface="Times New Roman"/>
              </a:rPr>
              <a:t>officieel</a:t>
            </a:r>
            <a:endParaRPr lang="nl-NL" sz="5400">
              <a:solidFill>
                <a:srgbClr val="387038"/>
              </a:solidFill>
              <a:effectLst/>
              <a:latin typeface="Century Gothic" panose="020B0502020202020204" pitchFamily="34" charset="0"/>
              <a:ea typeface="Calibri"/>
              <a:cs typeface="Times New Roman"/>
            </a:endParaRPr>
          </a:p>
        </p:txBody>
      </p:sp>
      <p:sp>
        <p:nvSpPr>
          <p:cNvPr id="34" name="Tekstvak 2">
            <a:extLst>
              <a:ext uri="{FF2B5EF4-FFF2-40B4-BE49-F238E27FC236}">
                <a16:creationId xmlns:a16="http://schemas.microsoft.com/office/drawing/2014/main" id="{499AEEA8-7649-0C21-C9A3-C57DA94A8481}"/>
              </a:ext>
            </a:extLst>
          </p:cNvPr>
          <p:cNvSpPr txBox="1">
            <a:spLocks noChangeArrowheads="1"/>
          </p:cNvSpPr>
          <p:nvPr/>
        </p:nvSpPr>
        <p:spPr bwMode="auto">
          <a:xfrm>
            <a:off x="4342847" y="243940"/>
            <a:ext cx="4788025" cy="108585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a:solidFill>
                  <a:srgbClr val="387038"/>
                </a:solidFill>
                <a:latin typeface="Century Gothic" panose="020B0502020202020204" pitchFamily="34" charset="0"/>
                <a:ea typeface="Calibri"/>
                <a:cs typeface="Times New Roman"/>
              </a:rPr>
              <a:t>onofficieel</a:t>
            </a:r>
            <a:endParaRPr lang="nl-NL" sz="5400">
              <a:effectLst/>
              <a:latin typeface="Century Gothic" panose="020B0502020202020204" pitchFamily="34" charset="0"/>
              <a:ea typeface="Calibri"/>
              <a:cs typeface="Times New Roman"/>
            </a:endParaRPr>
          </a:p>
        </p:txBody>
      </p:sp>
      <p:sp>
        <p:nvSpPr>
          <p:cNvPr id="35" name="Tekstvak 2">
            <a:extLst>
              <a:ext uri="{FF2B5EF4-FFF2-40B4-BE49-F238E27FC236}">
                <a16:creationId xmlns:a16="http://schemas.microsoft.com/office/drawing/2014/main" id="{4FC7A446-96FC-8961-FF39-FE93D00348C1}"/>
              </a:ext>
            </a:extLst>
          </p:cNvPr>
          <p:cNvSpPr txBox="1">
            <a:spLocks noChangeArrowheads="1"/>
          </p:cNvSpPr>
          <p:nvPr/>
        </p:nvSpPr>
        <p:spPr bwMode="auto">
          <a:xfrm>
            <a:off x="247089" y="1478026"/>
            <a:ext cx="4185327" cy="4943056"/>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a:latin typeface="Century Gothic" panose="020B0502020202020204" pitchFamily="34" charset="0"/>
                <a:ea typeface="Calibri"/>
                <a:cs typeface="Times New Roman"/>
              </a:rPr>
              <a:t>= echt, erkend</a:t>
            </a:r>
            <a:endParaRPr lang="nl-NL" sz="2800">
              <a:effectLst/>
              <a:latin typeface="Century Gothic" panose="020B0502020202020204" pitchFamily="34" charset="0"/>
              <a:ea typeface="Calibri"/>
              <a:cs typeface="Times New Roman"/>
            </a:endParaRP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endParaRPr lang="nl-NL" sz="2800">
              <a:effectLst/>
              <a:latin typeface="Century Gothic" panose="020B0502020202020204" pitchFamily="34" charset="0"/>
              <a:ea typeface="Calibri"/>
              <a:cs typeface="Times New Roman"/>
            </a:endParaRPr>
          </a:p>
          <a:p>
            <a:pPr>
              <a:lnSpc>
                <a:spcPct val="107000"/>
              </a:lnSpc>
              <a:spcAft>
                <a:spcPts val="0"/>
              </a:spcAft>
            </a:pPr>
            <a:endParaRPr lang="nl-NL" sz="2800">
              <a:latin typeface="Century Gothic" panose="020B0502020202020204" pitchFamily="34" charset="0"/>
              <a:ea typeface="Calibri"/>
              <a:cs typeface="Times New Roman"/>
            </a:endParaRPr>
          </a:p>
          <a:p>
            <a:pPr algn="ctr">
              <a:lnSpc>
                <a:spcPct val="90000"/>
              </a:lnSpc>
              <a:spcAft>
                <a:spcPts val="0"/>
              </a:spcAft>
            </a:pPr>
            <a:r>
              <a:rPr lang="nl-NL" sz="2400" i="1" err="1">
                <a:solidFill>
                  <a:srgbClr val="387038"/>
                </a:solidFill>
                <a:latin typeface="Century Gothic" panose="020B0502020202020204" pitchFamily="34" charset="0"/>
                <a:ea typeface="Calibri"/>
                <a:cs typeface="Times New Roman"/>
              </a:rPr>
              <a:t>Popsicle</a:t>
            </a:r>
            <a:r>
              <a:rPr lang="nl-NL" sz="2400" i="1">
                <a:solidFill>
                  <a:srgbClr val="387038"/>
                </a:solidFill>
                <a:latin typeface="Century Gothic" panose="020B0502020202020204" pitchFamily="34" charset="0"/>
                <a:ea typeface="Calibri"/>
                <a:cs typeface="Times New Roman"/>
              </a:rPr>
              <a:t> is het </a:t>
            </a:r>
            <a:r>
              <a:rPr lang="nl-NL" sz="2400" i="1" u="sng">
                <a:solidFill>
                  <a:srgbClr val="387038"/>
                </a:solidFill>
                <a:latin typeface="Century Gothic" panose="020B0502020202020204" pitchFamily="34" charset="0"/>
                <a:ea typeface="Calibri"/>
                <a:cs typeface="Times New Roman"/>
              </a:rPr>
              <a:t>officiële</a:t>
            </a:r>
            <a:r>
              <a:rPr lang="nl-NL" sz="2400" i="1">
                <a:solidFill>
                  <a:srgbClr val="387038"/>
                </a:solidFill>
                <a:latin typeface="Century Gothic" panose="020B0502020202020204" pitchFamily="34" charset="0"/>
                <a:ea typeface="Calibri"/>
                <a:cs typeface="Times New Roman"/>
              </a:rPr>
              <a:t> Engelse woord. Dat betekent </a:t>
            </a:r>
            <a:r>
              <a:rPr lang="nl-NL" sz="2400" i="1" err="1">
                <a:solidFill>
                  <a:srgbClr val="387038"/>
                </a:solidFill>
                <a:latin typeface="Century Gothic" panose="020B0502020202020204" pitchFamily="34" charset="0"/>
                <a:ea typeface="Calibri"/>
                <a:cs typeface="Times New Roman"/>
              </a:rPr>
              <a:t>ijslollie</a:t>
            </a:r>
            <a:r>
              <a:rPr lang="nl-NL" sz="2400" i="1">
                <a:solidFill>
                  <a:srgbClr val="387038"/>
                </a:solidFill>
                <a:latin typeface="Century Gothic" panose="020B0502020202020204" pitchFamily="34" charset="0"/>
                <a:ea typeface="Calibri"/>
                <a:cs typeface="Times New Roman"/>
              </a:rPr>
              <a:t>.</a:t>
            </a:r>
            <a:r>
              <a:rPr lang="nl-NL" sz="2400" i="1">
                <a:solidFill>
                  <a:srgbClr val="387038"/>
                </a:solidFill>
                <a:effectLst/>
                <a:latin typeface="Century Gothic" panose="020B0502020202020204" pitchFamily="34" charset="0"/>
                <a:ea typeface="Calibri"/>
                <a:cs typeface="Times New Roman"/>
              </a:rPr>
              <a:t> </a:t>
            </a: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900">
                <a:effectLst/>
                <a:latin typeface="Calibri"/>
                <a:ea typeface="Calibri"/>
                <a:cs typeface="Times New Roman"/>
              </a:rPr>
              <a:t> </a:t>
            </a:r>
            <a:endParaRPr lang="nl-NL" sz="1100">
              <a:effectLst/>
              <a:latin typeface="Calibri"/>
              <a:ea typeface="Calibri"/>
              <a:cs typeface="Times New Roman"/>
            </a:endParaRPr>
          </a:p>
        </p:txBody>
      </p:sp>
      <p:sp>
        <p:nvSpPr>
          <p:cNvPr id="36" name="Tekstvak 2">
            <a:extLst>
              <a:ext uri="{FF2B5EF4-FFF2-40B4-BE49-F238E27FC236}">
                <a16:creationId xmlns:a16="http://schemas.microsoft.com/office/drawing/2014/main" id="{659FDA7E-4DDD-BB3D-50BF-7D473D70485D}"/>
              </a:ext>
            </a:extLst>
          </p:cNvPr>
          <p:cNvSpPr txBox="1">
            <a:spLocks noChangeArrowheads="1"/>
          </p:cNvSpPr>
          <p:nvPr/>
        </p:nvSpPr>
        <p:spPr bwMode="auto">
          <a:xfrm>
            <a:off x="4670268" y="1412775"/>
            <a:ext cx="4145769" cy="4968551"/>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a:effectLst/>
                <a:latin typeface="Century Gothic" panose="020B0502020202020204" pitchFamily="34" charset="0"/>
                <a:ea typeface="Calibri"/>
                <a:cs typeface="Times New Roman"/>
              </a:rPr>
              <a:t>= niet echt, niet erkend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endParaRPr lang="nl-NL" sz="2800">
              <a:latin typeface="Century Gothic" panose="020B0502020202020204" pitchFamily="34" charset="0"/>
              <a:ea typeface="Calibri"/>
              <a:cs typeface="Times New Roman"/>
            </a:endParaRPr>
          </a:p>
          <a:p>
            <a:pPr>
              <a:lnSpc>
                <a:spcPct val="107000"/>
              </a:lnSpc>
              <a:spcAft>
                <a:spcPts val="0"/>
              </a:spcAft>
            </a:pPr>
            <a:endParaRPr lang="nl-NL" sz="2800">
              <a:latin typeface="Century Gothic" panose="020B0502020202020204" pitchFamily="34" charset="0"/>
              <a:ea typeface="Calibri"/>
              <a:cs typeface="Times New Roman"/>
            </a:endParaRPr>
          </a:p>
          <a:p>
            <a:pPr>
              <a:lnSpc>
                <a:spcPct val="107000"/>
              </a:lnSpc>
              <a:spcAft>
                <a:spcPts val="0"/>
              </a:spcAft>
            </a:pPr>
            <a:endParaRPr lang="nl-NL" sz="2800">
              <a:latin typeface="Century Gothic" panose="020B0502020202020204" pitchFamily="34" charset="0"/>
              <a:ea typeface="Calibri"/>
              <a:cs typeface="Times New Roman"/>
            </a:endParaRPr>
          </a:p>
          <a:p>
            <a:pPr algn="ctr">
              <a:lnSpc>
                <a:spcPct val="107000"/>
              </a:lnSpc>
            </a:pPr>
            <a:r>
              <a:rPr lang="nl-NL" sz="2400" i="1">
                <a:solidFill>
                  <a:srgbClr val="387038"/>
                </a:solidFill>
                <a:latin typeface="Century Gothic" panose="020B0502020202020204" pitchFamily="34" charset="0"/>
                <a:ea typeface="Calibri"/>
                <a:cs typeface="Times New Roman"/>
              </a:rPr>
              <a:t>Appen is een </a:t>
            </a:r>
            <a:r>
              <a:rPr lang="nl-NL" sz="2400" i="1" u="sng">
                <a:solidFill>
                  <a:srgbClr val="387038"/>
                </a:solidFill>
                <a:latin typeface="Century Gothic" panose="020B0502020202020204" pitchFamily="34" charset="0"/>
                <a:ea typeface="Calibri"/>
                <a:cs typeface="Times New Roman"/>
              </a:rPr>
              <a:t>onofficieel</a:t>
            </a:r>
            <a:r>
              <a:rPr lang="nl-NL" sz="2400" i="1">
                <a:solidFill>
                  <a:srgbClr val="387038"/>
                </a:solidFill>
                <a:latin typeface="Century Gothic" panose="020B0502020202020204" pitchFamily="34" charset="0"/>
                <a:ea typeface="Calibri"/>
                <a:cs typeface="Times New Roman"/>
              </a:rPr>
              <a:t> woord voor een berichtje sturen via WhatsApp.</a:t>
            </a:r>
            <a:endParaRPr lang="nl-NL" sz="2400">
              <a:effectLst/>
              <a:latin typeface="Century Gothic" panose="020B0502020202020204" pitchFamily="34" charset="0"/>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900">
                <a:effectLst/>
                <a:latin typeface="Calibri"/>
                <a:ea typeface="Calibri"/>
                <a:cs typeface="Times New Roman"/>
              </a:rPr>
              <a:t> </a:t>
            </a:r>
            <a:endParaRPr lang="nl-NL" sz="1100">
              <a:effectLst/>
              <a:latin typeface="Calibri"/>
              <a:ea typeface="Calibri"/>
              <a:cs typeface="Times New Roman"/>
            </a:endParaRPr>
          </a:p>
        </p:txBody>
      </p:sp>
      <p:sp>
        <p:nvSpPr>
          <p:cNvPr id="37" name="Rechthoek 36">
            <a:extLst>
              <a:ext uri="{FF2B5EF4-FFF2-40B4-BE49-F238E27FC236}">
                <a16:creationId xmlns:a16="http://schemas.microsoft.com/office/drawing/2014/main" id="{EE9158F1-3AB5-E41E-A00F-02BD48F0CE84}"/>
              </a:ext>
            </a:extLst>
          </p:cNvPr>
          <p:cNvSpPr/>
          <p:nvPr/>
        </p:nvSpPr>
        <p:spPr>
          <a:xfrm rot="19503565">
            <a:off x="4129229" y="625098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Rechthoek 37">
            <a:extLst>
              <a:ext uri="{FF2B5EF4-FFF2-40B4-BE49-F238E27FC236}">
                <a16:creationId xmlns:a16="http://schemas.microsoft.com/office/drawing/2014/main" id="{A8300A48-0626-233E-1CED-95EACC52F676}"/>
              </a:ext>
            </a:extLst>
          </p:cNvPr>
          <p:cNvSpPr/>
          <p:nvPr/>
        </p:nvSpPr>
        <p:spPr>
          <a:xfrm rot="2503086">
            <a:off x="4519801" y="6229264"/>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9" name="Rechthoek 38">
            <a:extLst>
              <a:ext uri="{FF2B5EF4-FFF2-40B4-BE49-F238E27FC236}">
                <a16:creationId xmlns:a16="http://schemas.microsoft.com/office/drawing/2014/main" id="{9BDB9414-D3F0-F310-4245-F52F01754212}"/>
              </a:ext>
            </a:extLst>
          </p:cNvPr>
          <p:cNvSpPr/>
          <p:nvPr/>
        </p:nvSpPr>
        <p:spPr>
          <a:xfrm rot="2503086">
            <a:off x="100115" y="6210188"/>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0" name="Rechthoek 39">
            <a:extLst>
              <a:ext uri="{FF2B5EF4-FFF2-40B4-BE49-F238E27FC236}">
                <a16:creationId xmlns:a16="http://schemas.microsoft.com/office/drawing/2014/main" id="{A4C82DC6-083B-76A4-C40C-29B6E6C1DECD}"/>
              </a:ext>
            </a:extLst>
          </p:cNvPr>
          <p:cNvSpPr/>
          <p:nvPr/>
        </p:nvSpPr>
        <p:spPr>
          <a:xfrm rot="2503086">
            <a:off x="4519800" y="6229265"/>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1" name="Rechthoek 40">
            <a:extLst>
              <a:ext uri="{FF2B5EF4-FFF2-40B4-BE49-F238E27FC236}">
                <a16:creationId xmlns:a16="http://schemas.microsoft.com/office/drawing/2014/main" id="{5CBFA7E3-73B0-EB54-F947-2F140CFE6B56}"/>
              </a:ext>
            </a:extLst>
          </p:cNvPr>
          <p:cNvSpPr/>
          <p:nvPr/>
        </p:nvSpPr>
        <p:spPr>
          <a:xfrm rot="19503565">
            <a:off x="8556566" y="622926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21" name="Afbeelding 20">
            <a:extLst>
              <a:ext uri="{FF2B5EF4-FFF2-40B4-BE49-F238E27FC236}">
                <a16:creationId xmlns:a16="http://schemas.microsoft.com/office/drawing/2014/main" id="{409A2318-9048-625D-82D8-D32DF9E11E5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1286" y="2040255"/>
            <a:ext cx="2375949" cy="2900914"/>
          </a:xfrm>
          <a:prstGeom prst="rect">
            <a:avLst/>
          </a:prstGeom>
        </p:spPr>
      </p:pic>
      <p:pic>
        <p:nvPicPr>
          <p:cNvPr id="25" name="Afbeelding 24">
            <a:extLst>
              <a:ext uri="{FF2B5EF4-FFF2-40B4-BE49-F238E27FC236}">
                <a16:creationId xmlns:a16="http://schemas.microsoft.com/office/drawing/2014/main" id="{006C2CF5-6B7C-619D-91F0-0F22F07A0AF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61854" y="2343832"/>
            <a:ext cx="3478282" cy="2615668"/>
          </a:xfrm>
          <a:prstGeom prst="rect">
            <a:avLst/>
          </a:prstGeom>
        </p:spPr>
      </p:pic>
    </p:spTree>
    <p:extLst>
      <p:ext uri="{BB962C8B-B14F-4D97-AF65-F5344CB8AC3E}">
        <p14:creationId xmlns:p14="http://schemas.microsoft.com/office/powerpoint/2010/main" val="3336214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6BE389-19D5-5385-9C30-5980AB1D7BFA}"/>
            </a:ext>
          </a:extLst>
        </p:cNvPr>
        <p:cNvGrpSpPr/>
        <p:nvPr/>
      </p:nvGrpSpPr>
      <p:grpSpPr>
        <a:xfrm>
          <a:off x="0" y="0"/>
          <a:ext cx="0" cy="0"/>
          <a:chOff x="0" y="0"/>
          <a:chExt cx="0" cy="0"/>
        </a:xfrm>
      </p:grpSpPr>
      <p:cxnSp>
        <p:nvCxnSpPr>
          <p:cNvPr id="3" name="Rechte verbindingslijn 2">
            <a:extLst>
              <a:ext uri="{FF2B5EF4-FFF2-40B4-BE49-F238E27FC236}">
                <a16:creationId xmlns:a16="http://schemas.microsoft.com/office/drawing/2014/main" id="{C0B60AF4-EDF8-8269-7D36-ED45C73C7C9B}"/>
              </a:ext>
            </a:extLst>
          </p:cNvPr>
          <p:cNvCxnSpPr>
            <a:cxnSpLocks/>
          </p:cNvCxnSpPr>
          <p:nvPr/>
        </p:nvCxnSpPr>
        <p:spPr>
          <a:xfrm>
            <a:off x="247089" y="162615"/>
            <a:ext cx="4431"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4" name="Rechte verbindingslijn 3">
            <a:extLst>
              <a:ext uri="{FF2B5EF4-FFF2-40B4-BE49-F238E27FC236}">
                <a16:creationId xmlns:a16="http://schemas.microsoft.com/office/drawing/2014/main" id="{3DB036E2-18EA-BEBD-7D8C-C37877779AFA}"/>
              </a:ext>
            </a:extLst>
          </p:cNvPr>
          <p:cNvCxnSpPr>
            <a:cxnSpLocks/>
          </p:cNvCxnSpPr>
          <p:nvPr/>
        </p:nvCxnSpPr>
        <p:spPr>
          <a:xfrm>
            <a:off x="4427984"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5" name="Rechte verbindingslijn 4">
            <a:extLst>
              <a:ext uri="{FF2B5EF4-FFF2-40B4-BE49-F238E27FC236}">
                <a16:creationId xmlns:a16="http://schemas.microsoft.com/office/drawing/2014/main" id="{D31CDD80-9E84-DBB2-C119-0A35D3819F8D}"/>
              </a:ext>
            </a:extLst>
          </p:cNvPr>
          <p:cNvCxnSpPr>
            <a:cxnSpLocks/>
          </p:cNvCxnSpPr>
          <p:nvPr/>
        </p:nvCxnSpPr>
        <p:spPr>
          <a:xfrm>
            <a:off x="4644008"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6" name="Rechte verbindingslijn 5">
            <a:extLst>
              <a:ext uri="{FF2B5EF4-FFF2-40B4-BE49-F238E27FC236}">
                <a16:creationId xmlns:a16="http://schemas.microsoft.com/office/drawing/2014/main" id="{DF6BCD51-3DD7-48AD-E4E0-A5A8E3DABA06}"/>
              </a:ext>
            </a:extLst>
          </p:cNvPr>
          <p:cNvCxnSpPr>
            <a:cxnSpLocks/>
          </p:cNvCxnSpPr>
          <p:nvPr/>
        </p:nvCxnSpPr>
        <p:spPr>
          <a:xfrm>
            <a:off x="8820472"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1" name="Rechte verbindingslijn 10">
            <a:extLst>
              <a:ext uri="{FF2B5EF4-FFF2-40B4-BE49-F238E27FC236}">
                <a16:creationId xmlns:a16="http://schemas.microsoft.com/office/drawing/2014/main" id="{E46C8F92-6BEA-2C9C-E6A4-C2FAEBDA287C}"/>
              </a:ext>
            </a:extLst>
          </p:cNvPr>
          <p:cNvCxnSpPr>
            <a:cxnSpLocks/>
          </p:cNvCxnSpPr>
          <p:nvPr/>
        </p:nvCxnSpPr>
        <p:spPr>
          <a:xfrm>
            <a:off x="251520" y="134076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2" name="Rechte verbindingslijn 11">
            <a:extLst>
              <a:ext uri="{FF2B5EF4-FFF2-40B4-BE49-F238E27FC236}">
                <a16:creationId xmlns:a16="http://schemas.microsoft.com/office/drawing/2014/main" id="{1205D7AD-F18E-7418-F840-55A2C46018BD}"/>
              </a:ext>
            </a:extLst>
          </p:cNvPr>
          <p:cNvCxnSpPr>
            <a:cxnSpLocks/>
          </p:cNvCxnSpPr>
          <p:nvPr/>
        </p:nvCxnSpPr>
        <p:spPr>
          <a:xfrm>
            <a:off x="4644008" y="134076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3" name="Rechte verbindingslijn 12">
            <a:extLst>
              <a:ext uri="{FF2B5EF4-FFF2-40B4-BE49-F238E27FC236}">
                <a16:creationId xmlns:a16="http://schemas.microsoft.com/office/drawing/2014/main" id="{B366BDB3-CEC9-D5EA-80BB-5033F3277629}"/>
              </a:ext>
            </a:extLst>
          </p:cNvPr>
          <p:cNvCxnSpPr>
            <a:cxnSpLocks/>
          </p:cNvCxnSpPr>
          <p:nvPr/>
        </p:nvCxnSpPr>
        <p:spPr>
          <a:xfrm flipV="1">
            <a:off x="247089" y="1408453"/>
            <a:ext cx="4185327" cy="4322"/>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4" name="Rechte verbindingslijn 13">
            <a:extLst>
              <a:ext uri="{FF2B5EF4-FFF2-40B4-BE49-F238E27FC236}">
                <a16:creationId xmlns:a16="http://schemas.microsoft.com/office/drawing/2014/main" id="{4FC95CF9-A473-BCAD-F765-A8E0517EBC0A}"/>
              </a:ext>
            </a:extLst>
          </p:cNvPr>
          <p:cNvCxnSpPr>
            <a:cxnSpLocks/>
          </p:cNvCxnSpPr>
          <p:nvPr/>
        </p:nvCxnSpPr>
        <p:spPr>
          <a:xfrm>
            <a:off x="4644008" y="1412776"/>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5" name="Rechte verbindingslijn 14">
            <a:extLst>
              <a:ext uri="{FF2B5EF4-FFF2-40B4-BE49-F238E27FC236}">
                <a16:creationId xmlns:a16="http://schemas.microsoft.com/office/drawing/2014/main" id="{396E7B13-A173-DE40-2E54-DC2323D46B94}"/>
              </a:ext>
            </a:extLst>
          </p:cNvPr>
          <p:cNvCxnSpPr>
            <a:cxnSpLocks/>
          </p:cNvCxnSpPr>
          <p:nvPr/>
        </p:nvCxnSpPr>
        <p:spPr>
          <a:xfrm>
            <a:off x="251520"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6" name="Rechte verbindingslijn 15">
            <a:extLst>
              <a:ext uri="{FF2B5EF4-FFF2-40B4-BE49-F238E27FC236}">
                <a16:creationId xmlns:a16="http://schemas.microsoft.com/office/drawing/2014/main" id="{B291AAC3-8BD8-0B0B-27DF-E468263DBB25}"/>
              </a:ext>
            </a:extLst>
          </p:cNvPr>
          <p:cNvCxnSpPr>
            <a:cxnSpLocks/>
          </p:cNvCxnSpPr>
          <p:nvPr/>
        </p:nvCxnSpPr>
        <p:spPr>
          <a:xfrm>
            <a:off x="4644008"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pic>
        <p:nvPicPr>
          <p:cNvPr id="17" name="Afbeelding 16">
            <a:extLst>
              <a:ext uri="{FF2B5EF4-FFF2-40B4-BE49-F238E27FC236}">
                <a16:creationId xmlns:a16="http://schemas.microsoft.com/office/drawing/2014/main" id="{884A4ECA-69CA-760E-1DA3-6A6D81BE985B}"/>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7668344" y="6408486"/>
            <a:ext cx="1152129" cy="449513"/>
          </a:xfrm>
          <a:prstGeom prst="rect">
            <a:avLst/>
          </a:prstGeom>
        </p:spPr>
      </p:pic>
      <p:grpSp>
        <p:nvGrpSpPr>
          <p:cNvPr id="42" name="Groep 41">
            <a:extLst>
              <a:ext uri="{FF2B5EF4-FFF2-40B4-BE49-F238E27FC236}">
                <a16:creationId xmlns:a16="http://schemas.microsoft.com/office/drawing/2014/main" id="{571C8B90-ED06-7F19-C1CB-99A47242DE46}"/>
              </a:ext>
            </a:extLst>
          </p:cNvPr>
          <p:cNvGrpSpPr/>
          <p:nvPr/>
        </p:nvGrpSpPr>
        <p:grpSpPr>
          <a:xfrm>
            <a:off x="137216" y="34082"/>
            <a:ext cx="8803032" cy="401079"/>
            <a:chOff x="137216" y="34082"/>
            <a:chExt cx="8803032" cy="401079"/>
          </a:xfrm>
        </p:grpSpPr>
        <p:cxnSp>
          <p:nvCxnSpPr>
            <p:cNvPr id="7" name="Rechte verbindingslijn 6">
              <a:extLst>
                <a:ext uri="{FF2B5EF4-FFF2-40B4-BE49-F238E27FC236}">
                  <a16:creationId xmlns:a16="http://schemas.microsoft.com/office/drawing/2014/main" id="{3A535F3D-F7CF-8C2B-2550-158E276A0E11}"/>
                </a:ext>
              </a:extLst>
            </p:cNvPr>
            <p:cNvCxnSpPr>
              <a:cxnSpLocks/>
            </p:cNvCxnSpPr>
            <p:nvPr/>
          </p:nvCxnSpPr>
          <p:spPr>
            <a:xfrm flipV="1">
              <a:off x="251520" y="162615"/>
              <a:ext cx="4176464" cy="1332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0" name="Rechte verbindingslijn 9">
              <a:extLst>
                <a:ext uri="{FF2B5EF4-FFF2-40B4-BE49-F238E27FC236}">
                  <a16:creationId xmlns:a16="http://schemas.microsoft.com/office/drawing/2014/main" id="{36EF3D1C-C7C4-3CA9-F87F-56A94C3C1846}"/>
                </a:ext>
              </a:extLst>
            </p:cNvPr>
            <p:cNvCxnSpPr>
              <a:cxnSpLocks/>
            </p:cNvCxnSpPr>
            <p:nvPr/>
          </p:nvCxnSpPr>
          <p:spPr>
            <a:xfrm>
              <a:off x="4644008" y="162615"/>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22" name="Rechthoek 21">
              <a:extLst>
                <a:ext uri="{FF2B5EF4-FFF2-40B4-BE49-F238E27FC236}">
                  <a16:creationId xmlns:a16="http://schemas.microsoft.com/office/drawing/2014/main" id="{97EE239D-802D-E736-1797-E3E721A40183}"/>
                </a:ext>
              </a:extLst>
            </p:cNvPr>
            <p:cNvSpPr/>
            <p:nvPr/>
          </p:nvSpPr>
          <p:spPr>
            <a:xfrm rot="19503565">
              <a:off x="137216" y="193689"/>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0" name="Rechthoek 29">
              <a:extLst>
                <a:ext uri="{FF2B5EF4-FFF2-40B4-BE49-F238E27FC236}">
                  <a16:creationId xmlns:a16="http://schemas.microsoft.com/office/drawing/2014/main" id="{F2F30E16-8E15-8311-47D9-834B7B0B55FD}"/>
                </a:ext>
              </a:extLst>
            </p:cNvPr>
            <p:cNvSpPr/>
            <p:nvPr/>
          </p:nvSpPr>
          <p:spPr>
            <a:xfrm rot="2503086">
              <a:off x="4142308"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Rechthoek 30">
              <a:extLst>
                <a:ext uri="{FF2B5EF4-FFF2-40B4-BE49-F238E27FC236}">
                  <a16:creationId xmlns:a16="http://schemas.microsoft.com/office/drawing/2014/main" id="{AD3DE46D-62F6-BCCD-984B-D0E5D6EDA48D}"/>
                </a:ext>
              </a:extLst>
            </p:cNvPr>
            <p:cNvSpPr/>
            <p:nvPr/>
          </p:nvSpPr>
          <p:spPr>
            <a:xfrm rot="18826046">
              <a:off x="4543310" y="169312"/>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Rechthoek 31">
              <a:extLst>
                <a:ext uri="{FF2B5EF4-FFF2-40B4-BE49-F238E27FC236}">
                  <a16:creationId xmlns:a16="http://schemas.microsoft.com/office/drawing/2014/main" id="{DB7F936F-0DE8-9A76-2C88-BD6A81EDE4C3}"/>
                </a:ext>
              </a:extLst>
            </p:cNvPr>
            <p:cNvSpPr/>
            <p:nvPr/>
          </p:nvSpPr>
          <p:spPr>
            <a:xfrm rot="2503086">
              <a:off x="8539169"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33" name="Tekstvak 2">
            <a:extLst>
              <a:ext uri="{FF2B5EF4-FFF2-40B4-BE49-F238E27FC236}">
                <a16:creationId xmlns:a16="http://schemas.microsoft.com/office/drawing/2014/main" id="{CB23591E-F242-F7AA-8FE2-EC4F6B57DB10}"/>
              </a:ext>
            </a:extLst>
          </p:cNvPr>
          <p:cNvSpPr txBox="1">
            <a:spLocks noChangeArrowheads="1"/>
          </p:cNvSpPr>
          <p:nvPr/>
        </p:nvSpPr>
        <p:spPr bwMode="auto">
          <a:xfrm>
            <a:off x="273487" y="257519"/>
            <a:ext cx="4123185" cy="108585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a:solidFill>
                  <a:srgbClr val="387038"/>
                </a:solidFill>
                <a:latin typeface="Century Gothic" panose="020B0502020202020204" pitchFamily="34" charset="0"/>
                <a:ea typeface="Calibri"/>
                <a:cs typeface="Times New Roman"/>
              </a:rPr>
              <a:t>macro-</a:t>
            </a:r>
            <a:endParaRPr lang="nl-NL" sz="5400">
              <a:solidFill>
                <a:srgbClr val="387038"/>
              </a:solidFill>
              <a:effectLst/>
              <a:latin typeface="Century Gothic" panose="020B0502020202020204" pitchFamily="34" charset="0"/>
              <a:ea typeface="Calibri"/>
              <a:cs typeface="Times New Roman"/>
            </a:endParaRPr>
          </a:p>
        </p:txBody>
      </p:sp>
      <p:sp>
        <p:nvSpPr>
          <p:cNvPr id="34" name="Tekstvak 2">
            <a:extLst>
              <a:ext uri="{FF2B5EF4-FFF2-40B4-BE49-F238E27FC236}">
                <a16:creationId xmlns:a16="http://schemas.microsoft.com/office/drawing/2014/main" id="{555005AC-AE11-2AF0-F132-9CEE7E2F9F50}"/>
              </a:ext>
            </a:extLst>
          </p:cNvPr>
          <p:cNvSpPr txBox="1">
            <a:spLocks noChangeArrowheads="1"/>
          </p:cNvSpPr>
          <p:nvPr/>
        </p:nvSpPr>
        <p:spPr bwMode="auto">
          <a:xfrm>
            <a:off x="4342847" y="243940"/>
            <a:ext cx="4788025" cy="108585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a:solidFill>
                  <a:srgbClr val="387038"/>
                </a:solidFill>
                <a:latin typeface="Century Gothic" panose="020B0502020202020204" pitchFamily="34" charset="0"/>
                <a:ea typeface="Calibri"/>
                <a:cs typeface="Times New Roman"/>
              </a:rPr>
              <a:t>micro-</a:t>
            </a:r>
            <a:endParaRPr lang="nl-NL" sz="5400">
              <a:effectLst/>
              <a:latin typeface="Century Gothic" panose="020B0502020202020204" pitchFamily="34" charset="0"/>
              <a:ea typeface="Calibri"/>
              <a:cs typeface="Times New Roman"/>
            </a:endParaRPr>
          </a:p>
        </p:txBody>
      </p:sp>
      <p:sp>
        <p:nvSpPr>
          <p:cNvPr id="35" name="Tekstvak 2">
            <a:extLst>
              <a:ext uri="{FF2B5EF4-FFF2-40B4-BE49-F238E27FC236}">
                <a16:creationId xmlns:a16="http://schemas.microsoft.com/office/drawing/2014/main" id="{CA373B17-8375-E2B1-AEA4-D15B39260209}"/>
              </a:ext>
            </a:extLst>
          </p:cNvPr>
          <p:cNvSpPr txBox="1">
            <a:spLocks noChangeArrowheads="1"/>
          </p:cNvSpPr>
          <p:nvPr/>
        </p:nvSpPr>
        <p:spPr bwMode="auto">
          <a:xfrm>
            <a:off x="247089" y="1394874"/>
            <a:ext cx="4185327" cy="5026208"/>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a:latin typeface="Century Gothic" panose="020B0502020202020204" pitchFamily="34" charset="0"/>
                <a:ea typeface="Calibri"/>
                <a:cs typeface="Times New Roman"/>
              </a:rPr>
              <a:t>= groot</a:t>
            </a:r>
            <a:endParaRPr lang="nl-NL" sz="2800">
              <a:effectLst/>
              <a:latin typeface="Century Gothic" panose="020B0502020202020204" pitchFamily="34" charset="0"/>
              <a:ea typeface="Calibri"/>
              <a:cs typeface="Times New Roman"/>
            </a:endParaRP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endParaRPr lang="nl-NL" sz="2800">
              <a:effectLst/>
              <a:latin typeface="Century Gothic" panose="020B0502020202020204" pitchFamily="34" charset="0"/>
              <a:ea typeface="Calibri"/>
              <a:cs typeface="Times New Roman"/>
            </a:endParaRPr>
          </a:p>
          <a:p>
            <a:pPr>
              <a:lnSpc>
                <a:spcPct val="107000"/>
              </a:lnSpc>
              <a:spcAft>
                <a:spcPts val="0"/>
              </a:spcAft>
            </a:pPr>
            <a:endParaRPr lang="nl-NL" sz="2800">
              <a:effectLst/>
              <a:latin typeface="Century Gothic" panose="020B0502020202020204" pitchFamily="34" charset="0"/>
              <a:ea typeface="Calibri"/>
              <a:cs typeface="Times New Roman"/>
            </a:endParaRPr>
          </a:p>
          <a:p>
            <a:pPr algn="ctr">
              <a:lnSpc>
                <a:spcPct val="107000"/>
              </a:lnSpc>
              <a:spcAft>
                <a:spcPts val="0"/>
              </a:spcAft>
            </a:pPr>
            <a:r>
              <a:rPr lang="nl-NL" sz="2400" i="1">
                <a:solidFill>
                  <a:srgbClr val="387038"/>
                </a:solidFill>
                <a:latin typeface="Century Gothic" panose="020B0502020202020204" pitchFamily="34" charset="0"/>
                <a:ea typeface="Calibri"/>
                <a:cs typeface="Times New Roman"/>
              </a:rPr>
              <a:t>Op straat staat een </a:t>
            </a:r>
            <a:r>
              <a:rPr lang="nl-NL" sz="2400" i="1" u="sng">
                <a:solidFill>
                  <a:srgbClr val="387038"/>
                </a:solidFill>
                <a:latin typeface="Century Gothic" panose="020B0502020202020204" pitchFamily="34" charset="0"/>
                <a:ea typeface="Calibri"/>
                <a:cs typeface="Times New Roman"/>
              </a:rPr>
              <a:t>macro-</a:t>
            </a:r>
            <a:r>
              <a:rPr lang="nl-NL" sz="2400" i="1">
                <a:solidFill>
                  <a:srgbClr val="387038"/>
                </a:solidFill>
                <a:latin typeface="Century Gothic" panose="020B0502020202020204" pitchFamily="34" charset="0"/>
                <a:ea typeface="Calibri"/>
                <a:cs typeface="Times New Roman"/>
              </a:rPr>
              <a:t>ijsje. Maar die kun je niet opeten.</a:t>
            </a:r>
            <a:endParaRPr lang="nl-NL" sz="1100">
              <a:effectLst/>
              <a:latin typeface="Century Gothic" panose="020B0502020202020204" pitchFamily="34" charset="0"/>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900">
                <a:effectLst/>
                <a:latin typeface="Calibri"/>
                <a:ea typeface="Calibri"/>
                <a:cs typeface="Times New Roman"/>
              </a:rPr>
              <a:t> </a:t>
            </a:r>
            <a:endParaRPr lang="nl-NL" sz="1100">
              <a:effectLst/>
              <a:latin typeface="Calibri"/>
              <a:ea typeface="Calibri"/>
              <a:cs typeface="Times New Roman"/>
            </a:endParaRPr>
          </a:p>
        </p:txBody>
      </p:sp>
      <p:sp>
        <p:nvSpPr>
          <p:cNvPr id="36" name="Tekstvak 2">
            <a:extLst>
              <a:ext uri="{FF2B5EF4-FFF2-40B4-BE49-F238E27FC236}">
                <a16:creationId xmlns:a16="http://schemas.microsoft.com/office/drawing/2014/main" id="{041F56F6-72F9-2A84-6BBD-49800497EA49}"/>
              </a:ext>
            </a:extLst>
          </p:cNvPr>
          <p:cNvSpPr txBox="1">
            <a:spLocks noChangeArrowheads="1"/>
          </p:cNvSpPr>
          <p:nvPr/>
        </p:nvSpPr>
        <p:spPr bwMode="auto">
          <a:xfrm>
            <a:off x="4670268" y="1412775"/>
            <a:ext cx="4145769" cy="4968551"/>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a:effectLst/>
                <a:latin typeface="Century Gothic" panose="020B0502020202020204" pitchFamily="34" charset="0"/>
                <a:ea typeface="Calibri"/>
                <a:cs typeface="Times New Roman"/>
              </a:rPr>
              <a:t>= heel erg klein</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endParaRPr lang="nl-NL" sz="2800">
              <a:latin typeface="Century Gothic" panose="020B0502020202020204" pitchFamily="34" charset="0"/>
              <a:ea typeface="Calibri"/>
              <a:cs typeface="Times New Roman"/>
            </a:endParaRPr>
          </a:p>
          <a:p>
            <a:pPr>
              <a:lnSpc>
                <a:spcPct val="107000"/>
              </a:lnSpc>
              <a:spcAft>
                <a:spcPts val="0"/>
              </a:spcAft>
            </a:pPr>
            <a:endParaRPr lang="nl-NL" sz="2800">
              <a:latin typeface="Century Gothic" panose="020B0502020202020204" pitchFamily="34" charset="0"/>
              <a:ea typeface="Calibri"/>
              <a:cs typeface="Times New Roman"/>
            </a:endParaRPr>
          </a:p>
          <a:p>
            <a:pPr>
              <a:lnSpc>
                <a:spcPct val="107000"/>
              </a:lnSpc>
              <a:spcAft>
                <a:spcPts val="0"/>
              </a:spcAft>
            </a:pPr>
            <a:endParaRPr lang="nl-NL" sz="2800">
              <a:effectLst/>
              <a:latin typeface="Century Gothic" panose="020B0502020202020204" pitchFamily="34" charset="0"/>
              <a:ea typeface="Calibri"/>
              <a:cs typeface="Times New Roman"/>
            </a:endParaRPr>
          </a:p>
          <a:p>
            <a:pPr>
              <a:lnSpc>
                <a:spcPct val="107000"/>
              </a:lnSpc>
              <a:spcAft>
                <a:spcPts val="0"/>
              </a:spcAft>
            </a:pPr>
            <a:endParaRPr lang="nl-NL" sz="2800">
              <a:latin typeface="Century Gothic" panose="020B0502020202020204" pitchFamily="34" charset="0"/>
              <a:ea typeface="Calibri"/>
              <a:cs typeface="Times New Roman"/>
            </a:endParaRPr>
          </a:p>
          <a:p>
            <a:pPr>
              <a:lnSpc>
                <a:spcPct val="107000"/>
              </a:lnSpc>
              <a:spcAft>
                <a:spcPts val="0"/>
              </a:spcAft>
            </a:pPr>
            <a:endParaRPr lang="nl-NL" sz="2800">
              <a:effectLst/>
              <a:latin typeface="Century Gothic" panose="020B0502020202020204" pitchFamily="34" charset="0"/>
              <a:ea typeface="Calibri"/>
              <a:cs typeface="Times New Roman"/>
            </a:endParaRPr>
          </a:p>
          <a:p>
            <a:pPr algn="ctr">
              <a:lnSpc>
                <a:spcPct val="107000"/>
              </a:lnSpc>
            </a:pPr>
            <a:r>
              <a:rPr lang="nl-NL" sz="2400" i="1">
                <a:solidFill>
                  <a:srgbClr val="387038"/>
                </a:solidFill>
                <a:latin typeface="Century Gothic" panose="020B0502020202020204" pitchFamily="34" charset="0"/>
                <a:ea typeface="Calibri"/>
                <a:cs typeface="Times New Roman"/>
              </a:rPr>
              <a:t>Er zijn nu ook </a:t>
            </a:r>
            <a:r>
              <a:rPr lang="nl-NL" sz="2400" i="1" u="sng">
                <a:solidFill>
                  <a:srgbClr val="387038"/>
                </a:solidFill>
                <a:latin typeface="Century Gothic" panose="020B0502020202020204" pitchFamily="34" charset="0"/>
                <a:ea typeface="Calibri"/>
                <a:cs typeface="Times New Roman"/>
              </a:rPr>
              <a:t>micro-</a:t>
            </a:r>
            <a:r>
              <a:rPr lang="nl-NL" sz="2400" i="1">
                <a:solidFill>
                  <a:srgbClr val="387038"/>
                </a:solidFill>
                <a:latin typeface="Century Gothic" panose="020B0502020202020204" pitchFamily="34" charset="0"/>
                <a:ea typeface="Calibri"/>
                <a:cs typeface="Times New Roman"/>
              </a:rPr>
              <a:t>ijsje te koop.</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900">
                <a:effectLst/>
                <a:latin typeface="Calibri"/>
                <a:ea typeface="Calibri"/>
                <a:cs typeface="Times New Roman"/>
              </a:rPr>
              <a:t> </a:t>
            </a:r>
            <a:endParaRPr lang="nl-NL" sz="1100">
              <a:effectLst/>
              <a:latin typeface="Calibri"/>
              <a:ea typeface="Calibri"/>
              <a:cs typeface="Times New Roman"/>
            </a:endParaRPr>
          </a:p>
        </p:txBody>
      </p:sp>
      <p:sp>
        <p:nvSpPr>
          <p:cNvPr id="37" name="Rechthoek 36">
            <a:extLst>
              <a:ext uri="{FF2B5EF4-FFF2-40B4-BE49-F238E27FC236}">
                <a16:creationId xmlns:a16="http://schemas.microsoft.com/office/drawing/2014/main" id="{1C72D0F2-2E34-1BC5-2856-A95C5E2A4268}"/>
              </a:ext>
            </a:extLst>
          </p:cNvPr>
          <p:cNvSpPr/>
          <p:nvPr/>
        </p:nvSpPr>
        <p:spPr>
          <a:xfrm rot="19503565">
            <a:off x="4129229" y="625098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Rechthoek 37">
            <a:extLst>
              <a:ext uri="{FF2B5EF4-FFF2-40B4-BE49-F238E27FC236}">
                <a16:creationId xmlns:a16="http://schemas.microsoft.com/office/drawing/2014/main" id="{CCFFE011-39EF-A9CB-33EB-C4BE0395C882}"/>
              </a:ext>
            </a:extLst>
          </p:cNvPr>
          <p:cNvSpPr/>
          <p:nvPr/>
        </p:nvSpPr>
        <p:spPr>
          <a:xfrm rot="2503086">
            <a:off x="4519801" y="6229264"/>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9" name="Rechthoek 38">
            <a:extLst>
              <a:ext uri="{FF2B5EF4-FFF2-40B4-BE49-F238E27FC236}">
                <a16:creationId xmlns:a16="http://schemas.microsoft.com/office/drawing/2014/main" id="{FF53EB5D-037F-D784-2170-EAC6514D9017}"/>
              </a:ext>
            </a:extLst>
          </p:cNvPr>
          <p:cNvSpPr/>
          <p:nvPr/>
        </p:nvSpPr>
        <p:spPr>
          <a:xfrm rot="2503086">
            <a:off x="100115" y="6210188"/>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0" name="Rechthoek 39">
            <a:extLst>
              <a:ext uri="{FF2B5EF4-FFF2-40B4-BE49-F238E27FC236}">
                <a16:creationId xmlns:a16="http://schemas.microsoft.com/office/drawing/2014/main" id="{61071B37-A7A7-38F9-6916-313F82051B94}"/>
              </a:ext>
            </a:extLst>
          </p:cNvPr>
          <p:cNvSpPr/>
          <p:nvPr/>
        </p:nvSpPr>
        <p:spPr>
          <a:xfrm rot="2503086">
            <a:off x="4519800" y="6229265"/>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1" name="Rechthoek 40">
            <a:extLst>
              <a:ext uri="{FF2B5EF4-FFF2-40B4-BE49-F238E27FC236}">
                <a16:creationId xmlns:a16="http://schemas.microsoft.com/office/drawing/2014/main" id="{239A3B33-0366-5634-2418-FAB4E059891A}"/>
              </a:ext>
            </a:extLst>
          </p:cNvPr>
          <p:cNvSpPr/>
          <p:nvPr/>
        </p:nvSpPr>
        <p:spPr>
          <a:xfrm rot="19503565">
            <a:off x="8556566" y="622926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a:extLst>
              <a:ext uri="{FF2B5EF4-FFF2-40B4-BE49-F238E27FC236}">
                <a16:creationId xmlns:a16="http://schemas.microsoft.com/office/drawing/2014/main" id="{0FE4DCF5-9433-F37C-9768-278915097A1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5148064" y="2060848"/>
            <a:ext cx="2943039" cy="3282618"/>
          </a:xfrm>
          <a:prstGeom prst="rect">
            <a:avLst/>
          </a:prstGeom>
        </p:spPr>
      </p:pic>
      <p:pic>
        <p:nvPicPr>
          <p:cNvPr id="9" name="Afbeelding 8">
            <a:extLst>
              <a:ext uri="{FF2B5EF4-FFF2-40B4-BE49-F238E27FC236}">
                <a16:creationId xmlns:a16="http://schemas.microsoft.com/office/drawing/2014/main" id="{C6E381A8-2384-0BE8-45CC-B022B0229FD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59058" y="1905000"/>
            <a:ext cx="2100072" cy="3048000"/>
          </a:xfrm>
          <a:prstGeom prst="rect">
            <a:avLst/>
          </a:prstGeom>
        </p:spPr>
      </p:pic>
    </p:spTree>
    <p:extLst>
      <p:ext uri="{BB962C8B-B14F-4D97-AF65-F5344CB8AC3E}">
        <p14:creationId xmlns:p14="http://schemas.microsoft.com/office/powerpoint/2010/main" val="24634709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E20693-24E3-8468-C8E3-1DA449C1690B}"/>
            </a:ext>
          </a:extLst>
        </p:cNvPr>
        <p:cNvGrpSpPr/>
        <p:nvPr/>
      </p:nvGrpSpPr>
      <p:grpSpPr>
        <a:xfrm>
          <a:off x="0" y="0"/>
          <a:ext cx="0" cy="0"/>
          <a:chOff x="0" y="0"/>
          <a:chExt cx="0" cy="0"/>
        </a:xfrm>
      </p:grpSpPr>
      <p:cxnSp>
        <p:nvCxnSpPr>
          <p:cNvPr id="3" name="Rechte verbindingslijn 2">
            <a:extLst>
              <a:ext uri="{FF2B5EF4-FFF2-40B4-BE49-F238E27FC236}">
                <a16:creationId xmlns:a16="http://schemas.microsoft.com/office/drawing/2014/main" id="{ADAB6B42-0179-7274-F867-53BA0F60A0CA}"/>
              </a:ext>
            </a:extLst>
          </p:cNvPr>
          <p:cNvCxnSpPr>
            <a:cxnSpLocks/>
          </p:cNvCxnSpPr>
          <p:nvPr/>
        </p:nvCxnSpPr>
        <p:spPr>
          <a:xfrm>
            <a:off x="247089" y="162615"/>
            <a:ext cx="4431"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4" name="Rechte verbindingslijn 3">
            <a:extLst>
              <a:ext uri="{FF2B5EF4-FFF2-40B4-BE49-F238E27FC236}">
                <a16:creationId xmlns:a16="http://schemas.microsoft.com/office/drawing/2014/main" id="{EDED76A7-A60D-8EAC-FFFF-DAA6422AFA74}"/>
              </a:ext>
            </a:extLst>
          </p:cNvPr>
          <p:cNvCxnSpPr>
            <a:cxnSpLocks/>
          </p:cNvCxnSpPr>
          <p:nvPr/>
        </p:nvCxnSpPr>
        <p:spPr>
          <a:xfrm>
            <a:off x="4427984"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5" name="Rechte verbindingslijn 4">
            <a:extLst>
              <a:ext uri="{FF2B5EF4-FFF2-40B4-BE49-F238E27FC236}">
                <a16:creationId xmlns:a16="http://schemas.microsoft.com/office/drawing/2014/main" id="{6F04EE6D-AC0E-3906-CFD4-BE92CF4A179C}"/>
              </a:ext>
            </a:extLst>
          </p:cNvPr>
          <p:cNvCxnSpPr>
            <a:cxnSpLocks/>
          </p:cNvCxnSpPr>
          <p:nvPr/>
        </p:nvCxnSpPr>
        <p:spPr>
          <a:xfrm>
            <a:off x="4644008"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6" name="Rechte verbindingslijn 5">
            <a:extLst>
              <a:ext uri="{FF2B5EF4-FFF2-40B4-BE49-F238E27FC236}">
                <a16:creationId xmlns:a16="http://schemas.microsoft.com/office/drawing/2014/main" id="{3E6FF2CD-F931-AFDE-7EB6-36595FF13A50}"/>
              </a:ext>
            </a:extLst>
          </p:cNvPr>
          <p:cNvCxnSpPr>
            <a:cxnSpLocks/>
          </p:cNvCxnSpPr>
          <p:nvPr/>
        </p:nvCxnSpPr>
        <p:spPr>
          <a:xfrm>
            <a:off x="8820472"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1" name="Rechte verbindingslijn 10">
            <a:extLst>
              <a:ext uri="{FF2B5EF4-FFF2-40B4-BE49-F238E27FC236}">
                <a16:creationId xmlns:a16="http://schemas.microsoft.com/office/drawing/2014/main" id="{F503B6DE-6C0F-7CB5-5EBE-48D4943B14A2}"/>
              </a:ext>
            </a:extLst>
          </p:cNvPr>
          <p:cNvCxnSpPr>
            <a:cxnSpLocks/>
          </p:cNvCxnSpPr>
          <p:nvPr/>
        </p:nvCxnSpPr>
        <p:spPr>
          <a:xfrm>
            <a:off x="251520" y="134076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2" name="Rechte verbindingslijn 11">
            <a:extLst>
              <a:ext uri="{FF2B5EF4-FFF2-40B4-BE49-F238E27FC236}">
                <a16:creationId xmlns:a16="http://schemas.microsoft.com/office/drawing/2014/main" id="{C9A36DC6-B85A-8792-A4BE-900372B355A2}"/>
              </a:ext>
            </a:extLst>
          </p:cNvPr>
          <p:cNvCxnSpPr>
            <a:cxnSpLocks/>
          </p:cNvCxnSpPr>
          <p:nvPr/>
        </p:nvCxnSpPr>
        <p:spPr>
          <a:xfrm>
            <a:off x="4644008" y="134076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3" name="Rechte verbindingslijn 12">
            <a:extLst>
              <a:ext uri="{FF2B5EF4-FFF2-40B4-BE49-F238E27FC236}">
                <a16:creationId xmlns:a16="http://schemas.microsoft.com/office/drawing/2014/main" id="{BAA7A103-6DC1-90F3-DA3E-DC2084767079}"/>
              </a:ext>
            </a:extLst>
          </p:cNvPr>
          <p:cNvCxnSpPr>
            <a:cxnSpLocks/>
          </p:cNvCxnSpPr>
          <p:nvPr/>
        </p:nvCxnSpPr>
        <p:spPr>
          <a:xfrm flipV="1">
            <a:off x="247089" y="1408453"/>
            <a:ext cx="4185327" cy="4322"/>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4" name="Rechte verbindingslijn 13">
            <a:extLst>
              <a:ext uri="{FF2B5EF4-FFF2-40B4-BE49-F238E27FC236}">
                <a16:creationId xmlns:a16="http://schemas.microsoft.com/office/drawing/2014/main" id="{B86497A1-BAEC-3C63-B09A-D63CAE92D81F}"/>
              </a:ext>
            </a:extLst>
          </p:cNvPr>
          <p:cNvCxnSpPr>
            <a:cxnSpLocks/>
          </p:cNvCxnSpPr>
          <p:nvPr/>
        </p:nvCxnSpPr>
        <p:spPr>
          <a:xfrm>
            <a:off x="4644008" y="1412776"/>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5" name="Rechte verbindingslijn 14">
            <a:extLst>
              <a:ext uri="{FF2B5EF4-FFF2-40B4-BE49-F238E27FC236}">
                <a16:creationId xmlns:a16="http://schemas.microsoft.com/office/drawing/2014/main" id="{3143D2FD-EDE2-8721-86E8-CCF3F3EC8367}"/>
              </a:ext>
            </a:extLst>
          </p:cNvPr>
          <p:cNvCxnSpPr>
            <a:cxnSpLocks/>
          </p:cNvCxnSpPr>
          <p:nvPr/>
        </p:nvCxnSpPr>
        <p:spPr>
          <a:xfrm>
            <a:off x="251520"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6" name="Rechte verbindingslijn 15">
            <a:extLst>
              <a:ext uri="{FF2B5EF4-FFF2-40B4-BE49-F238E27FC236}">
                <a16:creationId xmlns:a16="http://schemas.microsoft.com/office/drawing/2014/main" id="{B9E5D1D4-D0E5-A7BE-4795-A67CABE51610}"/>
              </a:ext>
            </a:extLst>
          </p:cNvPr>
          <p:cNvCxnSpPr>
            <a:cxnSpLocks/>
          </p:cNvCxnSpPr>
          <p:nvPr/>
        </p:nvCxnSpPr>
        <p:spPr>
          <a:xfrm>
            <a:off x="4644008"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pic>
        <p:nvPicPr>
          <p:cNvPr id="17" name="Afbeelding 16">
            <a:extLst>
              <a:ext uri="{FF2B5EF4-FFF2-40B4-BE49-F238E27FC236}">
                <a16:creationId xmlns:a16="http://schemas.microsoft.com/office/drawing/2014/main" id="{BB6C54C1-D719-6C8F-A72D-1B003F1B2198}"/>
              </a:ext>
            </a:extLst>
          </p:cNvPr>
          <p:cNvPicPr/>
          <p:nvPr/>
        </p:nvPicPr>
        <p:blipFill>
          <a:blip r:embed="rId3" cstate="email">
            <a:extLst>
              <a:ext uri="{28A0092B-C50C-407E-A947-70E740481C1C}">
                <a14:useLocalDpi xmlns:a14="http://schemas.microsoft.com/office/drawing/2010/main" val="0"/>
              </a:ext>
            </a:extLst>
          </a:blip>
          <a:stretch>
            <a:fillRect/>
          </a:stretch>
        </p:blipFill>
        <p:spPr>
          <a:xfrm>
            <a:off x="7668344" y="6408486"/>
            <a:ext cx="1152129" cy="449513"/>
          </a:xfrm>
          <a:prstGeom prst="rect">
            <a:avLst/>
          </a:prstGeom>
        </p:spPr>
      </p:pic>
      <p:grpSp>
        <p:nvGrpSpPr>
          <p:cNvPr id="42" name="Groep 41">
            <a:extLst>
              <a:ext uri="{FF2B5EF4-FFF2-40B4-BE49-F238E27FC236}">
                <a16:creationId xmlns:a16="http://schemas.microsoft.com/office/drawing/2014/main" id="{5492DE23-7079-7BB4-089B-7286F46C57FA}"/>
              </a:ext>
            </a:extLst>
          </p:cNvPr>
          <p:cNvGrpSpPr/>
          <p:nvPr/>
        </p:nvGrpSpPr>
        <p:grpSpPr>
          <a:xfrm>
            <a:off x="137216" y="34082"/>
            <a:ext cx="8803032" cy="401079"/>
            <a:chOff x="137216" y="34082"/>
            <a:chExt cx="8803032" cy="401079"/>
          </a:xfrm>
        </p:grpSpPr>
        <p:cxnSp>
          <p:nvCxnSpPr>
            <p:cNvPr id="7" name="Rechte verbindingslijn 6">
              <a:extLst>
                <a:ext uri="{FF2B5EF4-FFF2-40B4-BE49-F238E27FC236}">
                  <a16:creationId xmlns:a16="http://schemas.microsoft.com/office/drawing/2014/main" id="{D555A5AD-B345-8107-D2C5-718BD3084B95}"/>
                </a:ext>
              </a:extLst>
            </p:cNvPr>
            <p:cNvCxnSpPr>
              <a:cxnSpLocks/>
            </p:cNvCxnSpPr>
            <p:nvPr/>
          </p:nvCxnSpPr>
          <p:spPr>
            <a:xfrm flipV="1">
              <a:off x="251520" y="162615"/>
              <a:ext cx="4176464" cy="1332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0" name="Rechte verbindingslijn 9">
              <a:extLst>
                <a:ext uri="{FF2B5EF4-FFF2-40B4-BE49-F238E27FC236}">
                  <a16:creationId xmlns:a16="http://schemas.microsoft.com/office/drawing/2014/main" id="{761581D2-9F7A-20F8-7B8E-3206C41481FB}"/>
                </a:ext>
              </a:extLst>
            </p:cNvPr>
            <p:cNvCxnSpPr>
              <a:cxnSpLocks/>
            </p:cNvCxnSpPr>
            <p:nvPr/>
          </p:nvCxnSpPr>
          <p:spPr>
            <a:xfrm>
              <a:off x="4644008" y="162615"/>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22" name="Rechthoek 21">
              <a:extLst>
                <a:ext uri="{FF2B5EF4-FFF2-40B4-BE49-F238E27FC236}">
                  <a16:creationId xmlns:a16="http://schemas.microsoft.com/office/drawing/2014/main" id="{43C1AEB8-BB94-E452-206C-06C36F30AA99}"/>
                </a:ext>
              </a:extLst>
            </p:cNvPr>
            <p:cNvSpPr/>
            <p:nvPr/>
          </p:nvSpPr>
          <p:spPr>
            <a:xfrm rot="19503565">
              <a:off x="137216" y="193689"/>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0" name="Rechthoek 29">
              <a:extLst>
                <a:ext uri="{FF2B5EF4-FFF2-40B4-BE49-F238E27FC236}">
                  <a16:creationId xmlns:a16="http://schemas.microsoft.com/office/drawing/2014/main" id="{DEAB1FF0-0BD2-29A6-6614-F6D2194FC806}"/>
                </a:ext>
              </a:extLst>
            </p:cNvPr>
            <p:cNvSpPr/>
            <p:nvPr/>
          </p:nvSpPr>
          <p:spPr>
            <a:xfrm rot="2503086">
              <a:off x="4142308"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Rechthoek 30">
              <a:extLst>
                <a:ext uri="{FF2B5EF4-FFF2-40B4-BE49-F238E27FC236}">
                  <a16:creationId xmlns:a16="http://schemas.microsoft.com/office/drawing/2014/main" id="{18A7672F-FEAE-F5E8-E3F3-EFB630E6116F}"/>
                </a:ext>
              </a:extLst>
            </p:cNvPr>
            <p:cNvSpPr/>
            <p:nvPr/>
          </p:nvSpPr>
          <p:spPr>
            <a:xfrm rot="18826046">
              <a:off x="4543310" y="169312"/>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Rechthoek 31">
              <a:extLst>
                <a:ext uri="{FF2B5EF4-FFF2-40B4-BE49-F238E27FC236}">
                  <a16:creationId xmlns:a16="http://schemas.microsoft.com/office/drawing/2014/main" id="{F1B9D620-A88E-BBDB-886D-27BF1D9D9B9D}"/>
                </a:ext>
              </a:extLst>
            </p:cNvPr>
            <p:cNvSpPr/>
            <p:nvPr/>
          </p:nvSpPr>
          <p:spPr>
            <a:xfrm rot="2503086">
              <a:off x="8539169"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33" name="Tekstvak 2">
            <a:extLst>
              <a:ext uri="{FF2B5EF4-FFF2-40B4-BE49-F238E27FC236}">
                <a16:creationId xmlns:a16="http://schemas.microsoft.com/office/drawing/2014/main" id="{C2C7EF3F-17A9-665B-597D-BA0FAFCFA967}"/>
              </a:ext>
            </a:extLst>
          </p:cNvPr>
          <p:cNvSpPr txBox="1">
            <a:spLocks noChangeArrowheads="1"/>
          </p:cNvSpPr>
          <p:nvPr/>
        </p:nvSpPr>
        <p:spPr bwMode="auto">
          <a:xfrm>
            <a:off x="273487" y="257519"/>
            <a:ext cx="4123185" cy="108585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a:solidFill>
                  <a:srgbClr val="387038"/>
                </a:solidFill>
                <a:latin typeface="Century Gothic" panose="020B0502020202020204" pitchFamily="34" charset="0"/>
                <a:ea typeface="Calibri"/>
                <a:cs typeface="Times New Roman"/>
              </a:rPr>
              <a:t>bewust</a:t>
            </a:r>
            <a:endParaRPr lang="nl-NL" sz="5400">
              <a:solidFill>
                <a:srgbClr val="387038"/>
              </a:solidFill>
              <a:effectLst/>
              <a:latin typeface="Century Gothic" panose="020B0502020202020204" pitchFamily="34" charset="0"/>
              <a:ea typeface="Calibri"/>
              <a:cs typeface="Times New Roman"/>
            </a:endParaRPr>
          </a:p>
        </p:txBody>
      </p:sp>
      <p:sp>
        <p:nvSpPr>
          <p:cNvPr id="34" name="Tekstvak 2">
            <a:extLst>
              <a:ext uri="{FF2B5EF4-FFF2-40B4-BE49-F238E27FC236}">
                <a16:creationId xmlns:a16="http://schemas.microsoft.com/office/drawing/2014/main" id="{49F64743-76AE-133B-BAFE-C7A9DC7B2B1D}"/>
              </a:ext>
            </a:extLst>
          </p:cNvPr>
          <p:cNvSpPr txBox="1">
            <a:spLocks noChangeArrowheads="1"/>
          </p:cNvSpPr>
          <p:nvPr/>
        </p:nvSpPr>
        <p:spPr bwMode="auto">
          <a:xfrm>
            <a:off x="4342847" y="243940"/>
            <a:ext cx="4788025" cy="108585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a:solidFill>
                  <a:srgbClr val="387038"/>
                </a:solidFill>
                <a:effectLst/>
                <a:latin typeface="Century Gothic" panose="020B0502020202020204" pitchFamily="34" charset="0"/>
                <a:ea typeface="Calibri"/>
                <a:cs typeface="Times New Roman"/>
              </a:rPr>
              <a:t>onbewust</a:t>
            </a:r>
            <a:endParaRPr lang="nl-NL" sz="5400">
              <a:effectLst/>
              <a:latin typeface="Century Gothic" panose="020B0502020202020204" pitchFamily="34" charset="0"/>
              <a:ea typeface="Calibri"/>
              <a:cs typeface="Times New Roman"/>
            </a:endParaRPr>
          </a:p>
        </p:txBody>
      </p:sp>
      <p:sp>
        <p:nvSpPr>
          <p:cNvPr id="35" name="Tekstvak 2">
            <a:extLst>
              <a:ext uri="{FF2B5EF4-FFF2-40B4-BE49-F238E27FC236}">
                <a16:creationId xmlns:a16="http://schemas.microsoft.com/office/drawing/2014/main" id="{736FEBF4-DE54-FCF0-DFD7-5E4DF7583A5E}"/>
              </a:ext>
            </a:extLst>
          </p:cNvPr>
          <p:cNvSpPr txBox="1">
            <a:spLocks noChangeArrowheads="1"/>
          </p:cNvSpPr>
          <p:nvPr/>
        </p:nvSpPr>
        <p:spPr bwMode="auto">
          <a:xfrm>
            <a:off x="247089" y="1478026"/>
            <a:ext cx="4185327" cy="4943056"/>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a:latin typeface="Century Gothic" panose="020B0502020202020204" pitchFamily="34" charset="0"/>
                <a:ea typeface="Calibri"/>
                <a:cs typeface="Times New Roman"/>
              </a:rPr>
              <a:t>= wetend wat je doet</a:t>
            </a:r>
          </a:p>
          <a:p>
            <a:pPr>
              <a:lnSpc>
                <a:spcPct val="107000"/>
              </a:lnSpc>
              <a:spcAft>
                <a:spcPts val="0"/>
              </a:spcAft>
            </a:pPr>
            <a:endParaRPr lang="nl-NL" sz="2800">
              <a:effectLst/>
              <a:latin typeface="Century Gothic" panose="020B0502020202020204" pitchFamily="34" charset="0"/>
              <a:ea typeface="Calibri"/>
              <a:cs typeface="Times New Roman"/>
            </a:endParaRP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endParaRPr lang="nl-NL" sz="2800">
              <a:effectLst/>
              <a:latin typeface="Century Gothic" panose="020B0502020202020204" pitchFamily="34" charset="0"/>
              <a:ea typeface="Calibri"/>
              <a:cs typeface="Times New Roman"/>
            </a:endParaRPr>
          </a:p>
          <a:p>
            <a:pPr algn="ctr">
              <a:lnSpc>
                <a:spcPct val="107000"/>
              </a:lnSpc>
              <a:spcAft>
                <a:spcPts val="0"/>
              </a:spcAft>
            </a:pPr>
            <a:br>
              <a:rPr lang="nl-NL" sz="2400" i="1">
                <a:solidFill>
                  <a:srgbClr val="387038"/>
                </a:solidFill>
                <a:latin typeface="Century Gothic" panose="020B0502020202020204" pitchFamily="34" charset="0"/>
                <a:ea typeface="Calibri"/>
                <a:cs typeface="Times New Roman"/>
              </a:rPr>
            </a:br>
            <a:r>
              <a:rPr lang="nl-NL" sz="2400" i="1">
                <a:solidFill>
                  <a:srgbClr val="387038"/>
                </a:solidFill>
                <a:latin typeface="Century Gothic" panose="020B0502020202020204" pitchFamily="34" charset="0"/>
                <a:ea typeface="Calibri"/>
                <a:cs typeface="Times New Roman"/>
              </a:rPr>
              <a:t>Frank bleef </a:t>
            </a:r>
            <a:r>
              <a:rPr lang="nl-NL" sz="2400" i="1" u="sng">
                <a:solidFill>
                  <a:srgbClr val="387038"/>
                </a:solidFill>
                <a:latin typeface="Century Gothic" panose="020B0502020202020204" pitchFamily="34" charset="0"/>
                <a:ea typeface="Calibri"/>
                <a:cs typeface="Times New Roman"/>
              </a:rPr>
              <a:t>bewust</a:t>
            </a:r>
            <a:r>
              <a:rPr lang="nl-NL" sz="2400" i="1">
                <a:solidFill>
                  <a:srgbClr val="387038"/>
                </a:solidFill>
                <a:latin typeface="Century Gothic" panose="020B0502020202020204" pitchFamily="34" charset="0"/>
                <a:ea typeface="Calibri"/>
                <a:cs typeface="Times New Roman"/>
              </a:rPr>
              <a:t> zoeken naar een goede manier</a:t>
            </a:r>
            <a:r>
              <a:rPr lang="nl-NL" sz="2400" i="1">
                <a:solidFill>
                  <a:srgbClr val="387038"/>
                </a:solidFill>
                <a:effectLst/>
                <a:latin typeface="Century Gothic" panose="020B0502020202020204" pitchFamily="34" charset="0"/>
                <a:ea typeface="Calibri"/>
                <a:cs typeface="Times New Roman"/>
              </a:rPr>
              <a:t>.</a:t>
            </a:r>
            <a:endParaRPr lang="nl-NL" sz="1100">
              <a:effectLst/>
              <a:latin typeface="Century Gothic" panose="020B0502020202020204" pitchFamily="34" charset="0"/>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900">
                <a:effectLst/>
                <a:latin typeface="Calibri"/>
                <a:ea typeface="Calibri"/>
                <a:cs typeface="Times New Roman"/>
              </a:rPr>
              <a:t> </a:t>
            </a:r>
            <a:endParaRPr lang="nl-NL" sz="1100">
              <a:effectLst/>
              <a:latin typeface="Calibri"/>
              <a:ea typeface="Calibri"/>
              <a:cs typeface="Times New Roman"/>
            </a:endParaRPr>
          </a:p>
        </p:txBody>
      </p:sp>
      <p:sp>
        <p:nvSpPr>
          <p:cNvPr id="36" name="Tekstvak 2">
            <a:extLst>
              <a:ext uri="{FF2B5EF4-FFF2-40B4-BE49-F238E27FC236}">
                <a16:creationId xmlns:a16="http://schemas.microsoft.com/office/drawing/2014/main" id="{49C09E64-5C16-B30B-254B-82409682E572}"/>
              </a:ext>
            </a:extLst>
          </p:cNvPr>
          <p:cNvSpPr txBox="1">
            <a:spLocks noChangeArrowheads="1"/>
          </p:cNvSpPr>
          <p:nvPr/>
        </p:nvSpPr>
        <p:spPr bwMode="auto">
          <a:xfrm>
            <a:off x="4670268" y="1412775"/>
            <a:ext cx="4145769" cy="4968551"/>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a:effectLst/>
                <a:latin typeface="Century Gothic" panose="020B0502020202020204" pitchFamily="34" charset="0"/>
                <a:ea typeface="Calibri"/>
                <a:cs typeface="Times New Roman"/>
              </a:rPr>
              <a:t>= niet wetend wat je doet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endParaRPr lang="nl-NL" sz="2800">
              <a:latin typeface="Century Gothic" panose="020B0502020202020204" pitchFamily="34" charset="0"/>
              <a:ea typeface="Calibri"/>
              <a:cs typeface="Times New Roman"/>
            </a:endParaRPr>
          </a:p>
          <a:p>
            <a:pPr>
              <a:lnSpc>
                <a:spcPct val="107000"/>
              </a:lnSpc>
              <a:spcAft>
                <a:spcPts val="0"/>
              </a:spcAft>
            </a:pPr>
            <a:endParaRPr lang="nl-NL" sz="2800">
              <a:latin typeface="Century Gothic" panose="020B0502020202020204" pitchFamily="34" charset="0"/>
              <a:ea typeface="Calibri"/>
              <a:cs typeface="Times New Roman"/>
            </a:endParaRPr>
          </a:p>
          <a:p>
            <a:pPr>
              <a:lnSpc>
                <a:spcPct val="107000"/>
              </a:lnSpc>
              <a:spcAft>
                <a:spcPts val="0"/>
              </a:spcAft>
            </a:pPr>
            <a:endParaRPr lang="nl-NL" sz="2800">
              <a:effectLst/>
              <a:latin typeface="Century Gothic" panose="020B0502020202020204" pitchFamily="34" charset="0"/>
              <a:ea typeface="Calibri"/>
              <a:cs typeface="Times New Roman"/>
            </a:endParaRPr>
          </a:p>
          <a:p>
            <a:pPr algn="ctr">
              <a:lnSpc>
                <a:spcPct val="107000"/>
              </a:lnSpc>
            </a:pPr>
            <a:r>
              <a:rPr lang="nl-NL" sz="2400" i="1">
                <a:solidFill>
                  <a:srgbClr val="387038"/>
                </a:solidFill>
                <a:latin typeface="Century Gothic" panose="020B0502020202020204" pitchFamily="34" charset="0"/>
                <a:ea typeface="Calibri"/>
                <a:cs typeface="Times New Roman"/>
              </a:rPr>
              <a:t>Neuspeuteren gaat </a:t>
            </a:r>
            <a:br>
              <a:rPr lang="nl-NL" sz="2400" i="1">
                <a:solidFill>
                  <a:srgbClr val="387038"/>
                </a:solidFill>
                <a:latin typeface="Century Gothic" panose="020B0502020202020204" pitchFamily="34" charset="0"/>
                <a:ea typeface="Calibri"/>
                <a:cs typeface="Times New Roman"/>
              </a:rPr>
            </a:br>
            <a:r>
              <a:rPr lang="nl-NL" sz="2400" i="1">
                <a:solidFill>
                  <a:srgbClr val="387038"/>
                </a:solidFill>
                <a:latin typeface="Century Gothic" panose="020B0502020202020204" pitchFamily="34" charset="0"/>
                <a:ea typeface="Calibri"/>
                <a:cs typeface="Times New Roman"/>
              </a:rPr>
              <a:t>vaak </a:t>
            </a:r>
            <a:r>
              <a:rPr lang="nl-NL" sz="2400" i="1" u="sng">
                <a:solidFill>
                  <a:srgbClr val="387038"/>
                </a:solidFill>
                <a:latin typeface="Century Gothic" panose="020B0502020202020204" pitchFamily="34" charset="0"/>
                <a:ea typeface="Calibri"/>
                <a:cs typeface="Times New Roman"/>
              </a:rPr>
              <a:t>onbewust</a:t>
            </a:r>
            <a:r>
              <a:rPr lang="nl-NL" sz="2400" i="1">
                <a:solidFill>
                  <a:srgbClr val="387038"/>
                </a:solidFill>
                <a:latin typeface="Century Gothic" panose="020B0502020202020204" pitchFamily="34" charset="0"/>
                <a:ea typeface="Calibri"/>
                <a:cs typeface="Times New Roman"/>
              </a:rPr>
              <a:t> als </a:t>
            </a:r>
            <a:br>
              <a:rPr lang="nl-NL" sz="2400" i="1">
                <a:solidFill>
                  <a:srgbClr val="387038"/>
                </a:solidFill>
                <a:latin typeface="Century Gothic" panose="020B0502020202020204" pitchFamily="34" charset="0"/>
                <a:ea typeface="Calibri"/>
                <a:cs typeface="Times New Roman"/>
              </a:rPr>
            </a:br>
            <a:r>
              <a:rPr lang="nl-NL" sz="2400" i="1">
                <a:solidFill>
                  <a:srgbClr val="387038"/>
                </a:solidFill>
                <a:latin typeface="Century Gothic" panose="020B0502020202020204" pitchFamily="34" charset="0"/>
                <a:ea typeface="Calibri"/>
                <a:cs typeface="Times New Roman"/>
              </a:rPr>
              <a:t>je klein bent.</a:t>
            </a:r>
          </a:p>
          <a:p>
            <a:pPr algn="ctr">
              <a:lnSpc>
                <a:spcPct val="107000"/>
              </a:lnSpc>
            </a:pPr>
            <a:r>
              <a:rPr lang="nl-NL" sz="2400" i="1">
                <a:solidFill>
                  <a:srgbClr val="387038"/>
                </a:solidFill>
                <a:latin typeface="Century Gothic" panose="020B0502020202020204" pitchFamily="34" charset="0"/>
                <a:ea typeface="Calibri"/>
                <a:cs typeface="Times New Roman"/>
              </a:rPr>
              <a:t> </a:t>
            </a: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900">
                <a:effectLst/>
                <a:latin typeface="Calibri"/>
                <a:ea typeface="Calibri"/>
                <a:cs typeface="Times New Roman"/>
              </a:rPr>
              <a:t> </a:t>
            </a:r>
            <a:endParaRPr lang="nl-NL" sz="1100">
              <a:effectLst/>
              <a:latin typeface="Calibri"/>
              <a:ea typeface="Calibri"/>
              <a:cs typeface="Times New Roman"/>
            </a:endParaRPr>
          </a:p>
        </p:txBody>
      </p:sp>
      <p:sp>
        <p:nvSpPr>
          <p:cNvPr id="37" name="Rechthoek 36">
            <a:extLst>
              <a:ext uri="{FF2B5EF4-FFF2-40B4-BE49-F238E27FC236}">
                <a16:creationId xmlns:a16="http://schemas.microsoft.com/office/drawing/2014/main" id="{E0824AAC-B1C1-389B-91E9-20DDE371C407}"/>
              </a:ext>
            </a:extLst>
          </p:cNvPr>
          <p:cNvSpPr/>
          <p:nvPr/>
        </p:nvSpPr>
        <p:spPr>
          <a:xfrm rot="19503565">
            <a:off x="4129229" y="625098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Rechthoek 37">
            <a:extLst>
              <a:ext uri="{FF2B5EF4-FFF2-40B4-BE49-F238E27FC236}">
                <a16:creationId xmlns:a16="http://schemas.microsoft.com/office/drawing/2014/main" id="{E35D65BF-1310-601F-8F9D-EEC6FB2C1D43}"/>
              </a:ext>
            </a:extLst>
          </p:cNvPr>
          <p:cNvSpPr/>
          <p:nvPr/>
        </p:nvSpPr>
        <p:spPr>
          <a:xfrm rot="2503086">
            <a:off x="4519801" y="6229264"/>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9" name="Rechthoek 38">
            <a:extLst>
              <a:ext uri="{FF2B5EF4-FFF2-40B4-BE49-F238E27FC236}">
                <a16:creationId xmlns:a16="http://schemas.microsoft.com/office/drawing/2014/main" id="{88F7A2D2-C5B8-3B19-AF79-2014D95C6E57}"/>
              </a:ext>
            </a:extLst>
          </p:cNvPr>
          <p:cNvSpPr/>
          <p:nvPr/>
        </p:nvSpPr>
        <p:spPr>
          <a:xfrm rot="2503086">
            <a:off x="100115" y="6210188"/>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0" name="Rechthoek 39">
            <a:extLst>
              <a:ext uri="{FF2B5EF4-FFF2-40B4-BE49-F238E27FC236}">
                <a16:creationId xmlns:a16="http://schemas.microsoft.com/office/drawing/2014/main" id="{C6CB3F71-E0DE-BB9A-4EED-7605EBC18352}"/>
              </a:ext>
            </a:extLst>
          </p:cNvPr>
          <p:cNvSpPr/>
          <p:nvPr/>
        </p:nvSpPr>
        <p:spPr>
          <a:xfrm rot="2503086">
            <a:off x="4519800" y="6229265"/>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1" name="Rechthoek 40">
            <a:extLst>
              <a:ext uri="{FF2B5EF4-FFF2-40B4-BE49-F238E27FC236}">
                <a16:creationId xmlns:a16="http://schemas.microsoft.com/office/drawing/2014/main" id="{B0646863-1B8D-3B46-C98F-117B7AEC533F}"/>
              </a:ext>
            </a:extLst>
          </p:cNvPr>
          <p:cNvSpPr/>
          <p:nvPr/>
        </p:nvSpPr>
        <p:spPr>
          <a:xfrm rot="19503565">
            <a:off x="8556566" y="622926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a:extLst>
              <a:ext uri="{FF2B5EF4-FFF2-40B4-BE49-F238E27FC236}">
                <a16:creationId xmlns:a16="http://schemas.microsoft.com/office/drawing/2014/main" id="{76788455-B198-AC90-2213-49E77A57157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896730" y="2060848"/>
            <a:ext cx="2886043" cy="3241843"/>
          </a:xfrm>
          <a:prstGeom prst="rect">
            <a:avLst/>
          </a:prstGeom>
        </p:spPr>
      </p:pic>
      <p:pic>
        <p:nvPicPr>
          <p:cNvPr id="9" name="Afbeelding 8">
            <a:extLst>
              <a:ext uri="{FF2B5EF4-FFF2-40B4-BE49-F238E27FC236}">
                <a16:creationId xmlns:a16="http://schemas.microsoft.com/office/drawing/2014/main" id="{4475AC6C-3664-AEBA-D542-48EF1A88087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27500" y="2538339"/>
            <a:ext cx="3831303" cy="2559311"/>
          </a:xfrm>
          <a:prstGeom prst="rect">
            <a:avLst/>
          </a:prstGeom>
        </p:spPr>
      </p:pic>
    </p:spTree>
    <p:extLst>
      <p:ext uri="{BB962C8B-B14F-4D97-AF65-F5344CB8AC3E}">
        <p14:creationId xmlns:p14="http://schemas.microsoft.com/office/powerpoint/2010/main" val="15920538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DEA3F7-F91D-B01D-F62C-CD21A032E5F7}"/>
            </a:ext>
          </a:extLst>
        </p:cNvPr>
        <p:cNvGrpSpPr/>
        <p:nvPr/>
      </p:nvGrpSpPr>
      <p:grpSpPr>
        <a:xfrm>
          <a:off x="0" y="0"/>
          <a:ext cx="0" cy="0"/>
          <a:chOff x="0" y="0"/>
          <a:chExt cx="0" cy="0"/>
        </a:xfrm>
      </p:grpSpPr>
      <p:cxnSp>
        <p:nvCxnSpPr>
          <p:cNvPr id="3" name="Rechte verbindingslijn 2">
            <a:extLst>
              <a:ext uri="{FF2B5EF4-FFF2-40B4-BE49-F238E27FC236}">
                <a16:creationId xmlns:a16="http://schemas.microsoft.com/office/drawing/2014/main" id="{3010239E-C066-3D46-D3E6-A0F04FF2213A}"/>
              </a:ext>
            </a:extLst>
          </p:cNvPr>
          <p:cNvCxnSpPr>
            <a:cxnSpLocks/>
          </p:cNvCxnSpPr>
          <p:nvPr/>
        </p:nvCxnSpPr>
        <p:spPr>
          <a:xfrm>
            <a:off x="247089" y="162615"/>
            <a:ext cx="4431"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4" name="Rechte verbindingslijn 3">
            <a:extLst>
              <a:ext uri="{FF2B5EF4-FFF2-40B4-BE49-F238E27FC236}">
                <a16:creationId xmlns:a16="http://schemas.microsoft.com/office/drawing/2014/main" id="{9CA27DF3-7B5F-CBF8-ED9A-7A7C73E93151}"/>
              </a:ext>
            </a:extLst>
          </p:cNvPr>
          <p:cNvCxnSpPr>
            <a:cxnSpLocks/>
          </p:cNvCxnSpPr>
          <p:nvPr/>
        </p:nvCxnSpPr>
        <p:spPr>
          <a:xfrm>
            <a:off x="4427984"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5" name="Rechte verbindingslijn 4">
            <a:extLst>
              <a:ext uri="{FF2B5EF4-FFF2-40B4-BE49-F238E27FC236}">
                <a16:creationId xmlns:a16="http://schemas.microsoft.com/office/drawing/2014/main" id="{5287346B-5189-76D1-D18A-0A6FB9E68A46}"/>
              </a:ext>
            </a:extLst>
          </p:cNvPr>
          <p:cNvCxnSpPr>
            <a:cxnSpLocks/>
          </p:cNvCxnSpPr>
          <p:nvPr/>
        </p:nvCxnSpPr>
        <p:spPr>
          <a:xfrm>
            <a:off x="4644008"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6" name="Rechte verbindingslijn 5">
            <a:extLst>
              <a:ext uri="{FF2B5EF4-FFF2-40B4-BE49-F238E27FC236}">
                <a16:creationId xmlns:a16="http://schemas.microsoft.com/office/drawing/2014/main" id="{B2BEDA96-E2FD-CE9D-E101-BF7CEB7CA29A}"/>
              </a:ext>
            </a:extLst>
          </p:cNvPr>
          <p:cNvCxnSpPr>
            <a:cxnSpLocks/>
          </p:cNvCxnSpPr>
          <p:nvPr/>
        </p:nvCxnSpPr>
        <p:spPr>
          <a:xfrm>
            <a:off x="8820472"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1" name="Rechte verbindingslijn 10">
            <a:extLst>
              <a:ext uri="{FF2B5EF4-FFF2-40B4-BE49-F238E27FC236}">
                <a16:creationId xmlns:a16="http://schemas.microsoft.com/office/drawing/2014/main" id="{546CC254-12F6-FCD5-6C5D-2E56379BD8EB}"/>
              </a:ext>
            </a:extLst>
          </p:cNvPr>
          <p:cNvCxnSpPr>
            <a:cxnSpLocks/>
          </p:cNvCxnSpPr>
          <p:nvPr/>
        </p:nvCxnSpPr>
        <p:spPr>
          <a:xfrm>
            <a:off x="251520" y="134076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2" name="Rechte verbindingslijn 11">
            <a:extLst>
              <a:ext uri="{FF2B5EF4-FFF2-40B4-BE49-F238E27FC236}">
                <a16:creationId xmlns:a16="http://schemas.microsoft.com/office/drawing/2014/main" id="{E7C95DA0-7913-6B46-5CBF-58B8FC814C6A}"/>
              </a:ext>
            </a:extLst>
          </p:cNvPr>
          <p:cNvCxnSpPr>
            <a:cxnSpLocks/>
          </p:cNvCxnSpPr>
          <p:nvPr/>
        </p:nvCxnSpPr>
        <p:spPr>
          <a:xfrm>
            <a:off x="4644008" y="134076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3" name="Rechte verbindingslijn 12">
            <a:extLst>
              <a:ext uri="{FF2B5EF4-FFF2-40B4-BE49-F238E27FC236}">
                <a16:creationId xmlns:a16="http://schemas.microsoft.com/office/drawing/2014/main" id="{4F623E85-A0C5-3D55-0511-79C856273E8D}"/>
              </a:ext>
            </a:extLst>
          </p:cNvPr>
          <p:cNvCxnSpPr>
            <a:cxnSpLocks/>
          </p:cNvCxnSpPr>
          <p:nvPr/>
        </p:nvCxnSpPr>
        <p:spPr>
          <a:xfrm flipV="1">
            <a:off x="247089" y="1408453"/>
            <a:ext cx="4185327" cy="4322"/>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4" name="Rechte verbindingslijn 13">
            <a:extLst>
              <a:ext uri="{FF2B5EF4-FFF2-40B4-BE49-F238E27FC236}">
                <a16:creationId xmlns:a16="http://schemas.microsoft.com/office/drawing/2014/main" id="{6712DB8C-9D75-3637-BB48-297BD41154F2}"/>
              </a:ext>
            </a:extLst>
          </p:cNvPr>
          <p:cNvCxnSpPr>
            <a:cxnSpLocks/>
          </p:cNvCxnSpPr>
          <p:nvPr/>
        </p:nvCxnSpPr>
        <p:spPr>
          <a:xfrm>
            <a:off x="4644008" y="1412776"/>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5" name="Rechte verbindingslijn 14">
            <a:extLst>
              <a:ext uri="{FF2B5EF4-FFF2-40B4-BE49-F238E27FC236}">
                <a16:creationId xmlns:a16="http://schemas.microsoft.com/office/drawing/2014/main" id="{2673D38E-B9D3-114E-800D-0C25A5CCA4A7}"/>
              </a:ext>
            </a:extLst>
          </p:cNvPr>
          <p:cNvCxnSpPr>
            <a:cxnSpLocks/>
          </p:cNvCxnSpPr>
          <p:nvPr/>
        </p:nvCxnSpPr>
        <p:spPr>
          <a:xfrm>
            <a:off x="251520"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6" name="Rechte verbindingslijn 15">
            <a:extLst>
              <a:ext uri="{FF2B5EF4-FFF2-40B4-BE49-F238E27FC236}">
                <a16:creationId xmlns:a16="http://schemas.microsoft.com/office/drawing/2014/main" id="{BECCCC57-9DF6-11F1-98A9-7D96F0951721}"/>
              </a:ext>
            </a:extLst>
          </p:cNvPr>
          <p:cNvCxnSpPr>
            <a:cxnSpLocks/>
          </p:cNvCxnSpPr>
          <p:nvPr/>
        </p:nvCxnSpPr>
        <p:spPr>
          <a:xfrm>
            <a:off x="4644008"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pic>
        <p:nvPicPr>
          <p:cNvPr id="17" name="Afbeelding 16">
            <a:extLst>
              <a:ext uri="{FF2B5EF4-FFF2-40B4-BE49-F238E27FC236}">
                <a16:creationId xmlns:a16="http://schemas.microsoft.com/office/drawing/2014/main" id="{B47A9697-74FA-AFE0-82D6-4E07104348D1}"/>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7668344" y="6408486"/>
            <a:ext cx="1152129" cy="449513"/>
          </a:xfrm>
          <a:prstGeom prst="rect">
            <a:avLst/>
          </a:prstGeom>
        </p:spPr>
      </p:pic>
      <p:grpSp>
        <p:nvGrpSpPr>
          <p:cNvPr id="42" name="Groep 41">
            <a:extLst>
              <a:ext uri="{FF2B5EF4-FFF2-40B4-BE49-F238E27FC236}">
                <a16:creationId xmlns:a16="http://schemas.microsoft.com/office/drawing/2014/main" id="{1D5C38FC-F9EA-3D9E-5890-1309F8B80B17}"/>
              </a:ext>
            </a:extLst>
          </p:cNvPr>
          <p:cNvGrpSpPr/>
          <p:nvPr/>
        </p:nvGrpSpPr>
        <p:grpSpPr>
          <a:xfrm>
            <a:off x="137216" y="34082"/>
            <a:ext cx="8803032" cy="401079"/>
            <a:chOff x="137216" y="34082"/>
            <a:chExt cx="8803032" cy="401079"/>
          </a:xfrm>
        </p:grpSpPr>
        <p:cxnSp>
          <p:nvCxnSpPr>
            <p:cNvPr id="7" name="Rechte verbindingslijn 6">
              <a:extLst>
                <a:ext uri="{FF2B5EF4-FFF2-40B4-BE49-F238E27FC236}">
                  <a16:creationId xmlns:a16="http://schemas.microsoft.com/office/drawing/2014/main" id="{E67F7C01-0CD8-07AC-F58C-60042010EA1D}"/>
                </a:ext>
              </a:extLst>
            </p:cNvPr>
            <p:cNvCxnSpPr>
              <a:cxnSpLocks/>
            </p:cNvCxnSpPr>
            <p:nvPr/>
          </p:nvCxnSpPr>
          <p:spPr>
            <a:xfrm flipV="1">
              <a:off x="251520" y="162615"/>
              <a:ext cx="4176464" cy="1332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0" name="Rechte verbindingslijn 9">
              <a:extLst>
                <a:ext uri="{FF2B5EF4-FFF2-40B4-BE49-F238E27FC236}">
                  <a16:creationId xmlns:a16="http://schemas.microsoft.com/office/drawing/2014/main" id="{D490F093-8BAA-5910-B8EC-1A4E98BE7DFF}"/>
                </a:ext>
              </a:extLst>
            </p:cNvPr>
            <p:cNvCxnSpPr>
              <a:cxnSpLocks/>
            </p:cNvCxnSpPr>
            <p:nvPr/>
          </p:nvCxnSpPr>
          <p:spPr>
            <a:xfrm>
              <a:off x="4644008" y="162615"/>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22" name="Rechthoek 21">
              <a:extLst>
                <a:ext uri="{FF2B5EF4-FFF2-40B4-BE49-F238E27FC236}">
                  <a16:creationId xmlns:a16="http://schemas.microsoft.com/office/drawing/2014/main" id="{010B1CAC-9F6D-DCB3-A693-18452B49D537}"/>
                </a:ext>
              </a:extLst>
            </p:cNvPr>
            <p:cNvSpPr/>
            <p:nvPr/>
          </p:nvSpPr>
          <p:spPr>
            <a:xfrm rot="19503565">
              <a:off x="137216" y="193689"/>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0" name="Rechthoek 29">
              <a:extLst>
                <a:ext uri="{FF2B5EF4-FFF2-40B4-BE49-F238E27FC236}">
                  <a16:creationId xmlns:a16="http://schemas.microsoft.com/office/drawing/2014/main" id="{28EAB6B8-AD0A-32AA-9510-FD45F59046CE}"/>
                </a:ext>
              </a:extLst>
            </p:cNvPr>
            <p:cNvSpPr/>
            <p:nvPr/>
          </p:nvSpPr>
          <p:spPr>
            <a:xfrm rot="2503086">
              <a:off x="4142308"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Rechthoek 30">
              <a:extLst>
                <a:ext uri="{FF2B5EF4-FFF2-40B4-BE49-F238E27FC236}">
                  <a16:creationId xmlns:a16="http://schemas.microsoft.com/office/drawing/2014/main" id="{F1965385-6E4B-C60C-9861-1E425EADF994}"/>
                </a:ext>
              </a:extLst>
            </p:cNvPr>
            <p:cNvSpPr/>
            <p:nvPr/>
          </p:nvSpPr>
          <p:spPr>
            <a:xfrm rot="18826046">
              <a:off x="4543310" y="169312"/>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Rechthoek 31">
              <a:extLst>
                <a:ext uri="{FF2B5EF4-FFF2-40B4-BE49-F238E27FC236}">
                  <a16:creationId xmlns:a16="http://schemas.microsoft.com/office/drawing/2014/main" id="{809006E9-95D4-106F-9A82-11BDB319A810}"/>
                </a:ext>
              </a:extLst>
            </p:cNvPr>
            <p:cNvSpPr/>
            <p:nvPr/>
          </p:nvSpPr>
          <p:spPr>
            <a:xfrm rot="2503086">
              <a:off x="8539169"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33" name="Tekstvak 2">
            <a:extLst>
              <a:ext uri="{FF2B5EF4-FFF2-40B4-BE49-F238E27FC236}">
                <a16:creationId xmlns:a16="http://schemas.microsoft.com/office/drawing/2014/main" id="{3A38609B-ECD5-ADC7-FE9C-6D6A5A862093}"/>
              </a:ext>
            </a:extLst>
          </p:cNvPr>
          <p:cNvSpPr txBox="1">
            <a:spLocks noChangeArrowheads="1"/>
          </p:cNvSpPr>
          <p:nvPr/>
        </p:nvSpPr>
        <p:spPr bwMode="auto">
          <a:xfrm>
            <a:off x="273487" y="257519"/>
            <a:ext cx="4123185" cy="108585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a:solidFill>
                  <a:srgbClr val="387038"/>
                </a:solidFill>
                <a:latin typeface="Century Gothic" panose="020B0502020202020204" pitchFamily="34" charset="0"/>
                <a:ea typeface="Calibri"/>
                <a:cs typeface="Times New Roman"/>
              </a:rPr>
              <a:t>openbaar</a:t>
            </a:r>
            <a:endParaRPr lang="nl-NL" sz="5400">
              <a:solidFill>
                <a:srgbClr val="387038"/>
              </a:solidFill>
              <a:effectLst/>
              <a:latin typeface="Century Gothic" panose="020B0502020202020204" pitchFamily="34" charset="0"/>
              <a:ea typeface="Calibri"/>
              <a:cs typeface="Times New Roman"/>
            </a:endParaRPr>
          </a:p>
        </p:txBody>
      </p:sp>
      <p:sp>
        <p:nvSpPr>
          <p:cNvPr id="34" name="Tekstvak 2">
            <a:extLst>
              <a:ext uri="{FF2B5EF4-FFF2-40B4-BE49-F238E27FC236}">
                <a16:creationId xmlns:a16="http://schemas.microsoft.com/office/drawing/2014/main" id="{D68E3B9F-F029-9E27-3901-6F4A8409D9C4}"/>
              </a:ext>
            </a:extLst>
          </p:cNvPr>
          <p:cNvSpPr txBox="1">
            <a:spLocks noChangeArrowheads="1"/>
          </p:cNvSpPr>
          <p:nvPr/>
        </p:nvSpPr>
        <p:spPr bwMode="auto">
          <a:xfrm>
            <a:off x="4342847" y="243940"/>
            <a:ext cx="4788025" cy="108585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a:solidFill>
                  <a:srgbClr val="387038"/>
                </a:solidFill>
                <a:effectLst/>
                <a:latin typeface="Century Gothic" panose="020B0502020202020204" pitchFamily="34" charset="0"/>
                <a:ea typeface="Calibri"/>
                <a:cs typeface="Times New Roman"/>
              </a:rPr>
              <a:t>privé</a:t>
            </a:r>
            <a:endParaRPr lang="nl-NL" sz="5400">
              <a:effectLst/>
              <a:latin typeface="Century Gothic" panose="020B0502020202020204" pitchFamily="34" charset="0"/>
              <a:ea typeface="Calibri"/>
              <a:cs typeface="Times New Roman"/>
            </a:endParaRPr>
          </a:p>
        </p:txBody>
      </p:sp>
      <p:sp>
        <p:nvSpPr>
          <p:cNvPr id="35" name="Tekstvak 2">
            <a:extLst>
              <a:ext uri="{FF2B5EF4-FFF2-40B4-BE49-F238E27FC236}">
                <a16:creationId xmlns:a16="http://schemas.microsoft.com/office/drawing/2014/main" id="{4273F983-C8C2-0787-0F83-EE9BA334EFE7}"/>
              </a:ext>
            </a:extLst>
          </p:cNvPr>
          <p:cNvSpPr txBox="1">
            <a:spLocks noChangeArrowheads="1"/>
          </p:cNvSpPr>
          <p:nvPr/>
        </p:nvSpPr>
        <p:spPr bwMode="auto">
          <a:xfrm>
            <a:off x="247089" y="1397795"/>
            <a:ext cx="4324910" cy="5023287"/>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a:latin typeface="Century Gothic" panose="020B0502020202020204" pitchFamily="34" charset="0"/>
                <a:ea typeface="Calibri"/>
                <a:cs typeface="Times New Roman"/>
              </a:rPr>
              <a:t>= voor iedereen toegankelijk</a:t>
            </a:r>
          </a:p>
          <a:p>
            <a:pPr>
              <a:lnSpc>
                <a:spcPct val="107000"/>
              </a:lnSpc>
              <a:spcAft>
                <a:spcPts val="0"/>
              </a:spcAft>
            </a:pPr>
            <a:endParaRPr lang="nl-NL" sz="2800">
              <a:latin typeface="Century Gothic" panose="020B0502020202020204" pitchFamily="34" charset="0"/>
              <a:ea typeface="Calibri"/>
              <a:cs typeface="Times New Roman"/>
            </a:endParaRPr>
          </a:p>
          <a:p>
            <a:pPr>
              <a:lnSpc>
                <a:spcPct val="107000"/>
              </a:lnSpc>
              <a:spcAft>
                <a:spcPts val="0"/>
              </a:spcAft>
            </a:pPr>
            <a:endParaRPr lang="nl-NL" sz="2800">
              <a:effectLst/>
              <a:latin typeface="Century Gothic" panose="020B0502020202020204" pitchFamily="34" charset="0"/>
              <a:ea typeface="Calibri"/>
              <a:cs typeface="Times New Roman"/>
            </a:endParaRP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endParaRPr lang="nl-NL" sz="2800">
              <a:effectLst/>
              <a:latin typeface="Century Gothic" panose="020B0502020202020204" pitchFamily="34" charset="0"/>
              <a:ea typeface="Calibri"/>
              <a:cs typeface="Times New Roman"/>
            </a:endParaRPr>
          </a:p>
          <a:p>
            <a:pPr algn="ctr">
              <a:lnSpc>
                <a:spcPct val="107000"/>
              </a:lnSpc>
              <a:spcAft>
                <a:spcPts val="0"/>
              </a:spcAft>
            </a:pPr>
            <a:r>
              <a:rPr lang="nl-NL" sz="2400" i="1">
                <a:solidFill>
                  <a:srgbClr val="387038"/>
                </a:solidFill>
                <a:effectLst/>
                <a:latin typeface="Century Gothic" panose="020B0502020202020204" pitchFamily="34" charset="0"/>
                <a:ea typeface="Calibri"/>
                <a:cs typeface="Times New Roman"/>
              </a:rPr>
              <a:t>IJsjes zijn </a:t>
            </a:r>
            <a:r>
              <a:rPr lang="nl-NL" sz="2400" i="1" u="sng">
                <a:solidFill>
                  <a:srgbClr val="387038"/>
                </a:solidFill>
                <a:effectLst/>
                <a:latin typeface="Century Gothic" panose="020B0502020202020204" pitchFamily="34" charset="0"/>
                <a:ea typeface="Calibri"/>
                <a:cs typeface="Times New Roman"/>
              </a:rPr>
              <a:t>openbaar</a:t>
            </a:r>
            <a:r>
              <a:rPr lang="nl-NL" sz="2400" i="1">
                <a:solidFill>
                  <a:srgbClr val="387038"/>
                </a:solidFill>
                <a:effectLst/>
                <a:latin typeface="Century Gothic" panose="020B0502020202020204" pitchFamily="34" charset="0"/>
                <a:ea typeface="Calibri"/>
                <a:cs typeface="Times New Roman"/>
              </a:rPr>
              <a:t> </a:t>
            </a:r>
            <a:br>
              <a:rPr lang="nl-NL" sz="2400" i="1">
                <a:solidFill>
                  <a:srgbClr val="387038"/>
                </a:solidFill>
                <a:effectLst/>
                <a:latin typeface="Century Gothic" panose="020B0502020202020204" pitchFamily="34" charset="0"/>
                <a:ea typeface="Calibri"/>
                <a:cs typeface="Times New Roman"/>
              </a:rPr>
            </a:br>
            <a:r>
              <a:rPr lang="nl-NL" sz="2400" i="1">
                <a:solidFill>
                  <a:srgbClr val="387038"/>
                </a:solidFill>
                <a:effectLst/>
                <a:latin typeface="Century Gothic" panose="020B0502020202020204" pitchFamily="34" charset="0"/>
                <a:ea typeface="Calibri"/>
                <a:cs typeface="Times New Roman"/>
              </a:rPr>
              <a:t>te koop. </a:t>
            </a:r>
          </a:p>
          <a:p>
            <a:pPr algn="ctr">
              <a:lnSpc>
                <a:spcPct val="107000"/>
              </a:lnSpc>
              <a:spcAft>
                <a:spcPts val="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900">
                <a:effectLst/>
                <a:latin typeface="Calibri"/>
                <a:ea typeface="Calibri"/>
                <a:cs typeface="Times New Roman"/>
              </a:rPr>
              <a:t> </a:t>
            </a:r>
            <a:endParaRPr lang="nl-NL" sz="1100">
              <a:effectLst/>
              <a:latin typeface="Calibri"/>
              <a:ea typeface="Calibri"/>
              <a:cs typeface="Times New Roman"/>
            </a:endParaRPr>
          </a:p>
        </p:txBody>
      </p:sp>
      <p:sp>
        <p:nvSpPr>
          <p:cNvPr id="36" name="Tekstvak 2">
            <a:extLst>
              <a:ext uri="{FF2B5EF4-FFF2-40B4-BE49-F238E27FC236}">
                <a16:creationId xmlns:a16="http://schemas.microsoft.com/office/drawing/2014/main" id="{B7BE0043-F923-E970-84DA-C73F5A70BE96}"/>
              </a:ext>
            </a:extLst>
          </p:cNvPr>
          <p:cNvSpPr txBox="1">
            <a:spLocks noChangeArrowheads="1"/>
          </p:cNvSpPr>
          <p:nvPr/>
        </p:nvSpPr>
        <p:spPr bwMode="auto">
          <a:xfrm>
            <a:off x="4670268" y="1412775"/>
            <a:ext cx="4145769" cy="4968551"/>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a:effectLst/>
                <a:latin typeface="Century Gothic" panose="020B0502020202020204" pitchFamily="34" charset="0"/>
                <a:ea typeface="Calibri"/>
                <a:cs typeface="Times New Roman"/>
              </a:rPr>
              <a:t>= niet openbaar</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endParaRPr lang="nl-NL" sz="2800">
              <a:latin typeface="Century Gothic" panose="020B0502020202020204" pitchFamily="34" charset="0"/>
              <a:ea typeface="Calibri"/>
              <a:cs typeface="Times New Roman"/>
            </a:endParaRPr>
          </a:p>
          <a:p>
            <a:pPr>
              <a:lnSpc>
                <a:spcPct val="107000"/>
              </a:lnSpc>
              <a:spcAft>
                <a:spcPts val="0"/>
              </a:spcAft>
            </a:pPr>
            <a:endParaRPr lang="nl-NL" sz="2800">
              <a:latin typeface="Century Gothic" panose="020B0502020202020204" pitchFamily="34" charset="0"/>
              <a:ea typeface="Calibri"/>
              <a:cs typeface="Times New Roman"/>
            </a:endParaRPr>
          </a:p>
          <a:p>
            <a:pPr>
              <a:lnSpc>
                <a:spcPct val="107000"/>
              </a:lnSpc>
              <a:spcAft>
                <a:spcPts val="0"/>
              </a:spcAft>
            </a:pPr>
            <a:endParaRPr lang="nl-NL" sz="2800">
              <a:effectLst/>
              <a:latin typeface="Century Gothic" panose="020B0502020202020204" pitchFamily="34" charset="0"/>
              <a:ea typeface="Calibri"/>
              <a:cs typeface="Times New Roman"/>
            </a:endParaRPr>
          </a:p>
          <a:p>
            <a:pPr>
              <a:lnSpc>
                <a:spcPct val="107000"/>
              </a:lnSpc>
              <a:spcAft>
                <a:spcPts val="0"/>
              </a:spcAft>
            </a:pPr>
            <a:endParaRPr lang="nl-NL" sz="2800">
              <a:effectLst/>
              <a:latin typeface="Century Gothic" panose="020B0502020202020204" pitchFamily="34" charset="0"/>
              <a:ea typeface="Calibri"/>
              <a:cs typeface="Times New Roman"/>
            </a:endParaRPr>
          </a:p>
          <a:p>
            <a:pPr algn="ctr">
              <a:lnSpc>
                <a:spcPct val="107000"/>
              </a:lnSpc>
            </a:pPr>
            <a:r>
              <a:rPr lang="nl-NL" sz="2400" i="1">
                <a:solidFill>
                  <a:srgbClr val="387038"/>
                </a:solidFill>
                <a:latin typeface="Century Gothic" panose="020B0502020202020204" pitchFamily="34" charset="0"/>
                <a:ea typeface="Calibri"/>
                <a:cs typeface="Times New Roman"/>
              </a:rPr>
              <a:t>Mijn achtertuin is </a:t>
            </a:r>
            <a:r>
              <a:rPr lang="nl-NL" sz="2400" i="1" u="sng">
                <a:solidFill>
                  <a:srgbClr val="387038"/>
                </a:solidFill>
                <a:latin typeface="Century Gothic" panose="020B0502020202020204" pitchFamily="34" charset="0"/>
                <a:ea typeface="Calibri"/>
                <a:cs typeface="Times New Roman"/>
              </a:rPr>
              <a:t>privé</a:t>
            </a:r>
            <a:r>
              <a:rPr lang="nl-NL" sz="2400" i="1">
                <a:solidFill>
                  <a:srgbClr val="387038"/>
                </a:solidFill>
                <a:latin typeface="Century Gothic" panose="020B0502020202020204" pitchFamily="34" charset="0"/>
                <a:ea typeface="Calibri"/>
                <a:cs typeface="Times New Roman"/>
              </a:rPr>
              <a:t>.</a:t>
            </a:r>
            <a:endParaRPr lang="nl-NL" sz="2400">
              <a:effectLst/>
              <a:latin typeface="Century Gothic" panose="020B0502020202020204" pitchFamily="34" charset="0"/>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900">
                <a:effectLst/>
                <a:latin typeface="Calibri"/>
                <a:ea typeface="Calibri"/>
                <a:cs typeface="Times New Roman"/>
              </a:rPr>
              <a:t> </a:t>
            </a:r>
            <a:endParaRPr lang="nl-NL" sz="1100">
              <a:effectLst/>
              <a:latin typeface="Calibri"/>
              <a:ea typeface="Calibri"/>
              <a:cs typeface="Times New Roman"/>
            </a:endParaRPr>
          </a:p>
        </p:txBody>
      </p:sp>
      <p:sp>
        <p:nvSpPr>
          <p:cNvPr id="37" name="Rechthoek 36">
            <a:extLst>
              <a:ext uri="{FF2B5EF4-FFF2-40B4-BE49-F238E27FC236}">
                <a16:creationId xmlns:a16="http://schemas.microsoft.com/office/drawing/2014/main" id="{2830A75C-7AE2-E5C1-81C7-2EE6761E1978}"/>
              </a:ext>
            </a:extLst>
          </p:cNvPr>
          <p:cNvSpPr/>
          <p:nvPr/>
        </p:nvSpPr>
        <p:spPr>
          <a:xfrm rot="19503565">
            <a:off x="4129229" y="625098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Rechthoek 37">
            <a:extLst>
              <a:ext uri="{FF2B5EF4-FFF2-40B4-BE49-F238E27FC236}">
                <a16:creationId xmlns:a16="http://schemas.microsoft.com/office/drawing/2014/main" id="{0726CB69-468D-FFF2-64FE-31AEC1E3FC3B}"/>
              </a:ext>
            </a:extLst>
          </p:cNvPr>
          <p:cNvSpPr/>
          <p:nvPr/>
        </p:nvSpPr>
        <p:spPr>
          <a:xfrm rot="2503086">
            <a:off x="4519801" y="6229264"/>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9" name="Rechthoek 38">
            <a:extLst>
              <a:ext uri="{FF2B5EF4-FFF2-40B4-BE49-F238E27FC236}">
                <a16:creationId xmlns:a16="http://schemas.microsoft.com/office/drawing/2014/main" id="{1CFAF0C6-4C0B-A40B-E564-12B5AD7B60BE}"/>
              </a:ext>
            </a:extLst>
          </p:cNvPr>
          <p:cNvSpPr/>
          <p:nvPr/>
        </p:nvSpPr>
        <p:spPr>
          <a:xfrm rot="2503086">
            <a:off x="100115" y="6210188"/>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0" name="Rechthoek 39">
            <a:extLst>
              <a:ext uri="{FF2B5EF4-FFF2-40B4-BE49-F238E27FC236}">
                <a16:creationId xmlns:a16="http://schemas.microsoft.com/office/drawing/2014/main" id="{37BDBE67-364F-83B1-44A7-8CDC54E6064D}"/>
              </a:ext>
            </a:extLst>
          </p:cNvPr>
          <p:cNvSpPr/>
          <p:nvPr/>
        </p:nvSpPr>
        <p:spPr>
          <a:xfrm rot="2503086">
            <a:off x="4519800" y="6229265"/>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1" name="Rechthoek 40">
            <a:extLst>
              <a:ext uri="{FF2B5EF4-FFF2-40B4-BE49-F238E27FC236}">
                <a16:creationId xmlns:a16="http://schemas.microsoft.com/office/drawing/2014/main" id="{6B293CDC-0BB4-8943-7A84-D6986BA3C88D}"/>
              </a:ext>
            </a:extLst>
          </p:cNvPr>
          <p:cNvSpPr/>
          <p:nvPr/>
        </p:nvSpPr>
        <p:spPr>
          <a:xfrm rot="19503565">
            <a:off x="8556566" y="622926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a:extLst>
              <a:ext uri="{FF2B5EF4-FFF2-40B4-BE49-F238E27FC236}">
                <a16:creationId xmlns:a16="http://schemas.microsoft.com/office/drawing/2014/main" id="{F1B8CB4B-C0D9-29B6-F909-39F712B3794D}"/>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827584" y="2424018"/>
            <a:ext cx="2803855" cy="3187162"/>
          </a:xfrm>
          <a:prstGeom prst="rect">
            <a:avLst/>
          </a:prstGeom>
        </p:spPr>
      </p:pic>
      <p:pic>
        <p:nvPicPr>
          <p:cNvPr id="9" name="Afbeelding 8">
            <a:extLst>
              <a:ext uri="{FF2B5EF4-FFF2-40B4-BE49-F238E27FC236}">
                <a16:creationId xmlns:a16="http://schemas.microsoft.com/office/drawing/2014/main" id="{55457A01-242E-FD7B-0A01-62A1C7D661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43849" y="2303925"/>
            <a:ext cx="3885834" cy="2591851"/>
          </a:xfrm>
          <a:prstGeom prst="rect">
            <a:avLst/>
          </a:prstGeom>
        </p:spPr>
      </p:pic>
    </p:spTree>
    <p:extLst>
      <p:ext uri="{BB962C8B-B14F-4D97-AF65-F5344CB8AC3E}">
        <p14:creationId xmlns:p14="http://schemas.microsoft.com/office/powerpoint/2010/main" val="9989369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21CD4-0736-3894-17E8-160E487325F8}"/>
            </a:ext>
          </a:extLst>
        </p:cNvPr>
        <p:cNvGrpSpPr/>
        <p:nvPr/>
      </p:nvGrpSpPr>
      <p:grpSpPr>
        <a:xfrm>
          <a:off x="0" y="0"/>
          <a:ext cx="0" cy="0"/>
          <a:chOff x="0" y="0"/>
          <a:chExt cx="0" cy="0"/>
        </a:xfrm>
      </p:grpSpPr>
      <p:cxnSp>
        <p:nvCxnSpPr>
          <p:cNvPr id="3" name="Rechte verbindingslijn 2">
            <a:extLst>
              <a:ext uri="{FF2B5EF4-FFF2-40B4-BE49-F238E27FC236}">
                <a16:creationId xmlns:a16="http://schemas.microsoft.com/office/drawing/2014/main" id="{1828943C-1DA2-D334-25FE-865248C9698F}"/>
              </a:ext>
            </a:extLst>
          </p:cNvPr>
          <p:cNvCxnSpPr>
            <a:cxnSpLocks/>
          </p:cNvCxnSpPr>
          <p:nvPr/>
        </p:nvCxnSpPr>
        <p:spPr>
          <a:xfrm>
            <a:off x="247089" y="162615"/>
            <a:ext cx="4431"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4" name="Rechte verbindingslijn 3">
            <a:extLst>
              <a:ext uri="{FF2B5EF4-FFF2-40B4-BE49-F238E27FC236}">
                <a16:creationId xmlns:a16="http://schemas.microsoft.com/office/drawing/2014/main" id="{6EC37322-C427-63DF-6455-ABDD8D17A753}"/>
              </a:ext>
            </a:extLst>
          </p:cNvPr>
          <p:cNvCxnSpPr>
            <a:cxnSpLocks/>
          </p:cNvCxnSpPr>
          <p:nvPr/>
        </p:nvCxnSpPr>
        <p:spPr>
          <a:xfrm>
            <a:off x="4427984"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5" name="Rechte verbindingslijn 4">
            <a:extLst>
              <a:ext uri="{FF2B5EF4-FFF2-40B4-BE49-F238E27FC236}">
                <a16:creationId xmlns:a16="http://schemas.microsoft.com/office/drawing/2014/main" id="{90BB28E7-2FC9-877F-8F5D-48AFFECD99E0}"/>
              </a:ext>
            </a:extLst>
          </p:cNvPr>
          <p:cNvCxnSpPr>
            <a:cxnSpLocks/>
          </p:cNvCxnSpPr>
          <p:nvPr/>
        </p:nvCxnSpPr>
        <p:spPr>
          <a:xfrm>
            <a:off x="4644008"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6" name="Rechte verbindingslijn 5">
            <a:extLst>
              <a:ext uri="{FF2B5EF4-FFF2-40B4-BE49-F238E27FC236}">
                <a16:creationId xmlns:a16="http://schemas.microsoft.com/office/drawing/2014/main" id="{4FC3ED6E-E72D-ABB4-909F-01B1D49AF6F0}"/>
              </a:ext>
            </a:extLst>
          </p:cNvPr>
          <p:cNvCxnSpPr>
            <a:cxnSpLocks/>
          </p:cNvCxnSpPr>
          <p:nvPr/>
        </p:nvCxnSpPr>
        <p:spPr>
          <a:xfrm>
            <a:off x="8820472"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1" name="Rechte verbindingslijn 10">
            <a:extLst>
              <a:ext uri="{FF2B5EF4-FFF2-40B4-BE49-F238E27FC236}">
                <a16:creationId xmlns:a16="http://schemas.microsoft.com/office/drawing/2014/main" id="{5FAD8DAF-5435-1259-53F0-BC2777619ECC}"/>
              </a:ext>
            </a:extLst>
          </p:cNvPr>
          <p:cNvCxnSpPr>
            <a:cxnSpLocks/>
          </p:cNvCxnSpPr>
          <p:nvPr/>
        </p:nvCxnSpPr>
        <p:spPr>
          <a:xfrm>
            <a:off x="251520" y="134076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2" name="Rechte verbindingslijn 11">
            <a:extLst>
              <a:ext uri="{FF2B5EF4-FFF2-40B4-BE49-F238E27FC236}">
                <a16:creationId xmlns:a16="http://schemas.microsoft.com/office/drawing/2014/main" id="{0CF4315F-B587-5574-487E-A0AEF402EC0B}"/>
              </a:ext>
            </a:extLst>
          </p:cNvPr>
          <p:cNvCxnSpPr>
            <a:cxnSpLocks/>
          </p:cNvCxnSpPr>
          <p:nvPr/>
        </p:nvCxnSpPr>
        <p:spPr>
          <a:xfrm>
            <a:off x="4644008" y="134076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3" name="Rechte verbindingslijn 12">
            <a:extLst>
              <a:ext uri="{FF2B5EF4-FFF2-40B4-BE49-F238E27FC236}">
                <a16:creationId xmlns:a16="http://schemas.microsoft.com/office/drawing/2014/main" id="{0A5E096E-F911-8EE2-3F96-55DB61C05674}"/>
              </a:ext>
            </a:extLst>
          </p:cNvPr>
          <p:cNvCxnSpPr>
            <a:cxnSpLocks/>
          </p:cNvCxnSpPr>
          <p:nvPr/>
        </p:nvCxnSpPr>
        <p:spPr>
          <a:xfrm flipV="1">
            <a:off x="247089" y="1408453"/>
            <a:ext cx="4185327" cy="4322"/>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4" name="Rechte verbindingslijn 13">
            <a:extLst>
              <a:ext uri="{FF2B5EF4-FFF2-40B4-BE49-F238E27FC236}">
                <a16:creationId xmlns:a16="http://schemas.microsoft.com/office/drawing/2014/main" id="{4FCBF5F7-4E8C-5ECD-D2D6-3AEE0CAF70E5}"/>
              </a:ext>
            </a:extLst>
          </p:cNvPr>
          <p:cNvCxnSpPr>
            <a:cxnSpLocks/>
          </p:cNvCxnSpPr>
          <p:nvPr/>
        </p:nvCxnSpPr>
        <p:spPr>
          <a:xfrm>
            <a:off x="4644008" y="1412776"/>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5" name="Rechte verbindingslijn 14">
            <a:extLst>
              <a:ext uri="{FF2B5EF4-FFF2-40B4-BE49-F238E27FC236}">
                <a16:creationId xmlns:a16="http://schemas.microsoft.com/office/drawing/2014/main" id="{5E7B400E-4D88-FF3C-5AB9-189EF63C2726}"/>
              </a:ext>
            </a:extLst>
          </p:cNvPr>
          <p:cNvCxnSpPr>
            <a:cxnSpLocks/>
          </p:cNvCxnSpPr>
          <p:nvPr/>
        </p:nvCxnSpPr>
        <p:spPr>
          <a:xfrm>
            <a:off x="251520"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6" name="Rechte verbindingslijn 15">
            <a:extLst>
              <a:ext uri="{FF2B5EF4-FFF2-40B4-BE49-F238E27FC236}">
                <a16:creationId xmlns:a16="http://schemas.microsoft.com/office/drawing/2014/main" id="{50A8AB79-5FA6-35AC-04F9-27D49466BC8C}"/>
              </a:ext>
            </a:extLst>
          </p:cNvPr>
          <p:cNvCxnSpPr>
            <a:cxnSpLocks/>
          </p:cNvCxnSpPr>
          <p:nvPr/>
        </p:nvCxnSpPr>
        <p:spPr>
          <a:xfrm>
            <a:off x="4644008"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pic>
        <p:nvPicPr>
          <p:cNvPr id="17" name="Afbeelding 16">
            <a:extLst>
              <a:ext uri="{FF2B5EF4-FFF2-40B4-BE49-F238E27FC236}">
                <a16:creationId xmlns:a16="http://schemas.microsoft.com/office/drawing/2014/main" id="{C8E8EF2B-EE8E-01DF-C9FF-F0B93655265B}"/>
              </a:ext>
            </a:extLst>
          </p:cNvPr>
          <p:cNvPicPr/>
          <p:nvPr/>
        </p:nvPicPr>
        <p:blipFill>
          <a:blip r:embed="rId3" cstate="email">
            <a:extLst>
              <a:ext uri="{28A0092B-C50C-407E-A947-70E740481C1C}">
                <a14:useLocalDpi xmlns:a14="http://schemas.microsoft.com/office/drawing/2010/main" val="0"/>
              </a:ext>
            </a:extLst>
          </a:blip>
          <a:stretch>
            <a:fillRect/>
          </a:stretch>
        </p:blipFill>
        <p:spPr>
          <a:xfrm>
            <a:off x="7668344" y="6408486"/>
            <a:ext cx="1152129" cy="449513"/>
          </a:xfrm>
          <a:prstGeom prst="rect">
            <a:avLst/>
          </a:prstGeom>
        </p:spPr>
      </p:pic>
      <p:grpSp>
        <p:nvGrpSpPr>
          <p:cNvPr id="42" name="Groep 41">
            <a:extLst>
              <a:ext uri="{FF2B5EF4-FFF2-40B4-BE49-F238E27FC236}">
                <a16:creationId xmlns:a16="http://schemas.microsoft.com/office/drawing/2014/main" id="{FCC0FCFE-F883-B0B5-C2BE-CF8D2F7FEA5F}"/>
              </a:ext>
            </a:extLst>
          </p:cNvPr>
          <p:cNvGrpSpPr/>
          <p:nvPr/>
        </p:nvGrpSpPr>
        <p:grpSpPr>
          <a:xfrm>
            <a:off x="137216" y="34082"/>
            <a:ext cx="8803032" cy="401079"/>
            <a:chOff x="137216" y="34082"/>
            <a:chExt cx="8803032" cy="401079"/>
          </a:xfrm>
        </p:grpSpPr>
        <p:cxnSp>
          <p:nvCxnSpPr>
            <p:cNvPr id="7" name="Rechte verbindingslijn 6">
              <a:extLst>
                <a:ext uri="{FF2B5EF4-FFF2-40B4-BE49-F238E27FC236}">
                  <a16:creationId xmlns:a16="http://schemas.microsoft.com/office/drawing/2014/main" id="{62AB5EEC-35DE-80A5-56CB-D6E704421697}"/>
                </a:ext>
              </a:extLst>
            </p:cNvPr>
            <p:cNvCxnSpPr>
              <a:cxnSpLocks/>
            </p:cNvCxnSpPr>
            <p:nvPr/>
          </p:nvCxnSpPr>
          <p:spPr>
            <a:xfrm flipV="1">
              <a:off x="251520" y="162615"/>
              <a:ext cx="4176464" cy="1332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0" name="Rechte verbindingslijn 9">
              <a:extLst>
                <a:ext uri="{FF2B5EF4-FFF2-40B4-BE49-F238E27FC236}">
                  <a16:creationId xmlns:a16="http://schemas.microsoft.com/office/drawing/2014/main" id="{F9F6B225-A85E-A562-A53D-1946C61288F9}"/>
                </a:ext>
              </a:extLst>
            </p:cNvPr>
            <p:cNvCxnSpPr>
              <a:cxnSpLocks/>
            </p:cNvCxnSpPr>
            <p:nvPr/>
          </p:nvCxnSpPr>
          <p:spPr>
            <a:xfrm>
              <a:off x="4644008" y="162615"/>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22" name="Rechthoek 21">
              <a:extLst>
                <a:ext uri="{FF2B5EF4-FFF2-40B4-BE49-F238E27FC236}">
                  <a16:creationId xmlns:a16="http://schemas.microsoft.com/office/drawing/2014/main" id="{0B7F9DC2-637D-79F0-9F33-594D85320D1F}"/>
                </a:ext>
              </a:extLst>
            </p:cNvPr>
            <p:cNvSpPr/>
            <p:nvPr/>
          </p:nvSpPr>
          <p:spPr>
            <a:xfrm rot="19503565">
              <a:off x="137216" y="193689"/>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0" name="Rechthoek 29">
              <a:extLst>
                <a:ext uri="{FF2B5EF4-FFF2-40B4-BE49-F238E27FC236}">
                  <a16:creationId xmlns:a16="http://schemas.microsoft.com/office/drawing/2014/main" id="{3AD0393D-A8ED-656D-82A8-8A3BC3D041EC}"/>
                </a:ext>
              </a:extLst>
            </p:cNvPr>
            <p:cNvSpPr/>
            <p:nvPr/>
          </p:nvSpPr>
          <p:spPr>
            <a:xfrm rot="2503086">
              <a:off x="4142308"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Rechthoek 30">
              <a:extLst>
                <a:ext uri="{FF2B5EF4-FFF2-40B4-BE49-F238E27FC236}">
                  <a16:creationId xmlns:a16="http://schemas.microsoft.com/office/drawing/2014/main" id="{1C8235D8-68CC-9F7F-6318-3CEFF114EFC8}"/>
                </a:ext>
              </a:extLst>
            </p:cNvPr>
            <p:cNvSpPr/>
            <p:nvPr/>
          </p:nvSpPr>
          <p:spPr>
            <a:xfrm rot="18826046">
              <a:off x="4543310" y="169312"/>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Rechthoek 31">
              <a:extLst>
                <a:ext uri="{FF2B5EF4-FFF2-40B4-BE49-F238E27FC236}">
                  <a16:creationId xmlns:a16="http://schemas.microsoft.com/office/drawing/2014/main" id="{DBB51198-CCCA-1D4E-9E96-6EC9114DD378}"/>
                </a:ext>
              </a:extLst>
            </p:cNvPr>
            <p:cNvSpPr/>
            <p:nvPr/>
          </p:nvSpPr>
          <p:spPr>
            <a:xfrm rot="2503086">
              <a:off x="8539169"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33" name="Tekstvak 2">
            <a:extLst>
              <a:ext uri="{FF2B5EF4-FFF2-40B4-BE49-F238E27FC236}">
                <a16:creationId xmlns:a16="http://schemas.microsoft.com/office/drawing/2014/main" id="{8BA8130B-953E-3E60-E3F2-557E38EB175A}"/>
              </a:ext>
            </a:extLst>
          </p:cNvPr>
          <p:cNvSpPr txBox="1">
            <a:spLocks noChangeArrowheads="1"/>
          </p:cNvSpPr>
          <p:nvPr/>
        </p:nvSpPr>
        <p:spPr bwMode="auto">
          <a:xfrm>
            <a:off x="4706353" y="204548"/>
            <a:ext cx="4123185" cy="108585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a:solidFill>
                  <a:srgbClr val="387038"/>
                </a:solidFill>
                <a:latin typeface="Century Gothic" panose="020B0502020202020204" pitchFamily="34" charset="0"/>
                <a:ea typeface="Calibri"/>
                <a:cs typeface="Times New Roman"/>
              </a:rPr>
              <a:t>de rust</a:t>
            </a:r>
            <a:endParaRPr lang="nl-NL" sz="5400">
              <a:solidFill>
                <a:srgbClr val="387038"/>
              </a:solidFill>
              <a:effectLst/>
              <a:latin typeface="Century Gothic" panose="020B0502020202020204" pitchFamily="34" charset="0"/>
              <a:ea typeface="Calibri"/>
              <a:cs typeface="Times New Roman"/>
            </a:endParaRPr>
          </a:p>
        </p:txBody>
      </p:sp>
      <p:sp>
        <p:nvSpPr>
          <p:cNvPr id="34" name="Tekstvak 2">
            <a:extLst>
              <a:ext uri="{FF2B5EF4-FFF2-40B4-BE49-F238E27FC236}">
                <a16:creationId xmlns:a16="http://schemas.microsoft.com/office/drawing/2014/main" id="{AEE702D3-67D0-3078-CD07-68494BAD1357}"/>
              </a:ext>
            </a:extLst>
          </p:cNvPr>
          <p:cNvSpPr txBox="1">
            <a:spLocks noChangeArrowheads="1"/>
          </p:cNvSpPr>
          <p:nvPr/>
        </p:nvSpPr>
        <p:spPr bwMode="auto">
          <a:xfrm>
            <a:off x="-35524" y="226099"/>
            <a:ext cx="4788025" cy="108585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a:solidFill>
                  <a:srgbClr val="387038"/>
                </a:solidFill>
                <a:effectLst/>
                <a:latin typeface="Century Gothic" panose="020B0502020202020204" pitchFamily="34" charset="0"/>
                <a:ea typeface="Calibri"/>
                <a:cs typeface="Times New Roman"/>
              </a:rPr>
              <a:t>de inzet</a:t>
            </a:r>
            <a:endParaRPr lang="nl-NL" sz="5400">
              <a:effectLst/>
              <a:latin typeface="Century Gothic" panose="020B0502020202020204" pitchFamily="34" charset="0"/>
              <a:ea typeface="Calibri"/>
              <a:cs typeface="Times New Roman"/>
            </a:endParaRPr>
          </a:p>
        </p:txBody>
      </p:sp>
      <p:sp>
        <p:nvSpPr>
          <p:cNvPr id="35" name="Tekstvak 2">
            <a:extLst>
              <a:ext uri="{FF2B5EF4-FFF2-40B4-BE49-F238E27FC236}">
                <a16:creationId xmlns:a16="http://schemas.microsoft.com/office/drawing/2014/main" id="{9C395807-CE45-F8A2-B23F-CF5AD02DE9F9}"/>
              </a:ext>
            </a:extLst>
          </p:cNvPr>
          <p:cNvSpPr txBox="1">
            <a:spLocks noChangeArrowheads="1"/>
          </p:cNvSpPr>
          <p:nvPr/>
        </p:nvSpPr>
        <p:spPr bwMode="auto">
          <a:xfrm>
            <a:off x="4679955" y="1425055"/>
            <a:ext cx="4185327" cy="4943056"/>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a:latin typeface="Century Gothic" panose="020B0502020202020204" pitchFamily="34" charset="0"/>
                <a:ea typeface="Calibri"/>
                <a:cs typeface="Times New Roman"/>
              </a:rPr>
              <a:t>= de toestand waarin je niets doet</a:t>
            </a:r>
          </a:p>
          <a:p>
            <a:pPr>
              <a:lnSpc>
                <a:spcPct val="107000"/>
              </a:lnSpc>
              <a:spcAft>
                <a:spcPts val="0"/>
              </a:spcAft>
            </a:pPr>
            <a:endParaRPr lang="nl-NL" sz="2800">
              <a:effectLst/>
              <a:latin typeface="Century Gothic" panose="020B0502020202020204" pitchFamily="34" charset="0"/>
              <a:ea typeface="Calibri"/>
              <a:cs typeface="Times New Roman"/>
            </a:endParaRP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endParaRPr lang="nl-NL" sz="2800">
              <a:effectLst/>
              <a:latin typeface="Century Gothic" panose="020B0502020202020204" pitchFamily="34" charset="0"/>
              <a:ea typeface="Calibri"/>
              <a:cs typeface="Times New Roman"/>
            </a:endParaRPr>
          </a:p>
          <a:p>
            <a:pPr algn="ctr">
              <a:lnSpc>
                <a:spcPct val="107000"/>
              </a:lnSpc>
              <a:spcAft>
                <a:spcPts val="0"/>
              </a:spcAft>
            </a:pPr>
            <a:r>
              <a:rPr lang="nl-NL" sz="2400" i="1">
                <a:solidFill>
                  <a:srgbClr val="387038"/>
                </a:solidFill>
                <a:effectLst/>
                <a:latin typeface="Century Gothic" panose="020B0502020202020204" pitchFamily="34" charset="0"/>
                <a:ea typeface="Calibri"/>
                <a:cs typeface="Times New Roman"/>
              </a:rPr>
              <a:t>Hij zet zich niet in. Hij kiest voor </a:t>
            </a:r>
            <a:r>
              <a:rPr lang="nl-NL" sz="2400" i="1" u="sng">
                <a:solidFill>
                  <a:srgbClr val="387038"/>
                </a:solidFill>
                <a:effectLst/>
                <a:latin typeface="Century Gothic" panose="020B0502020202020204" pitchFamily="34" charset="0"/>
                <a:ea typeface="Calibri"/>
                <a:cs typeface="Times New Roman"/>
              </a:rPr>
              <a:t>de rust</a:t>
            </a:r>
            <a:r>
              <a:rPr lang="nl-NL" sz="2400" i="1">
                <a:solidFill>
                  <a:srgbClr val="387038"/>
                </a:solidFill>
                <a:effectLst/>
                <a:latin typeface="Century Gothic" panose="020B0502020202020204" pitchFamily="34" charset="0"/>
                <a:ea typeface="Calibri"/>
                <a:cs typeface="Times New Roman"/>
              </a:rPr>
              <a:t>.</a:t>
            </a:r>
            <a:endParaRPr lang="nl-NL" sz="1100">
              <a:effectLst/>
              <a:latin typeface="Century Gothic" panose="020B0502020202020204" pitchFamily="34" charset="0"/>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900">
                <a:effectLst/>
                <a:latin typeface="Calibri"/>
                <a:ea typeface="Calibri"/>
                <a:cs typeface="Times New Roman"/>
              </a:rPr>
              <a:t> </a:t>
            </a:r>
            <a:endParaRPr lang="nl-NL" sz="1100">
              <a:effectLst/>
              <a:latin typeface="Calibri"/>
              <a:ea typeface="Calibri"/>
              <a:cs typeface="Times New Roman"/>
            </a:endParaRPr>
          </a:p>
        </p:txBody>
      </p:sp>
      <p:sp>
        <p:nvSpPr>
          <p:cNvPr id="36" name="Tekstvak 2">
            <a:extLst>
              <a:ext uri="{FF2B5EF4-FFF2-40B4-BE49-F238E27FC236}">
                <a16:creationId xmlns:a16="http://schemas.microsoft.com/office/drawing/2014/main" id="{AC56327F-3ADC-3AE8-D00D-63ACDE542FD8}"/>
              </a:ext>
            </a:extLst>
          </p:cNvPr>
          <p:cNvSpPr txBox="1">
            <a:spLocks noChangeArrowheads="1"/>
          </p:cNvSpPr>
          <p:nvPr/>
        </p:nvSpPr>
        <p:spPr bwMode="auto">
          <a:xfrm>
            <a:off x="291897" y="1394934"/>
            <a:ext cx="4145769" cy="4968551"/>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a:effectLst/>
                <a:latin typeface="Century Gothic" panose="020B0502020202020204" pitchFamily="34" charset="0"/>
                <a:ea typeface="Calibri"/>
                <a:cs typeface="Times New Roman"/>
              </a:rPr>
              <a:t>= de inspanning, de moeite die je doet</a:t>
            </a:r>
          </a:p>
          <a:p>
            <a:pPr>
              <a:lnSpc>
                <a:spcPct val="107000"/>
              </a:lnSpc>
              <a:spcAft>
                <a:spcPts val="0"/>
              </a:spcAft>
            </a:pPr>
            <a:endParaRPr lang="nl-NL" sz="2800">
              <a:effectLst/>
              <a:latin typeface="Century Gothic" panose="020B0502020202020204" pitchFamily="34" charset="0"/>
              <a:ea typeface="Calibri"/>
              <a:cs typeface="Times New Roman"/>
            </a:endParaRP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endParaRPr lang="nl-NL" sz="2800">
              <a:latin typeface="Century Gothic" panose="020B0502020202020204" pitchFamily="34" charset="0"/>
              <a:ea typeface="Calibri"/>
              <a:cs typeface="Times New Roman"/>
            </a:endParaRPr>
          </a:p>
          <a:p>
            <a:pPr>
              <a:lnSpc>
                <a:spcPct val="107000"/>
              </a:lnSpc>
              <a:spcAft>
                <a:spcPts val="0"/>
              </a:spcAft>
            </a:pPr>
            <a:endParaRPr lang="nl-NL" sz="2800">
              <a:effectLst/>
              <a:latin typeface="Century Gothic" panose="020B0502020202020204" pitchFamily="34" charset="0"/>
              <a:ea typeface="Calibri"/>
              <a:cs typeface="Times New Roman"/>
            </a:endParaRPr>
          </a:p>
          <a:p>
            <a:pPr algn="ctr">
              <a:lnSpc>
                <a:spcPct val="107000"/>
              </a:lnSpc>
            </a:pPr>
            <a:r>
              <a:rPr lang="nl-NL" sz="2400" i="1">
                <a:solidFill>
                  <a:srgbClr val="387038"/>
                </a:solidFill>
                <a:latin typeface="Century Gothic" panose="020B0502020202020204" pitchFamily="34" charset="0"/>
                <a:ea typeface="Calibri"/>
                <a:cs typeface="Times New Roman"/>
              </a:rPr>
              <a:t>Met veel </a:t>
            </a:r>
            <a:r>
              <a:rPr lang="nl-NL" sz="2400" i="1" u="sng">
                <a:solidFill>
                  <a:srgbClr val="387038"/>
                </a:solidFill>
                <a:latin typeface="Century Gothic" panose="020B0502020202020204" pitchFamily="34" charset="0"/>
                <a:ea typeface="Calibri"/>
                <a:cs typeface="Times New Roman"/>
              </a:rPr>
              <a:t>inzet</a:t>
            </a:r>
            <a:r>
              <a:rPr lang="nl-NL" sz="2400" i="1">
                <a:solidFill>
                  <a:srgbClr val="387038"/>
                </a:solidFill>
                <a:latin typeface="Century Gothic" panose="020B0502020202020204" pitchFamily="34" charset="0"/>
                <a:ea typeface="Calibri"/>
                <a:cs typeface="Times New Roman"/>
              </a:rPr>
              <a:t> werkte hij aan zijn idee.</a:t>
            </a:r>
            <a:endParaRPr lang="nl-NL" sz="2400">
              <a:effectLst/>
              <a:latin typeface="Century Gothic" panose="020B0502020202020204" pitchFamily="34" charset="0"/>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900">
                <a:effectLst/>
                <a:latin typeface="Calibri"/>
                <a:ea typeface="Calibri"/>
                <a:cs typeface="Times New Roman"/>
              </a:rPr>
              <a:t> </a:t>
            </a:r>
            <a:endParaRPr lang="nl-NL" sz="1100">
              <a:effectLst/>
              <a:latin typeface="Calibri"/>
              <a:ea typeface="Calibri"/>
              <a:cs typeface="Times New Roman"/>
            </a:endParaRPr>
          </a:p>
        </p:txBody>
      </p:sp>
      <p:sp>
        <p:nvSpPr>
          <p:cNvPr id="37" name="Rechthoek 36">
            <a:extLst>
              <a:ext uri="{FF2B5EF4-FFF2-40B4-BE49-F238E27FC236}">
                <a16:creationId xmlns:a16="http://schemas.microsoft.com/office/drawing/2014/main" id="{FCE59646-4BF4-BD66-B5E2-58C0BFBE5FDF}"/>
              </a:ext>
            </a:extLst>
          </p:cNvPr>
          <p:cNvSpPr/>
          <p:nvPr/>
        </p:nvSpPr>
        <p:spPr>
          <a:xfrm rot="19503565">
            <a:off x="4129229" y="625098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Rechthoek 37">
            <a:extLst>
              <a:ext uri="{FF2B5EF4-FFF2-40B4-BE49-F238E27FC236}">
                <a16:creationId xmlns:a16="http://schemas.microsoft.com/office/drawing/2014/main" id="{69160E21-2524-F795-C64A-2B08FFDA9ED0}"/>
              </a:ext>
            </a:extLst>
          </p:cNvPr>
          <p:cNvSpPr/>
          <p:nvPr/>
        </p:nvSpPr>
        <p:spPr>
          <a:xfrm rot="2503086">
            <a:off x="4519801" y="6229264"/>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9" name="Rechthoek 38">
            <a:extLst>
              <a:ext uri="{FF2B5EF4-FFF2-40B4-BE49-F238E27FC236}">
                <a16:creationId xmlns:a16="http://schemas.microsoft.com/office/drawing/2014/main" id="{ADB66685-BD8E-E14B-6EF7-28F731D7F7CF}"/>
              </a:ext>
            </a:extLst>
          </p:cNvPr>
          <p:cNvSpPr/>
          <p:nvPr/>
        </p:nvSpPr>
        <p:spPr>
          <a:xfrm rot="2503086">
            <a:off x="100115" y="6210188"/>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0" name="Rechthoek 39">
            <a:extLst>
              <a:ext uri="{FF2B5EF4-FFF2-40B4-BE49-F238E27FC236}">
                <a16:creationId xmlns:a16="http://schemas.microsoft.com/office/drawing/2014/main" id="{B0F668D0-8BF5-C239-1C77-926CC1F588E0}"/>
              </a:ext>
            </a:extLst>
          </p:cNvPr>
          <p:cNvSpPr/>
          <p:nvPr/>
        </p:nvSpPr>
        <p:spPr>
          <a:xfrm rot="2503086">
            <a:off x="4519800" y="6229265"/>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1" name="Rechthoek 40">
            <a:extLst>
              <a:ext uri="{FF2B5EF4-FFF2-40B4-BE49-F238E27FC236}">
                <a16:creationId xmlns:a16="http://schemas.microsoft.com/office/drawing/2014/main" id="{DD0FBBED-C52E-2CEB-E069-25D1C037E73E}"/>
              </a:ext>
            </a:extLst>
          </p:cNvPr>
          <p:cNvSpPr/>
          <p:nvPr/>
        </p:nvSpPr>
        <p:spPr>
          <a:xfrm rot="19503565">
            <a:off x="8556566" y="622926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a:extLst>
              <a:ext uri="{FF2B5EF4-FFF2-40B4-BE49-F238E27FC236}">
                <a16:creationId xmlns:a16="http://schemas.microsoft.com/office/drawing/2014/main" id="{31F5A96A-9CA1-F399-BC0A-22AD591DC81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539552" y="2432173"/>
            <a:ext cx="3689860" cy="2847323"/>
          </a:xfrm>
          <a:prstGeom prst="rect">
            <a:avLst/>
          </a:prstGeom>
        </p:spPr>
      </p:pic>
      <p:pic>
        <p:nvPicPr>
          <p:cNvPr id="9" name="Afbeelding 8">
            <a:extLst>
              <a:ext uri="{FF2B5EF4-FFF2-40B4-BE49-F238E27FC236}">
                <a16:creationId xmlns:a16="http://schemas.microsoft.com/office/drawing/2014/main" id="{730B2BA2-1033-CFBE-796C-D56B6EEB65E0}"/>
              </a:ext>
            </a:extLst>
          </p:cNvPr>
          <p:cNvPicPr>
            <a:picLocks noChangeAspect="1"/>
          </p:cNvPicPr>
          <p:nvPr/>
        </p:nvPicPr>
        <p:blipFill>
          <a:blip r:embed="rId5" cstate="screen">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618040" y="2635912"/>
            <a:ext cx="4314819" cy="2128305"/>
          </a:xfrm>
          <a:prstGeom prst="rect">
            <a:avLst/>
          </a:prstGeom>
        </p:spPr>
      </p:pic>
    </p:spTree>
    <p:extLst>
      <p:ext uri="{BB962C8B-B14F-4D97-AF65-F5344CB8AC3E}">
        <p14:creationId xmlns:p14="http://schemas.microsoft.com/office/powerpoint/2010/main" val="14551592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08E79-E155-B1CD-668C-D26D23780A0D}"/>
            </a:ext>
          </a:extLst>
        </p:cNvPr>
        <p:cNvGrpSpPr/>
        <p:nvPr/>
      </p:nvGrpSpPr>
      <p:grpSpPr>
        <a:xfrm>
          <a:off x="0" y="0"/>
          <a:ext cx="0" cy="0"/>
          <a:chOff x="0" y="0"/>
          <a:chExt cx="0" cy="0"/>
        </a:xfrm>
      </p:grpSpPr>
      <p:cxnSp>
        <p:nvCxnSpPr>
          <p:cNvPr id="3" name="Rechte verbindingslijn 2">
            <a:extLst>
              <a:ext uri="{FF2B5EF4-FFF2-40B4-BE49-F238E27FC236}">
                <a16:creationId xmlns:a16="http://schemas.microsoft.com/office/drawing/2014/main" id="{4254100E-E693-DE68-CB89-29D934C3C4F7}"/>
              </a:ext>
            </a:extLst>
          </p:cNvPr>
          <p:cNvCxnSpPr>
            <a:cxnSpLocks/>
          </p:cNvCxnSpPr>
          <p:nvPr/>
        </p:nvCxnSpPr>
        <p:spPr>
          <a:xfrm>
            <a:off x="247089" y="162615"/>
            <a:ext cx="4431"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4" name="Rechte verbindingslijn 3">
            <a:extLst>
              <a:ext uri="{FF2B5EF4-FFF2-40B4-BE49-F238E27FC236}">
                <a16:creationId xmlns:a16="http://schemas.microsoft.com/office/drawing/2014/main" id="{1A482D06-D796-294F-B88A-D0C1EA81E31E}"/>
              </a:ext>
            </a:extLst>
          </p:cNvPr>
          <p:cNvCxnSpPr>
            <a:cxnSpLocks/>
          </p:cNvCxnSpPr>
          <p:nvPr/>
        </p:nvCxnSpPr>
        <p:spPr>
          <a:xfrm>
            <a:off x="4427984"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5" name="Rechte verbindingslijn 4">
            <a:extLst>
              <a:ext uri="{FF2B5EF4-FFF2-40B4-BE49-F238E27FC236}">
                <a16:creationId xmlns:a16="http://schemas.microsoft.com/office/drawing/2014/main" id="{2DB09FB3-948C-6B43-2B2B-9B97F403326E}"/>
              </a:ext>
            </a:extLst>
          </p:cNvPr>
          <p:cNvCxnSpPr>
            <a:cxnSpLocks/>
          </p:cNvCxnSpPr>
          <p:nvPr/>
        </p:nvCxnSpPr>
        <p:spPr>
          <a:xfrm>
            <a:off x="4644008"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6" name="Rechte verbindingslijn 5">
            <a:extLst>
              <a:ext uri="{FF2B5EF4-FFF2-40B4-BE49-F238E27FC236}">
                <a16:creationId xmlns:a16="http://schemas.microsoft.com/office/drawing/2014/main" id="{DE96C42A-9DC5-6E8C-47DB-9B87D6D4622E}"/>
              </a:ext>
            </a:extLst>
          </p:cNvPr>
          <p:cNvCxnSpPr>
            <a:cxnSpLocks/>
          </p:cNvCxnSpPr>
          <p:nvPr/>
        </p:nvCxnSpPr>
        <p:spPr>
          <a:xfrm>
            <a:off x="8820472"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1" name="Rechte verbindingslijn 10">
            <a:extLst>
              <a:ext uri="{FF2B5EF4-FFF2-40B4-BE49-F238E27FC236}">
                <a16:creationId xmlns:a16="http://schemas.microsoft.com/office/drawing/2014/main" id="{641448E7-24EC-DBC3-BED0-E0F8D1D5D66A}"/>
              </a:ext>
            </a:extLst>
          </p:cNvPr>
          <p:cNvCxnSpPr>
            <a:cxnSpLocks/>
          </p:cNvCxnSpPr>
          <p:nvPr/>
        </p:nvCxnSpPr>
        <p:spPr>
          <a:xfrm>
            <a:off x="251520" y="134076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2" name="Rechte verbindingslijn 11">
            <a:extLst>
              <a:ext uri="{FF2B5EF4-FFF2-40B4-BE49-F238E27FC236}">
                <a16:creationId xmlns:a16="http://schemas.microsoft.com/office/drawing/2014/main" id="{71E82AE0-0047-2B49-C6AD-96096FA4FD96}"/>
              </a:ext>
            </a:extLst>
          </p:cNvPr>
          <p:cNvCxnSpPr>
            <a:cxnSpLocks/>
          </p:cNvCxnSpPr>
          <p:nvPr/>
        </p:nvCxnSpPr>
        <p:spPr>
          <a:xfrm>
            <a:off x="4644008" y="134076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3" name="Rechte verbindingslijn 12">
            <a:extLst>
              <a:ext uri="{FF2B5EF4-FFF2-40B4-BE49-F238E27FC236}">
                <a16:creationId xmlns:a16="http://schemas.microsoft.com/office/drawing/2014/main" id="{A0B00649-8920-1179-FDDE-7000BD69EB90}"/>
              </a:ext>
            </a:extLst>
          </p:cNvPr>
          <p:cNvCxnSpPr>
            <a:cxnSpLocks/>
          </p:cNvCxnSpPr>
          <p:nvPr/>
        </p:nvCxnSpPr>
        <p:spPr>
          <a:xfrm flipV="1">
            <a:off x="247089" y="1408453"/>
            <a:ext cx="4185327" cy="4322"/>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4" name="Rechte verbindingslijn 13">
            <a:extLst>
              <a:ext uri="{FF2B5EF4-FFF2-40B4-BE49-F238E27FC236}">
                <a16:creationId xmlns:a16="http://schemas.microsoft.com/office/drawing/2014/main" id="{75B1EB47-A317-2FFE-35F4-34185129EF26}"/>
              </a:ext>
            </a:extLst>
          </p:cNvPr>
          <p:cNvCxnSpPr>
            <a:cxnSpLocks/>
          </p:cNvCxnSpPr>
          <p:nvPr/>
        </p:nvCxnSpPr>
        <p:spPr>
          <a:xfrm>
            <a:off x="4644008" y="1412776"/>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5" name="Rechte verbindingslijn 14">
            <a:extLst>
              <a:ext uri="{FF2B5EF4-FFF2-40B4-BE49-F238E27FC236}">
                <a16:creationId xmlns:a16="http://schemas.microsoft.com/office/drawing/2014/main" id="{ECAD44BB-1F06-3775-3AAA-BC2D4FB3D8E0}"/>
              </a:ext>
            </a:extLst>
          </p:cNvPr>
          <p:cNvCxnSpPr>
            <a:cxnSpLocks/>
          </p:cNvCxnSpPr>
          <p:nvPr/>
        </p:nvCxnSpPr>
        <p:spPr>
          <a:xfrm>
            <a:off x="251520"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6" name="Rechte verbindingslijn 15">
            <a:extLst>
              <a:ext uri="{FF2B5EF4-FFF2-40B4-BE49-F238E27FC236}">
                <a16:creationId xmlns:a16="http://schemas.microsoft.com/office/drawing/2014/main" id="{057A1251-78EE-C992-90A0-A409537CBEF3}"/>
              </a:ext>
            </a:extLst>
          </p:cNvPr>
          <p:cNvCxnSpPr>
            <a:cxnSpLocks/>
          </p:cNvCxnSpPr>
          <p:nvPr/>
        </p:nvCxnSpPr>
        <p:spPr>
          <a:xfrm>
            <a:off x="4644008"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pic>
        <p:nvPicPr>
          <p:cNvPr id="17" name="Afbeelding 16">
            <a:extLst>
              <a:ext uri="{FF2B5EF4-FFF2-40B4-BE49-F238E27FC236}">
                <a16:creationId xmlns:a16="http://schemas.microsoft.com/office/drawing/2014/main" id="{458130DF-88D1-9621-09E0-B308A1E963C3}"/>
              </a:ext>
            </a:extLst>
          </p:cNvPr>
          <p:cNvPicPr/>
          <p:nvPr/>
        </p:nvPicPr>
        <p:blipFill>
          <a:blip r:embed="rId3" cstate="email">
            <a:extLst>
              <a:ext uri="{28A0092B-C50C-407E-A947-70E740481C1C}">
                <a14:useLocalDpi xmlns:a14="http://schemas.microsoft.com/office/drawing/2010/main" val="0"/>
              </a:ext>
            </a:extLst>
          </a:blip>
          <a:stretch>
            <a:fillRect/>
          </a:stretch>
        </p:blipFill>
        <p:spPr>
          <a:xfrm>
            <a:off x="7668344" y="6408486"/>
            <a:ext cx="1152129" cy="449513"/>
          </a:xfrm>
          <a:prstGeom prst="rect">
            <a:avLst/>
          </a:prstGeom>
        </p:spPr>
      </p:pic>
      <p:grpSp>
        <p:nvGrpSpPr>
          <p:cNvPr id="42" name="Groep 41">
            <a:extLst>
              <a:ext uri="{FF2B5EF4-FFF2-40B4-BE49-F238E27FC236}">
                <a16:creationId xmlns:a16="http://schemas.microsoft.com/office/drawing/2014/main" id="{20B36E63-A682-CF38-CEF4-F67D9B8DD3CF}"/>
              </a:ext>
            </a:extLst>
          </p:cNvPr>
          <p:cNvGrpSpPr/>
          <p:nvPr/>
        </p:nvGrpSpPr>
        <p:grpSpPr>
          <a:xfrm>
            <a:off x="137216" y="34082"/>
            <a:ext cx="8803032" cy="401079"/>
            <a:chOff x="137216" y="34082"/>
            <a:chExt cx="8803032" cy="401079"/>
          </a:xfrm>
        </p:grpSpPr>
        <p:cxnSp>
          <p:nvCxnSpPr>
            <p:cNvPr id="7" name="Rechte verbindingslijn 6">
              <a:extLst>
                <a:ext uri="{FF2B5EF4-FFF2-40B4-BE49-F238E27FC236}">
                  <a16:creationId xmlns:a16="http://schemas.microsoft.com/office/drawing/2014/main" id="{2E2DF9A4-A1C2-C451-0037-EA7EEFAB5A6D}"/>
                </a:ext>
              </a:extLst>
            </p:cNvPr>
            <p:cNvCxnSpPr>
              <a:cxnSpLocks/>
            </p:cNvCxnSpPr>
            <p:nvPr/>
          </p:nvCxnSpPr>
          <p:spPr>
            <a:xfrm flipV="1">
              <a:off x="251520" y="162615"/>
              <a:ext cx="4176464" cy="1332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0" name="Rechte verbindingslijn 9">
              <a:extLst>
                <a:ext uri="{FF2B5EF4-FFF2-40B4-BE49-F238E27FC236}">
                  <a16:creationId xmlns:a16="http://schemas.microsoft.com/office/drawing/2014/main" id="{BDD84421-DBE2-365D-73D8-F8C1B63F5E98}"/>
                </a:ext>
              </a:extLst>
            </p:cNvPr>
            <p:cNvCxnSpPr>
              <a:cxnSpLocks/>
            </p:cNvCxnSpPr>
            <p:nvPr/>
          </p:nvCxnSpPr>
          <p:spPr>
            <a:xfrm>
              <a:off x="4644008" y="162615"/>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22" name="Rechthoek 21">
              <a:extLst>
                <a:ext uri="{FF2B5EF4-FFF2-40B4-BE49-F238E27FC236}">
                  <a16:creationId xmlns:a16="http://schemas.microsoft.com/office/drawing/2014/main" id="{E1709DCA-FDBD-5730-6F38-B02BEEF92E97}"/>
                </a:ext>
              </a:extLst>
            </p:cNvPr>
            <p:cNvSpPr/>
            <p:nvPr/>
          </p:nvSpPr>
          <p:spPr>
            <a:xfrm rot="19503565">
              <a:off x="137216" y="193689"/>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0" name="Rechthoek 29">
              <a:extLst>
                <a:ext uri="{FF2B5EF4-FFF2-40B4-BE49-F238E27FC236}">
                  <a16:creationId xmlns:a16="http://schemas.microsoft.com/office/drawing/2014/main" id="{C9F3AB51-37B0-81C8-89D4-654BD582CDD1}"/>
                </a:ext>
              </a:extLst>
            </p:cNvPr>
            <p:cNvSpPr/>
            <p:nvPr/>
          </p:nvSpPr>
          <p:spPr>
            <a:xfrm rot="2503086">
              <a:off x="4142308"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Rechthoek 30">
              <a:extLst>
                <a:ext uri="{FF2B5EF4-FFF2-40B4-BE49-F238E27FC236}">
                  <a16:creationId xmlns:a16="http://schemas.microsoft.com/office/drawing/2014/main" id="{F6E360D9-E9B9-54C9-DDC4-38462512A752}"/>
                </a:ext>
              </a:extLst>
            </p:cNvPr>
            <p:cNvSpPr/>
            <p:nvPr/>
          </p:nvSpPr>
          <p:spPr>
            <a:xfrm rot="18826046">
              <a:off x="4543310" y="169312"/>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Rechthoek 31">
              <a:extLst>
                <a:ext uri="{FF2B5EF4-FFF2-40B4-BE49-F238E27FC236}">
                  <a16:creationId xmlns:a16="http://schemas.microsoft.com/office/drawing/2014/main" id="{C7C6A335-8836-0442-0307-73A22EB08DC1}"/>
                </a:ext>
              </a:extLst>
            </p:cNvPr>
            <p:cNvSpPr/>
            <p:nvPr/>
          </p:nvSpPr>
          <p:spPr>
            <a:xfrm rot="2503086">
              <a:off x="8539169"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33" name="Tekstvak 2">
            <a:extLst>
              <a:ext uri="{FF2B5EF4-FFF2-40B4-BE49-F238E27FC236}">
                <a16:creationId xmlns:a16="http://schemas.microsoft.com/office/drawing/2014/main" id="{59886C75-3B0A-A26E-4CC3-F407870BF84B}"/>
              </a:ext>
            </a:extLst>
          </p:cNvPr>
          <p:cNvSpPr txBox="1">
            <a:spLocks noChangeArrowheads="1"/>
          </p:cNvSpPr>
          <p:nvPr/>
        </p:nvSpPr>
        <p:spPr bwMode="auto">
          <a:xfrm>
            <a:off x="4710703" y="254918"/>
            <a:ext cx="4123185" cy="108585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a:solidFill>
                  <a:srgbClr val="387038"/>
                </a:solidFill>
                <a:effectLst/>
                <a:latin typeface="Century Gothic" panose="020B0502020202020204" pitchFamily="34" charset="0"/>
                <a:ea typeface="Calibri"/>
                <a:cs typeface="Times New Roman"/>
              </a:rPr>
              <a:t>sindsdien</a:t>
            </a:r>
            <a:endParaRPr lang="nl-NL" sz="5400">
              <a:solidFill>
                <a:srgbClr val="387038"/>
              </a:solidFill>
              <a:effectLst/>
              <a:latin typeface="Century Gothic" panose="020B0502020202020204" pitchFamily="34" charset="0"/>
              <a:ea typeface="Calibri"/>
              <a:cs typeface="Times New Roman"/>
            </a:endParaRPr>
          </a:p>
        </p:txBody>
      </p:sp>
      <p:sp>
        <p:nvSpPr>
          <p:cNvPr id="34" name="Tekstvak 2">
            <a:extLst>
              <a:ext uri="{FF2B5EF4-FFF2-40B4-BE49-F238E27FC236}">
                <a16:creationId xmlns:a16="http://schemas.microsoft.com/office/drawing/2014/main" id="{B5737938-3C88-459B-CAC4-9C7483D50154}"/>
              </a:ext>
            </a:extLst>
          </p:cNvPr>
          <p:cNvSpPr txBox="1">
            <a:spLocks noChangeArrowheads="1"/>
          </p:cNvSpPr>
          <p:nvPr/>
        </p:nvSpPr>
        <p:spPr bwMode="auto">
          <a:xfrm>
            <a:off x="0" y="220988"/>
            <a:ext cx="4788025" cy="108585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a:solidFill>
                  <a:srgbClr val="387038"/>
                </a:solidFill>
                <a:effectLst/>
                <a:latin typeface="Century Gothic" panose="020B0502020202020204" pitchFamily="34" charset="0"/>
                <a:ea typeface="Calibri"/>
                <a:cs typeface="Times New Roman"/>
              </a:rPr>
              <a:t>tot</a:t>
            </a:r>
            <a:endParaRPr lang="nl-NL" sz="5400">
              <a:effectLst/>
              <a:latin typeface="Century Gothic" panose="020B0502020202020204" pitchFamily="34" charset="0"/>
              <a:ea typeface="Calibri"/>
              <a:cs typeface="Times New Roman"/>
            </a:endParaRPr>
          </a:p>
        </p:txBody>
      </p:sp>
      <p:sp>
        <p:nvSpPr>
          <p:cNvPr id="35" name="Tekstvak 2">
            <a:extLst>
              <a:ext uri="{FF2B5EF4-FFF2-40B4-BE49-F238E27FC236}">
                <a16:creationId xmlns:a16="http://schemas.microsoft.com/office/drawing/2014/main" id="{7F7BEE4A-046E-6848-E049-69D1CB126F2B}"/>
              </a:ext>
            </a:extLst>
          </p:cNvPr>
          <p:cNvSpPr txBox="1">
            <a:spLocks noChangeArrowheads="1"/>
          </p:cNvSpPr>
          <p:nvPr/>
        </p:nvSpPr>
        <p:spPr bwMode="auto">
          <a:xfrm>
            <a:off x="4684305" y="1475425"/>
            <a:ext cx="4185327" cy="4943056"/>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a:latin typeface="Century Gothic" panose="020B0502020202020204" pitchFamily="34" charset="0"/>
                <a:ea typeface="Calibri"/>
                <a:cs typeface="Times New Roman"/>
              </a:rPr>
              <a:t>= vanaf die tijd</a:t>
            </a:r>
          </a:p>
          <a:p>
            <a:pPr>
              <a:lnSpc>
                <a:spcPct val="107000"/>
              </a:lnSpc>
              <a:spcAft>
                <a:spcPts val="0"/>
              </a:spcAft>
            </a:pPr>
            <a:endParaRPr lang="nl-NL" sz="2800">
              <a:effectLst/>
              <a:latin typeface="Century Gothic" panose="020B0502020202020204" pitchFamily="34" charset="0"/>
              <a:ea typeface="Calibri"/>
              <a:cs typeface="Times New Roman"/>
            </a:endParaRP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endParaRPr lang="nl-NL" sz="4000">
              <a:effectLst/>
              <a:latin typeface="Century Gothic" panose="020B0502020202020204" pitchFamily="34" charset="0"/>
              <a:ea typeface="Calibri"/>
              <a:cs typeface="Times New Roman"/>
            </a:endParaRPr>
          </a:p>
          <a:p>
            <a:pPr algn="ctr">
              <a:lnSpc>
                <a:spcPct val="107000"/>
              </a:lnSpc>
              <a:spcAft>
                <a:spcPts val="0"/>
              </a:spcAft>
            </a:pPr>
            <a:r>
              <a:rPr lang="nl-NL" sz="2400" i="1" u="sng">
                <a:solidFill>
                  <a:srgbClr val="387038"/>
                </a:solidFill>
                <a:effectLst/>
                <a:latin typeface="Century Gothic" panose="020B0502020202020204" pitchFamily="34" charset="0"/>
                <a:ea typeface="Calibri"/>
                <a:cs typeface="Times New Roman"/>
              </a:rPr>
              <a:t>Sindsd</a:t>
            </a:r>
            <a:r>
              <a:rPr lang="nl-NL" sz="2400" i="1" u="sng">
                <a:solidFill>
                  <a:srgbClr val="387038"/>
                </a:solidFill>
                <a:latin typeface="Century Gothic" panose="020B0502020202020204" pitchFamily="34" charset="0"/>
                <a:ea typeface="Calibri"/>
                <a:cs typeface="Times New Roman"/>
              </a:rPr>
              <a:t>ien</a:t>
            </a:r>
            <a:r>
              <a:rPr lang="nl-NL" sz="2400" i="1">
                <a:solidFill>
                  <a:srgbClr val="387038"/>
                </a:solidFill>
                <a:latin typeface="Century Gothic" panose="020B0502020202020204" pitchFamily="34" charset="0"/>
                <a:ea typeface="Calibri"/>
                <a:cs typeface="Times New Roman"/>
              </a:rPr>
              <a:t> zijn ijsjes op een stokje bij iedereen bekend. </a:t>
            </a:r>
          </a:p>
          <a:p>
            <a:pPr algn="ctr">
              <a:lnSpc>
                <a:spcPct val="107000"/>
              </a:lnSpc>
              <a:spcAft>
                <a:spcPts val="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900">
                <a:effectLst/>
                <a:latin typeface="Calibri"/>
                <a:ea typeface="Calibri"/>
                <a:cs typeface="Times New Roman"/>
              </a:rPr>
              <a:t> </a:t>
            </a:r>
            <a:endParaRPr lang="nl-NL" sz="1100">
              <a:effectLst/>
              <a:latin typeface="Calibri"/>
              <a:ea typeface="Calibri"/>
              <a:cs typeface="Times New Roman"/>
            </a:endParaRPr>
          </a:p>
        </p:txBody>
      </p:sp>
      <p:sp>
        <p:nvSpPr>
          <p:cNvPr id="36" name="Tekstvak 2">
            <a:extLst>
              <a:ext uri="{FF2B5EF4-FFF2-40B4-BE49-F238E27FC236}">
                <a16:creationId xmlns:a16="http://schemas.microsoft.com/office/drawing/2014/main" id="{66C68E4D-8511-0C54-29CD-B110B134923F}"/>
              </a:ext>
            </a:extLst>
          </p:cNvPr>
          <p:cNvSpPr txBox="1">
            <a:spLocks noChangeArrowheads="1"/>
          </p:cNvSpPr>
          <p:nvPr/>
        </p:nvSpPr>
        <p:spPr bwMode="auto">
          <a:xfrm>
            <a:off x="327421" y="1389823"/>
            <a:ext cx="4145769" cy="4968551"/>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a:effectLst/>
                <a:latin typeface="Century Gothic" panose="020B0502020202020204" pitchFamily="34" charset="0"/>
                <a:ea typeface="Calibri"/>
                <a:cs typeface="Times New Roman"/>
              </a:rPr>
              <a:t>= niet verder dan</a:t>
            </a:r>
          </a:p>
          <a:p>
            <a:pPr>
              <a:lnSpc>
                <a:spcPct val="107000"/>
              </a:lnSpc>
              <a:spcAft>
                <a:spcPts val="0"/>
              </a:spcAft>
            </a:pPr>
            <a:endParaRPr lang="nl-NL" sz="2800">
              <a:effectLst/>
              <a:latin typeface="Century Gothic" panose="020B0502020202020204" pitchFamily="34" charset="0"/>
              <a:ea typeface="Calibri"/>
              <a:cs typeface="Times New Roman"/>
            </a:endParaRP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endParaRPr lang="nl-NL" sz="2800">
              <a:latin typeface="Century Gothic" panose="020B0502020202020204" pitchFamily="34" charset="0"/>
              <a:ea typeface="Calibri"/>
              <a:cs typeface="Times New Roman"/>
            </a:endParaRPr>
          </a:p>
          <a:p>
            <a:pPr>
              <a:lnSpc>
                <a:spcPct val="107000"/>
              </a:lnSpc>
              <a:spcAft>
                <a:spcPts val="0"/>
              </a:spcAft>
            </a:pPr>
            <a:endParaRPr lang="nl-NL" sz="2800">
              <a:effectLst/>
              <a:latin typeface="Century Gothic" panose="020B0502020202020204" pitchFamily="34" charset="0"/>
              <a:ea typeface="Calibri"/>
              <a:cs typeface="Times New Roman"/>
            </a:endParaRPr>
          </a:p>
          <a:p>
            <a:pPr algn="ctr">
              <a:lnSpc>
                <a:spcPct val="107000"/>
              </a:lnSpc>
            </a:pPr>
            <a:r>
              <a:rPr lang="nl-NL" sz="2400" i="1" u="sng">
                <a:solidFill>
                  <a:srgbClr val="387038"/>
                </a:solidFill>
                <a:latin typeface="Century Gothic" panose="020B0502020202020204" pitchFamily="34" charset="0"/>
                <a:ea typeface="Calibri"/>
                <a:cs typeface="Times New Roman"/>
              </a:rPr>
              <a:t>Tot</a:t>
            </a:r>
            <a:r>
              <a:rPr lang="nl-NL" sz="2400" i="1">
                <a:solidFill>
                  <a:srgbClr val="387038"/>
                </a:solidFill>
                <a:latin typeface="Century Gothic" panose="020B0502020202020204" pitchFamily="34" charset="0"/>
                <a:ea typeface="Calibri"/>
                <a:cs typeface="Times New Roman"/>
              </a:rPr>
              <a:t> 1905 kende niemand ijsjes op een stokje. Omdat het toen nog niet bestond. </a:t>
            </a:r>
          </a:p>
          <a:p>
            <a:pPr algn="ctr">
              <a:lnSpc>
                <a:spcPct val="107000"/>
              </a:lnSpc>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900">
                <a:effectLst/>
                <a:latin typeface="Calibri"/>
                <a:ea typeface="Calibri"/>
                <a:cs typeface="Times New Roman"/>
              </a:rPr>
              <a:t> </a:t>
            </a:r>
            <a:endParaRPr lang="nl-NL" sz="1100">
              <a:effectLst/>
              <a:latin typeface="Calibri"/>
              <a:ea typeface="Calibri"/>
              <a:cs typeface="Times New Roman"/>
            </a:endParaRPr>
          </a:p>
        </p:txBody>
      </p:sp>
      <p:sp>
        <p:nvSpPr>
          <p:cNvPr id="37" name="Rechthoek 36">
            <a:extLst>
              <a:ext uri="{FF2B5EF4-FFF2-40B4-BE49-F238E27FC236}">
                <a16:creationId xmlns:a16="http://schemas.microsoft.com/office/drawing/2014/main" id="{F0A064B7-BDCA-1DCA-3684-A302CDC7897A}"/>
              </a:ext>
            </a:extLst>
          </p:cNvPr>
          <p:cNvSpPr/>
          <p:nvPr/>
        </p:nvSpPr>
        <p:spPr>
          <a:xfrm rot="19503565">
            <a:off x="4129229" y="625098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Rechthoek 37">
            <a:extLst>
              <a:ext uri="{FF2B5EF4-FFF2-40B4-BE49-F238E27FC236}">
                <a16:creationId xmlns:a16="http://schemas.microsoft.com/office/drawing/2014/main" id="{4D061556-0633-BD4D-0F46-6956835224A8}"/>
              </a:ext>
            </a:extLst>
          </p:cNvPr>
          <p:cNvSpPr/>
          <p:nvPr/>
        </p:nvSpPr>
        <p:spPr>
          <a:xfrm rot="2503086">
            <a:off x="4519801" y="6229264"/>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9" name="Rechthoek 38">
            <a:extLst>
              <a:ext uri="{FF2B5EF4-FFF2-40B4-BE49-F238E27FC236}">
                <a16:creationId xmlns:a16="http://schemas.microsoft.com/office/drawing/2014/main" id="{4D0E51CD-501E-3BF0-E8DE-511603EED031}"/>
              </a:ext>
            </a:extLst>
          </p:cNvPr>
          <p:cNvSpPr/>
          <p:nvPr/>
        </p:nvSpPr>
        <p:spPr>
          <a:xfrm rot="2503086">
            <a:off x="100115" y="6210188"/>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0" name="Rechthoek 39">
            <a:extLst>
              <a:ext uri="{FF2B5EF4-FFF2-40B4-BE49-F238E27FC236}">
                <a16:creationId xmlns:a16="http://schemas.microsoft.com/office/drawing/2014/main" id="{DFC6A8AA-3C87-73B5-148E-C501089BC9D7}"/>
              </a:ext>
            </a:extLst>
          </p:cNvPr>
          <p:cNvSpPr/>
          <p:nvPr/>
        </p:nvSpPr>
        <p:spPr>
          <a:xfrm rot="2503086">
            <a:off x="4519800" y="6229265"/>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1" name="Rechthoek 40">
            <a:extLst>
              <a:ext uri="{FF2B5EF4-FFF2-40B4-BE49-F238E27FC236}">
                <a16:creationId xmlns:a16="http://schemas.microsoft.com/office/drawing/2014/main" id="{C6559CF3-C03B-4D09-8939-8C5EE269AA05}"/>
              </a:ext>
            </a:extLst>
          </p:cNvPr>
          <p:cNvSpPr/>
          <p:nvPr/>
        </p:nvSpPr>
        <p:spPr>
          <a:xfrm rot="19503565">
            <a:off x="8556566" y="622926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a:extLst>
              <a:ext uri="{FF2B5EF4-FFF2-40B4-BE49-F238E27FC236}">
                <a16:creationId xmlns:a16="http://schemas.microsoft.com/office/drawing/2014/main" id="{76AB0535-59D3-2462-12E7-ED30A97EBC3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6866722" y="3190577"/>
            <a:ext cx="1646718" cy="1774300"/>
          </a:xfrm>
          <a:prstGeom prst="rect">
            <a:avLst/>
          </a:prstGeom>
        </p:spPr>
      </p:pic>
      <p:sp>
        <p:nvSpPr>
          <p:cNvPr id="9" name="Tekstvak 8">
            <a:extLst>
              <a:ext uri="{FF2B5EF4-FFF2-40B4-BE49-F238E27FC236}">
                <a16:creationId xmlns:a16="http://schemas.microsoft.com/office/drawing/2014/main" id="{5DC8CDEE-2FEB-24BA-1CB3-0179576582F1}"/>
              </a:ext>
            </a:extLst>
          </p:cNvPr>
          <p:cNvSpPr txBox="1"/>
          <p:nvPr/>
        </p:nvSpPr>
        <p:spPr>
          <a:xfrm>
            <a:off x="6943901" y="2910464"/>
            <a:ext cx="1944216" cy="369332"/>
          </a:xfrm>
          <a:prstGeom prst="rect">
            <a:avLst/>
          </a:prstGeom>
          <a:noFill/>
        </p:spPr>
        <p:txBody>
          <a:bodyPr wrap="square" rtlCol="0">
            <a:spAutoFit/>
          </a:bodyPr>
          <a:lstStyle/>
          <a:p>
            <a:r>
              <a:rPr lang="nl-NL"/>
              <a:t>1905……… </a:t>
            </a:r>
            <a:r>
              <a:rPr lang="nl-NL">
                <a:sym typeface="Wingdings" panose="05000000000000000000" pitchFamily="2" charset="2"/>
              </a:rPr>
              <a:t></a:t>
            </a:r>
            <a:endParaRPr lang="nl-NL"/>
          </a:p>
        </p:txBody>
      </p:sp>
      <p:sp>
        <p:nvSpPr>
          <p:cNvPr id="19" name="Tekstvak 18">
            <a:extLst>
              <a:ext uri="{FF2B5EF4-FFF2-40B4-BE49-F238E27FC236}">
                <a16:creationId xmlns:a16="http://schemas.microsoft.com/office/drawing/2014/main" id="{806EC93F-64C7-6318-EA13-5C995123561A}"/>
              </a:ext>
            </a:extLst>
          </p:cNvPr>
          <p:cNvSpPr txBox="1"/>
          <p:nvPr/>
        </p:nvSpPr>
        <p:spPr>
          <a:xfrm>
            <a:off x="1052331" y="3449258"/>
            <a:ext cx="1944216" cy="369332"/>
          </a:xfrm>
          <a:prstGeom prst="rect">
            <a:avLst/>
          </a:prstGeom>
          <a:noFill/>
        </p:spPr>
        <p:txBody>
          <a:bodyPr wrap="square" rtlCol="0">
            <a:spAutoFit/>
          </a:bodyPr>
          <a:lstStyle/>
          <a:p>
            <a:r>
              <a:rPr lang="nl-NL">
                <a:sym typeface="Wingdings" panose="05000000000000000000" pitchFamily="2" charset="2"/>
              </a:rPr>
              <a:t> </a:t>
            </a:r>
            <a:r>
              <a:rPr lang="nl-NL"/>
              <a:t>…….1905</a:t>
            </a:r>
          </a:p>
        </p:txBody>
      </p:sp>
      <p:pic>
        <p:nvPicPr>
          <p:cNvPr id="21" name="Afbeelding 20">
            <a:extLst>
              <a:ext uri="{FF2B5EF4-FFF2-40B4-BE49-F238E27FC236}">
                <a16:creationId xmlns:a16="http://schemas.microsoft.com/office/drawing/2014/main" id="{618A86B6-6838-A4B0-D056-704430DB102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31471" y="2006844"/>
            <a:ext cx="4396407" cy="2930937"/>
          </a:xfrm>
          <a:prstGeom prst="rect">
            <a:avLst/>
          </a:prstGeom>
        </p:spPr>
      </p:pic>
    </p:spTree>
    <p:extLst>
      <p:ext uri="{BB962C8B-B14F-4D97-AF65-F5344CB8AC3E}">
        <p14:creationId xmlns:p14="http://schemas.microsoft.com/office/powerpoint/2010/main" val="29931536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ndertitel 2"/>
          <p:cNvSpPr>
            <a:spLocks noGrp="1"/>
          </p:cNvSpPr>
          <p:nvPr>
            <p:ph type="subTitle" idx="1"/>
          </p:nvPr>
        </p:nvSpPr>
        <p:spPr>
          <a:xfrm>
            <a:off x="1187624" y="5013176"/>
            <a:ext cx="7016824" cy="1296144"/>
          </a:xfrm>
        </p:spPr>
        <p:txBody>
          <a:bodyPr/>
          <a:lstStyle/>
          <a:p>
            <a:r>
              <a:rPr lang="nl-NL">
                <a:solidFill>
                  <a:srgbClr val="C00000"/>
                </a:solidFill>
                <a:latin typeface="Century Gothic" panose="020B0502020202020204" pitchFamily="34" charset="0"/>
              </a:rPr>
              <a:t>Week 38 – 15 september 2026</a:t>
            </a:r>
          </a:p>
          <a:p>
            <a:r>
              <a:rPr lang="nl-NL">
                <a:solidFill>
                  <a:srgbClr val="C00000"/>
                </a:solidFill>
                <a:latin typeface="Century Gothic" panose="020B0502020202020204" pitchFamily="34" charset="0"/>
              </a:rPr>
              <a:t>Niveau B</a:t>
            </a:r>
          </a:p>
        </p:txBody>
      </p:sp>
      <p:sp>
        <p:nvSpPr>
          <p:cNvPr id="4" name="Ondertitel 2"/>
          <p:cNvSpPr txBox="1">
            <a:spLocks/>
          </p:cNvSpPr>
          <p:nvPr/>
        </p:nvSpPr>
        <p:spPr>
          <a:xfrm>
            <a:off x="0" y="0"/>
            <a:ext cx="2555776" cy="119675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nl-NL" sz="1100" i="1" err="1">
                <a:solidFill>
                  <a:srgbClr val="00B050"/>
                </a:solidFill>
                <a:latin typeface="Century Gothic" panose="020B0502020202020204" pitchFamily="34" charset="0"/>
              </a:rPr>
              <a:t>Gerarda</a:t>
            </a:r>
            <a:r>
              <a:rPr lang="nl-NL" sz="1100" i="1">
                <a:solidFill>
                  <a:srgbClr val="00B050"/>
                </a:solidFill>
                <a:latin typeface="Century Gothic" panose="020B0502020202020204" pitchFamily="34" charset="0"/>
              </a:rPr>
              <a:t> Das</a:t>
            </a:r>
          </a:p>
          <a:p>
            <a:pPr algn="l"/>
            <a:r>
              <a:rPr lang="nl-NL" sz="1100" i="1">
                <a:solidFill>
                  <a:srgbClr val="00B050"/>
                </a:solidFill>
                <a:latin typeface="Century Gothic" panose="020B0502020202020204" pitchFamily="34" charset="0"/>
              </a:rPr>
              <a:t>Antoinette Duijf</a:t>
            </a:r>
          </a:p>
          <a:p>
            <a:pPr algn="l"/>
            <a:r>
              <a:rPr lang="nl-NL" sz="1100" i="1">
                <a:solidFill>
                  <a:srgbClr val="00B050"/>
                </a:solidFill>
                <a:latin typeface="Century Gothic" panose="020B0502020202020204" pitchFamily="34" charset="0"/>
              </a:rPr>
              <a:t>Marjan ter Harmsel</a:t>
            </a:r>
          </a:p>
          <a:p>
            <a:pPr algn="l"/>
            <a:r>
              <a:rPr lang="en-US" sz="1100" i="1">
                <a:solidFill>
                  <a:srgbClr val="00B050"/>
                </a:solidFill>
                <a:latin typeface="Century Gothic" panose="020B0502020202020204" pitchFamily="34" charset="0"/>
              </a:rPr>
              <a:t>Mandy Routledge</a:t>
            </a:r>
            <a:endParaRPr lang="nl-NL" sz="1100" i="1">
              <a:solidFill>
                <a:srgbClr val="00B050"/>
              </a:solidFill>
              <a:latin typeface="Century Gothic" panose="020B0502020202020204" pitchFamily="34" charset="0"/>
            </a:endParaRPr>
          </a:p>
        </p:txBody>
      </p:sp>
      <p:pic>
        <p:nvPicPr>
          <p:cNvPr id="1026" name="Picture 2" descr="http://www.ikenkentalis.nl/public/images/logo-225.pn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758608" y="1"/>
            <a:ext cx="1385391" cy="692696"/>
          </a:xfrm>
          <a:prstGeom prst="rect">
            <a:avLst/>
          </a:prstGeom>
          <a:noFill/>
          <a:extLst>
            <a:ext uri="{909E8E84-426E-40DD-AFC4-6F175D3DCCD1}">
              <a14:hiddenFill xmlns:a14="http://schemas.microsoft.com/office/drawing/2010/main">
                <a:solidFill>
                  <a:srgbClr val="FFFFFF"/>
                </a:solidFill>
              </a14:hiddenFill>
            </a:ext>
          </a:extLst>
        </p:spPr>
      </p:pic>
      <p:pic>
        <p:nvPicPr>
          <p:cNvPr id="5" name="Afbeelding 4"/>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115616" y="1079511"/>
            <a:ext cx="7164288" cy="3671821"/>
          </a:xfrm>
          <a:prstGeom prst="rect">
            <a:avLst/>
          </a:prstGeom>
        </p:spPr>
      </p:pic>
    </p:spTree>
    <p:extLst>
      <p:ext uri="{BB962C8B-B14F-4D97-AF65-F5344CB8AC3E}">
        <p14:creationId xmlns:p14="http://schemas.microsoft.com/office/powerpoint/2010/main" val="3230065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23CB734B-9971-DB51-3DED-572F252173A5}"/>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7668344" y="6408486"/>
            <a:ext cx="1152129" cy="449513"/>
          </a:xfrm>
          <a:prstGeom prst="rect">
            <a:avLst/>
          </a:prstGeom>
        </p:spPr>
      </p:pic>
      <p:sp>
        <p:nvSpPr>
          <p:cNvPr id="18" name="Text Box 14">
            <a:extLst>
              <a:ext uri="{FF2B5EF4-FFF2-40B4-BE49-F238E27FC236}">
                <a16:creationId xmlns:a16="http://schemas.microsoft.com/office/drawing/2014/main" id="{85D7DD60-F4AA-AD34-A265-146B167D02FE}"/>
              </a:ext>
            </a:extLst>
          </p:cNvPr>
          <p:cNvSpPr txBox="1"/>
          <p:nvPr/>
        </p:nvSpPr>
        <p:spPr>
          <a:xfrm>
            <a:off x="955038" y="4687089"/>
            <a:ext cx="2752866"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3" name="Tekstvak 2">
            <a:extLst>
              <a:ext uri="{FF2B5EF4-FFF2-40B4-BE49-F238E27FC236}">
                <a16:creationId xmlns:a16="http://schemas.microsoft.com/office/drawing/2014/main" id="{4985FF45-EE56-11C3-E0CC-6BBB359031C0}"/>
              </a:ext>
            </a:extLst>
          </p:cNvPr>
          <p:cNvSpPr txBox="1">
            <a:spLocks noChangeArrowheads="1"/>
          </p:cNvSpPr>
          <p:nvPr/>
        </p:nvSpPr>
        <p:spPr bwMode="auto">
          <a:xfrm>
            <a:off x="955038" y="4665871"/>
            <a:ext cx="2708575" cy="54627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a:latin typeface="Century Gothic" panose="020B0502020202020204" pitchFamily="34" charset="0"/>
                <a:ea typeface="Calibri"/>
                <a:cs typeface="Times New Roman"/>
              </a:rPr>
              <a:t>gedurende</a:t>
            </a:r>
          </a:p>
        </p:txBody>
      </p:sp>
      <p:sp>
        <p:nvSpPr>
          <p:cNvPr id="14" name="Text Box 14">
            <a:extLst>
              <a:ext uri="{FF2B5EF4-FFF2-40B4-BE49-F238E27FC236}">
                <a16:creationId xmlns:a16="http://schemas.microsoft.com/office/drawing/2014/main" id="{B7594A3B-3117-84CE-C300-FB96E5ED269D}"/>
              </a:ext>
            </a:extLst>
          </p:cNvPr>
          <p:cNvSpPr txBox="1"/>
          <p:nvPr/>
        </p:nvSpPr>
        <p:spPr>
          <a:xfrm>
            <a:off x="5995311" y="3587179"/>
            <a:ext cx="2376264"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5" name="Tekstvak 2">
            <a:extLst>
              <a:ext uri="{FF2B5EF4-FFF2-40B4-BE49-F238E27FC236}">
                <a16:creationId xmlns:a16="http://schemas.microsoft.com/office/drawing/2014/main" id="{6EA1F8B7-D4BC-D8B0-E6FD-F33ECB45A1DD}"/>
              </a:ext>
            </a:extLst>
          </p:cNvPr>
          <p:cNvSpPr txBox="1">
            <a:spLocks noChangeArrowheads="1"/>
          </p:cNvSpPr>
          <p:nvPr/>
        </p:nvSpPr>
        <p:spPr bwMode="auto">
          <a:xfrm>
            <a:off x="5868144" y="3566693"/>
            <a:ext cx="2611398" cy="547206"/>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a:latin typeface="Century Gothic" panose="020B0502020202020204" pitchFamily="34" charset="0"/>
                <a:ea typeface="Calibri"/>
                <a:cs typeface="Times New Roman"/>
              </a:rPr>
              <a:t>na afloop</a:t>
            </a:r>
          </a:p>
        </p:txBody>
      </p:sp>
      <p:sp>
        <p:nvSpPr>
          <p:cNvPr id="16" name="Text Box 14">
            <a:extLst>
              <a:ext uri="{FF2B5EF4-FFF2-40B4-BE49-F238E27FC236}">
                <a16:creationId xmlns:a16="http://schemas.microsoft.com/office/drawing/2014/main" id="{F53F294D-65CC-23A5-E4A1-B2132FCF814C}"/>
              </a:ext>
            </a:extLst>
          </p:cNvPr>
          <p:cNvSpPr txBox="1"/>
          <p:nvPr/>
        </p:nvSpPr>
        <p:spPr>
          <a:xfrm>
            <a:off x="591201" y="5598518"/>
            <a:ext cx="4235368" cy="502925"/>
          </a:xfrm>
          <a:prstGeom prst="rect">
            <a:avLst/>
          </a:prstGeom>
          <a:solidFill>
            <a:srgbClr val="F7FBF7"/>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2800">
                <a:effectLst/>
                <a:latin typeface="Century Gothic"/>
                <a:ea typeface="Calibri"/>
                <a:cs typeface="Times New Roman"/>
              </a:rPr>
              <a:t> </a:t>
            </a:r>
            <a:endParaRPr lang="nl-NL" sz="1100">
              <a:effectLst/>
              <a:ea typeface="Calibri"/>
              <a:cs typeface="Times New Roman"/>
            </a:endParaRPr>
          </a:p>
        </p:txBody>
      </p:sp>
      <p:sp>
        <p:nvSpPr>
          <p:cNvPr id="17" name="Tekstvak 2">
            <a:extLst>
              <a:ext uri="{FF2B5EF4-FFF2-40B4-BE49-F238E27FC236}">
                <a16:creationId xmlns:a16="http://schemas.microsoft.com/office/drawing/2014/main" id="{AB86235B-CBC0-F9DB-29F4-F23367831B1B}"/>
              </a:ext>
            </a:extLst>
          </p:cNvPr>
          <p:cNvSpPr txBox="1">
            <a:spLocks noChangeArrowheads="1"/>
          </p:cNvSpPr>
          <p:nvPr/>
        </p:nvSpPr>
        <p:spPr bwMode="auto">
          <a:xfrm>
            <a:off x="616631" y="5597390"/>
            <a:ext cx="4235365" cy="389827"/>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nl-NL" sz="2400">
                <a:effectLst/>
                <a:latin typeface="Century Gothic" panose="020B0502020202020204" pitchFamily="34" charset="0"/>
                <a:ea typeface="Calibri"/>
                <a:cs typeface="Times New Roman"/>
              </a:rPr>
              <a:t>= tijdens, in de periode van</a:t>
            </a:r>
            <a:endParaRPr lang="nl-NL" sz="1050">
              <a:effectLst/>
              <a:latin typeface="Century Gothic" panose="020B0502020202020204" pitchFamily="34" charset="0"/>
              <a:ea typeface="Calibri"/>
              <a:cs typeface="Times New Roman"/>
            </a:endParaRPr>
          </a:p>
        </p:txBody>
      </p:sp>
      <p:grpSp>
        <p:nvGrpSpPr>
          <p:cNvPr id="20" name="Groep 19">
            <a:extLst>
              <a:ext uri="{FF2B5EF4-FFF2-40B4-BE49-F238E27FC236}">
                <a16:creationId xmlns:a16="http://schemas.microsoft.com/office/drawing/2014/main" id="{3DD05F28-AA89-0131-F5E3-45BE92293371}"/>
              </a:ext>
            </a:extLst>
          </p:cNvPr>
          <p:cNvGrpSpPr/>
          <p:nvPr/>
        </p:nvGrpSpPr>
        <p:grpSpPr>
          <a:xfrm>
            <a:off x="242474" y="75959"/>
            <a:ext cx="8939322" cy="6469365"/>
            <a:chOff x="242474" y="75959"/>
            <a:chExt cx="8939322" cy="6469365"/>
          </a:xfrm>
        </p:grpSpPr>
        <p:sp>
          <p:nvSpPr>
            <p:cNvPr id="2" name="Rechthoek 1">
              <a:extLst>
                <a:ext uri="{FF2B5EF4-FFF2-40B4-BE49-F238E27FC236}">
                  <a16:creationId xmlns:a16="http://schemas.microsoft.com/office/drawing/2014/main" id="{2D4A0FF4-BECA-A378-7B12-5819D371C604}"/>
                </a:ext>
              </a:extLst>
            </p:cNvPr>
            <p:cNvSpPr/>
            <p:nvPr/>
          </p:nvSpPr>
          <p:spPr>
            <a:xfrm>
              <a:off x="251520" y="260648"/>
              <a:ext cx="8712968" cy="612068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Rechthoek 2">
              <a:extLst>
                <a:ext uri="{FF2B5EF4-FFF2-40B4-BE49-F238E27FC236}">
                  <a16:creationId xmlns:a16="http://schemas.microsoft.com/office/drawing/2014/main" id="{1AC5F24A-9305-2F99-6F31-E8F5EEC6F890}"/>
                </a:ext>
              </a:extLst>
            </p:cNvPr>
            <p:cNvSpPr/>
            <p:nvPr/>
          </p:nvSpPr>
          <p:spPr>
            <a:xfrm rot="19503565">
              <a:off x="8607157"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echthoek 5">
              <a:extLst>
                <a:ext uri="{FF2B5EF4-FFF2-40B4-BE49-F238E27FC236}">
                  <a16:creationId xmlns:a16="http://schemas.microsoft.com/office/drawing/2014/main" id="{F026226A-2807-B1CD-BF64-FACF1E2F4641}"/>
                </a:ext>
              </a:extLst>
            </p:cNvPr>
            <p:cNvSpPr/>
            <p:nvPr/>
          </p:nvSpPr>
          <p:spPr>
            <a:xfrm rot="2811539">
              <a:off x="43182"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C399BE85-7FBA-A560-013D-7930B8F3BBAD}"/>
                </a:ext>
              </a:extLst>
            </p:cNvPr>
            <p:cNvSpPr/>
            <p:nvPr/>
          </p:nvSpPr>
          <p:spPr>
            <a:xfrm rot="8002306">
              <a:off x="73955" y="27578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6">
              <a:extLst>
                <a:ext uri="{FF2B5EF4-FFF2-40B4-BE49-F238E27FC236}">
                  <a16:creationId xmlns:a16="http://schemas.microsoft.com/office/drawing/2014/main" id="{023679E2-F54E-E741-63D0-CCFB05962C3C}"/>
                </a:ext>
              </a:extLst>
            </p:cNvPr>
            <p:cNvSpPr/>
            <p:nvPr/>
          </p:nvSpPr>
          <p:spPr>
            <a:xfrm rot="2811539">
              <a:off x="8581910" y="275251"/>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cxnSp>
        <p:nvCxnSpPr>
          <p:cNvPr id="21" name="Rechte verbindingslijn 20">
            <a:extLst>
              <a:ext uri="{FF2B5EF4-FFF2-40B4-BE49-F238E27FC236}">
                <a16:creationId xmlns:a16="http://schemas.microsoft.com/office/drawing/2014/main" id="{B84B33EF-2A54-99B2-FEF8-27486B72F624}"/>
              </a:ext>
            </a:extLst>
          </p:cNvPr>
          <p:cNvCxnSpPr>
            <a:cxnSpLocks/>
          </p:cNvCxnSpPr>
          <p:nvPr/>
        </p:nvCxnSpPr>
        <p:spPr>
          <a:xfrm>
            <a:off x="251520" y="5484841"/>
            <a:ext cx="4328892" cy="0"/>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23" name="Rechte verbindingslijn 22">
            <a:extLst>
              <a:ext uri="{FF2B5EF4-FFF2-40B4-BE49-F238E27FC236}">
                <a16:creationId xmlns:a16="http://schemas.microsoft.com/office/drawing/2014/main" id="{450FAC25-93FA-21DB-FB43-C33AEEC4D823}"/>
              </a:ext>
            </a:extLst>
          </p:cNvPr>
          <p:cNvCxnSpPr>
            <a:cxnSpLocks/>
          </p:cNvCxnSpPr>
          <p:nvPr/>
        </p:nvCxnSpPr>
        <p:spPr>
          <a:xfrm>
            <a:off x="4572000" y="4365104"/>
            <a:ext cx="4375577" cy="0"/>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31" name="Rechte verbindingslijn 30">
            <a:extLst>
              <a:ext uri="{FF2B5EF4-FFF2-40B4-BE49-F238E27FC236}">
                <a16:creationId xmlns:a16="http://schemas.microsoft.com/office/drawing/2014/main" id="{42EA45F8-30F7-A026-CB94-761B35BAF874}"/>
              </a:ext>
            </a:extLst>
          </p:cNvPr>
          <p:cNvCxnSpPr>
            <a:cxnSpLocks/>
          </p:cNvCxnSpPr>
          <p:nvPr/>
        </p:nvCxnSpPr>
        <p:spPr>
          <a:xfrm>
            <a:off x="4580412" y="4365104"/>
            <a:ext cx="0" cy="1119737"/>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sp>
        <p:nvSpPr>
          <p:cNvPr id="4" name="Text Box 14">
            <a:extLst>
              <a:ext uri="{FF2B5EF4-FFF2-40B4-BE49-F238E27FC236}">
                <a16:creationId xmlns:a16="http://schemas.microsoft.com/office/drawing/2014/main" id="{D36CDCC8-D80A-3CA3-9903-EC310613197D}"/>
              </a:ext>
            </a:extLst>
          </p:cNvPr>
          <p:cNvSpPr txBox="1"/>
          <p:nvPr/>
        </p:nvSpPr>
        <p:spPr>
          <a:xfrm>
            <a:off x="415709" y="487538"/>
            <a:ext cx="7108619" cy="729356"/>
          </a:xfrm>
          <a:prstGeom prst="rect">
            <a:avLst/>
          </a:prstGeom>
          <a:noFill/>
          <a:ln w="28575">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2400" i="1" u="sng">
                <a:solidFill>
                  <a:srgbClr val="387038"/>
                </a:solidFill>
                <a:effectLst/>
                <a:latin typeface="Century Gothic" panose="020B0502020202020204" pitchFamily="34" charset="0"/>
                <a:ea typeface="Calibri"/>
                <a:cs typeface="Times New Roman"/>
              </a:rPr>
              <a:t>Gedurende</a:t>
            </a:r>
            <a:r>
              <a:rPr lang="nl-NL" sz="2400" i="1">
                <a:solidFill>
                  <a:srgbClr val="387038"/>
                </a:solidFill>
                <a:effectLst/>
                <a:latin typeface="Century Gothic" panose="020B0502020202020204" pitchFamily="34" charset="0"/>
                <a:ea typeface="Calibri"/>
                <a:cs typeface="Times New Roman"/>
              </a:rPr>
              <a:t> de nacht, vroor het 10 graden en bevroor de limonade. Na afloop was er een ijsje ontstaan..</a:t>
            </a:r>
            <a:endParaRPr lang="nl-NL" sz="2400">
              <a:effectLst/>
              <a:ea typeface="Calibri"/>
              <a:cs typeface="Times New Roman"/>
            </a:endParaRPr>
          </a:p>
        </p:txBody>
      </p:sp>
      <p:pic>
        <p:nvPicPr>
          <p:cNvPr id="10" name="Afbeelding 9">
            <a:extLst>
              <a:ext uri="{FF2B5EF4-FFF2-40B4-BE49-F238E27FC236}">
                <a16:creationId xmlns:a16="http://schemas.microsoft.com/office/drawing/2014/main" id="{DC9C5A57-469E-2292-538C-C2214230914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944619" y="1690071"/>
            <a:ext cx="2380253" cy="2882792"/>
          </a:xfrm>
          <a:prstGeom prst="rect">
            <a:avLst/>
          </a:prstGeom>
        </p:spPr>
      </p:pic>
      <p:pic>
        <p:nvPicPr>
          <p:cNvPr id="12" name="Afbeelding 11">
            <a:extLst>
              <a:ext uri="{FF2B5EF4-FFF2-40B4-BE49-F238E27FC236}">
                <a16:creationId xmlns:a16="http://schemas.microsoft.com/office/drawing/2014/main" id="{3D6D9DF7-7D40-073B-0549-A97AD2BD883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15511" y="1387717"/>
            <a:ext cx="1983870" cy="2116237"/>
          </a:xfrm>
          <a:prstGeom prst="rect">
            <a:avLst/>
          </a:prstGeom>
        </p:spPr>
      </p:pic>
    </p:spTree>
    <p:extLst>
      <p:ext uri="{BB962C8B-B14F-4D97-AF65-F5344CB8AC3E}">
        <p14:creationId xmlns:p14="http://schemas.microsoft.com/office/powerpoint/2010/main" val="33592856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7" name="Rechte verbindingslijn 26">
            <a:extLst>
              <a:ext uri="{FF2B5EF4-FFF2-40B4-BE49-F238E27FC236}">
                <a16:creationId xmlns:a16="http://schemas.microsoft.com/office/drawing/2014/main" id="{EC90AE0F-5DD8-2D25-C999-5E0CC65E11C5}"/>
              </a:ext>
            </a:extLst>
          </p:cNvPr>
          <p:cNvCxnSpPr>
            <a:cxnSpLocks/>
          </p:cNvCxnSpPr>
          <p:nvPr/>
        </p:nvCxnSpPr>
        <p:spPr>
          <a:xfrm flipH="1">
            <a:off x="4252369" y="1101720"/>
            <a:ext cx="1098062" cy="1782000"/>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35" name="Rechte verbindingslijn 34">
            <a:extLst>
              <a:ext uri="{FF2B5EF4-FFF2-40B4-BE49-F238E27FC236}">
                <a16:creationId xmlns:a16="http://schemas.microsoft.com/office/drawing/2014/main" id="{CE56632D-29A3-57BD-3F64-DEB16784BD0A}"/>
              </a:ext>
            </a:extLst>
          </p:cNvPr>
          <p:cNvCxnSpPr>
            <a:cxnSpLocks/>
          </p:cNvCxnSpPr>
          <p:nvPr/>
        </p:nvCxnSpPr>
        <p:spPr>
          <a:xfrm flipV="1">
            <a:off x="2592768" y="3767462"/>
            <a:ext cx="1492371" cy="1574229"/>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29" name="Rechte verbindingslijn 28">
            <a:extLst>
              <a:ext uri="{FF2B5EF4-FFF2-40B4-BE49-F238E27FC236}">
                <a16:creationId xmlns:a16="http://schemas.microsoft.com/office/drawing/2014/main" id="{10445519-6BAB-CA4B-0B0C-EF80D4D34E4C}"/>
              </a:ext>
            </a:extLst>
          </p:cNvPr>
          <p:cNvCxnSpPr>
            <a:cxnSpLocks/>
          </p:cNvCxnSpPr>
          <p:nvPr/>
        </p:nvCxnSpPr>
        <p:spPr>
          <a:xfrm flipH="1" flipV="1">
            <a:off x="3935729" y="3714168"/>
            <a:ext cx="2004423" cy="1866371"/>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sp>
        <p:nvSpPr>
          <p:cNvPr id="38" name="Text Box 14">
            <a:extLst>
              <a:ext uri="{FF2B5EF4-FFF2-40B4-BE49-F238E27FC236}">
                <a16:creationId xmlns:a16="http://schemas.microsoft.com/office/drawing/2014/main" id="{3CBDA22D-CED2-6442-8EC6-72FF03E2163E}"/>
              </a:ext>
            </a:extLst>
          </p:cNvPr>
          <p:cNvSpPr txBox="1"/>
          <p:nvPr/>
        </p:nvSpPr>
        <p:spPr>
          <a:xfrm>
            <a:off x="410286" y="5220418"/>
            <a:ext cx="4755194" cy="1062210"/>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pic>
        <p:nvPicPr>
          <p:cNvPr id="5" name="Afbeelding 4">
            <a:extLst>
              <a:ext uri="{FF2B5EF4-FFF2-40B4-BE49-F238E27FC236}">
                <a16:creationId xmlns:a16="http://schemas.microsoft.com/office/drawing/2014/main" id="{23CB734B-9971-DB51-3DED-572F252173A5}"/>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7668344" y="6408486"/>
            <a:ext cx="1152129" cy="449513"/>
          </a:xfrm>
          <a:prstGeom prst="rect">
            <a:avLst/>
          </a:prstGeom>
        </p:spPr>
      </p:pic>
      <p:sp>
        <p:nvSpPr>
          <p:cNvPr id="18" name="Text Box 14">
            <a:extLst>
              <a:ext uri="{FF2B5EF4-FFF2-40B4-BE49-F238E27FC236}">
                <a16:creationId xmlns:a16="http://schemas.microsoft.com/office/drawing/2014/main" id="{85D7DD60-F4AA-AD34-A265-146B167D02FE}"/>
              </a:ext>
            </a:extLst>
          </p:cNvPr>
          <p:cNvSpPr txBox="1"/>
          <p:nvPr/>
        </p:nvSpPr>
        <p:spPr>
          <a:xfrm>
            <a:off x="3543912" y="575372"/>
            <a:ext cx="5258091" cy="751715"/>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4" name="Text Box 14">
            <a:extLst>
              <a:ext uri="{FF2B5EF4-FFF2-40B4-BE49-F238E27FC236}">
                <a16:creationId xmlns:a16="http://schemas.microsoft.com/office/drawing/2014/main" id="{B7594A3B-3117-84CE-C300-FB96E5ED269D}"/>
              </a:ext>
            </a:extLst>
          </p:cNvPr>
          <p:cNvSpPr txBox="1"/>
          <p:nvPr/>
        </p:nvSpPr>
        <p:spPr>
          <a:xfrm>
            <a:off x="5563554" y="5181662"/>
            <a:ext cx="3325701" cy="939112"/>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5" name="Tekstvak 2">
            <a:extLst>
              <a:ext uri="{FF2B5EF4-FFF2-40B4-BE49-F238E27FC236}">
                <a16:creationId xmlns:a16="http://schemas.microsoft.com/office/drawing/2014/main" id="{6EA1F8B7-D4BC-D8B0-E6FD-F33ECB45A1DD}"/>
              </a:ext>
            </a:extLst>
          </p:cNvPr>
          <p:cNvSpPr txBox="1">
            <a:spLocks noChangeArrowheads="1"/>
          </p:cNvSpPr>
          <p:nvPr/>
        </p:nvSpPr>
        <p:spPr bwMode="auto">
          <a:xfrm>
            <a:off x="3403675" y="751442"/>
            <a:ext cx="5560813" cy="547206"/>
          </a:xfrm>
          <a:prstGeom prst="rect">
            <a:avLst/>
          </a:prstGeom>
          <a:noFill/>
          <a:ln w="9525">
            <a:noFill/>
            <a:miter lim="800000"/>
            <a:headEnd/>
            <a:tailEnd/>
          </a:ln>
        </p:spPr>
        <p:txBody>
          <a:bodyPr rot="0" vert="horz" wrap="square" lIns="91440" tIns="45720" rIns="91440" bIns="45720" anchor="t" anchorCtr="0">
            <a:noAutofit/>
          </a:bodyPr>
          <a:lstStyle/>
          <a:p>
            <a:pPr algn="ctr">
              <a:lnSpc>
                <a:spcPct val="70000"/>
              </a:lnSpc>
              <a:spcAft>
                <a:spcPts val="800"/>
              </a:spcAft>
            </a:pPr>
            <a:r>
              <a:rPr lang="nl-NL" sz="3600">
                <a:latin typeface="Century Gothic" panose="020B0502020202020204" pitchFamily="34" charset="0"/>
                <a:ea typeface="Calibri"/>
                <a:cs typeface="Times New Roman"/>
              </a:rPr>
              <a:t>de 10</a:t>
            </a:r>
            <a:r>
              <a:rPr lang="nl-NL" sz="3600" baseline="30000">
                <a:latin typeface="Century Gothic" panose="020B0502020202020204" pitchFamily="34" charset="0"/>
                <a:ea typeface="Calibri"/>
                <a:cs typeface="Times New Roman"/>
              </a:rPr>
              <a:t>e</a:t>
            </a:r>
            <a:r>
              <a:rPr lang="nl-NL" sz="3600">
                <a:latin typeface="Century Gothic" panose="020B0502020202020204" pitchFamily="34" charset="0"/>
                <a:ea typeface="Calibri"/>
                <a:cs typeface="Times New Roman"/>
              </a:rPr>
              <a:t> editie van SAIL</a:t>
            </a:r>
          </a:p>
        </p:txBody>
      </p:sp>
      <p:grpSp>
        <p:nvGrpSpPr>
          <p:cNvPr id="20" name="Groep 19">
            <a:extLst>
              <a:ext uri="{FF2B5EF4-FFF2-40B4-BE49-F238E27FC236}">
                <a16:creationId xmlns:a16="http://schemas.microsoft.com/office/drawing/2014/main" id="{3DD05F28-AA89-0131-F5E3-45BE92293371}"/>
              </a:ext>
            </a:extLst>
          </p:cNvPr>
          <p:cNvGrpSpPr/>
          <p:nvPr/>
        </p:nvGrpSpPr>
        <p:grpSpPr>
          <a:xfrm>
            <a:off x="242474" y="75959"/>
            <a:ext cx="8939322" cy="6469365"/>
            <a:chOff x="242474" y="75959"/>
            <a:chExt cx="8939322" cy="6469365"/>
          </a:xfrm>
        </p:grpSpPr>
        <p:sp>
          <p:nvSpPr>
            <p:cNvPr id="2" name="Rechthoek 1">
              <a:extLst>
                <a:ext uri="{FF2B5EF4-FFF2-40B4-BE49-F238E27FC236}">
                  <a16:creationId xmlns:a16="http://schemas.microsoft.com/office/drawing/2014/main" id="{2D4A0FF4-BECA-A378-7B12-5819D371C604}"/>
                </a:ext>
              </a:extLst>
            </p:cNvPr>
            <p:cNvSpPr/>
            <p:nvPr/>
          </p:nvSpPr>
          <p:spPr>
            <a:xfrm>
              <a:off x="251520" y="260648"/>
              <a:ext cx="8712968" cy="612068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Rechthoek 2">
              <a:extLst>
                <a:ext uri="{FF2B5EF4-FFF2-40B4-BE49-F238E27FC236}">
                  <a16:creationId xmlns:a16="http://schemas.microsoft.com/office/drawing/2014/main" id="{1AC5F24A-9305-2F99-6F31-E8F5EEC6F890}"/>
                </a:ext>
              </a:extLst>
            </p:cNvPr>
            <p:cNvSpPr/>
            <p:nvPr/>
          </p:nvSpPr>
          <p:spPr>
            <a:xfrm rot="19503565">
              <a:off x="8607157"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echthoek 5">
              <a:extLst>
                <a:ext uri="{FF2B5EF4-FFF2-40B4-BE49-F238E27FC236}">
                  <a16:creationId xmlns:a16="http://schemas.microsoft.com/office/drawing/2014/main" id="{F026226A-2807-B1CD-BF64-FACF1E2F4641}"/>
                </a:ext>
              </a:extLst>
            </p:cNvPr>
            <p:cNvSpPr/>
            <p:nvPr/>
          </p:nvSpPr>
          <p:spPr>
            <a:xfrm rot="2811539">
              <a:off x="43182"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C399BE85-7FBA-A560-013D-7930B8F3BBAD}"/>
                </a:ext>
              </a:extLst>
            </p:cNvPr>
            <p:cNvSpPr/>
            <p:nvPr/>
          </p:nvSpPr>
          <p:spPr>
            <a:xfrm rot="8002306">
              <a:off x="73955" y="27578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6">
              <a:extLst>
                <a:ext uri="{FF2B5EF4-FFF2-40B4-BE49-F238E27FC236}">
                  <a16:creationId xmlns:a16="http://schemas.microsoft.com/office/drawing/2014/main" id="{023679E2-F54E-E741-63D0-CCFB05962C3C}"/>
                </a:ext>
              </a:extLst>
            </p:cNvPr>
            <p:cNvSpPr/>
            <p:nvPr/>
          </p:nvSpPr>
          <p:spPr>
            <a:xfrm rot="2811539">
              <a:off x="8581910" y="275251"/>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4" name="Text Box 14">
            <a:extLst>
              <a:ext uri="{FF2B5EF4-FFF2-40B4-BE49-F238E27FC236}">
                <a16:creationId xmlns:a16="http://schemas.microsoft.com/office/drawing/2014/main" id="{D753C383-62C8-E733-4553-E085527A1FCA}"/>
              </a:ext>
            </a:extLst>
          </p:cNvPr>
          <p:cNvSpPr txBox="1"/>
          <p:nvPr/>
        </p:nvSpPr>
        <p:spPr>
          <a:xfrm>
            <a:off x="2837934" y="2234675"/>
            <a:ext cx="3368394" cy="882708"/>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4800">
                <a:effectLst/>
                <a:latin typeface="Century Gothic"/>
                <a:ea typeface="Calibri"/>
                <a:cs typeface="Times New Roman"/>
              </a:rPr>
              <a:t> </a:t>
            </a:r>
            <a:endParaRPr lang="nl-NL" sz="1100">
              <a:effectLst/>
              <a:ea typeface="Calibri"/>
              <a:cs typeface="Times New Roman"/>
            </a:endParaRPr>
          </a:p>
        </p:txBody>
      </p:sp>
      <p:sp>
        <p:nvSpPr>
          <p:cNvPr id="9" name="Tekstvak 2">
            <a:extLst>
              <a:ext uri="{FF2B5EF4-FFF2-40B4-BE49-F238E27FC236}">
                <a16:creationId xmlns:a16="http://schemas.microsoft.com/office/drawing/2014/main" id="{B5FA4264-9F79-B20D-0826-CEC58E7B74B7}"/>
              </a:ext>
            </a:extLst>
          </p:cNvPr>
          <p:cNvSpPr txBox="1">
            <a:spLocks noChangeArrowheads="1"/>
          </p:cNvSpPr>
          <p:nvPr/>
        </p:nvSpPr>
        <p:spPr bwMode="auto">
          <a:xfrm>
            <a:off x="2872479" y="2204311"/>
            <a:ext cx="3368393" cy="576064"/>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a:latin typeface="Century Gothic" panose="020B0502020202020204" pitchFamily="34" charset="0"/>
                <a:ea typeface="Calibri"/>
                <a:cs typeface="Times New Roman"/>
              </a:rPr>
              <a:t>de editie</a:t>
            </a:r>
            <a:endParaRPr lang="nl-NL" sz="5400" b="1">
              <a:effectLst/>
              <a:latin typeface="Century Gothic" panose="020B0502020202020204" pitchFamily="34" charset="0"/>
              <a:ea typeface="Calibri"/>
              <a:cs typeface="Times New Roman"/>
            </a:endParaRPr>
          </a:p>
        </p:txBody>
      </p:sp>
      <p:sp>
        <p:nvSpPr>
          <p:cNvPr id="10" name="Text Box 14">
            <a:extLst>
              <a:ext uri="{FF2B5EF4-FFF2-40B4-BE49-F238E27FC236}">
                <a16:creationId xmlns:a16="http://schemas.microsoft.com/office/drawing/2014/main" id="{B37FADB8-F5A5-F448-15A7-6A630939BCDC}"/>
              </a:ext>
            </a:extLst>
          </p:cNvPr>
          <p:cNvSpPr txBox="1"/>
          <p:nvPr/>
        </p:nvSpPr>
        <p:spPr>
          <a:xfrm>
            <a:off x="1823332" y="3117383"/>
            <a:ext cx="4382996" cy="1047214"/>
          </a:xfrm>
          <a:prstGeom prst="rect">
            <a:avLst/>
          </a:prstGeom>
          <a:solidFill>
            <a:srgbClr val="F7FBF7"/>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2800">
                <a:effectLst/>
                <a:latin typeface="Century Gothic"/>
                <a:ea typeface="Calibri"/>
                <a:cs typeface="Times New Roman"/>
              </a:rPr>
              <a:t> </a:t>
            </a:r>
            <a:endParaRPr lang="nl-NL" sz="1100">
              <a:effectLst/>
              <a:ea typeface="Calibri"/>
              <a:cs typeface="Times New Roman"/>
            </a:endParaRPr>
          </a:p>
        </p:txBody>
      </p:sp>
      <p:sp>
        <p:nvSpPr>
          <p:cNvPr id="11" name="Tekstvak 2">
            <a:extLst>
              <a:ext uri="{FF2B5EF4-FFF2-40B4-BE49-F238E27FC236}">
                <a16:creationId xmlns:a16="http://schemas.microsoft.com/office/drawing/2014/main" id="{2D5226DB-4490-ECD5-880A-CDAB0447C263}"/>
              </a:ext>
            </a:extLst>
          </p:cNvPr>
          <p:cNvSpPr txBox="1">
            <a:spLocks noChangeArrowheads="1"/>
          </p:cNvSpPr>
          <p:nvPr/>
        </p:nvSpPr>
        <p:spPr bwMode="auto">
          <a:xfrm>
            <a:off x="1905410" y="3131899"/>
            <a:ext cx="4382996" cy="746151"/>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nl-NL" sz="2800">
                <a:effectLst/>
                <a:latin typeface="Century Gothic" panose="020B0502020202020204" pitchFamily="34" charset="0"/>
                <a:ea typeface="Calibri"/>
                <a:cs typeface="Times New Roman"/>
              </a:rPr>
              <a:t>= de keer dat een evenement plaatsvindt</a:t>
            </a:r>
            <a:endParaRPr lang="nl-NL" sz="1100">
              <a:effectLst/>
              <a:latin typeface="Century Gothic" panose="020B0502020202020204" pitchFamily="34" charset="0"/>
              <a:ea typeface="Calibri"/>
              <a:cs typeface="Times New Roman"/>
            </a:endParaRPr>
          </a:p>
        </p:txBody>
      </p:sp>
      <p:sp>
        <p:nvSpPr>
          <p:cNvPr id="37" name="Tekstvak 2">
            <a:extLst>
              <a:ext uri="{FF2B5EF4-FFF2-40B4-BE49-F238E27FC236}">
                <a16:creationId xmlns:a16="http://schemas.microsoft.com/office/drawing/2014/main" id="{D8702E23-C11D-15EC-CCC7-584CB8E8F0E8}"/>
              </a:ext>
            </a:extLst>
          </p:cNvPr>
          <p:cNvSpPr txBox="1">
            <a:spLocks noChangeArrowheads="1"/>
          </p:cNvSpPr>
          <p:nvPr/>
        </p:nvSpPr>
        <p:spPr bwMode="auto">
          <a:xfrm>
            <a:off x="317544" y="5149998"/>
            <a:ext cx="4847936" cy="547206"/>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a:latin typeface="Century Gothic" panose="020B0502020202020204" pitchFamily="34" charset="0"/>
                <a:ea typeface="Calibri"/>
                <a:cs typeface="Times New Roman"/>
              </a:rPr>
              <a:t>de 72</a:t>
            </a:r>
            <a:r>
              <a:rPr lang="nl-NL" sz="3600" baseline="30000">
                <a:latin typeface="Century Gothic" panose="020B0502020202020204" pitchFamily="34" charset="0"/>
                <a:ea typeface="Calibri"/>
                <a:cs typeface="Times New Roman"/>
              </a:rPr>
              <a:t>e</a:t>
            </a:r>
            <a:r>
              <a:rPr lang="nl-NL" sz="3600">
                <a:latin typeface="Century Gothic" panose="020B0502020202020204" pitchFamily="34" charset="0"/>
                <a:ea typeface="Calibri"/>
                <a:cs typeface="Times New Roman"/>
              </a:rPr>
              <a:t> editie van de Kinderboekenweek</a:t>
            </a:r>
          </a:p>
        </p:txBody>
      </p:sp>
      <p:pic>
        <p:nvPicPr>
          <p:cNvPr id="16" name="Afbeelding 15" descr="Afbeelding met persoon, sport, kleding, groep&#10;&#10;Door AI gegenereerde inhoud is mogelijk onjuist.">
            <a:extLst>
              <a:ext uri="{FF2B5EF4-FFF2-40B4-BE49-F238E27FC236}">
                <a16:creationId xmlns:a16="http://schemas.microsoft.com/office/drawing/2014/main" id="{09501304-C609-0BCB-DE16-DB1602FCD914}"/>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338226" y="3387885"/>
            <a:ext cx="2531003" cy="1690710"/>
          </a:xfrm>
          <a:prstGeom prst="rect">
            <a:avLst/>
          </a:prstGeom>
        </p:spPr>
      </p:pic>
      <p:pic>
        <p:nvPicPr>
          <p:cNvPr id="17" name="Afbeelding 16">
            <a:extLst>
              <a:ext uri="{FF2B5EF4-FFF2-40B4-BE49-F238E27FC236}">
                <a16:creationId xmlns:a16="http://schemas.microsoft.com/office/drawing/2014/main" id="{6CEAA3AA-31A7-AD5F-8EE4-7253314AE86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a:off x="490908" y="406905"/>
            <a:ext cx="1868431" cy="2155881"/>
          </a:xfrm>
          <a:prstGeom prst="rect">
            <a:avLst/>
          </a:prstGeom>
        </p:spPr>
      </p:pic>
      <p:sp>
        <p:nvSpPr>
          <p:cNvPr id="13" name="Tekstvak 2">
            <a:extLst>
              <a:ext uri="{FF2B5EF4-FFF2-40B4-BE49-F238E27FC236}">
                <a16:creationId xmlns:a16="http://schemas.microsoft.com/office/drawing/2014/main" id="{4985FF45-EE56-11C3-E0CC-6BBB359031C0}"/>
              </a:ext>
            </a:extLst>
          </p:cNvPr>
          <p:cNvSpPr txBox="1">
            <a:spLocks noChangeArrowheads="1"/>
          </p:cNvSpPr>
          <p:nvPr/>
        </p:nvSpPr>
        <p:spPr bwMode="auto">
          <a:xfrm>
            <a:off x="5776276" y="5282336"/>
            <a:ext cx="3108509" cy="546270"/>
          </a:xfrm>
          <a:prstGeom prst="rect">
            <a:avLst/>
          </a:prstGeom>
          <a:noFill/>
          <a:ln w="9525">
            <a:noFill/>
            <a:miter lim="800000"/>
            <a:headEnd/>
            <a:tailEnd/>
          </a:ln>
        </p:spPr>
        <p:txBody>
          <a:bodyPr rot="0" vert="horz" wrap="square" lIns="91440" tIns="45720" rIns="91440" bIns="45720" anchor="t" anchorCtr="0">
            <a:noAutofit/>
          </a:bodyPr>
          <a:lstStyle/>
          <a:p>
            <a:pPr algn="ctr">
              <a:lnSpc>
                <a:spcPct val="70000"/>
              </a:lnSpc>
              <a:spcAft>
                <a:spcPts val="800"/>
              </a:spcAft>
            </a:pPr>
            <a:r>
              <a:rPr lang="nl-NL" sz="3600">
                <a:latin typeface="Century Gothic" panose="020B0502020202020204" pitchFamily="34" charset="0"/>
                <a:ea typeface="Calibri"/>
                <a:cs typeface="Times New Roman"/>
              </a:rPr>
              <a:t>de WK editie van 2019</a:t>
            </a:r>
          </a:p>
        </p:txBody>
      </p:sp>
      <p:pic>
        <p:nvPicPr>
          <p:cNvPr id="24" name="Afbeelding 23">
            <a:extLst>
              <a:ext uri="{FF2B5EF4-FFF2-40B4-BE49-F238E27FC236}">
                <a16:creationId xmlns:a16="http://schemas.microsoft.com/office/drawing/2014/main" id="{85170301-E72E-5CE9-F97D-93D489618A31}"/>
              </a:ext>
            </a:extLst>
          </p:cNvPr>
          <p:cNvPicPr>
            <a:picLocks noChangeAspect="1"/>
          </p:cNvPicPr>
          <p:nvPr/>
        </p:nvPicPr>
        <p:blipFill>
          <a:blip r:embed="rId6" cstate="screen">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48216" y="4081818"/>
            <a:ext cx="1953814" cy="1032970"/>
          </a:xfrm>
          <a:prstGeom prst="rect">
            <a:avLst/>
          </a:prstGeom>
        </p:spPr>
      </p:pic>
    </p:spTree>
    <p:extLst>
      <p:ext uri="{BB962C8B-B14F-4D97-AF65-F5344CB8AC3E}">
        <p14:creationId xmlns:p14="http://schemas.microsoft.com/office/powerpoint/2010/main" val="23924724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A24586-D962-609D-81C6-B084286A50A3}"/>
            </a:ext>
          </a:extLst>
        </p:cNvPr>
        <p:cNvGrpSpPr/>
        <p:nvPr/>
      </p:nvGrpSpPr>
      <p:grpSpPr>
        <a:xfrm>
          <a:off x="0" y="0"/>
          <a:ext cx="0" cy="0"/>
          <a:chOff x="0" y="0"/>
          <a:chExt cx="0" cy="0"/>
        </a:xfrm>
      </p:grpSpPr>
      <p:pic>
        <p:nvPicPr>
          <p:cNvPr id="19" name="Afbeelding 18">
            <a:extLst>
              <a:ext uri="{FF2B5EF4-FFF2-40B4-BE49-F238E27FC236}">
                <a16:creationId xmlns:a16="http://schemas.microsoft.com/office/drawing/2014/main" id="{CD7F160D-85CD-ADA1-FEF7-DA5D8955BA0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359144" y="324047"/>
            <a:ext cx="3240029" cy="3888035"/>
          </a:xfrm>
          <a:prstGeom prst="rect">
            <a:avLst/>
          </a:prstGeom>
        </p:spPr>
      </p:pic>
      <p:cxnSp>
        <p:nvCxnSpPr>
          <p:cNvPr id="27" name="Rechte verbindingslijn 26">
            <a:extLst>
              <a:ext uri="{FF2B5EF4-FFF2-40B4-BE49-F238E27FC236}">
                <a16:creationId xmlns:a16="http://schemas.microsoft.com/office/drawing/2014/main" id="{D2756A59-12FE-02E0-1C3A-570C5E0F8B07}"/>
              </a:ext>
            </a:extLst>
          </p:cNvPr>
          <p:cNvCxnSpPr>
            <a:cxnSpLocks/>
          </p:cNvCxnSpPr>
          <p:nvPr/>
        </p:nvCxnSpPr>
        <p:spPr>
          <a:xfrm flipH="1">
            <a:off x="4252369" y="1101720"/>
            <a:ext cx="1098062" cy="1782000"/>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35" name="Rechte verbindingslijn 34">
            <a:extLst>
              <a:ext uri="{FF2B5EF4-FFF2-40B4-BE49-F238E27FC236}">
                <a16:creationId xmlns:a16="http://schemas.microsoft.com/office/drawing/2014/main" id="{0A08021C-AF85-4B1D-EA1B-972F5CFB297E}"/>
              </a:ext>
            </a:extLst>
          </p:cNvPr>
          <p:cNvCxnSpPr>
            <a:cxnSpLocks/>
          </p:cNvCxnSpPr>
          <p:nvPr/>
        </p:nvCxnSpPr>
        <p:spPr>
          <a:xfrm flipV="1">
            <a:off x="2592768" y="3429000"/>
            <a:ext cx="1763208" cy="1912691"/>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29" name="Rechte verbindingslijn 28">
            <a:extLst>
              <a:ext uri="{FF2B5EF4-FFF2-40B4-BE49-F238E27FC236}">
                <a16:creationId xmlns:a16="http://schemas.microsoft.com/office/drawing/2014/main" id="{78305383-314E-5A48-81DF-2AC6E095224D}"/>
              </a:ext>
            </a:extLst>
          </p:cNvPr>
          <p:cNvCxnSpPr>
            <a:cxnSpLocks/>
          </p:cNvCxnSpPr>
          <p:nvPr/>
        </p:nvCxnSpPr>
        <p:spPr>
          <a:xfrm flipH="1" flipV="1">
            <a:off x="5940152" y="3429000"/>
            <a:ext cx="812118" cy="2291449"/>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sp>
        <p:nvSpPr>
          <p:cNvPr id="38" name="Text Box 14">
            <a:extLst>
              <a:ext uri="{FF2B5EF4-FFF2-40B4-BE49-F238E27FC236}">
                <a16:creationId xmlns:a16="http://schemas.microsoft.com/office/drawing/2014/main" id="{AC364D3C-73F6-4701-AD0D-1615E12E4D2D}"/>
              </a:ext>
            </a:extLst>
          </p:cNvPr>
          <p:cNvSpPr txBox="1"/>
          <p:nvPr/>
        </p:nvSpPr>
        <p:spPr>
          <a:xfrm>
            <a:off x="419810" y="4754990"/>
            <a:ext cx="3397095" cy="1206014"/>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pic>
        <p:nvPicPr>
          <p:cNvPr id="5" name="Afbeelding 4">
            <a:extLst>
              <a:ext uri="{FF2B5EF4-FFF2-40B4-BE49-F238E27FC236}">
                <a16:creationId xmlns:a16="http://schemas.microsoft.com/office/drawing/2014/main" id="{AEB80CAF-8C9B-CBDD-E87F-4C35384B3E5D}"/>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7668344" y="6408486"/>
            <a:ext cx="1152129" cy="449513"/>
          </a:xfrm>
          <a:prstGeom prst="rect">
            <a:avLst/>
          </a:prstGeom>
        </p:spPr>
      </p:pic>
      <p:sp>
        <p:nvSpPr>
          <p:cNvPr id="18" name="Text Box 14">
            <a:extLst>
              <a:ext uri="{FF2B5EF4-FFF2-40B4-BE49-F238E27FC236}">
                <a16:creationId xmlns:a16="http://schemas.microsoft.com/office/drawing/2014/main" id="{CC6A9D74-16B9-BE01-4E1E-746B9FDE1CCF}"/>
              </a:ext>
            </a:extLst>
          </p:cNvPr>
          <p:cNvSpPr txBox="1"/>
          <p:nvPr/>
        </p:nvSpPr>
        <p:spPr>
          <a:xfrm>
            <a:off x="5153899" y="575372"/>
            <a:ext cx="2276565" cy="751715"/>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4" name="Text Box 14">
            <a:extLst>
              <a:ext uri="{FF2B5EF4-FFF2-40B4-BE49-F238E27FC236}">
                <a16:creationId xmlns:a16="http://schemas.microsoft.com/office/drawing/2014/main" id="{F57B030D-DA78-20A7-50A8-BFE6DC817587}"/>
              </a:ext>
            </a:extLst>
          </p:cNvPr>
          <p:cNvSpPr txBox="1"/>
          <p:nvPr/>
        </p:nvSpPr>
        <p:spPr>
          <a:xfrm>
            <a:off x="5563555" y="5509192"/>
            <a:ext cx="2708620" cy="611581"/>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5" name="Tekstvak 2">
            <a:extLst>
              <a:ext uri="{FF2B5EF4-FFF2-40B4-BE49-F238E27FC236}">
                <a16:creationId xmlns:a16="http://schemas.microsoft.com/office/drawing/2014/main" id="{359C25FC-65EB-112F-DDF3-ECA2FF7B4F1D}"/>
              </a:ext>
            </a:extLst>
          </p:cNvPr>
          <p:cNvSpPr txBox="1">
            <a:spLocks noChangeArrowheads="1"/>
          </p:cNvSpPr>
          <p:nvPr/>
        </p:nvSpPr>
        <p:spPr bwMode="auto">
          <a:xfrm>
            <a:off x="3526760" y="748719"/>
            <a:ext cx="5560813" cy="547206"/>
          </a:xfrm>
          <a:prstGeom prst="rect">
            <a:avLst/>
          </a:prstGeom>
          <a:noFill/>
          <a:ln w="9525">
            <a:noFill/>
            <a:miter lim="800000"/>
            <a:headEnd/>
            <a:tailEnd/>
          </a:ln>
        </p:spPr>
        <p:txBody>
          <a:bodyPr rot="0" vert="horz" wrap="square" lIns="91440" tIns="45720" rIns="91440" bIns="45720" anchor="t" anchorCtr="0">
            <a:noAutofit/>
          </a:bodyPr>
          <a:lstStyle/>
          <a:p>
            <a:pPr algn="ctr">
              <a:lnSpc>
                <a:spcPct val="70000"/>
              </a:lnSpc>
              <a:spcAft>
                <a:spcPts val="800"/>
              </a:spcAft>
            </a:pPr>
            <a:r>
              <a:rPr lang="nl-NL" sz="3600">
                <a:latin typeface="Century Gothic" panose="020B0502020202020204" pitchFamily="34" charset="0"/>
                <a:ea typeface="Calibri"/>
                <a:cs typeface="Times New Roman"/>
              </a:rPr>
              <a:t>het idee</a:t>
            </a:r>
          </a:p>
        </p:txBody>
      </p:sp>
      <p:grpSp>
        <p:nvGrpSpPr>
          <p:cNvPr id="20" name="Groep 19">
            <a:extLst>
              <a:ext uri="{FF2B5EF4-FFF2-40B4-BE49-F238E27FC236}">
                <a16:creationId xmlns:a16="http://schemas.microsoft.com/office/drawing/2014/main" id="{F217AF5E-E77C-5AD5-62EC-FE931C8C303B}"/>
              </a:ext>
            </a:extLst>
          </p:cNvPr>
          <p:cNvGrpSpPr/>
          <p:nvPr/>
        </p:nvGrpSpPr>
        <p:grpSpPr>
          <a:xfrm>
            <a:off x="242474" y="75959"/>
            <a:ext cx="8939322" cy="6469365"/>
            <a:chOff x="242474" y="75959"/>
            <a:chExt cx="8939322" cy="6469365"/>
          </a:xfrm>
        </p:grpSpPr>
        <p:sp>
          <p:nvSpPr>
            <p:cNvPr id="2" name="Rechthoek 1">
              <a:extLst>
                <a:ext uri="{FF2B5EF4-FFF2-40B4-BE49-F238E27FC236}">
                  <a16:creationId xmlns:a16="http://schemas.microsoft.com/office/drawing/2014/main" id="{F3D83C9E-C680-77E9-1008-0ACF35BBA018}"/>
                </a:ext>
              </a:extLst>
            </p:cNvPr>
            <p:cNvSpPr/>
            <p:nvPr/>
          </p:nvSpPr>
          <p:spPr>
            <a:xfrm>
              <a:off x="251520" y="260648"/>
              <a:ext cx="8712968" cy="612068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Rechthoek 2">
              <a:extLst>
                <a:ext uri="{FF2B5EF4-FFF2-40B4-BE49-F238E27FC236}">
                  <a16:creationId xmlns:a16="http://schemas.microsoft.com/office/drawing/2014/main" id="{8C41676D-7AC9-293E-2849-2C5B17397973}"/>
                </a:ext>
              </a:extLst>
            </p:cNvPr>
            <p:cNvSpPr/>
            <p:nvPr/>
          </p:nvSpPr>
          <p:spPr>
            <a:xfrm rot="19503565">
              <a:off x="8607157"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echthoek 5">
              <a:extLst>
                <a:ext uri="{FF2B5EF4-FFF2-40B4-BE49-F238E27FC236}">
                  <a16:creationId xmlns:a16="http://schemas.microsoft.com/office/drawing/2014/main" id="{99FB7011-8326-8A5B-A9DE-B249952DE6CF}"/>
                </a:ext>
              </a:extLst>
            </p:cNvPr>
            <p:cNvSpPr/>
            <p:nvPr/>
          </p:nvSpPr>
          <p:spPr>
            <a:xfrm rot="2811539">
              <a:off x="43182"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96CDAB4D-4F7C-12EE-0C03-21C3606A7EEB}"/>
                </a:ext>
              </a:extLst>
            </p:cNvPr>
            <p:cNvSpPr/>
            <p:nvPr/>
          </p:nvSpPr>
          <p:spPr>
            <a:xfrm rot="8002306">
              <a:off x="73955" y="27578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6">
              <a:extLst>
                <a:ext uri="{FF2B5EF4-FFF2-40B4-BE49-F238E27FC236}">
                  <a16:creationId xmlns:a16="http://schemas.microsoft.com/office/drawing/2014/main" id="{D97538D0-5FB4-88E0-1344-1D0F07D157F0}"/>
                </a:ext>
              </a:extLst>
            </p:cNvPr>
            <p:cNvSpPr/>
            <p:nvPr/>
          </p:nvSpPr>
          <p:spPr>
            <a:xfrm rot="2811539">
              <a:off x="8581910" y="275251"/>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4" name="Text Box 14">
            <a:extLst>
              <a:ext uri="{FF2B5EF4-FFF2-40B4-BE49-F238E27FC236}">
                <a16:creationId xmlns:a16="http://schemas.microsoft.com/office/drawing/2014/main" id="{7287F303-835E-D258-B059-D94D739A48CC}"/>
              </a:ext>
            </a:extLst>
          </p:cNvPr>
          <p:cNvSpPr txBox="1"/>
          <p:nvPr/>
        </p:nvSpPr>
        <p:spPr>
          <a:xfrm>
            <a:off x="3782360" y="2234675"/>
            <a:ext cx="3648104" cy="882708"/>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4800">
                <a:effectLst/>
                <a:latin typeface="Century Gothic"/>
                <a:ea typeface="Calibri"/>
                <a:cs typeface="Times New Roman"/>
              </a:rPr>
              <a:t> </a:t>
            </a:r>
            <a:endParaRPr lang="nl-NL" sz="1100">
              <a:effectLst/>
              <a:ea typeface="Calibri"/>
              <a:cs typeface="Times New Roman"/>
            </a:endParaRPr>
          </a:p>
        </p:txBody>
      </p:sp>
      <p:sp>
        <p:nvSpPr>
          <p:cNvPr id="9" name="Tekstvak 2">
            <a:extLst>
              <a:ext uri="{FF2B5EF4-FFF2-40B4-BE49-F238E27FC236}">
                <a16:creationId xmlns:a16="http://schemas.microsoft.com/office/drawing/2014/main" id="{4482C676-80B7-1CBF-9ADF-DDED592FBC5B}"/>
              </a:ext>
            </a:extLst>
          </p:cNvPr>
          <p:cNvSpPr txBox="1">
            <a:spLocks noChangeArrowheads="1"/>
          </p:cNvSpPr>
          <p:nvPr/>
        </p:nvSpPr>
        <p:spPr bwMode="auto">
          <a:xfrm>
            <a:off x="3816905" y="2204311"/>
            <a:ext cx="3648104" cy="576064"/>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a:latin typeface="Century Gothic" panose="020B0502020202020204" pitchFamily="34" charset="0"/>
                <a:ea typeface="Calibri"/>
                <a:cs typeface="Times New Roman"/>
              </a:rPr>
              <a:t>inspireren</a:t>
            </a:r>
            <a:endParaRPr lang="nl-NL" sz="5400" b="1">
              <a:effectLst/>
              <a:latin typeface="Century Gothic" panose="020B0502020202020204" pitchFamily="34" charset="0"/>
              <a:ea typeface="Calibri"/>
              <a:cs typeface="Times New Roman"/>
            </a:endParaRPr>
          </a:p>
        </p:txBody>
      </p:sp>
      <p:sp>
        <p:nvSpPr>
          <p:cNvPr id="10" name="Text Box 14">
            <a:extLst>
              <a:ext uri="{FF2B5EF4-FFF2-40B4-BE49-F238E27FC236}">
                <a16:creationId xmlns:a16="http://schemas.microsoft.com/office/drawing/2014/main" id="{BDC52207-509D-DEF2-B32B-8755E45D239F}"/>
              </a:ext>
            </a:extLst>
          </p:cNvPr>
          <p:cNvSpPr txBox="1"/>
          <p:nvPr/>
        </p:nvSpPr>
        <p:spPr>
          <a:xfrm>
            <a:off x="3782360" y="3117383"/>
            <a:ext cx="4030000" cy="596785"/>
          </a:xfrm>
          <a:prstGeom prst="rect">
            <a:avLst/>
          </a:prstGeom>
          <a:solidFill>
            <a:srgbClr val="F7FBF7"/>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2800">
                <a:effectLst/>
                <a:latin typeface="Century Gothic"/>
                <a:ea typeface="Calibri"/>
                <a:cs typeface="Times New Roman"/>
              </a:rPr>
              <a:t> </a:t>
            </a:r>
            <a:endParaRPr lang="nl-NL" sz="1100">
              <a:effectLst/>
              <a:ea typeface="Calibri"/>
              <a:cs typeface="Times New Roman"/>
            </a:endParaRPr>
          </a:p>
        </p:txBody>
      </p:sp>
      <p:sp>
        <p:nvSpPr>
          <p:cNvPr id="11" name="Tekstvak 2">
            <a:extLst>
              <a:ext uri="{FF2B5EF4-FFF2-40B4-BE49-F238E27FC236}">
                <a16:creationId xmlns:a16="http://schemas.microsoft.com/office/drawing/2014/main" id="{8DE1232B-8688-3FAD-F7B4-CBCD1819B5AB}"/>
              </a:ext>
            </a:extLst>
          </p:cNvPr>
          <p:cNvSpPr txBox="1">
            <a:spLocks noChangeArrowheads="1"/>
          </p:cNvSpPr>
          <p:nvPr/>
        </p:nvSpPr>
        <p:spPr bwMode="auto">
          <a:xfrm>
            <a:off x="3782360" y="3131899"/>
            <a:ext cx="4030000" cy="746151"/>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nl-NL" sz="2800">
                <a:effectLst/>
                <a:latin typeface="Century Gothic" panose="020B0502020202020204" pitchFamily="34" charset="0"/>
                <a:ea typeface="Calibri"/>
                <a:cs typeface="Times New Roman"/>
              </a:rPr>
              <a:t>= op ideeën brengen</a:t>
            </a:r>
            <a:endParaRPr lang="nl-NL" sz="1100">
              <a:effectLst/>
              <a:latin typeface="Century Gothic" panose="020B0502020202020204" pitchFamily="34" charset="0"/>
              <a:ea typeface="Calibri"/>
              <a:cs typeface="Times New Roman"/>
            </a:endParaRPr>
          </a:p>
        </p:txBody>
      </p:sp>
      <p:sp>
        <p:nvSpPr>
          <p:cNvPr id="37" name="Tekstvak 2">
            <a:extLst>
              <a:ext uri="{FF2B5EF4-FFF2-40B4-BE49-F238E27FC236}">
                <a16:creationId xmlns:a16="http://schemas.microsoft.com/office/drawing/2014/main" id="{69A020A3-5F15-311B-729C-51A003EE47D2}"/>
              </a:ext>
            </a:extLst>
          </p:cNvPr>
          <p:cNvSpPr txBox="1">
            <a:spLocks noChangeArrowheads="1"/>
          </p:cNvSpPr>
          <p:nvPr/>
        </p:nvSpPr>
        <p:spPr bwMode="auto">
          <a:xfrm>
            <a:off x="91153" y="4727081"/>
            <a:ext cx="3925301" cy="547206"/>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a:latin typeface="Century Gothic" panose="020B0502020202020204" pitchFamily="34" charset="0"/>
                <a:ea typeface="Calibri"/>
                <a:cs typeface="Times New Roman"/>
              </a:rPr>
              <a:t>het enthousiasme</a:t>
            </a:r>
          </a:p>
        </p:txBody>
      </p:sp>
      <p:sp>
        <p:nvSpPr>
          <p:cNvPr id="13" name="Tekstvak 2">
            <a:extLst>
              <a:ext uri="{FF2B5EF4-FFF2-40B4-BE49-F238E27FC236}">
                <a16:creationId xmlns:a16="http://schemas.microsoft.com/office/drawing/2014/main" id="{ED6B9214-88F4-B327-27EE-4657E59F15F1}"/>
              </a:ext>
            </a:extLst>
          </p:cNvPr>
          <p:cNvSpPr txBox="1">
            <a:spLocks noChangeArrowheads="1"/>
          </p:cNvSpPr>
          <p:nvPr/>
        </p:nvSpPr>
        <p:spPr bwMode="auto">
          <a:xfrm>
            <a:off x="5361392" y="5622586"/>
            <a:ext cx="3108509" cy="546270"/>
          </a:xfrm>
          <a:prstGeom prst="rect">
            <a:avLst/>
          </a:prstGeom>
          <a:noFill/>
          <a:ln w="9525">
            <a:noFill/>
            <a:miter lim="800000"/>
            <a:headEnd/>
            <a:tailEnd/>
          </a:ln>
        </p:spPr>
        <p:txBody>
          <a:bodyPr rot="0" vert="horz" wrap="square" lIns="91440" tIns="45720" rIns="91440" bIns="45720" anchor="t" anchorCtr="0">
            <a:noAutofit/>
          </a:bodyPr>
          <a:lstStyle/>
          <a:p>
            <a:pPr algn="ctr">
              <a:lnSpc>
                <a:spcPct val="70000"/>
              </a:lnSpc>
              <a:spcAft>
                <a:spcPts val="800"/>
              </a:spcAft>
            </a:pPr>
            <a:r>
              <a:rPr lang="nl-NL" sz="3600">
                <a:latin typeface="Century Gothic" panose="020B0502020202020204" pitchFamily="34" charset="0"/>
                <a:ea typeface="Calibri"/>
                <a:cs typeface="Times New Roman"/>
              </a:rPr>
              <a:t>creëren</a:t>
            </a:r>
          </a:p>
        </p:txBody>
      </p:sp>
      <p:pic>
        <p:nvPicPr>
          <p:cNvPr id="22" name="Afbeelding 21" descr="Afbeelding met tekening, schets, clipart, illustratie&#10;&#10;Automatisch gegenereerde beschrijving">
            <a:extLst>
              <a:ext uri="{FF2B5EF4-FFF2-40B4-BE49-F238E27FC236}">
                <a16:creationId xmlns:a16="http://schemas.microsoft.com/office/drawing/2014/main" id="{4D23FCF7-E96C-9EDC-8858-AE7EDB34F7C8}"/>
              </a:ext>
            </a:extLst>
          </p:cNvPr>
          <p:cNvPicPr>
            <a:picLocks noChangeAspect="1"/>
          </p:cNvPicPr>
          <p:nvPr/>
        </p:nvPicPr>
        <p:blipFill rotWithShape="1">
          <a:blip r:embed="rId5" cstate="email">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rot="1645314">
            <a:off x="7506492" y="497747"/>
            <a:ext cx="1027118" cy="1118084"/>
          </a:xfrm>
          <a:prstGeom prst="rect">
            <a:avLst/>
          </a:prstGeom>
        </p:spPr>
      </p:pic>
      <p:pic>
        <p:nvPicPr>
          <p:cNvPr id="25" name="Afbeelding 24">
            <a:extLst>
              <a:ext uri="{FF2B5EF4-FFF2-40B4-BE49-F238E27FC236}">
                <a16:creationId xmlns:a16="http://schemas.microsoft.com/office/drawing/2014/main" id="{B9194D77-CBA1-0E80-3FB4-6975C5FB85AD}"/>
              </a:ext>
            </a:extLst>
          </p:cNvPr>
          <p:cNvPicPr>
            <a:picLocks noChangeAspect="1"/>
          </p:cNvPicPr>
          <p:nvPr/>
        </p:nvPicPr>
        <p:blipFill>
          <a:blip r:embed="rId6" cstate="screen">
            <a:clrChange>
              <a:clrFrom>
                <a:srgbClr val="F3F5F6"/>
              </a:clrFrom>
              <a:clrTo>
                <a:srgbClr val="F3F5F6">
                  <a:alpha val="0"/>
                </a:srgbClr>
              </a:clrTo>
            </a:clrChange>
            <a:extLst>
              <a:ext uri="{28A0092B-C50C-407E-A947-70E740481C1C}">
                <a14:useLocalDpi xmlns:a14="http://schemas.microsoft.com/office/drawing/2010/main" val="0"/>
              </a:ext>
            </a:extLst>
          </a:blip>
          <a:stretch>
            <a:fillRect/>
          </a:stretch>
        </p:blipFill>
        <p:spPr>
          <a:xfrm>
            <a:off x="2483238" y="4324923"/>
            <a:ext cx="3048000" cy="2036064"/>
          </a:xfrm>
          <a:prstGeom prst="rect">
            <a:avLst/>
          </a:prstGeom>
        </p:spPr>
      </p:pic>
      <p:pic>
        <p:nvPicPr>
          <p:cNvPr id="26" name="Afbeelding 25">
            <a:extLst>
              <a:ext uri="{FF2B5EF4-FFF2-40B4-BE49-F238E27FC236}">
                <a16:creationId xmlns:a16="http://schemas.microsoft.com/office/drawing/2014/main" id="{D424C724-889A-C0FB-EEA4-0022090BCDA0}"/>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a:xfrm>
            <a:off x="6685343" y="4349703"/>
            <a:ext cx="2063121" cy="1062809"/>
          </a:xfrm>
          <a:prstGeom prst="rect">
            <a:avLst/>
          </a:prstGeom>
        </p:spPr>
      </p:pic>
    </p:spTree>
    <p:extLst>
      <p:ext uri="{BB962C8B-B14F-4D97-AF65-F5344CB8AC3E}">
        <p14:creationId xmlns:p14="http://schemas.microsoft.com/office/powerpoint/2010/main" val="30214986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710BC8-08B7-DE35-B887-052B8FAE2C12}"/>
            </a:ext>
          </a:extLst>
        </p:cNvPr>
        <p:cNvGrpSpPr/>
        <p:nvPr/>
      </p:nvGrpSpPr>
      <p:grpSpPr>
        <a:xfrm>
          <a:off x="0" y="0"/>
          <a:ext cx="0" cy="0"/>
          <a:chOff x="0" y="0"/>
          <a:chExt cx="0" cy="0"/>
        </a:xfrm>
      </p:grpSpPr>
      <p:pic>
        <p:nvPicPr>
          <p:cNvPr id="16" name="Afbeelding 15">
            <a:extLst>
              <a:ext uri="{FF2B5EF4-FFF2-40B4-BE49-F238E27FC236}">
                <a16:creationId xmlns:a16="http://schemas.microsoft.com/office/drawing/2014/main" id="{0AC64C26-127F-3E23-44EB-6FE4F2DF796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422517" y="412177"/>
            <a:ext cx="4201065" cy="2430668"/>
          </a:xfrm>
          <a:prstGeom prst="rect">
            <a:avLst/>
          </a:prstGeom>
        </p:spPr>
      </p:pic>
      <p:cxnSp>
        <p:nvCxnSpPr>
          <p:cNvPr id="27" name="Rechte verbindingslijn 26">
            <a:extLst>
              <a:ext uri="{FF2B5EF4-FFF2-40B4-BE49-F238E27FC236}">
                <a16:creationId xmlns:a16="http://schemas.microsoft.com/office/drawing/2014/main" id="{AF082788-FBF2-F90B-6A8F-F60C7D731CF5}"/>
              </a:ext>
            </a:extLst>
          </p:cNvPr>
          <p:cNvCxnSpPr>
            <a:cxnSpLocks/>
          </p:cNvCxnSpPr>
          <p:nvPr/>
        </p:nvCxnSpPr>
        <p:spPr>
          <a:xfrm flipH="1">
            <a:off x="5470978" y="1223461"/>
            <a:ext cx="1098062" cy="1782000"/>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29" name="Rechte verbindingslijn 28">
            <a:extLst>
              <a:ext uri="{FF2B5EF4-FFF2-40B4-BE49-F238E27FC236}">
                <a16:creationId xmlns:a16="http://schemas.microsoft.com/office/drawing/2014/main" id="{9DD59E3D-2BD6-C2F7-2612-1EA269077A7D}"/>
              </a:ext>
            </a:extLst>
          </p:cNvPr>
          <p:cNvCxnSpPr>
            <a:cxnSpLocks/>
          </p:cNvCxnSpPr>
          <p:nvPr/>
        </p:nvCxnSpPr>
        <p:spPr>
          <a:xfrm flipH="1" flipV="1">
            <a:off x="6020941" y="3631719"/>
            <a:ext cx="2004423" cy="1866371"/>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pic>
        <p:nvPicPr>
          <p:cNvPr id="5" name="Afbeelding 4">
            <a:extLst>
              <a:ext uri="{FF2B5EF4-FFF2-40B4-BE49-F238E27FC236}">
                <a16:creationId xmlns:a16="http://schemas.microsoft.com/office/drawing/2014/main" id="{1982C208-2AA4-0752-4DBF-FF4C7E56D881}"/>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7668344" y="6408486"/>
            <a:ext cx="1152129" cy="449513"/>
          </a:xfrm>
          <a:prstGeom prst="rect">
            <a:avLst/>
          </a:prstGeom>
        </p:spPr>
      </p:pic>
      <p:sp>
        <p:nvSpPr>
          <p:cNvPr id="18" name="Text Box 14">
            <a:extLst>
              <a:ext uri="{FF2B5EF4-FFF2-40B4-BE49-F238E27FC236}">
                <a16:creationId xmlns:a16="http://schemas.microsoft.com/office/drawing/2014/main" id="{ECE444F9-4D43-32B9-D391-E45E84733B7C}"/>
              </a:ext>
            </a:extLst>
          </p:cNvPr>
          <p:cNvSpPr txBox="1"/>
          <p:nvPr/>
        </p:nvSpPr>
        <p:spPr>
          <a:xfrm>
            <a:off x="5153899" y="575372"/>
            <a:ext cx="2682969" cy="751715"/>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4" name="Text Box 14">
            <a:extLst>
              <a:ext uri="{FF2B5EF4-FFF2-40B4-BE49-F238E27FC236}">
                <a16:creationId xmlns:a16="http://schemas.microsoft.com/office/drawing/2014/main" id="{58E7060B-E134-BD37-2B43-29941754CF61}"/>
              </a:ext>
            </a:extLst>
          </p:cNvPr>
          <p:cNvSpPr txBox="1"/>
          <p:nvPr/>
        </p:nvSpPr>
        <p:spPr>
          <a:xfrm>
            <a:off x="6020940" y="5181662"/>
            <a:ext cx="2868315" cy="646944"/>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5" name="Tekstvak 2">
            <a:extLst>
              <a:ext uri="{FF2B5EF4-FFF2-40B4-BE49-F238E27FC236}">
                <a16:creationId xmlns:a16="http://schemas.microsoft.com/office/drawing/2014/main" id="{3FE3B8F2-0233-79A3-0081-82E865DAD1BC}"/>
              </a:ext>
            </a:extLst>
          </p:cNvPr>
          <p:cNvSpPr txBox="1">
            <a:spLocks noChangeArrowheads="1"/>
          </p:cNvSpPr>
          <p:nvPr/>
        </p:nvSpPr>
        <p:spPr bwMode="auto">
          <a:xfrm>
            <a:off x="3668833" y="750570"/>
            <a:ext cx="5560813" cy="547206"/>
          </a:xfrm>
          <a:prstGeom prst="rect">
            <a:avLst/>
          </a:prstGeom>
          <a:noFill/>
          <a:ln w="9525">
            <a:noFill/>
            <a:miter lim="800000"/>
            <a:headEnd/>
            <a:tailEnd/>
          </a:ln>
        </p:spPr>
        <p:txBody>
          <a:bodyPr rot="0" vert="horz" wrap="square" lIns="91440" tIns="45720" rIns="91440" bIns="45720" anchor="t" anchorCtr="0">
            <a:noAutofit/>
          </a:bodyPr>
          <a:lstStyle/>
          <a:p>
            <a:pPr algn="ctr">
              <a:lnSpc>
                <a:spcPct val="70000"/>
              </a:lnSpc>
              <a:spcAft>
                <a:spcPts val="800"/>
              </a:spcAft>
            </a:pPr>
            <a:r>
              <a:rPr lang="nl-NL" sz="3600">
                <a:latin typeface="Century Gothic" panose="020B0502020202020204" pitchFamily="34" charset="0"/>
                <a:ea typeface="Calibri"/>
                <a:cs typeface="Times New Roman"/>
              </a:rPr>
              <a:t>de spreker</a:t>
            </a:r>
          </a:p>
        </p:txBody>
      </p:sp>
      <p:grpSp>
        <p:nvGrpSpPr>
          <p:cNvPr id="20" name="Groep 19">
            <a:extLst>
              <a:ext uri="{FF2B5EF4-FFF2-40B4-BE49-F238E27FC236}">
                <a16:creationId xmlns:a16="http://schemas.microsoft.com/office/drawing/2014/main" id="{AC1CD0D2-1028-76DE-BF64-DCCCE63973A1}"/>
              </a:ext>
            </a:extLst>
          </p:cNvPr>
          <p:cNvGrpSpPr/>
          <p:nvPr/>
        </p:nvGrpSpPr>
        <p:grpSpPr>
          <a:xfrm>
            <a:off x="242474" y="75959"/>
            <a:ext cx="8939322" cy="6469365"/>
            <a:chOff x="242474" y="75959"/>
            <a:chExt cx="8939322" cy="6469365"/>
          </a:xfrm>
        </p:grpSpPr>
        <p:sp>
          <p:nvSpPr>
            <p:cNvPr id="2" name="Rechthoek 1">
              <a:extLst>
                <a:ext uri="{FF2B5EF4-FFF2-40B4-BE49-F238E27FC236}">
                  <a16:creationId xmlns:a16="http://schemas.microsoft.com/office/drawing/2014/main" id="{34829246-4CA8-C79A-F5DD-89A9DFE26503}"/>
                </a:ext>
              </a:extLst>
            </p:cNvPr>
            <p:cNvSpPr/>
            <p:nvPr/>
          </p:nvSpPr>
          <p:spPr>
            <a:xfrm>
              <a:off x="251520" y="260648"/>
              <a:ext cx="8712968" cy="612068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Rechthoek 2">
              <a:extLst>
                <a:ext uri="{FF2B5EF4-FFF2-40B4-BE49-F238E27FC236}">
                  <a16:creationId xmlns:a16="http://schemas.microsoft.com/office/drawing/2014/main" id="{00B40B28-3561-675C-55C4-C1A12CC28F72}"/>
                </a:ext>
              </a:extLst>
            </p:cNvPr>
            <p:cNvSpPr/>
            <p:nvPr/>
          </p:nvSpPr>
          <p:spPr>
            <a:xfrm rot="19503565">
              <a:off x="8607157"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echthoek 5">
              <a:extLst>
                <a:ext uri="{FF2B5EF4-FFF2-40B4-BE49-F238E27FC236}">
                  <a16:creationId xmlns:a16="http://schemas.microsoft.com/office/drawing/2014/main" id="{D2BC2374-AF9B-2FB1-7F67-84AAB02D7653}"/>
                </a:ext>
              </a:extLst>
            </p:cNvPr>
            <p:cNvSpPr/>
            <p:nvPr/>
          </p:nvSpPr>
          <p:spPr>
            <a:xfrm rot="2811539">
              <a:off x="43182"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86BF2E08-6896-81F4-2D8D-6F8B1B6F1E32}"/>
                </a:ext>
              </a:extLst>
            </p:cNvPr>
            <p:cNvSpPr/>
            <p:nvPr/>
          </p:nvSpPr>
          <p:spPr>
            <a:xfrm rot="8002306">
              <a:off x="73955" y="27578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6">
              <a:extLst>
                <a:ext uri="{FF2B5EF4-FFF2-40B4-BE49-F238E27FC236}">
                  <a16:creationId xmlns:a16="http://schemas.microsoft.com/office/drawing/2014/main" id="{A0716F49-F675-E3FA-6943-F089DD34C96A}"/>
                </a:ext>
              </a:extLst>
            </p:cNvPr>
            <p:cNvSpPr/>
            <p:nvPr/>
          </p:nvSpPr>
          <p:spPr>
            <a:xfrm rot="2811539">
              <a:off x="8581910" y="275251"/>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4" name="Text Box 14">
            <a:extLst>
              <a:ext uri="{FF2B5EF4-FFF2-40B4-BE49-F238E27FC236}">
                <a16:creationId xmlns:a16="http://schemas.microsoft.com/office/drawing/2014/main" id="{05A30974-3B0C-9D8B-CF8E-2283F3EB2BA1}"/>
              </a:ext>
            </a:extLst>
          </p:cNvPr>
          <p:cNvSpPr txBox="1"/>
          <p:nvPr/>
        </p:nvSpPr>
        <p:spPr>
          <a:xfrm>
            <a:off x="294305" y="2739169"/>
            <a:ext cx="5861872" cy="1694494"/>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4800">
                <a:effectLst/>
                <a:latin typeface="Century Gothic"/>
                <a:ea typeface="Calibri"/>
                <a:cs typeface="Times New Roman"/>
              </a:rPr>
              <a:t> </a:t>
            </a:r>
            <a:endParaRPr lang="nl-NL" sz="1100">
              <a:effectLst/>
              <a:ea typeface="Calibri"/>
              <a:cs typeface="Times New Roman"/>
            </a:endParaRPr>
          </a:p>
        </p:txBody>
      </p:sp>
      <p:sp>
        <p:nvSpPr>
          <p:cNvPr id="9" name="Tekstvak 2">
            <a:extLst>
              <a:ext uri="{FF2B5EF4-FFF2-40B4-BE49-F238E27FC236}">
                <a16:creationId xmlns:a16="http://schemas.microsoft.com/office/drawing/2014/main" id="{7C26D7F1-B230-134D-4754-2E442168B642}"/>
              </a:ext>
            </a:extLst>
          </p:cNvPr>
          <p:cNvSpPr txBox="1">
            <a:spLocks noChangeArrowheads="1"/>
          </p:cNvSpPr>
          <p:nvPr/>
        </p:nvSpPr>
        <p:spPr bwMode="auto">
          <a:xfrm>
            <a:off x="-488986" y="2657663"/>
            <a:ext cx="7221226" cy="618316"/>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a:latin typeface="Century Gothic" panose="020B0502020202020204" pitchFamily="34" charset="0"/>
                <a:ea typeface="Calibri"/>
                <a:cs typeface="Times New Roman"/>
              </a:rPr>
              <a:t>een boodschap overbrengen</a:t>
            </a:r>
            <a:endParaRPr lang="nl-NL" sz="5400" b="1">
              <a:effectLst/>
              <a:latin typeface="Century Gothic" panose="020B0502020202020204" pitchFamily="34" charset="0"/>
              <a:ea typeface="Calibri"/>
              <a:cs typeface="Times New Roman"/>
            </a:endParaRPr>
          </a:p>
        </p:txBody>
      </p:sp>
      <p:sp>
        <p:nvSpPr>
          <p:cNvPr id="10" name="Text Box 14">
            <a:extLst>
              <a:ext uri="{FF2B5EF4-FFF2-40B4-BE49-F238E27FC236}">
                <a16:creationId xmlns:a16="http://schemas.microsoft.com/office/drawing/2014/main" id="{E963EA57-F1F9-5F2F-9833-224F48CA0F33}"/>
              </a:ext>
            </a:extLst>
          </p:cNvPr>
          <p:cNvSpPr txBox="1"/>
          <p:nvPr/>
        </p:nvSpPr>
        <p:spPr>
          <a:xfrm>
            <a:off x="296789" y="4437112"/>
            <a:ext cx="4018184" cy="596785"/>
          </a:xfrm>
          <a:prstGeom prst="rect">
            <a:avLst/>
          </a:prstGeom>
          <a:solidFill>
            <a:srgbClr val="F7FBF7"/>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2800">
                <a:effectLst/>
                <a:latin typeface="Century Gothic"/>
                <a:ea typeface="Calibri"/>
                <a:cs typeface="Times New Roman"/>
              </a:rPr>
              <a:t> </a:t>
            </a:r>
            <a:endParaRPr lang="nl-NL" sz="1100">
              <a:effectLst/>
              <a:ea typeface="Calibri"/>
              <a:cs typeface="Times New Roman"/>
            </a:endParaRPr>
          </a:p>
        </p:txBody>
      </p:sp>
      <p:sp>
        <p:nvSpPr>
          <p:cNvPr id="11" name="Tekstvak 2">
            <a:extLst>
              <a:ext uri="{FF2B5EF4-FFF2-40B4-BE49-F238E27FC236}">
                <a16:creationId xmlns:a16="http://schemas.microsoft.com/office/drawing/2014/main" id="{FA89592C-43DE-0A5C-4975-1BA7C6047FCF}"/>
              </a:ext>
            </a:extLst>
          </p:cNvPr>
          <p:cNvSpPr txBox="1">
            <a:spLocks noChangeArrowheads="1"/>
          </p:cNvSpPr>
          <p:nvPr/>
        </p:nvSpPr>
        <p:spPr bwMode="auto">
          <a:xfrm>
            <a:off x="322664" y="4435511"/>
            <a:ext cx="4018184" cy="746151"/>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nl-NL" sz="2800">
                <a:effectLst/>
                <a:latin typeface="Century Gothic" panose="020B0502020202020204" pitchFamily="34" charset="0"/>
                <a:ea typeface="Calibri"/>
                <a:cs typeface="Times New Roman"/>
              </a:rPr>
              <a:t>= iets duidelijk maken</a:t>
            </a:r>
            <a:endParaRPr lang="nl-NL" sz="1100">
              <a:effectLst/>
              <a:latin typeface="Century Gothic" panose="020B0502020202020204" pitchFamily="34" charset="0"/>
              <a:ea typeface="Calibri"/>
              <a:cs typeface="Times New Roman"/>
            </a:endParaRPr>
          </a:p>
        </p:txBody>
      </p:sp>
      <p:sp>
        <p:nvSpPr>
          <p:cNvPr id="13" name="Tekstvak 2">
            <a:extLst>
              <a:ext uri="{FF2B5EF4-FFF2-40B4-BE49-F238E27FC236}">
                <a16:creationId xmlns:a16="http://schemas.microsoft.com/office/drawing/2014/main" id="{9B4CD19E-8518-CA1F-4718-6E4B53F667B5}"/>
              </a:ext>
            </a:extLst>
          </p:cNvPr>
          <p:cNvSpPr txBox="1">
            <a:spLocks noChangeArrowheads="1"/>
          </p:cNvSpPr>
          <p:nvPr/>
        </p:nvSpPr>
        <p:spPr bwMode="auto">
          <a:xfrm>
            <a:off x="5860547" y="5295915"/>
            <a:ext cx="3289453" cy="546270"/>
          </a:xfrm>
          <a:prstGeom prst="rect">
            <a:avLst/>
          </a:prstGeom>
          <a:noFill/>
          <a:ln w="9525">
            <a:noFill/>
            <a:miter lim="800000"/>
            <a:headEnd/>
            <a:tailEnd/>
          </a:ln>
        </p:spPr>
        <p:txBody>
          <a:bodyPr rot="0" vert="horz" wrap="square" lIns="91440" tIns="45720" rIns="91440" bIns="45720" anchor="t" anchorCtr="0">
            <a:noAutofit/>
          </a:bodyPr>
          <a:lstStyle/>
          <a:p>
            <a:pPr algn="ctr">
              <a:lnSpc>
                <a:spcPct val="70000"/>
              </a:lnSpc>
              <a:spcAft>
                <a:spcPts val="800"/>
              </a:spcAft>
            </a:pPr>
            <a:r>
              <a:rPr lang="nl-NL" sz="3600">
                <a:latin typeface="Century Gothic" panose="020B0502020202020204" pitchFamily="34" charset="0"/>
                <a:ea typeface="Calibri"/>
                <a:cs typeface="Times New Roman"/>
              </a:rPr>
              <a:t>overtuigen</a:t>
            </a:r>
          </a:p>
        </p:txBody>
      </p:sp>
      <p:pic>
        <p:nvPicPr>
          <p:cNvPr id="24" name="Afbeelding 23">
            <a:extLst>
              <a:ext uri="{FF2B5EF4-FFF2-40B4-BE49-F238E27FC236}">
                <a16:creationId xmlns:a16="http://schemas.microsoft.com/office/drawing/2014/main" id="{560688D7-366B-64E5-3B40-B2A7641A48C3}"/>
              </a:ext>
            </a:extLst>
          </p:cNvPr>
          <p:cNvPicPr>
            <a:picLocks noChangeAspect="1"/>
          </p:cNvPicPr>
          <p:nvPr/>
        </p:nvPicPr>
        <p:blipFill>
          <a:blip r:embed="rId5" cstate="screen">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6324166" y="679398"/>
            <a:ext cx="3261301" cy="3261301"/>
          </a:xfrm>
          <a:prstGeom prst="rect">
            <a:avLst/>
          </a:prstGeom>
        </p:spPr>
      </p:pic>
      <p:pic>
        <p:nvPicPr>
          <p:cNvPr id="34" name="Afbeelding 33">
            <a:extLst>
              <a:ext uri="{FF2B5EF4-FFF2-40B4-BE49-F238E27FC236}">
                <a16:creationId xmlns:a16="http://schemas.microsoft.com/office/drawing/2014/main" id="{BAD14376-2359-A007-3554-8FEFDC01917F}"/>
              </a:ext>
            </a:extLst>
          </p:cNvPr>
          <p:cNvPicPr>
            <a:picLocks noChangeAspect="1"/>
          </p:cNvPicPr>
          <p:nvPr/>
        </p:nvPicPr>
        <p:blipFill>
          <a:blip r:embed="rId6" cstate="print">
            <a:clrChange>
              <a:clrFrom>
                <a:srgbClr val="EEDBC3"/>
              </a:clrFrom>
              <a:clrTo>
                <a:srgbClr val="EEDBC3">
                  <a:alpha val="0"/>
                </a:srgbClr>
              </a:clrTo>
            </a:clrChange>
            <a:extLst>
              <a:ext uri="{28A0092B-C50C-407E-A947-70E740481C1C}">
                <a14:useLocalDpi xmlns:a14="http://schemas.microsoft.com/office/drawing/2010/main" val="0"/>
              </a:ext>
            </a:extLst>
          </a:blip>
          <a:stretch>
            <a:fillRect/>
          </a:stretch>
        </p:blipFill>
        <p:spPr>
          <a:xfrm>
            <a:off x="3477931" y="4656677"/>
            <a:ext cx="2771800" cy="1847867"/>
          </a:xfrm>
          <a:prstGeom prst="rect">
            <a:avLst/>
          </a:prstGeom>
        </p:spPr>
      </p:pic>
    </p:spTree>
    <p:extLst>
      <p:ext uri="{BB962C8B-B14F-4D97-AF65-F5344CB8AC3E}">
        <p14:creationId xmlns:p14="http://schemas.microsoft.com/office/powerpoint/2010/main" val="36601523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a:latin typeface="Century Gothic" panose="020B0502020202020204" pitchFamily="34" charset="0"/>
              </a:rPr>
              <a:t>gedurende</a:t>
            </a:r>
          </a:p>
        </p:txBody>
      </p:sp>
      <p:pic>
        <p:nvPicPr>
          <p:cNvPr id="3" name="Afbeelding 2">
            <a:extLst>
              <a:ext uri="{FF2B5EF4-FFF2-40B4-BE49-F238E27FC236}">
                <a16:creationId xmlns:a16="http://schemas.microsoft.com/office/drawing/2014/main" id="{885C4F09-6AC3-D50A-3A66-C069D492687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2123728" y="1340768"/>
            <a:ext cx="4104456" cy="4971024"/>
          </a:xfrm>
          <a:prstGeom prst="rect">
            <a:avLst/>
          </a:prstGeom>
        </p:spPr>
      </p:pic>
    </p:spTree>
    <p:extLst>
      <p:ext uri="{BB962C8B-B14F-4D97-AF65-F5344CB8AC3E}">
        <p14:creationId xmlns:p14="http://schemas.microsoft.com/office/powerpoint/2010/main" val="38529071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a:latin typeface="Century Gothic" panose="020B0502020202020204" pitchFamily="34" charset="0"/>
              </a:rPr>
              <a:t>officieel</a:t>
            </a:r>
          </a:p>
        </p:txBody>
      </p:sp>
      <p:grpSp>
        <p:nvGrpSpPr>
          <p:cNvPr id="8" name="Groep 7">
            <a:extLst>
              <a:ext uri="{FF2B5EF4-FFF2-40B4-BE49-F238E27FC236}">
                <a16:creationId xmlns:a16="http://schemas.microsoft.com/office/drawing/2014/main" id="{460BA2EC-43A0-EA28-9EDA-3BCDBC4D2D17}"/>
              </a:ext>
            </a:extLst>
          </p:cNvPr>
          <p:cNvGrpSpPr/>
          <p:nvPr/>
        </p:nvGrpSpPr>
        <p:grpSpPr>
          <a:xfrm>
            <a:off x="2567777" y="1412776"/>
            <a:ext cx="4008446" cy="5153711"/>
            <a:chOff x="2567777" y="1412776"/>
            <a:chExt cx="4008446" cy="5153711"/>
          </a:xfrm>
        </p:grpSpPr>
        <p:pic>
          <p:nvPicPr>
            <p:cNvPr id="5" name="Afbeelding 4">
              <a:extLst>
                <a:ext uri="{FF2B5EF4-FFF2-40B4-BE49-F238E27FC236}">
                  <a16:creationId xmlns:a16="http://schemas.microsoft.com/office/drawing/2014/main" id="{7E29F312-C2C1-2179-7D66-A17A9FEDE11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2567777" y="1412776"/>
              <a:ext cx="4008446" cy="5153711"/>
            </a:xfrm>
            <a:prstGeom prst="rect">
              <a:avLst/>
            </a:prstGeom>
          </p:spPr>
        </p:pic>
        <p:sp>
          <p:nvSpPr>
            <p:cNvPr id="7" name="Tekstvak 6">
              <a:extLst>
                <a:ext uri="{FF2B5EF4-FFF2-40B4-BE49-F238E27FC236}">
                  <a16:creationId xmlns:a16="http://schemas.microsoft.com/office/drawing/2014/main" id="{318BDC4E-61E6-81A3-E289-F78C7D00CBFE}"/>
                </a:ext>
              </a:extLst>
            </p:cNvPr>
            <p:cNvSpPr txBox="1"/>
            <p:nvPr/>
          </p:nvSpPr>
          <p:spPr>
            <a:xfrm rot="21039987">
              <a:off x="3635896" y="4959157"/>
              <a:ext cx="1224136" cy="646331"/>
            </a:xfrm>
            <a:prstGeom prst="rect">
              <a:avLst/>
            </a:prstGeom>
            <a:solidFill>
              <a:srgbClr val="FEF6DF"/>
            </a:solidFill>
          </p:spPr>
          <p:txBody>
            <a:bodyPr wrap="square" rtlCol="0">
              <a:spAutoFit/>
            </a:bodyPr>
            <a:lstStyle/>
            <a:p>
              <a:r>
                <a:rPr lang="nl-NL">
                  <a:solidFill>
                    <a:srgbClr val="C00000"/>
                  </a:solidFill>
                  <a:latin typeface="Century Gothic" panose="020B0502020202020204" pitchFamily="34" charset="0"/>
                </a:rPr>
                <a:t>popsicle</a:t>
              </a:r>
            </a:p>
            <a:p>
              <a:endParaRPr lang="nl-NL">
                <a:solidFill>
                  <a:srgbClr val="C00000"/>
                </a:solidFill>
                <a:latin typeface="Century Gothic" panose="020B0502020202020204" pitchFamily="34" charset="0"/>
              </a:endParaRPr>
            </a:p>
          </p:txBody>
        </p:sp>
      </p:grpSp>
    </p:spTree>
    <p:extLst>
      <p:ext uri="{BB962C8B-B14F-4D97-AF65-F5344CB8AC3E}">
        <p14:creationId xmlns:p14="http://schemas.microsoft.com/office/powerpoint/2010/main" val="42078728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a:latin typeface="Century Gothic" panose="020B0502020202020204" pitchFamily="34" charset="0"/>
              </a:rPr>
              <a:t>inspireren</a:t>
            </a:r>
          </a:p>
        </p:txBody>
      </p:sp>
      <p:pic>
        <p:nvPicPr>
          <p:cNvPr id="5" name="Afbeelding 4">
            <a:extLst>
              <a:ext uri="{FF2B5EF4-FFF2-40B4-BE49-F238E27FC236}">
                <a16:creationId xmlns:a16="http://schemas.microsoft.com/office/drawing/2014/main" id="{28BC875F-DBC6-CF55-B53C-D3B3416BD3A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1925451" y="1226143"/>
            <a:ext cx="4705863" cy="5647036"/>
          </a:xfrm>
          <a:prstGeom prst="rect">
            <a:avLst/>
          </a:prstGeom>
        </p:spPr>
      </p:pic>
    </p:spTree>
    <p:extLst>
      <p:ext uri="{BB962C8B-B14F-4D97-AF65-F5344CB8AC3E}">
        <p14:creationId xmlns:p14="http://schemas.microsoft.com/office/powerpoint/2010/main" val="24520075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a:latin typeface="Century Gothic" panose="020B0502020202020204" pitchFamily="34" charset="0"/>
              </a:rPr>
              <a:t>bewust</a:t>
            </a:r>
          </a:p>
        </p:txBody>
      </p:sp>
      <p:pic>
        <p:nvPicPr>
          <p:cNvPr id="5" name="Afbeelding 4">
            <a:extLst>
              <a:ext uri="{FF2B5EF4-FFF2-40B4-BE49-F238E27FC236}">
                <a16:creationId xmlns:a16="http://schemas.microsoft.com/office/drawing/2014/main" id="{625F4CF6-429A-2EC5-4190-4E3A8869435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2123728" y="1314656"/>
            <a:ext cx="4896544" cy="5500205"/>
          </a:xfrm>
          <a:prstGeom prst="rect">
            <a:avLst/>
          </a:prstGeom>
        </p:spPr>
      </p:pic>
    </p:spTree>
    <p:extLst>
      <p:ext uri="{BB962C8B-B14F-4D97-AF65-F5344CB8AC3E}">
        <p14:creationId xmlns:p14="http://schemas.microsoft.com/office/powerpoint/2010/main" val="42104670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a:latin typeface="Century Gothic" panose="020B0502020202020204" pitchFamily="34" charset="0"/>
              </a:rPr>
              <a:t>de inzet</a:t>
            </a:r>
          </a:p>
        </p:txBody>
      </p:sp>
      <p:pic>
        <p:nvPicPr>
          <p:cNvPr id="3" name="Afbeelding 2">
            <a:extLst>
              <a:ext uri="{FF2B5EF4-FFF2-40B4-BE49-F238E27FC236}">
                <a16:creationId xmlns:a16="http://schemas.microsoft.com/office/drawing/2014/main" id="{C5E7BFF0-197D-52BB-67D0-E1719A68259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971600" y="1252720"/>
            <a:ext cx="6696744" cy="5167620"/>
          </a:xfrm>
          <a:prstGeom prst="rect">
            <a:avLst/>
          </a:prstGeom>
        </p:spPr>
      </p:pic>
    </p:spTree>
    <p:extLst>
      <p:ext uri="{BB962C8B-B14F-4D97-AF65-F5344CB8AC3E}">
        <p14:creationId xmlns:p14="http://schemas.microsoft.com/office/powerpoint/2010/main" val="12017272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2308324"/>
          </a:xfrm>
          <a:prstGeom prst="rect">
            <a:avLst/>
          </a:prstGeom>
          <a:noFill/>
        </p:spPr>
        <p:txBody>
          <a:bodyPr wrap="square" rtlCol="0">
            <a:spAutoFit/>
          </a:bodyPr>
          <a:lstStyle/>
          <a:p>
            <a:r>
              <a:rPr lang="nl-NL" sz="7200" b="1" u="sng">
                <a:latin typeface="Century Gothic" panose="020B0502020202020204" pitchFamily="34" charset="0"/>
              </a:rPr>
              <a:t>een boodschap overbrengen</a:t>
            </a:r>
          </a:p>
        </p:txBody>
      </p:sp>
      <p:pic>
        <p:nvPicPr>
          <p:cNvPr id="3" name="Afbeelding 2">
            <a:extLst>
              <a:ext uri="{FF2B5EF4-FFF2-40B4-BE49-F238E27FC236}">
                <a16:creationId xmlns:a16="http://schemas.microsoft.com/office/drawing/2014/main" id="{A567864A-F259-74D6-184E-6FAE6CA3A03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755576" y="2345273"/>
            <a:ext cx="7488832" cy="4332917"/>
          </a:xfrm>
          <a:prstGeom prst="rect">
            <a:avLst/>
          </a:prstGeom>
        </p:spPr>
      </p:pic>
    </p:spTree>
    <p:extLst>
      <p:ext uri="{BB962C8B-B14F-4D97-AF65-F5344CB8AC3E}">
        <p14:creationId xmlns:p14="http://schemas.microsoft.com/office/powerpoint/2010/main" val="29047384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a:latin typeface="Century Gothic" panose="020B0502020202020204" pitchFamily="34" charset="0"/>
              </a:rPr>
              <a:t>sindsdien</a:t>
            </a:r>
          </a:p>
        </p:txBody>
      </p:sp>
      <p:pic>
        <p:nvPicPr>
          <p:cNvPr id="3" name="Afbeelding 2">
            <a:extLst>
              <a:ext uri="{FF2B5EF4-FFF2-40B4-BE49-F238E27FC236}">
                <a16:creationId xmlns:a16="http://schemas.microsoft.com/office/drawing/2014/main" id="{C0DD0076-EC09-EB5D-7D20-CE3878202B5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1907704" y="1201817"/>
            <a:ext cx="5040560" cy="5431086"/>
          </a:xfrm>
          <a:prstGeom prst="rect">
            <a:avLst/>
          </a:prstGeom>
        </p:spPr>
      </p:pic>
    </p:spTree>
    <p:extLst>
      <p:ext uri="{BB962C8B-B14F-4D97-AF65-F5344CB8AC3E}">
        <p14:creationId xmlns:p14="http://schemas.microsoft.com/office/powerpoint/2010/main" val="4074911733"/>
      </p:ext>
    </p:extLst>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17b94d0-cd04-4463-9468-be560bba1878">
      <Terms xmlns="http://schemas.microsoft.com/office/infopath/2007/PartnerControls"/>
    </lcf76f155ced4ddcb4097134ff3c332f>
    <TaxCatchAll xmlns="7036323c-d5f4-4fa6-8449-8bc9da5d64c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AEC30923A1EFC4093ADD4AFECAFB39D" ma:contentTypeVersion="12" ma:contentTypeDescription="Een nieuw document maken." ma:contentTypeScope="" ma:versionID="c217d8631a6ed888980113ac0853f4a4">
  <xsd:schema xmlns:xsd="http://www.w3.org/2001/XMLSchema" xmlns:xs="http://www.w3.org/2001/XMLSchema" xmlns:p="http://schemas.microsoft.com/office/2006/metadata/properties" xmlns:ns2="617b94d0-cd04-4463-9468-be560bba1878" xmlns:ns3="7036323c-d5f4-4fa6-8449-8bc9da5d64c2" targetNamespace="http://schemas.microsoft.com/office/2006/metadata/properties" ma:root="true" ma:fieldsID="78481d555a0872d88d4d325d703eb4d9" ns2:_="" ns3:_="">
    <xsd:import namespace="617b94d0-cd04-4463-9468-be560bba1878"/>
    <xsd:import namespace="7036323c-d5f4-4fa6-8449-8bc9da5d64c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17b94d0-cd04-4463-9468-be560bba18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Afbeeldingtags" ma:readOnly="false" ma:fieldId="{5cf76f15-5ced-4ddc-b409-7134ff3c332f}" ma:taxonomyMulti="true" ma:sspId="bbe1c235-a16e-44fc-94a8-a8413caaba9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036323c-d5f4-4fa6-8449-8bc9da5d64c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8d5bf71-4c24-4fdd-a804-55620edf2873}" ma:internalName="TaxCatchAll" ma:showField="CatchAllData" ma:web="7036323c-d5f4-4fa6-8449-8bc9da5d64c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E6A7C41-DBF5-4C33-A008-4BAACA960585}">
  <ds:schemaRefs>
    <ds:schemaRef ds:uri="617b94d0-cd04-4463-9468-be560bba1878"/>
    <ds:schemaRef ds:uri="7036323c-d5f4-4fa6-8449-8bc9da5d64c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6891093D-9E23-4829-9423-E0D040BEC5FE}">
  <ds:schemaRefs>
    <ds:schemaRef ds:uri="http://schemas.microsoft.com/sharepoint/v3/contenttype/forms"/>
  </ds:schemaRefs>
</ds:datastoreItem>
</file>

<file path=customXml/itemProps3.xml><?xml version="1.0" encoding="utf-8"?>
<ds:datastoreItem xmlns:ds="http://schemas.openxmlformats.org/officeDocument/2006/customXml" ds:itemID="{E96E5EAB-439F-4829-90BC-A4A3B8841F15}">
  <ds:schemaRefs>
    <ds:schemaRef ds:uri="617b94d0-cd04-4463-9468-be560bba1878"/>
    <ds:schemaRef ds:uri="7036323c-d5f4-4fa6-8449-8bc9da5d64c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(4:3)</PresentationFormat>
  <Slides>23</Slides>
  <Notes>22</Notes>
  <HiddenSlides>0</HiddenSlide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Kantoorthema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Op de woordmuur: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Harmsel, Marjan ter</dc:creator>
  <cp:revision>1</cp:revision>
  <dcterms:created xsi:type="dcterms:W3CDTF">2021-06-08T06:13:59Z</dcterms:created>
  <dcterms:modified xsi:type="dcterms:W3CDTF">2026-09-15T10:02:34Z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0x0101004AEC30923A1EFC4093ADD4AFECAFB39D</vt:lpwstr>
  </property>
  <property fmtid="{D5CDD505-2E9C-101B-9397-08002B2CF9AE}" pid="3" name="MediaServiceImageTags">
    <vt:lpwstr/>
  </property>
</Properties>
</file>