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handoutMasterIdLst>
    <p:handoutMasterId r:id="rId30"/>
  </p:handoutMasterIdLst>
  <p:sldIdLst>
    <p:sldId id="1437" r:id="rId5"/>
    <p:sldId id="548" r:id="rId6"/>
    <p:sldId id="1538" r:id="rId7"/>
    <p:sldId id="1460" r:id="rId8"/>
    <p:sldId id="1475" r:id="rId9"/>
    <p:sldId id="1476" r:id="rId10"/>
    <p:sldId id="1477" r:id="rId11"/>
    <p:sldId id="1478" r:id="rId12"/>
    <p:sldId id="1479" r:id="rId13"/>
    <p:sldId id="1480" r:id="rId14"/>
    <p:sldId id="1481" r:id="rId15"/>
    <p:sldId id="1482" r:id="rId16"/>
    <p:sldId id="1483" r:id="rId17"/>
    <p:sldId id="934" r:id="rId18"/>
    <p:sldId id="1546" r:id="rId19"/>
    <p:sldId id="1537" r:id="rId20"/>
    <p:sldId id="1549" r:id="rId21"/>
    <p:sldId id="1547" r:id="rId22"/>
    <p:sldId id="1511" r:id="rId23"/>
    <p:sldId id="1548" r:id="rId24"/>
    <p:sldId id="1553" r:id="rId25"/>
    <p:sldId id="1552" r:id="rId26"/>
    <p:sldId id="1550" r:id="rId27"/>
    <p:sldId id="1551" r:id="rId28"/>
  </p:sldIdLst>
  <p:sldSz cx="9144000" cy="6858000" type="screen4x3"/>
  <p:notesSz cx="7099300"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2DC586F4-587D-43DD-A84F-FB07543573DE}">
          <p14:sldIdLst>
            <p14:sldId id="1437"/>
            <p14:sldId id="548"/>
            <p14:sldId id="1538"/>
            <p14:sldId id="1460"/>
            <p14:sldId id="1475"/>
            <p14:sldId id="1476"/>
            <p14:sldId id="1477"/>
            <p14:sldId id="1478"/>
            <p14:sldId id="1479"/>
            <p14:sldId id="1480"/>
            <p14:sldId id="1481"/>
            <p14:sldId id="1482"/>
            <p14:sldId id="1483"/>
            <p14:sldId id="934"/>
            <p14:sldId id="1546"/>
            <p14:sldId id="1537"/>
            <p14:sldId id="1549"/>
            <p14:sldId id="1547"/>
            <p14:sldId id="1511"/>
            <p14:sldId id="1548"/>
            <p14:sldId id="1553"/>
            <p14:sldId id="1552"/>
            <p14:sldId id="1550"/>
            <p14:sldId id="155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msel, Marjan ter" initials="HMt" lastIdx="1" clrIdx="0">
    <p:extLst>
      <p:ext uri="{19B8F6BF-5375-455C-9EA6-DF929625EA0E}">
        <p15:presenceInfo xmlns:p15="http://schemas.microsoft.com/office/powerpoint/2012/main" userId="S::M.Harmsel@kentalis.nl::5bf7b4e5-383a-4bf6-a1ba-3724f9cc09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F6EE"/>
    <a:srgbClr val="F4FAF4"/>
    <a:srgbClr val="DBED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150465-0A19-4851-8706-15315102F5B3}" v="1979" dt="2026-09-08T08:16:40.447"/>
    <p1510:client id="{C95215D5-D18C-4E1F-9FB2-EAB8EF8BC5A5}" v="624" dt="2026-09-08T09:12:48.32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93" autoAdjust="0"/>
  </p:normalViewPr>
  <p:slideViewPr>
    <p:cSldViewPr snapToGrid="0">
      <p:cViewPr varScale="1">
        <p:scale>
          <a:sx n="93" d="100"/>
          <a:sy n="93" d="100"/>
        </p:scale>
        <p:origin x="212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 Gerarda" userId="dec061bf-56a5-47a0-b9f3-f749fe418ae6" providerId="ADAL" clId="{07ABAE78-42CB-4F5F-86C6-09ED37205619}"/>
    <pc:docChg chg="undo custSel addSld delSld modSld modSection">
      <pc:chgData name="Das, Gerarda" userId="dec061bf-56a5-47a0-b9f3-f749fe418ae6" providerId="ADAL" clId="{07ABAE78-42CB-4F5F-86C6-09ED37205619}" dt="2026-09-08T08:16:53.751" v="757" actId="115"/>
      <pc:docMkLst>
        <pc:docMk/>
      </pc:docMkLst>
      <pc:sldChg chg="delSp modSp mod">
        <pc:chgData name="Das, Gerarda" userId="dec061bf-56a5-47a0-b9f3-f749fe418ae6" providerId="ADAL" clId="{07ABAE78-42CB-4F5F-86C6-09ED37205619}" dt="2026-09-08T08:16:53.751" v="757" actId="115"/>
        <pc:sldMkLst>
          <pc:docMk/>
          <pc:sldMk cId="2189114603" sldId="1437"/>
        </pc:sldMkLst>
        <pc:spChg chg="mod">
          <ac:chgData name="Das, Gerarda" userId="dec061bf-56a5-47a0-b9f3-f749fe418ae6" providerId="ADAL" clId="{07ABAE78-42CB-4F5F-86C6-09ED37205619}" dt="2026-09-08T08:16:53.751" v="757" actId="115"/>
          <ac:spMkLst>
            <pc:docMk/>
            <pc:sldMk cId="2189114603" sldId="1437"/>
            <ac:spMk id="3" creationId="{00000000-0000-0000-0000-000000000000}"/>
          </ac:spMkLst>
        </pc:spChg>
      </pc:sldChg>
      <pc:sldChg chg="addSp modSp mod">
        <pc:chgData name="Das, Gerarda" userId="dec061bf-56a5-47a0-b9f3-f749fe418ae6" providerId="ADAL" clId="{07ABAE78-42CB-4F5F-86C6-09ED37205619}" dt="2026-09-08T06:52:47.107" v="150" actId="1076"/>
        <pc:sldMkLst>
          <pc:docMk/>
          <pc:sldMk cId="3852907103" sldId="1460"/>
        </pc:sldMkLst>
        <pc:spChg chg="mod">
          <ac:chgData name="Das, Gerarda" userId="dec061bf-56a5-47a0-b9f3-f749fe418ae6" providerId="ADAL" clId="{07ABAE78-42CB-4F5F-86C6-09ED37205619}" dt="2026-09-06T13:43:08.740" v="22" actId="20577"/>
          <ac:spMkLst>
            <pc:docMk/>
            <pc:sldMk cId="3852907103" sldId="1460"/>
            <ac:spMk id="6" creationId="{00000000-0000-0000-0000-000000000000}"/>
          </ac:spMkLst>
        </pc:spChg>
        <pc:picChg chg="add mod">
          <ac:chgData name="Das, Gerarda" userId="dec061bf-56a5-47a0-b9f3-f749fe418ae6" providerId="ADAL" clId="{07ABAE78-42CB-4F5F-86C6-09ED37205619}" dt="2026-09-08T06:52:47.107" v="150" actId="1076"/>
          <ac:picMkLst>
            <pc:docMk/>
            <pc:sldMk cId="3852907103" sldId="1460"/>
            <ac:picMk id="3" creationId="{83012D0D-AAD4-F2B4-DB13-739C85718107}"/>
          </ac:picMkLst>
        </pc:picChg>
      </pc:sldChg>
      <pc:sldChg chg="addSp delSp modSp mod">
        <pc:chgData name="Das, Gerarda" userId="dec061bf-56a5-47a0-b9f3-f749fe418ae6" providerId="ADAL" clId="{07ABAE78-42CB-4F5F-86C6-09ED37205619}" dt="2026-09-08T07:15:32.922" v="402" actId="20577"/>
        <pc:sldMkLst>
          <pc:docMk/>
          <pc:sldMk cId="4207872812" sldId="1475"/>
        </pc:sldMkLst>
        <pc:spChg chg="add del">
          <ac:chgData name="Das, Gerarda" userId="dec061bf-56a5-47a0-b9f3-f749fe418ae6" providerId="ADAL" clId="{07ABAE78-42CB-4F5F-86C6-09ED37205619}" dt="2026-09-08T06:55:30.191" v="153" actId="478"/>
          <ac:spMkLst>
            <pc:docMk/>
            <pc:sldMk cId="4207872812" sldId="1475"/>
            <ac:spMk id="3" creationId="{68A34278-6761-5AE5-FC13-A6018A835718}"/>
          </ac:spMkLst>
        </pc:spChg>
        <pc:spChg chg="mod">
          <ac:chgData name="Das, Gerarda" userId="dec061bf-56a5-47a0-b9f3-f749fe418ae6" providerId="ADAL" clId="{07ABAE78-42CB-4F5F-86C6-09ED37205619}" dt="2026-09-08T07:15:32.922" v="402" actId="20577"/>
          <ac:spMkLst>
            <pc:docMk/>
            <pc:sldMk cId="4207872812" sldId="1475"/>
            <ac:spMk id="6" creationId="{00000000-0000-0000-0000-000000000000}"/>
          </ac:spMkLst>
        </pc:spChg>
        <pc:picChg chg="add mod modCrop">
          <ac:chgData name="Das, Gerarda" userId="dec061bf-56a5-47a0-b9f3-f749fe418ae6" providerId="ADAL" clId="{07ABAE78-42CB-4F5F-86C6-09ED37205619}" dt="2026-09-08T07:04:07.071" v="226" actId="732"/>
          <ac:picMkLst>
            <pc:docMk/>
            <pc:sldMk cId="4207872812" sldId="1475"/>
            <ac:picMk id="5" creationId="{9B5A60AF-A922-31DA-EE81-BE6E896A5585}"/>
          </ac:picMkLst>
        </pc:picChg>
      </pc:sldChg>
      <pc:sldChg chg="addSp delSp mod">
        <pc:chgData name="Das, Gerarda" userId="dec061bf-56a5-47a0-b9f3-f749fe418ae6" providerId="ADAL" clId="{07ABAE78-42CB-4F5F-86C6-09ED37205619}" dt="2026-09-08T07:04:10.568" v="227" actId="22"/>
        <pc:sldMkLst>
          <pc:docMk/>
          <pc:sldMk cId="2452007587" sldId="1476"/>
        </pc:sldMkLst>
        <pc:picChg chg="add del">
          <ac:chgData name="Das, Gerarda" userId="dec061bf-56a5-47a0-b9f3-f749fe418ae6" providerId="ADAL" clId="{07ABAE78-42CB-4F5F-86C6-09ED37205619}" dt="2026-09-08T06:56:38.168" v="164" actId="478"/>
          <ac:picMkLst>
            <pc:docMk/>
            <pc:sldMk cId="2452007587" sldId="1476"/>
            <ac:picMk id="3" creationId="{384AE7C7-7F36-7717-65CD-9C38AF905E54}"/>
          </ac:picMkLst>
        </pc:picChg>
        <pc:picChg chg="add">
          <ac:chgData name="Das, Gerarda" userId="dec061bf-56a5-47a0-b9f3-f749fe418ae6" providerId="ADAL" clId="{07ABAE78-42CB-4F5F-86C6-09ED37205619}" dt="2026-09-08T07:04:10.568" v="227" actId="22"/>
          <ac:picMkLst>
            <pc:docMk/>
            <pc:sldMk cId="2452007587" sldId="1476"/>
            <ac:picMk id="5" creationId="{8D238C98-DDC4-1037-58E1-74330903D0C9}"/>
          </ac:picMkLst>
        </pc:picChg>
      </pc:sldChg>
      <pc:sldChg chg="addSp modSp mod">
        <pc:chgData name="Das, Gerarda" userId="dec061bf-56a5-47a0-b9f3-f749fe418ae6" providerId="ADAL" clId="{07ABAE78-42CB-4F5F-86C6-09ED37205619}" dt="2026-09-08T06:58:10.432" v="181" actId="1076"/>
        <pc:sldMkLst>
          <pc:docMk/>
          <pc:sldMk cId="4074911733" sldId="1478"/>
        </pc:sldMkLst>
        <pc:picChg chg="add mod modCrop">
          <ac:chgData name="Das, Gerarda" userId="dec061bf-56a5-47a0-b9f3-f749fe418ae6" providerId="ADAL" clId="{07ABAE78-42CB-4F5F-86C6-09ED37205619}" dt="2026-09-08T06:58:08.463" v="180" actId="1076"/>
          <ac:picMkLst>
            <pc:docMk/>
            <pc:sldMk cId="4074911733" sldId="1478"/>
            <ac:picMk id="3" creationId="{FD156A7F-F520-CCB2-654B-88B7CB66C752}"/>
          </ac:picMkLst>
        </pc:picChg>
        <pc:picChg chg="add mod modCrop">
          <ac:chgData name="Das, Gerarda" userId="dec061bf-56a5-47a0-b9f3-f749fe418ae6" providerId="ADAL" clId="{07ABAE78-42CB-4F5F-86C6-09ED37205619}" dt="2026-09-08T06:58:10.432" v="181" actId="1076"/>
          <ac:picMkLst>
            <pc:docMk/>
            <pc:sldMk cId="4074911733" sldId="1478"/>
            <ac:picMk id="5" creationId="{7E542C93-69AE-3D21-3052-E8795C0CE4F3}"/>
          </ac:picMkLst>
        </pc:picChg>
      </pc:sldChg>
      <pc:sldChg chg="addSp delSp modSp mod">
        <pc:chgData name="Das, Gerarda" userId="dec061bf-56a5-47a0-b9f3-f749fe418ae6" providerId="ADAL" clId="{07ABAE78-42CB-4F5F-86C6-09ED37205619}" dt="2026-09-08T07:04:50.302" v="233" actId="1076"/>
        <pc:sldMkLst>
          <pc:docMk/>
          <pc:sldMk cId="4210467006" sldId="1479"/>
        </pc:sldMkLst>
        <pc:picChg chg="add del mod modCrop">
          <ac:chgData name="Das, Gerarda" userId="dec061bf-56a5-47a0-b9f3-f749fe418ae6" providerId="ADAL" clId="{07ABAE78-42CB-4F5F-86C6-09ED37205619}" dt="2026-09-08T07:01:06.304" v="210" actId="21"/>
          <ac:picMkLst>
            <pc:docMk/>
            <pc:sldMk cId="4210467006" sldId="1479"/>
            <ac:picMk id="3" creationId="{B636AB3B-0525-CFA8-D51C-E1278CFE192F}"/>
          </ac:picMkLst>
        </pc:picChg>
        <pc:picChg chg="add mod modCrop">
          <ac:chgData name="Das, Gerarda" userId="dec061bf-56a5-47a0-b9f3-f749fe418ae6" providerId="ADAL" clId="{07ABAE78-42CB-4F5F-86C6-09ED37205619}" dt="2026-09-08T07:04:50.302" v="233" actId="1076"/>
          <ac:picMkLst>
            <pc:docMk/>
            <pc:sldMk cId="4210467006" sldId="1479"/>
            <ac:picMk id="8" creationId="{1A77BBF2-F33D-B019-65DF-B9832D1C6F41}"/>
          </ac:picMkLst>
        </pc:picChg>
      </pc:sldChg>
      <pc:sldChg chg="addSp delSp modSp mod">
        <pc:chgData name="Das, Gerarda" userId="dec061bf-56a5-47a0-b9f3-f749fe418ae6" providerId="ADAL" clId="{07ABAE78-42CB-4F5F-86C6-09ED37205619}" dt="2026-09-08T07:02:04.968" v="222" actId="1076"/>
        <pc:sldMkLst>
          <pc:docMk/>
          <pc:sldMk cId="1487044012" sldId="1480"/>
        </pc:sldMkLst>
        <pc:spChg chg="add mod ord">
          <ac:chgData name="Das, Gerarda" userId="dec061bf-56a5-47a0-b9f3-f749fe418ae6" providerId="ADAL" clId="{07ABAE78-42CB-4F5F-86C6-09ED37205619}" dt="2026-09-08T07:02:04.968" v="222" actId="1076"/>
          <ac:spMkLst>
            <pc:docMk/>
            <pc:sldMk cId="1487044012" sldId="1480"/>
            <ac:spMk id="7" creationId="{7F59E734-DB14-DE77-8B25-44F609F73C64}"/>
          </ac:spMkLst>
        </pc:spChg>
        <pc:spChg chg="add mod">
          <ac:chgData name="Das, Gerarda" userId="dec061bf-56a5-47a0-b9f3-f749fe418ae6" providerId="ADAL" clId="{07ABAE78-42CB-4F5F-86C6-09ED37205619}" dt="2026-09-08T07:01:46.256" v="218" actId="207"/>
          <ac:spMkLst>
            <pc:docMk/>
            <pc:sldMk cId="1487044012" sldId="1480"/>
            <ac:spMk id="8" creationId="{DA9E054F-08B4-DF8A-2F7A-573FA264E3DC}"/>
          </ac:spMkLst>
        </pc:spChg>
        <pc:picChg chg="add del">
          <ac:chgData name="Das, Gerarda" userId="dec061bf-56a5-47a0-b9f3-f749fe418ae6" providerId="ADAL" clId="{07ABAE78-42CB-4F5F-86C6-09ED37205619}" dt="2026-09-08T06:59:55.018" v="192" actId="21"/>
          <ac:picMkLst>
            <pc:docMk/>
            <pc:sldMk cId="1487044012" sldId="1480"/>
            <ac:picMk id="3" creationId="{C3E1BE9C-B11B-C8F3-C3F8-C2DC17215734}"/>
          </ac:picMkLst>
        </pc:picChg>
        <pc:picChg chg="add">
          <ac:chgData name="Das, Gerarda" userId="dec061bf-56a5-47a0-b9f3-f749fe418ae6" providerId="ADAL" clId="{07ABAE78-42CB-4F5F-86C6-09ED37205619}" dt="2026-09-08T07:01:07.968" v="211" actId="22"/>
          <ac:picMkLst>
            <pc:docMk/>
            <pc:sldMk cId="1487044012" sldId="1480"/>
            <ac:picMk id="5" creationId="{F59D9AF3-3E01-4DB5-0EC2-0B04C0215AD3}"/>
          </ac:picMkLst>
        </pc:picChg>
      </pc:sldChg>
      <pc:sldChg chg="addSp modSp mod">
        <pc:chgData name="Das, Gerarda" userId="dec061bf-56a5-47a0-b9f3-f749fe418ae6" providerId="ADAL" clId="{07ABAE78-42CB-4F5F-86C6-09ED37205619}" dt="2026-09-08T07:00:24.399" v="201" actId="1076"/>
        <pc:sldMkLst>
          <pc:docMk/>
          <pc:sldMk cId="3779434736" sldId="1481"/>
        </pc:sldMkLst>
        <pc:picChg chg="add mod modCrop">
          <ac:chgData name="Das, Gerarda" userId="dec061bf-56a5-47a0-b9f3-f749fe418ae6" providerId="ADAL" clId="{07ABAE78-42CB-4F5F-86C6-09ED37205619}" dt="2026-09-08T07:00:24.399" v="201" actId="1076"/>
          <ac:picMkLst>
            <pc:docMk/>
            <pc:sldMk cId="3779434736" sldId="1481"/>
            <ac:picMk id="3" creationId="{F0B6857C-9BA9-204E-2BB6-5C9F2AE6D8EF}"/>
          </ac:picMkLst>
        </pc:picChg>
      </pc:sldChg>
      <pc:sldChg chg="addSp modSp mod">
        <pc:chgData name="Das, Gerarda" userId="dec061bf-56a5-47a0-b9f3-f749fe418ae6" providerId="ADAL" clId="{07ABAE78-42CB-4F5F-86C6-09ED37205619}" dt="2026-09-08T07:00:56.085" v="209" actId="1076"/>
        <pc:sldMkLst>
          <pc:docMk/>
          <pc:sldMk cId="2904738428" sldId="1483"/>
        </pc:sldMkLst>
        <pc:picChg chg="add mod modCrop">
          <ac:chgData name="Das, Gerarda" userId="dec061bf-56a5-47a0-b9f3-f749fe418ae6" providerId="ADAL" clId="{07ABAE78-42CB-4F5F-86C6-09ED37205619}" dt="2026-09-08T07:00:56.085" v="209" actId="1076"/>
          <ac:picMkLst>
            <pc:docMk/>
            <pc:sldMk cId="2904738428" sldId="1483"/>
            <ac:picMk id="3" creationId="{6A2F3833-DD26-AE21-AD75-B79728ED3D18}"/>
          </ac:picMkLst>
        </pc:picChg>
      </pc:sldChg>
      <pc:sldChg chg="del">
        <pc:chgData name="Das, Gerarda" userId="dec061bf-56a5-47a0-b9f3-f749fe418ae6" providerId="ADAL" clId="{07ABAE78-42CB-4F5F-86C6-09ED37205619}" dt="2026-09-08T08:06:03.624" v="465" actId="47"/>
        <pc:sldMkLst>
          <pc:docMk/>
          <pc:sldMk cId="991074435" sldId="1531"/>
        </pc:sldMkLst>
      </pc:sldChg>
      <pc:sldChg chg="del">
        <pc:chgData name="Das, Gerarda" userId="dec061bf-56a5-47a0-b9f3-f749fe418ae6" providerId="ADAL" clId="{07ABAE78-42CB-4F5F-86C6-09ED37205619}" dt="2026-09-08T07:10:10.616" v="385" actId="47"/>
        <pc:sldMkLst>
          <pc:docMk/>
          <pc:sldMk cId="1786224072" sldId="1534"/>
        </pc:sldMkLst>
      </pc:sldChg>
      <pc:sldChg chg="addSp delSp modSp mod">
        <pc:chgData name="Das, Gerarda" userId="dec061bf-56a5-47a0-b9f3-f749fe418ae6" providerId="ADAL" clId="{07ABAE78-42CB-4F5F-86C6-09ED37205619}" dt="2026-09-08T07:05:56.736" v="253" actId="1076"/>
        <pc:sldMkLst>
          <pc:docMk/>
          <pc:sldMk cId="961346096" sldId="1537"/>
        </pc:sldMkLst>
        <pc:spChg chg="mod">
          <ac:chgData name="Das, Gerarda" userId="dec061bf-56a5-47a0-b9f3-f749fe418ae6" providerId="ADAL" clId="{07ABAE78-42CB-4F5F-86C6-09ED37205619}" dt="2026-09-08T07:05:27.771" v="244" actId="14100"/>
          <ac:spMkLst>
            <pc:docMk/>
            <pc:sldMk cId="961346096" sldId="1537"/>
            <ac:spMk id="12" creationId="{BF266921-C141-1D1D-E6D9-2FE581C83E16}"/>
          </ac:spMkLst>
        </pc:spChg>
        <pc:spChg chg="mod">
          <ac:chgData name="Das, Gerarda" userId="dec061bf-56a5-47a0-b9f3-f749fe418ae6" providerId="ADAL" clId="{07ABAE78-42CB-4F5F-86C6-09ED37205619}" dt="2026-09-08T07:05:38.221" v="247" actId="1076"/>
          <ac:spMkLst>
            <pc:docMk/>
            <pc:sldMk cId="961346096" sldId="1537"/>
            <ac:spMk id="13" creationId="{B9065FB6-597D-FD0F-835F-002DFC2C6DE0}"/>
          </ac:spMkLst>
        </pc:spChg>
        <pc:spChg chg="mod">
          <ac:chgData name="Das, Gerarda" userId="dec061bf-56a5-47a0-b9f3-f749fe418ae6" providerId="ADAL" clId="{07ABAE78-42CB-4F5F-86C6-09ED37205619}" dt="2026-09-08T07:05:49.815" v="250" actId="14100"/>
          <ac:spMkLst>
            <pc:docMk/>
            <pc:sldMk cId="961346096" sldId="1537"/>
            <ac:spMk id="14" creationId="{FE750144-0CF6-DD49-8CC7-BCF5FE025949}"/>
          </ac:spMkLst>
        </pc:spChg>
        <pc:spChg chg="mod">
          <ac:chgData name="Das, Gerarda" userId="dec061bf-56a5-47a0-b9f3-f749fe418ae6" providerId="ADAL" clId="{07ABAE78-42CB-4F5F-86C6-09ED37205619}" dt="2026-09-08T07:05:56.736" v="253" actId="1076"/>
          <ac:spMkLst>
            <pc:docMk/>
            <pc:sldMk cId="961346096" sldId="1537"/>
            <ac:spMk id="15" creationId="{C410B8BB-BFDB-7396-954B-BD311546FAB2}"/>
          </ac:spMkLst>
        </pc:spChg>
        <pc:spChg chg="mod">
          <ac:chgData name="Das, Gerarda" userId="dec061bf-56a5-47a0-b9f3-f749fe418ae6" providerId="ADAL" clId="{07ABAE78-42CB-4F5F-86C6-09ED37205619}" dt="2026-09-08T07:05:38.221" v="247" actId="1076"/>
          <ac:spMkLst>
            <pc:docMk/>
            <pc:sldMk cId="961346096" sldId="1537"/>
            <ac:spMk id="18" creationId="{FC66FCF3-E427-EB4E-0238-FB96EA591F2B}"/>
          </ac:spMkLst>
        </pc:spChg>
        <pc:spChg chg="mod">
          <ac:chgData name="Das, Gerarda" userId="dec061bf-56a5-47a0-b9f3-f749fe418ae6" providerId="ADAL" clId="{07ABAE78-42CB-4F5F-86C6-09ED37205619}" dt="2026-09-08T07:05:29.758" v="245" actId="14100"/>
          <ac:spMkLst>
            <pc:docMk/>
            <pc:sldMk cId="961346096" sldId="1537"/>
            <ac:spMk id="19" creationId="{E8CB4A57-2B29-FD22-CE86-E5C3E3D3DC48}"/>
          </ac:spMkLst>
        </pc:spChg>
        <pc:picChg chg="mod">
          <ac:chgData name="Das, Gerarda" userId="dec061bf-56a5-47a0-b9f3-f749fe418ae6" providerId="ADAL" clId="{07ABAE78-42CB-4F5F-86C6-09ED37205619}" dt="2026-09-08T07:05:30.867" v="246" actId="1076"/>
          <ac:picMkLst>
            <pc:docMk/>
            <pc:sldMk cId="961346096" sldId="1537"/>
            <ac:picMk id="21" creationId="{018A1E32-2AA7-D8B5-CC75-582B06587911}"/>
          </ac:picMkLst>
        </pc:picChg>
        <pc:picChg chg="add mod">
          <ac:chgData name="Das, Gerarda" userId="dec061bf-56a5-47a0-b9f3-f749fe418ae6" providerId="ADAL" clId="{07ABAE78-42CB-4F5F-86C6-09ED37205619}" dt="2026-09-08T07:05:22.248" v="243" actId="1076"/>
          <ac:picMkLst>
            <pc:docMk/>
            <pc:sldMk cId="961346096" sldId="1537"/>
            <ac:picMk id="22" creationId="{123B6501-C7AD-688D-6BF6-B06B0B3C92B4}"/>
          </ac:picMkLst>
        </pc:picChg>
        <pc:picChg chg="del">
          <ac:chgData name="Das, Gerarda" userId="dec061bf-56a5-47a0-b9f3-f749fe418ae6" providerId="ADAL" clId="{07ABAE78-42CB-4F5F-86C6-09ED37205619}" dt="2026-09-08T07:05:15.985" v="239" actId="478"/>
          <ac:picMkLst>
            <pc:docMk/>
            <pc:sldMk cId="961346096" sldId="1537"/>
            <ac:picMk id="25" creationId="{C61174D0-640F-88CC-7AF2-5809425CF702}"/>
          </ac:picMkLst>
        </pc:picChg>
      </pc:sldChg>
      <pc:sldChg chg="addSp modSp new mod">
        <pc:chgData name="Das, Gerarda" userId="dec061bf-56a5-47a0-b9f3-f749fe418ae6" providerId="ADAL" clId="{07ABAE78-42CB-4F5F-86C6-09ED37205619}" dt="2026-09-06T13:54:11.745" v="140" actId="1076"/>
        <pc:sldMkLst>
          <pc:docMk/>
          <pc:sldMk cId="4070532430" sldId="1538"/>
        </pc:sldMkLst>
        <pc:spChg chg="add mod">
          <ac:chgData name="Das, Gerarda" userId="dec061bf-56a5-47a0-b9f3-f749fe418ae6" providerId="ADAL" clId="{07ABAE78-42CB-4F5F-86C6-09ED37205619}" dt="2026-09-06T13:45:43.602" v="132" actId="20577"/>
          <ac:spMkLst>
            <pc:docMk/>
            <pc:sldMk cId="4070532430" sldId="1538"/>
            <ac:spMk id="3" creationId="{F1F562C5-8611-063B-078E-DDAF00E71011}"/>
          </ac:spMkLst>
        </pc:spChg>
        <pc:picChg chg="add mod modCrop">
          <ac:chgData name="Das, Gerarda" userId="dec061bf-56a5-47a0-b9f3-f749fe418ae6" providerId="ADAL" clId="{07ABAE78-42CB-4F5F-86C6-09ED37205619}" dt="2026-09-06T13:54:11.745" v="140" actId="1076"/>
          <ac:picMkLst>
            <pc:docMk/>
            <pc:sldMk cId="4070532430" sldId="1538"/>
            <ac:picMk id="5" creationId="{83010E08-9878-B9E7-719C-5BBA6FA5A08E}"/>
          </ac:picMkLst>
        </pc:picChg>
      </pc:sldChg>
      <pc:sldChg chg="addSp delSp modSp add mod">
        <pc:chgData name="Das, Gerarda" userId="dec061bf-56a5-47a0-b9f3-f749fe418ae6" providerId="ADAL" clId="{07ABAE78-42CB-4F5F-86C6-09ED37205619}" dt="2026-09-08T07:14:06.681" v="401" actId="1076"/>
        <pc:sldMkLst>
          <pc:docMk/>
          <pc:sldMk cId="3311048850" sldId="1548"/>
        </pc:sldMkLst>
        <pc:spChg chg="add mod">
          <ac:chgData name="Das, Gerarda" userId="dec061bf-56a5-47a0-b9f3-f749fe418ae6" providerId="ADAL" clId="{07ABAE78-42CB-4F5F-86C6-09ED37205619}" dt="2026-09-08T07:09:27.421" v="296" actId="20577"/>
          <ac:spMkLst>
            <pc:docMk/>
            <pc:sldMk cId="3311048850" sldId="1548"/>
            <ac:spMk id="9" creationId="{F01C8452-6881-AE87-D74A-3543DEC0AE5A}"/>
          </ac:spMkLst>
        </pc:spChg>
        <pc:spChg chg="mod">
          <ac:chgData name="Das, Gerarda" userId="dec061bf-56a5-47a0-b9f3-f749fe418ae6" providerId="ADAL" clId="{07ABAE78-42CB-4F5F-86C6-09ED37205619}" dt="2026-09-08T07:09:08.407" v="281" actId="1076"/>
          <ac:spMkLst>
            <pc:docMk/>
            <pc:sldMk cId="3311048850" sldId="1548"/>
            <ac:spMk id="33" creationId="{6D1ECAA3-B4D1-6897-E87B-60E7672578B3}"/>
          </ac:spMkLst>
        </pc:spChg>
        <pc:spChg chg="del">
          <ac:chgData name="Das, Gerarda" userId="dec061bf-56a5-47a0-b9f3-f749fe418ae6" providerId="ADAL" clId="{07ABAE78-42CB-4F5F-86C6-09ED37205619}" dt="2026-09-08T07:09:12.623" v="282" actId="478"/>
          <ac:spMkLst>
            <pc:docMk/>
            <pc:sldMk cId="3311048850" sldId="1548"/>
            <ac:spMk id="34" creationId="{7BEA5313-CD4F-5C57-F264-A45B0A6DA80F}"/>
          </ac:spMkLst>
        </pc:spChg>
        <pc:spChg chg="mod">
          <ac:chgData name="Das, Gerarda" userId="dec061bf-56a5-47a0-b9f3-f749fe418ae6" providerId="ADAL" clId="{07ABAE78-42CB-4F5F-86C6-09ED37205619}" dt="2026-09-08T07:10:44.174" v="389" actId="14100"/>
          <ac:spMkLst>
            <pc:docMk/>
            <pc:sldMk cId="3311048850" sldId="1548"/>
            <ac:spMk id="35" creationId="{6253A0B3-41ED-0BA5-5C68-0CCDFAD46C27}"/>
          </ac:spMkLst>
        </pc:spChg>
        <pc:spChg chg="mod">
          <ac:chgData name="Das, Gerarda" userId="dec061bf-56a5-47a0-b9f3-f749fe418ae6" providerId="ADAL" clId="{07ABAE78-42CB-4F5F-86C6-09ED37205619}" dt="2026-09-08T07:11:46.611" v="391" actId="20577"/>
          <ac:spMkLst>
            <pc:docMk/>
            <pc:sldMk cId="3311048850" sldId="1548"/>
            <ac:spMk id="36" creationId="{3BF833BF-254F-5EE8-4B5D-F2B84ECB7464}"/>
          </ac:spMkLst>
        </pc:spChg>
        <pc:picChg chg="del">
          <ac:chgData name="Das, Gerarda" userId="dec061bf-56a5-47a0-b9f3-f749fe418ae6" providerId="ADAL" clId="{07ABAE78-42CB-4F5F-86C6-09ED37205619}" dt="2026-09-08T07:10:02.665" v="379" actId="478"/>
          <ac:picMkLst>
            <pc:docMk/>
            <pc:sldMk cId="3311048850" sldId="1548"/>
            <ac:picMk id="8" creationId="{8B1D5A3B-AEAC-2EED-DDA8-8A988259873D}"/>
          </ac:picMkLst>
        </pc:picChg>
        <pc:picChg chg="add mod">
          <ac:chgData name="Das, Gerarda" userId="dec061bf-56a5-47a0-b9f3-f749fe418ae6" providerId="ADAL" clId="{07ABAE78-42CB-4F5F-86C6-09ED37205619}" dt="2026-09-08T07:12:24.792" v="396" actId="1076"/>
          <ac:picMkLst>
            <pc:docMk/>
            <pc:sldMk cId="3311048850" sldId="1548"/>
            <ac:picMk id="19" creationId="{2199842F-E8C6-08A6-9222-1FA0D0FF3AAC}"/>
          </ac:picMkLst>
        </pc:picChg>
        <pc:picChg chg="add mod">
          <ac:chgData name="Das, Gerarda" userId="dec061bf-56a5-47a0-b9f3-f749fe418ae6" providerId="ADAL" clId="{07ABAE78-42CB-4F5F-86C6-09ED37205619}" dt="2026-09-08T07:14:06.681" v="401" actId="1076"/>
          <ac:picMkLst>
            <pc:docMk/>
            <pc:sldMk cId="3311048850" sldId="1548"/>
            <ac:picMk id="21" creationId="{803BC2DB-8CDD-F208-A451-FE36F83DDFE3}"/>
          </ac:picMkLst>
        </pc:picChg>
      </pc:sldChg>
      <pc:sldChg chg="modSp mod">
        <pc:chgData name="Das, Gerarda" userId="dec061bf-56a5-47a0-b9f3-f749fe418ae6" providerId="ADAL" clId="{07ABAE78-42CB-4F5F-86C6-09ED37205619}" dt="2026-09-08T07:16:39.515" v="464" actId="20577"/>
        <pc:sldMkLst>
          <pc:docMk/>
          <pc:sldMk cId="2064000374" sldId="1549"/>
        </pc:sldMkLst>
        <pc:spChg chg="mod">
          <ac:chgData name="Das, Gerarda" userId="dec061bf-56a5-47a0-b9f3-f749fe418ae6" providerId="ADAL" clId="{07ABAE78-42CB-4F5F-86C6-09ED37205619}" dt="2026-09-08T07:16:39.515" v="464" actId="20577"/>
          <ac:spMkLst>
            <pc:docMk/>
            <pc:sldMk cId="2064000374" sldId="1549"/>
            <ac:spMk id="2" creationId="{EC1061AF-5AB9-25DD-ADD7-D38D1D24DD2D}"/>
          </ac:spMkLst>
        </pc:spChg>
        <pc:spChg chg="mod">
          <ac:chgData name="Das, Gerarda" userId="dec061bf-56a5-47a0-b9f3-f749fe418ae6" providerId="ADAL" clId="{07ABAE78-42CB-4F5F-86C6-09ED37205619}" dt="2026-09-08T07:15:40.796" v="403" actId="20577"/>
          <ac:spMkLst>
            <pc:docMk/>
            <pc:sldMk cId="2064000374" sldId="1549"/>
            <ac:spMk id="33" creationId="{04C270B2-6CE5-C2EB-A9E9-FCC9CFC7D7D5}"/>
          </ac:spMkLst>
        </pc:spChg>
        <pc:spChg chg="mod">
          <ac:chgData name="Das, Gerarda" userId="dec061bf-56a5-47a0-b9f3-f749fe418ae6" providerId="ADAL" clId="{07ABAE78-42CB-4F5F-86C6-09ED37205619}" dt="2026-09-08T07:15:43.818" v="404" actId="20577"/>
          <ac:spMkLst>
            <pc:docMk/>
            <pc:sldMk cId="2064000374" sldId="1549"/>
            <ac:spMk id="34" creationId="{A823D902-18AC-08A0-F318-D1B1B9FD9DD7}"/>
          </ac:spMkLst>
        </pc:spChg>
      </pc:sldChg>
      <pc:sldChg chg="modSp mod">
        <pc:chgData name="Das, Gerarda" userId="dec061bf-56a5-47a0-b9f3-f749fe418ae6" providerId="ADAL" clId="{07ABAE78-42CB-4F5F-86C6-09ED37205619}" dt="2026-09-08T08:06:42.493" v="467" actId="20577"/>
        <pc:sldMkLst>
          <pc:docMk/>
          <pc:sldMk cId="1093695910" sldId="1551"/>
        </pc:sldMkLst>
        <pc:spChg chg="mod">
          <ac:chgData name="Das, Gerarda" userId="dec061bf-56a5-47a0-b9f3-f749fe418ae6" providerId="ADAL" clId="{07ABAE78-42CB-4F5F-86C6-09ED37205619}" dt="2026-09-08T08:06:42.493" v="467" actId="20577"/>
          <ac:spMkLst>
            <pc:docMk/>
            <pc:sldMk cId="1093695910" sldId="1551"/>
            <ac:spMk id="11" creationId="{0BA87EEA-2744-0A51-2E4A-FBFD6D9957DA}"/>
          </ac:spMkLst>
        </pc:spChg>
      </pc:sldChg>
      <pc:sldChg chg="addSp delSp modSp mod">
        <pc:chgData name="Das, Gerarda" userId="dec061bf-56a5-47a0-b9f3-f749fe418ae6" providerId="ADAL" clId="{07ABAE78-42CB-4F5F-86C6-09ED37205619}" dt="2026-09-08T08:15:44.062" v="755" actId="20577"/>
        <pc:sldMkLst>
          <pc:docMk/>
          <pc:sldMk cId="3109568397" sldId="1553"/>
        </pc:sldMkLst>
        <pc:spChg chg="mod">
          <ac:chgData name="Das, Gerarda" userId="dec061bf-56a5-47a0-b9f3-f749fe418ae6" providerId="ADAL" clId="{07ABAE78-42CB-4F5F-86C6-09ED37205619}" dt="2026-09-08T08:15:44.062" v="755" actId="20577"/>
          <ac:spMkLst>
            <pc:docMk/>
            <pc:sldMk cId="3109568397" sldId="1553"/>
            <ac:spMk id="4" creationId="{98EF1CBA-D6CA-E0CC-5F7C-E0EF9CE97A4E}"/>
          </ac:spMkLst>
        </pc:spChg>
        <pc:spChg chg="mod">
          <ac:chgData name="Das, Gerarda" userId="dec061bf-56a5-47a0-b9f3-f749fe418ae6" providerId="ADAL" clId="{07ABAE78-42CB-4F5F-86C6-09ED37205619}" dt="2026-09-08T08:12:17.864" v="529" actId="1076"/>
          <ac:spMkLst>
            <pc:docMk/>
            <pc:sldMk cId="3109568397" sldId="1553"/>
            <ac:spMk id="12" creationId="{E63FB26E-EE92-52A5-3E0B-4CF48D342724}"/>
          </ac:spMkLst>
        </pc:spChg>
        <pc:spChg chg="del">
          <ac:chgData name="Das, Gerarda" userId="dec061bf-56a5-47a0-b9f3-f749fe418ae6" providerId="ADAL" clId="{07ABAE78-42CB-4F5F-86C6-09ED37205619}" dt="2026-09-08T08:11:18.178" v="514" actId="478"/>
          <ac:spMkLst>
            <pc:docMk/>
            <pc:sldMk cId="3109568397" sldId="1553"/>
            <ac:spMk id="13" creationId="{BD6D2B13-721E-78AB-1D4B-3921A12610F9}"/>
          </ac:spMkLst>
        </pc:spChg>
        <pc:spChg chg="mod">
          <ac:chgData name="Das, Gerarda" userId="dec061bf-56a5-47a0-b9f3-f749fe418ae6" providerId="ADAL" clId="{07ABAE78-42CB-4F5F-86C6-09ED37205619}" dt="2026-09-08T08:12:22.899" v="530" actId="1076"/>
          <ac:spMkLst>
            <pc:docMk/>
            <pc:sldMk cId="3109568397" sldId="1553"/>
            <ac:spMk id="14" creationId="{C0596A97-19B5-2829-DD67-BA2EFD27321B}"/>
          </ac:spMkLst>
        </pc:spChg>
        <pc:spChg chg="mod">
          <ac:chgData name="Das, Gerarda" userId="dec061bf-56a5-47a0-b9f3-f749fe418ae6" providerId="ADAL" clId="{07ABAE78-42CB-4F5F-86C6-09ED37205619}" dt="2026-09-08T08:12:22.899" v="530" actId="1076"/>
          <ac:spMkLst>
            <pc:docMk/>
            <pc:sldMk cId="3109568397" sldId="1553"/>
            <ac:spMk id="15" creationId="{DF21A940-3A7A-C7D0-39E2-E5F0FD7BDE72}"/>
          </ac:spMkLst>
        </pc:spChg>
        <pc:spChg chg="mod">
          <ac:chgData name="Das, Gerarda" userId="dec061bf-56a5-47a0-b9f3-f749fe418ae6" providerId="ADAL" clId="{07ABAE78-42CB-4F5F-86C6-09ED37205619}" dt="2026-09-08T08:12:49.414" v="557" actId="14100"/>
          <ac:spMkLst>
            <pc:docMk/>
            <pc:sldMk cId="3109568397" sldId="1553"/>
            <ac:spMk id="16" creationId="{B44CD4E7-3234-03EF-74B1-9449E83BBCF8}"/>
          </ac:spMkLst>
        </pc:spChg>
        <pc:spChg chg="mod">
          <ac:chgData name="Das, Gerarda" userId="dec061bf-56a5-47a0-b9f3-f749fe418ae6" providerId="ADAL" clId="{07ABAE78-42CB-4F5F-86C6-09ED37205619}" dt="2026-09-08T08:12:45.819" v="555" actId="14100"/>
          <ac:spMkLst>
            <pc:docMk/>
            <pc:sldMk cId="3109568397" sldId="1553"/>
            <ac:spMk id="17" creationId="{BF01D4A3-CCE6-E34E-C4E0-33DF4A51CAE5}"/>
          </ac:spMkLst>
        </pc:spChg>
        <pc:spChg chg="del">
          <ac:chgData name="Das, Gerarda" userId="dec061bf-56a5-47a0-b9f3-f749fe418ae6" providerId="ADAL" clId="{07ABAE78-42CB-4F5F-86C6-09ED37205619}" dt="2026-09-08T08:11:18.875" v="515" actId="478"/>
          <ac:spMkLst>
            <pc:docMk/>
            <pc:sldMk cId="3109568397" sldId="1553"/>
            <ac:spMk id="18" creationId="{E32EF75D-B918-9FAF-50BB-D4B95D34FFF5}"/>
          </ac:spMkLst>
        </pc:spChg>
        <pc:spChg chg="mod">
          <ac:chgData name="Das, Gerarda" userId="dec061bf-56a5-47a0-b9f3-f749fe418ae6" providerId="ADAL" clId="{07ABAE78-42CB-4F5F-86C6-09ED37205619}" dt="2026-09-08T08:12:17.864" v="529" actId="1076"/>
          <ac:spMkLst>
            <pc:docMk/>
            <pc:sldMk cId="3109568397" sldId="1553"/>
            <ac:spMk id="19" creationId="{8D037357-D6CA-8B03-CAE9-11B770CCE115}"/>
          </ac:spMkLst>
        </pc:spChg>
        <pc:picChg chg="add mod">
          <ac:chgData name="Das, Gerarda" userId="dec061bf-56a5-47a0-b9f3-f749fe418ae6" providerId="ADAL" clId="{07ABAE78-42CB-4F5F-86C6-09ED37205619}" dt="2026-09-08T08:13:09.306" v="562" actId="1076"/>
          <ac:picMkLst>
            <pc:docMk/>
            <pc:sldMk cId="3109568397" sldId="1553"/>
            <ac:picMk id="30" creationId="{0F38D226-FF52-E5C2-DD59-9AA014918FA5}"/>
          </ac:picMkLst>
        </pc:picChg>
        <pc:picChg chg="add mod">
          <ac:chgData name="Das, Gerarda" userId="dec061bf-56a5-47a0-b9f3-f749fe418ae6" providerId="ADAL" clId="{07ABAE78-42CB-4F5F-86C6-09ED37205619}" dt="2026-09-08T08:14:11.523" v="566" actId="14100"/>
          <ac:picMkLst>
            <pc:docMk/>
            <pc:sldMk cId="3109568397" sldId="1553"/>
            <ac:picMk id="33" creationId="{45E61483-DC57-C849-3D65-D5D3E71CA567}"/>
          </ac:picMkLst>
        </pc:picChg>
        <pc:cxnChg chg="mod">
          <ac:chgData name="Das, Gerarda" userId="dec061bf-56a5-47a0-b9f3-f749fe418ae6" providerId="ADAL" clId="{07ABAE78-42CB-4F5F-86C6-09ED37205619}" dt="2026-09-08T08:11:46.435" v="521" actId="14100"/>
          <ac:cxnSpMkLst>
            <pc:docMk/>
            <pc:sldMk cId="3109568397" sldId="1553"/>
            <ac:cxnSpMk id="21" creationId="{D1774B48-BD9B-3658-D9AD-4A796E70064D}"/>
          </ac:cxnSpMkLst>
        </pc:cxnChg>
        <pc:cxnChg chg="del mod">
          <ac:chgData name="Das, Gerarda" userId="dec061bf-56a5-47a0-b9f3-f749fe418ae6" providerId="ADAL" clId="{07ABAE78-42CB-4F5F-86C6-09ED37205619}" dt="2026-09-08T08:11:37.877" v="519" actId="478"/>
          <ac:cxnSpMkLst>
            <pc:docMk/>
            <pc:sldMk cId="3109568397" sldId="1553"/>
            <ac:cxnSpMk id="22" creationId="{E9519756-A5A9-FCA4-DDD6-4A9C72196D1A}"/>
          </ac:cxnSpMkLst>
        </pc:cxnChg>
        <pc:cxnChg chg="mod">
          <ac:chgData name="Das, Gerarda" userId="dec061bf-56a5-47a0-b9f3-f749fe418ae6" providerId="ADAL" clId="{07ABAE78-42CB-4F5F-86C6-09ED37205619}" dt="2026-09-08T08:12:07.178" v="527" actId="14100"/>
          <ac:cxnSpMkLst>
            <pc:docMk/>
            <pc:sldMk cId="3109568397" sldId="1553"/>
            <ac:cxnSpMk id="23" creationId="{5D99804A-9641-72E9-4C37-0BB14599BDBE}"/>
          </ac:cxnSpMkLst>
        </pc:cxnChg>
        <pc:cxnChg chg="mod">
          <ac:chgData name="Das, Gerarda" userId="dec061bf-56a5-47a0-b9f3-f749fe418ae6" providerId="ADAL" clId="{07ABAE78-42CB-4F5F-86C6-09ED37205619}" dt="2026-09-08T08:12:02.971" v="526" actId="14100"/>
          <ac:cxnSpMkLst>
            <pc:docMk/>
            <pc:sldMk cId="3109568397" sldId="1553"/>
            <ac:cxnSpMk id="27" creationId="{7A1F3ABA-0436-0A24-16AD-C58092FC6FED}"/>
          </ac:cxnSpMkLst>
        </pc:cxnChg>
        <pc:cxnChg chg="del mod">
          <ac:chgData name="Das, Gerarda" userId="dec061bf-56a5-47a0-b9f3-f749fe418ae6" providerId="ADAL" clId="{07ABAE78-42CB-4F5F-86C6-09ED37205619}" dt="2026-09-08T08:12:09.087" v="528" actId="478"/>
          <ac:cxnSpMkLst>
            <pc:docMk/>
            <pc:sldMk cId="3109568397" sldId="1553"/>
            <ac:cxnSpMk id="31" creationId="{53F6A613-74B8-56B9-8849-90D336454A20}"/>
          </ac:cxnSpMkLst>
        </pc:cxnChg>
      </pc:sldChg>
      <pc:sldChg chg="modSp mod">
        <pc:chgData name="Das, Gerarda" userId="dec061bf-56a5-47a0-b9f3-f749fe418ae6" providerId="ADAL" clId="{07ABAE78-42CB-4F5F-86C6-09ED37205619}" dt="2026-09-08T08:08:15.017" v="498" actId="1076"/>
        <pc:sldMkLst>
          <pc:docMk/>
          <pc:sldMk cId="2183943601" sldId="1554"/>
        </pc:sldMkLst>
        <pc:spChg chg="mod">
          <ac:chgData name="Das, Gerarda" userId="dec061bf-56a5-47a0-b9f3-f749fe418ae6" providerId="ADAL" clId="{07ABAE78-42CB-4F5F-86C6-09ED37205619}" dt="2026-09-08T08:08:01.082" v="490" actId="14100"/>
          <ac:spMkLst>
            <pc:docMk/>
            <pc:sldMk cId="2183943601" sldId="1554"/>
            <ac:spMk id="10" creationId="{E611AB31-B3E4-D74B-CE73-913B41FD75F7}"/>
          </ac:spMkLst>
        </pc:spChg>
        <pc:spChg chg="mod">
          <ac:chgData name="Das, Gerarda" userId="dec061bf-56a5-47a0-b9f3-f749fe418ae6" providerId="ADAL" clId="{07ABAE78-42CB-4F5F-86C6-09ED37205619}" dt="2026-09-08T08:08:15.017" v="498" actId="1076"/>
          <ac:spMkLst>
            <pc:docMk/>
            <pc:sldMk cId="2183943601" sldId="1554"/>
            <ac:spMk id="12" creationId="{5BE27835-DB5E-A82B-39F6-DEF0DFCAE27D}"/>
          </ac:spMkLst>
        </pc:spChg>
        <pc:spChg chg="mod">
          <ac:chgData name="Das, Gerarda" userId="dec061bf-56a5-47a0-b9f3-f749fe418ae6" providerId="ADAL" clId="{07ABAE78-42CB-4F5F-86C6-09ED37205619}" dt="2026-09-08T08:08:09.812" v="497" actId="14100"/>
          <ac:spMkLst>
            <pc:docMk/>
            <pc:sldMk cId="2183943601" sldId="1554"/>
            <ac:spMk id="19" creationId="{62B6C47E-ED73-6A42-0242-655141F3724D}"/>
          </ac:spMkLst>
        </pc:spChg>
      </pc:sldChg>
      <pc:sldChg chg="modSp add mod">
        <pc:chgData name="Das, Gerarda" userId="dec061bf-56a5-47a0-b9f3-f749fe418ae6" providerId="ADAL" clId="{07ABAE78-42CB-4F5F-86C6-09ED37205619}" dt="2026-09-08T08:07:41.113" v="489" actId="20577"/>
        <pc:sldMkLst>
          <pc:docMk/>
          <pc:sldMk cId="625224996" sldId="1555"/>
        </pc:sldMkLst>
        <pc:spChg chg="mod">
          <ac:chgData name="Das, Gerarda" userId="dec061bf-56a5-47a0-b9f3-f749fe418ae6" providerId="ADAL" clId="{07ABAE78-42CB-4F5F-86C6-09ED37205619}" dt="2026-09-08T08:07:41.113" v="489" actId="20577"/>
          <ac:spMkLst>
            <pc:docMk/>
            <pc:sldMk cId="625224996" sldId="1555"/>
            <ac:spMk id="9" creationId="{46F02A87-2648-90FB-8EA8-58DED5AC3198}"/>
          </ac:spMkLst>
        </pc:spChg>
      </pc:sldChg>
    </pc:docChg>
  </pc:docChgLst>
  <pc:docChgLst>
    <pc:chgData name="Duijf, Antoinette" userId="80426808-569e-4360-acb0-e5a6dc4b8ad2" providerId="ADAL" clId="{00582A34-8C2B-428E-B5DC-339D12EFD4B8}"/>
    <pc:docChg chg="undo custSel addSld delSld modSld modSection">
      <pc:chgData name="Duijf, Antoinette" userId="80426808-569e-4360-acb0-e5a6dc4b8ad2" providerId="ADAL" clId="{00582A34-8C2B-428E-B5DC-339D12EFD4B8}" dt="2026-09-08T08:16:40.447" v="1943" actId="1076"/>
      <pc:docMkLst>
        <pc:docMk/>
      </pc:docMkLst>
      <pc:sldChg chg="modNotesTx">
        <pc:chgData name="Duijf, Antoinette" userId="80426808-569e-4360-acb0-e5a6dc4b8ad2" providerId="ADAL" clId="{00582A34-8C2B-428E-B5DC-339D12EFD4B8}" dt="2026-09-08T07:02:16.154" v="376" actId="20577"/>
        <pc:sldMkLst>
          <pc:docMk/>
          <pc:sldMk cId="323006580" sldId="548"/>
        </pc:sldMkLst>
      </pc:sldChg>
      <pc:sldChg chg="modSp mod">
        <pc:chgData name="Duijf, Antoinette" userId="80426808-569e-4360-acb0-e5a6dc4b8ad2" providerId="ADAL" clId="{00582A34-8C2B-428E-B5DC-339D12EFD4B8}" dt="2026-09-08T08:15:53.594" v="1937" actId="13926"/>
        <pc:sldMkLst>
          <pc:docMk/>
          <pc:sldMk cId="2189114603" sldId="1437"/>
        </pc:sldMkLst>
        <pc:spChg chg="mod">
          <ac:chgData name="Duijf, Antoinette" userId="80426808-569e-4360-acb0-e5a6dc4b8ad2" providerId="ADAL" clId="{00582A34-8C2B-428E-B5DC-339D12EFD4B8}" dt="2026-09-08T08:15:53.594" v="1937" actId="13926"/>
          <ac:spMkLst>
            <pc:docMk/>
            <pc:sldMk cId="2189114603" sldId="1437"/>
            <ac:spMk id="3" creationId="{00000000-0000-0000-0000-000000000000}"/>
          </ac:spMkLst>
        </pc:spChg>
      </pc:sldChg>
      <pc:sldChg chg="modSp mod">
        <pc:chgData name="Duijf, Antoinette" userId="80426808-569e-4360-acb0-e5a6dc4b8ad2" providerId="ADAL" clId="{00582A34-8C2B-428E-B5DC-339D12EFD4B8}" dt="2026-09-08T07:35:02.120" v="1074" actId="20577"/>
        <pc:sldMkLst>
          <pc:docMk/>
          <pc:sldMk cId="3852907103" sldId="1460"/>
        </pc:sldMkLst>
        <pc:spChg chg="mod">
          <ac:chgData name="Duijf, Antoinette" userId="80426808-569e-4360-acb0-e5a6dc4b8ad2" providerId="ADAL" clId="{00582A34-8C2B-428E-B5DC-339D12EFD4B8}" dt="2026-09-08T07:35:02.120" v="1074" actId="20577"/>
          <ac:spMkLst>
            <pc:docMk/>
            <pc:sldMk cId="3852907103" sldId="1460"/>
            <ac:spMk id="6" creationId="{00000000-0000-0000-0000-000000000000}"/>
          </ac:spMkLst>
        </pc:spChg>
      </pc:sldChg>
      <pc:sldChg chg="modSp mod">
        <pc:chgData name="Duijf, Antoinette" userId="80426808-569e-4360-acb0-e5a6dc4b8ad2" providerId="ADAL" clId="{00582A34-8C2B-428E-B5DC-339D12EFD4B8}" dt="2026-09-08T06:39:31.330" v="8" actId="20577"/>
        <pc:sldMkLst>
          <pc:docMk/>
          <pc:sldMk cId="4207872812" sldId="1475"/>
        </pc:sldMkLst>
        <pc:spChg chg="mod">
          <ac:chgData name="Duijf, Antoinette" userId="80426808-569e-4360-acb0-e5a6dc4b8ad2" providerId="ADAL" clId="{00582A34-8C2B-428E-B5DC-339D12EFD4B8}" dt="2026-09-08T06:39:31.330" v="8" actId="20577"/>
          <ac:spMkLst>
            <pc:docMk/>
            <pc:sldMk cId="4207872812" sldId="1475"/>
            <ac:spMk id="6" creationId="{00000000-0000-0000-0000-000000000000}"/>
          </ac:spMkLst>
        </pc:spChg>
      </pc:sldChg>
      <pc:sldChg chg="modSp mod">
        <pc:chgData name="Duijf, Antoinette" userId="80426808-569e-4360-acb0-e5a6dc4b8ad2" providerId="ADAL" clId="{00582A34-8C2B-428E-B5DC-339D12EFD4B8}" dt="2026-09-08T06:39:35.464" v="19" actId="20577"/>
        <pc:sldMkLst>
          <pc:docMk/>
          <pc:sldMk cId="2452007587" sldId="1476"/>
        </pc:sldMkLst>
        <pc:spChg chg="mod">
          <ac:chgData name="Duijf, Antoinette" userId="80426808-569e-4360-acb0-e5a6dc4b8ad2" providerId="ADAL" clId="{00582A34-8C2B-428E-B5DC-339D12EFD4B8}" dt="2026-09-08T06:39:35.464" v="19" actId="20577"/>
          <ac:spMkLst>
            <pc:docMk/>
            <pc:sldMk cId="2452007587" sldId="1476"/>
            <ac:spMk id="6" creationId="{00000000-0000-0000-0000-000000000000}"/>
          </ac:spMkLst>
        </pc:spChg>
      </pc:sldChg>
      <pc:sldChg chg="addSp modSp mod">
        <pc:chgData name="Duijf, Antoinette" userId="80426808-569e-4360-acb0-e5a6dc4b8ad2" providerId="ADAL" clId="{00582A34-8C2B-428E-B5DC-339D12EFD4B8}" dt="2026-09-08T06:56:04.478" v="195" actId="1076"/>
        <pc:sldMkLst>
          <pc:docMk/>
          <pc:sldMk cId="2709048002" sldId="1477"/>
        </pc:sldMkLst>
        <pc:spChg chg="mod">
          <ac:chgData name="Duijf, Antoinette" userId="80426808-569e-4360-acb0-e5a6dc4b8ad2" providerId="ADAL" clId="{00582A34-8C2B-428E-B5DC-339D12EFD4B8}" dt="2026-09-08T06:39:44.723" v="28" actId="20577"/>
          <ac:spMkLst>
            <pc:docMk/>
            <pc:sldMk cId="2709048002" sldId="1477"/>
            <ac:spMk id="6" creationId="{00000000-0000-0000-0000-000000000000}"/>
          </ac:spMkLst>
        </pc:spChg>
        <pc:picChg chg="add mod">
          <ac:chgData name="Duijf, Antoinette" userId="80426808-569e-4360-acb0-e5a6dc4b8ad2" providerId="ADAL" clId="{00582A34-8C2B-428E-B5DC-339D12EFD4B8}" dt="2026-09-08T06:56:04.478" v="195" actId="1076"/>
          <ac:picMkLst>
            <pc:docMk/>
            <pc:sldMk cId="2709048002" sldId="1477"/>
            <ac:picMk id="3" creationId="{403996F7-2398-2DF1-077E-797174EC9DED}"/>
          </ac:picMkLst>
        </pc:picChg>
      </pc:sldChg>
      <pc:sldChg chg="modSp mod">
        <pc:chgData name="Duijf, Antoinette" userId="80426808-569e-4360-acb0-e5a6dc4b8ad2" providerId="ADAL" clId="{00582A34-8C2B-428E-B5DC-339D12EFD4B8}" dt="2026-09-08T07:53:32.624" v="1517" actId="20577"/>
        <pc:sldMkLst>
          <pc:docMk/>
          <pc:sldMk cId="4074911733" sldId="1478"/>
        </pc:sldMkLst>
        <pc:spChg chg="mod">
          <ac:chgData name="Duijf, Antoinette" userId="80426808-569e-4360-acb0-e5a6dc4b8ad2" providerId="ADAL" clId="{00582A34-8C2B-428E-B5DC-339D12EFD4B8}" dt="2026-09-08T07:53:32.624" v="1517" actId="20577"/>
          <ac:spMkLst>
            <pc:docMk/>
            <pc:sldMk cId="4074911733" sldId="1478"/>
            <ac:spMk id="6" creationId="{00000000-0000-0000-0000-000000000000}"/>
          </ac:spMkLst>
        </pc:spChg>
      </pc:sldChg>
      <pc:sldChg chg="addSp delSp modSp mod">
        <pc:chgData name="Duijf, Antoinette" userId="80426808-569e-4360-acb0-e5a6dc4b8ad2" providerId="ADAL" clId="{00582A34-8C2B-428E-B5DC-339D12EFD4B8}" dt="2026-09-08T07:52:59.314" v="1506" actId="20577"/>
        <pc:sldMkLst>
          <pc:docMk/>
          <pc:sldMk cId="4210467006" sldId="1479"/>
        </pc:sldMkLst>
        <pc:spChg chg="add del">
          <ac:chgData name="Duijf, Antoinette" userId="80426808-569e-4360-acb0-e5a6dc4b8ad2" providerId="ADAL" clId="{00582A34-8C2B-428E-B5DC-339D12EFD4B8}" dt="2026-09-08T07:01:40.088" v="366" actId="22"/>
          <ac:spMkLst>
            <pc:docMk/>
            <pc:sldMk cId="4210467006" sldId="1479"/>
            <ac:spMk id="4" creationId="{8759F3F2-CA87-A08A-0740-E449A6812CD1}"/>
          </ac:spMkLst>
        </pc:spChg>
        <pc:spChg chg="mod">
          <ac:chgData name="Duijf, Antoinette" userId="80426808-569e-4360-acb0-e5a6dc4b8ad2" providerId="ADAL" clId="{00582A34-8C2B-428E-B5DC-339D12EFD4B8}" dt="2026-09-08T07:52:59.314" v="1506" actId="20577"/>
          <ac:spMkLst>
            <pc:docMk/>
            <pc:sldMk cId="4210467006" sldId="1479"/>
            <ac:spMk id="6" creationId="{00000000-0000-0000-0000-000000000000}"/>
          </ac:spMkLst>
        </pc:spChg>
        <pc:spChg chg="add del">
          <ac:chgData name="Duijf, Antoinette" userId="80426808-569e-4360-acb0-e5a6dc4b8ad2" providerId="ADAL" clId="{00582A34-8C2B-428E-B5DC-339D12EFD4B8}" dt="2026-09-08T07:01:39.571" v="365" actId="22"/>
          <ac:spMkLst>
            <pc:docMk/>
            <pc:sldMk cId="4210467006" sldId="1479"/>
            <ac:spMk id="7" creationId="{D7979E3E-0107-FB78-1001-4BEB5FF1E0C2}"/>
          </ac:spMkLst>
        </pc:spChg>
      </pc:sldChg>
      <pc:sldChg chg="addSp delSp modSp mod">
        <pc:chgData name="Duijf, Antoinette" userId="80426808-569e-4360-acb0-e5a6dc4b8ad2" providerId="ADAL" clId="{00582A34-8C2B-428E-B5DC-339D12EFD4B8}" dt="2026-09-08T07:01:40.674" v="367" actId="22"/>
        <pc:sldMkLst>
          <pc:docMk/>
          <pc:sldMk cId="1487044012" sldId="1480"/>
        </pc:sldMkLst>
        <pc:spChg chg="add del">
          <ac:chgData name="Duijf, Antoinette" userId="80426808-569e-4360-acb0-e5a6dc4b8ad2" providerId="ADAL" clId="{00582A34-8C2B-428E-B5DC-339D12EFD4B8}" dt="2026-09-08T07:01:40.674" v="367" actId="22"/>
          <ac:spMkLst>
            <pc:docMk/>
            <pc:sldMk cId="1487044012" sldId="1480"/>
            <ac:spMk id="4" creationId="{C22519B6-ACA1-9230-3D54-3FAD9238AE8B}"/>
          </ac:spMkLst>
        </pc:spChg>
        <pc:spChg chg="mod">
          <ac:chgData name="Duijf, Antoinette" userId="80426808-569e-4360-acb0-e5a6dc4b8ad2" providerId="ADAL" clId="{00582A34-8C2B-428E-B5DC-339D12EFD4B8}" dt="2026-09-08T06:40:11.588" v="57" actId="20577"/>
          <ac:spMkLst>
            <pc:docMk/>
            <pc:sldMk cId="1487044012" sldId="1480"/>
            <ac:spMk id="6" creationId="{00000000-0000-0000-0000-000000000000}"/>
          </ac:spMkLst>
        </pc:spChg>
      </pc:sldChg>
      <pc:sldChg chg="addSp delSp modSp mod">
        <pc:chgData name="Duijf, Antoinette" userId="80426808-569e-4360-acb0-e5a6dc4b8ad2" providerId="ADAL" clId="{00582A34-8C2B-428E-B5DC-339D12EFD4B8}" dt="2026-09-08T08:00:53.239" v="1605" actId="1076"/>
        <pc:sldMkLst>
          <pc:docMk/>
          <pc:sldMk cId="3779434736" sldId="1481"/>
        </pc:sldMkLst>
        <pc:spChg chg="add del">
          <ac:chgData name="Duijf, Antoinette" userId="80426808-569e-4360-acb0-e5a6dc4b8ad2" providerId="ADAL" clId="{00582A34-8C2B-428E-B5DC-339D12EFD4B8}" dt="2026-09-08T07:01:48.267" v="368" actId="22"/>
          <ac:spMkLst>
            <pc:docMk/>
            <pc:sldMk cId="3779434736" sldId="1481"/>
            <ac:spMk id="4" creationId="{2EB42418-DD12-462E-29E7-FB116A555232}"/>
          </ac:spMkLst>
        </pc:spChg>
        <pc:spChg chg="mod">
          <ac:chgData name="Duijf, Antoinette" userId="80426808-569e-4360-acb0-e5a6dc4b8ad2" providerId="ADAL" clId="{00582A34-8C2B-428E-B5DC-339D12EFD4B8}" dt="2026-09-08T07:52:55.179" v="1500" actId="20577"/>
          <ac:spMkLst>
            <pc:docMk/>
            <pc:sldMk cId="3779434736" sldId="1481"/>
            <ac:spMk id="6" creationId="{00000000-0000-0000-0000-000000000000}"/>
          </ac:spMkLst>
        </pc:spChg>
        <pc:picChg chg="mod">
          <ac:chgData name="Duijf, Antoinette" userId="80426808-569e-4360-acb0-e5a6dc4b8ad2" providerId="ADAL" clId="{00582A34-8C2B-428E-B5DC-339D12EFD4B8}" dt="2026-09-08T08:00:50.331" v="1604" actId="14100"/>
          <ac:picMkLst>
            <pc:docMk/>
            <pc:sldMk cId="3779434736" sldId="1481"/>
            <ac:picMk id="3" creationId="{F0B6857C-9BA9-204E-2BB6-5C9F2AE6D8EF}"/>
          </ac:picMkLst>
        </pc:picChg>
        <pc:picChg chg="add mod">
          <ac:chgData name="Duijf, Antoinette" userId="80426808-569e-4360-acb0-e5a6dc4b8ad2" providerId="ADAL" clId="{00582A34-8C2B-428E-B5DC-339D12EFD4B8}" dt="2026-09-08T08:00:53.239" v="1605" actId="1076"/>
          <ac:picMkLst>
            <pc:docMk/>
            <pc:sldMk cId="3779434736" sldId="1481"/>
            <ac:picMk id="4" creationId="{EBF43E37-25B4-8A22-F006-B9CE0D42E083}"/>
          </ac:picMkLst>
        </pc:picChg>
      </pc:sldChg>
      <pc:sldChg chg="addSp modSp mod modNotesTx">
        <pc:chgData name="Duijf, Antoinette" userId="80426808-569e-4360-acb0-e5a6dc4b8ad2" providerId="ADAL" clId="{00582A34-8C2B-428E-B5DC-339D12EFD4B8}" dt="2026-09-08T06:49:57.900" v="135" actId="20577"/>
        <pc:sldMkLst>
          <pc:docMk/>
          <pc:sldMk cId="1201727269" sldId="1482"/>
        </pc:sldMkLst>
        <pc:spChg chg="mod">
          <ac:chgData name="Duijf, Antoinette" userId="80426808-569e-4360-acb0-e5a6dc4b8ad2" providerId="ADAL" clId="{00582A34-8C2B-428E-B5DC-339D12EFD4B8}" dt="2026-09-08T06:40:34.817" v="96" actId="313"/>
          <ac:spMkLst>
            <pc:docMk/>
            <pc:sldMk cId="1201727269" sldId="1482"/>
            <ac:spMk id="6" creationId="{00000000-0000-0000-0000-000000000000}"/>
          </ac:spMkLst>
        </pc:spChg>
        <pc:picChg chg="add mod">
          <ac:chgData name="Duijf, Antoinette" userId="80426808-569e-4360-acb0-e5a6dc4b8ad2" providerId="ADAL" clId="{00582A34-8C2B-428E-B5DC-339D12EFD4B8}" dt="2026-09-08T06:49:54.594" v="116" actId="1076"/>
          <ac:picMkLst>
            <pc:docMk/>
            <pc:sldMk cId="1201727269" sldId="1482"/>
            <ac:picMk id="3" creationId="{8D449989-0BAA-31EB-EFAE-8647AC820C73}"/>
          </ac:picMkLst>
        </pc:picChg>
      </pc:sldChg>
      <pc:sldChg chg="modSp mod modNotesTx">
        <pc:chgData name="Duijf, Antoinette" userId="80426808-569e-4360-acb0-e5a6dc4b8ad2" providerId="ADAL" clId="{00582A34-8C2B-428E-B5DC-339D12EFD4B8}" dt="2026-09-08T07:53:22.380" v="1511" actId="20577"/>
        <pc:sldMkLst>
          <pc:docMk/>
          <pc:sldMk cId="2904738428" sldId="1483"/>
        </pc:sldMkLst>
        <pc:spChg chg="mod">
          <ac:chgData name="Duijf, Antoinette" userId="80426808-569e-4360-acb0-e5a6dc4b8ad2" providerId="ADAL" clId="{00582A34-8C2B-428E-B5DC-339D12EFD4B8}" dt="2026-09-08T07:53:22.380" v="1511" actId="20577"/>
          <ac:spMkLst>
            <pc:docMk/>
            <pc:sldMk cId="2904738428" sldId="1483"/>
            <ac:spMk id="6" creationId="{00000000-0000-0000-0000-000000000000}"/>
          </ac:spMkLst>
        </pc:spChg>
        <pc:picChg chg="mod">
          <ac:chgData name="Duijf, Antoinette" userId="80426808-569e-4360-acb0-e5a6dc4b8ad2" providerId="ADAL" clId="{00582A34-8C2B-428E-B5DC-339D12EFD4B8}" dt="2026-09-08T07:01:26.128" v="341" actId="1076"/>
          <ac:picMkLst>
            <pc:docMk/>
            <pc:sldMk cId="2904738428" sldId="1483"/>
            <ac:picMk id="3" creationId="{6A2F3833-DD26-AE21-AD75-B79728ED3D18}"/>
          </ac:picMkLst>
        </pc:picChg>
      </pc:sldChg>
      <pc:sldChg chg="add del">
        <pc:chgData name="Duijf, Antoinette" userId="80426808-569e-4360-acb0-e5a6dc4b8ad2" providerId="ADAL" clId="{00582A34-8C2B-428E-B5DC-339D12EFD4B8}" dt="2026-09-08T07:48:40.870" v="1404" actId="47"/>
        <pc:sldMkLst>
          <pc:docMk/>
          <pc:sldMk cId="30828859" sldId="1491"/>
        </pc:sldMkLst>
      </pc:sldChg>
      <pc:sldChg chg="addSp modSp add del mod">
        <pc:chgData name="Duijf, Antoinette" userId="80426808-569e-4360-acb0-e5a6dc4b8ad2" providerId="ADAL" clId="{00582A34-8C2B-428E-B5DC-339D12EFD4B8}" dt="2026-09-08T07:42:07.083" v="1227" actId="47"/>
        <pc:sldMkLst>
          <pc:docMk/>
          <pc:sldMk cId="2570171737" sldId="1497"/>
        </pc:sldMkLst>
        <pc:spChg chg="add mod">
          <ac:chgData name="Duijf, Antoinette" userId="80426808-569e-4360-acb0-e5a6dc4b8ad2" providerId="ADAL" clId="{00582A34-8C2B-428E-B5DC-339D12EFD4B8}" dt="2026-09-08T07:13:20.925" v="529" actId="20577"/>
          <ac:spMkLst>
            <pc:docMk/>
            <pc:sldMk cId="2570171737" sldId="1497"/>
            <ac:spMk id="4" creationId="{A4F1A3DD-FF59-ED87-1830-5DD02AA5B130}"/>
          </ac:spMkLst>
        </pc:spChg>
      </pc:sldChg>
      <pc:sldChg chg="addSp modSp mod modNotesTx">
        <pc:chgData name="Duijf, Antoinette" userId="80426808-569e-4360-acb0-e5a6dc4b8ad2" providerId="ADAL" clId="{00582A34-8C2B-428E-B5DC-339D12EFD4B8}" dt="2026-09-08T08:13:37.508" v="1809" actId="20577"/>
        <pc:sldMkLst>
          <pc:docMk/>
          <pc:sldMk cId="2967928418" sldId="1511"/>
        </pc:sldMkLst>
        <pc:spChg chg="mod">
          <ac:chgData name="Duijf, Antoinette" userId="80426808-569e-4360-acb0-e5a6dc4b8ad2" providerId="ADAL" clId="{00582A34-8C2B-428E-B5DC-339D12EFD4B8}" dt="2026-09-08T06:43:15.051" v="103" actId="20577"/>
          <ac:spMkLst>
            <pc:docMk/>
            <pc:sldMk cId="2967928418" sldId="1511"/>
            <ac:spMk id="33" creationId="{AC757F5E-B016-F947-4518-7C6B9CC7EE04}"/>
          </ac:spMkLst>
        </pc:spChg>
        <pc:spChg chg="mod">
          <ac:chgData name="Duijf, Antoinette" userId="80426808-569e-4360-acb0-e5a6dc4b8ad2" providerId="ADAL" clId="{00582A34-8C2B-428E-B5DC-339D12EFD4B8}" dt="2026-09-08T06:43:17.665" v="111" actId="20577"/>
          <ac:spMkLst>
            <pc:docMk/>
            <pc:sldMk cId="2967928418" sldId="1511"/>
            <ac:spMk id="34" creationId="{152372B3-00F5-781C-183E-6F2DDF35091D}"/>
          </ac:spMkLst>
        </pc:spChg>
        <pc:spChg chg="mod">
          <ac:chgData name="Duijf, Antoinette" userId="80426808-569e-4360-acb0-e5a6dc4b8ad2" providerId="ADAL" clId="{00582A34-8C2B-428E-B5DC-339D12EFD4B8}" dt="2026-09-08T07:20:31.898" v="817" actId="115"/>
          <ac:spMkLst>
            <pc:docMk/>
            <pc:sldMk cId="2967928418" sldId="1511"/>
            <ac:spMk id="35" creationId="{37104C51-0232-62ED-4C6F-1447D06633EE}"/>
          </ac:spMkLst>
        </pc:spChg>
        <pc:spChg chg="mod">
          <ac:chgData name="Duijf, Antoinette" userId="80426808-569e-4360-acb0-e5a6dc4b8ad2" providerId="ADAL" clId="{00582A34-8C2B-428E-B5DC-339D12EFD4B8}" dt="2026-09-08T07:06:19.429" v="504" actId="115"/>
          <ac:spMkLst>
            <pc:docMk/>
            <pc:sldMk cId="2967928418" sldId="1511"/>
            <ac:spMk id="36" creationId="{D8EF981A-9BA7-0EB1-9B70-F7FBF2F7DF1C}"/>
          </ac:spMkLst>
        </pc:spChg>
        <pc:picChg chg="add mod">
          <ac:chgData name="Duijf, Antoinette" userId="80426808-569e-4360-acb0-e5a6dc4b8ad2" providerId="ADAL" clId="{00582A34-8C2B-428E-B5DC-339D12EFD4B8}" dt="2026-09-08T07:05:53.942" v="471" actId="1076"/>
          <ac:picMkLst>
            <pc:docMk/>
            <pc:sldMk cId="2967928418" sldId="1511"/>
            <ac:picMk id="8" creationId="{4AC01BCD-C7D0-E9A4-0D18-30D3EAA01624}"/>
          </ac:picMkLst>
        </pc:picChg>
        <pc:picChg chg="add mod">
          <ac:chgData name="Duijf, Antoinette" userId="80426808-569e-4360-acb0-e5a6dc4b8ad2" providerId="ADAL" clId="{00582A34-8C2B-428E-B5DC-339D12EFD4B8}" dt="2026-09-08T07:20:25.359" v="815" actId="1076"/>
          <ac:picMkLst>
            <pc:docMk/>
            <pc:sldMk cId="2967928418" sldId="1511"/>
            <ac:picMk id="9" creationId="{C7BA8775-7CE5-B186-FE17-CBA20F645E10}"/>
          </ac:picMkLst>
        </pc:picChg>
      </pc:sldChg>
      <pc:sldChg chg="del">
        <pc:chgData name="Duijf, Antoinette" userId="80426808-569e-4360-acb0-e5a6dc4b8ad2" providerId="ADAL" clId="{00582A34-8C2B-428E-B5DC-339D12EFD4B8}" dt="2026-09-08T08:12:09.404" v="1758" actId="47"/>
        <pc:sldMkLst>
          <pc:docMk/>
          <pc:sldMk cId="1594331871" sldId="1512"/>
        </pc:sldMkLst>
      </pc:sldChg>
      <pc:sldChg chg="del">
        <pc:chgData name="Duijf, Antoinette" userId="80426808-569e-4360-acb0-e5a6dc4b8ad2" providerId="ADAL" clId="{00582A34-8C2B-428E-B5DC-339D12EFD4B8}" dt="2026-09-08T08:12:09.404" v="1758" actId="47"/>
        <pc:sldMkLst>
          <pc:docMk/>
          <pc:sldMk cId="3112181829" sldId="1515"/>
        </pc:sldMkLst>
      </pc:sldChg>
      <pc:sldChg chg="del">
        <pc:chgData name="Duijf, Antoinette" userId="80426808-569e-4360-acb0-e5a6dc4b8ad2" providerId="ADAL" clId="{00582A34-8C2B-428E-B5DC-339D12EFD4B8}" dt="2026-09-08T08:12:13.980" v="1760" actId="47"/>
        <pc:sldMkLst>
          <pc:docMk/>
          <pc:sldMk cId="2946319108" sldId="1516"/>
        </pc:sldMkLst>
      </pc:sldChg>
      <pc:sldChg chg="del">
        <pc:chgData name="Duijf, Antoinette" userId="80426808-569e-4360-acb0-e5a6dc4b8ad2" providerId="ADAL" clId="{00582A34-8C2B-428E-B5DC-339D12EFD4B8}" dt="2026-09-08T08:12:09.404" v="1758" actId="47"/>
        <pc:sldMkLst>
          <pc:docMk/>
          <pc:sldMk cId="1628480429" sldId="1517"/>
        </pc:sldMkLst>
      </pc:sldChg>
      <pc:sldChg chg="del">
        <pc:chgData name="Duijf, Antoinette" userId="80426808-569e-4360-acb0-e5a6dc4b8ad2" providerId="ADAL" clId="{00582A34-8C2B-428E-B5DC-339D12EFD4B8}" dt="2026-09-08T08:12:11.848" v="1759" actId="47"/>
        <pc:sldMkLst>
          <pc:docMk/>
          <pc:sldMk cId="933367485" sldId="1518"/>
        </pc:sldMkLst>
      </pc:sldChg>
      <pc:sldChg chg="del">
        <pc:chgData name="Duijf, Antoinette" userId="80426808-569e-4360-acb0-e5a6dc4b8ad2" providerId="ADAL" clId="{00582A34-8C2B-428E-B5DC-339D12EFD4B8}" dt="2026-09-08T08:12:15.307" v="1761" actId="47"/>
        <pc:sldMkLst>
          <pc:docMk/>
          <pc:sldMk cId="1738896802" sldId="1519"/>
        </pc:sldMkLst>
      </pc:sldChg>
      <pc:sldChg chg="del">
        <pc:chgData name="Duijf, Antoinette" userId="80426808-569e-4360-acb0-e5a6dc4b8ad2" providerId="ADAL" clId="{00582A34-8C2B-428E-B5DC-339D12EFD4B8}" dt="2026-09-08T08:12:09.404" v="1758" actId="47"/>
        <pc:sldMkLst>
          <pc:docMk/>
          <pc:sldMk cId="1530054038" sldId="1520"/>
        </pc:sldMkLst>
      </pc:sldChg>
      <pc:sldChg chg="del">
        <pc:chgData name="Duijf, Antoinette" userId="80426808-569e-4360-acb0-e5a6dc4b8ad2" providerId="ADAL" clId="{00582A34-8C2B-428E-B5DC-339D12EFD4B8}" dt="2026-09-08T08:12:11.848" v="1759" actId="47"/>
        <pc:sldMkLst>
          <pc:docMk/>
          <pc:sldMk cId="1059877010" sldId="1521"/>
        </pc:sldMkLst>
      </pc:sldChg>
      <pc:sldChg chg="del">
        <pc:chgData name="Duijf, Antoinette" userId="80426808-569e-4360-acb0-e5a6dc4b8ad2" providerId="ADAL" clId="{00582A34-8C2B-428E-B5DC-339D12EFD4B8}" dt="2026-09-08T08:12:13.980" v="1760" actId="47"/>
        <pc:sldMkLst>
          <pc:docMk/>
          <pc:sldMk cId="2371299458" sldId="1529"/>
        </pc:sldMkLst>
      </pc:sldChg>
      <pc:sldChg chg="addSp modSp add mod">
        <pc:chgData name="Duijf, Antoinette" userId="80426808-569e-4360-acb0-e5a6dc4b8ad2" providerId="ADAL" clId="{00582A34-8C2B-428E-B5DC-339D12EFD4B8}" dt="2026-09-08T06:52:18.165" v="152" actId="20577"/>
        <pc:sldMkLst>
          <pc:docMk/>
          <pc:sldMk cId="991074435" sldId="1531"/>
        </pc:sldMkLst>
        <pc:spChg chg="add mod">
          <ac:chgData name="Duijf, Antoinette" userId="80426808-569e-4360-acb0-e5a6dc4b8ad2" providerId="ADAL" clId="{00582A34-8C2B-428E-B5DC-339D12EFD4B8}" dt="2026-09-08T06:52:18.165" v="152" actId="20577"/>
          <ac:spMkLst>
            <pc:docMk/>
            <pc:sldMk cId="991074435" sldId="1531"/>
            <ac:spMk id="2" creationId="{A1590706-295F-AE4C-EEB2-32AC45821643}"/>
          </ac:spMkLst>
        </pc:spChg>
      </pc:sldChg>
      <pc:sldChg chg="add">
        <pc:chgData name="Duijf, Antoinette" userId="80426808-569e-4360-acb0-e5a6dc4b8ad2" providerId="ADAL" clId="{00582A34-8C2B-428E-B5DC-339D12EFD4B8}" dt="2026-09-08T06:51:39.021" v="136"/>
        <pc:sldMkLst>
          <pc:docMk/>
          <pc:sldMk cId="1786224072" sldId="1534"/>
        </pc:sldMkLst>
      </pc:sldChg>
      <pc:sldChg chg="addSp modSp add del mod">
        <pc:chgData name="Duijf, Antoinette" userId="80426808-569e-4360-acb0-e5a6dc4b8ad2" providerId="ADAL" clId="{00582A34-8C2B-428E-B5DC-339D12EFD4B8}" dt="2026-09-08T08:14:06.270" v="1815" actId="47"/>
        <pc:sldMkLst>
          <pc:docMk/>
          <pc:sldMk cId="4079383388" sldId="1536"/>
        </pc:sldMkLst>
        <pc:spChg chg="add mod">
          <ac:chgData name="Duijf, Antoinette" userId="80426808-569e-4360-acb0-e5a6dc4b8ad2" providerId="ADAL" clId="{00582A34-8C2B-428E-B5DC-339D12EFD4B8}" dt="2026-09-08T07:12:09.807" v="514" actId="20577"/>
          <ac:spMkLst>
            <pc:docMk/>
            <pc:sldMk cId="4079383388" sldId="1536"/>
            <ac:spMk id="9" creationId="{2A1B84DF-F090-402F-4230-F9CFFDCFA196}"/>
          </ac:spMkLst>
        </pc:spChg>
      </pc:sldChg>
      <pc:sldChg chg="addSp delSp modSp add mod modNotesTx">
        <pc:chgData name="Duijf, Antoinette" userId="80426808-569e-4360-acb0-e5a6dc4b8ad2" providerId="ADAL" clId="{00582A34-8C2B-428E-B5DC-339D12EFD4B8}" dt="2026-09-08T08:12:30.404" v="1797" actId="20577"/>
        <pc:sldMkLst>
          <pc:docMk/>
          <pc:sldMk cId="2867209966" sldId="1546"/>
        </pc:sldMkLst>
        <pc:picChg chg="del">
          <ac:chgData name="Duijf, Antoinette" userId="80426808-569e-4360-acb0-e5a6dc4b8ad2" providerId="ADAL" clId="{00582A34-8C2B-428E-B5DC-339D12EFD4B8}" dt="2026-09-08T07:03:18.233" v="377" actId="478"/>
          <ac:picMkLst>
            <pc:docMk/>
            <pc:sldMk cId="2867209966" sldId="1546"/>
            <ac:picMk id="22" creationId="{36B76B92-DD40-5782-33E9-4A40853D1BB8}"/>
          </ac:picMkLst>
        </pc:picChg>
        <pc:picChg chg="add mod modCrop">
          <ac:chgData name="Duijf, Antoinette" userId="80426808-569e-4360-acb0-e5a6dc4b8ad2" providerId="ADAL" clId="{00582A34-8C2B-428E-B5DC-339D12EFD4B8}" dt="2026-09-08T07:04:05.502" v="386" actId="1076"/>
          <ac:picMkLst>
            <pc:docMk/>
            <pc:sldMk cId="2867209966" sldId="1546"/>
            <ac:picMk id="23" creationId="{C19E4D11-FBA3-07F1-C774-9BF738945267}"/>
          </ac:picMkLst>
        </pc:picChg>
        <pc:picChg chg="mod">
          <ac:chgData name="Duijf, Antoinette" userId="80426808-569e-4360-acb0-e5a6dc4b8ad2" providerId="ADAL" clId="{00582A34-8C2B-428E-B5DC-339D12EFD4B8}" dt="2026-09-08T07:04:08.168" v="387" actId="1076"/>
          <ac:picMkLst>
            <pc:docMk/>
            <pc:sldMk cId="2867209966" sldId="1546"/>
            <ac:picMk id="24" creationId="{48000FD2-BC72-0A1B-4F6F-6B3669C1462F}"/>
          </ac:picMkLst>
        </pc:picChg>
      </pc:sldChg>
      <pc:sldChg chg="addSp modSp add mod modNotesTx">
        <pc:chgData name="Duijf, Antoinette" userId="80426808-569e-4360-acb0-e5a6dc4b8ad2" providerId="ADAL" clId="{00582A34-8C2B-428E-B5DC-339D12EFD4B8}" dt="2026-09-08T08:13:20.553" v="1804" actId="20577"/>
        <pc:sldMkLst>
          <pc:docMk/>
          <pc:sldMk cId="274763478" sldId="1547"/>
        </pc:sldMkLst>
        <pc:spChg chg="mod">
          <ac:chgData name="Duijf, Antoinette" userId="80426808-569e-4360-acb0-e5a6dc4b8ad2" providerId="ADAL" clId="{00582A34-8C2B-428E-B5DC-339D12EFD4B8}" dt="2026-09-08T06:52:51.838" v="160" actId="20577"/>
          <ac:spMkLst>
            <pc:docMk/>
            <pc:sldMk cId="274763478" sldId="1547"/>
            <ac:spMk id="33" creationId="{39580888-5493-E0CF-6272-BFD596ECAA08}"/>
          </ac:spMkLst>
        </pc:spChg>
        <pc:spChg chg="mod">
          <ac:chgData name="Duijf, Antoinette" userId="80426808-569e-4360-acb0-e5a6dc4b8ad2" providerId="ADAL" clId="{00582A34-8C2B-428E-B5DC-339D12EFD4B8}" dt="2026-09-08T06:52:54.491" v="171" actId="20577"/>
          <ac:spMkLst>
            <pc:docMk/>
            <pc:sldMk cId="274763478" sldId="1547"/>
            <ac:spMk id="34" creationId="{3CEDB11F-4882-562F-6765-4568FCC7A89A}"/>
          </ac:spMkLst>
        </pc:spChg>
        <pc:spChg chg="mod">
          <ac:chgData name="Duijf, Antoinette" userId="80426808-569e-4360-acb0-e5a6dc4b8ad2" providerId="ADAL" clId="{00582A34-8C2B-428E-B5DC-339D12EFD4B8}" dt="2026-09-08T07:01:19.405" v="340" actId="255"/>
          <ac:spMkLst>
            <pc:docMk/>
            <pc:sldMk cId="274763478" sldId="1547"/>
            <ac:spMk id="35" creationId="{C1EAF1EA-C23B-4FF6-BD00-B6F4CF7DB6CC}"/>
          </ac:spMkLst>
        </pc:spChg>
        <pc:spChg chg="mod">
          <ac:chgData name="Duijf, Antoinette" userId="80426808-569e-4360-acb0-e5a6dc4b8ad2" providerId="ADAL" clId="{00582A34-8C2B-428E-B5DC-339D12EFD4B8}" dt="2026-09-08T07:00:50.589" v="265" actId="115"/>
          <ac:spMkLst>
            <pc:docMk/>
            <pc:sldMk cId="274763478" sldId="1547"/>
            <ac:spMk id="36" creationId="{CD5B01DF-EED7-5472-328F-2B57056BFBDA}"/>
          </ac:spMkLst>
        </pc:spChg>
        <pc:picChg chg="add mod">
          <ac:chgData name="Duijf, Antoinette" userId="80426808-569e-4360-acb0-e5a6dc4b8ad2" providerId="ADAL" clId="{00582A34-8C2B-428E-B5DC-339D12EFD4B8}" dt="2026-09-08T06:59:29.682" v="208" actId="1076"/>
          <ac:picMkLst>
            <pc:docMk/>
            <pc:sldMk cId="274763478" sldId="1547"/>
            <ac:picMk id="8" creationId="{6F775F89-0021-D0D8-78D6-A8BAB99C0B15}"/>
          </ac:picMkLst>
        </pc:picChg>
        <pc:picChg chg="add mod">
          <ac:chgData name="Duijf, Antoinette" userId="80426808-569e-4360-acb0-e5a6dc4b8ad2" providerId="ADAL" clId="{00582A34-8C2B-428E-B5DC-339D12EFD4B8}" dt="2026-09-08T06:59:20.960" v="203" actId="1076"/>
          <ac:picMkLst>
            <pc:docMk/>
            <pc:sldMk cId="274763478" sldId="1547"/>
            <ac:picMk id="18" creationId="{38B7BD30-8381-58A0-E2BD-7AFF79EE7058}"/>
          </ac:picMkLst>
        </pc:picChg>
      </pc:sldChg>
      <pc:sldChg chg="modSp mod modNotesTx">
        <pc:chgData name="Duijf, Antoinette" userId="80426808-569e-4360-acb0-e5a6dc4b8ad2" providerId="ADAL" clId="{00582A34-8C2B-428E-B5DC-339D12EFD4B8}" dt="2026-09-08T08:15:06.435" v="1931" actId="115"/>
        <pc:sldMkLst>
          <pc:docMk/>
          <pc:sldMk cId="3311048850" sldId="1548"/>
        </pc:sldMkLst>
        <pc:spChg chg="mod">
          <ac:chgData name="Duijf, Antoinette" userId="80426808-569e-4360-acb0-e5a6dc4b8ad2" providerId="ADAL" clId="{00582A34-8C2B-428E-B5DC-339D12EFD4B8}" dt="2026-09-08T08:15:06.435" v="1931" actId="115"/>
          <ac:spMkLst>
            <pc:docMk/>
            <pc:sldMk cId="3311048850" sldId="1548"/>
            <ac:spMk id="35" creationId="{6253A0B3-41ED-0BA5-5C68-0CCDFAD46C27}"/>
          </ac:spMkLst>
        </pc:spChg>
        <pc:spChg chg="mod">
          <ac:chgData name="Duijf, Antoinette" userId="80426808-569e-4360-acb0-e5a6dc4b8ad2" providerId="ADAL" clId="{00582A34-8C2B-428E-B5DC-339D12EFD4B8}" dt="2026-09-08T08:14:43.192" v="1861" actId="255"/>
          <ac:spMkLst>
            <pc:docMk/>
            <pc:sldMk cId="3311048850" sldId="1548"/>
            <ac:spMk id="36" creationId="{3BF833BF-254F-5EE8-4B5D-F2B84ECB7464}"/>
          </ac:spMkLst>
        </pc:spChg>
        <pc:picChg chg="mod">
          <ac:chgData name="Duijf, Antoinette" userId="80426808-569e-4360-acb0-e5a6dc4b8ad2" providerId="ADAL" clId="{00582A34-8C2B-428E-B5DC-339D12EFD4B8}" dt="2026-09-08T08:13:48.462" v="1810" actId="1076"/>
          <ac:picMkLst>
            <pc:docMk/>
            <pc:sldMk cId="3311048850" sldId="1548"/>
            <ac:picMk id="21" creationId="{803BC2DB-8CDD-F208-A451-FE36F83DDFE3}"/>
          </ac:picMkLst>
        </pc:picChg>
      </pc:sldChg>
      <pc:sldChg chg="addSp delSp modSp add mod modNotesTx">
        <pc:chgData name="Duijf, Antoinette" userId="80426808-569e-4360-acb0-e5a6dc4b8ad2" providerId="ADAL" clId="{00582A34-8C2B-428E-B5DC-339D12EFD4B8}" dt="2026-09-08T08:13:00.837" v="1802" actId="20577"/>
        <pc:sldMkLst>
          <pc:docMk/>
          <pc:sldMk cId="2064000374" sldId="1549"/>
        </pc:sldMkLst>
        <pc:spChg chg="add del mod">
          <ac:chgData name="Duijf, Antoinette" userId="80426808-569e-4360-acb0-e5a6dc4b8ad2" providerId="ADAL" clId="{00582A34-8C2B-428E-B5DC-339D12EFD4B8}" dt="2026-09-08T07:17:12.599" v="769" actId="478"/>
          <ac:spMkLst>
            <pc:docMk/>
            <pc:sldMk cId="2064000374" sldId="1549"/>
            <ac:spMk id="2" creationId="{EC1061AF-5AB9-25DD-ADD7-D38D1D24DD2D}"/>
          </ac:spMkLst>
        </pc:spChg>
        <pc:spChg chg="mod">
          <ac:chgData name="Duijf, Antoinette" userId="80426808-569e-4360-acb0-e5a6dc4b8ad2" providerId="ADAL" clId="{00582A34-8C2B-428E-B5DC-339D12EFD4B8}" dt="2026-09-08T07:14:22.370" v="539" actId="20577"/>
          <ac:spMkLst>
            <pc:docMk/>
            <pc:sldMk cId="2064000374" sldId="1549"/>
            <ac:spMk id="33" creationId="{04C270B2-6CE5-C2EB-A9E9-FCC9CFC7D7D5}"/>
          </ac:spMkLst>
        </pc:spChg>
        <pc:spChg chg="mod">
          <ac:chgData name="Duijf, Antoinette" userId="80426808-569e-4360-acb0-e5a6dc4b8ad2" providerId="ADAL" clId="{00582A34-8C2B-428E-B5DC-339D12EFD4B8}" dt="2026-09-08T07:14:30.725" v="553" actId="20577"/>
          <ac:spMkLst>
            <pc:docMk/>
            <pc:sldMk cId="2064000374" sldId="1549"/>
            <ac:spMk id="34" creationId="{A823D902-18AC-08A0-F318-D1B1B9FD9DD7}"/>
          </ac:spMkLst>
        </pc:spChg>
        <pc:spChg chg="mod">
          <ac:chgData name="Duijf, Antoinette" userId="80426808-569e-4360-acb0-e5a6dc4b8ad2" providerId="ADAL" clId="{00582A34-8C2B-428E-B5DC-339D12EFD4B8}" dt="2026-09-08T07:33:33.246" v="1009" actId="255"/>
          <ac:spMkLst>
            <pc:docMk/>
            <pc:sldMk cId="2064000374" sldId="1549"/>
            <ac:spMk id="35" creationId="{B6C006CD-F393-FC8A-3679-F58CCE4C2293}"/>
          </ac:spMkLst>
        </pc:spChg>
        <pc:spChg chg="mod">
          <ac:chgData name="Duijf, Antoinette" userId="80426808-569e-4360-acb0-e5a6dc4b8ad2" providerId="ADAL" clId="{00582A34-8C2B-428E-B5DC-339D12EFD4B8}" dt="2026-09-08T07:33:28.499" v="1008" actId="115"/>
          <ac:spMkLst>
            <pc:docMk/>
            <pc:sldMk cId="2064000374" sldId="1549"/>
            <ac:spMk id="36" creationId="{7DD54BE3-43B4-BA0F-2787-04011D63A4E6}"/>
          </ac:spMkLst>
        </pc:spChg>
        <pc:picChg chg="del">
          <ac:chgData name="Duijf, Antoinette" userId="80426808-569e-4360-acb0-e5a6dc4b8ad2" providerId="ADAL" clId="{00582A34-8C2B-428E-B5DC-339D12EFD4B8}" dt="2026-09-08T07:14:24.350" v="541" actId="478"/>
          <ac:picMkLst>
            <pc:docMk/>
            <pc:sldMk cId="2064000374" sldId="1549"/>
            <ac:picMk id="8" creationId="{7A7A538C-97D1-6529-C5CA-55AC52B3D053}"/>
          </ac:picMkLst>
        </pc:picChg>
        <pc:picChg chg="del">
          <ac:chgData name="Duijf, Antoinette" userId="80426808-569e-4360-acb0-e5a6dc4b8ad2" providerId="ADAL" clId="{00582A34-8C2B-428E-B5DC-339D12EFD4B8}" dt="2026-09-08T07:14:23.813" v="540" actId="478"/>
          <ac:picMkLst>
            <pc:docMk/>
            <pc:sldMk cId="2064000374" sldId="1549"/>
            <ac:picMk id="18" creationId="{201B3AA0-7269-16BA-4955-5E2739205AAC}"/>
          </ac:picMkLst>
        </pc:picChg>
        <pc:picChg chg="add mod">
          <ac:chgData name="Duijf, Antoinette" userId="80426808-569e-4360-acb0-e5a6dc4b8ad2" providerId="ADAL" clId="{00582A34-8C2B-428E-B5DC-339D12EFD4B8}" dt="2026-09-08T07:15:29.743" v="607" actId="1076"/>
          <ac:picMkLst>
            <pc:docMk/>
            <pc:sldMk cId="2064000374" sldId="1549"/>
            <ac:picMk id="19" creationId="{FC681D15-65E5-4ED6-85EC-8339D318FBDC}"/>
          </ac:picMkLst>
        </pc:picChg>
        <pc:picChg chg="add mod">
          <ac:chgData name="Duijf, Antoinette" userId="80426808-569e-4360-acb0-e5a6dc4b8ad2" providerId="ADAL" clId="{00582A34-8C2B-428E-B5DC-339D12EFD4B8}" dt="2026-09-08T07:32:50.877" v="941" actId="1076"/>
          <ac:picMkLst>
            <pc:docMk/>
            <pc:sldMk cId="2064000374" sldId="1549"/>
            <ac:picMk id="21" creationId="{77A160E3-59CB-0A21-8443-CBD988E8F21F}"/>
          </ac:picMkLst>
        </pc:picChg>
      </pc:sldChg>
      <pc:sldChg chg="addSp modSp add mod modNotesTx">
        <pc:chgData name="Duijf, Antoinette" userId="80426808-569e-4360-acb0-e5a6dc4b8ad2" providerId="ADAL" clId="{00582A34-8C2B-428E-B5DC-339D12EFD4B8}" dt="2026-09-08T07:49:30.796" v="1461" actId="1036"/>
        <pc:sldMkLst>
          <pc:docMk/>
          <pc:sldMk cId="3945389684" sldId="1550"/>
        </pc:sldMkLst>
        <pc:spChg chg="mod">
          <ac:chgData name="Duijf, Antoinette" userId="80426808-569e-4360-acb0-e5a6dc4b8ad2" providerId="ADAL" clId="{00582A34-8C2B-428E-B5DC-339D12EFD4B8}" dt="2026-09-08T07:35:58.612" v="1151" actId="1076"/>
          <ac:spMkLst>
            <pc:docMk/>
            <pc:sldMk cId="3945389684" sldId="1550"/>
            <ac:spMk id="4" creationId="{1FD494B9-9F17-5417-F981-765C9B6378F1}"/>
          </ac:spMkLst>
        </pc:spChg>
        <pc:spChg chg="mod">
          <ac:chgData name="Duijf, Antoinette" userId="80426808-569e-4360-acb0-e5a6dc4b8ad2" providerId="ADAL" clId="{00582A34-8C2B-428E-B5DC-339D12EFD4B8}" dt="2026-09-08T07:35:58.612" v="1151" actId="1076"/>
          <ac:spMkLst>
            <pc:docMk/>
            <pc:sldMk cId="3945389684" sldId="1550"/>
            <ac:spMk id="9" creationId="{CFD98BF8-4F50-8A1C-A182-A77B652153DF}"/>
          </ac:spMkLst>
        </pc:spChg>
        <pc:spChg chg="mod">
          <ac:chgData name="Duijf, Antoinette" userId="80426808-569e-4360-acb0-e5a6dc4b8ad2" providerId="ADAL" clId="{00582A34-8C2B-428E-B5DC-339D12EFD4B8}" dt="2026-09-08T07:36:10.764" v="1153" actId="1076"/>
          <ac:spMkLst>
            <pc:docMk/>
            <pc:sldMk cId="3945389684" sldId="1550"/>
            <ac:spMk id="10" creationId="{9E50EF2B-775C-52E4-E565-440D7D7664B4}"/>
          </ac:spMkLst>
        </pc:spChg>
        <pc:spChg chg="mod">
          <ac:chgData name="Duijf, Antoinette" userId="80426808-569e-4360-acb0-e5a6dc4b8ad2" providerId="ADAL" clId="{00582A34-8C2B-428E-B5DC-339D12EFD4B8}" dt="2026-09-08T07:36:16.421" v="1155" actId="1076"/>
          <ac:spMkLst>
            <pc:docMk/>
            <pc:sldMk cId="3945389684" sldId="1550"/>
            <ac:spMk id="11" creationId="{3CF128F0-DB2C-E242-3E41-83F6399FC677}"/>
          </ac:spMkLst>
        </pc:spChg>
        <pc:spChg chg="mod">
          <ac:chgData name="Duijf, Antoinette" userId="80426808-569e-4360-acb0-e5a6dc4b8ad2" providerId="ADAL" clId="{00582A34-8C2B-428E-B5DC-339D12EFD4B8}" dt="2026-09-08T07:38:08.403" v="1163" actId="1076"/>
          <ac:spMkLst>
            <pc:docMk/>
            <pc:sldMk cId="3945389684" sldId="1550"/>
            <ac:spMk id="12" creationId="{3D60E7AF-2022-0C8F-5E65-827056A220F6}"/>
          </ac:spMkLst>
        </pc:spChg>
        <pc:spChg chg="mod">
          <ac:chgData name="Duijf, Antoinette" userId="80426808-569e-4360-acb0-e5a6dc4b8ad2" providerId="ADAL" clId="{00582A34-8C2B-428E-B5DC-339D12EFD4B8}" dt="2026-09-08T07:49:30.796" v="1461" actId="1036"/>
          <ac:spMkLst>
            <pc:docMk/>
            <pc:sldMk cId="3945389684" sldId="1550"/>
            <ac:spMk id="13" creationId="{44BFF449-74C6-0BE9-50A3-62E3C67EEA98}"/>
          </ac:spMkLst>
        </pc:spChg>
        <pc:spChg chg="mod">
          <ac:chgData name="Duijf, Antoinette" userId="80426808-569e-4360-acb0-e5a6dc4b8ad2" providerId="ADAL" clId="{00582A34-8C2B-428E-B5DC-339D12EFD4B8}" dt="2026-09-08T07:41:51.556" v="1223" actId="1076"/>
          <ac:spMkLst>
            <pc:docMk/>
            <pc:sldMk cId="3945389684" sldId="1550"/>
            <ac:spMk id="14" creationId="{49AE8CF9-725F-B29F-998B-4FCFEBF6D1F3}"/>
          </ac:spMkLst>
        </pc:spChg>
        <pc:spChg chg="mod">
          <ac:chgData name="Duijf, Antoinette" userId="80426808-569e-4360-acb0-e5a6dc4b8ad2" providerId="ADAL" clId="{00582A34-8C2B-428E-B5DC-339D12EFD4B8}" dt="2026-09-08T07:41:51.556" v="1223" actId="1076"/>
          <ac:spMkLst>
            <pc:docMk/>
            <pc:sldMk cId="3945389684" sldId="1550"/>
            <ac:spMk id="15" creationId="{EF7824B2-9A13-BFBC-C6A0-9B8B80E06AE8}"/>
          </ac:spMkLst>
        </pc:spChg>
        <pc:spChg chg="mod">
          <ac:chgData name="Duijf, Antoinette" userId="80426808-569e-4360-acb0-e5a6dc4b8ad2" providerId="ADAL" clId="{00582A34-8C2B-428E-B5DC-339D12EFD4B8}" dt="2026-09-08T07:42:35.172" v="1235" actId="1076"/>
          <ac:spMkLst>
            <pc:docMk/>
            <pc:sldMk cId="3945389684" sldId="1550"/>
            <ac:spMk id="18" creationId="{2F4315DC-C16D-C58B-4916-E48D6CD5CA47}"/>
          </ac:spMkLst>
        </pc:spChg>
        <pc:spChg chg="mod">
          <ac:chgData name="Duijf, Antoinette" userId="80426808-569e-4360-acb0-e5a6dc4b8ad2" providerId="ADAL" clId="{00582A34-8C2B-428E-B5DC-339D12EFD4B8}" dt="2026-09-08T07:38:08.403" v="1163" actId="1076"/>
          <ac:spMkLst>
            <pc:docMk/>
            <pc:sldMk cId="3945389684" sldId="1550"/>
            <ac:spMk id="19" creationId="{B6D01A99-49B9-16A6-9F78-14E3E84036BF}"/>
          </ac:spMkLst>
        </pc:spChg>
        <pc:picChg chg="add mod">
          <ac:chgData name="Duijf, Antoinette" userId="80426808-569e-4360-acb0-e5a6dc4b8ad2" providerId="ADAL" clId="{00582A34-8C2B-428E-B5DC-339D12EFD4B8}" dt="2026-09-08T07:38:25.796" v="1171" actId="1076"/>
          <ac:picMkLst>
            <pc:docMk/>
            <pc:sldMk cId="3945389684" sldId="1550"/>
            <ac:picMk id="17" creationId="{ADCC6628-5D57-A8F0-2C16-F235CB29E3D4}"/>
          </ac:picMkLst>
        </pc:picChg>
        <pc:picChg chg="add mod">
          <ac:chgData name="Duijf, Antoinette" userId="80426808-569e-4360-acb0-e5a6dc4b8ad2" providerId="ADAL" clId="{00582A34-8C2B-428E-B5DC-339D12EFD4B8}" dt="2026-09-08T07:38:19.602" v="1169" actId="1076"/>
          <ac:picMkLst>
            <pc:docMk/>
            <pc:sldMk cId="3945389684" sldId="1550"/>
            <ac:picMk id="25" creationId="{734D616A-8ADE-603B-F805-CC2366D32FC7}"/>
          </ac:picMkLst>
        </pc:picChg>
        <pc:picChg chg="add mod">
          <ac:chgData name="Duijf, Antoinette" userId="80426808-569e-4360-acb0-e5a6dc4b8ad2" providerId="ADAL" clId="{00582A34-8C2B-428E-B5DC-339D12EFD4B8}" dt="2026-09-08T07:42:37.612" v="1236" actId="1076"/>
          <ac:picMkLst>
            <pc:docMk/>
            <pc:sldMk cId="3945389684" sldId="1550"/>
            <ac:picMk id="34" creationId="{578AA972-3CC6-E543-ED46-5D53570606C0}"/>
          </ac:picMkLst>
        </pc:picChg>
        <pc:picChg chg="add mod">
          <ac:chgData name="Duijf, Antoinette" userId="80426808-569e-4360-acb0-e5a6dc4b8ad2" providerId="ADAL" clId="{00582A34-8C2B-428E-B5DC-339D12EFD4B8}" dt="2026-09-08T07:42:44.676" v="1238" actId="1076"/>
          <ac:picMkLst>
            <pc:docMk/>
            <pc:sldMk cId="3945389684" sldId="1550"/>
            <ac:picMk id="36" creationId="{7E15B2C2-AB1A-AAF9-5BBE-04A1D614F662}"/>
          </ac:picMkLst>
        </pc:picChg>
        <pc:cxnChg chg="mod ord">
          <ac:chgData name="Duijf, Antoinette" userId="80426808-569e-4360-acb0-e5a6dc4b8ad2" providerId="ADAL" clId="{00582A34-8C2B-428E-B5DC-339D12EFD4B8}" dt="2026-09-08T07:38:16.615" v="1168" actId="167"/>
          <ac:cxnSpMkLst>
            <pc:docMk/>
            <pc:sldMk cId="3945389684" sldId="1550"/>
            <ac:cxnSpMk id="21" creationId="{1D6E9FFB-27BD-0E4C-DA2E-E5EDB97FB3CA}"/>
          </ac:cxnSpMkLst>
        </pc:cxnChg>
        <pc:cxnChg chg="mod ord">
          <ac:chgData name="Duijf, Antoinette" userId="80426808-569e-4360-acb0-e5a6dc4b8ad2" providerId="ADAL" clId="{00582A34-8C2B-428E-B5DC-339D12EFD4B8}" dt="2026-09-08T07:41:54.625" v="1224" actId="14100"/>
          <ac:cxnSpMkLst>
            <pc:docMk/>
            <pc:sldMk cId="3945389684" sldId="1550"/>
            <ac:cxnSpMk id="27" creationId="{E758E446-B919-7D53-511C-CE26CC8EA93A}"/>
          </ac:cxnSpMkLst>
        </pc:cxnChg>
        <pc:cxnChg chg="mod ord">
          <ac:chgData name="Duijf, Antoinette" userId="80426808-569e-4360-acb0-e5a6dc4b8ad2" providerId="ADAL" clId="{00582A34-8C2B-428E-B5DC-339D12EFD4B8}" dt="2026-09-08T07:42:39.142" v="1237" actId="1076"/>
          <ac:cxnSpMkLst>
            <pc:docMk/>
            <pc:sldMk cId="3945389684" sldId="1550"/>
            <ac:cxnSpMk id="29" creationId="{0BEACFF4-2C1B-B491-8D8E-14E45A9F147D}"/>
          </ac:cxnSpMkLst>
        </pc:cxnChg>
      </pc:sldChg>
      <pc:sldChg chg="addSp delSp modSp add mod modNotesTx">
        <pc:chgData name="Duijf, Antoinette" userId="80426808-569e-4360-acb0-e5a6dc4b8ad2" providerId="ADAL" clId="{00582A34-8C2B-428E-B5DC-339D12EFD4B8}" dt="2026-09-08T07:58:58.244" v="1588" actId="6549"/>
        <pc:sldMkLst>
          <pc:docMk/>
          <pc:sldMk cId="1093695910" sldId="1551"/>
        </pc:sldMkLst>
        <pc:spChg chg="mod">
          <ac:chgData name="Duijf, Antoinette" userId="80426808-569e-4360-acb0-e5a6dc4b8ad2" providerId="ADAL" clId="{00582A34-8C2B-428E-B5DC-339D12EFD4B8}" dt="2026-09-08T07:45:25.429" v="1307" actId="14100"/>
          <ac:spMkLst>
            <pc:docMk/>
            <pc:sldMk cId="1093695910" sldId="1551"/>
            <ac:spMk id="4" creationId="{A1185179-C885-8062-E2C4-42254E23BB54}"/>
          </ac:spMkLst>
        </pc:spChg>
        <pc:spChg chg="mod">
          <ac:chgData name="Duijf, Antoinette" userId="80426808-569e-4360-acb0-e5a6dc4b8ad2" providerId="ADAL" clId="{00582A34-8C2B-428E-B5DC-339D12EFD4B8}" dt="2026-09-08T07:45:27.349" v="1308" actId="14100"/>
          <ac:spMkLst>
            <pc:docMk/>
            <pc:sldMk cId="1093695910" sldId="1551"/>
            <ac:spMk id="9" creationId="{6897062B-9D54-02B9-71FB-A0681AD59FBD}"/>
          </ac:spMkLst>
        </pc:spChg>
        <pc:spChg chg="mod">
          <ac:chgData name="Duijf, Antoinette" userId="80426808-569e-4360-acb0-e5a6dc4b8ad2" providerId="ADAL" clId="{00582A34-8C2B-428E-B5DC-339D12EFD4B8}" dt="2026-09-08T07:45:52.838" v="1362" actId="14100"/>
          <ac:spMkLst>
            <pc:docMk/>
            <pc:sldMk cId="1093695910" sldId="1551"/>
            <ac:spMk id="10" creationId="{A840E20E-4038-5B29-987D-F5E26EC1BD50}"/>
          </ac:spMkLst>
        </pc:spChg>
        <pc:spChg chg="mod">
          <ac:chgData name="Duijf, Antoinette" userId="80426808-569e-4360-acb0-e5a6dc4b8ad2" providerId="ADAL" clId="{00582A34-8C2B-428E-B5DC-339D12EFD4B8}" dt="2026-09-08T07:45:48.773" v="1361" actId="1076"/>
          <ac:spMkLst>
            <pc:docMk/>
            <pc:sldMk cId="1093695910" sldId="1551"/>
            <ac:spMk id="11" creationId="{0BA87EEA-2744-0A51-2E4A-FBFD6D9957DA}"/>
          </ac:spMkLst>
        </pc:spChg>
        <pc:spChg chg="mod">
          <ac:chgData name="Duijf, Antoinette" userId="80426808-569e-4360-acb0-e5a6dc4b8ad2" providerId="ADAL" clId="{00582A34-8C2B-428E-B5DC-339D12EFD4B8}" dt="2026-09-08T07:46:05.265" v="1375" actId="20577"/>
          <ac:spMkLst>
            <pc:docMk/>
            <pc:sldMk cId="1093695910" sldId="1551"/>
            <ac:spMk id="12" creationId="{5900352B-70C9-C9BA-CD83-E5453F895881}"/>
          </ac:spMkLst>
        </pc:spChg>
        <pc:spChg chg="del">
          <ac:chgData name="Duijf, Antoinette" userId="80426808-569e-4360-acb0-e5a6dc4b8ad2" providerId="ADAL" clId="{00582A34-8C2B-428E-B5DC-339D12EFD4B8}" dt="2026-09-08T07:48:12.280" v="1400" actId="478"/>
          <ac:spMkLst>
            <pc:docMk/>
            <pc:sldMk cId="1093695910" sldId="1551"/>
            <ac:spMk id="13" creationId="{1F0A2637-CA25-7C03-9494-BAE428081688}"/>
          </ac:spMkLst>
        </pc:spChg>
        <pc:spChg chg="mod">
          <ac:chgData name="Duijf, Antoinette" userId="80426808-569e-4360-acb0-e5a6dc4b8ad2" providerId="ADAL" clId="{00582A34-8C2B-428E-B5DC-339D12EFD4B8}" dt="2026-09-08T07:48:18.562" v="1402" actId="14100"/>
          <ac:spMkLst>
            <pc:docMk/>
            <pc:sldMk cId="1093695910" sldId="1551"/>
            <ac:spMk id="14" creationId="{88D328A6-FDF4-8D9B-EC04-2C98EF7240C8}"/>
          </ac:spMkLst>
        </pc:spChg>
        <pc:spChg chg="mod">
          <ac:chgData name="Duijf, Antoinette" userId="80426808-569e-4360-acb0-e5a6dc4b8ad2" providerId="ADAL" clId="{00582A34-8C2B-428E-B5DC-339D12EFD4B8}" dt="2026-09-08T07:48:15.787" v="1401" actId="14100"/>
          <ac:spMkLst>
            <pc:docMk/>
            <pc:sldMk cId="1093695910" sldId="1551"/>
            <ac:spMk id="15" creationId="{DFB21FE5-CA69-7473-2562-684C64D9DDCE}"/>
          </ac:spMkLst>
        </pc:spChg>
        <pc:spChg chg="del">
          <ac:chgData name="Duijf, Antoinette" userId="80426808-569e-4360-acb0-e5a6dc4b8ad2" providerId="ADAL" clId="{00582A34-8C2B-428E-B5DC-339D12EFD4B8}" dt="2026-09-08T07:48:11.821" v="1399" actId="478"/>
          <ac:spMkLst>
            <pc:docMk/>
            <pc:sldMk cId="1093695910" sldId="1551"/>
            <ac:spMk id="18" creationId="{DB7F982E-2698-6887-9AD9-724695C598C4}"/>
          </ac:spMkLst>
        </pc:spChg>
        <pc:spChg chg="mod">
          <ac:chgData name="Duijf, Antoinette" userId="80426808-569e-4360-acb0-e5a6dc4b8ad2" providerId="ADAL" clId="{00582A34-8C2B-428E-B5DC-339D12EFD4B8}" dt="2026-09-08T07:45:56.965" v="1363" actId="1076"/>
          <ac:spMkLst>
            <pc:docMk/>
            <pc:sldMk cId="1093695910" sldId="1551"/>
            <ac:spMk id="19" creationId="{780F3B08-6876-D3AA-438A-182436592284}"/>
          </ac:spMkLst>
        </pc:spChg>
        <pc:spChg chg="add mod">
          <ac:chgData name="Duijf, Antoinette" userId="80426808-569e-4360-acb0-e5a6dc4b8ad2" providerId="ADAL" clId="{00582A34-8C2B-428E-B5DC-339D12EFD4B8}" dt="2026-09-08T07:49:04.719" v="1457" actId="115"/>
          <ac:spMkLst>
            <pc:docMk/>
            <pc:sldMk cId="1093695910" sldId="1551"/>
            <ac:spMk id="24" creationId="{C4C432DF-7C67-A41F-10D2-87886975EFA8}"/>
          </ac:spMkLst>
        </pc:spChg>
        <pc:picChg chg="del">
          <ac:chgData name="Duijf, Antoinette" userId="80426808-569e-4360-acb0-e5a6dc4b8ad2" providerId="ADAL" clId="{00582A34-8C2B-428E-B5DC-339D12EFD4B8}" dt="2026-09-08T07:45:04.385" v="1290" actId="478"/>
          <ac:picMkLst>
            <pc:docMk/>
            <pc:sldMk cId="1093695910" sldId="1551"/>
            <ac:picMk id="17" creationId="{0D295394-7B6F-3BAA-EFFD-42862FF192EC}"/>
          </ac:picMkLst>
        </pc:picChg>
        <pc:picChg chg="add mod">
          <ac:chgData name="Duijf, Antoinette" userId="80426808-569e-4360-acb0-e5a6dc4b8ad2" providerId="ADAL" clId="{00582A34-8C2B-428E-B5DC-339D12EFD4B8}" dt="2026-09-08T07:48:20.961" v="1403" actId="1076"/>
          <ac:picMkLst>
            <pc:docMk/>
            <pc:sldMk cId="1093695910" sldId="1551"/>
            <ac:picMk id="22" creationId="{2E17EDBF-11C3-ABBA-9D05-172A0D858460}"/>
          </ac:picMkLst>
        </pc:picChg>
        <pc:picChg chg="del">
          <ac:chgData name="Duijf, Antoinette" userId="80426808-569e-4360-acb0-e5a6dc4b8ad2" providerId="ADAL" clId="{00582A34-8C2B-428E-B5DC-339D12EFD4B8}" dt="2026-09-08T07:45:05.221" v="1291" actId="478"/>
          <ac:picMkLst>
            <pc:docMk/>
            <pc:sldMk cId="1093695910" sldId="1551"/>
            <ac:picMk id="25" creationId="{CC621557-C532-B0F9-3E17-768307E0F022}"/>
          </ac:picMkLst>
        </pc:picChg>
        <pc:picChg chg="del">
          <ac:chgData name="Duijf, Antoinette" userId="80426808-569e-4360-acb0-e5a6dc4b8ad2" providerId="ADAL" clId="{00582A34-8C2B-428E-B5DC-339D12EFD4B8}" dt="2026-09-08T07:45:06.182" v="1292" actId="478"/>
          <ac:picMkLst>
            <pc:docMk/>
            <pc:sldMk cId="1093695910" sldId="1551"/>
            <ac:picMk id="34" creationId="{794E7DE6-534A-B244-CCDF-FDD4988CA357}"/>
          </ac:picMkLst>
        </pc:picChg>
        <pc:picChg chg="del">
          <ac:chgData name="Duijf, Antoinette" userId="80426808-569e-4360-acb0-e5a6dc4b8ad2" providerId="ADAL" clId="{00582A34-8C2B-428E-B5DC-339D12EFD4B8}" dt="2026-09-08T07:45:02.632" v="1289" actId="478"/>
          <ac:picMkLst>
            <pc:docMk/>
            <pc:sldMk cId="1093695910" sldId="1551"/>
            <ac:picMk id="36" creationId="{420497C0-52F8-BDC4-A54A-677AD00D960A}"/>
          </ac:picMkLst>
        </pc:picChg>
        <pc:cxnChg chg="del">
          <ac:chgData name="Duijf, Antoinette" userId="80426808-569e-4360-acb0-e5a6dc4b8ad2" providerId="ADAL" clId="{00582A34-8C2B-428E-B5DC-339D12EFD4B8}" dt="2026-09-08T07:46:09.031" v="1377" actId="478"/>
          <ac:cxnSpMkLst>
            <pc:docMk/>
            <pc:sldMk cId="1093695910" sldId="1551"/>
            <ac:cxnSpMk id="21" creationId="{F5AD52CF-BA6F-4743-7DA5-CF9DDEE1CE10}"/>
          </ac:cxnSpMkLst>
        </pc:cxnChg>
        <pc:cxnChg chg="del mod">
          <ac:chgData name="Duijf, Antoinette" userId="80426808-569e-4360-acb0-e5a6dc4b8ad2" providerId="ADAL" clId="{00582A34-8C2B-428E-B5DC-339D12EFD4B8}" dt="2026-09-08T07:46:08.455" v="1376" actId="478"/>
          <ac:cxnSpMkLst>
            <pc:docMk/>
            <pc:sldMk cId="1093695910" sldId="1551"/>
            <ac:cxnSpMk id="27" creationId="{097F95B1-4EC8-F524-0D4F-A4AE14EFBFE3}"/>
          </ac:cxnSpMkLst>
        </pc:cxnChg>
        <pc:cxnChg chg="del">
          <ac:chgData name="Duijf, Antoinette" userId="80426808-569e-4360-acb0-e5a6dc4b8ad2" providerId="ADAL" clId="{00582A34-8C2B-428E-B5DC-339D12EFD4B8}" dt="2026-09-08T07:46:09.479" v="1378" actId="478"/>
          <ac:cxnSpMkLst>
            <pc:docMk/>
            <pc:sldMk cId="1093695910" sldId="1551"/>
            <ac:cxnSpMk id="29" creationId="{F02DD668-82E6-91BB-F20A-FF1AD564C22A}"/>
          </ac:cxnSpMkLst>
        </pc:cxnChg>
      </pc:sldChg>
      <pc:sldChg chg="addSp delSp modSp add mod">
        <pc:chgData name="Duijf, Antoinette" userId="80426808-569e-4360-acb0-e5a6dc4b8ad2" providerId="ADAL" clId="{00582A34-8C2B-428E-B5DC-339D12EFD4B8}" dt="2026-09-08T08:00:34.667" v="1599" actId="1076"/>
        <pc:sldMkLst>
          <pc:docMk/>
          <pc:sldMk cId="2720372009" sldId="1552"/>
        </pc:sldMkLst>
        <pc:spChg chg="mod">
          <ac:chgData name="Duijf, Antoinette" userId="80426808-569e-4360-acb0-e5a6dc4b8ad2" providerId="ADAL" clId="{00582A34-8C2B-428E-B5DC-339D12EFD4B8}" dt="2026-09-08T07:54:52.122" v="1529" actId="14100"/>
          <ac:spMkLst>
            <pc:docMk/>
            <pc:sldMk cId="2720372009" sldId="1552"/>
            <ac:spMk id="4" creationId="{83BF5E44-7502-FD6A-F893-1A799A9F9109}"/>
          </ac:spMkLst>
        </pc:spChg>
        <pc:spChg chg="mod">
          <ac:chgData name="Duijf, Antoinette" userId="80426808-569e-4360-acb0-e5a6dc4b8ad2" providerId="ADAL" clId="{00582A34-8C2B-428E-B5DC-339D12EFD4B8}" dt="2026-09-08T07:55:06.522" v="1534" actId="14100"/>
          <ac:spMkLst>
            <pc:docMk/>
            <pc:sldMk cId="2720372009" sldId="1552"/>
            <ac:spMk id="9" creationId="{DD59E0DD-8727-04FF-0941-4985CB15337B}"/>
          </ac:spMkLst>
        </pc:spChg>
        <pc:spChg chg="mod">
          <ac:chgData name="Duijf, Antoinette" userId="80426808-569e-4360-acb0-e5a6dc4b8ad2" providerId="ADAL" clId="{00582A34-8C2B-428E-B5DC-339D12EFD4B8}" dt="2026-09-08T07:54:56.906" v="1531" actId="14100"/>
          <ac:spMkLst>
            <pc:docMk/>
            <pc:sldMk cId="2720372009" sldId="1552"/>
            <ac:spMk id="10" creationId="{2A5CA8DA-6091-68AE-C813-44ACB56F2FE1}"/>
          </ac:spMkLst>
        </pc:spChg>
        <pc:spChg chg="mod">
          <ac:chgData name="Duijf, Antoinette" userId="80426808-569e-4360-acb0-e5a6dc4b8ad2" providerId="ADAL" clId="{00582A34-8C2B-428E-B5DC-339D12EFD4B8}" dt="2026-09-08T07:55:00.882" v="1532" actId="1076"/>
          <ac:spMkLst>
            <pc:docMk/>
            <pc:sldMk cId="2720372009" sldId="1552"/>
            <ac:spMk id="11" creationId="{C329491E-B54F-E79E-DB8C-CAA76D517EF2}"/>
          </ac:spMkLst>
        </pc:spChg>
        <pc:spChg chg="mod">
          <ac:chgData name="Duijf, Antoinette" userId="80426808-569e-4360-acb0-e5a6dc4b8ad2" providerId="ADAL" clId="{00582A34-8C2B-428E-B5DC-339D12EFD4B8}" dt="2026-09-08T07:52:33.873" v="1495" actId="20577"/>
          <ac:spMkLst>
            <pc:docMk/>
            <pc:sldMk cId="2720372009" sldId="1552"/>
            <ac:spMk id="12" creationId="{2B3D7D4E-4A8D-9A71-BA3E-A3A4FBD981B3}"/>
          </ac:spMkLst>
        </pc:spChg>
        <pc:spChg chg="mod">
          <ac:chgData name="Duijf, Antoinette" userId="80426808-569e-4360-acb0-e5a6dc4b8ad2" providerId="ADAL" clId="{00582A34-8C2B-428E-B5DC-339D12EFD4B8}" dt="2026-09-08T07:58:32.177" v="1582" actId="1076"/>
          <ac:spMkLst>
            <pc:docMk/>
            <pc:sldMk cId="2720372009" sldId="1552"/>
            <ac:spMk id="13" creationId="{6B17CB01-834D-38DC-B245-41B7AF754DDB}"/>
          </ac:spMkLst>
        </pc:spChg>
        <pc:spChg chg="mod">
          <ac:chgData name="Duijf, Antoinette" userId="80426808-569e-4360-acb0-e5a6dc4b8ad2" providerId="ADAL" clId="{00582A34-8C2B-428E-B5DC-339D12EFD4B8}" dt="2026-09-08T07:59:06.138" v="1589" actId="14100"/>
          <ac:spMkLst>
            <pc:docMk/>
            <pc:sldMk cId="2720372009" sldId="1552"/>
            <ac:spMk id="14" creationId="{81E1D6C2-2547-FA40-90AF-FE5CC04E69C7}"/>
          </ac:spMkLst>
        </pc:spChg>
        <pc:spChg chg="mod">
          <ac:chgData name="Duijf, Antoinette" userId="80426808-569e-4360-acb0-e5a6dc4b8ad2" providerId="ADAL" clId="{00582A34-8C2B-428E-B5DC-339D12EFD4B8}" dt="2026-09-08T07:59:08.249" v="1590" actId="14100"/>
          <ac:spMkLst>
            <pc:docMk/>
            <pc:sldMk cId="2720372009" sldId="1552"/>
            <ac:spMk id="15" creationId="{796AFAB5-87DD-6DB8-1964-3CAC1970C041}"/>
          </ac:spMkLst>
        </pc:spChg>
        <pc:spChg chg="mod">
          <ac:chgData name="Duijf, Antoinette" userId="80426808-569e-4360-acb0-e5a6dc4b8ad2" providerId="ADAL" clId="{00582A34-8C2B-428E-B5DC-339D12EFD4B8}" dt="2026-09-08T07:58:32.177" v="1582" actId="1076"/>
          <ac:spMkLst>
            <pc:docMk/>
            <pc:sldMk cId="2720372009" sldId="1552"/>
            <ac:spMk id="18" creationId="{A3A25B1C-98F7-A122-68B7-14F5161B4E79}"/>
          </ac:spMkLst>
        </pc:spChg>
        <pc:spChg chg="mod">
          <ac:chgData name="Duijf, Antoinette" userId="80426808-569e-4360-acb0-e5a6dc4b8ad2" providerId="ADAL" clId="{00582A34-8C2B-428E-B5DC-339D12EFD4B8}" dt="2026-09-08T07:54:24.082" v="1522" actId="14100"/>
          <ac:spMkLst>
            <pc:docMk/>
            <pc:sldMk cId="2720372009" sldId="1552"/>
            <ac:spMk id="19" creationId="{BC027DC7-F461-78C9-6042-78FC1BFB33E6}"/>
          </ac:spMkLst>
        </pc:spChg>
        <pc:picChg chg="del">
          <ac:chgData name="Duijf, Antoinette" userId="80426808-569e-4360-acb0-e5a6dc4b8ad2" providerId="ADAL" clId="{00582A34-8C2B-428E-B5DC-339D12EFD4B8}" dt="2026-09-08T07:50:37.696" v="1477" actId="478"/>
          <ac:picMkLst>
            <pc:docMk/>
            <pc:sldMk cId="2720372009" sldId="1552"/>
            <ac:picMk id="17" creationId="{DBCE84A7-802D-9060-3FA2-A4F86DAE7E8C}"/>
          </ac:picMkLst>
        </pc:picChg>
        <pc:picChg chg="add mod">
          <ac:chgData name="Duijf, Antoinette" userId="80426808-569e-4360-acb0-e5a6dc4b8ad2" providerId="ADAL" clId="{00582A34-8C2B-428E-B5DC-339D12EFD4B8}" dt="2026-09-08T07:59:18.549" v="1591"/>
          <ac:picMkLst>
            <pc:docMk/>
            <pc:sldMk cId="2720372009" sldId="1552"/>
            <ac:picMk id="22" creationId="{BD476C97-1362-44BE-25DC-C5D7EDCDDA03}"/>
          </ac:picMkLst>
        </pc:picChg>
        <pc:picChg chg="add mod ord">
          <ac:chgData name="Duijf, Antoinette" userId="80426808-569e-4360-acb0-e5a6dc4b8ad2" providerId="ADAL" clId="{00582A34-8C2B-428E-B5DC-339D12EFD4B8}" dt="2026-09-08T08:00:34.667" v="1599" actId="1076"/>
          <ac:picMkLst>
            <pc:docMk/>
            <pc:sldMk cId="2720372009" sldId="1552"/>
            <ac:picMk id="24" creationId="{D80001F4-7C7B-4AE7-F991-0F8678318350}"/>
          </ac:picMkLst>
        </pc:picChg>
        <pc:picChg chg="del">
          <ac:chgData name="Duijf, Antoinette" userId="80426808-569e-4360-acb0-e5a6dc4b8ad2" providerId="ADAL" clId="{00582A34-8C2B-428E-B5DC-339D12EFD4B8}" dt="2026-09-08T07:50:38.196" v="1478" actId="478"/>
          <ac:picMkLst>
            <pc:docMk/>
            <pc:sldMk cId="2720372009" sldId="1552"/>
            <ac:picMk id="25" creationId="{E62136D2-97DD-39AA-A5A9-A9B2475E95C9}"/>
          </ac:picMkLst>
        </pc:picChg>
        <pc:picChg chg="add mod">
          <ac:chgData name="Duijf, Antoinette" userId="80426808-569e-4360-acb0-e5a6dc4b8ad2" providerId="ADAL" clId="{00582A34-8C2B-428E-B5DC-339D12EFD4B8}" dt="2026-09-08T07:58:37.304" v="1585" actId="14100"/>
          <ac:picMkLst>
            <pc:docMk/>
            <pc:sldMk cId="2720372009" sldId="1552"/>
            <ac:picMk id="28" creationId="{DF5F43EF-9E26-3581-6668-75611FA82F7A}"/>
          </ac:picMkLst>
        </pc:picChg>
        <pc:picChg chg="add mod">
          <ac:chgData name="Duijf, Antoinette" userId="80426808-569e-4360-acb0-e5a6dc4b8ad2" providerId="ADAL" clId="{00582A34-8C2B-428E-B5DC-339D12EFD4B8}" dt="2026-09-08T08:00:22.658" v="1595" actId="1076"/>
          <ac:picMkLst>
            <pc:docMk/>
            <pc:sldMk cId="2720372009" sldId="1552"/>
            <ac:picMk id="32" creationId="{B955FC76-F014-A346-779B-5B5C622E7710}"/>
          </ac:picMkLst>
        </pc:picChg>
        <pc:picChg chg="del">
          <ac:chgData name="Duijf, Antoinette" userId="80426808-569e-4360-acb0-e5a6dc4b8ad2" providerId="ADAL" clId="{00582A34-8C2B-428E-B5DC-339D12EFD4B8}" dt="2026-09-08T07:50:39.369" v="1480" actId="478"/>
          <ac:picMkLst>
            <pc:docMk/>
            <pc:sldMk cId="2720372009" sldId="1552"/>
            <ac:picMk id="34" creationId="{315EA2F3-47EF-0B6A-2C25-31908B1E0702}"/>
          </ac:picMkLst>
        </pc:picChg>
        <pc:picChg chg="del">
          <ac:chgData name="Duijf, Antoinette" userId="80426808-569e-4360-acb0-e5a6dc4b8ad2" providerId="ADAL" clId="{00582A34-8C2B-428E-B5DC-339D12EFD4B8}" dt="2026-09-08T07:50:38.821" v="1479" actId="478"/>
          <ac:picMkLst>
            <pc:docMk/>
            <pc:sldMk cId="2720372009" sldId="1552"/>
            <ac:picMk id="36" creationId="{8D200943-3A5E-9C0A-6186-06979C17F191}"/>
          </ac:picMkLst>
        </pc:picChg>
        <pc:cxnChg chg="mod">
          <ac:chgData name="Duijf, Antoinette" userId="80426808-569e-4360-acb0-e5a6dc4b8ad2" providerId="ADAL" clId="{00582A34-8C2B-428E-B5DC-339D12EFD4B8}" dt="2026-09-08T07:59:08.249" v="1590" actId="14100"/>
          <ac:cxnSpMkLst>
            <pc:docMk/>
            <pc:sldMk cId="2720372009" sldId="1552"/>
            <ac:cxnSpMk id="27" creationId="{182517C0-B617-BFD4-30A1-7B435FA8A720}"/>
          </ac:cxnSpMkLst>
        </pc:cxnChg>
      </pc:sldChg>
      <pc:sldChg chg="modSp add mod modNotesTx">
        <pc:chgData name="Duijf, Antoinette" userId="80426808-569e-4360-acb0-e5a6dc4b8ad2" providerId="ADAL" clId="{00582A34-8C2B-428E-B5DC-339D12EFD4B8}" dt="2026-09-08T08:16:40.447" v="1943" actId="1076"/>
        <pc:sldMkLst>
          <pc:docMk/>
          <pc:sldMk cId="3109568397" sldId="1553"/>
        </pc:sldMkLst>
        <pc:spChg chg="mod">
          <ac:chgData name="Duijf, Antoinette" userId="80426808-569e-4360-acb0-e5a6dc4b8ad2" providerId="ADAL" clId="{00582A34-8C2B-428E-B5DC-339D12EFD4B8}" dt="2026-09-08T08:01:32.409" v="1616" actId="20577"/>
          <ac:spMkLst>
            <pc:docMk/>
            <pc:sldMk cId="3109568397" sldId="1553"/>
            <ac:spMk id="12" creationId="{E63FB26E-EE92-52A5-3E0B-4CF48D342724}"/>
          </ac:spMkLst>
        </pc:spChg>
        <pc:spChg chg="mod">
          <ac:chgData name="Duijf, Antoinette" userId="80426808-569e-4360-acb0-e5a6dc4b8ad2" providerId="ADAL" clId="{00582A34-8C2B-428E-B5DC-339D12EFD4B8}" dt="2026-09-08T08:01:39.628" v="1627" actId="20577"/>
          <ac:spMkLst>
            <pc:docMk/>
            <pc:sldMk cId="3109568397" sldId="1553"/>
            <ac:spMk id="13" creationId="{BD6D2B13-721E-78AB-1D4B-3921A12610F9}"/>
          </ac:spMkLst>
        </pc:spChg>
        <pc:spChg chg="mod">
          <ac:chgData name="Duijf, Antoinette" userId="80426808-569e-4360-acb0-e5a6dc4b8ad2" providerId="ADAL" clId="{00582A34-8C2B-428E-B5DC-339D12EFD4B8}" dt="2026-09-08T08:16:36.607" v="1942" actId="1076"/>
          <ac:spMkLst>
            <pc:docMk/>
            <pc:sldMk cId="3109568397" sldId="1553"/>
            <ac:spMk id="16" creationId="{B44CD4E7-3234-03EF-74B1-9449E83BBCF8}"/>
          </ac:spMkLst>
        </pc:spChg>
        <pc:spChg chg="mod">
          <ac:chgData name="Duijf, Antoinette" userId="80426808-569e-4360-acb0-e5a6dc4b8ad2" providerId="ADAL" clId="{00582A34-8C2B-428E-B5DC-339D12EFD4B8}" dt="2026-09-08T08:16:40.447" v="1943" actId="1076"/>
          <ac:spMkLst>
            <pc:docMk/>
            <pc:sldMk cId="3109568397" sldId="1553"/>
            <ac:spMk id="17" creationId="{BF01D4A3-CCE6-E34E-C4E0-33DF4A51CAE5}"/>
          </ac:spMkLst>
        </pc:spChg>
      </pc:sldChg>
      <pc:sldChg chg="addSp delSp modSp add del mod">
        <pc:chgData name="Duijf, Antoinette" userId="80426808-569e-4360-acb0-e5a6dc4b8ad2" providerId="ADAL" clId="{00582A34-8C2B-428E-B5DC-339D12EFD4B8}" dt="2026-09-08T08:12:19.313" v="1762" actId="47"/>
        <pc:sldMkLst>
          <pc:docMk/>
          <pc:sldMk cId="2183943601" sldId="1554"/>
        </pc:sldMkLst>
        <pc:spChg chg="mod">
          <ac:chgData name="Duijf, Antoinette" userId="80426808-569e-4360-acb0-e5a6dc4b8ad2" providerId="ADAL" clId="{00582A34-8C2B-428E-B5DC-339D12EFD4B8}" dt="2026-09-08T08:07:24.710" v="1639" actId="20577"/>
          <ac:spMkLst>
            <pc:docMk/>
            <pc:sldMk cId="2183943601" sldId="1554"/>
            <ac:spMk id="9" creationId="{FCE592E1-40CB-C410-F47B-58021A43FFF2}"/>
          </ac:spMkLst>
        </pc:spChg>
        <pc:spChg chg="mod">
          <ac:chgData name="Duijf, Antoinette" userId="80426808-569e-4360-acb0-e5a6dc4b8ad2" providerId="ADAL" clId="{00582A34-8C2B-428E-B5DC-339D12EFD4B8}" dt="2026-09-08T08:07:33.699" v="1658" actId="20577"/>
          <ac:spMkLst>
            <pc:docMk/>
            <pc:sldMk cId="2183943601" sldId="1554"/>
            <ac:spMk id="11" creationId="{8F8C6BB8-4AB3-F523-C374-717A14FC35B2}"/>
          </ac:spMkLst>
        </pc:spChg>
        <pc:spChg chg="add">
          <ac:chgData name="Duijf, Antoinette" userId="80426808-569e-4360-acb0-e5a6dc4b8ad2" providerId="ADAL" clId="{00582A34-8C2B-428E-B5DC-339D12EFD4B8}" dt="2026-09-08T08:08:13.369" v="1756" actId="22"/>
          <ac:spMkLst>
            <pc:docMk/>
            <pc:sldMk cId="2183943601" sldId="1554"/>
            <ac:spMk id="17" creationId="{A8892FE5-C55B-5D3F-B96B-2660B3E3F6E4}"/>
          </ac:spMkLst>
        </pc:spChg>
        <pc:picChg chg="del">
          <ac:chgData name="Duijf, Antoinette" userId="80426808-569e-4360-acb0-e5a6dc4b8ad2" providerId="ADAL" clId="{00582A34-8C2B-428E-B5DC-339D12EFD4B8}" dt="2026-09-08T08:07:20.685" v="1630" actId="478"/>
          <ac:picMkLst>
            <pc:docMk/>
            <pc:sldMk cId="2183943601" sldId="1554"/>
            <ac:picMk id="22" creationId="{8ABC1CF8-BE73-018D-559D-F9FF6BFAAD1C}"/>
          </ac:picMkLst>
        </pc:picChg>
        <pc:picChg chg="del">
          <ac:chgData name="Duijf, Antoinette" userId="80426808-569e-4360-acb0-e5a6dc4b8ad2" providerId="ADAL" clId="{00582A34-8C2B-428E-B5DC-339D12EFD4B8}" dt="2026-09-08T08:07:19.908" v="1629" actId="478"/>
          <ac:picMkLst>
            <pc:docMk/>
            <pc:sldMk cId="2183943601" sldId="1554"/>
            <ac:picMk id="24" creationId="{200A1B81-6A3B-F73A-0099-404E8BAE4F23}"/>
          </ac:picMkLst>
        </pc:picChg>
        <pc:picChg chg="del">
          <ac:chgData name="Duijf, Antoinette" userId="80426808-569e-4360-acb0-e5a6dc4b8ad2" providerId="ADAL" clId="{00582A34-8C2B-428E-B5DC-339D12EFD4B8}" dt="2026-09-08T08:07:21.162" v="1631" actId="478"/>
          <ac:picMkLst>
            <pc:docMk/>
            <pc:sldMk cId="2183943601" sldId="1554"/>
            <ac:picMk id="28" creationId="{894502BD-48FD-BFD7-07C6-D6D2D7110D31}"/>
          </ac:picMkLst>
        </pc:picChg>
        <pc:picChg chg="del">
          <ac:chgData name="Duijf, Antoinette" userId="80426808-569e-4360-acb0-e5a6dc4b8ad2" providerId="ADAL" clId="{00582A34-8C2B-428E-B5DC-339D12EFD4B8}" dt="2026-09-08T08:07:21.770" v="1632" actId="478"/>
          <ac:picMkLst>
            <pc:docMk/>
            <pc:sldMk cId="2183943601" sldId="1554"/>
            <ac:picMk id="32" creationId="{1FC55EBF-656B-75A7-4758-24417D343E70}"/>
          </ac:picMkLst>
        </pc:picChg>
      </pc:sldChg>
      <pc:sldChg chg="addSp modSp del mod">
        <pc:chgData name="Duijf, Antoinette" userId="80426808-569e-4360-acb0-e5a6dc4b8ad2" providerId="ADAL" clId="{00582A34-8C2B-428E-B5DC-339D12EFD4B8}" dt="2026-09-08T08:11:36.674" v="1757" actId="47"/>
        <pc:sldMkLst>
          <pc:docMk/>
          <pc:sldMk cId="625224996" sldId="1555"/>
        </pc:sldMkLst>
        <pc:spChg chg="add mod">
          <ac:chgData name="Duijf, Antoinette" userId="80426808-569e-4360-acb0-e5a6dc4b8ad2" providerId="ADAL" clId="{00582A34-8C2B-428E-B5DC-339D12EFD4B8}" dt="2026-09-08T08:08:01.670" v="1755" actId="20577"/>
          <ac:spMkLst>
            <pc:docMk/>
            <pc:sldMk cId="625224996" sldId="1555"/>
            <ac:spMk id="16" creationId="{BEA95F56-8401-7FBC-A32E-0D258E84A922}"/>
          </ac:spMkLst>
        </pc:spChg>
      </pc:sldChg>
    </pc:docChg>
  </pc:docChgLst>
  <pc:docChgLst>
    <pc:chgData name="Harmsel ter, Marjan" userId="5bf7b4e5-383a-4bf6-a1ba-3724f9cc09cb" providerId="ADAL" clId="{7667DC48-2406-4F94-BA94-5BF632662154}"/>
    <pc:docChg chg="undo custSel addSld delSld modSld modSection">
      <pc:chgData name="Harmsel ter, Marjan" userId="5bf7b4e5-383a-4bf6-a1ba-3724f9cc09cb" providerId="ADAL" clId="{7667DC48-2406-4F94-BA94-5BF632662154}" dt="2026-09-06T10:24:28.847" v="389" actId="20577"/>
      <pc:docMkLst>
        <pc:docMk/>
      </pc:docMkLst>
      <pc:sldChg chg="addSp modSp mod modNotesTx">
        <pc:chgData name="Harmsel ter, Marjan" userId="5bf7b4e5-383a-4bf6-a1ba-3724f9cc09cb" providerId="ADAL" clId="{7667DC48-2406-4F94-BA94-5BF632662154}" dt="2026-09-06T10:24:28.847" v="389" actId="20577"/>
        <pc:sldMkLst>
          <pc:docMk/>
          <pc:sldMk cId="2189114603" sldId="1437"/>
        </pc:sldMkLst>
        <pc:spChg chg="mod">
          <ac:chgData name="Harmsel ter, Marjan" userId="5bf7b4e5-383a-4bf6-a1ba-3724f9cc09cb" providerId="ADAL" clId="{7667DC48-2406-4F94-BA94-5BF632662154}" dt="2026-09-06T10:21:47.245" v="26" actId="5793"/>
          <ac:spMkLst>
            <pc:docMk/>
            <pc:sldMk cId="2189114603" sldId="1437"/>
            <ac:spMk id="3" creationId="{00000000-0000-0000-0000-000000000000}"/>
          </ac:spMkLst>
        </pc:spChg>
      </pc:sldChg>
      <pc:sldChg chg="add">
        <pc:chgData name="Harmsel ter, Marjan" userId="5bf7b4e5-383a-4bf6-a1ba-3724f9cc09cb" providerId="ADAL" clId="{7667DC48-2406-4F94-BA94-5BF632662154}" dt="2026-09-05T09:27:49.514" v="18"/>
        <pc:sldMkLst>
          <pc:docMk/>
          <pc:sldMk cId="961346096" sldId="153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3"/>
            <a:ext cx="3075750" cy="511813"/>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sz="quarter" idx="1"/>
          </p:nvPr>
        </p:nvSpPr>
        <p:spPr>
          <a:xfrm>
            <a:off x="4021878" y="3"/>
            <a:ext cx="3075750" cy="511813"/>
          </a:xfrm>
          <a:prstGeom prst="rect">
            <a:avLst/>
          </a:prstGeom>
        </p:spPr>
        <p:txBody>
          <a:bodyPr vert="horz" lIns="95390" tIns="47695" rIns="95390" bIns="47695" rtlCol="0"/>
          <a:lstStyle>
            <a:lvl1pPr algn="r">
              <a:defRPr sz="1300"/>
            </a:lvl1pPr>
          </a:lstStyle>
          <a:p>
            <a:fld id="{EB39072A-D64F-4BD7-8E3D-8268BB93A7ED}" type="datetimeFigureOut">
              <a:rPr lang="nl-NL" smtClean="0"/>
              <a:pPr/>
              <a:t>8-9-2026</a:t>
            </a:fld>
            <a:endParaRPr lang="nl-NL"/>
          </a:p>
        </p:txBody>
      </p:sp>
      <p:sp>
        <p:nvSpPr>
          <p:cNvPr id="4" name="Tijdelijke aanduiding voor voettekst 3"/>
          <p:cNvSpPr>
            <a:spLocks noGrp="1"/>
          </p:cNvSpPr>
          <p:nvPr>
            <p:ph type="ftr" sz="quarter" idx="2"/>
          </p:nvPr>
        </p:nvSpPr>
        <p:spPr>
          <a:xfrm>
            <a:off x="0" y="9721155"/>
            <a:ext cx="3075750" cy="511812"/>
          </a:xfrm>
          <a:prstGeom prst="rect">
            <a:avLst/>
          </a:prstGeom>
        </p:spPr>
        <p:txBody>
          <a:bodyPr vert="horz" lIns="95390" tIns="47695" rIns="95390" bIns="47695" rtlCol="0" anchor="b"/>
          <a:lstStyle>
            <a:lvl1pPr algn="l">
              <a:defRPr sz="1300"/>
            </a:lvl1pPr>
          </a:lstStyle>
          <a:p>
            <a:endParaRPr lang="nl-NL"/>
          </a:p>
        </p:txBody>
      </p:sp>
      <p:sp>
        <p:nvSpPr>
          <p:cNvPr id="5" name="Tijdelijke aanduiding voor dianummer 4"/>
          <p:cNvSpPr>
            <a:spLocks noGrp="1"/>
          </p:cNvSpPr>
          <p:nvPr>
            <p:ph type="sldNum" sz="quarter" idx="3"/>
          </p:nvPr>
        </p:nvSpPr>
        <p:spPr>
          <a:xfrm>
            <a:off x="4021878" y="9721155"/>
            <a:ext cx="3075750" cy="511812"/>
          </a:xfrm>
          <a:prstGeom prst="rect">
            <a:avLst/>
          </a:prstGeom>
        </p:spPr>
        <p:txBody>
          <a:bodyPr vert="horz" lIns="95390" tIns="47695" rIns="95390" bIns="47695" rtlCol="0" anchor="b"/>
          <a:lstStyle>
            <a:lvl1pPr algn="r">
              <a:defRPr sz="1300"/>
            </a:lvl1pPr>
          </a:lstStyle>
          <a:p>
            <a:fld id="{815B568E-8D6D-4B3A-B6C1-A6B37AAA6E39}" type="slidenum">
              <a:rPr lang="nl-NL" smtClean="0"/>
              <a:pPr/>
              <a:t>‹nr.›</a:t>
            </a:fld>
            <a:endParaRPr lang="nl-NL"/>
          </a:p>
        </p:txBody>
      </p:sp>
    </p:spTree>
    <p:extLst>
      <p:ext uri="{BB962C8B-B14F-4D97-AF65-F5344CB8AC3E}">
        <p14:creationId xmlns:p14="http://schemas.microsoft.com/office/powerpoint/2010/main" val="1396925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9"/>
            <a:ext cx="3076363" cy="511730"/>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idx="1"/>
          </p:nvPr>
        </p:nvSpPr>
        <p:spPr>
          <a:xfrm>
            <a:off x="4021294" y="9"/>
            <a:ext cx="3076363" cy="511730"/>
          </a:xfrm>
          <a:prstGeom prst="rect">
            <a:avLst/>
          </a:prstGeom>
        </p:spPr>
        <p:txBody>
          <a:bodyPr vert="horz" lIns="95390" tIns="47695" rIns="95390" bIns="47695" rtlCol="0"/>
          <a:lstStyle>
            <a:lvl1pPr algn="r">
              <a:defRPr sz="1300"/>
            </a:lvl1pPr>
          </a:lstStyle>
          <a:p>
            <a:fld id="{46A01AE0-AD1A-4608-AACD-4A44537BCCC3}" type="datetimeFigureOut">
              <a:rPr lang="nl-NL" smtClean="0"/>
              <a:pPr/>
              <a:t>8-9-2026</a:t>
            </a:fld>
            <a:endParaRPr lang="nl-NL"/>
          </a:p>
        </p:txBody>
      </p:sp>
      <p:sp>
        <p:nvSpPr>
          <p:cNvPr id="4" name="Tijdelijke aanduiding voor dia-afbeelding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lIns="95390" tIns="47695" rIns="95390" bIns="47695" rtlCol="0" anchor="ctr"/>
          <a:lstStyle/>
          <a:p>
            <a:endParaRPr lang="nl-NL"/>
          </a:p>
        </p:txBody>
      </p:sp>
      <p:sp>
        <p:nvSpPr>
          <p:cNvPr id="5" name="Tijdelijke aanduiding voor notities 4"/>
          <p:cNvSpPr>
            <a:spLocks noGrp="1"/>
          </p:cNvSpPr>
          <p:nvPr>
            <p:ph type="body" sz="quarter" idx="3"/>
          </p:nvPr>
        </p:nvSpPr>
        <p:spPr>
          <a:xfrm>
            <a:off x="709931" y="4861441"/>
            <a:ext cx="5679440" cy="4605575"/>
          </a:xfrm>
          <a:prstGeom prst="rect">
            <a:avLst/>
          </a:prstGeom>
        </p:spPr>
        <p:txBody>
          <a:bodyPr vert="horz" lIns="95390" tIns="47695" rIns="95390" bIns="47695"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28"/>
            <a:ext cx="3076363" cy="511730"/>
          </a:xfrm>
          <a:prstGeom prst="rect">
            <a:avLst/>
          </a:prstGeom>
        </p:spPr>
        <p:txBody>
          <a:bodyPr vert="horz" lIns="95390" tIns="47695" rIns="95390" bIns="47695"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1294" y="9721128"/>
            <a:ext cx="3076363" cy="511730"/>
          </a:xfrm>
          <a:prstGeom prst="rect">
            <a:avLst/>
          </a:prstGeom>
        </p:spPr>
        <p:txBody>
          <a:bodyPr vert="horz" lIns="95390" tIns="47695" rIns="95390" bIns="47695" rtlCol="0" anchor="b"/>
          <a:lstStyle>
            <a:lvl1pPr algn="r">
              <a:defRPr sz="1300"/>
            </a:lvl1pPr>
          </a:lstStyle>
          <a:p>
            <a:fld id="{242364B7-A1BB-4DB8-BFB0-D334F87005C8}" type="slidenum">
              <a:rPr lang="nl-NL" smtClean="0"/>
              <a:pPr/>
              <a:t>‹nr.›</a:t>
            </a:fld>
            <a:endParaRPr lang="nl-NL"/>
          </a:p>
        </p:txBody>
      </p:sp>
    </p:spTree>
    <p:extLst>
      <p:ext uri="{BB962C8B-B14F-4D97-AF65-F5344CB8AC3E}">
        <p14:creationId xmlns:p14="http://schemas.microsoft.com/office/powerpoint/2010/main" val="83377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b="1" kern="1200" dirty="0">
                <a:solidFill>
                  <a:schemeClr val="tx1"/>
                </a:solidFill>
                <a:effectLst/>
                <a:latin typeface="+mn-lt"/>
                <a:ea typeface="+mn-ea"/>
                <a:cs typeface="+mn-cs"/>
              </a:rPr>
              <a:t>Woordenoverzicht</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het oord: </a:t>
            </a:r>
            <a:r>
              <a:rPr lang="nl-NL" sz="1200" kern="1200" dirty="0">
                <a:solidFill>
                  <a:schemeClr val="tx1"/>
                </a:solidFill>
                <a:effectLst/>
                <a:latin typeface="+mn-lt"/>
                <a:ea typeface="+mn-ea"/>
                <a:cs typeface="+mn-cs"/>
              </a:rPr>
              <a:t>de plaats, de plek </a:t>
            </a:r>
          </a:p>
          <a:p>
            <a:r>
              <a:rPr lang="nl-NL" sz="1200" b="1" kern="1200" dirty="0">
                <a:solidFill>
                  <a:schemeClr val="tx1"/>
                </a:solidFill>
                <a:effectLst/>
                <a:latin typeface="+mn-lt"/>
                <a:ea typeface="+mn-ea"/>
                <a:cs typeface="+mn-cs"/>
              </a:rPr>
              <a:t>de drijfveer:</a:t>
            </a:r>
            <a:r>
              <a:rPr lang="nl-NL" sz="1200" kern="1200" dirty="0">
                <a:solidFill>
                  <a:schemeClr val="tx1"/>
                </a:solidFill>
                <a:effectLst/>
                <a:latin typeface="+mn-lt"/>
                <a:ea typeface="+mn-ea"/>
                <a:cs typeface="+mn-cs"/>
              </a:rPr>
              <a:t> de reden waarom iets of iemand iets doet </a:t>
            </a:r>
          </a:p>
          <a:p>
            <a:r>
              <a:rPr lang="nl-NL" sz="1200" b="1" kern="1200" dirty="0">
                <a:solidFill>
                  <a:schemeClr val="tx1"/>
                </a:solidFill>
                <a:effectLst/>
                <a:latin typeface="+mn-lt"/>
                <a:ea typeface="+mn-ea"/>
                <a:cs typeface="+mn-cs"/>
              </a:rPr>
              <a:t>schaars: </a:t>
            </a:r>
            <a:r>
              <a:rPr lang="nl-NL" sz="1200" kern="1200" dirty="0">
                <a:solidFill>
                  <a:schemeClr val="tx1"/>
                </a:solidFill>
                <a:effectLst/>
                <a:latin typeface="+mn-lt"/>
                <a:ea typeface="+mn-ea"/>
                <a:cs typeface="+mn-cs"/>
              </a:rPr>
              <a:t>zeldzaam, waar maar weinig van is </a:t>
            </a:r>
          </a:p>
          <a:p>
            <a:r>
              <a:rPr lang="nl-NL" sz="1200" b="1" kern="1200" dirty="0">
                <a:solidFill>
                  <a:schemeClr val="tx1"/>
                </a:solidFill>
                <a:effectLst/>
                <a:latin typeface="+mn-lt"/>
                <a:ea typeface="+mn-ea"/>
                <a:cs typeface="+mn-cs"/>
              </a:rPr>
              <a:t>redelijk: </a:t>
            </a:r>
            <a:r>
              <a:rPr lang="nl-NL" sz="1200" kern="1200" dirty="0">
                <a:solidFill>
                  <a:schemeClr val="tx1"/>
                </a:solidFill>
                <a:effectLst/>
                <a:latin typeface="+mn-lt"/>
                <a:ea typeface="+mn-ea"/>
                <a:cs typeface="+mn-cs"/>
              </a:rPr>
              <a:t>best wel </a:t>
            </a:r>
          </a:p>
          <a:p>
            <a:r>
              <a:rPr lang="nl-NL" sz="1200" b="1" kern="1200" dirty="0">
                <a:solidFill>
                  <a:schemeClr val="tx1"/>
                </a:solidFill>
                <a:effectLst/>
                <a:latin typeface="+mn-lt"/>
                <a:ea typeface="+mn-ea"/>
                <a:cs typeface="+mn-cs"/>
              </a:rPr>
              <a:t>zich oriënteren: </a:t>
            </a:r>
            <a:r>
              <a:rPr lang="nl-NL" sz="1200" kern="1200" dirty="0">
                <a:solidFill>
                  <a:schemeClr val="tx1"/>
                </a:solidFill>
                <a:effectLst/>
                <a:latin typeface="+mn-lt"/>
                <a:ea typeface="+mn-ea"/>
                <a:cs typeface="+mn-cs"/>
              </a:rPr>
              <a:t>bepalen op welke plaats je bent, de juiste richting zoeken </a:t>
            </a:r>
          </a:p>
          <a:p>
            <a:r>
              <a:rPr lang="nl-NL" sz="1200" b="1" kern="1200" dirty="0">
                <a:solidFill>
                  <a:schemeClr val="tx1"/>
                </a:solidFill>
                <a:effectLst/>
                <a:latin typeface="+mn-lt"/>
                <a:ea typeface="+mn-ea"/>
                <a:cs typeface="+mn-cs"/>
              </a:rPr>
              <a:t>uit koers raken: </a:t>
            </a:r>
            <a:r>
              <a:rPr lang="nl-NL" sz="1200" kern="1200" dirty="0">
                <a:solidFill>
                  <a:schemeClr val="tx1"/>
                </a:solidFill>
                <a:effectLst/>
                <a:latin typeface="+mn-lt"/>
                <a:ea typeface="+mn-ea"/>
                <a:cs typeface="+mn-cs"/>
              </a:rPr>
              <a:t>niet meer de goede kant op gaan </a:t>
            </a:r>
          </a:p>
          <a:p>
            <a:r>
              <a:rPr lang="nl-NL" sz="1200" b="1" kern="1200" dirty="0">
                <a:solidFill>
                  <a:schemeClr val="tx1"/>
                </a:solidFill>
                <a:effectLst/>
                <a:latin typeface="+mn-lt"/>
                <a:ea typeface="+mn-ea"/>
                <a:cs typeface="+mn-cs"/>
              </a:rPr>
              <a:t>het obstakel: </a:t>
            </a:r>
            <a:r>
              <a:rPr lang="nl-NL" sz="1200" kern="1200" dirty="0">
                <a:solidFill>
                  <a:schemeClr val="tx1"/>
                </a:solidFill>
                <a:effectLst/>
                <a:latin typeface="+mn-lt"/>
                <a:ea typeface="+mn-ea"/>
                <a:cs typeface="+mn-cs"/>
              </a:rPr>
              <a:t>de hindernis, iets dat in de weg staat </a:t>
            </a:r>
          </a:p>
          <a:p>
            <a:r>
              <a:rPr lang="nl-NL" sz="1200" b="1" kern="1200" dirty="0">
                <a:solidFill>
                  <a:schemeClr val="tx1"/>
                </a:solidFill>
                <a:effectLst/>
                <a:latin typeface="+mn-lt"/>
                <a:ea typeface="+mn-ea"/>
                <a:cs typeface="+mn-cs"/>
              </a:rPr>
              <a:t>illegaal: </a:t>
            </a:r>
            <a:r>
              <a:rPr lang="nl-NL" sz="1200" kern="1200" dirty="0">
                <a:solidFill>
                  <a:schemeClr val="tx1"/>
                </a:solidFill>
                <a:effectLst/>
                <a:latin typeface="+mn-lt"/>
                <a:ea typeface="+mn-ea"/>
                <a:cs typeface="+mn-cs"/>
              </a:rPr>
              <a:t>verboden, wat niet mag volgens de wet </a:t>
            </a:r>
          </a:p>
          <a:p>
            <a:r>
              <a:rPr lang="nl-NL" sz="1200" b="1" kern="1200" dirty="0">
                <a:solidFill>
                  <a:schemeClr val="tx1"/>
                </a:solidFill>
                <a:effectLst/>
                <a:latin typeface="+mn-lt"/>
                <a:ea typeface="+mn-ea"/>
                <a:cs typeface="+mn-cs"/>
              </a:rPr>
              <a:t>overbruggen: </a:t>
            </a:r>
            <a:r>
              <a:rPr lang="nl-NL" sz="1200" kern="1200" dirty="0">
                <a:solidFill>
                  <a:schemeClr val="tx1"/>
                </a:solidFill>
                <a:effectLst/>
                <a:latin typeface="+mn-lt"/>
                <a:ea typeface="+mn-ea"/>
                <a:cs typeface="+mn-cs"/>
              </a:rPr>
              <a:t>afleggen, iets met elkaar verbinden wat niet bij elkaar aansluit </a:t>
            </a:r>
          </a:p>
          <a:p>
            <a:r>
              <a:rPr lang="nl-NL" sz="1200" b="1" kern="1200" dirty="0">
                <a:solidFill>
                  <a:schemeClr val="tx1"/>
                </a:solidFill>
                <a:effectLst/>
                <a:latin typeface="+mn-lt"/>
                <a:ea typeface="+mn-ea"/>
                <a:cs typeface="+mn-cs"/>
              </a:rPr>
              <a:t>de populatie: </a:t>
            </a:r>
            <a:r>
              <a:rPr lang="nl-NL" sz="1200" kern="1200" dirty="0">
                <a:solidFill>
                  <a:schemeClr val="tx1"/>
                </a:solidFill>
                <a:effectLst/>
                <a:latin typeface="+mn-lt"/>
                <a:ea typeface="+mn-ea"/>
                <a:cs typeface="+mn-cs"/>
              </a:rPr>
              <a:t>de groep mensen, dieren of planten van een bepaalde soort</a:t>
            </a:r>
          </a:p>
          <a:p>
            <a:pPr fontAlgn="t"/>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11</a:t>
            </a:fld>
            <a:endParaRPr lang="nl-NL"/>
          </a:p>
        </p:txBody>
      </p:sp>
    </p:spTree>
    <p:extLst>
      <p:ext uri="{BB962C8B-B14F-4D97-AF65-F5344CB8AC3E}">
        <p14:creationId xmlns:p14="http://schemas.microsoft.com/office/powerpoint/2010/main" val="1821505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12</a:t>
            </a:fld>
            <a:endParaRPr lang="nl-NL"/>
          </a:p>
        </p:txBody>
      </p:sp>
    </p:spTree>
    <p:extLst>
      <p:ext uri="{BB962C8B-B14F-4D97-AF65-F5344CB8AC3E}">
        <p14:creationId xmlns:p14="http://schemas.microsoft.com/office/powerpoint/2010/main" val="3200562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13</a:t>
            </a:fld>
            <a:endParaRPr lang="nl-NL"/>
          </a:p>
        </p:txBody>
      </p:sp>
    </p:spTree>
    <p:extLst>
      <p:ext uri="{BB962C8B-B14F-4D97-AF65-F5344CB8AC3E}">
        <p14:creationId xmlns:p14="http://schemas.microsoft.com/office/powerpoint/2010/main" val="1646991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15</a:t>
            </a:fld>
            <a:endParaRPr lang="nl-NL"/>
          </a:p>
        </p:txBody>
      </p:sp>
    </p:spTree>
    <p:extLst>
      <p:ext uri="{BB962C8B-B14F-4D97-AF65-F5344CB8AC3E}">
        <p14:creationId xmlns:p14="http://schemas.microsoft.com/office/powerpoint/2010/main" val="1978142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16</a:t>
            </a:fld>
            <a:endParaRPr lang="nl-NL"/>
          </a:p>
        </p:txBody>
      </p:sp>
    </p:spTree>
    <p:extLst>
      <p:ext uri="{BB962C8B-B14F-4D97-AF65-F5344CB8AC3E}">
        <p14:creationId xmlns:p14="http://schemas.microsoft.com/office/powerpoint/2010/main" val="4070277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 /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17</a:t>
            </a:fld>
            <a:endParaRPr lang="nl-NL"/>
          </a:p>
        </p:txBody>
      </p:sp>
    </p:spTree>
    <p:extLst>
      <p:ext uri="{BB962C8B-B14F-4D97-AF65-F5344CB8AC3E}">
        <p14:creationId xmlns:p14="http://schemas.microsoft.com/office/powerpoint/2010/main" val="1140961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18</a:t>
            </a:fld>
            <a:endParaRPr lang="nl-NL"/>
          </a:p>
        </p:txBody>
      </p:sp>
    </p:spTree>
    <p:extLst>
      <p:ext uri="{BB962C8B-B14F-4D97-AF65-F5344CB8AC3E}">
        <p14:creationId xmlns:p14="http://schemas.microsoft.com/office/powerpoint/2010/main" val="3431587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19</a:t>
            </a:fld>
            <a:endParaRPr lang="nl-NL"/>
          </a:p>
        </p:txBody>
      </p:sp>
    </p:spTree>
    <p:extLst>
      <p:ext uri="{BB962C8B-B14F-4D97-AF65-F5344CB8AC3E}">
        <p14:creationId xmlns:p14="http://schemas.microsoft.com/office/powerpoint/2010/main" val="3517252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8FD8A-F29C-F440-8181-7ED27B3061B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DDFA19F-5160-71B5-E39C-1B6CA3BAE1B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11260D4-93F5-DFF4-D874-2F4F7DFBCF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a:t>
            </a:r>
          </a:p>
          <a:p>
            <a:endParaRPr lang="nl-NL"/>
          </a:p>
        </p:txBody>
      </p:sp>
      <p:sp>
        <p:nvSpPr>
          <p:cNvPr id="4" name="Tijdelijke aanduiding voor dianummer 3">
            <a:extLst>
              <a:ext uri="{FF2B5EF4-FFF2-40B4-BE49-F238E27FC236}">
                <a16:creationId xmlns:a16="http://schemas.microsoft.com/office/drawing/2014/main" id="{6C00EDE7-7E8F-B4DB-C179-907F71DABF5F}"/>
              </a:ext>
            </a:extLst>
          </p:cNvPr>
          <p:cNvSpPr>
            <a:spLocks noGrp="1"/>
          </p:cNvSpPr>
          <p:nvPr>
            <p:ph type="sldNum" sz="quarter" idx="5"/>
          </p:nvPr>
        </p:nvSpPr>
        <p:spPr/>
        <p:txBody>
          <a:bodyPr/>
          <a:lstStyle/>
          <a:p>
            <a:fld id="{242364B7-A1BB-4DB8-BFB0-D334F87005C8}" type="slidenum">
              <a:rPr lang="nl-NL" smtClean="0"/>
              <a:pPr/>
              <a:t>20</a:t>
            </a:fld>
            <a:endParaRPr lang="nl-NL"/>
          </a:p>
        </p:txBody>
      </p:sp>
    </p:spTree>
    <p:extLst>
      <p:ext uri="{BB962C8B-B14F-4D97-AF65-F5344CB8AC3E}">
        <p14:creationId xmlns:p14="http://schemas.microsoft.com/office/powerpoint/2010/main" val="15397146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21</a:t>
            </a:fld>
            <a:endParaRPr lang="nl-NL"/>
          </a:p>
        </p:txBody>
      </p:sp>
    </p:spTree>
    <p:extLst>
      <p:ext uri="{BB962C8B-B14F-4D97-AF65-F5344CB8AC3E}">
        <p14:creationId xmlns:p14="http://schemas.microsoft.com/office/powerpoint/2010/main" val="634408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Kentalis</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a:t>
            </a:fld>
            <a:endParaRPr lang="nl-NL"/>
          </a:p>
        </p:txBody>
      </p:sp>
    </p:spTree>
    <p:extLst>
      <p:ext uri="{BB962C8B-B14F-4D97-AF65-F5344CB8AC3E}">
        <p14:creationId xmlns:p14="http://schemas.microsoft.com/office/powerpoint/2010/main" val="2684498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238ED-2FE2-D7D6-A223-73C99572138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2F0B7DA-82E0-9791-9611-012BC32E90C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801E042-41BC-6408-8C32-42A743C37423}"/>
              </a:ext>
            </a:extLst>
          </p:cNvPr>
          <p:cNvSpPr>
            <a:spLocks noGrp="1"/>
          </p:cNvSpPr>
          <p:nvPr>
            <p:ph type="body" idx="1"/>
          </p:nvPr>
        </p:nvSpPr>
        <p:spPr/>
        <p:txBody>
          <a:bodyPr/>
          <a:lstStyle/>
          <a:p>
            <a:r>
              <a:rPr lang="nl-NL"/>
              <a:t>Bron afbeeldingen: AI / Shutterstock.com</a:t>
            </a:r>
          </a:p>
        </p:txBody>
      </p:sp>
      <p:sp>
        <p:nvSpPr>
          <p:cNvPr id="4" name="Tijdelijke aanduiding voor dianummer 3">
            <a:extLst>
              <a:ext uri="{FF2B5EF4-FFF2-40B4-BE49-F238E27FC236}">
                <a16:creationId xmlns:a16="http://schemas.microsoft.com/office/drawing/2014/main" id="{0FD65921-F157-8B6A-1B0B-5A7A36F6D4A8}"/>
              </a:ext>
            </a:extLst>
          </p:cNvPr>
          <p:cNvSpPr>
            <a:spLocks noGrp="1"/>
          </p:cNvSpPr>
          <p:nvPr>
            <p:ph type="sldNum" sz="quarter" idx="5"/>
          </p:nvPr>
        </p:nvSpPr>
        <p:spPr/>
        <p:txBody>
          <a:bodyPr/>
          <a:lstStyle/>
          <a:p>
            <a:fld id="{242364B7-A1BB-4DB8-BFB0-D334F87005C8}" type="slidenum">
              <a:rPr lang="nl-NL" smtClean="0"/>
              <a:pPr/>
              <a:t>22</a:t>
            </a:fld>
            <a:endParaRPr lang="nl-NL"/>
          </a:p>
        </p:txBody>
      </p:sp>
    </p:spTree>
    <p:extLst>
      <p:ext uri="{BB962C8B-B14F-4D97-AF65-F5344CB8AC3E}">
        <p14:creationId xmlns:p14="http://schemas.microsoft.com/office/powerpoint/2010/main" val="509268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AI / Shutterstock.com</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23</a:t>
            </a:fld>
            <a:endParaRPr lang="nl-NL"/>
          </a:p>
        </p:txBody>
      </p:sp>
    </p:spTree>
    <p:extLst>
      <p:ext uri="{BB962C8B-B14F-4D97-AF65-F5344CB8AC3E}">
        <p14:creationId xmlns:p14="http://schemas.microsoft.com/office/powerpoint/2010/main" val="3139529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A14AE-6FF0-38EC-FC1F-1A0C7EE6A0F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7B5D5B9-F5CA-D278-613B-BF117A08C4D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80E9986-FB4D-4F0C-C689-638D9313B5C9}"/>
              </a:ext>
            </a:extLst>
          </p:cNvPr>
          <p:cNvSpPr>
            <a:spLocks noGrp="1"/>
          </p:cNvSpPr>
          <p:nvPr>
            <p:ph type="body" idx="1"/>
          </p:nvPr>
        </p:nvSpPr>
        <p:spPr/>
        <p:txBody>
          <a:bodyPr/>
          <a:lstStyle/>
          <a:p>
            <a:r>
              <a:rPr lang="nl-NL"/>
              <a:t>Bron afbeeldingen: Shutterstock.com</a:t>
            </a:r>
          </a:p>
        </p:txBody>
      </p:sp>
      <p:sp>
        <p:nvSpPr>
          <p:cNvPr id="4" name="Tijdelijke aanduiding voor dianummer 3">
            <a:extLst>
              <a:ext uri="{FF2B5EF4-FFF2-40B4-BE49-F238E27FC236}">
                <a16:creationId xmlns:a16="http://schemas.microsoft.com/office/drawing/2014/main" id="{F04BF21E-38F7-48EF-ACC9-97AA6E5BB243}"/>
              </a:ext>
            </a:extLst>
          </p:cNvPr>
          <p:cNvSpPr>
            <a:spLocks noGrp="1"/>
          </p:cNvSpPr>
          <p:nvPr>
            <p:ph type="sldNum" sz="quarter" idx="5"/>
          </p:nvPr>
        </p:nvSpPr>
        <p:spPr/>
        <p:txBody>
          <a:bodyPr/>
          <a:lstStyle/>
          <a:p>
            <a:fld id="{242364B7-A1BB-4DB8-BFB0-D334F87005C8}" type="slidenum">
              <a:rPr lang="nl-NL" smtClean="0"/>
              <a:pPr/>
              <a:t>24</a:t>
            </a:fld>
            <a:endParaRPr lang="nl-NL"/>
          </a:p>
        </p:txBody>
      </p:sp>
    </p:spTree>
    <p:extLst>
      <p:ext uri="{BB962C8B-B14F-4D97-AF65-F5344CB8AC3E}">
        <p14:creationId xmlns:p14="http://schemas.microsoft.com/office/powerpoint/2010/main" val="1096174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4</a:t>
            </a:fld>
            <a:endParaRPr lang="nl-NL"/>
          </a:p>
        </p:txBody>
      </p:sp>
    </p:spTree>
    <p:extLst>
      <p:ext uri="{BB962C8B-B14F-4D97-AF65-F5344CB8AC3E}">
        <p14:creationId xmlns:p14="http://schemas.microsoft.com/office/powerpoint/2010/main" val="348875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5</a:t>
            </a:fld>
            <a:endParaRPr lang="nl-NL"/>
          </a:p>
        </p:txBody>
      </p:sp>
    </p:spTree>
    <p:extLst>
      <p:ext uri="{BB962C8B-B14F-4D97-AF65-F5344CB8AC3E}">
        <p14:creationId xmlns:p14="http://schemas.microsoft.com/office/powerpoint/2010/main" val="1013479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6</a:t>
            </a:fld>
            <a:endParaRPr lang="nl-NL"/>
          </a:p>
        </p:txBody>
      </p:sp>
    </p:spTree>
    <p:extLst>
      <p:ext uri="{BB962C8B-B14F-4D97-AF65-F5344CB8AC3E}">
        <p14:creationId xmlns:p14="http://schemas.microsoft.com/office/powerpoint/2010/main" val="2515968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7</a:t>
            </a:fld>
            <a:endParaRPr lang="nl-NL"/>
          </a:p>
        </p:txBody>
      </p:sp>
    </p:spTree>
    <p:extLst>
      <p:ext uri="{BB962C8B-B14F-4D97-AF65-F5344CB8AC3E}">
        <p14:creationId xmlns:p14="http://schemas.microsoft.com/office/powerpoint/2010/main" val="246541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8</a:t>
            </a:fld>
            <a:endParaRPr lang="nl-NL"/>
          </a:p>
        </p:txBody>
      </p:sp>
    </p:spTree>
    <p:extLst>
      <p:ext uri="{BB962C8B-B14F-4D97-AF65-F5344CB8AC3E}">
        <p14:creationId xmlns:p14="http://schemas.microsoft.com/office/powerpoint/2010/main" val="1019385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9</a:t>
            </a:fld>
            <a:endParaRPr lang="nl-NL"/>
          </a:p>
        </p:txBody>
      </p:sp>
    </p:spTree>
    <p:extLst>
      <p:ext uri="{BB962C8B-B14F-4D97-AF65-F5344CB8AC3E}">
        <p14:creationId xmlns:p14="http://schemas.microsoft.com/office/powerpoint/2010/main" val="3168194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10</a:t>
            </a:fld>
            <a:endParaRPr lang="nl-NL"/>
          </a:p>
        </p:txBody>
      </p:sp>
    </p:spTree>
    <p:extLst>
      <p:ext uri="{BB962C8B-B14F-4D97-AF65-F5344CB8AC3E}">
        <p14:creationId xmlns:p14="http://schemas.microsoft.com/office/powerpoint/2010/main" val="3820694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225751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3019183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416212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5071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270333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8-9-2026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40274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03DE57F-8325-458E-8D52-C029C9799A4B}" type="datetimeFigureOut">
              <a:rPr lang="nl-NL" smtClean="0"/>
              <a:pPr/>
              <a:t>8-9-2026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431603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03DE57F-8325-458E-8D52-C029C9799A4B}" type="datetimeFigureOut">
              <a:rPr lang="nl-NL" smtClean="0"/>
              <a:pPr/>
              <a:t>8-9-2026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4069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03DE57F-8325-458E-8D52-C029C9799A4B}" type="datetimeFigureOut">
              <a:rPr lang="nl-NL" smtClean="0"/>
              <a:pPr/>
              <a:t>8-9-2026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303354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8-9-2026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183507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8-9-2026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‹nr.›</a:t>
            </a:fld>
            <a:endParaRPr lang="nl-NL"/>
          </a:p>
        </p:txBody>
      </p:sp>
    </p:spTree>
    <p:extLst>
      <p:ext uri="{BB962C8B-B14F-4D97-AF65-F5344CB8AC3E}">
        <p14:creationId xmlns:p14="http://schemas.microsoft.com/office/powerpoint/2010/main" val="372463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FF233-AB27-4114-B24D-691BAAF647DA}" type="slidenum">
              <a:rPr lang="nl-NL" smtClean="0"/>
              <a:pPr/>
              <a:t>‹nr.›</a:t>
            </a:fld>
            <a:endParaRPr lang="nl-NL"/>
          </a:p>
        </p:txBody>
      </p:sp>
    </p:spTree>
    <p:extLst>
      <p:ext uri="{BB962C8B-B14F-4D97-AF65-F5344CB8AC3E}">
        <p14:creationId xmlns:p14="http://schemas.microsoft.com/office/powerpoint/2010/main" val="356272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8.jpeg"/><Relationship Id="rId5" Type="http://schemas.microsoft.com/office/2007/relationships/hdphoto" Target="../media/hdphoto1.wdp"/><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png"/><Relationship Id="rId7"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3.jpeg"/><Relationship Id="rId5" Type="http://schemas.microsoft.com/office/2007/relationships/hdphoto" Target="../media/hdphoto2.wdp"/><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youtu.be/WcpS2X-vWvU?si=HkqSOh6mArBBWdGt"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6512" y="0"/>
            <a:ext cx="9180512" cy="6858000"/>
          </a:xfrm>
        </p:spPr>
        <p:txBody>
          <a:bodyPr>
            <a:noAutofit/>
          </a:bodyPr>
          <a:lstStyle/>
          <a:p>
            <a:pPr marL="0" lvl="0" indent="0">
              <a:buNone/>
            </a:pPr>
            <a:r>
              <a:rPr lang="nl-NL" sz="1900" u="sng" dirty="0" err="1">
                <a:solidFill>
                  <a:prstClr val="black"/>
                </a:solidFill>
              </a:rPr>
              <a:t>Semantisatieverhaal</a:t>
            </a:r>
            <a:r>
              <a:rPr lang="nl-NL" sz="1900" u="sng" dirty="0">
                <a:solidFill>
                  <a:prstClr val="black"/>
                </a:solidFill>
              </a:rPr>
              <a:t> B:</a:t>
            </a:r>
          </a:p>
          <a:p>
            <a:pPr marL="0" indent="0">
              <a:spcBef>
                <a:spcPts val="200"/>
              </a:spcBef>
              <a:spcAft>
                <a:spcPts val="200"/>
              </a:spcAft>
              <a:buNone/>
            </a:pPr>
            <a:r>
              <a:rPr lang="nl-NL" sz="1800" dirty="0"/>
              <a:t>Hebben jullie ook op tv gezien dat er </a:t>
            </a:r>
            <a:r>
              <a:rPr lang="nl-NL" sz="1800" b="1" u="sng" dirty="0">
                <a:solidFill>
                  <a:srgbClr val="00B050"/>
                </a:solidFill>
              </a:rPr>
              <a:t>een dolfijntje </a:t>
            </a:r>
            <a:r>
              <a:rPr lang="nl-NL" sz="1800" dirty="0"/>
              <a:t>zwemt bij Lauwersoog in de haven? Of op sociale media. Ik laat het nog even zien voor wie het niet gezien heeft. </a:t>
            </a:r>
            <a:r>
              <a:rPr lang="nl-NL" sz="1800" dirty="0">
                <a:solidFill>
                  <a:srgbClr val="00B050"/>
                </a:solidFill>
              </a:rPr>
              <a:t>(klik op de link, fragment is 0:30min) </a:t>
            </a:r>
            <a:r>
              <a:rPr lang="nl-NL" sz="1800" dirty="0"/>
              <a:t>Sommige mensen denken dat het dolfijntje verdwaald is. Maar dat hoeft helemaal niet! Een dolfijn kan zich goed </a:t>
            </a:r>
            <a:r>
              <a:rPr lang="nl-NL" sz="1800" b="1" u="sng" dirty="0"/>
              <a:t>oriënteren</a:t>
            </a:r>
            <a:r>
              <a:rPr lang="nl-NL" sz="1800" dirty="0"/>
              <a:t>. Zich oriënteren betekent </a:t>
            </a:r>
            <a:r>
              <a:rPr lang="nl-NL" sz="1800" b="1" i="1" dirty="0"/>
              <a:t>bepalen waar je bent en de goede richting zoeken</a:t>
            </a:r>
            <a:r>
              <a:rPr lang="nl-NL" sz="1800" dirty="0"/>
              <a:t>. Een dolfijn kan dus zelf zijn weg terugvinden. Misschien moet hij daarvoor een </a:t>
            </a:r>
            <a:r>
              <a:rPr lang="nl-NL" sz="1800" b="1" u="sng" dirty="0"/>
              <a:t>redelijke</a:t>
            </a:r>
            <a:r>
              <a:rPr lang="nl-NL" sz="1800" dirty="0"/>
              <a:t> afstand zwemmen. Redelijk betekent </a:t>
            </a:r>
            <a:r>
              <a:rPr lang="nl-NL" sz="1800" b="1" i="1" dirty="0"/>
              <a:t>best wel</a:t>
            </a:r>
            <a:r>
              <a:rPr lang="nl-NL" sz="1800" dirty="0"/>
              <a:t>. Gelukkig kan een dolfijn zo'n afstand goed </a:t>
            </a:r>
            <a:r>
              <a:rPr lang="nl-NL" sz="1800" b="1" u="sng" dirty="0"/>
              <a:t>overbruggen</a:t>
            </a:r>
            <a:r>
              <a:rPr lang="nl-NL" sz="1800" dirty="0"/>
              <a:t>. Overbruggen betekent </a:t>
            </a:r>
            <a:r>
              <a:rPr lang="nl-NL" sz="1800" b="1" i="1" dirty="0"/>
              <a:t>een afstand afleggen</a:t>
            </a:r>
            <a:r>
              <a:rPr lang="nl-NL" sz="1800" dirty="0"/>
              <a:t>. Maar waarom zit hij dan in de haven? Misschien zoekt hij eten. Soms is eten </a:t>
            </a:r>
            <a:r>
              <a:rPr lang="nl-NL" sz="1800" b="1" u="sng" dirty="0"/>
              <a:t>schaars</a:t>
            </a:r>
            <a:r>
              <a:rPr lang="nl-NL" sz="1800" dirty="0"/>
              <a:t>. Schaars betekent </a:t>
            </a:r>
            <a:r>
              <a:rPr lang="nl-NL" sz="1800" b="1" i="1" dirty="0"/>
              <a:t>zeldzaam, waar maar weinig van is</a:t>
            </a:r>
            <a:r>
              <a:rPr lang="nl-NL" sz="1800" dirty="0"/>
              <a:t>. Dan kan een dier naar een andere plek zwemmen om eten te zoeken. Een haven is een bijzonder </a:t>
            </a:r>
            <a:r>
              <a:rPr lang="nl-NL" sz="1800" b="1" u="sng" dirty="0"/>
              <a:t>oord</a:t>
            </a:r>
            <a:r>
              <a:rPr lang="nl-NL" sz="1800" dirty="0"/>
              <a:t>. Een oord betekent </a:t>
            </a:r>
            <a:r>
              <a:rPr lang="nl-NL" sz="1800" b="1" i="1" dirty="0"/>
              <a:t>een plaats of een plek</a:t>
            </a:r>
            <a:r>
              <a:rPr lang="nl-NL" sz="1800" dirty="0"/>
              <a:t>. Bij de groene boei zwemmen veel visjes. Dat eten dolfijnen. Het is heel belangrijk dat mensen het dolfijntje met rust laten. Niet erachteraan varen. Niet proberen hem aan te raken. En niet met veel boten dicht bij hem gaan liggen. Want boten kunnen een </a:t>
            </a:r>
            <a:r>
              <a:rPr lang="nl-NL" sz="1800" b="1" u="sng" dirty="0"/>
              <a:t>obstakel</a:t>
            </a:r>
            <a:r>
              <a:rPr lang="nl-NL" sz="1800" dirty="0"/>
              <a:t> zijn. Een obstakel betekent </a:t>
            </a:r>
            <a:r>
              <a:rPr lang="nl-NL" sz="1800" b="1" i="1" dirty="0"/>
              <a:t>iets wat in de weg staat</a:t>
            </a:r>
            <a:r>
              <a:rPr lang="nl-NL" sz="1800" dirty="0"/>
              <a:t>. Het dolfijntje kan daardoor misschien </a:t>
            </a:r>
            <a:r>
              <a:rPr lang="nl-NL" sz="1800" b="1" u="sng" dirty="0"/>
              <a:t>uit koers raken</a:t>
            </a:r>
            <a:r>
              <a:rPr lang="nl-NL" sz="1800" dirty="0"/>
              <a:t>. Uit koers raken betekent </a:t>
            </a:r>
            <a:r>
              <a:rPr lang="nl-NL" sz="1800" b="1" i="1" dirty="0"/>
              <a:t>niet meer de goede kant op gaan. </a:t>
            </a:r>
            <a:r>
              <a:rPr lang="nl-NL" sz="1800" dirty="0"/>
              <a:t>Maar ik snap wel dat mensen hem willen helpen. Als je een dier alleen ziet, denk je misschien: “Ik moet hem redden!” Dat willen</a:t>
            </a:r>
            <a:r>
              <a:rPr lang="nl-NL" sz="1800" b="1" dirty="0"/>
              <a:t> </a:t>
            </a:r>
            <a:r>
              <a:rPr lang="nl-NL" sz="1800" dirty="0"/>
              <a:t>redden kan je </a:t>
            </a:r>
            <a:r>
              <a:rPr lang="nl-NL" sz="1800" b="1" u="sng" dirty="0"/>
              <a:t>drijfveer</a:t>
            </a:r>
            <a:r>
              <a:rPr lang="nl-NL" sz="1800" dirty="0"/>
              <a:t> zijn. Een drijfveer is </a:t>
            </a:r>
            <a:r>
              <a:rPr lang="nl-NL" sz="1800" b="1" i="1" dirty="0"/>
              <a:t>de reden waarom je iets doet</a:t>
            </a:r>
            <a:r>
              <a:rPr lang="nl-NL" sz="1800" dirty="0"/>
              <a:t>. Toch is het soms beter om niets te doen. Door afstand te houden, geef je het dolfijntje ruimte om zelf zijn weg te vinden. Het is bovendien </a:t>
            </a:r>
            <a:r>
              <a:rPr lang="nl-NL" sz="1800" b="1" u="sng" dirty="0"/>
              <a:t>illegaal</a:t>
            </a:r>
            <a:r>
              <a:rPr lang="nl-NL" sz="1800" dirty="0"/>
              <a:t> om sommige beschermde dieren zomaar lastig te vallen of te vangen. Illegaal betekent </a:t>
            </a:r>
            <a:r>
              <a:rPr lang="nl-NL" sz="1800" b="1" i="1" dirty="0"/>
              <a:t>verboden, iets wat niet mag volgens de wet</a:t>
            </a:r>
            <a:r>
              <a:rPr lang="nl-NL" sz="1800" dirty="0"/>
              <a:t>. De </a:t>
            </a:r>
            <a:r>
              <a:rPr lang="nl-NL" sz="1800" b="1" u="sng" dirty="0"/>
              <a:t>populatie</a:t>
            </a:r>
            <a:r>
              <a:rPr lang="nl-NL" sz="1800" dirty="0"/>
              <a:t> dolfijnen in de Waddenzee is klein. Een populatie is </a:t>
            </a:r>
            <a:r>
              <a:rPr lang="nl-NL" sz="1800" b="1" i="1" dirty="0"/>
              <a:t>een groep dieren van dezelfde soort</a:t>
            </a:r>
            <a:r>
              <a:rPr lang="nl-NL" sz="1800" dirty="0"/>
              <a:t>. Maar dat hoeft niet erg te zijn voor dit dolfijntje. Dus: rustig blijven kijken en het dolfijntje zijn eigen weg laten gaan.</a:t>
            </a:r>
          </a:p>
          <a:p>
            <a:pPr marL="0" lvl="0" indent="0">
              <a:spcBef>
                <a:spcPts val="200"/>
              </a:spcBef>
              <a:spcAft>
                <a:spcPts val="200"/>
              </a:spcAft>
              <a:buNone/>
            </a:pPr>
            <a:endParaRPr lang="nl-NL" sz="2400" dirty="0">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2000" dirty="0">
              <a:ea typeface="Times New Roman" panose="02020603050405020304" pitchFamily="18" charset="0"/>
              <a:cs typeface="Arial" panose="020B0604020202020204" pitchFamily="34" charset="0"/>
            </a:endParaRPr>
          </a:p>
        </p:txBody>
      </p:sp>
      <p:sp>
        <p:nvSpPr>
          <p:cNvPr id="4" name="Tekstvak 1"/>
          <p:cNvSpPr txBox="1"/>
          <p:nvPr/>
        </p:nvSpPr>
        <p:spPr>
          <a:xfrm>
            <a:off x="8777220" y="35332"/>
            <a:ext cx="314510" cy="369332"/>
          </a:xfrm>
          <a:prstGeom prst="rect">
            <a:avLst/>
          </a:prstGeom>
          <a:noFill/>
          <a:ln w="22225">
            <a:solidFill>
              <a:schemeClr val="tx1"/>
            </a:solidFill>
          </a:ln>
        </p:spPr>
        <p:txBody>
          <a:bodyPr wrap="non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b="1"/>
              <a:t>B</a:t>
            </a:r>
          </a:p>
        </p:txBody>
      </p:sp>
    </p:spTree>
    <p:extLst>
      <p:ext uri="{BB962C8B-B14F-4D97-AF65-F5344CB8AC3E}">
        <p14:creationId xmlns:p14="http://schemas.microsoft.com/office/powerpoint/2010/main" val="2189114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uit koers raken</a:t>
            </a:r>
          </a:p>
        </p:txBody>
      </p:sp>
      <p:pic>
        <p:nvPicPr>
          <p:cNvPr id="5" name="Afbeelding 4">
            <a:extLst>
              <a:ext uri="{FF2B5EF4-FFF2-40B4-BE49-F238E27FC236}">
                <a16:creationId xmlns:a16="http://schemas.microsoft.com/office/drawing/2014/main" id="{F59D9AF3-3E01-4DB5-0EC2-0B04C0215AD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77774" y="1457608"/>
            <a:ext cx="7605987" cy="4914639"/>
          </a:xfrm>
          <a:prstGeom prst="rect">
            <a:avLst/>
          </a:prstGeom>
        </p:spPr>
      </p:pic>
      <p:sp>
        <p:nvSpPr>
          <p:cNvPr id="8" name="Gedachtewolkje: wolk 7">
            <a:extLst>
              <a:ext uri="{FF2B5EF4-FFF2-40B4-BE49-F238E27FC236}">
                <a16:creationId xmlns:a16="http://schemas.microsoft.com/office/drawing/2014/main" id="{DA9E054F-08B4-DF8A-2F7A-573FA264E3DC}"/>
              </a:ext>
            </a:extLst>
          </p:cNvPr>
          <p:cNvSpPr/>
          <p:nvPr/>
        </p:nvSpPr>
        <p:spPr>
          <a:xfrm>
            <a:off x="5377758" y="3539905"/>
            <a:ext cx="1656785" cy="986828"/>
          </a:xfrm>
          <a:prstGeom prst="cloudCallout">
            <a:avLst>
              <a:gd name="adj1" fmla="val -35041"/>
              <a:gd name="adj2" fmla="val 10103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7F59E734-DB14-DE77-8B25-44F609F73C64}"/>
              </a:ext>
            </a:extLst>
          </p:cNvPr>
          <p:cNvSpPr txBox="1"/>
          <p:nvPr/>
        </p:nvSpPr>
        <p:spPr>
          <a:xfrm>
            <a:off x="5952653" y="3910400"/>
            <a:ext cx="742384" cy="369332"/>
          </a:xfrm>
          <a:prstGeom prst="rect">
            <a:avLst/>
          </a:prstGeom>
          <a:noFill/>
        </p:spPr>
        <p:txBody>
          <a:bodyPr wrap="square" rtlCol="0">
            <a:spAutoFit/>
          </a:bodyPr>
          <a:lstStyle/>
          <a:p>
            <a:r>
              <a:rPr lang="nl-NL" dirty="0">
                <a:solidFill>
                  <a:schemeClr val="tx2">
                    <a:lumMod val="75000"/>
                  </a:schemeClr>
                </a:solidFill>
              </a:rPr>
              <a:t>??</a:t>
            </a:r>
          </a:p>
        </p:txBody>
      </p:sp>
    </p:spTree>
    <p:extLst>
      <p:ext uri="{BB962C8B-B14F-4D97-AF65-F5344CB8AC3E}">
        <p14:creationId xmlns:p14="http://schemas.microsoft.com/office/powerpoint/2010/main" val="148704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drijfveer</a:t>
            </a:r>
          </a:p>
        </p:txBody>
      </p:sp>
      <p:pic>
        <p:nvPicPr>
          <p:cNvPr id="3" name="Afbeelding 2">
            <a:extLst>
              <a:ext uri="{FF2B5EF4-FFF2-40B4-BE49-F238E27FC236}">
                <a16:creationId xmlns:a16="http://schemas.microsoft.com/office/drawing/2014/main" id="{F0B6857C-9BA9-204E-2BB6-5C9F2AE6D8E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85041" y="1628384"/>
            <a:ext cx="7382637" cy="5005566"/>
          </a:xfrm>
          <a:prstGeom prst="rect">
            <a:avLst/>
          </a:prstGeom>
        </p:spPr>
      </p:pic>
      <p:pic>
        <p:nvPicPr>
          <p:cNvPr id="4" name="Afbeelding 3">
            <a:extLst>
              <a:ext uri="{FF2B5EF4-FFF2-40B4-BE49-F238E27FC236}">
                <a16:creationId xmlns:a16="http://schemas.microsoft.com/office/drawing/2014/main" id="{EBF43E37-25B4-8A22-F006-B9CE0D42E083}"/>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232900" y="0"/>
            <a:ext cx="1911100" cy="1746508"/>
          </a:xfrm>
          <a:prstGeom prst="rect">
            <a:avLst/>
          </a:prstGeom>
        </p:spPr>
      </p:pic>
    </p:spTree>
    <p:extLst>
      <p:ext uri="{BB962C8B-B14F-4D97-AF65-F5344CB8AC3E}">
        <p14:creationId xmlns:p14="http://schemas.microsoft.com/office/powerpoint/2010/main" val="3779434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illegaal</a:t>
            </a:r>
          </a:p>
        </p:txBody>
      </p:sp>
      <p:pic>
        <p:nvPicPr>
          <p:cNvPr id="3" name="Afbeelding 2">
            <a:extLst>
              <a:ext uri="{FF2B5EF4-FFF2-40B4-BE49-F238E27FC236}">
                <a16:creationId xmlns:a16="http://schemas.microsoft.com/office/drawing/2014/main" id="{8D449989-0BAA-31EB-EFAE-8647AC820C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544" y="1412776"/>
            <a:ext cx="7876286" cy="5250857"/>
          </a:xfrm>
          <a:prstGeom prst="rect">
            <a:avLst/>
          </a:prstGeom>
        </p:spPr>
      </p:pic>
    </p:spTree>
    <p:extLst>
      <p:ext uri="{BB962C8B-B14F-4D97-AF65-F5344CB8AC3E}">
        <p14:creationId xmlns:p14="http://schemas.microsoft.com/office/powerpoint/2010/main" val="1201727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populatie</a:t>
            </a:r>
          </a:p>
        </p:txBody>
      </p:sp>
      <p:pic>
        <p:nvPicPr>
          <p:cNvPr id="3" name="Afbeelding 2">
            <a:extLst>
              <a:ext uri="{FF2B5EF4-FFF2-40B4-BE49-F238E27FC236}">
                <a16:creationId xmlns:a16="http://schemas.microsoft.com/office/drawing/2014/main" id="{6A2F3833-DD26-AE21-AD75-B79728ED3D1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79010" y="1412776"/>
            <a:ext cx="7785980" cy="5134925"/>
          </a:xfrm>
          <a:prstGeom prst="rect">
            <a:avLst/>
          </a:prstGeom>
        </p:spPr>
      </p:pic>
    </p:spTree>
    <p:extLst>
      <p:ext uri="{BB962C8B-B14F-4D97-AF65-F5344CB8AC3E}">
        <p14:creationId xmlns:p14="http://schemas.microsoft.com/office/powerpoint/2010/main" val="2904738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Op de woordmuur:</a:t>
            </a:r>
          </a:p>
        </p:txBody>
      </p:sp>
    </p:spTree>
    <p:extLst>
      <p:ext uri="{BB962C8B-B14F-4D97-AF65-F5344CB8AC3E}">
        <p14:creationId xmlns:p14="http://schemas.microsoft.com/office/powerpoint/2010/main" val="1671649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3CB734B-9971-DB51-3DED-572F252173A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pic>
        <p:nvPicPr>
          <p:cNvPr id="9" name="Afbeelding 8">
            <a:extLst>
              <a:ext uri="{FF2B5EF4-FFF2-40B4-BE49-F238E27FC236}">
                <a16:creationId xmlns:a16="http://schemas.microsoft.com/office/drawing/2014/main" id="{E06C8F40-E030-859B-EFB0-2058A254FCD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573222" y="668598"/>
            <a:ext cx="8028571" cy="2746306"/>
          </a:xfrm>
          <a:prstGeom prst="rect">
            <a:avLst/>
          </a:prstGeom>
        </p:spPr>
      </p:pic>
      <p:sp>
        <p:nvSpPr>
          <p:cNvPr id="10" name="Text Box 14">
            <a:extLst>
              <a:ext uri="{FF2B5EF4-FFF2-40B4-BE49-F238E27FC236}">
                <a16:creationId xmlns:a16="http://schemas.microsoft.com/office/drawing/2014/main" id="{EC0CC1D0-FE60-F840-73E9-0CE7E683D1F2}"/>
              </a:ext>
            </a:extLst>
          </p:cNvPr>
          <p:cNvSpPr txBox="1"/>
          <p:nvPr/>
        </p:nvSpPr>
        <p:spPr>
          <a:xfrm>
            <a:off x="1835696" y="386052"/>
            <a:ext cx="4544033"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CD78B488-E032-3F3E-C334-FB96F8D71FB2}"/>
              </a:ext>
            </a:extLst>
          </p:cNvPr>
          <p:cNvSpPr txBox="1">
            <a:spLocks noChangeArrowheads="1"/>
          </p:cNvSpPr>
          <p:nvPr/>
        </p:nvSpPr>
        <p:spPr bwMode="auto">
          <a:xfrm>
            <a:off x="1777681" y="332656"/>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de populatie</a:t>
            </a:r>
            <a:endParaRPr lang="nl-NL" sz="5400" b="1">
              <a:effectLst/>
              <a:latin typeface="Century Gothic" panose="020B0502020202020204" pitchFamily="34" charset="0"/>
              <a:ea typeface="Calibri"/>
              <a:cs typeface="Times New Roman"/>
            </a:endParaRPr>
          </a:p>
        </p:txBody>
      </p:sp>
      <p:sp>
        <p:nvSpPr>
          <p:cNvPr id="19" name="Text Box 14">
            <a:extLst>
              <a:ext uri="{FF2B5EF4-FFF2-40B4-BE49-F238E27FC236}">
                <a16:creationId xmlns:a16="http://schemas.microsoft.com/office/drawing/2014/main" id="{40542B69-6D97-5F24-63E3-ABE36EA69A27}"/>
              </a:ext>
            </a:extLst>
          </p:cNvPr>
          <p:cNvSpPr txBox="1"/>
          <p:nvPr/>
        </p:nvSpPr>
        <p:spPr>
          <a:xfrm>
            <a:off x="357288" y="3032956"/>
            <a:ext cx="2784107"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E2476A93-B8D4-4E44-87FD-AFF601B2337C}"/>
              </a:ext>
            </a:extLst>
          </p:cNvPr>
          <p:cNvSpPr txBox="1">
            <a:spLocks noChangeArrowheads="1"/>
          </p:cNvSpPr>
          <p:nvPr/>
        </p:nvSpPr>
        <p:spPr bwMode="auto">
          <a:xfrm>
            <a:off x="431521" y="3041713"/>
            <a:ext cx="2679033"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planten</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85D7DD60-F4AA-AD34-A265-146B167D02FE}"/>
              </a:ext>
            </a:extLst>
          </p:cNvPr>
          <p:cNvSpPr txBox="1"/>
          <p:nvPr/>
        </p:nvSpPr>
        <p:spPr>
          <a:xfrm>
            <a:off x="3317737" y="3032956"/>
            <a:ext cx="261139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985FF45-EE56-11C3-E0CC-6BBB359031C0}"/>
              </a:ext>
            </a:extLst>
          </p:cNvPr>
          <p:cNvSpPr txBox="1">
            <a:spLocks noChangeArrowheads="1"/>
          </p:cNvSpPr>
          <p:nvPr/>
        </p:nvSpPr>
        <p:spPr bwMode="auto">
          <a:xfrm>
            <a:off x="3419872" y="3021877"/>
            <a:ext cx="2383050"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dieren</a:t>
            </a:r>
          </a:p>
        </p:txBody>
      </p:sp>
      <p:sp>
        <p:nvSpPr>
          <p:cNvPr id="14" name="Text Box 14">
            <a:extLst>
              <a:ext uri="{FF2B5EF4-FFF2-40B4-BE49-F238E27FC236}">
                <a16:creationId xmlns:a16="http://schemas.microsoft.com/office/drawing/2014/main" id="{B7594A3B-3117-84CE-C300-FB96E5ED269D}"/>
              </a:ext>
            </a:extLst>
          </p:cNvPr>
          <p:cNvSpPr txBox="1"/>
          <p:nvPr/>
        </p:nvSpPr>
        <p:spPr>
          <a:xfrm>
            <a:off x="6101079" y="3020939"/>
            <a:ext cx="2729063"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6EA1F8B7-D4BC-D8B0-E6FD-F33ECB45A1DD}"/>
              </a:ext>
            </a:extLst>
          </p:cNvPr>
          <p:cNvSpPr txBox="1">
            <a:spLocks noChangeArrowheads="1"/>
          </p:cNvSpPr>
          <p:nvPr/>
        </p:nvSpPr>
        <p:spPr bwMode="auto">
          <a:xfrm>
            <a:off x="6031271" y="3031327"/>
            <a:ext cx="2822414"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mensen</a:t>
            </a:r>
          </a:p>
        </p:txBody>
      </p:sp>
      <p:sp>
        <p:nvSpPr>
          <p:cNvPr id="16" name="Text Box 14">
            <a:extLst>
              <a:ext uri="{FF2B5EF4-FFF2-40B4-BE49-F238E27FC236}">
                <a16:creationId xmlns:a16="http://schemas.microsoft.com/office/drawing/2014/main" id="{F53F294D-65CC-23A5-E4A1-B2132FCF814C}"/>
              </a:ext>
            </a:extLst>
          </p:cNvPr>
          <p:cNvSpPr txBox="1"/>
          <p:nvPr/>
        </p:nvSpPr>
        <p:spPr>
          <a:xfrm>
            <a:off x="6412523" y="386052"/>
            <a:ext cx="2455288" cy="1778308"/>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AB86235B-CBC0-F9DB-29F4-F23367831B1B}"/>
              </a:ext>
            </a:extLst>
          </p:cNvPr>
          <p:cNvSpPr txBox="1">
            <a:spLocks noChangeArrowheads="1"/>
          </p:cNvSpPr>
          <p:nvPr/>
        </p:nvSpPr>
        <p:spPr bwMode="auto">
          <a:xfrm>
            <a:off x="6372200" y="400568"/>
            <a:ext cx="2654158" cy="676364"/>
          </a:xfrm>
          <a:prstGeom prst="rect">
            <a:avLst/>
          </a:prstGeom>
          <a:noFill/>
          <a:ln w="9525">
            <a:noFill/>
            <a:miter lim="800000"/>
            <a:headEnd/>
            <a:tailEnd/>
          </a:ln>
        </p:spPr>
        <p:txBody>
          <a:bodyPr rot="0" vert="horz" wrap="square" lIns="91440" tIns="45720" rIns="91440" bIns="45720" anchor="t" anchorCtr="0">
            <a:noAutofit/>
          </a:bodyPr>
          <a:lstStyle/>
          <a:p>
            <a:pPr>
              <a:lnSpc>
                <a:spcPct val="90000"/>
              </a:lnSpc>
            </a:pPr>
            <a:r>
              <a:rPr lang="nl-NL" sz="2400">
                <a:effectLst/>
                <a:latin typeface="Century Gothic" panose="020B0502020202020204" pitchFamily="34" charset="0"/>
                <a:ea typeface="Calibri"/>
                <a:cs typeface="Times New Roman"/>
              </a:rPr>
              <a:t>= </a:t>
            </a:r>
            <a:r>
              <a:rPr lang="nl-NL" sz="2400">
                <a:latin typeface="Century Gothic" panose="020B0502020202020204" pitchFamily="34" charset="0"/>
              </a:rPr>
              <a:t>de groep mensen, dieren of planten van een dezelfde soort</a:t>
            </a:r>
          </a:p>
          <a:p>
            <a:pPr>
              <a:lnSpc>
                <a:spcPct val="107000"/>
              </a:lnSpc>
              <a:spcAft>
                <a:spcPts val="800"/>
              </a:spcAft>
            </a:pPr>
            <a:endParaRPr lang="nl-NL" sz="240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3DD05F28-AA89-0131-F5E3-45BE9229337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4A0FF4-BECA-A378-7B12-5819D371C60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1AC5F24A-9305-2F99-6F31-E8F5EEC6F89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F026226A-2807-B1CD-BF64-FACF1E2F464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399BE85-7FBA-A560-013D-7930B8F3BBA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23679E2-F54E-E741-63D0-CCFB05962C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24" name="Afbeelding 23" descr="Afbeelding met kamerplant, plant, bloempot, vaas&#10;&#10;Door AI gegenereerde inhoud is mogelijk onjuist.">
            <a:extLst>
              <a:ext uri="{FF2B5EF4-FFF2-40B4-BE49-F238E27FC236}">
                <a16:creationId xmlns:a16="http://schemas.microsoft.com/office/drawing/2014/main" id="{48000FD2-BC72-0A1B-4F6F-6B3669C1462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9836" y="3951573"/>
            <a:ext cx="2862402" cy="1912085"/>
          </a:xfrm>
          <a:prstGeom prst="rect">
            <a:avLst/>
          </a:prstGeom>
        </p:spPr>
      </p:pic>
      <p:pic>
        <p:nvPicPr>
          <p:cNvPr id="21" name="Afbeelding 20" descr="Afbeelding met buitenshuis, persoon, kleding, Fietswiel&#10;&#10;Door AI gegenereerde inhoud is mogelijk onjuist.">
            <a:extLst>
              <a:ext uri="{FF2B5EF4-FFF2-40B4-BE49-F238E27FC236}">
                <a16:creationId xmlns:a16="http://schemas.microsoft.com/office/drawing/2014/main" id="{B98702A2-311B-11FC-DC75-144A6F6ECCB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13510" y="3881663"/>
            <a:ext cx="2706963" cy="2030222"/>
          </a:xfrm>
          <a:prstGeom prst="rect">
            <a:avLst/>
          </a:prstGeom>
        </p:spPr>
      </p:pic>
      <p:pic>
        <p:nvPicPr>
          <p:cNvPr id="23" name="Afbeelding 22">
            <a:extLst>
              <a:ext uri="{FF2B5EF4-FFF2-40B4-BE49-F238E27FC236}">
                <a16:creationId xmlns:a16="http://schemas.microsoft.com/office/drawing/2014/main" id="{C19E4D11-FBA3-07F1-C774-9BF738945267}"/>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312246" y="3917163"/>
            <a:ext cx="2612829" cy="1961906"/>
          </a:xfrm>
          <a:prstGeom prst="rect">
            <a:avLst/>
          </a:prstGeom>
        </p:spPr>
      </p:pic>
    </p:spTree>
    <p:extLst>
      <p:ext uri="{BB962C8B-B14F-4D97-AF65-F5344CB8AC3E}">
        <p14:creationId xmlns:p14="http://schemas.microsoft.com/office/powerpoint/2010/main" val="2867209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A9FC0-C03A-2BEF-86BB-72A7D1A2081F}"/>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3E7C1AC1-3602-3A1E-0E0C-65D5B78DC736}"/>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pic>
        <p:nvPicPr>
          <p:cNvPr id="9" name="Afbeelding 8">
            <a:extLst>
              <a:ext uri="{FF2B5EF4-FFF2-40B4-BE49-F238E27FC236}">
                <a16:creationId xmlns:a16="http://schemas.microsoft.com/office/drawing/2014/main" id="{B5444BD9-09A7-23F4-D418-CA1999FABB1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573222" y="668598"/>
            <a:ext cx="8028571" cy="2746306"/>
          </a:xfrm>
          <a:prstGeom prst="rect">
            <a:avLst/>
          </a:prstGeom>
        </p:spPr>
      </p:pic>
      <p:sp>
        <p:nvSpPr>
          <p:cNvPr id="10" name="Text Box 14">
            <a:extLst>
              <a:ext uri="{FF2B5EF4-FFF2-40B4-BE49-F238E27FC236}">
                <a16:creationId xmlns:a16="http://schemas.microsoft.com/office/drawing/2014/main" id="{773AD705-8DAB-CDD2-EEE9-E26106800A23}"/>
              </a:ext>
            </a:extLst>
          </p:cNvPr>
          <p:cNvSpPr txBox="1"/>
          <p:nvPr/>
        </p:nvSpPr>
        <p:spPr>
          <a:xfrm>
            <a:off x="1835696" y="386052"/>
            <a:ext cx="4544033"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07EE4027-697A-0C55-38C5-7D798B2D00ED}"/>
              </a:ext>
            </a:extLst>
          </p:cNvPr>
          <p:cNvSpPr txBox="1">
            <a:spLocks noChangeArrowheads="1"/>
          </p:cNvSpPr>
          <p:nvPr/>
        </p:nvSpPr>
        <p:spPr bwMode="auto">
          <a:xfrm>
            <a:off x="1777681" y="332656"/>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het obstakel</a:t>
            </a:r>
            <a:endParaRPr lang="nl-NL" sz="5400" b="1">
              <a:effectLst/>
              <a:latin typeface="Century Gothic" panose="020B0502020202020204" pitchFamily="34" charset="0"/>
              <a:ea typeface="Calibri"/>
              <a:cs typeface="Times New Roman"/>
            </a:endParaRPr>
          </a:p>
        </p:txBody>
      </p:sp>
      <p:sp>
        <p:nvSpPr>
          <p:cNvPr id="19" name="Text Box 14">
            <a:extLst>
              <a:ext uri="{FF2B5EF4-FFF2-40B4-BE49-F238E27FC236}">
                <a16:creationId xmlns:a16="http://schemas.microsoft.com/office/drawing/2014/main" id="{E8CB4A57-2B29-FD22-CE86-E5C3E3D3DC48}"/>
              </a:ext>
            </a:extLst>
          </p:cNvPr>
          <p:cNvSpPr txBox="1"/>
          <p:nvPr/>
        </p:nvSpPr>
        <p:spPr>
          <a:xfrm>
            <a:off x="529997" y="3032956"/>
            <a:ext cx="2186044"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BF266921-C141-1D1D-E6D9-2FE581C83E16}"/>
              </a:ext>
            </a:extLst>
          </p:cNvPr>
          <p:cNvSpPr txBox="1">
            <a:spLocks noChangeArrowheads="1"/>
          </p:cNvSpPr>
          <p:nvPr/>
        </p:nvSpPr>
        <p:spPr bwMode="auto">
          <a:xfrm>
            <a:off x="611560" y="3041713"/>
            <a:ext cx="2032052"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file</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FC66FCF3-E427-EB4E-0238-FB96EA591F2B}"/>
              </a:ext>
            </a:extLst>
          </p:cNvPr>
          <p:cNvSpPr txBox="1"/>
          <p:nvPr/>
        </p:nvSpPr>
        <p:spPr>
          <a:xfrm>
            <a:off x="3240245" y="2922212"/>
            <a:ext cx="2611399"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B9065FB6-597D-FD0F-835F-002DFC2C6DE0}"/>
              </a:ext>
            </a:extLst>
          </p:cNvPr>
          <p:cNvSpPr txBox="1">
            <a:spLocks noChangeArrowheads="1"/>
          </p:cNvSpPr>
          <p:nvPr/>
        </p:nvSpPr>
        <p:spPr bwMode="auto">
          <a:xfrm>
            <a:off x="3374519" y="2999094"/>
            <a:ext cx="2383050"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dirty="0">
                <a:latin typeface="Century Gothic" panose="020B0502020202020204" pitchFamily="34" charset="0"/>
                <a:ea typeface="Calibri"/>
                <a:cs typeface="Times New Roman"/>
              </a:rPr>
              <a:t>de lekke band</a:t>
            </a:r>
          </a:p>
        </p:txBody>
      </p:sp>
      <p:sp>
        <p:nvSpPr>
          <p:cNvPr id="14" name="Text Box 14">
            <a:extLst>
              <a:ext uri="{FF2B5EF4-FFF2-40B4-BE49-F238E27FC236}">
                <a16:creationId xmlns:a16="http://schemas.microsoft.com/office/drawing/2014/main" id="{FE750144-0CF6-DD49-8CC7-BCF5FE025949}"/>
              </a:ext>
            </a:extLst>
          </p:cNvPr>
          <p:cNvSpPr txBox="1"/>
          <p:nvPr/>
        </p:nvSpPr>
        <p:spPr>
          <a:xfrm>
            <a:off x="6292158" y="3079376"/>
            <a:ext cx="2417602" cy="692510"/>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C410B8BB-BFDB-7396-954B-BD311546FAB2}"/>
              </a:ext>
            </a:extLst>
          </p:cNvPr>
          <p:cNvSpPr txBox="1">
            <a:spLocks noChangeArrowheads="1"/>
          </p:cNvSpPr>
          <p:nvPr/>
        </p:nvSpPr>
        <p:spPr bwMode="auto">
          <a:xfrm>
            <a:off x="6462943" y="3251838"/>
            <a:ext cx="2246817"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dirty="0">
                <a:latin typeface="Century Gothic" panose="020B0502020202020204" pitchFamily="34" charset="0"/>
                <a:ea typeface="Calibri"/>
                <a:cs typeface="Times New Roman"/>
              </a:rPr>
              <a:t>de boot</a:t>
            </a:r>
          </a:p>
        </p:txBody>
      </p:sp>
      <p:sp>
        <p:nvSpPr>
          <p:cNvPr id="16" name="Text Box 14">
            <a:extLst>
              <a:ext uri="{FF2B5EF4-FFF2-40B4-BE49-F238E27FC236}">
                <a16:creationId xmlns:a16="http://schemas.microsoft.com/office/drawing/2014/main" id="{CCFDD2C7-4295-DFE8-E488-F2DDBD35D09C}"/>
              </a:ext>
            </a:extLst>
          </p:cNvPr>
          <p:cNvSpPr txBox="1"/>
          <p:nvPr/>
        </p:nvSpPr>
        <p:spPr>
          <a:xfrm>
            <a:off x="6412523" y="386052"/>
            <a:ext cx="2455288" cy="1098732"/>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1D3D15F3-18DC-78AE-7B86-8FDA0D362805}"/>
              </a:ext>
            </a:extLst>
          </p:cNvPr>
          <p:cNvSpPr txBox="1">
            <a:spLocks noChangeArrowheads="1"/>
          </p:cNvSpPr>
          <p:nvPr/>
        </p:nvSpPr>
        <p:spPr bwMode="auto">
          <a:xfrm>
            <a:off x="6372200" y="400568"/>
            <a:ext cx="2654158" cy="67636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iets dat in de weg staat</a:t>
            </a:r>
          </a:p>
          <a:p>
            <a:pPr>
              <a:lnSpc>
                <a:spcPct val="107000"/>
              </a:lnSpc>
              <a:spcAft>
                <a:spcPts val="800"/>
              </a:spcAft>
            </a:pPr>
            <a:endParaRPr lang="nl-NL" sz="110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2EE19534-5331-841D-6DBB-12DEF0F04F73}"/>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9FFE79A5-8B3F-561E-C9E7-03D5B7192279}"/>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328821A4-BEC0-AD75-E617-374679F8BF63}"/>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88176753-769D-18C8-D660-DDFEA8ADB4F3}"/>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1923F3A8-DA3A-AD0E-0B78-0C53A5DA57D1}"/>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9B5C462C-9397-9847-1244-6F7DBE579618}"/>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21" name="Afbeelding 20">
            <a:extLst>
              <a:ext uri="{FF2B5EF4-FFF2-40B4-BE49-F238E27FC236}">
                <a16:creationId xmlns:a16="http://schemas.microsoft.com/office/drawing/2014/main" id="{018A1E32-2AA7-D8B5-CC75-582B0658791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03089" y="4247052"/>
            <a:ext cx="2439859" cy="1653313"/>
          </a:xfrm>
          <a:prstGeom prst="rect">
            <a:avLst/>
          </a:prstGeom>
        </p:spPr>
      </p:pic>
      <p:pic>
        <p:nvPicPr>
          <p:cNvPr id="23" name="Afbeelding 22">
            <a:extLst>
              <a:ext uri="{FF2B5EF4-FFF2-40B4-BE49-F238E27FC236}">
                <a16:creationId xmlns:a16="http://schemas.microsoft.com/office/drawing/2014/main" id="{1B3E5AAC-4DF6-EE85-8573-C2ADF11AF0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64363" y="4263616"/>
            <a:ext cx="2487281" cy="1659016"/>
          </a:xfrm>
          <a:prstGeom prst="rect">
            <a:avLst/>
          </a:prstGeom>
        </p:spPr>
      </p:pic>
      <p:pic>
        <p:nvPicPr>
          <p:cNvPr id="22" name="Afbeelding 21">
            <a:extLst>
              <a:ext uri="{FF2B5EF4-FFF2-40B4-BE49-F238E27FC236}">
                <a16:creationId xmlns:a16="http://schemas.microsoft.com/office/drawing/2014/main" id="{123B6501-C7AD-688D-6BF6-B06B0B3C92B4}"/>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6604931" y="4263616"/>
            <a:ext cx="1780038" cy="1620186"/>
          </a:xfrm>
          <a:prstGeom prst="rect">
            <a:avLst/>
          </a:prstGeom>
        </p:spPr>
      </p:pic>
    </p:spTree>
    <p:extLst>
      <p:ext uri="{BB962C8B-B14F-4D97-AF65-F5344CB8AC3E}">
        <p14:creationId xmlns:p14="http://schemas.microsoft.com/office/powerpoint/2010/main" val="961346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EAAB2-92B2-DDA1-F137-E028A3675194}"/>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8D1B1340-5C91-E4AF-66FD-778D05A464CB}"/>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CE48B434-C36F-A8E2-1FCB-8DD857FA0AD8}"/>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FAFDB6E8-7B35-4586-431C-D50A5E7DE2B0}"/>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1330C95F-B30B-BA71-9BA0-1D5990F8A90E}"/>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CD9A4108-62CF-5E54-8604-2DFA70D458C6}"/>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4FF689F5-E05A-6E67-F136-430863FFADF7}"/>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54C30141-9117-508E-8052-0F2F12B15175}"/>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63C9510C-5088-A5D6-1097-61AE72531641}"/>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11B7045E-CCE4-FC16-114A-9C4722334343}"/>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117BEC5C-9A4F-9348-31C9-19C8185A9B1F}"/>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31954C0B-C6C3-D594-657E-7FAB9458000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3B0DF09E-240B-ED70-522F-24F098547F73}"/>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205B4C70-C113-B312-2685-448EC1614B88}"/>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9C725375-FA57-25B4-5ED4-AF2D7F296FAE}"/>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EB99958B-262D-01BB-417B-8BB21ED5D253}"/>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50EAE4D2-5E3C-9D8D-4584-9FC8069B31D9}"/>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37DD7B7C-2E53-2B7E-8B1F-D291ADB47870}"/>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AFC0D5B4-1BAC-163A-D3E7-6B7FB8A51507}"/>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04C270B2-6CE5-C2EB-A9E9-FCC9CFC7D7D5}"/>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latin typeface="Century Gothic" panose="020B0502020202020204" pitchFamily="34" charset="0"/>
                <a:ea typeface="Calibri"/>
                <a:cs typeface="Times New Roman"/>
              </a:rPr>
              <a:t>redelijk</a:t>
            </a:r>
            <a:endParaRPr lang="nl-NL" sz="5400" dirty="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A823D902-18AC-08A0-F318-D1B1B9FD9DD7}"/>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dirty="0">
                <a:solidFill>
                  <a:srgbClr val="387038"/>
                </a:solidFill>
                <a:effectLst/>
                <a:latin typeface="Century Gothic" panose="020B0502020202020204" pitchFamily="34" charset="0"/>
                <a:ea typeface="Calibri"/>
                <a:cs typeface="Times New Roman"/>
              </a:rPr>
              <a:t>enorm</a:t>
            </a:r>
            <a:endParaRPr lang="nl-NL" sz="5400" dirty="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B6C006CD-F393-FC8A-3679-F58CCE4C2293}"/>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best wel</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40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De afstand die een dolfijn zwemt is </a:t>
            </a:r>
            <a:r>
              <a:rPr lang="nl-NL" sz="2400" i="1" u="sng">
                <a:solidFill>
                  <a:srgbClr val="387038"/>
                </a:solidFill>
                <a:latin typeface="Century Gothic" panose="020B0502020202020204" pitchFamily="34" charset="0"/>
                <a:ea typeface="Calibri"/>
                <a:cs typeface="Times New Roman"/>
              </a:rPr>
              <a:t>redelijk</a:t>
            </a:r>
            <a:r>
              <a:rPr lang="nl-NL" sz="2400" i="1">
                <a:solidFill>
                  <a:srgbClr val="387038"/>
                </a:solidFill>
                <a:latin typeface="Century Gothic" panose="020B0502020202020204" pitchFamily="34" charset="0"/>
                <a:ea typeface="Calibri"/>
                <a:cs typeface="Times New Roman"/>
              </a:rPr>
              <a:t> groot.</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7DD54BE3-43B4-BA0F-2787-04011D63A4E6}"/>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heel erg</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Wist je dat de afstand die schildpadden zwemmen </a:t>
            </a:r>
            <a:r>
              <a:rPr lang="nl-NL" sz="2400" i="1" u="sng">
                <a:solidFill>
                  <a:srgbClr val="387038"/>
                </a:solidFill>
                <a:latin typeface="Century Gothic" panose="020B0502020202020204" pitchFamily="34" charset="0"/>
                <a:ea typeface="Calibri"/>
                <a:cs typeface="Times New Roman"/>
              </a:rPr>
              <a:t>enorm</a:t>
            </a:r>
            <a:r>
              <a:rPr lang="nl-NL" sz="2400" i="1">
                <a:solidFill>
                  <a:srgbClr val="387038"/>
                </a:solidFill>
                <a:latin typeface="Century Gothic" panose="020B0502020202020204" pitchFamily="34" charset="0"/>
                <a:ea typeface="Calibri"/>
                <a:cs typeface="Times New Roman"/>
              </a:rPr>
              <a:t> is?</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DC241B15-6CE2-BCA2-6D4E-75E1D3880E31}"/>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34BF872-42A7-C5EC-A126-3F47499A58FB}"/>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EC6D52FC-68E9-5396-4B64-4F1F94EE937A}"/>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63CB3C56-42C2-7F83-4317-FB2985BB90F0}"/>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5D0473D0-030C-92D5-54C3-2E74FCDDA938}"/>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9" name="Afbeelding 18">
            <a:extLst>
              <a:ext uri="{FF2B5EF4-FFF2-40B4-BE49-F238E27FC236}">
                <a16:creationId xmlns:a16="http://schemas.microsoft.com/office/drawing/2014/main" id="{FC681D15-65E5-4ED6-85EC-8339D318FBDC}"/>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39438" y="2264714"/>
            <a:ext cx="3772523" cy="2470049"/>
          </a:xfrm>
          <a:prstGeom prst="rect">
            <a:avLst/>
          </a:prstGeom>
        </p:spPr>
      </p:pic>
      <p:pic>
        <p:nvPicPr>
          <p:cNvPr id="21" name="Afbeelding 20">
            <a:extLst>
              <a:ext uri="{FF2B5EF4-FFF2-40B4-BE49-F238E27FC236}">
                <a16:creationId xmlns:a16="http://schemas.microsoft.com/office/drawing/2014/main" id="{77A160E3-59CB-0A21-8443-CBD988E8F2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77636" y="2169712"/>
            <a:ext cx="2724862" cy="2724862"/>
          </a:xfrm>
          <a:prstGeom prst="rect">
            <a:avLst/>
          </a:prstGeom>
        </p:spPr>
      </p:pic>
    </p:spTree>
    <p:extLst>
      <p:ext uri="{BB962C8B-B14F-4D97-AF65-F5344CB8AC3E}">
        <p14:creationId xmlns:p14="http://schemas.microsoft.com/office/powerpoint/2010/main" val="2064000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9DF52-E8AF-B0E5-C2B5-89A229508632}"/>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EED36687-2897-496F-420F-B72014E1819B}"/>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BD1D80CA-B7C3-7029-39AA-73F8C8A8856A}"/>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7108FC78-460B-E512-EB8A-58DE799D711E}"/>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D163AE6A-CD14-A9BE-9CF9-5AAD5B3A9487}"/>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A5A5BABB-71C7-7A62-39E8-D645A372FDC3}"/>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94AEF77A-3FA8-A50B-DEFB-3FA65ED5CD8C}"/>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940271D7-5B9D-16BA-19D7-5CD2C05C5160}"/>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35E0B1D4-9A1A-D508-A0A4-D2E5DB2ABF3E}"/>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507C8242-A3DB-0A78-11D3-B6E9CEE32277}"/>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06D9C6AC-89C8-B923-9557-0AE8EFED8221}"/>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7B4C2D2E-69D0-8311-1EC1-E30FE3493206}"/>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77AA657E-6141-BAC7-B08B-4FD89AB1CF46}"/>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B4DA4EEC-C87E-AB0E-5624-A1423E1A4D45}"/>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4CB2D1B6-87AE-0BC2-AD40-BF5A1B11D1E6}"/>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8D3FAC1E-E48D-5B14-41EC-9BAB90EAB8A3}"/>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43807867-53EA-F976-3618-C449BEDB371A}"/>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C0F515DD-9676-2E18-C58B-BD7043ED8C91}"/>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00A0338C-10D0-6D89-F8D6-C19175F32194}"/>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39580888-5493-E0CF-6272-BFD596ECAA08}"/>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schaars</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3CEDB11F-4882-562F-6765-4568FCC7A89A}"/>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overvloedig</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C1EAF1EA-C23B-4FF6-BD00-B6F4CF7DB6CC}"/>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zeldzaam, waar maar weinig van is </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16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Hier is de vis </a:t>
            </a:r>
            <a:r>
              <a:rPr lang="nl-NL" sz="2400" i="1" u="sng">
                <a:solidFill>
                  <a:srgbClr val="387038"/>
                </a:solidFill>
                <a:latin typeface="Century Gothic" panose="020B0502020202020204" pitchFamily="34" charset="0"/>
                <a:ea typeface="Calibri"/>
                <a:cs typeface="Times New Roman"/>
              </a:rPr>
              <a:t>schaars</a:t>
            </a:r>
            <a:r>
              <a:rPr lang="nl-NL" sz="2400" i="1">
                <a:solidFill>
                  <a:srgbClr val="387038"/>
                </a:solidFill>
                <a:latin typeface="Century Gothic" panose="020B0502020202020204" pitchFamily="34" charset="0"/>
                <a:ea typeface="Calibri"/>
                <a:cs typeface="Times New Roman"/>
              </a:rPr>
              <a:t>. De dolfijn heeft weinig eten.</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CD5B01DF-EED7-5472-328F-2B57056BFBDA}"/>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waar veel van is</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Nu is er </a:t>
            </a:r>
            <a:r>
              <a:rPr lang="nl-NL" sz="2400" i="1" u="sng">
                <a:solidFill>
                  <a:srgbClr val="387038"/>
                </a:solidFill>
                <a:latin typeface="Century Gothic" panose="020B0502020202020204" pitchFamily="34" charset="0"/>
                <a:ea typeface="Calibri"/>
                <a:cs typeface="Times New Roman"/>
              </a:rPr>
              <a:t>overvloedig</a:t>
            </a:r>
            <a:r>
              <a:rPr lang="nl-NL" sz="2400" i="1">
                <a:solidFill>
                  <a:srgbClr val="387038"/>
                </a:solidFill>
                <a:latin typeface="Century Gothic" panose="020B0502020202020204" pitchFamily="34" charset="0"/>
                <a:ea typeface="Calibri"/>
                <a:cs typeface="Times New Roman"/>
              </a:rPr>
              <a:t> veel vis voor de dolfijn!</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8ECB314E-86CF-642B-E520-145DF1B1B559}"/>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83A99401-844A-922A-8981-A9ECED4D1083}"/>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9188C026-C139-DC09-FFFA-EF4CB59EB59D}"/>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52A80B79-A280-CBAB-106E-A059AEDFED07}"/>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DFD97441-6223-92A2-7680-1CC8DBB5E33F}"/>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6F775F89-0021-D0D8-78D6-A8BAB99C0B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56452" y="2283226"/>
            <a:ext cx="3986651" cy="2661973"/>
          </a:xfrm>
          <a:prstGeom prst="rect">
            <a:avLst/>
          </a:prstGeom>
        </p:spPr>
      </p:pic>
      <p:pic>
        <p:nvPicPr>
          <p:cNvPr id="18" name="Afbeelding 17">
            <a:extLst>
              <a:ext uri="{FF2B5EF4-FFF2-40B4-BE49-F238E27FC236}">
                <a16:creationId xmlns:a16="http://schemas.microsoft.com/office/drawing/2014/main" id="{38B7BD30-8381-58A0-E2BD-7AFF79EE70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451" y="2674676"/>
            <a:ext cx="4039188" cy="2692792"/>
          </a:xfrm>
          <a:prstGeom prst="rect">
            <a:avLst/>
          </a:prstGeom>
        </p:spPr>
      </p:pic>
    </p:spTree>
    <p:extLst>
      <p:ext uri="{BB962C8B-B14F-4D97-AF65-F5344CB8AC3E}">
        <p14:creationId xmlns:p14="http://schemas.microsoft.com/office/powerpoint/2010/main" val="274763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72047C65-DE0C-5E22-1EF7-5ED0D1075E68}"/>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51DD9BBE-0654-F7C1-474D-51A63B2E97E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ADC08903-1249-C293-310D-CF62D2352596}"/>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3D09B2A4-3F65-1D5C-40D9-FF5217B6D819}"/>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43E1EF99-1825-D9B6-CE28-54505AE2D0DE}"/>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644A4299-3A63-6813-A679-FB8DB7D5FD7A}"/>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79D0A0B5-43EC-915C-1E3A-AA9CA21994B4}"/>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D4DC5350-E385-459A-7DF3-9A72313F2A3E}"/>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67F7FEC4-BF68-947B-DD0F-7E6E50020673}"/>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265DE5CD-5637-64F2-6E23-1BE493BF39D9}"/>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CCAE601-6EB4-C211-79F6-B35BB66EE51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0B71306B-B1D7-DA38-CEBA-4A435BF13123}"/>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48EA2D2F-7681-0E53-DB39-9C6B3831EFC3}"/>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B6DEF31-7DDE-219F-D8DB-96DA4ABF0241}"/>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2E92E1D8-2B7E-53B8-A69B-32798D535B35}"/>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B034BB45-026D-28BB-2C78-738A90EF2845}"/>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D8074DC8-B4AE-AA46-2D76-EBA890C6A19B}"/>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8B5945C4-B34D-159C-2481-CA48BF731E61}"/>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AC757F5E-B016-F947-4518-7C6B9CC7EE04}"/>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legaal</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152372B3-00F5-781C-183E-6F2DDF35091D}"/>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illegaal</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37104C51-0232-62ED-4C6F-1447D06633EE}"/>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wat in een regel of wet van de overheid is vastgelegd</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Een foto maken van een dolfijn is </a:t>
            </a:r>
            <a:r>
              <a:rPr lang="nl-NL" sz="2400" i="1" u="sng">
                <a:solidFill>
                  <a:srgbClr val="387038"/>
                </a:solidFill>
                <a:latin typeface="Century Gothic" panose="020B0502020202020204" pitchFamily="34" charset="0"/>
                <a:ea typeface="Calibri"/>
                <a:cs typeface="Times New Roman"/>
              </a:rPr>
              <a:t>legaal</a:t>
            </a:r>
            <a:r>
              <a:rPr lang="nl-NL" sz="2400" i="1">
                <a:solidFill>
                  <a:srgbClr val="387038"/>
                </a:solidFill>
                <a:latin typeface="Century Gothic" panose="020B0502020202020204" pitchFamily="34" charset="0"/>
                <a:ea typeface="Calibri"/>
                <a:cs typeface="Times New Roman"/>
              </a:rPr>
              <a:t>.</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D8EF981A-9BA7-0EB1-9B70-F7FBF2F7DF1C}"/>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verboden, wat niet mag volgens de wet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4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Een dolfijn vangen is </a:t>
            </a:r>
            <a:r>
              <a:rPr lang="nl-NL" sz="2400" i="1" u="sng">
                <a:solidFill>
                  <a:srgbClr val="387038"/>
                </a:solidFill>
                <a:latin typeface="Century Gothic" panose="020B0502020202020204" pitchFamily="34" charset="0"/>
                <a:ea typeface="Calibri"/>
                <a:cs typeface="Times New Roman"/>
              </a:rPr>
              <a:t>illegaal</a:t>
            </a:r>
            <a:r>
              <a:rPr lang="nl-NL" sz="2400" i="1">
                <a:solidFill>
                  <a:srgbClr val="387038"/>
                </a:solidFill>
                <a:latin typeface="Century Gothic" panose="020B0502020202020204" pitchFamily="34" charset="0"/>
                <a:ea typeface="Calibri"/>
                <a:cs typeface="Times New Roman"/>
              </a:rPr>
              <a:t>.</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04CC944D-F3A6-F7AA-A247-B7C5B648A0A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40801F9-2058-84A4-9503-E01B919DDA80}"/>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CBB49E9-294B-2446-9719-E992D023E8E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4DE133A0-CC30-3D8E-17AC-F370909C96F4}"/>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F458F5E-71E5-42A9-724C-0CF61E33CD4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4AC01BCD-C7D0-E9A4-0D18-30D3EAA016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15308" y="2630217"/>
            <a:ext cx="4055688" cy="2703792"/>
          </a:xfrm>
          <a:prstGeom prst="rect">
            <a:avLst/>
          </a:prstGeom>
        </p:spPr>
      </p:pic>
      <p:pic>
        <p:nvPicPr>
          <p:cNvPr id="9" name="Afbeelding 8">
            <a:extLst>
              <a:ext uri="{FF2B5EF4-FFF2-40B4-BE49-F238E27FC236}">
                <a16:creationId xmlns:a16="http://schemas.microsoft.com/office/drawing/2014/main" id="{C7BA8775-7CE5-B186-FE17-CBA20F645E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3112" y="2934426"/>
            <a:ext cx="3600901" cy="2405402"/>
          </a:xfrm>
          <a:prstGeom prst="rect">
            <a:avLst/>
          </a:prstGeom>
        </p:spPr>
      </p:pic>
    </p:spTree>
    <p:extLst>
      <p:ext uri="{BB962C8B-B14F-4D97-AF65-F5344CB8AC3E}">
        <p14:creationId xmlns:p14="http://schemas.microsoft.com/office/powerpoint/2010/main" val="296792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187624" y="5013176"/>
            <a:ext cx="7016824" cy="1296144"/>
          </a:xfrm>
        </p:spPr>
        <p:txBody>
          <a:bodyPr/>
          <a:lstStyle/>
          <a:p>
            <a:r>
              <a:rPr lang="nl-NL">
                <a:solidFill>
                  <a:srgbClr val="C00000"/>
                </a:solidFill>
                <a:latin typeface="Century Gothic" panose="020B0502020202020204" pitchFamily="34" charset="0"/>
              </a:rPr>
              <a:t>Week 37 – 8 september 2026</a:t>
            </a:r>
          </a:p>
          <a:p>
            <a:r>
              <a:rPr lang="nl-NL">
                <a:solidFill>
                  <a:srgbClr val="C00000"/>
                </a:solidFill>
                <a:latin typeface="Century Gothic" panose="020B0502020202020204" pitchFamily="34" charset="0"/>
              </a:rPr>
              <a:t>Niveau B</a:t>
            </a:r>
          </a:p>
        </p:txBody>
      </p:sp>
      <p:sp>
        <p:nvSpPr>
          <p:cNvPr id="4" name="Ondertitel 2"/>
          <p:cNvSpPr txBox="1">
            <a:spLocks/>
          </p:cNvSpPr>
          <p:nvPr/>
        </p:nvSpPr>
        <p:spPr>
          <a:xfrm>
            <a:off x="0" y="0"/>
            <a:ext cx="2555776" cy="11967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nl-NL" sz="1100" i="1" err="1">
                <a:solidFill>
                  <a:srgbClr val="00B050"/>
                </a:solidFill>
                <a:latin typeface="Century Gothic" panose="020B0502020202020204" pitchFamily="34" charset="0"/>
              </a:rPr>
              <a:t>Gerarda</a:t>
            </a:r>
            <a:r>
              <a:rPr lang="nl-NL" sz="1100" i="1">
                <a:solidFill>
                  <a:srgbClr val="00B050"/>
                </a:solidFill>
                <a:latin typeface="Century Gothic" panose="020B0502020202020204" pitchFamily="34" charset="0"/>
              </a:rPr>
              <a:t> Das</a:t>
            </a:r>
          </a:p>
          <a:p>
            <a:pPr algn="l"/>
            <a:r>
              <a:rPr lang="nl-NL" sz="1100" i="1">
                <a:solidFill>
                  <a:srgbClr val="00B050"/>
                </a:solidFill>
                <a:latin typeface="Century Gothic" panose="020B0502020202020204" pitchFamily="34" charset="0"/>
              </a:rPr>
              <a:t>Antoinette Duijf</a:t>
            </a:r>
          </a:p>
          <a:p>
            <a:pPr algn="l"/>
            <a:r>
              <a:rPr lang="nl-NL" sz="1100" i="1">
                <a:solidFill>
                  <a:srgbClr val="00B050"/>
                </a:solidFill>
                <a:latin typeface="Century Gothic" panose="020B0502020202020204" pitchFamily="34" charset="0"/>
              </a:rPr>
              <a:t>Marjan ter Harmsel</a:t>
            </a:r>
          </a:p>
          <a:p>
            <a:pPr algn="l"/>
            <a:r>
              <a:rPr lang="en-US" sz="1100" i="1">
                <a:solidFill>
                  <a:srgbClr val="00B050"/>
                </a:solidFill>
                <a:latin typeface="Century Gothic" panose="020B0502020202020204" pitchFamily="34" charset="0"/>
              </a:rPr>
              <a:t>Mandy Routledge</a:t>
            </a:r>
            <a:endParaRPr lang="nl-NL" sz="1100" i="1">
              <a:solidFill>
                <a:srgbClr val="00B050"/>
              </a:solidFill>
              <a:latin typeface="Century Gothic" panose="020B0502020202020204" pitchFamily="34" charset="0"/>
            </a:endParaRPr>
          </a:p>
        </p:txBody>
      </p:sp>
      <p:pic>
        <p:nvPicPr>
          <p:cNvPr id="1026" name="Picture 2" descr="http://www.ikenkentalis.nl/public/images/logo-22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8608" y="1"/>
            <a:ext cx="1385391" cy="69269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5616" y="1079511"/>
            <a:ext cx="7164288" cy="3671821"/>
          </a:xfrm>
          <a:prstGeom prst="rect">
            <a:avLst/>
          </a:prstGeom>
        </p:spPr>
      </p:pic>
    </p:spTree>
    <p:extLst>
      <p:ext uri="{BB962C8B-B14F-4D97-AF65-F5344CB8AC3E}">
        <p14:creationId xmlns:p14="http://schemas.microsoft.com/office/powerpoint/2010/main" val="323006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D8816-ACB3-A9E9-AB61-AF11C3BCA415}"/>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1E3FB4F4-56B8-92C7-0F12-B24A4CAE1F81}"/>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D8499436-B6BA-4FE8-334A-2D7DF4698F9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0B5D2A9E-71E1-BECE-C994-1B07627FF108}"/>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76810E04-7BD5-D472-D86E-4075251CDE89}"/>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97BB4093-E6F8-F73A-7DA3-39B7AE1DF9C3}"/>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EE275537-AB3D-B3A7-C50E-173E536F0C04}"/>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C8FF58F3-AC14-CF61-3ED6-9A708C1EAD7A}"/>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93179C29-B6B4-BDB0-2CF8-6FBEE241D91C}"/>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BCD1CFD1-C188-F2E6-BC52-BBB8E4BAFB12}"/>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409D85FD-CB66-E085-4EC5-88917507F22B}"/>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B4A95DEE-60DF-170E-1803-3440A789ACC7}"/>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329BC9A7-F818-173B-83D5-FE52E68A4EB7}"/>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658E594B-2C33-73B4-BA05-6CC95396CA21}"/>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7C944864-C0E5-3C2E-FAF8-716A49D5E4B6}"/>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EF1880A8-A6B1-1FA5-21AD-2A71C12FBF65}"/>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1AC82582-817E-6733-6717-4C1E235217A7}"/>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384E4594-A781-EEDC-120C-568F4CE95495}"/>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61F04A60-2F26-8102-D679-A171B16C9A5E}"/>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6D1ECAA3-B4D1-6897-E87B-60E7672578B3}"/>
              </a:ext>
            </a:extLst>
          </p:cNvPr>
          <p:cNvSpPr txBox="1">
            <a:spLocks noChangeArrowheads="1"/>
          </p:cNvSpPr>
          <p:nvPr/>
        </p:nvSpPr>
        <p:spPr bwMode="auto">
          <a:xfrm>
            <a:off x="338205" y="184485"/>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4800" b="1" dirty="0">
                <a:solidFill>
                  <a:srgbClr val="387038"/>
                </a:solidFill>
                <a:latin typeface="Century Gothic" panose="020B0502020202020204" pitchFamily="34" charset="0"/>
                <a:ea typeface="Calibri"/>
                <a:cs typeface="Times New Roman"/>
              </a:rPr>
              <a:t>o</a:t>
            </a:r>
            <a:r>
              <a:rPr lang="nl-NL" sz="4800" b="1" dirty="0">
                <a:solidFill>
                  <a:srgbClr val="387038"/>
                </a:solidFill>
                <a:effectLst/>
                <a:latin typeface="Century Gothic" panose="020B0502020202020204" pitchFamily="34" charset="0"/>
                <a:ea typeface="Calibri"/>
                <a:cs typeface="Times New Roman"/>
              </a:rPr>
              <a:t>p koers liggen</a:t>
            </a:r>
            <a:endParaRPr lang="nl-NL" sz="4800" dirty="0">
              <a:solidFill>
                <a:srgbClr val="387038"/>
              </a:solidFill>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6253A0B3-41ED-0BA5-5C68-0CCDFAD46C27}"/>
              </a:ext>
            </a:extLst>
          </p:cNvPr>
          <p:cNvSpPr txBox="1">
            <a:spLocks noChangeArrowheads="1"/>
          </p:cNvSpPr>
          <p:nvPr/>
        </p:nvSpPr>
        <p:spPr bwMode="auto">
          <a:xfrm>
            <a:off x="247089" y="1402401"/>
            <a:ext cx="4185327" cy="501868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latin typeface="Century Gothic" panose="020B0502020202020204" pitchFamily="34" charset="0"/>
                <a:ea typeface="Calibri"/>
                <a:cs typeface="Times New Roman"/>
              </a:rPr>
              <a:t>= de juiste kant op gaan</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Deze dolfijn </a:t>
            </a:r>
            <a:r>
              <a:rPr lang="nl-NL" sz="2400" i="1" u="sng">
                <a:solidFill>
                  <a:srgbClr val="387038"/>
                </a:solidFill>
                <a:latin typeface="Century Gothic" panose="020B0502020202020204" pitchFamily="34" charset="0"/>
                <a:ea typeface="Calibri"/>
                <a:cs typeface="Times New Roman"/>
              </a:rPr>
              <a:t>ligt op koers</a:t>
            </a:r>
            <a:r>
              <a:rPr lang="nl-NL" sz="2400" i="1">
                <a:solidFill>
                  <a:srgbClr val="387038"/>
                </a:solidFill>
                <a:latin typeface="Century Gothic" panose="020B0502020202020204" pitchFamily="34" charset="0"/>
                <a:ea typeface="Calibri"/>
                <a:cs typeface="Times New Roman"/>
              </a:rPr>
              <a:t>, hij weet waar hij heen moet zwemmen.</a:t>
            </a:r>
            <a:endParaRPr lang="nl-NL" sz="11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6" name="Tekstvak 2">
            <a:extLst>
              <a:ext uri="{FF2B5EF4-FFF2-40B4-BE49-F238E27FC236}">
                <a16:creationId xmlns:a16="http://schemas.microsoft.com/office/drawing/2014/main" id="{3BF833BF-254F-5EE8-4B5D-F2B84ECB7464}"/>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dirty="0">
                <a:effectLst/>
                <a:latin typeface="Century Gothic" panose="020B0502020202020204" pitchFamily="34" charset="0"/>
                <a:ea typeface="Calibri"/>
                <a:cs typeface="Times New Roman"/>
              </a:rPr>
              <a:t>= niet meer de goede kant op gaan</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endParaRPr lang="nl-NL" sz="2800" dirty="0">
              <a:latin typeface="Century Gothic" panose="020B0502020202020204" pitchFamily="34" charset="0"/>
              <a:ea typeface="Calibri"/>
              <a:cs typeface="Times New Roman"/>
            </a:endParaRP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p>
          <a:p>
            <a:pPr>
              <a:lnSpc>
                <a:spcPct val="107000"/>
              </a:lnSpc>
              <a:spcAft>
                <a:spcPts val="0"/>
              </a:spcAft>
            </a:pPr>
            <a:r>
              <a:rPr lang="nl-NL" sz="2800" dirty="0">
                <a:effectLst/>
                <a:latin typeface="Century Gothic" panose="020B0502020202020204" pitchFamily="34" charset="0"/>
                <a:ea typeface="Calibri"/>
                <a:cs typeface="Times New Roman"/>
              </a:rPr>
              <a:t> </a:t>
            </a:r>
            <a:endParaRPr lang="nl-NL" sz="2800" dirty="0">
              <a:latin typeface="Century Gothic" panose="020B0502020202020204" pitchFamily="34" charset="0"/>
              <a:ea typeface="Calibri"/>
              <a:cs typeface="Times New Roman"/>
            </a:endParaRPr>
          </a:p>
          <a:p>
            <a:pPr>
              <a:lnSpc>
                <a:spcPct val="107000"/>
              </a:lnSpc>
              <a:spcAft>
                <a:spcPts val="0"/>
              </a:spcAft>
            </a:pPr>
            <a:endParaRPr lang="nl-NL" sz="3200">
              <a:effectLst/>
              <a:latin typeface="Century Gothic" panose="020B0502020202020204" pitchFamily="34" charset="0"/>
              <a:ea typeface="Calibri"/>
              <a:cs typeface="Times New Roman"/>
            </a:endParaRPr>
          </a:p>
          <a:p>
            <a:pPr algn="ctr">
              <a:lnSpc>
                <a:spcPct val="107000"/>
              </a:lnSpc>
            </a:pPr>
            <a:r>
              <a:rPr lang="nl-NL" sz="2400" i="1" dirty="0">
                <a:solidFill>
                  <a:srgbClr val="387038"/>
                </a:solidFill>
                <a:latin typeface="Century Gothic" panose="020B0502020202020204" pitchFamily="34" charset="0"/>
                <a:ea typeface="Calibri"/>
                <a:cs typeface="Times New Roman"/>
              </a:rPr>
              <a:t>Een dolfijn </a:t>
            </a:r>
            <a:r>
              <a:rPr lang="nl-NL" sz="2400" i="1">
                <a:solidFill>
                  <a:srgbClr val="387038"/>
                </a:solidFill>
                <a:latin typeface="Century Gothic" panose="020B0502020202020204" pitchFamily="34" charset="0"/>
                <a:ea typeface="Calibri"/>
                <a:cs typeface="Times New Roman"/>
              </a:rPr>
              <a:t>kan </a:t>
            </a:r>
            <a:r>
              <a:rPr lang="nl-NL" sz="2400" i="1" u="sng">
                <a:solidFill>
                  <a:srgbClr val="387038"/>
                </a:solidFill>
                <a:latin typeface="Century Gothic" panose="020B0502020202020204" pitchFamily="34" charset="0"/>
                <a:ea typeface="Calibri"/>
                <a:cs typeface="Times New Roman"/>
              </a:rPr>
              <a:t>uit koers raken</a:t>
            </a:r>
            <a:r>
              <a:rPr lang="nl-NL" sz="2400" i="1">
                <a:solidFill>
                  <a:srgbClr val="387038"/>
                </a:solidFill>
                <a:latin typeface="Century Gothic" panose="020B0502020202020204" pitchFamily="34" charset="0"/>
                <a:ea typeface="Calibri"/>
                <a:cs typeface="Times New Roman"/>
              </a:rPr>
              <a:t> door boten in de haven</a:t>
            </a:r>
            <a:r>
              <a:rPr lang="nl-NL" sz="2400" i="1" dirty="0">
                <a:solidFill>
                  <a:srgbClr val="387038"/>
                </a:solidFill>
                <a:latin typeface="Century Gothic" panose="020B0502020202020204" pitchFamily="34" charset="0"/>
                <a:ea typeface="Calibri"/>
                <a:cs typeface="Times New Roman"/>
              </a:rPr>
              <a:t>.</a:t>
            </a:r>
            <a:endParaRPr lang="nl-NL" sz="2400" dirty="0">
              <a:effectLst/>
              <a:latin typeface="Century Gothic" panose="020B0502020202020204" pitchFamily="34" charset="0"/>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2800" dirty="0">
                <a:effectLst/>
                <a:latin typeface="Trebuchet MS"/>
                <a:ea typeface="Calibri"/>
                <a:cs typeface="Times New Roman"/>
              </a:rPr>
              <a:t> </a:t>
            </a:r>
            <a:endParaRPr lang="nl-NL" sz="1100" dirty="0">
              <a:effectLst/>
              <a:latin typeface="Calibri"/>
              <a:ea typeface="Calibri"/>
              <a:cs typeface="Times New Roman"/>
            </a:endParaRPr>
          </a:p>
          <a:p>
            <a:pPr>
              <a:lnSpc>
                <a:spcPct val="107000"/>
              </a:lnSpc>
              <a:spcAft>
                <a:spcPts val="800"/>
              </a:spcAft>
            </a:pPr>
            <a:r>
              <a:rPr lang="nl-NL" sz="900" dirty="0">
                <a:effectLst/>
                <a:latin typeface="Calibri"/>
                <a:ea typeface="Calibri"/>
                <a:cs typeface="Times New Roman"/>
              </a:rPr>
              <a:t> </a:t>
            </a:r>
            <a:endParaRPr lang="nl-NL" sz="1100" dirty="0">
              <a:effectLst/>
              <a:latin typeface="Calibri"/>
              <a:ea typeface="Calibri"/>
              <a:cs typeface="Times New Roman"/>
            </a:endParaRPr>
          </a:p>
        </p:txBody>
      </p:sp>
      <p:sp>
        <p:nvSpPr>
          <p:cNvPr id="37" name="Rechthoek 36">
            <a:extLst>
              <a:ext uri="{FF2B5EF4-FFF2-40B4-BE49-F238E27FC236}">
                <a16:creationId xmlns:a16="http://schemas.microsoft.com/office/drawing/2014/main" id="{9F0F38CA-B440-B828-D1B5-659182B6272E}"/>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6C767656-B766-4D90-0124-2F2E74282720}"/>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15AB6095-7A1E-5088-D6E2-4ADBCB3B68AD}"/>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6B7E1A2B-123C-ED80-6179-CB45BDA47795}"/>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6B3F2BB-40AE-9A78-5487-280ABBE60FEC}"/>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ekstvak 2">
            <a:extLst>
              <a:ext uri="{FF2B5EF4-FFF2-40B4-BE49-F238E27FC236}">
                <a16:creationId xmlns:a16="http://schemas.microsoft.com/office/drawing/2014/main" id="{F01C8452-6881-AE87-D74A-3543DEC0AE5A}"/>
              </a:ext>
            </a:extLst>
          </p:cNvPr>
          <p:cNvSpPr txBox="1">
            <a:spLocks noChangeArrowheads="1"/>
          </p:cNvSpPr>
          <p:nvPr/>
        </p:nvSpPr>
        <p:spPr bwMode="auto">
          <a:xfrm>
            <a:off x="4747590" y="20043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4800" b="1" dirty="0">
                <a:solidFill>
                  <a:srgbClr val="387038"/>
                </a:solidFill>
                <a:effectLst/>
                <a:latin typeface="Century Gothic" panose="020B0502020202020204" pitchFamily="34" charset="0"/>
                <a:ea typeface="Calibri"/>
                <a:cs typeface="Times New Roman"/>
              </a:rPr>
              <a:t>uit koers </a:t>
            </a:r>
            <a:r>
              <a:rPr lang="nl-NL" sz="4800" b="1" dirty="0">
                <a:solidFill>
                  <a:srgbClr val="387038"/>
                </a:solidFill>
                <a:latin typeface="Century Gothic" panose="020B0502020202020204" pitchFamily="34" charset="0"/>
                <a:ea typeface="Calibri"/>
                <a:cs typeface="Times New Roman"/>
              </a:rPr>
              <a:t>rak</a:t>
            </a:r>
            <a:r>
              <a:rPr lang="nl-NL" sz="4800" b="1" dirty="0">
                <a:solidFill>
                  <a:srgbClr val="387038"/>
                </a:solidFill>
                <a:effectLst/>
                <a:latin typeface="Century Gothic" panose="020B0502020202020204" pitchFamily="34" charset="0"/>
                <a:ea typeface="Calibri"/>
                <a:cs typeface="Times New Roman"/>
              </a:rPr>
              <a:t>en</a:t>
            </a:r>
            <a:endParaRPr lang="nl-NL" sz="4800" dirty="0">
              <a:solidFill>
                <a:srgbClr val="387038"/>
              </a:solidFill>
              <a:effectLst/>
              <a:latin typeface="Century Gothic" panose="020B0502020202020204" pitchFamily="34" charset="0"/>
              <a:ea typeface="Calibri"/>
              <a:cs typeface="Times New Roman"/>
            </a:endParaRPr>
          </a:p>
        </p:txBody>
      </p:sp>
      <p:pic>
        <p:nvPicPr>
          <p:cNvPr id="19" name="Afbeelding 18">
            <a:extLst>
              <a:ext uri="{FF2B5EF4-FFF2-40B4-BE49-F238E27FC236}">
                <a16:creationId xmlns:a16="http://schemas.microsoft.com/office/drawing/2014/main" id="{2199842F-E8C6-08A6-9222-1FA0D0FF3A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43849" y="2474467"/>
            <a:ext cx="3956653" cy="2562404"/>
          </a:xfrm>
          <a:prstGeom prst="rect">
            <a:avLst/>
          </a:prstGeom>
        </p:spPr>
      </p:pic>
      <p:pic>
        <p:nvPicPr>
          <p:cNvPr id="21" name="Afbeelding 20">
            <a:extLst>
              <a:ext uri="{FF2B5EF4-FFF2-40B4-BE49-F238E27FC236}">
                <a16:creationId xmlns:a16="http://schemas.microsoft.com/office/drawing/2014/main" id="{803BC2DB-8CDD-F208-A451-FE36F83DDFE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43498" y="2474467"/>
            <a:ext cx="3895082" cy="2550294"/>
          </a:xfrm>
          <a:prstGeom prst="rect">
            <a:avLst/>
          </a:prstGeom>
        </p:spPr>
      </p:pic>
    </p:spTree>
    <p:extLst>
      <p:ext uri="{BB962C8B-B14F-4D97-AF65-F5344CB8AC3E}">
        <p14:creationId xmlns:p14="http://schemas.microsoft.com/office/powerpoint/2010/main" val="3311048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CE42A-E028-274E-7FDA-2BFCAE85CC8D}"/>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EB8DF36C-07FD-7906-363A-7FDFE2305C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8D037357-D6CA-8B03-CAE9-11B770CCE115}"/>
              </a:ext>
            </a:extLst>
          </p:cNvPr>
          <p:cNvSpPr txBox="1"/>
          <p:nvPr/>
        </p:nvSpPr>
        <p:spPr>
          <a:xfrm>
            <a:off x="836449" y="4569248"/>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dirty="0">
                <a:effectLst/>
                <a:latin typeface="Century Gothic"/>
                <a:ea typeface="Calibri"/>
                <a:cs typeface="Times New Roman"/>
              </a:rPr>
              <a:t> </a:t>
            </a:r>
            <a:endParaRPr lang="nl-NL" sz="1100" dirty="0">
              <a:effectLst/>
              <a:ea typeface="Calibri"/>
              <a:cs typeface="Times New Roman"/>
            </a:endParaRPr>
          </a:p>
        </p:txBody>
      </p:sp>
      <p:sp>
        <p:nvSpPr>
          <p:cNvPr id="12" name="Tekstvak 2">
            <a:extLst>
              <a:ext uri="{FF2B5EF4-FFF2-40B4-BE49-F238E27FC236}">
                <a16:creationId xmlns:a16="http://schemas.microsoft.com/office/drawing/2014/main" id="{E63FB26E-EE92-52A5-3E0B-4CF48D342724}"/>
              </a:ext>
            </a:extLst>
          </p:cNvPr>
          <p:cNvSpPr txBox="1">
            <a:spLocks noChangeArrowheads="1"/>
          </p:cNvSpPr>
          <p:nvPr/>
        </p:nvSpPr>
        <p:spPr bwMode="auto">
          <a:xfrm>
            <a:off x="918012" y="4578005"/>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het oord</a:t>
            </a:r>
            <a:endParaRPr lang="nl-NL" sz="3600" dirty="0">
              <a:effectLst/>
              <a:latin typeface="Century Gothic" panose="020B0502020202020204" pitchFamily="34" charset="0"/>
              <a:ea typeface="Calibri"/>
              <a:cs typeface="Times New Roman"/>
            </a:endParaRPr>
          </a:p>
        </p:txBody>
      </p:sp>
      <p:sp>
        <p:nvSpPr>
          <p:cNvPr id="14" name="Text Box 14">
            <a:extLst>
              <a:ext uri="{FF2B5EF4-FFF2-40B4-BE49-F238E27FC236}">
                <a16:creationId xmlns:a16="http://schemas.microsoft.com/office/drawing/2014/main" id="{C0596A97-19B5-2829-DD67-BA2EFD27321B}"/>
              </a:ext>
            </a:extLst>
          </p:cNvPr>
          <p:cNvSpPr txBox="1"/>
          <p:nvPr/>
        </p:nvSpPr>
        <p:spPr>
          <a:xfrm>
            <a:off x="5435029" y="2431112"/>
            <a:ext cx="2972083"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dirty="0">
                <a:effectLst/>
                <a:latin typeface="Century Gothic"/>
                <a:ea typeface="Calibri"/>
                <a:cs typeface="Times New Roman"/>
              </a:rPr>
              <a:t> </a:t>
            </a:r>
            <a:endParaRPr lang="nl-NL" sz="1100" dirty="0">
              <a:effectLst/>
              <a:ea typeface="Calibri"/>
              <a:cs typeface="Times New Roman"/>
            </a:endParaRPr>
          </a:p>
        </p:txBody>
      </p:sp>
      <p:sp>
        <p:nvSpPr>
          <p:cNvPr id="15" name="Tekstvak 2">
            <a:extLst>
              <a:ext uri="{FF2B5EF4-FFF2-40B4-BE49-F238E27FC236}">
                <a16:creationId xmlns:a16="http://schemas.microsoft.com/office/drawing/2014/main" id="{DF21A940-3A7A-C7D0-39E2-E5F0FD7BDE72}"/>
              </a:ext>
            </a:extLst>
          </p:cNvPr>
          <p:cNvSpPr txBox="1">
            <a:spLocks noChangeArrowheads="1"/>
          </p:cNvSpPr>
          <p:nvPr/>
        </p:nvSpPr>
        <p:spPr bwMode="auto">
          <a:xfrm>
            <a:off x="5544801" y="2431113"/>
            <a:ext cx="2862312"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dirty="0">
                <a:latin typeface="Century Gothic" panose="020B0502020202020204" pitchFamily="34" charset="0"/>
                <a:ea typeface="Calibri"/>
                <a:cs typeface="Times New Roman"/>
              </a:rPr>
              <a:t>het gebied</a:t>
            </a:r>
          </a:p>
        </p:txBody>
      </p:sp>
      <p:sp>
        <p:nvSpPr>
          <p:cNvPr id="16" name="Text Box 14">
            <a:extLst>
              <a:ext uri="{FF2B5EF4-FFF2-40B4-BE49-F238E27FC236}">
                <a16:creationId xmlns:a16="http://schemas.microsoft.com/office/drawing/2014/main" id="{B44CD4E7-3234-03EF-74B1-9449E83BBCF8}"/>
              </a:ext>
            </a:extLst>
          </p:cNvPr>
          <p:cNvSpPr txBox="1"/>
          <p:nvPr/>
        </p:nvSpPr>
        <p:spPr>
          <a:xfrm>
            <a:off x="577305" y="5481602"/>
            <a:ext cx="3534655" cy="539686"/>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BF01D4A3-CCE6-E34E-C4E0-33DF4A51CAE5}"/>
              </a:ext>
            </a:extLst>
          </p:cNvPr>
          <p:cNvSpPr txBox="1">
            <a:spLocks noChangeArrowheads="1"/>
          </p:cNvSpPr>
          <p:nvPr/>
        </p:nvSpPr>
        <p:spPr bwMode="auto">
          <a:xfrm>
            <a:off x="528355" y="5483104"/>
            <a:ext cx="3775393" cy="52517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de plaats, de plek</a:t>
            </a:r>
            <a:endParaRPr lang="nl-NL" sz="110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C32DBADA-9A86-1120-5677-AAFF0437ED1F}"/>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DC14FDBD-6EFC-EAEC-AA56-DBE28ACBD237}"/>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8F76D9F7-965C-3578-D93F-560344277CE8}"/>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6DE38B4F-6E24-3625-FCBD-1BBDA47D3CB7}"/>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B5B707C5-DB81-B219-BD78-CFE7B3834239}"/>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535C7690-FBFA-4031-10F5-A92D0361EB0F}"/>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D1774B48-BD9B-3658-D9AD-4A796E70064D}"/>
              </a:ext>
            </a:extLst>
          </p:cNvPr>
          <p:cNvCxnSpPr>
            <a:cxnSpLocks/>
          </p:cNvCxnSpPr>
          <p:nvPr/>
        </p:nvCxnSpPr>
        <p:spPr>
          <a:xfrm>
            <a:off x="251520" y="5373216"/>
            <a:ext cx="432906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5D99804A-9641-72E9-4C37-0BB14599BDBE}"/>
              </a:ext>
            </a:extLst>
          </p:cNvPr>
          <p:cNvCxnSpPr>
            <a:cxnSpLocks/>
          </p:cNvCxnSpPr>
          <p:nvPr/>
        </p:nvCxnSpPr>
        <p:spPr>
          <a:xfrm>
            <a:off x="4572000" y="3245221"/>
            <a:ext cx="439248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7A1F3ABA-0436-0A24-16AD-C58092FC6FED}"/>
              </a:ext>
            </a:extLst>
          </p:cNvPr>
          <p:cNvCxnSpPr>
            <a:cxnSpLocks/>
          </p:cNvCxnSpPr>
          <p:nvPr/>
        </p:nvCxnSpPr>
        <p:spPr>
          <a:xfrm>
            <a:off x="4572000" y="3245221"/>
            <a:ext cx="8585" cy="211124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98EF1CBA-D6CA-E0CC-5F7C-E0EF9CE97A4E}"/>
              </a:ext>
            </a:extLst>
          </p:cNvPr>
          <p:cNvSpPr txBox="1"/>
          <p:nvPr/>
        </p:nvSpPr>
        <p:spPr>
          <a:xfrm>
            <a:off x="5042278" y="3644836"/>
            <a:ext cx="3850202" cy="2246418"/>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dirty="0">
                <a:solidFill>
                  <a:srgbClr val="387038"/>
                </a:solidFill>
                <a:effectLst/>
                <a:latin typeface="Century Gothic" panose="020B0502020202020204" pitchFamily="34" charset="0"/>
                <a:ea typeface="Calibri"/>
                <a:cs typeface="Times New Roman"/>
              </a:rPr>
              <a:t>In het gebied ‘De Waddenzee’, zwom een dolfijn in de haven. </a:t>
            </a:r>
            <a:br>
              <a:rPr lang="nl-NL" sz="2400" i="1" dirty="0">
                <a:solidFill>
                  <a:srgbClr val="387038"/>
                </a:solidFill>
                <a:effectLst/>
                <a:latin typeface="Century Gothic" panose="020B0502020202020204" pitchFamily="34" charset="0"/>
                <a:ea typeface="Calibri"/>
                <a:cs typeface="Times New Roman"/>
              </a:rPr>
            </a:br>
            <a:r>
              <a:rPr lang="nl-NL" sz="2400" i="1" dirty="0">
                <a:solidFill>
                  <a:srgbClr val="387038"/>
                </a:solidFill>
                <a:effectLst/>
                <a:latin typeface="Century Gothic" panose="020B0502020202020204" pitchFamily="34" charset="0"/>
                <a:ea typeface="Calibri"/>
                <a:cs typeface="Times New Roman"/>
              </a:rPr>
              <a:t>De haven is een vreemd </a:t>
            </a:r>
            <a:r>
              <a:rPr lang="nl-NL" sz="2400" i="1" u="sng" dirty="0">
                <a:solidFill>
                  <a:srgbClr val="387038"/>
                </a:solidFill>
                <a:effectLst/>
                <a:latin typeface="Century Gothic" panose="020B0502020202020204" pitchFamily="34" charset="0"/>
                <a:ea typeface="Calibri"/>
                <a:cs typeface="Times New Roman"/>
              </a:rPr>
              <a:t>oord</a:t>
            </a:r>
            <a:r>
              <a:rPr lang="nl-NL" sz="2400" i="1" dirty="0">
                <a:solidFill>
                  <a:srgbClr val="387038"/>
                </a:solidFill>
                <a:effectLst/>
                <a:latin typeface="Century Gothic" panose="020B0502020202020204" pitchFamily="34" charset="0"/>
                <a:ea typeface="Calibri"/>
                <a:cs typeface="Times New Roman"/>
              </a:rPr>
              <a:t> voor dolfijnen om te gaan zwemmen.</a:t>
            </a:r>
            <a:endParaRPr lang="nl-NL" sz="2400" dirty="0">
              <a:effectLst/>
              <a:ea typeface="Calibri"/>
              <a:cs typeface="Times New Roman"/>
            </a:endParaRPr>
          </a:p>
        </p:txBody>
      </p:sp>
      <p:pic>
        <p:nvPicPr>
          <p:cNvPr id="30" name="Afbeelding 29">
            <a:extLst>
              <a:ext uri="{FF2B5EF4-FFF2-40B4-BE49-F238E27FC236}">
                <a16:creationId xmlns:a16="http://schemas.microsoft.com/office/drawing/2014/main" id="{0F38D226-FF52-E5C2-DD59-9AA014918FA5}"/>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69644" y="2055742"/>
            <a:ext cx="3619470" cy="2378957"/>
          </a:xfrm>
          <a:prstGeom prst="rect">
            <a:avLst/>
          </a:prstGeom>
        </p:spPr>
      </p:pic>
      <p:pic>
        <p:nvPicPr>
          <p:cNvPr id="33" name="Afbeelding 32">
            <a:extLst>
              <a:ext uri="{FF2B5EF4-FFF2-40B4-BE49-F238E27FC236}">
                <a16:creationId xmlns:a16="http://schemas.microsoft.com/office/drawing/2014/main" id="{45E61483-DC57-C849-3D65-D5D3E71CA5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44801" y="465787"/>
            <a:ext cx="2747443" cy="1835292"/>
          </a:xfrm>
          <a:prstGeom prst="rect">
            <a:avLst/>
          </a:prstGeom>
        </p:spPr>
      </p:pic>
    </p:spTree>
    <p:extLst>
      <p:ext uri="{BB962C8B-B14F-4D97-AF65-F5344CB8AC3E}">
        <p14:creationId xmlns:p14="http://schemas.microsoft.com/office/powerpoint/2010/main" val="3109568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9CFF3-A4B9-A4F6-F5AA-72648BDDC4C6}"/>
            </a:ext>
          </a:extLst>
        </p:cNvPr>
        <p:cNvGrpSpPr/>
        <p:nvPr/>
      </p:nvGrpSpPr>
      <p:grpSpPr>
        <a:xfrm>
          <a:off x="0" y="0"/>
          <a:ext cx="0" cy="0"/>
          <a:chOff x="0" y="0"/>
          <a:chExt cx="0" cy="0"/>
        </a:xfrm>
      </p:grpSpPr>
      <p:pic>
        <p:nvPicPr>
          <p:cNvPr id="24" name="Afbeelding 23">
            <a:extLst>
              <a:ext uri="{FF2B5EF4-FFF2-40B4-BE49-F238E27FC236}">
                <a16:creationId xmlns:a16="http://schemas.microsoft.com/office/drawing/2014/main" id="{D80001F4-7C7B-4AE7-F991-0F867831835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84007" y="704874"/>
            <a:ext cx="3573797" cy="2423102"/>
          </a:xfrm>
          <a:prstGeom prst="rect">
            <a:avLst/>
          </a:prstGeom>
        </p:spPr>
      </p:pic>
      <p:cxnSp>
        <p:nvCxnSpPr>
          <p:cNvPr id="29" name="Rechte verbindingslijn 28">
            <a:extLst>
              <a:ext uri="{FF2B5EF4-FFF2-40B4-BE49-F238E27FC236}">
                <a16:creationId xmlns:a16="http://schemas.microsoft.com/office/drawing/2014/main" id="{35683A51-B9B1-B394-4A2D-3E59745B913E}"/>
              </a:ext>
            </a:extLst>
          </p:cNvPr>
          <p:cNvCxnSpPr>
            <a:cxnSpLocks/>
          </p:cNvCxnSpPr>
          <p:nvPr/>
        </p:nvCxnSpPr>
        <p:spPr>
          <a:xfrm flipH="1" flipV="1">
            <a:off x="6464908" y="3541663"/>
            <a:ext cx="370438" cy="1902163"/>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182517C0-B617-BFD4-30A1-7B435FA8A720}"/>
              </a:ext>
            </a:extLst>
          </p:cNvPr>
          <p:cNvCxnSpPr>
            <a:cxnSpLocks/>
            <a:stCxn id="15" idx="0"/>
          </p:cNvCxnSpPr>
          <p:nvPr/>
        </p:nvCxnSpPr>
        <p:spPr>
          <a:xfrm flipV="1">
            <a:off x="1993487" y="2816154"/>
            <a:ext cx="3573797" cy="270366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C6768E5C-2C62-97C9-F453-CA679A14993E}"/>
              </a:ext>
            </a:extLst>
          </p:cNvPr>
          <p:cNvCxnSpPr>
            <a:cxnSpLocks/>
          </p:cNvCxnSpPr>
          <p:nvPr/>
        </p:nvCxnSpPr>
        <p:spPr>
          <a:xfrm flipH="1" flipV="1">
            <a:off x="5770761" y="1172676"/>
            <a:ext cx="753056" cy="1673815"/>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EAA236C0-532C-42F6-3C06-44A5AC4FE757}"/>
              </a:ext>
            </a:extLst>
          </p:cNvPr>
          <p:cNvPicPr/>
          <p:nvPr/>
        </p:nvPicPr>
        <p:blipFill>
          <a:blip r:embed="rId4"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BC027DC7-F461-78C9-6042-78FC1BFB33E6}"/>
              </a:ext>
            </a:extLst>
          </p:cNvPr>
          <p:cNvSpPr txBox="1"/>
          <p:nvPr/>
        </p:nvSpPr>
        <p:spPr>
          <a:xfrm>
            <a:off x="4571999" y="790171"/>
            <a:ext cx="2299217"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2B3D7D4E-4A8D-9A71-BA3E-A3A4FBD981B3}"/>
              </a:ext>
            </a:extLst>
          </p:cNvPr>
          <p:cNvSpPr txBox="1">
            <a:spLocks noChangeArrowheads="1"/>
          </p:cNvSpPr>
          <p:nvPr/>
        </p:nvSpPr>
        <p:spPr bwMode="auto">
          <a:xfrm>
            <a:off x="4366718" y="775655"/>
            <a:ext cx="2671887"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effectLst/>
                <a:latin typeface="Century Gothic" panose="020B0502020202020204" pitchFamily="34" charset="0"/>
                <a:ea typeface="Calibri"/>
                <a:cs typeface="Times New Roman"/>
              </a:rPr>
              <a:t>het doel</a:t>
            </a:r>
          </a:p>
        </p:txBody>
      </p:sp>
      <p:sp>
        <p:nvSpPr>
          <p:cNvPr id="18" name="Text Box 14">
            <a:extLst>
              <a:ext uri="{FF2B5EF4-FFF2-40B4-BE49-F238E27FC236}">
                <a16:creationId xmlns:a16="http://schemas.microsoft.com/office/drawing/2014/main" id="{A3A25B1C-98F7-A122-68B7-14F5161B4E79}"/>
              </a:ext>
            </a:extLst>
          </p:cNvPr>
          <p:cNvSpPr txBox="1"/>
          <p:nvPr/>
        </p:nvSpPr>
        <p:spPr>
          <a:xfrm>
            <a:off x="4168349" y="4795713"/>
            <a:ext cx="3379150"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6B17CB01-834D-38DC-B245-41B7AF754DDB}"/>
              </a:ext>
            </a:extLst>
          </p:cNvPr>
          <p:cNvSpPr txBox="1">
            <a:spLocks noChangeArrowheads="1"/>
          </p:cNvSpPr>
          <p:nvPr/>
        </p:nvSpPr>
        <p:spPr bwMode="auto">
          <a:xfrm>
            <a:off x="3947876" y="4844081"/>
            <a:ext cx="3825426"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het verlangen</a:t>
            </a:r>
          </a:p>
        </p:txBody>
      </p:sp>
      <p:sp>
        <p:nvSpPr>
          <p:cNvPr id="14" name="Text Box 14">
            <a:extLst>
              <a:ext uri="{FF2B5EF4-FFF2-40B4-BE49-F238E27FC236}">
                <a16:creationId xmlns:a16="http://schemas.microsoft.com/office/drawing/2014/main" id="{81E1D6C2-2547-FA40-90AF-FE5CC04E69C7}"/>
              </a:ext>
            </a:extLst>
          </p:cNvPr>
          <p:cNvSpPr txBox="1"/>
          <p:nvPr/>
        </p:nvSpPr>
        <p:spPr>
          <a:xfrm>
            <a:off x="391224" y="5469050"/>
            <a:ext cx="320452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796AFAB5-87DD-6DB8-1964-3CAC1970C041}"/>
              </a:ext>
            </a:extLst>
          </p:cNvPr>
          <p:cNvSpPr txBox="1">
            <a:spLocks noChangeArrowheads="1"/>
          </p:cNvSpPr>
          <p:nvPr/>
        </p:nvSpPr>
        <p:spPr bwMode="auto">
          <a:xfrm>
            <a:off x="391224" y="5519820"/>
            <a:ext cx="3204526"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motivatie</a:t>
            </a:r>
          </a:p>
        </p:txBody>
      </p:sp>
      <p:grpSp>
        <p:nvGrpSpPr>
          <p:cNvPr id="20" name="Groep 19">
            <a:extLst>
              <a:ext uri="{FF2B5EF4-FFF2-40B4-BE49-F238E27FC236}">
                <a16:creationId xmlns:a16="http://schemas.microsoft.com/office/drawing/2014/main" id="{502834FD-9C96-3F56-2DC0-35B02B7C7A3A}"/>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A2B315E6-3688-9ABE-DE6C-1EAC5952644A}"/>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DCD457B2-2EC6-43BA-55BE-49224C8570D8}"/>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EBC97A63-5313-80EC-0F61-E967AE15EE4C}"/>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BDDA7B05-F890-2923-BEF3-F32C86AA7550}"/>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E0BD894-DF07-A82A-4603-B281235B5499}"/>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83BF5E44-7502-FD6A-F893-1A799A9F9109}"/>
              </a:ext>
            </a:extLst>
          </p:cNvPr>
          <p:cNvSpPr txBox="1"/>
          <p:nvPr/>
        </p:nvSpPr>
        <p:spPr>
          <a:xfrm>
            <a:off x="4006167" y="2234311"/>
            <a:ext cx="4398797"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DD59E0DD-8727-04FF-0941-4985CB15337B}"/>
              </a:ext>
            </a:extLst>
          </p:cNvPr>
          <p:cNvSpPr txBox="1">
            <a:spLocks noChangeArrowheads="1"/>
          </p:cNvSpPr>
          <p:nvPr/>
        </p:nvSpPr>
        <p:spPr bwMode="auto">
          <a:xfrm>
            <a:off x="3595750" y="2204127"/>
            <a:ext cx="5224723"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de drijfveer</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2A5CA8DA-6091-68AE-C813-44ACB56F2FE1}"/>
              </a:ext>
            </a:extLst>
          </p:cNvPr>
          <p:cNvSpPr txBox="1"/>
          <p:nvPr/>
        </p:nvSpPr>
        <p:spPr>
          <a:xfrm>
            <a:off x="4006167" y="3117019"/>
            <a:ext cx="4398797" cy="1009161"/>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C329491E-B54F-E79E-DB8C-CAA76D517EF2}"/>
              </a:ext>
            </a:extLst>
          </p:cNvPr>
          <p:cNvSpPr txBox="1">
            <a:spLocks noChangeArrowheads="1"/>
          </p:cNvSpPr>
          <p:nvPr/>
        </p:nvSpPr>
        <p:spPr bwMode="auto">
          <a:xfrm>
            <a:off x="4033577" y="3093896"/>
            <a:ext cx="4597190" cy="545267"/>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de reden waarom iets of iemand iets doet </a:t>
            </a:r>
            <a:endParaRPr lang="nl-NL" sz="1100">
              <a:effectLst/>
              <a:latin typeface="Century Gothic" panose="020B0502020202020204" pitchFamily="34" charset="0"/>
              <a:ea typeface="Calibri"/>
              <a:cs typeface="Times New Roman"/>
            </a:endParaRPr>
          </a:p>
        </p:txBody>
      </p:sp>
      <p:pic>
        <p:nvPicPr>
          <p:cNvPr id="22" name="Afbeelding 21">
            <a:extLst>
              <a:ext uri="{FF2B5EF4-FFF2-40B4-BE49-F238E27FC236}">
                <a16:creationId xmlns:a16="http://schemas.microsoft.com/office/drawing/2014/main" id="{BD476C97-1362-44BE-25DC-C5D7EDCDDA03}"/>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871216" y="488801"/>
            <a:ext cx="1985353" cy="1576433"/>
          </a:xfrm>
          <a:prstGeom prst="rect">
            <a:avLst/>
          </a:prstGeom>
        </p:spPr>
      </p:pic>
      <p:pic>
        <p:nvPicPr>
          <p:cNvPr id="28" name="Afbeelding 27">
            <a:extLst>
              <a:ext uri="{FF2B5EF4-FFF2-40B4-BE49-F238E27FC236}">
                <a16:creationId xmlns:a16="http://schemas.microsoft.com/office/drawing/2014/main" id="{DF5F43EF-9E26-3581-6668-75611FA82F7A}"/>
              </a:ext>
            </a:extLst>
          </p:cNvPr>
          <p:cNvPicPr>
            <a:picLocks noChangeAspect="1"/>
          </p:cNvPicPr>
          <p:nvPr/>
        </p:nvPicPr>
        <p:blipFill>
          <a:blip r:embed="rId6" cstate="screen">
            <a:clrChange>
              <a:clrFrom>
                <a:srgbClr val="F3EEEA"/>
              </a:clrFrom>
              <a:clrTo>
                <a:srgbClr val="F3EEEA">
                  <a:alpha val="0"/>
                </a:srgbClr>
              </a:clrTo>
            </a:clrChange>
            <a:extLst>
              <a:ext uri="{28A0092B-C50C-407E-A947-70E740481C1C}">
                <a14:useLocalDpi xmlns:a14="http://schemas.microsoft.com/office/drawing/2010/main"/>
              </a:ext>
            </a:extLst>
          </a:blip>
          <a:stretch>
            <a:fillRect/>
          </a:stretch>
        </p:blipFill>
        <p:spPr>
          <a:xfrm>
            <a:off x="6650127" y="3639163"/>
            <a:ext cx="3314236" cy="2651388"/>
          </a:xfrm>
          <a:prstGeom prst="rect">
            <a:avLst/>
          </a:prstGeom>
        </p:spPr>
      </p:pic>
      <p:pic>
        <p:nvPicPr>
          <p:cNvPr id="32" name="Afbeelding 31">
            <a:extLst>
              <a:ext uri="{FF2B5EF4-FFF2-40B4-BE49-F238E27FC236}">
                <a16:creationId xmlns:a16="http://schemas.microsoft.com/office/drawing/2014/main" id="{B955FC76-F014-A346-779B-5B5C622E7710}"/>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22574" y="3786891"/>
            <a:ext cx="1911100" cy="1746508"/>
          </a:xfrm>
          <a:prstGeom prst="rect">
            <a:avLst/>
          </a:prstGeom>
        </p:spPr>
      </p:pic>
    </p:spTree>
    <p:extLst>
      <p:ext uri="{BB962C8B-B14F-4D97-AF65-F5344CB8AC3E}">
        <p14:creationId xmlns:p14="http://schemas.microsoft.com/office/powerpoint/2010/main" val="2720372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360C6-4EB2-69A3-B4ED-6974008E6F7E}"/>
            </a:ext>
          </a:extLst>
        </p:cNvPr>
        <p:cNvGrpSpPr/>
        <p:nvPr/>
      </p:nvGrpSpPr>
      <p:grpSpPr>
        <a:xfrm>
          <a:off x="0" y="0"/>
          <a:ext cx="0" cy="0"/>
          <a:chOff x="0" y="0"/>
          <a:chExt cx="0" cy="0"/>
        </a:xfrm>
      </p:grpSpPr>
      <p:cxnSp>
        <p:nvCxnSpPr>
          <p:cNvPr id="29" name="Rechte verbindingslijn 28">
            <a:extLst>
              <a:ext uri="{FF2B5EF4-FFF2-40B4-BE49-F238E27FC236}">
                <a16:creationId xmlns:a16="http://schemas.microsoft.com/office/drawing/2014/main" id="{0BEACFF4-2C1B-B491-8D8E-14E45A9F147D}"/>
              </a:ext>
            </a:extLst>
          </p:cNvPr>
          <p:cNvCxnSpPr>
            <a:cxnSpLocks/>
          </p:cNvCxnSpPr>
          <p:nvPr/>
        </p:nvCxnSpPr>
        <p:spPr>
          <a:xfrm flipH="1" flipV="1">
            <a:off x="6464908" y="3541663"/>
            <a:ext cx="370438" cy="1902163"/>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758E446-B919-7D53-511C-CE26CC8EA93A}"/>
              </a:ext>
            </a:extLst>
          </p:cNvPr>
          <p:cNvCxnSpPr>
            <a:cxnSpLocks/>
            <a:stCxn id="15" idx="0"/>
          </p:cNvCxnSpPr>
          <p:nvPr/>
        </p:nvCxnSpPr>
        <p:spPr>
          <a:xfrm flipV="1">
            <a:off x="2348594" y="2816154"/>
            <a:ext cx="3218690" cy="270366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1D6E9FFB-27BD-0E4C-DA2E-E5EDB97FB3CA}"/>
              </a:ext>
            </a:extLst>
          </p:cNvPr>
          <p:cNvCxnSpPr>
            <a:cxnSpLocks/>
          </p:cNvCxnSpPr>
          <p:nvPr/>
        </p:nvCxnSpPr>
        <p:spPr>
          <a:xfrm flipH="1" flipV="1">
            <a:off x="5770761" y="1172676"/>
            <a:ext cx="753056" cy="1673815"/>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FB4ED2ED-83B1-8B9F-D3D6-00A3F58C4DC9}"/>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B6D01A99-49B9-16A6-9F78-14E3E84036BF}"/>
              </a:ext>
            </a:extLst>
          </p:cNvPr>
          <p:cNvSpPr txBox="1"/>
          <p:nvPr/>
        </p:nvSpPr>
        <p:spPr>
          <a:xfrm>
            <a:off x="4401710" y="790171"/>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3D60E7AF-2022-0C8F-5E65-827056A220F6}"/>
              </a:ext>
            </a:extLst>
          </p:cNvPr>
          <p:cNvSpPr txBox="1">
            <a:spLocks noChangeArrowheads="1"/>
          </p:cNvSpPr>
          <p:nvPr/>
        </p:nvSpPr>
        <p:spPr bwMode="auto">
          <a:xfrm>
            <a:off x="4366718" y="775655"/>
            <a:ext cx="2671887"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richting</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2F4315DC-C16D-C58B-4916-E48D6CD5CA47}"/>
              </a:ext>
            </a:extLst>
          </p:cNvPr>
          <p:cNvSpPr txBox="1"/>
          <p:nvPr/>
        </p:nvSpPr>
        <p:spPr>
          <a:xfrm>
            <a:off x="5545758" y="4871707"/>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4BFF449-74C6-0BE9-50A3-62E3C67EEA98}"/>
              </a:ext>
            </a:extLst>
          </p:cNvPr>
          <p:cNvSpPr txBox="1">
            <a:spLocks noChangeArrowheads="1"/>
          </p:cNvSpPr>
          <p:nvPr/>
        </p:nvSpPr>
        <p:spPr bwMode="auto">
          <a:xfrm>
            <a:off x="5468886" y="4894653"/>
            <a:ext cx="2824354"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afstand</a:t>
            </a:r>
          </a:p>
        </p:txBody>
      </p:sp>
      <p:sp>
        <p:nvSpPr>
          <p:cNvPr id="14" name="Text Box 14">
            <a:extLst>
              <a:ext uri="{FF2B5EF4-FFF2-40B4-BE49-F238E27FC236}">
                <a16:creationId xmlns:a16="http://schemas.microsoft.com/office/drawing/2014/main" id="{49AE8CF9-725F-B29F-998B-4FCFEBF6D1F3}"/>
              </a:ext>
            </a:extLst>
          </p:cNvPr>
          <p:cNvSpPr txBox="1"/>
          <p:nvPr/>
        </p:nvSpPr>
        <p:spPr>
          <a:xfrm>
            <a:off x="391224" y="5469050"/>
            <a:ext cx="3914740"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EF7824B2-9A13-BFBC-C6A0-9B8B80E06AE8}"/>
              </a:ext>
            </a:extLst>
          </p:cNvPr>
          <p:cNvSpPr txBox="1">
            <a:spLocks noChangeArrowheads="1"/>
          </p:cNvSpPr>
          <p:nvPr/>
        </p:nvSpPr>
        <p:spPr bwMode="auto">
          <a:xfrm>
            <a:off x="391224" y="5519820"/>
            <a:ext cx="3914740"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bestemming</a:t>
            </a:r>
          </a:p>
        </p:txBody>
      </p:sp>
      <p:grpSp>
        <p:nvGrpSpPr>
          <p:cNvPr id="20" name="Groep 19">
            <a:extLst>
              <a:ext uri="{FF2B5EF4-FFF2-40B4-BE49-F238E27FC236}">
                <a16:creationId xmlns:a16="http://schemas.microsoft.com/office/drawing/2014/main" id="{2F22EEF8-79E1-8209-AE40-9E1A99442D09}"/>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ADDC0126-EF1A-0A86-DB5C-F3B7115040C0}"/>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C89C0884-3547-99EF-BC0A-8D0C120CE0F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DA45C0E6-FAB7-6BAF-03B6-33153F789B5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74B24A76-7B02-7091-CF94-DC7F6442C194}"/>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17A73597-CB90-860A-8EDD-C5CAC0FE9888}"/>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1FD494B9-9F17-5417-F981-765C9B6378F1}"/>
              </a:ext>
            </a:extLst>
          </p:cNvPr>
          <p:cNvSpPr txBox="1"/>
          <p:nvPr/>
        </p:nvSpPr>
        <p:spPr>
          <a:xfrm>
            <a:off x="3660139" y="2234311"/>
            <a:ext cx="5196430"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CFD98BF8-4F50-8A1C-A182-A77B652153DF}"/>
              </a:ext>
            </a:extLst>
          </p:cNvPr>
          <p:cNvSpPr txBox="1">
            <a:spLocks noChangeArrowheads="1"/>
          </p:cNvSpPr>
          <p:nvPr/>
        </p:nvSpPr>
        <p:spPr bwMode="auto">
          <a:xfrm>
            <a:off x="3595750" y="2204127"/>
            <a:ext cx="5260819"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zich oriënteren</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9E50EF2B-775C-52E4-E565-440D7D7664B4}"/>
              </a:ext>
            </a:extLst>
          </p:cNvPr>
          <p:cNvSpPr txBox="1"/>
          <p:nvPr/>
        </p:nvSpPr>
        <p:spPr>
          <a:xfrm>
            <a:off x="3952831" y="3117019"/>
            <a:ext cx="4694721" cy="1336374"/>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3CF128F0-DB2C-E242-3E41-83F6399FC677}"/>
              </a:ext>
            </a:extLst>
          </p:cNvPr>
          <p:cNvSpPr txBox="1">
            <a:spLocks noChangeArrowheads="1"/>
          </p:cNvSpPr>
          <p:nvPr/>
        </p:nvSpPr>
        <p:spPr bwMode="auto">
          <a:xfrm>
            <a:off x="4104322" y="3069697"/>
            <a:ext cx="4597190" cy="545267"/>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bepalen op welke plaats je bent, de juiste richting zoeken</a:t>
            </a:r>
            <a:endParaRPr lang="nl-NL" sz="1100">
              <a:effectLst/>
              <a:latin typeface="Century Gothic" panose="020B0502020202020204" pitchFamily="34" charset="0"/>
              <a:ea typeface="Calibri"/>
              <a:cs typeface="Times New Roman"/>
            </a:endParaRPr>
          </a:p>
        </p:txBody>
      </p:sp>
      <p:pic>
        <p:nvPicPr>
          <p:cNvPr id="17" name="Afbeelding 16">
            <a:extLst>
              <a:ext uri="{FF2B5EF4-FFF2-40B4-BE49-F238E27FC236}">
                <a16:creationId xmlns:a16="http://schemas.microsoft.com/office/drawing/2014/main" id="{ADCC6628-5D57-A8F0-2C16-F235CB29E3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1224" y="775655"/>
            <a:ext cx="3204526" cy="2136350"/>
          </a:xfrm>
          <a:prstGeom prst="rect">
            <a:avLst/>
          </a:prstGeom>
        </p:spPr>
      </p:pic>
      <p:pic>
        <p:nvPicPr>
          <p:cNvPr id="25" name="Afbeelding 24">
            <a:extLst>
              <a:ext uri="{FF2B5EF4-FFF2-40B4-BE49-F238E27FC236}">
                <a16:creationId xmlns:a16="http://schemas.microsoft.com/office/drawing/2014/main" id="{734D616A-8ADE-603B-F805-CC2366D32FC7}"/>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974406" y="227681"/>
            <a:ext cx="1836924" cy="1993258"/>
          </a:xfrm>
          <a:prstGeom prst="rect">
            <a:avLst/>
          </a:prstGeom>
        </p:spPr>
      </p:pic>
      <p:pic>
        <p:nvPicPr>
          <p:cNvPr id="34" name="Afbeelding 33">
            <a:extLst>
              <a:ext uri="{FF2B5EF4-FFF2-40B4-BE49-F238E27FC236}">
                <a16:creationId xmlns:a16="http://schemas.microsoft.com/office/drawing/2014/main" id="{578AA972-3CC6-E543-ED46-5D53570606C0}"/>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432520" y="5186475"/>
            <a:ext cx="3349797" cy="1596533"/>
          </a:xfrm>
          <a:prstGeom prst="rect">
            <a:avLst/>
          </a:prstGeom>
        </p:spPr>
      </p:pic>
      <p:pic>
        <p:nvPicPr>
          <p:cNvPr id="36" name="Afbeelding 35">
            <a:extLst>
              <a:ext uri="{FF2B5EF4-FFF2-40B4-BE49-F238E27FC236}">
                <a16:creationId xmlns:a16="http://schemas.microsoft.com/office/drawing/2014/main" id="{7E15B2C2-AB1A-AAF9-5BBE-04A1D614F662}"/>
              </a:ext>
            </a:extLst>
          </p:cNvPr>
          <p:cNvPicPr>
            <a:picLocks noChangeAspect="1"/>
          </p:cNvPicPr>
          <p:nvPr/>
        </p:nvPicPr>
        <p:blipFill>
          <a:blip r:embed="rId7" cstate="screen">
            <a:clrChange>
              <a:clrFrom>
                <a:srgbClr val="E0E0E0"/>
              </a:clrFrom>
              <a:clrTo>
                <a:srgbClr val="E0E0E0">
                  <a:alpha val="0"/>
                </a:srgbClr>
              </a:clrTo>
            </a:clrChange>
            <a:extLst>
              <a:ext uri="{28A0092B-C50C-407E-A947-70E740481C1C}">
                <a14:useLocalDpi xmlns:a14="http://schemas.microsoft.com/office/drawing/2010/main"/>
              </a:ext>
            </a:extLst>
          </a:blip>
          <a:stretch>
            <a:fillRect/>
          </a:stretch>
        </p:blipFill>
        <p:spPr>
          <a:xfrm>
            <a:off x="-173636" y="3447500"/>
            <a:ext cx="3637390" cy="2187458"/>
          </a:xfrm>
          <a:prstGeom prst="rect">
            <a:avLst/>
          </a:prstGeom>
        </p:spPr>
      </p:pic>
    </p:spTree>
    <p:extLst>
      <p:ext uri="{BB962C8B-B14F-4D97-AF65-F5344CB8AC3E}">
        <p14:creationId xmlns:p14="http://schemas.microsoft.com/office/powerpoint/2010/main" val="3945389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E9BB8-84DB-488A-3781-205975E42DA3}"/>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60A81BBA-C5E4-CFF2-A56F-1FF975403A80}"/>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780F3B08-6876-D3AA-438A-182436592284}"/>
              </a:ext>
            </a:extLst>
          </p:cNvPr>
          <p:cNvSpPr txBox="1"/>
          <p:nvPr/>
        </p:nvSpPr>
        <p:spPr>
          <a:xfrm>
            <a:off x="6178970" y="907675"/>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5900352B-70C9-C9BA-CD83-E5453F895881}"/>
              </a:ext>
            </a:extLst>
          </p:cNvPr>
          <p:cNvSpPr txBox="1">
            <a:spLocks noChangeArrowheads="1"/>
          </p:cNvSpPr>
          <p:nvPr/>
        </p:nvSpPr>
        <p:spPr bwMode="auto">
          <a:xfrm>
            <a:off x="6143978" y="886236"/>
            <a:ext cx="2671887"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het einde</a:t>
            </a:r>
            <a:endParaRPr lang="nl-NL" sz="3600">
              <a:effectLst/>
              <a:latin typeface="Century Gothic" panose="020B0502020202020204" pitchFamily="34" charset="0"/>
              <a:ea typeface="Calibri"/>
              <a:cs typeface="Times New Roman"/>
            </a:endParaRPr>
          </a:p>
        </p:txBody>
      </p:sp>
      <p:sp>
        <p:nvSpPr>
          <p:cNvPr id="14" name="Text Box 14">
            <a:extLst>
              <a:ext uri="{FF2B5EF4-FFF2-40B4-BE49-F238E27FC236}">
                <a16:creationId xmlns:a16="http://schemas.microsoft.com/office/drawing/2014/main" id="{88D328A6-FDF4-8D9B-EC04-2C98EF7240C8}"/>
              </a:ext>
            </a:extLst>
          </p:cNvPr>
          <p:cNvSpPr txBox="1"/>
          <p:nvPr/>
        </p:nvSpPr>
        <p:spPr>
          <a:xfrm>
            <a:off x="391224" y="5469050"/>
            <a:ext cx="2189138"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DFB21FE5-CA69-7473-2562-684C64D9DDCE}"/>
              </a:ext>
            </a:extLst>
          </p:cNvPr>
          <p:cNvSpPr txBox="1">
            <a:spLocks noChangeArrowheads="1"/>
          </p:cNvSpPr>
          <p:nvPr/>
        </p:nvSpPr>
        <p:spPr bwMode="auto">
          <a:xfrm>
            <a:off x="391224" y="5519820"/>
            <a:ext cx="218913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start</a:t>
            </a:r>
          </a:p>
        </p:txBody>
      </p:sp>
      <p:grpSp>
        <p:nvGrpSpPr>
          <p:cNvPr id="20" name="Groep 19">
            <a:extLst>
              <a:ext uri="{FF2B5EF4-FFF2-40B4-BE49-F238E27FC236}">
                <a16:creationId xmlns:a16="http://schemas.microsoft.com/office/drawing/2014/main" id="{92D5632A-451F-087D-A3BE-C2A439CF57A8}"/>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A87F813C-7D04-FCFA-65DA-F4825BBFE4DD}"/>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8E074F39-2AEB-F6EF-4FB7-5957E44F1F52}"/>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10E1493B-BEC5-9B99-460B-6600AA3636A0}"/>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36638344-25F5-D21D-FED0-6ED7604A0826}"/>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2AE7C4EB-EA21-AA1D-5640-D6E61267B1C9}"/>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A1185179-C885-8062-E2C4-42254E23BB54}"/>
              </a:ext>
            </a:extLst>
          </p:cNvPr>
          <p:cNvSpPr txBox="1"/>
          <p:nvPr/>
        </p:nvSpPr>
        <p:spPr>
          <a:xfrm>
            <a:off x="427513" y="412098"/>
            <a:ext cx="4694721"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6897062B-9D54-02B9-71FB-A0681AD59FBD}"/>
              </a:ext>
            </a:extLst>
          </p:cNvPr>
          <p:cNvSpPr txBox="1">
            <a:spLocks noChangeArrowheads="1"/>
          </p:cNvSpPr>
          <p:nvPr/>
        </p:nvSpPr>
        <p:spPr bwMode="auto">
          <a:xfrm>
            <a:off x="363125" y="381914"/>
            <a:ext cx="4759110"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overbruggen</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A840E20E-4038-5B29-987D-F5E26EC1BD50}"/>
              </a:ext>
            </a:extLst>
          </p:cNvPr>
          <p:cNvSpPr txBox="1"/>
          <p:nvPr/>
        </p:nvSpPr>
        <p:spPr>
          <a:xfrm>
            <a:off x="427513" y="1294806"/>
            <a:ext cx="3974198" cy="1336374"/>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0BA87EEA-2744-0A51-2E4A-FBFD6D9957DA}"/>
              </a:ext>
            </a:extLst>
          </p:cNvPr>
          <p:cNvSpPr txBox="1">
            <a:spLocks noChangeArrowheads="1"/>
          </p:cNvSpPr>
          <p:nvPr/>
        </p:nvSpPr>
        <p:spPr bwMode="auto">
          <a:xfrm>
            <a:off x="391224" y="1234156"/>
            <a:ext cx="4000929" cy="545267"/>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dirty="0">
                <a:latin typeface="Century Gothic" panose="020B0502020202020204" pitchFamily="34" charset="0"/>
                <a:ea typeface="Calibri"/>
                <a:cs typeface="Times New Roman"/>
              </a:rPr>
              <a:t>= afleggen, van de ene naar de ander plaats gaan</a:t>
            </a:r>
            <a:endParaRPr lang="nl-NL" sz="1100" dirty="0">
              <a:effectLst/>
              <a:latin typeface="Century Gothic" panose="020B0502020202020204" pitchFamily="34" charset="0"/>
              <a:ea typeface="Calibri"/>
              <a:cs typeface="Times New Roman"/>
            </a:endParaRPr>
          </a:p>
        </p:txBody>
      </p:sp>
      <p:pic>
        <p:nvPicPr>
          <p:cNvPr id="22" name="Afbeelding 21">
            <a:extLst>
              <a:ext uri="{FF2B5EF4-FFF2-40B4-BE49-F238E27FC236}">
                <a16:creationId xmlns:a16="http://schemas.microsoft.com/office/drawing/2014/main" id="{2E17EDBF-11C3-ABBA-9D05-172A0D858460}"/>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213584" y="1249713"/>
            <a:ext cx="7502903" cy="5001935"/>
          </a:xfrm>
          <a:prstGeom prst="rect">
            <a:avLst/>
          </a:prstGeom>
        </p:spPr>
      </p:pic>
      <p:sp>
        <p:nvSpPr>
          <p:cNvPr id="24" name="Text Box 14">
            <a:extLst>
              <a:ext uri="{FF2B5EF4-FFF2-40B4-BE49-F238E27FC236}">
                <a16:creationId xmlns:a16="http://schemas.microsoft.com/office/drawing/2014/main" id="{C4C432DF-7C67-A41F-10D2-87886975EFA8}"/>
              </a:ext>
            </a:extLst>
          </p:cNvPr>
          <p:cNvSpPr txBox="1"/>
          <p:nvPr/>
        </p:nvSpPr>
        <p:spPr>
          <a:xfrm>
            <a:off x="4535996" y="5349177"/>
            <a:ext cx="4356484"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a:lnSpc>
                <a:spcPct val="107000"/>
              </a:lnSpc>
              <a:spcAft>
                <a:spcPts val="800"/>
              </a:spcAft>
            </a:pPr>
            <a:r>
              <a:rPr lang="nl-NL" sz="2400" i="1">
                <a:solidFill>
                  <a:srgbClr val="387038"/>
                </a:solidFill>
                <a:latin typeface="Century Gothic" panose="020B0502020202020204" pitchFamily="34" charset="0"/>
                <a:ea typeface="Calibri"/>
                <a:cs typeface="Times New Roman"/>
              </a:rPr>
              <a:t>Dolfijnen moeten een grote afstand </a:t>
            </a:r>
            <a:r>
              <a:rPr lang="nl-NL" sz="2400" i="1" u="sng">
                <a:solidFill>
                  <a:srgbClr val="387038"/>
                </a:solidFill>
                <a:latin typeface="Century Gothic" panose="020B0502020202020204" pitchFamily="34" charset="0"/>
                <a:ea typeface="Calibri"/>
                <a:cs typeface="Times New Roman"/>
              </a:rPr>
              <a:t>overbruggen</a:t>
            </a:r>
            <a:r>
              <a:rPr lang="nl-NL" sz="2400" i="1">
                <a:solidFill>
                  <a:srgbClr val="387038"/>
                </a:solidFill>
                <a:latin typeface="Century Gothic" panose="020B0502020202020204" pitchFamily="34" charset="0"/>
                <a:ea typeface="Calibri"/>
                <a:cs typeface="Times New Roman"/>
              </a:rPr>
              <a:t>.</a:t>
            </a:r>
            <a:endParaRPr lang="nl-NL" sz="2400">
              <a:effectLst/>
              <a:ea typeface="Calibri"/>
              <a:cs typeface="Times New Roman"/>
            </a:endParaRPr>
          </a:p>
        </p:txBody>
      </p:sp>
    </p:spTree>
    <p:extLst>
      <p:ext uri="{BB962C8B-B14F-4D97-AF65-F5344CB8AC3E}">
        <p14:creationId xmlns:p14="http://schemas.microsoft.com/office/powerpoint/2010/main" val="1093695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F1F562C5-8611-063B-078E-DDAF00E71011}"/>
              </a:ext>
            </a:extLst>
          </p:cNvPr>
          <p:cNvSpPr txBox="1"/>
          <p:nvPr/>
        </p:nvSpPr>
        <p:spPr>
          <a:xfrm>
            <a:off x="1835696" y="6237312"/>
            <a:ext cx="6318448" cy="369332"/>
          </a:xfrm>
          <a:prstGeom prst="rect">
            <a:avLst/>
          </a:prstGeom>
          <a:noFill/>
        </p:spPr>
        <p:txBody>
          <a:bodyPr wrap="square">
            <a:spAutoFit/>
          </a:bodyPr>
          <a:lstStyle/>
          <a:p>
            <a:r>
              <a:rPr lang="nl-NL">
                <a:hlinkClick r:id="rId2"/>
              </a:rPr>
              <a:t>https://youtu.be/WcpS2X-vWvU?si=HkqSOh6mArBBWdGt</a:t>
            </a:r>
            <a:r>
              <a:rPr lang="nl-NL"/>
              <a:t> </a:t>
            </a:r>
          </a:p>
        </p:txBody>
      </p:sp>
      <p:pic>
        <p:nvPicPr>
          <p:cNvPr id="5" name="Afbeelding 4">
            <a:extLst>
              <a:ext uri="{FF2B5EF4-FFF2-40B4-BE49-F238E27FC236}">
                <a16:creationId xmlns:a16="http://schemas.microsoft.com/office/drawing/2014/main" id="{83010E08-9878-B9E7-719C-5BBA6FA5A08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547664" y="474314"/>
            <a:ext cx="6048672" cy="5430970"/>
          </a:xfrm>
          <a:prstGeom prst="rect">
            <a:avLst/>
          </a:prstGeom>
        </p:spPr>
      </p:pic>
    </p:spTree>
    <p:extLst>
      <p:ext uri="{BB962C8B-B14F-4D97-AF65-F5344CB8AC3E}">
        <p14:creationId xmlns:p14="http://schemas.microsoft.com/office/powerpoint/2010/main" val="4070532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zich oriënteren</a:t>
            </a:r>
          </a:p>
        </p:txBody>
      </p:sp>
      <p:pic>
        <p:nvPicPr>
          <p:cNvPr id="3" name="Afbeelding 2">
            <a:extLst>
              <a:ext uri="{FF2B5EF4-FFF2-40B4-BE49-F238E27FC236}">
                <a16:creationId xmlns:a16="http://schemas.microsoft.com/office/drawing/2014/main" id="{83012D0D-AAD4-F2B4-DB13-739C857181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2713" y="1494576"/>
            <a:ext cx="7378574" cy="4919049"/>
          </a:xfrm>
          <a:prstGeom prst="rect">
            <a:avLst/>
          </a:prstGeom>
        </p:spPr>
      </p:pic>
    </p:spTree>
    <p:extLst>
      <p:ext uri="{BB962C8B-B14F-4D97-AF65-F5344CB8AC3E}">
        <p14:creationId xmlns:p14="http://schemas.microsoft.com/office/powerpoint/2010/main" val="3852907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dirty="0">
                <a:latin typeface="Century Gothic" panose="020B0502020202020204" pitchFamily="34" charset="0"/>
              </a:rPr>
              <a:t>redelijk</a:t>
            </a:r>
          </a:p>
        </p:txBody>
      </p:sp>
      <p:pic>
        <p:nvPicPr>
          <p:cNvPr id="5" name="Afbeelding 4">
            <a:extLst>
              <a:ext uri="{FF2B5EF4-FFF2-40B4-BE49-F238E27FC236}">
                <a16:creationId xmlns:a16="http://schemas.microsoft.com/office/drawing/2014/main" id="{9B5A60AF-A922-31DA-EE81-BE6E896A558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23041" y="1520981"/>
            <a:ext cx="7342361" cy="4807391"/>
          </a:xfrm>
          <a:prstGeom prst="rect">
            <a:avLst/>
          </a:prstGeom>
        </p:spPr>
      </p:pic>
    </p:spTree>
    <p:extLst>
      <p:ext uri="{BB962C8B-B14F-4D97-AF65-F5344CB8AC3E}">
        <p14:creationId xmlns:p14="http://schemas.microsoft.com/office/powerpoint/2010/main" val="4207872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overbruggen</a:t>
            </a:r>
          </a:p>
        </p:txBody>
      </p:sp>
      <p:pic>
        <p:nvPicPr>
          <p:cNvPr id="5" name="Afbeelding 4">
            <a:extLst>
              <a:ext uri="{FF2B5EF4-FFF2-40B4-BE49-F238E27FC236}">
                <a16:creationId xmlns:a16="http://schemas.microsoft.com/office/drawing/2014/main" id="{8D238C98-DDC4-1037-58E1-74330903D0C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23041" y="1520981"/>
            <a:ext cx="7342361" cy="4807391"/>
          </a:xfrm>
          <a:prstGeom prst="rect">
            <a:avLst/>
          </a:prstGeom>
        </p:spPr>
      </p:pic>
    </p:spTree>
    <p:extLst>
      <p:ext uri="{BB962C8B-B14F-4D97-AF65-F5344CB8AC3E}">
        <p14:creationId xmlns:p14="http://schemas.microsoft.com/office/powerpoint/2010/main" val="2452007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schaars</a:t>
            </a:r>
          </a:p>
        </p:txBody>
      </p:sp>
      <p:pic>
        <p:nvPicPr>
          <p:cNvPr id="3" name="Afbeelding 2">
            <a:extLst>
              <a:ext uri="{FF2B5EF4-FFF2-40B4-BE49-F238E27FC236}">
                <a16:creationId xmlns:a16="http://schemas.microsoft.com/office/drawing/2014/main" id="{403996F7-2398-2DF1-077E-797174EC9D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552" y="1484784"/>
            <a:ext cx="7596336" cy="5064224"/>
          </a:xfrm>
          <a:prstGeom prst="rect">
            <a:avLst/>
          </a:prstGeom>
        </p:spPr>
      </p:pic>
    </p:spTree>
    <p:extLst>
      <p:ext uri="{BB962C8B-B14F-4D97-AF65-F5344CB8AC3E}">
        <p14:creationId xmlns:p14="http://schemas.microsoft.com/office/powerpoint/2010/main" val="2709048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het oord</a:t>
            </a:r>
          </a:p>
        </p:txBody>
      </p:sp>
      <p:pic>
        <p:nvPicPr>
          <p:cNvPr id="3" name="Afbeelding 2">
            <a:extLst>
              <a:ext uri="{FF2B5EF4-FFF2-40B4-BE49-F238E27FC236}">
                <a16:creationId xmlns:a16="http://schemas.microsoft.com/office/drawing/2014/main" id="{FD156A7F-F520-CCB2-654B-88B7CB66C75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47595" y="1434974"/>
            <a:ext cx="5771481" cy="3793402"/>
          </a:xfrm>
          <a:prstGeom prst="rect">
            <a:avLst/>
          </a:prstGeom>
        </p:spPr>
      </p:pic>
      <p:pic>
        <p:nvPicPr>
          <p:cNvPr id="5" name="Afbeelding 4">
            <a:extLst>
              <a:ext uri="{FF2B5EF4-FFF2-40B4-BE49-F238E27FC236}">
                <a16:creationId xmlns:a16="http://schemas.microsoft.com/office/drawing/2014/main" id="{7E542C93-69AE-3D21-3052-E8795C0CE4F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855932" y="4661026"/>
            <a:ext cx="2916875" cy="1892174"/>
          </a:xfrm>
          <a:prstGeom prst="rect">
            <a:avLst/>
          </a:prstGeom>
        </p:spPr>
      </p:pic>
    </p:spTree>
    <p:extLst>
      <p:ext uri="{BB962C8B-B14F-4D97-AF65-F5344CB8AC3E}">
        <p14:creationId xmlns:p14="http://schemas.microsoft.com/office/powerpoint/2010/main" val="4074911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het obstakel</a:t>
            </a:r>
          </a:p>
        </p:txBody>
      </p:sp>
      <p:pic>
        <p:nvPicPr>
          <p:cNvPr id="8" name="Afbeelding 7">
            <a:extLst>
              <a:ext uri="{FF2B5EF4-FFF2-40B4-BE49-F238E27FC236}">
                <a16:creationId xmlns:a16="http://schemas.microsoft.com/office/drawing/2014/main" id="{1A77BBF2-F33D-B019-65DF-B9832D1C6F4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914678" y="2136619"/>
            <a:ext cx="3314644" cy="3016981"/>
          </a:xfrm>
          <a:prstGeom prst="rect">
            <a:avLst/>
          </a:prstGeom>
        </p:spPr>
      </p:pic>
    </p:spTree>
    <p:extLst>
      <p:ext uri="{BB962C8B-B14F-4D97-AF65-F5344CB8AC3E}">
        <p14:creationId xmlns:p14="http://schemas.microsoft.com/office/powerpoint/2010/main" val="4210467006"/>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EC30923A1EFC4093ADD4AFECAFB39D" ma:contentTypeVersion="12" ma:contentTypeDescription="Een nieuw document maken." ma:contentTypeScope="" ma:versionID="c217d8631a6ed888980113ac0853f4a4">
  <xsd:schema xmlns:xsd="http://www.w3.org/2001/XMLSchema" xmlns:xs="http://www.w3.org/2001/XMLSchema" xmlns:p="http://schemas.microsoft.com/office/2006/metadata/properties" xmlns:ns2="617b94d0-cd04-4463-9468-be560bba1878" xmlns:ns3="7036323c-d5f4-4fa6-8449-8bc9da5d64c2" targetNamespace="http://schemas.microsoft.com/office/2006/metadata/properties" ma:root="true" ma:fieldsID="78481d555a0872d88d4d325d703eb4d9" ns2:_="" ns3:_="">
    <xsd:import namespace="617b94d0-cd04-4463-9468-be560bba1878"/>
    <xsd:import namespace="7036323c-d5f4-4fa6-8449-8bc9da5d64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7b94d0-cd04-4463-9468-be560bba1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be1c235-a16e-44fc-94a8-a8413caaba9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36323c-d5f4-4fa6-8449-8bc9da5d64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8d5bf71-4c24-4fdd-a804-55620edf2873}" ma:internalName="TaxCatchAll" ma:showField="CatchAllData" ma:web="7036323c-d5f4-4fa6-8449-8bc9da5d6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17b94d0-cd04-4463-9468-be560bba1878">
      <Terms xmlns="http://schemas.microsoft.com/office/infopath/2007/PartnerControls"/>
    </lcf76f155ced4ddcb4097134ff3c332f>
    <TaxCatchAll xmlns="7036323c-d5f4-4fa6-8449-8bc9da5d64c2" xsi:nil="true"/>
  </documentManagement>
</p:properties>
</file>

<file path=customXml/itemProps1.xml><?xml version="1.0" encoding="utf-8"?>
<ds:datastoreItem xmlns:ds="http://schemas.openxmlformats.org/officeDocument/2006/customXml" ds:itemID="{E96E5EAB-439F-4829-90BC-A4A3B8841F15}">
  <ds:schemaRefs>
    <ds:schemaRef ds:uri="617b94d0-cd04-4463-9468-be560bba1878"/>
    <ds:schemaRef ds:uri="7036323c-d5f4-4fa6-8449-8bc9da5d64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891093D-9E23-4829-9423-E0D040BEC5FE}">
  <ds:schemaRefs>
    <ds:schemaRef ds:uri="http://schemas.microsoft.com/sharepoint/v3/contenttype/forms"/>
  </ds:schemaRefs>
</ds:datastoreItem>
</file>

<file path=customXml/itemProps3.xml><?xml version="1.0" encoding="utf-8"?>
<ds:datastoreItem xmlns:ds="http://schemas.openxmlformats.org/officeDocument/2006/customXml" ds:itemID="{7E6A7C41-DBF5-4C33-A008-4BAACA960585}">
  <ds:schemaRefs>
    <ds:schemaRef ds:uri="617b94d0-cd04-4463-9468-be560bba1878"/>
    <ds:schemaRef ds:uri="7036323c-d5f4-4fa6-8449-8bc9da5d64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1091</Words>
  <Application>Microsoft Office PowerPoint</Application>
  <PresentationFormat>Diavoorstelling (4:3)</PresentationFormat>
  <Paragraphs>258</Paragraphs>
  <Slides>24</Slides>
  <Notes>22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24</vt:i4>
      </vt:variant>
    </vt:vector>
  </HeadingPairs>
  <TitlesOfParts>
    <vt:vector size="30" baseType="lpstr">
      <vt:lpstr>Arial</vt:lpstr>
      <vt:lpstr>Calibri</vt:lpstr>
      <vt:lpstr>Century Gothic</vt:lpstr>
      <vt:lpstr>Times New Roman</vt:lpstr>
      <vt:lpstr>Trebuchet MS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Op de woordmuur:</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Harmsel, Marjan ter</dc:creator>
  <cp:lastModifiedBy>Das, Gerarda</cp:lastModifiedBy>
  <cp:revision>1</cp:revision>
  <dcterms:created xsi:type="dcterms:W3CDTF">2021-06-08T06:13:59Z</dcterms:created>
  <dcterms:modified xsi:type="dcterms:W3CDTF">2026-09-08T09:12:48Z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0x0101004AEC30923A1EFC4093ADD4AFECAFB39D</vt:lpwstr>
  </property>
  <property fmtid="{D5CDD505-2E9C-101B-9397-08002B2CF9AE}" pid="3" name="MediaServiceImageTags">
    <vt:lpwstr/>
  </property>
</Properties>
</file>