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1437" r:id="rId5"/>
    <p:sldId id="548" r:id="rId6"/>
    <p:sldId id="1460" r:id="rId7"/>
    <p:sldId id="1483" r:id="rId8"/>
    <p:sldId id="1481" r:id="rId9"/>
    <p:sldId id="1475" r:id="rId10"/>
    <p:sldId id="1476" r:id="rId11"/>
    <p:sldId id="1479" r:id="rId12"/>
    <p:sldId id="1477" r:id="rId13"/>
    <p:sldId id="1478" r:id="rId14"/>
    <p:sldId id="1480" r:id="rId15"/>
    <p:sldId id="1482" r:id="rId16"/>
    <p:sldId id="934" r:id="rId17"/>
    <p:sldId id="1511" r:id="rId18"/>
    <p:sldId id="1534" r:id="rId19"/>
    <p:sldId id="1530" r:id="rId20"/>
    <p:sldId id="1536" r:id="rId21"/>
    <p:sldId id="1531" r:id="rId22"/>
    <p:sldId id="1515" r:id="rId23"/>
    <p:sldId id="1532" r:id="rId24"/>
    <p:sldId id="1533" r:id="rId25"/>
    <p:sldId id="1538" r:id="rId26"/>
    <p:sldId id="1519" r:id="rId27"/>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ection>
        <p14:section name="Naamloze sectie" id="{CB3AF837-66AD-42A4-838C-75B0B5D8220F}">
          <p14:sldIdLst>
            <p14:sldId id="1437"/>
            <p14:sldId id="548"/>
            <p14:sldId id="1460"/>
            <p14:sldId id="1483"/>
            <p14:sldId id="1481"/>
            <p14:sldId id="1475"/>
            <p14:sldId id="1476"/>
            <p14:sldId id="1479"/>
            <p14:sldId id="1477"/>
            <p14:sldId id="1478"/>
            <p14:sldId id="1480"/>
            <p14:sldId id="1482"/>
            <p14:sldId id="934"/>
            <p14:sldId id="1511"/>
            <p14:sldId id="1534"/>
            <p14:sldId id="1530"/>
            <p14:sldId id="1536"/>
            <p14:sldId id="1531"/>
            <p14:sldId id="1515"/>
            <p14:sldId id="1532"/>
            <p14:sldId id="1533"/>
            <p14:sldId id="1538"/>
            <p14:sldId id="151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DBD755-A1C7-4620-96CE-CFCE3DCDB22D}" v="1046" dt="2026-09-01T08:34:42.501"/>
    <p1510:client id="{C4D1AF11-0E3A-4F98-B3BE-2459D744224D}" v="1044" dt="2026-09-01T08:01:23.2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62" autoAdjust="0"/>
    <p:restoredTop sz="77570" autoAdjust="0"/>
  </p:normalViewPr>
  <p:slideViewPr>
    <p:cSldViewPr>
      <p:cViewPr varScale="1">
        <p:scale>
          <a:sx n="86" d="100"/>
          <a:sy n="86" d="100"/>
        </p:scale>
        <p:origin x="195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undo custSel addSld delSld modSld sldOrd addSection modSection">
      <pc:chgData name="Das, Gerarda" userId="dec061bf-56a5-47a0-b9f3-f749fe418ae6" providerId="ADAL" clId="{07ABAE78-42CB-4F5F-86C6-09ED37205619}" dt="2026-09-01T09:18:31.640" v="2298" actId="196"/>
      <pc:docMkLst>
        <pc:docMk/>
      </pc:docMkLst>
      <pc:sldChg chg="delSp modSp mod">
        <pc:chgData name="Das, Gerarda" userId="dec061bf-56a5-47a0-b9f3-f749fe418ae6" providerId="ADAL" clId="{07ABAE78-42CB-4F5F-86C6-09ED37205619}" dt="2026-08-29T21:27:46.796" v="713" actId="20577"/>
        <pc:sldMkLst>
          <pc:docMk/>
          <pc:sldMk cId="2189114603" sldId="1437"/>
        </pc:sldMkLst>
        <pc:spChg chg="mod">
          <ac:chgData name="Das, Gerarda" userId="dec061bf-56a5-47a0-b9f3-f749fe418ae6" providerId="ADAL" clId="{07ABAE78-42CB-4F5F-86C6-09ED37205619}" dt="2026-08-29T21:27:46.796" v="713" actId="20577"/>
          <ac:spMkLst>
            <pc:docMk/>
            <pc:sldMk cId="2189114603" sldId="1437"/>
            <ac:spMk id="3" creationId="{00000000-0000-0000-0000-000000000000}"/>
          </ac:spMkLst>
        </pc:spChg>
      </pc:sldChg>
      <pc:sldChg chg="addSp modSp mod">
        <pc:chgData name="Das, Gerarda" userId="dec061bf-56a5-47a0-b9f3-f749fe418ae6" providerId="ADAL" clId="{07ABAE78-42CB-4F5F-86C6-09ED37205619}" dt="2026-08-29T21:08:07.970" v="597" actId="164"/>
        <pc:sldMkLst>
          <pc:docMk/>
          <pc:sldMk cId="3852907103" sldId="1460"/>
        </pc:sldMkLst>
        <pc:grpChg chg="add mod">
          <ac:chgData name="Das, Gerarda" userId="dec061bf-56a5-47a0-b9f3-f749fe418ae6" providerId="ADAL" clId="{07ABAE78-42CB-4F5F-86C6-09ED37205619}" dt="2026-08-29T21:08:07.970" v="597" actId="164"/>
          <ac:grpSpMkLst>
            <pc:docMk/>
            <pc:sldMk cId="3852907103" sldId="1460"/>
            <ac:grpSpMk id="5" creationId="{2A566EF6-D3F7-7024-9FE6-777F87CEA846}"/>
          </ac:grpSpMkLst>
        </pc:grpChg>
        <pc:picChg chg="add mod modCrop">
          <ac:chgData name="Das, Gerarda" userId="dec061bf-56a5-47a0-b9f3-f749fe418ae6" providerId="ADAL" clId="{07ABAE78-42CB-4F5F-86C6-09ED37205619}" dt="2026-08-29T21:08:07.970" v="597" actId="164"/>
          <ac:picMkLst>
            <pc:docMk/>
            <pc:sldMk cId="3852907103" sldId="1460"/>
            <ac:picMk id="3" creationId="{A8694BD3-AE63-05F5-BBD7-78BF6E9F96D6}"/>
          </ac:picMkLst>
        </pc:picChg>
        <pc:picChg chg="add mod">
          <ac:chgData name="Das, Gerarda" userId="dec061bf-56a5-47a0-b9f3-f749fe418ae6" providerId="ADAL" clId="{07ABAE78-42CB-4F5F-86C6-09ED37205619}" dt="2026-08-29T21:08:07.970" v="597" actId="164"/>
          <ac:picMkLst>
            <pc:docMk/>
            <pc:sldMk cId="3852907103" sldId="1460"/>
            <ac:picMk id="4" creationId="{4D75CC66-DD01-3A64-A91F-397CCA55AF52}"/>
          </ac:picMkLst>
        </pc:picChg>
      </pc:sldChg>
      <pc:sldChg chg="addSp modSp mod">
        <pc:chgData name="Das, Gerarda" userId="dec061bf-56a5-47a0-b9f3-f749fe418ae6" providerId="ADAL" clId="{07ABAE78-42CB-4F5F-86C6-09ED37205619}" dt="2026-08-29T21:15:54.021" v="680" actId="1076"/>
        <pc:sldMkLst>
          <pc:docMk/>
          <pc:sldMk cId="4207872812" sldId="1475"/>
        </pc:sldMkLst>
        <pc:picChg chg="add mod">
          <ac:chgData name="Das, Gerarda" userId="dec061bf-56a5-47a0-b9f3-f749fe418ae6" providerId="ADAL" clId="{07ABAE78-42CB-4F5F-86C6-09ED37205619}" dt="2026-08-29T21:15:54.021" v="680" actId="1076"/>
          <ac:picMkLst>
            <pc:docMk/>
            <pc:sldMk cId="4207872812" sldId="1475"/>
            <ac:picMk id="3" creationId="{7BFD0303-3B9D-A361-D388-AE79ADB250FF}"/>
          </ac:picMkLst>
        </pc:picChg>
      </pc:sldChg>
      <pc:sldChg chg="addSp modSp mod">
        <pc:chgData name="Das, Gerarda" userId="dec061bf-56a5-47a0-b9f3-f749fe418ae6" providerId="ADAL" clId="{07ABAE78-42CB-4F5F-86C6-09ED37205619}" dt="2026-08-29T21:17:20.299" v="693" actId="1076"/>
        <pc:sldMkLst>
          <pc:docMk/>
          <pc:sldMk cId="2452007587" sldId="1476"/>
        </pc:sldMkLst>
        <pc:picChg chg="add mod">
          <ac:chgData name="Das, Gerarda" userId="dec061bf-56a5-47a0-b9f3-f749fe418ae6" providerId="ADAL" clId="{07ABAE78-42CB-4F5F-86C6-09ED37205619}" dt="2026-08-29T21:16:13.808" v="684" actId="1076"/>
          <ac:picMkLst>
            <pc:docMk/>
            <pc:sldMk cId="2452007587" sldId="1476"/>
            <ac:picMk id="3" creationId="{B1A99243-7E32-C122-2126-D5CD9936B7A2}"/>
          </ac:picMkLst>
        </pc:picChg>
        <pc:picChg chg="add mod modCrop">
          <ac:chgData name="Das, Gerarda" userId="dec061bf-56a5-47a0-b9f3-f749fe418ae6" providerId="ADAL" clId="{07ABAE78-42CB-4F5F-86C6-09ED37205619}" dt="2026-08-29T21:17:20.299" v="693" actId="1076"/>
          <ac:picMkLst>
            <pc:docMk/>
            <pc:sldMk cId="2452007587" sldId="1476"/>
            <ac:picMk id="5" creationId="{E6C61CB5-D3E1-6A30-6CAC-0B219105F9EE}"/>
          </ac:picMkLst>
        </pc:picChg>
      </pc:sldChg>
      <pc:sldChg chg="addSp modSp mod">
        <pc:chgData name="Das, Gerarda" userId="dec061bf-56a5-47a0-b9f3-f749fe418ae6" providerId="ADAL" clId="{07ABAE78-42CB-4F5F-86C6-09ED37205619}" dt="2026-09-01T07:50:27.154" v="2088" actId="164"/>
        <pc:sldMkLst>
          <pc:docMk/>
          <pc:sldMk cId="2709048002" sldId="1477"/>
        </pc:sldMkLst>
        <pc:spChg chg="add mod">
          <ac:chgData name="Das, Gerarda" userId="dec061bf-56a5-47a0-b9f3-f749fe418ae6" providerId="ADAL" clId="{07ABAE78-42CB-4F5F-86C6-09ED37205619}" dt="2026-09-01T07:50:27.154" v="2088" actId="164"/>
          <ac:spMkLst>
            <pc:docMk/>
            <pc:sldMk cId="2709048002" sldId="1477"/>
            <ac:spMk id="4" creationId="{7E321643-6A67-1A53-E3BA-34C80D4B0B5B}"/>
          </ac:spMkLst>
        </pc:spChg>
        <pc:grpChg chg="add mod">
          <ac:chgData name="Das, Gerarda" userId="dec061bf-56a5-47a0-b9f3-f749fe418ae6" providerId="ADAL" clId="{07ABAE78-42CB-4F5F-86C6-09ED37205619}" dt="2026-09-01T07:50:27.154" v="2088" actId="164"/>
          <ac:grpSpMkLst>
            <pc:docMk/>
            <pc:sldMk cId="2709048002" sldId="1477"/>
            <ac:grpSpMk id="2" creationId="{E9290D13-CCD1-B160-FDD1-7BE24423F9A5}"/>
          </ac:grpSpMkLst>
        </pc:grpChg>
        <pc:picChg chg="add mod">
          <ac:chgData name="Das, Gerarda" userId="dec061bf-56a5-47a0-b9f3-f749fe418ae6" providerId="ADAL" clId="{07ABAE78-42CB-4F5F-86C6-09ED37205619}" dt="2026-09-01T07:50:27.154" v="2088" actId="164"/>
          <ac:picMkLst>
            <pc:docMk/>
            <pc:sldMk cId="2709048002" sldId="1477"/>
            <ac:picMk id="3" creationId="{4E95AD86-E6DD-FCFA-C200-69CAF711926A}"/>
          </ac:picMkLst>
        </pc:picChg>
      </pc:sldChg>
      <pc:sldChg chg="addSp modSp mod ord">
        <pc:chgData name="Das, Gerarda" userId="dec061bf-56a5-47a0-b9f3-f749fe418ae6" providerId="ADAL" clId="{07ABAE78-42CB-4F5F-86C6-09ED37205619}" dt="2026-09-01T07:31:43.885" v="1452" actId="11529"/>
        <pc:sldMkLst>
          <pc:docMk/>
          <pc:sldMk cId="4210467006" sldId="1479"/>
        </pc:sldMkLst>
        <pc:spChg chg="add">
          <ac:chgData name="Das, Gerarda" userId="dec061bf-56a5-47a0-b9f3-f749fe418ae6" providerId="ADAL" clId="{07ABAE78-42CB-4F5F-86C6-09ED37205619}" dt="2026-09-01T07:31:43.885" v="1452" actId="11529"/>
          <ac:spMkLst>
            <pc:docMk/>
            <pc:sldMk cId="4210467006" sldId="1479"/>
            <ac:spMk id="4" creationId="{E2DC30D0-FDE8-5DF3-85E9-F1BC8C76F5B1}"/>
          </ac:spMkLst>
        </pc:spChg>
        <pc:picChg chg="add mod">
          <ac:chgData name="Das, Gerarda" userId="dec061bf-56a5-47a0-b9f3-f749fe418ae6" providerId="ADAL" clId="{07ABAE78-42CB-4F5F-86C6-09ED37205619}" dt="2026-09-01T07:31:36.127" v="1451" actId="1076"/>
          <ac:picMkLst>
            <pc:docMk/>
            <pc:sldMk cId="4210467006" sldId="1479"/>
            <ac:picMk id="3" creationId="{619B6D51-3AF9-E21B-2773-529DA8E87748}"/>
          </ac:picMkLst>
        </pc:picChg>
      </pc:sldChg>
      <pc:sldChg chg="addSp modSp mod ord">
        <pc:chgData name="Das, Gerarda" userId="dec061bf-56a5-47a0-b9f3-f749fe418ae6" providerId="ADAL" clId="{07ABAE78-42CB-4F5F-86C6-09ED37205619}" dt="2026-08-29T21:12:14.847" v="674" actId="1076"/>
        <pc:sldMkLst>
          <pc:docMk/>
          <pc:sldMk cId="3779434736" sldId="1481"/>
        </pc:sldMkLst>
        <pc:picChg chg="add mod">
          <ac:chgData name="Das, Gerarda" userId="dec061bf-56a5-47a0-b9f3-f749fe418ae6" providerId="ADAL" clId="{07ABAE78-42CB-4F5F-86C6-09ED37205619}" dt="2026-08-29T21:12:14.847" v="674" actId="1076"/>
          <ac:picMkLst>
            <pc:docMk/>
            <pc:sldMk cId="3779434736" sldId="1481"/>
            <ac:picMk id="3" creationId="{8832E5B2-9637-1C51-E39B-FA5DB3FDEEBB}"/>
          </ac:picMkLst>
        </pc:picChg>
      </pc:sldChg>
      <pc:sldChg chg="addSp modSp mod">
        <pc:chgData name="Das, Gerarda" userId="dec061bf-56a5-47a0-b9f3-f749fe418ae6" providerId="ADAL" clId="{07ABAE78-42CB-4F5F-86C6-09ED37205619}" dt="2026-09-01T07:45:44.292" v="1878" actId="14100"/>
        <pc:sldMkLst>
          <pc:docMk/>
          <pc:sldMk cId="1201727269" sldId="1482"/>
        </pc:sldMkLst>
        <pc:picChg chg="add mod">
          <ac:chgData name="Das, Gerarda" userId="dec061bf-56a5-47a0-b9f3-f749fe418ae6" providerId="ADAL" clId="{07ABAE78-42CB-4F5F-86C6-09ED37205619}" dt="2026-09-01T07:45:44.292" v="1878" actId="14100"/>
          <ac:picMkLst>
            <pc:docMk/>
            <pc:sldMk cId="1201727269" sldId="1482"/>
            <ac:picMk id="3" creationId="{59CC7D9A-C24A-25A9-ECDB-A6333C7415B3}"/>
          </ac:picMkLst>
        </pc:picChg>
      </pc:sldChg>
      <pc:sldChg chg="addSp modSp mod">
        <pc:chgData name="Das, Gerarda" userId="dec061bf-56a5-47a0-b9f3-f749fe418ae6" providerId="ADAL" clId="{07ABAE78-42CB-4F5F-86C6-09ED37205619}" dt="2026-08-29T21:09:04.313" v="663" actId="1076"/>
        <pc:sldMkLst>
          <pc:docMk/>
          <pc:sldMk cId="2904738428" sldId="1483"/>
        </pc:sldMkLst>
        <pc:picChg chg="add mod ord modCrop">
          <ac:chgData name="Das, Gerarda" userId="dec061bf-56a5-47a0-b9f3-f749fe418ae6" providerId="ADAL" clId="{07ABAE78-42CB-4F5F-86C6-09ED37205619}" dt="2026-08-29T21:09:04.313" v="663" actId="1076"/>
          <ac:picMkLst>
            <pc:docMk/>
            <pc:sldMk cId="2904738428" sldId="1483"/>
            <ac:picMk id="3" creationId="{80ED7289-881D-7B73-08D5-85DDF6C3EB3A}"/>
          </ac:picMkLst>
        </pc:picChg>
        <pc:picChg chg="add mod">
          <ac:chgData name="Das, Gerarda" userId="dec061bf-56a5-47a0-b9f3-f749fe418ae6" providerId="ADAL" clId="{07ABAE78-42CB-4F5F-86C6-09ED37205619}" dt="2026-08-29T21:08:22.976" v="599" actId="1076"/>
          <ac:picMkLst>
            <pc:docMk/>
            <pc:sldMk cId="2904738428" sldId="1483"/>
            <ac:picMk id="5" creationId="{DDDE0ECF-AF54-F2D4-C480-4D0DC260687D}"/>
          </ac:picMkLst>
        </pc:picChg>
      </pc:sldChg>
      <pc:sldChg chg="addSp delSp modSp mod">
        <pc:chgData name="Das, Gerarda" userId="dec061bf-56a5-47a0-b9f3-f749fe418ae6" providerId="ADAL" clId="{07ABAE78-42CB-4F5F-86C6-09ED37205619}" dt="2026-08-29T21:38:25.805" v="1242" actId="403"/>
        <pc:sldMkLst>
          <pc:docMk/>
          <pc:sldMk cId="2967928418" sldId="1511"/>
        </pc:sldMkLst>
        <pc:spChg chg="mod">
          <ac:chgData name="Das, Gerarda" userId="dec061bf-56a5-47a0-b9f3-f749fe418ae6" providerId="ADAL" clId="{07ABAE78-42CB-4F5F-86C6-09ED37205619}" dt="2026-08-29T21:28:11.025" v="720" actId="20577"/>
          <ac:spMkLst>
            <pc:docMk/>
            <pc:sldMk cId="2967928418" sldId="1511"/>
            <ac:spMk id="33" creationId="{AC757F5E-B016-F947-4518-7C6B9CC7EE04}"/>
          </ac:spMkLst>
        </pc:spChg>
        <pc:spChg chg="mod">
          <ac:chgData name="Das, Gerarda" userId="dec061bf-56a5-47a0-b9f3-f749fe418ae6" providerId="ADAL" clId="{07ABAE78-42CB-4F5F-86C6-09ED37205619}" dt="2026-08-29T21:28:17.762" v="739" actId="20577"/>
          <ac:spMkLst>
            <pc:docMk/>
            <pc:sldMk cId="2967928418" sldId="1511"/>
            <ac:spMk id="34" creationId="{152372B3-00F5-781C-183E-6F2DDF35091D}"/>
          </ac:spMkLst>
        </pc:spChg>
        <pc:spChg chg="mod">
          <ac:chgData name="Das, Gerarda" userId="dec061bf-56a5-47a0-b9f3-f749fe418ae6" providerId="ADAL" clId="{07ABAE78-42CB-4F5F-86C6-09ED37205619}" dt="2026-08-29T21:38:25.805" v="1242" actId="403"/>
          <ac:spMkLst>
            <pc:docMk/>
            <pc:sldMk cId="2967928418" sldId="1511"/>
            <ac:spMk id="35" creationId="{37104C51-0232-62ED-4C6F-1447D06633EE}"/>
          </ac:spMkLst>
        </pc:spChg>
        <pc:spChg chg="mod">
          <ac:chgData name="Das, Gerarda" userId="dec061bf-56a5-47a0-b9f3-f749fe418ae6" providerId="ADAL" clId="{07ABAE78-42CB-4F5F-86C6-09ED37205619}" dt="2026-08-29T21:38:10.252" v="1239" actId="20577"/>
          <ac:spMkLst>
            <pc:docMk/>
            <pc:sldMk cId="2967928418" sldId="1511"/>
            <ac:spMk id="36" creationId="{D8EF981A-9BA7-0EB1-9B70-F7FBF2F7DF1C}"/>
          </ac:spMkLst>
        </pc:spChg>
        <pc:grpChg chg="add mod ord">
          <ac:chgData name="Das, Gerarda" userId="dec061bf-56a5-47a0-b9f3-f749fe418ae6" providerId="ADAL" clId="{07ABAE78-42CB-4F5F-86C6-09ED37205619}" dt="2026-08-29T21:35:15.386" v="1136" actId="167"/>
          <ac:grpSpMkLst>
            <pc:docMk/>
            <pc:sldMk cId="2967928418" sldId="1511"/>
            <ac:grpSpMk id="26" creationId="{455B1764-85FF-9BFF-9644-ABF5C21C8EB8}"/>
          </ac:grpSpMkLst>
        </pc:grpChg>
        <pc:grpChg chg="add mod">
          <ac:chgData name="Das, Gerarda" userId="dec061bf-56a5-47a0-b9f3-f749fe418ae6" providerId="ADAL" clId="{07ABAE78-42CB-4F5F-86C6-09ED37205619}" dt="2026-08-29T21:37:25.059" v="1173" actId="14100"/>
          <ac:grpSpMkLst>
            <pc:docMk/>
            <pc:sldMk cId="2967928418" sldId="1511"/>
            <ac:grpSpMk id="46" creationId="{67B5C800-2B39-B77C-7BAE-E685E9E84719}"/>
          </ac:grpSpMkLst>
        </pc:grpChg>
        <pc:picChg chg="add mod">
          <ac:chgData name="Das, Gerarda" userId="dec061bf-56a5-47a0-b9f3-f749fe418ae6" providerId="ADAL" clId="{07ABAE78-42CB-4F5F-86C6-09ED37205619}" dt="2026-08-29T21:32:21.974" v="1030" actId="1076"/>
          <ac:picMkLst>
            <pc:docMk/>
            <pc:sldMk cId="2967928418" sldId="1511"/>
            <ac:picMk id="8" creationId="{0EA23575-3FBB-F8B7-0665-F2F49DEB5F32}"/>
          </ac:picMkLst>
        </pc:picChg>
        <pc:picChg chg="add mod ord modCrop">
          <ac:chgData name="Das, Gerarda" userId="dec061bf-56a5-47a0-b9f3-f749fe418ae6" providerId="ADAL" clId="{07ABAE78-42CB-4F5F-86C6-09ED37205619}" dt="2026-08-29T21:37:31.703" v="1174" actId="166"/>
          <ac:picMkLst>
            <pc:docMk/>
            <pc:sldMk cId="2967928418" sldId="1511"/>
            <ac:picMk id="18" creationId="{C73464C8-8127-7BD1-87C7-A9BF73EA84EA}"/>
          </ac:picMkLst>
        </pc:picChg>
        <pc:picChg chg="add mod modCrop">
          <ac:chgData name="Das, Gerarda" userId="dec061bf-56a5-47a0-b9f3-f749fe418ae6" providerId="ADAL" clId="{07ABAE78-42CB-4F5F-86C6-09ED37205619}" dt="2026-08-29T21:35:01.657" v="1133" actId="164"/>
          <ac:picMkLst>
            <pc:docMk/>
            <pc:sldMk cId="2967928418" sldId="1511"/>
            <ac:picMk id="23" creationId="{63115189-DB6D-F0F9-A0DB-87100E0DC06C}"/>
          </ac:picMkLst>
        </pc:picChg>
        <pc:picChg chg="add mod modCrop">
          <ac:chgData name="Das, Gerarda" userId="dec061bf-56a5-47a0-b9f3-f749fe418ae6" providerId="ADAL" clId="{07ABAE78-42CB-4F5F-86C6-09ED37205619}" dt="2026-08-29T21:35:01.657" v="1133" actId="164"/>
          <ac:picMkLst>
            <pc:docMk/>
            <pc:sldMk cId="2967928418" sldId="1511"/>
            <ac:picMk id="25" creationId="{F324A0C6-599F-AF42-B13E-1BE36D93D68D}"/>
          </ac:picMkLst>
        </pc:picChg>
        <pc:picChg chg="add mod ord modCrop">
          <ac:chgData name="Das, Gerarda" userId="dec061bf-56a5-47a0-b9f3-f749fe418ae6" providerId="ADAL" clId="{07ABAE78-42CB-4F5F-86C6-09ED37205619}" dt="2026-08-29T21:37:05.883" v="1169" actId="164"/>
          <ac:picMkLst>
            <pc:docMk/>
            <pc:sldMk cId="2967928418" sldId="1511"/>
            <ac:picMk id="28" creationId="{DDEB46CF-7C88-4EC2-6B17-03C0864C9EE0}"/>
          </ac:picMkLst>
        </pc:picChg>
        <pc:picChg chg="add mod ord modCrop">
          <ac:chgData name="Das, Gerarda" userId="dec061bf-56a5-47a0-b9f3-f749fe418ae6" providerId="ADAL" clId="{07ABAE78-42CB-4F5F-86C6-09ED37205619}" dt="2026-08-29T21:37:05.883" v="1169" actId="164"/>
          <ac:picMkLst>
            <pc:docMk/>
            <pc:sldMk cId="2967928418" sldId="1511"/>
            <ac:picMk id="43" creationId="{E1CB4BDF-1977-516B-3981-CC87002C88E6}"/>
          </ac:picMkLst>
        </pc:picChg>
        <pc:picChg chg="add mod modCrop">
          <ac:chgData name="Das, Gerarda" userId="dec061bf-56a5-47a0-b9f3-f749fe418ae6" providerId="ADAL" clId="{07ABAE78-42CB-4F5F-86C6-09ED37205619}" dt="2026-08-29T21:37:05.883" v="1169" actId="164"/>
          <ac:picMkLst>
            <pc:docMk/>
            <pc:sldMk cId="2967928418" sldId="1511"/>
            <ac:picMk id="45" creationId="{EA03AFB0-B6E1-4391-4D52-BB0F337DB815}"/>
          </ac:picMkLst>
        </pc:picChg>
      </pc:sldChg>
      <pc:sldChg chg="addSp modSp mod modNotesTx">
        <pc:chgData name="Das, Gerarda" userId="dec061bf-56a5-47a0-b9f3-f749fe418ae6" providerId="ADAL" clId="{07ABAE78-42CB-4F5F-86C6-09ED37205619}" dt="2026-09-01T09:18:31.640" v="2298" actId="196"/>
        <pc:sldMkLst>
          <pc:docMk/>
          <pc:sldMk cId="3112181829" sldId="1515"/>
        </pc:sldMkLst>
        <pc:spChg chg="add mod">
          <ac:chgData name="Das, Gerarda" userId="dec061bf-56a5-47a0-b9f3-f749fe418ae6" providerId="ADAL" clId="{07ABAE78-42CB-4F5F-86C6-09ED37205619}" dt="2026-09-01T08:01:23.297" v="2295" actId="20577"/>
          <ac:spMkLst>
            <pc:docMk/>
            <pc:sldMk cId="3112181829" sldId="1515"/>
            <ac:spMk id="26" creationId="{46708F03-802B-2619-05D8-C00D7D8E2CF2}"/>
          </ac:spMkLst>
        </pc:spChg>
        <pc:picChg chg="mod">
          <ac:chgData name="Das, Gerarda" userId="dec061bf-56a5-47a0-b9f3-f749fe418ae6" providerId="ADAL" clId="{07ABAE78-42CB-4F5F-86C6-09ED37205619}" dt="2026-09-01T09:18:31.640" v="2298" actId="196"/>
          <ac:picMkLst>
            <pc:docMk/>
            <pc:sldMk cId="3112181829" sldId="1515"/>
            <ac:picMk id="32" creationId="{96B005FD-1439-8819-FFDE-79E668012AE4}"/>
          </ac:picMkLst>
        </pc:picChg>
      </pc:sldChg>
      <pc:sldChg chg="addSp delSp modSp mod ord">
        <pc:chgData name="Das, Gerarda" userId="dec061bf-56a5-47a0-b9f3-f749fe418ae6" providerId="ADAL" clId="{07ABAE78-42CB-4F5F-86C6-09ED37205619}" dt="2026-09-01T07:47:21.416" v="2024"/>
        <pc:sldMkLst>
          <pc:docMk/>
          <pc:sldMk cId="1738896802" sldId="1519"/>
        </pc:sldMkLst>
        <pc:spChg chg="mod">
          <ac:chgData name="Das, Gerarda" userId="dec061bf-56a5-47a0-b9f3-f749fe418ae6" providerId="ADAL" clId="{07ABAE78-42CB-4F5F-86C6-09ED37205619}" dt="2026-09-01T07:47:06.982" v="2014" actId="115"/>
          <ac:spMkLst>
            <pc:docMk/>
            <pc:sldMk cId="1738896802" sldId="1519"/>
            <ac:spMk id="10" creationId="{53A896E9-F098-44DA-A15A-0BB6C51751F4}"/>
          </ac:spMkLst>
        </pc:spChg>
        <pc:picChg chg="add mod">
          <ac:chgData name="Das, Gerarda" userId="dec061bf-56a5-47a0-b9f3-f749fe418ae6" providerId="ADAL" clId="{07ABAE78-42CB-4F5F-86C6-09ED37205619}" dt="2026-09-01T07:46:05.920" v="1890" actId="1076"/>
          <ac:picMkLst>
            <pc:docMk/>
            <pc:sldMk cId="1738896802" sldId="1519"/>
            <ac:picMk id="3" creationId="{A17307ED-14CC-F46B-B605-96C7326727BE}"/>
          </ac:picMkLst>
        </pc:picChg>
        <pc:picChg chg="del">
          <ac:chgData name="Das, Gerarda" userId="dec061bf-56a5-47a0-b9f3-f749fe418ae6" providerId="ADAL" clId="{07ABAE78-42CB-4F5F-86C6-09ED37205619}" dt="2026-09-01T07:46:01.143" v="1885" actId="478"/>
          <ac:picMkLst>
            <pc:docMk/>
            <pc:sldMk cId="1738896802" sldId="1519"/>
            <ac:picMk id="6" creationId="{B5647BC8-A10A-4B97-882E-BEF8EA633468}"/>
          </ac:picMkLst>
        </pc:picChg>
      </pc:sldChg>
      <pc:sldChg chg="modSp mod">
        <pc:chgData name="Das, Gerarda" userId="dec061bf-56a5-47a0-b9f3-f749fe418ae6" providerId="ADAL" clId="{07ABAE78-42CB-4F5F-86C6-09ED37205619}" dt="2026-09-01T07:23:38.453" v="1308" actId="1076"/>
        <pc:sldMkLst>
          <pc:docMk/>
          <pc:sldMk cId="3745571984" sldId="1531"/>
        </pc:sldMkLst>
        <pc:spChg chg="mod">
          <ac:chgData name="Das, Gerarda" userId="dec061bf-56a5-47a0-b9f3-f749fe418ae6" providerId="ADAL" clId="{07ABAE78-42CB-4F5F-86C6-09ED37205619}" dt="2026-09-01T07:23:38.453" v="1308" actId="1076"/>
          <ac:spMkLst>
            <pc:docMk/>
            <pc:sldMk cId="3745571984" sldId="1531"/>
            <ac:spMk id="33" creationId="{7DE300F6-707F-EC22-2C46-BD8E98B1C20F}"/>
          </ac:spMkLst>
        </pc:spChg>
      </pc:sldChg>
      <pc:sldChg chg="delSp modSp mod">
        <pc:chgData name="Das, Gerarda" userId="dec061bf-56a5-47a0-b9f3-f749fe418ae6" providerId="ADAL" clId="{07ABAE78-42CB-4F5F-86C6-09ED37205619}" dt="2026-09-01T07:38:06.077" v="1872" actId="478"/>
        <pc:sldMkLst>
          <pc:docMk/>
          <pc:sldMk cId="1927951596" sldId="1532"/>
        </pc:sldMkLst>
        <pc:spChg chg="del mod">
          <ac:chgData name="Das, Gerarda" userId="dec061bf-56a5-47a0-b9f3-f749fe418ae6" providerId="ADAL" clId="{07ABAE78-42CB-4F5F-86C6-09ED37205619}" dt="2026-09-01T07:38:06.077" v="1872" actId="478"/>
          <ac:spMkLst>
            <pc:docMk/>
            <pc:sldMk cId="1927951596" sldId="1532"/>
            <ac:spMk id="35" creationId="{1F5D377B-197D-B496-E56D-45D12CB2E869}"/>
          </ac:spMkLst>
        </pc:spChg>
      </pc:sldChg>
      <pc:sldChg chg="addSp delSp modSp mod">
        <pc:chgData name="Das, Gerarda" userId="dec061bf-56a5-47a0-b9f3-f749fe418ae6" providerId="ADAL" clId="{07ABAE78-42CB-4F5F-86C6-09ED37205619}" dt="2026-09-01T07:27:18.865" v="1446" actId="478"/>
        <pc:sldMkLst>
          <pc:docMk/>
          <pc:sldMk cId="358090926" sldId="1533"/>
        </pc:sldMkLst>
        <pc:spChg chg="mod">
          <ac:chgData name="Das, Gerarda" userId="dec061bf-56a5-47a0-b9f3-f749fe418ae6" providerId="ADAL" clId="{07ABAE78-42CB-4F5F-86C6-09ED37205619}" dt="2026-09-01T07:26:02.262" v="1435" actId="1076"/>
          <ac:spMkLst>
            <pc:docMk/>
            <pc:sldMk cId="358090926" sldId="1533"/>
            <ac:spMk id="12" creationId="{87381C57-A834-8E32-D882-6BD94CBD658C}"/>
          </ac:spMkLst>
        </pc:spChg>
        <pc:spChg chg="add mod">
          <ac:chgData name="Das, Gerarda" userId="dec061bf-56a5-47a0-b9f3-f749fe418ae6" providerId="ADAL" clId="{07ABAE78-42CB-4F5F-86C6-09ED37205619}" dt="2026-09-01T07:27:01.106" v="1445" actId="1037"/>
          <ac:spMkLst>
            <pc:docMk/>
            <pc:sldMk cId="358090926" sldId="1533"/>
            <ac:spMk id="17" creationId="{DDA98564-E80E-899E-7032-1DF6052A9B37}"/>
          </ac:spMkLst>
        </pc:spChg>
        <pc:spChg chg="mod">
          <ac:chgData name="Das, Gerarda" userId="dec061bf-56a5-47a0-b9f3-f749fe418ae6" providerId="ADAL" clId="{07ABAE78-42CB-4F5F-86C6-09ED37205619}" dt="2026-09-01T07:26:02.262" v="1435" actId="1076"/>
          <ac:spMkLst>
            <pc:docMk/>
            <pc:sldMk cId="358090926" sldId="1533"/>
            <ac:spMk id="19" creationId="{7015985B-5CFC-5842-67EB-3E1D3358DD31}"/>
          </ac:spMkLst>
        </pc:spChg>
        <pc:spChg chg="add mod">
          <ac:chgData name="Das, Gerarda" userId="dec061bf-56a5-47a0-b9f3-f749fe418ae6" providerId="ADAL" clId="{07ABAE78-42CB-4F5F-86C6-09ED37205619}" dt="2026-09-01T07:27:01.106" v="1445" actId="1037"/>
          <ac:spMkLst>
            <pc:docMk/>
            <pc:sldMk cId="358090926" sldId="1533"/>
            <ac:spMk id="23" creationId="{B5DF184B-C909-296E-A4AA-2729270C334A}"/>
          </ac:spMkLst>
        </pc:spChg>
        <pc:spChg chg="del">
          <ac:chgData name="Das, Gerarda" userId="dec061bf-56a5-47a0-b9f3-f749fe418ae6" providerId="ADAL" clId="{07ABAE78-42CB-4F5F-86C6-09ED37205619}" dt="2026-09-01T07:27:18.865" v="1446" actId="478"/>
          <ac:spMkLst>
            <pc:docMk/>
            <pc:sldMk cId="358090926" sldId="1533"/>
            <ac:spMk id="37" creationId="{0231D7AE-69FE-902A-E4B7-2AE05F1328E9}"/>
          </ac:spMkLst>
        </pc:spChg>
        <pc:picChg chg="mod">
          <ac:chgData name="Das, Gerarda" userId="dec061bf-56a5-47a0-b9f3-f749fe418ae6" providerId="ADAL" clId="{07ABAE78-42CB-4F5F-86C6-09ED37205619}" dt="2026-09-01T07:26:10.084" v="1437" actId="1076"/>
          <ac:picMkLst>
            <pc:docMk/>
            <pc:sldMk cId="358090926" sldId="1533"/>
            <ac:picMk id="30" creationId="{60BAAE3F-F3A0-D6F0-572D-45F1480F2424}"/>
          </ac:picMkLst>
        </pc:picChg>
      </pc:sldChg>
      <pc:sldChg chg="modSp mod">
        <pc:chgData name="Das, Gerarda" userId="dec061bf-56a5-47a0-b9f3-f749fe418ae6" providerId="ADAL" clId="{07ABAE78-42CB-4F5F-86C6-09ED37205619}" dt="2026-09-01T07:23:06.391" v="1306" actId="20577"/>
        <pc:sldMkLst>
          <pc:docMk/>
          <pc:sldMk cId="2080792376" sldId="1534"/>
        </pc:sldMkLst>
        <pc:spChg chg="mod">
          <ac:chgData name="Das, Gerarda" userId="dec061bf-56a5-47a0-b9f3-f749fe418ae6" providerId="ADAL" clId="{07ABAE78-42CB-4F5F-86C6-09ED37205619}" dt="2026-09-01T07:23:06.391" v="1306" actId="20577"/>
          <ac:spMkLst>
            <pc:docMk/>
            <pc:sldMk cId="2080792376" sldId="1534"/>
            <ac:spMk id="27" creationId="{01B734C5-7A14-8070-A5AC-F9BF90D80FDC}"/>
          </ac:spMkLst>
        </pc:spChg>
      </pc:sldChg>
      <pc:sldChg chg="delSp modSp add mod">
        <pc:chgData name="Das, Gerarda" userId="dec061bf-56a5-47a0-b9f3-f749fe418ae6" providerId="ADAL" clId="{07ABAE78-42CB-4F5F-86C6-09ED37205619}" dt="2026-09-01T07:38:10.121" v="1873" actId="478"/>
        <pc:sldMkLst>
          <pc:docMk/>
          <pc:sldMk cId="1627240059" sldId="1535"/>
        </pc:sldMkLst>
        <pc:spChg chg="mod">
          <ac:chgData name="Das, Gerarda" userId="dec061bf-56a5-47a0-b9f3-f749fe418ae6" providerId="ADAL" clId="{07ABAE78-42CB-4F5F-86C6-09ED37205619}" dt="2026-09-01T07:32:48.483" v="1508" actId="6549"/>
          <ac:spMkLst>
            <pc:docMk/>
            <pc:sldMk cId="1627240059" sldId="1535"/>
            <ac:spMk id="9" creationId="{BA5E13CD-9F59-D641-CF25-B74095E6F893}"/>
          </ac:spMkLst>
        </pc:spChg>
        <pc:spChg chg="mod">
          <ac:chgData name="Das, Gerarda" userId="dec061bf-56a5-47a0-b9f3-f749fe418ae6" providerId="ADAL" clId="{07ABAE78-42CB-4F5F-86C6-09ED37205619}" dt="2026-09-01T07:32:50.905" v="1509" actId="6549"/>
          <ac:spMkLst>
            <pc:docMk/>
            <pc:sldMk cId="1627240059" sldId="1535"/>
            <ac:spMk id="11" creationId="{7E55AE8A-2764-D5AC-FA3A-6C22E2730FFD}"/>
          </ac:spMkLst>
        </pc:spChg>
        <pc:spChg chg="mod">
          <ac:chgData name="Das, Gerarda" userId="dec061bf-56a5-47a0-b9f3-f749fe418ae6" providerId="ADAL" clId="{07ABAE78-42CB-4F5F-86C6-09ED37205619}" dt="2026-09-01T07:32:25.641" v="1482" actId="14100"/>
          <ac:spMkLst>
            <pc:docMk/>
            <pc:sldMk cId="1627240059" sldId="1535"/>
            <ac:spMk id="14" creationId="{B7F6511D-F428-6623-752D-D2B7BFA7AD8D}"/>
          </ac:spMkLst>
        </pc:spChg>
        <pc:spChg chg="mod">
          <ac:chgData name="Das, Gerarda" userId="dec061bf-56a5-47a0-b9f3-f749fe418ae6" providerId="ADAL" clId="{07ABAE78-42CB-4F5F-86C6-09ED37205619}" dt="2026-09-01T07:32:52.593" v="1510" actId="6549"/>
          <ac:spMkLst>
            <pc:docMk/>
            <pc:sldMk cId="1627240059" sldId="1535"/>
            <ac:spMk id="15" creationId="{C91C4754-19E4-FBE0-17E9-94FACB05CB03}"/>
          </ac:spMkLst>
        </pc:spChg>
        <pc:spChg chg="del">
          <ac:chgData name="Das, Gerarda" userId="dec061bf-56a5-47a0-b9f3-f749fe418ae6" providerId="ADAL" clId="{07ABAE78-42CB-4F5F-86C6-09ED37205619}" dt="2026-09-01T07:38:10.121" v="1873" actId="478"/>
          <ac:spMkLst>
            <pc:docMk/>
            <pc:sldMk cId="1627240059" sldId="1535"/>
            <ac:spMk id="16" creationId="{0830D14A-DB0E-BA66-899E-2289FAFF0D07}"/>
          </ac:spMkLst>
        </pc:spChg>
      </pc:sldChg>
      <pc:sldChg chg="addSp delSp modSp add mod">
        <pc:chgData name="Das, Gerarda" userId="dec061bf-56a5-47a0-b9f3-f749fe418ae6" providerId="ADAL" clId="{07ABAE78-42CB-4F5F-86C6-09ED37205619}" dt="2026-09-01T07:37:51.943" v="1870" actId="1076"/>
        <pc:sldMkLst>
          <pc:docMk/>
          <pc:sldMk cId="283287353" sldId="1536"/>
        </pc:sldMkLst>
        <pc:spChg chg="add mod">
          <ac:chgData name="Das, Gerarda" userId="dec061bf-56a5-47a0-b9f3-f749fe418ae6" providerId="ADAL" clId="{07ABAE78-42CB-4F5F-86C6-09ED37205619}" dt="2026-09-01T07:37:35.045" v="1868" actId="207"/>
          <ac:spMkLst>
            <pc:docMk/>
            <pc:sldMk cId="283287353" sldId="1536"/>
            <ac:spMk id="20" creationId="{6C749BE5-A46A-387C-8BC1-3D0F122F0AC6}"/>
          </ac:spMkLst>
        </pc:spChg>
        <pc:spChg chg="add mod">
          <ac:chgData name="Das, Gerarda" userId="dec061bf-56a5-47a0-b9f3-f749fe418ae6" providerId="ADAL" clId="{07ABAE78-42CB-4F5F-86C6-09ED37205619}" dt="2026-09-01T07:37:51.943" v="1870" actId="1076"/>
          <ac:spMkLst>
            <pc:docMk/>
            <pc:sldMk cId="283287353" sldId="1536"/>
            <ac:spMk id="23" creationId="{3229888D-D670-6A80-F099-875C363ACE3F}"/>
          </ac:spMkLst>
        </pc:spChg>
        <pc:spChg chg="mod">
          <ac:chgData name="Das, Gerarda" userId="dec061bf-56a5-47a0-b9f3-f749fe418ae6" providerId="ADAL" clId="{07ABAE78-42CB-4F5F-86C6-09ED37205619}" dt="2026-09-01T07:33:10.635" v="1536" actId="20577"/>
          <ac:spMkLst>
            <pc:docMk/>
            <pc:sldMk cId="283287353" sldId="1536"/>
            <ac:spMk id="33" creationId="{43B477F1-2E5B-840D-774D-3EBD2324E6B4}"/>
          </ac:spMkLst>
        </pc:spChg>
        <pc:spChg chg="mod">
          <ac:chgData name="Das, Gerarda" userId="dec061bf-56a5-47a0-b9f3-f749fe418ae6" providerId="ADAL" clId="{07ABAE78-42CB-4F5F-86C6-09ED37205619}" dt="2026-09-01T07:33:08.191" v="1534" actId="20577"/>
          <ac:spMkLst>
            <pc:docMk/>
            <pc:sldMk cId="283287353" sldId="1536"/>
            <ac:spMk id="34" creationId="{1B37DE92-8495-E780-BF6E-4A1F17D51FF7}"/>
          </ac:spMkLst>
        </pc:spChg>
        <pc:spChg chg="mod">
          <ac:chgData name="Das, Gerarda" userId="dec061bf-56a5-47a0-b9f3-f749fe418ae6" providerId="ADAL" clId="{07ABAE78-42CB-4F5F-86C6-09ED37205619}" dt="2026-09-01T07:36:28.672" v="1808" actId="20577"/>
          <ac:spMkLst>
            <pc:docMk/>
            <pc:sldMk cId="283287353" sldId="1536"/>
            <ac:spMk id="35" creationId="{06BB2EED-8AB9-AFC2-F1F9-B4383F8EA1B1}"/>
          </ac:spMkLst>
        </pc:spChg>
        <pc:spChg chg="mod">
          <ac:chgData name="Das, Gerarda" userId="dec061bf-56a5-47a0-b9f3-f749fe418ae6" providerId="ADAL" clId="{07ABAE78-42CB-4F5F-86C6-09ED37205619}" dt="2026-09-01T07:36:42.782" v="1856" actId="20577"/>
          <ac:spMkLst>
            <pc:docMk/>
            <pc:sldMk cId="283287353" sldId="1536"/>
            <ac:spMk id="36" creationId="{FC85361A-0A58-9CE6-22BE-158796309EC8}"/>
          </ac:spMkLst>
        </pc:spChg>
        <pc:picChg chg="add mod">
          <ac:chgData name="Das, Gerarda" userId="dec061bf-56a5-47a0-b9f3-f749fe418ae6" providerId="ADAL" clId="{07ABAE78-42CB-4F5F-86C6-09ED37205619}" dt="2026-09-01T07:37:22.982" v="1866" actId="1035"/>
          <ac:picMkLst>
            <pc:docMk/>
            <pc:sldMk cId="283287353" sldId="1536"/>
            <ac:picMk id="8" creationId="{7F4D6B57-CC61-75A7-DEE2-7A129558E62A}"/>
          </ac:picMkLst>
        </pc:picChg>
        <pc:picChg chg="del">
          <ac:chgData name="Das, Gerarda" userId="dec061bf-56a5-47a0-b9f3-f749fe418ae6" providerId="ADAL" clId="{07ABAE78-42CB-4F5F-86C6-09ED37205619}" dt="2026-09-01T07:33:25.041" v="1574" actId="478"/>
          <ac:picMkLst>
            <pc:docMk/>
            <pc:sldMk cId="283287353" sldId="1536"/>
            <ac:picMk id="9" creationId="{7E3D674D-7382-6138-06C6-2267E2850480}"/>
          </ac:picMkLst>
        </pc:picChg>
        <pc:picChg chg="add mod">
          <ac:chgData name="Das, Gerarda" userId="dec061bf-56a5-47a0-b9f3-f749fe418ae6" providerId="ADAL" clId="{07ABAE78-42CB-4F5F-86C6-09ED37205619}" dt="2026-09-01T07:37:22.982" v="1866" actId="1035"/>
          <ac:picMkLst>
            <pc:docMk/>
            <pc:sldMk cId="283287353" sldId="1536"/>
            <ac:picMk id="19" creationId="{EFBD6735-9C2C-C015-DD8D-AA2CA9663CFF}"/>
          </ac:picMkLst>
        </pc:picChg>
        <pc:picChg chg="del">
          <ac:chgData name="Das, Gerarda" userId="dec061bf-56a5-47a0-b9f3-f749fe418ae6" providerId="ADAL" clId="{07ABAE78-42CB-4F5F-86C6-09ED37205619}" dt="2026-09-01T07:33:25.988" v="1575" actId="478"/>
          <ac:picMkLst>
            <pc:docMk/>
            <pc:sldMk cId="283287353" sldId="1536"/>
            <ac:picMk id="24" creationId="{88FB9452-2950-DBFB-0F7A-97918A0D69B5}"/>
          </ac:picMkLst>
        </pc:picChg>
      </pc:sldChg>
      <pc:sldChg chg="addSp delSp modSp add mod">
        <pc:chgData name="Das, Gerarda" userId="dec061bf-56a5-47a0-b9f3-f749fe418ae6" providerId="ADAL" clId="{07ABAE78-42CB-4F5F-86C6-09ED37205619}" dt="2026-09-01T08:00:31.578" v="2185" actId="1076"/>
        <pc:sldMkLst>
          <pc:docMk/>
          <pc:sldMk cId="3775781959" sldId="1538"/>
        </pc:sldMkLst>
        <pc:spChg chg="mod">
          <ac:chgData name="Das, Gerarda" userId="dec061bf-56a5-47a0-b9f3-f749fe418ae6" providerId="ADAL" clId="{07ABAE78-42CB-4F5F-86C6-09ED37205619}" dt="2026-09-01T07:54:02.215" v="2169" actId="1076"/>
          <ac:spMkLst>
            <pc:docMk/>
            <pc:sldMk cId="3775781959" sldId="1538"/>
            <ac:spMk id="4" creationId="{0031E5AF-C1F6-2EBC-D0DC-A2ACDFD8F476}"/>
          </ac:spMkLst>
        </pc:spChg>
        <pc:spChg chg="mod">
          <ac:chgData name="Das, Gerarda" userId="dec061bf-56a5-47a0-b9f3-f749fe418ae6" providerId="ADAL" clId="{07ABAE78-42CB-4F5F-86C6-09ED37205619}" dt="2026-09-01T07:54:02.215" v="2169" actId="1076"/>
          <ac:spMkLst>
            <pc:docMk/>
            <pc:sldMk cId="3775781959" sldId="1538"/>
            <ac:spMk id="9" creationId="{BEC6A096-6A8E-4729-FACB-31C0BE32984C}"/>
          </ac:spMkLst>
        </pc:spChg>
        <pc:spChg chg="mod">
          <ac:chgData name="Das, Gerarda" userId="dec061bf-56a5-47a0-b9f3-f749fe418ae6" providerId="ADAL" clId="{07ABAE78-42CB-4F5F-86C6-09ED37205619}" dt="2026-09-01T07:54:02.215" v="2169" actId="1076"/>
          <ac:spMkLst>
            <pc:docMk/>
            <pc:sldMk cId="3775781959" sldId="1538"/>
            <ac:spMk id="10" creationId="{6EB09019-D675-698C-9EFC-8BF083C12352}"/>
          </ac:spMkLst>
        </pc:spChg>
        <pc:spChg chg="mod">
          <ac:chgData name="Das, Gerarda" userId="dec061bf-56a5-47a0-b9f3-f749fe418ae6" providerId="ADAL" clId="{07ABAE78-42CB-4F5F-86C6-09ED37205619}" dt="2026-09-01T07:54:02.215" v="2169" actId="1076"/>
          <ac:spMkLst>
            <pc:docMk/>
            <pc:sldMk cId="3775781959" sldId="1538"/>
            <ac:spMk id="11" creationId="{33FCCC12-1327-A283-4E89-9FC5E722B33A}"/>
          </ac:spMkLst>
        </pc:spChg>
        <pc:spChg chg="mod">
          <ac:chgData name="Das, Gerarda" userId="dec061bf-56a5-47a0-b9f3-f749fe418ae6" providerId="ADAL" clId="{07ABAE78-42CB-4F5F-86C6-09ED37205619}" dt="2026-09-01T07:49:21.223" v="2079" actId="20577"/>
          <ac:spMkLst>
            <pc:docMk/>
            <pc:sldMk cId="3775781959" sldId="1538"/>
            <ac:spMk id="12" creationId="{D9FC2522-A5DB-9E86-406E-09B226BB55A1}"/>
          </ac:spMkLst>
        </pc:spChg>
        <pc:spChg chg="mod">
          <ac:chgData name="Das, Gerarda" userId="dec061bf-56a5-47a0-b9f3-f749fe418ae6" providerId="ADAL" clId="{07ABAE78-42CB-4F5F-86C6-09ED37205619}" dt="2026-09-01T07:54:29.959" v="2176" actId="1076"/>
          <ac:spMkLst>
            <pc:docMk/>
            <pc:sldMk cId="3775781959" sldId="1538"/>
            <ac:spMk id="13" creationId="{1AA4C670-3F69-4C37-2EF1-0F11FDDFE875}"/>
          </ac:spMkLst>
        </pc:spChg>
        <pc:spChg chg="mod">
          <ac:chgData name="Das, Gerarda" userId="dec061bf-56a5-47a0-b9f3-f749fe418ae6" providerId="ADAL" clId="{07ABAE78-42CB-4F5F-86C6-09ED37205619}" dt="2026-09-01T07:53:44.428" v="2165" actId="1076"/>
          <ac:spMkLst>
            <pc:docMk/>
            <pc:sldMk cId="3775781959" sldId="1538"/>
            <ac:spMk id="14" creationId="{FA785F58-2F8E-1360-32C8-4701FD9D9B93}"/>
          </ac:spMkLst>
        </pc:spChg>
        <pc:spChg chg="mod">
          <ac:chgData name="Das, Gerarda" userId="dec061bf-56a5-47a0-b9f3-f749fe418ae6" providerId="ADAL" clId="{07ABAE78-42CB-4F5F-86C6-09ED37205619}" dt="2026-09-01T07:53:44.428" v="2165" actId="1076"/>
          <ac:spMkLst>
            <pc:docMk/>
            <pc:sldMk cId="3775781959" sldId="1538"/>
            <ac:spMk id="15" creationId="{02F6AB0E-8924-18B9-D78C-86D932FEFBD8}"/>
          </ac:spMkLst>
        </pc:spChg>
        <pc:spChg chg="mod">
          <ac:chgData name="Das, Gerarda" userId="dec061bf-56a5-47a0-b9f3-f749fe418ae6" providerId="ADAL" clId="{07ABAE78-42CB-4F5F-86C6-09ED37205619}" dt="2026-09-01T07:54:29.959" v="2176" actId="1076"/>
          <ac:spMkLst>
            <pc:docMk/>
            <pc:sldMk cId="3775781959" sldId="1538"/>
            <ac:spMk id="18" creationId="{E3FFA60B-C03A-8B59-9BEA-0D8205AE6B87}"/>
          </ac:spMkLst>
        </pc:spChg>
        <pc:spChg chg="mod">
          <ac:chgData name="Das, Gerarda" userId="dec061bf-56a5-47a0-b9f3-f749fe418ae6" providerId="ADAL" clId="{07ABAE78-42CB-4F5F-86C6-09ED37205619}" dt="2026-09-01T07:50:33.674" v="2089"/>
          <ac:spMkLst>
            <pc:docMk/>
            <pc:sldMk cId="3775781959" sldId="1538"/>
            <ac:spMk id="22" creationId="{D47896A0-14D5-8111-6E3D-07C51861E7CB}"/>
          </ac:spMkLst>
        </pc:spChg>
        <pc:spChg chg="add mod">
          <ac:chgData name="Das, Gerarda" userId="dec061bf-56a5-47a0-b9f3-f749fe418ae6" providerId="ADAL" clId="{07ABAE78-42CB-4F5F-86C6-09ED37205619}" dt="2026-09-01T07:53:47.614" v="2166" actId="1076"/>
          <ac:spMkLst>
            <pc:docMk/>
            <pc:sldMk cId="3775781959" sldId="1538"/>
            <ac:spMk id="23" creationId="{E9E0E77E-E592-84E4-0A38-CD2B12AAE1C1}"/>
          </ac:spMkLst>
        </pc:spChg>
        <pc:spChg chg="add mod">
          <ac:chgData name="Das, Gerarda" userId="dec061bf-56a5-47a0-b9f3-f749fe418ae6" providerId="ADAL" clId="{07ABAE78-42CB-4F5F-86C6-09ED37205619}" dt="2026-09-01T07:54:24.489" v="2175" actId="1076"/>
          <ac:spMkLst>
            <pc:docMk/>
            <pc:sldMk cId="3775781959" sldId="1538"/>
            <ac:spMk id="26" creationId="{856151F4-DA82-E8E8-F668-2D4FB0A7706C}"/>
          </ac:spMkLst>
        </pc:spChg>
        <pc:spChg chg="add mod">
          <ac:chgData name="Das, Gerarda" userId="dec061bf-56a5-47a0-b9f3-f749fe418ae6" providerId="ADAL" clId="{07ABAE78-42CB-4F5F-86C6-09ED37205619}" dt="2026-09-01T07:54:24.489" v="2175" actId="1076"/>
          <ac:spMkLst>
            <pc:docMk/>
            <pc:sldMk cId="3775781959" sldId="1538"/>
            <ac:spMk id="31" creationId="{108F091E-BD5D-86AB-7F96-6CB58CB807ED}"/>
          </ac:spMkLst>
        </pc:spChg>
        <pc:grpChg chg="add mod">
          <ac:chgData name="Das, Gerarda" userId="dec061bf-56a5-47a0-b9f3-f749fe418ae6" providerId="ADAL" clId="{07ABAE78-42CB-4F5F-86C6-09ED37205619}" dt="2026-09-01T07:54:08.563" v="2171" actId="1076"/>
          <ac:grpSpMkLst>
            <pc:docMk/>
            <pc:sldMk cId="3775781959" sldId="1538"/>
            <ac:grpSpMk id="16" creationId="{8039F57F-80F2-066A-B33B-1619AB8F24BF}"/>
          </ac:grpSpMkLst>
        </pc:grpChg>
        <pc:picChg chg="mod">
          <ac:chgData name="Das, Gerarda" userId="dec061bf-56a5-47a0-b9f3-f749fe418ae6" providerId="ADAL" clId="{07ABAE78-42CB-4F5F-86C6-09ED37205619}" dt="2026-09-01T07:50:33.674" v="2089"/>
          <ac:picMkLst>
            <pc:docMk/>
            <pc:sldMk cId="3775781959" sldId="1538"/>
            <ac:picMk id="17" creationId="{DDC9F877-F989-5205-217D-43E09A32F593}"/>
          </ac:picMkLst>
        </pc:picChg>
        <pc:picChg chg="del">
          <ac:chgData name="Das, Gerarda" userId="dec061bf-56a5-47a0-b9f3-f749fe418ae6" providerId="ADAL" clId="{07ABAE78-42CB-4F5F-86C6-09ED37205619}" dt="2026-09-01T07:50:16.358" v="2086" actId="478"/>
          <ac:picMkLst>
            <pc:docMk/>
            <pc:sldMk cId="3775781959" sldId="1538"/>
            <ac:picMk id="24" creationId="{5C9D87B3-C0D8-7FC7-6326-C1AC85903D7C}"/>
          </ac:picMkLst>
        </pc:picChg>
        <pc:picChg chg="del">
          <ac:chgData name="Das, Gerarda" userId="dec061bf-56a5-47a0-b9f3-f749fe418ae6" providerId="ADAL" clId="{07ABAE78-42CB-4F5F-86C6-09ED37205619}" dt="2026-09-01T07:50:16.928" v="2087" actId="478"/>
          <ac:picMkLst>
            <pc:docMk/>
            <pc:sldMk cId="3775781959" sldId="1538"/>
            <ac:picMk id="28" creationId="{980EA112-21EE-89CD-EC63-C8A85CA4EAD8}"/>
          </ac:picMkLst>
        </pc:picChg>
        <pc:picChg chg="del">
          <ac:chgData name="Das, Gerarda" userId="dec061bf-56a5-47a0-b9f3-f749fe418ae6" providerId="ADAL" clId="{07ABAE78-42CB-4F5F-86C6-09ED37205619}" dt="2026-09-01T07:49:03.624" v="2067" actId="478"/>
          <ac:picMkLst>
            <pc:docMk/>
            <pc:sldMk cId="3775781959" sldId="1538"/>
            <ac:picMk id="34" creationId="{5064AF29-96BA-F00A-FF92-2C2768D2713B}"/>
          </ac:picMkLst>
        </pc:picChg>
        <pc:picChg chg="add mod">
          <ac:chgData name="Das, Gerarda" userId="dec061bf-56a5-47a0-b9f3-f749fe418ae6" providerId="ADAL" clId="{07ABAE78-42CB-4F5F-86C6-09ED37205619}" dt="2026-09-01T08:00:31.578" v="2185" actId="1076"/>
          <ac:picMkLst>
            <pc:docMk/>
            <pc:sldMk cId="3775781959" sldId="1538"/>
            <ac:picMk id="37" creationId="{3D0CDD6C-199E-8260-6065-9E48C43A4948}"/>
          </ac:picMkLst>
        </pc:picChg>
        <pc:cxnChg chg="mod">
          <ac:chgData name="Das, Gerarda" userId="dec061bf-56a5-47a0-b9f3-f749fe418ae6" providerId="ADAL" clId="{07ABAE78-42CB-4F5F-86C6-09ED37205619}" dt="2026-09-01T07:54:06.740" v="2170" actId="1076"/>
          <ac:cxnSpMkLst>
            <pc:docMk/>
            <pc:sldMk cId="3775781959" sldId="1538"/>
            <ac:cxnSpMk id="21" creationId="{7A1337E1-2864-5301-AA3E-40E6AC9AED9F}"/>
          </ac:cxnSpMkLst>
        </pc:cxnChg>
        <pc:cxnChg chg="mod">
          <ac:chgData name="Das, Gerarda" userId="dec061bf-56a5-47a0-b9f3-f749fe418ae6" providerId="ADAL" clId="{07ABAE78-42CB-4F5F-86C6-09ED37205619}" dt="2026-09-01T07:54:36.803" v="2179" actId="14100"/>
          <ac:cxnSpMkLst>
            <pc:docMk/>
            <pc:sldMk cId="3775781959" sldId="1538"/>
            <ac:cxnSpMk id="27" creationId="{F3168EE3-1F35-6472-1872-CEB9CC9D4790}"/>
          </ac:cxnSpMkLst>
        </pc:cxnChg>
        <pc:cxnChg chg="mod">
          <ac:chgData name="Das, Gerarda" userId="dec061bf-56a5-47a0-b9f3-f749fe418ae6" providerId="ADAL" clId="{07ABAE78-42CB-4F5F-86C6-09ED37205619}" dt="2026-09-01T07:53:49.759" v="2167" actId="1076"/>
          <ac:cxnSpMkLst>
            <pc:docMk/>
            <pc:sldMk cId="3775781959" sldId="1538"/>
            <ac:cxnSpMk id="29" creationId="{846D7778-0EDA-1128-63C6-1B5C0DBDC2F3}"/>
          </ac:cxnSpMkLst>
        </pc:cxnChg>
      </pc:sldChg>
      <pc:sldChg chg="add del">
        <pc:chgData name="Das, Gerarda" userId="dec061bf-56a5-47a0-b9f3-f749fe418ae6" providerId="ADAL" clId="{07ABAE78-42CB-4F5F-86C6-09ED37205619}" dt="2026-09-01T07:49:39.868" v="2081" actId="47"/>
        <pc:sldMkLst>
          <pc:docMk/>
          <pc:sldMk cId="796774861" sldId="1539"/>
        </pc:sldMkLst>
      </pc:sldChg>
    </pc:docChg>
  </pc:docChgLst>
  <pc:docChgLst>
    <pc:chgData name="Duijf, Antoinette" userId="80426808-569e-4360-acb0-e5a6dc4b8ad2" providerId="ADAL" clId="{00582A34-8C2B-428E-B5DC-339D12EFD4B8}"/>
    <pc:docChg chg="undo custSel addSld delSld modSld sldOrd modSection">
      <pc:chgData name="Duijf, Antoinette" userId="80426808-569e-4360-acb0-e5a6dc4b8ad2" providerId="ADAL" clId="{00582A34-8C2B-428E-B5DC-339D12EFD4B8}" dt="2026-09-01T08:32:08.286" v="2439" actId="20577"/>
      <pc:docMkLst>
        <pc:docMk/>
      </pc:docMkLst>
      <pc:sldChg chg="modNotesTx">
        <pc:chgData name="Duijf, Antoinette" userId="80426808-569e-4360-acb0-e5a6dc4b8ad2" providerId="ADAL" clId="{00582A34-8C2B-428E-B5DC-339D12EFD4B8}" dt="2026-09-01T06:34:23.660" v="26" actId="20577"/>
        <pc:sldMkLst>
          <pc:docMk/>
          <pc:sldMk cId="323006580" sldId="548"/>
        </pc:sldMkLst>
      </pc:sldChg>
      <pc:sldChg chg="modSp mod">
        <pc:chgData name="Duijf, Antoinette" userId="80426808-569e-4360-acb0-e5a6dc4b8ad2" providerId="ADAL" clId="{00582A34-8C2B-428E-B5DC-339D12EFD4B8}" dt="2026-09-01T06:34:11.774" v="1" actId="20577"/>
        <pc:sldMkLst>
          <pc:docMk/>
          <pc:sldMk cId="2189114603" sldId="1437"/>
        </pc:sldMkLst>
        <pc:spChg chg="mod">
          <ac:chgData name="Duijf, Antoinette" userId="80426808-569e-4360-acb0-e5a6dc4b8ad2" providerId="ADAL" clId="{00582A34-8C2B-428E-B5DC-339D12EFD4B8}" dt="2026-09-01T06:34:11.774" v="1" actId="20577"/>
          <ac:spMkLst>
            <pc:docMk/>
            <pc:sldMk cId="2189114603" sldId="1437"/>
            <ac:spMk id="3" creationId="{00000000-0000-0000-0000-000000000000}"/>
          </ac:spMkLst>
        </pc:spChg>
      </pc:sldChg>
      <pc:sldChg chg="modNotesTx">
        <pc:chgData name="Duijf, Antoinette" userId="80426808-569e-4360-acb0-e5a6dc4b8ad2" providerId="ADAL" clId="{00582A34-8C2B-428E-B5DC-339D12EFD4B8}" dt="2026-09-01T07:30:32.390" v="1652" actId="20577"/>
        <pc:sldMkLst>
          <pc:docMk/>
          <pc:sldMk cId="3852907103" sldId="1460"/>
        </pc:sldMkLst>
      </pc:sldChg>
      <pc:sldChg chg="modNotesTx">
        <pc:chgData name="Duijf, Antoinette" userId="80426808-569e-4360-acb0-e5a6dc4b8ad2" providerId="ADAL" clId="{00582A34-8C2B-428E-B5DC-339D12EFD4B8}" dt="2026-09-01T07:31:24.259" v="1688" actId="6549"/>
        <pc:sldMkLst>
          <pc:docMk/>
          <pc:sldMk cId="4207872812" sldId="1475"/>
        </pc:sldMkLst>
      </pc:sldChg>
      <pc:sldChg chg="modNotesTx">
        <pc:chgData name="Duijf, Antoinette" userId="80426808-569e-4360-acb0-e5a6dc4b8ad2" providerId="ADAL" clId="{00582A34-8C2B-428E-B5DC-339D12EFD4B8}" dt="2026-09-01T07:31:22.617" v="1686" actId="20577"/>
        <pc:sldMkLst>
          <pc:docMk/>
          <pc:sldMk cId="2452007587" sldId="1476"/>
        </pc:sldMkLst>
      </pc:sldChg>
      <pc:sldChg chg="ord modNotesTx">
        <pc:chgData name="Duijf, Antoinette" userId="80426808-569e-4360-acb0-e5a6dc4b8ad2" providerId="ADAL" clId="{00582A34-8C2B-428E-B5DC-339D12EFD4B8}" dt="2026-09-01T07:36:50.679" v="1816" actId="20578"/>
        <pc:sldMkLst>
          <pc:docMk/>
          <pc:sldMk cId="2709048002" sldId="1477"/>
        </pc:sldMkLst>
      </pc:sldChg>
      <pc:sldChg chg="addSp delSp modSp mod modNotesTx">
        <pc:chgData name="Duijf, Antoinette" userId="80426808-569e-4360-acb0-e5a6dc4b8ad2" providerId="ADAL" clId="{00582A34-8C2B-428E-B5DC-339D12EFD4B8}" dt="2026-09-01T08:10:05.009" v="2375" actId="1582"/>
        <pc:sldMkLst>
          <pc:docMk/>
          <pc:sldMk cId="4074911733" sldId="1478"/>
        </pc:sldMkLst>
        <pc:spChg chg="add del mod">
          <ac:chgData name="Duijf, Antoinette" userId="80426808-569e-4360-acb0-e5a6dc4b8ad2" providerId="ADAL" clId="{00582A34-8C2B-428E-B5DC-339D12EFD4B8}" dt="2026-09-01T07:44:57.851" v="1823" actId="478"/>
          <ac:spMkLst>
            <pc:docMk/>
            <pc:sldMk cId="4074911733" sldId="1478"/>
            <ac:spMk id="2" creationId="{D453C1A5-2D1D-AF8E-EA7E-15B6DC516116}"/>
          </ac:spMkLst>
        </pc:spChg>
        <pc:grpChg chg="add del mod">
          <ac:chgData name="Duijf, Antoinette" userId="80426808-569e-4360-acb0-e5a6dc4b8ad2" providerId="ADAL" clId="{00582A34-8C2B-428E-B5DC-339D12EFD4B8}" dt="2026-09-01T08:09:40.143" v="2370" actId="478"/>
          <ac:grpSpMkLst>
            <pc:docMk/>
            <pc:sldMk cId="4074911733" sldId="1478"/>
            <ac:grpSpMk id="12" creationId="{02297F42-D68B-2C19-F6CF-070FF5DC78B5}"/>
          </ac:grpSpMkLst>
        </pc:grpChg>
        <pc:picChg chg="add mod">
          <ac:chgData name="Duijf, Antoinette" userId="80426808-569e-4360-acb0-e5a6dc4b8ad2" providerId="ADAL" clId="{00582A34-8C2B-428E-B5DC-339D12EFD4B8}" dt="2026-09-01T08:09:26.013" v="2366" actId="1076"/>
          <ac:picMkLst>
            <pc:docMk/>
            <pc:sldMk cId="4074911733" sldId="1478"/>
            <ac:picMk id="4" creationId="{ABE6EF38-0B0A-9D89-EC34-C8C71FC07396}"/>
          </ac:picMkLst>
        </pc:picChg>
        <pc:picChg chg="add mod">
          <ac:chgData name="Duijf, Antoinette" userId="80426808-569e-4360-acb0-e5a6dc4b8ad2" providerId="ADAL" clId="{00582A34-8C2B-428E-B5DC-339D12EFD4B8}" dt="2026-09-01T07:46:04.975" v="1838" actId="164"/>
          <ac:picMkLst>
            <pc:docMk/>
            <pc:sldMk cId="4074911733" sldId="1478"/>
            <ac:picMk id="7" creationId="{5491F573-1B00-80DC-6DBA-E6CFA3461EF2}"/>
          </ac:picMkLst>
        </pc:picChg>
        <pc:picChg chg="add del mod">
          <ac:chgData name="Duijf, Antoinette" userId="80426808-569e-4360-acb0-e5a6dc4b8ad2" providerId="ADAL" clId="{00582A34-8C2B-428E-B5DC-339D12EFD4B8}" dt="2026-09-01T07:45:44.583" v="1832" actId="478"/>
          <ac:picMkLst>
            <pc:docMk/>
            <pc:sldMk cId="4074911733" sldId="1478"/>
            <ac:picMk id="9" creationId="{CCF5F1C2-8CD0-D5E0-6255-1864BDC42101}"/>
          </ac:picMkLst>
        </pc:picChg>
        <pc:picChg chg="add mod">
          <ac:chgData name="Duijf, Antoinette" userId="80426808-569e-4360-acb0-e5a6dc4b8ad2" providerId="ADAL" clId="{00582A34-8C2B-428E-B5DC-339D12EFD4B8}" dt="2026-09-01T07:46:04.975" v="1838" actId="164"/>
          <ac:picMkLst>
            <pc:docMk/>
            <pc:sldMk cId="4074911733" sldId="1478"/>
            <ac:picMk id="11" creationId="{BAAB5D16-A096-604E-BA39-2110E194833D}"/>
          </ac:picMkLst>
        </pc:picChg>
        <pc:picChg chg="add mod">
          <ac:chgData name="Duijf, Antoinette" userId="80426808-569e-4360-acb0-e5a6dc4b8ad2" providerId="ADAL" clId="{00582A34-8C2B-428E-B5DC-339D12EFD4B8}" dt="2026-09-01T08:09:52.433" v="2373" actId="1076"/>
          <ac:picMkLst>
            <pc:docMk/>
            <pc:sldMk cId="4074911733" sldId="1478"/>
            <ac:picMk id="14" creationId="{9E7E0F71-2BE9-EE7C-B927-FD6E22ECC437}"/>
          </ac:picMkLst>
        </pc:picChg>
        <pc:picChg chg="add mod">
          <ac:chgData name="Duijf, Antoinette" userId="80426808-569e-4360-acb0-e5a6dc4b8ad2" providerId="ADAL" clId="{00582A34-8C2B-428E-B5DC-339D12EFD4B8}" dt="2026-09-01T08:09:49.292" v="2372" actId="1076"/>
          <ac:picMkLst>
            <pc:docMk/>
            <pc:sldMk cId="4074911733" sldId="1478"/>
            <ac:picMk id="16" creationId="{9473C4E4-D25C-E4B3-9404-EFDAAFE51F84}"/>
          </ac:picMkLst>
        </pc:picChg>
        <pc:cxnChg chg="add mod">
          <ac:chgData name="Duijf, Antoinette" userId="80426808-569e-4360-acb0-e5a6dc4b8ad2" providerId="ADAL" clId="{00582A34-8C2B-428E-B5DC-339D12EFD4B8}" dt="2026-09-01T08:10:05.009" v="2375" actId="1582"/>
          <ac:cxnSpMkLst>
            <pc:docMk/>
            <pc:sldMk cId="4074911733" sldId="1478"/>
            <ac:cxnSpMk id="18" creationId="{B0DD9AE0-1863-53A8-7D77-369A4E968F3E}"/>
          </ac:cxnSpMkLst>
        </pc:cxnChg>
      </pc:sldChg>
      <pc:sldChg chg="modNotesTx">
        <pc:chgData name="Duijf, Antoinette" userId="80426808-569e-4360-acb0-e5a6dc4b8ad2" providerId="ADAL" clId="{00582A34-8C2B-428E-B5DC-339D12EFD4B8}" dt="2026-09-01T07:32:23.389" v="1703" actId="20577"/>
        <pc:sldMkLst>
          <pc:docMk/>
          <pc:sldMk cId="4210467006" sldId="1479"/>
        </pc:sldMkLst>
      </pc:sldChg>
      <pc:sldChg chg="addSp delSp modSp mod modNotesTx">
        <pc:chgData name="Duijf, Antoinette" userId="80426808-569e-4360-acb0-e5a6dc4b8ad2" providerId="ADAL" clId="{00582A34-8C2B-428E-B5DC-339D12EFD4B8}" dt="2026-09-01T07:28:25.971" v="1576" actId="1076"/>
        <pc:sldMkLst>
          <pc:docMk/>
          <pc:sldMk cId="1487044012" sldId="1480"/>
        </pc:sldMkLst>
        <pc:spChg chg="add del mod">
          <ac:chgData name="Duijf, Antoinette" userId="80426808-569e-4360-acb0-e5a6dc4b8ad2" providerId="ADAL" clId="{00582A34-8C2B-428E-B5DC-339D12EFD4B8}" dt="2026-09-01T07:25:29.941" v="1524" actId="478"/>
          <ac:spMkLst>
            <pc:docMk/>
            <pc:sldMk cId="1487044012" sldId="1480"/>
            <ac:spMk id="4" creationId="{30E0B422-147A-6AF3-C155-27338ABF48AB}"/>
          </ac:spMkLst>
        </pc:spChg>
        <pc:spChg chg="add mod">
          <ac:chgData name="Duijf, Antoinette" userId="80426808-569e-4360-acb0-e5a6dc4b8ad2" providerId="ADAL" clId="{00582A34-8C2B-428E-B5DC-339D12EFD4B8}" dt="2026-09-01T07:26:40.764" v="1571" actId="1076"/>
          <ac:spMkLst>
            <pc:docMk/>
            <pc:sldMk cId="1487044012" sldId="1480"/>
            <ac:spMk id="8" creationId="{188D819E-0DD8-8616-413A-C6F9C2D8C8FF}"/>
          </ac:spMkLst>
        </pc:spChg>
        <pc:picChg chg="add del mod">
          <ac:chgData name="Duijf, Antoinette" userId="80426808-569e-4360-acb0-e5a6dc4b8ad2" providerId="ADAL" clId="{00582A34-8C2B-428E-B5DC-339D12EFD4B8}" dt="2026-09-01T07:25:28.753" v="1523" actId="478"/>
          <ac:picMkLst>
            <pc:docMk/>
            <pc:sldMk cId="1487044012" sldId="1480"/>
            <ac:picMk id="3" creationId="{1063B277-49ED-DB57-F863-241FCF04C8D3}"/>
          </ac:picMkLst>
        </pc:picChg>
        <pc:picChg chg="add del mod">
          <ac:chgData name="Duijf, Antoinette" userId="80426808-569e-4360-acb0-e5a6dc4b8ad2" providerId="ADAL" clId="{00582A34-8C2B-428E-B5DC-339D12EFD4B8}" dt="2026-09-01T07:26:59.751" v="1572" actId="478"/>
          <ac:picMkLst>
            <pc:docMk/>
            <pc:sldMk cId="1487044012" sldId="1480"/>
            <ac:picMk id="7" creationId="{A1499472-87A8-DB4C-0F1C-5EFA90AF8DC6}"/>
          </ac:picMkLst>
        </pc:picChg>
        <pc:picChg chg="add mod ord">
          <ac:chgData name="Duijf, Antoinette" userId="80426808-569e-4360-acb0-e5a6dc4b8ad2" providerId="ADAL" clId="{00582A34-8C2B-428E-B5DC-339D12EFD4B8}" dt="2026-09-01T07:28:25.971" v="1576" actId="1076"/>
          <ac:picMkLst>
            <pc:docMk/>
            <pc:sldMk cId="1487044012" sldId="1480"/>
            <ac:picMk id="10" creationId="{83BD731B-322E-024E-1863-1B701EF9789E}"/>
          </ac:picMkLst>
        </pc:picChg>
      </pc:sldChg>
      <pc:sldChg chg="modNotesTx">
        <pc:chgData name="Duijf, Antoinette" userId="80426808-569e-4360-acb0-e5a6dc4b8ad2" providerId="ADAL" clId="{00582A34-8C2B-428E-B5DC-339D12EFD4B8}" dt="2026-09-01T07:48:17.513" v="1936" actId="20577"/>
        <pc:sldMkLst>
          <pc:docMk/>
          <pc:sldMk cId="1201727269" sldId="1482"/>
        </pc:sldMkLst>
      </pc:sldChg>
      <pc:sldChg chg="modNotesTx">
        <pc:chgData name="Duijf, Antoinette" userId="80426808-569e-4360-acb0-e5a6dc4b8ad2" providerId="ADAL" clId="{00582A34-8C2B-428E-B5DC-339D12EFD4B8}" dt="2026-09-01T07:31:10.922" v="1680" actId="20577"/>
        <pc:sldMkLst>
          <pc:docMk/>
          <pc:sldMk cId="2967928418" sldId="1511"/>
        </pc:sldMkLst>
      </pc:sldChg>
      <pc:sldChg chg="del">
        <pc:chgData name="Duijf, Antoinette" userId="80426808-569e-4360-acb0-e5a6dc4b8ad2" providerId="ADAL" clId="{00582A34-8C2B-428E-B5DC-339D12EFD4B8}" dt="2026-09-01T08:31:46.584" v="2378" actId="47"/>
        <pc:sldMkLst>
          <pc:docMk/>
          <pc:sldMk cId="1594331871" sldId="1512"/>
        </pc:sldMkLst>
      </pc:sldChg>
      <pc:sldChg chg="modSp add del mod">
        <pc:chgData name="Duijf, Antoinette" userId="80426808-569e-4360-acb0-e5a6dc4b8ad2" providerId="ADAL" clId="{00582A34-8C2B-428E-B5DC-339D12EFD4B8}" dt="2026-09-01T06:49:14.069" v="458" actId="47"/>
        <pc:sldMkLst>
          <pc:docMk/>
          <pc:sldMk cId="1085736281" sldId="1514"/>
        </pc:sldMkLst>
        <pc:picChg chg="mod">
          <ac:chgData name="Duijf, Antoinette" userId="80426808-569e-4360-acb0-e5a6dc4b8ad2" providerId="ADAL" clId="{00582A34-8C2B-428E-B5DC-339D12EFD4B8}" dt="2026-09-01T06:47:50.019" v="442" actId="1076"/>
          <ac:picMkLst>
            <pc:docMk/>
            <pc:sldMk cId="1085736281" sldId="1514"/>
            <ac:picMk id="6" creationId="{084CB944-C30F-C086-5970-F0948259F15A}"/>
          </ac:picMkLst>
        </pc:picChg>
      </pc:sldChg>
      <pc:sldChg chg="addSp delSp modSp mod ord modNotesTx">
        <pc:chgData name="Duijf, Antoinette" userId="80426808-569e-4360-acb0-e5a6dc4b8ad2" providerId="ADAL" clId="{00582A34-8C2B-428E-B5DC-339D12EFD4B8}" dt="2026-09-01T08:32:08.286" v="2439" actId="20577"/>
        <pc:sldMkLst>
          <pc:docMk/>
          <pc:sldMk cId="3112181829" sldId="1515"/>
        </pc:sldMkLst>
        <pc:spChg chg="mod">
          <ac:chgData name="Duijf, Antoinette" userId="80426808-569e-4360-acb0-e5a6dc4b8ad2" providerId="ADAL" clId="{00582A34-8C2B-428E-B5DC-339D12EFD4B8}" dt="2026-09-01T07:56:31.718" v="2131" actId="14100"/>
          <ac:spMkLst>
            <pc:docMk/>
            <pc:sldMk cId="3112181829" sldId="1515"/>
            <ac:spMk id="4" creationId="{D36CDCC8-D80A-3CA3-9903-EC310613197D}"/>
          </ac:spMkLst>
        </pc:spChg>
        <pc:spChg chg="del mod">
          <ac:chgData name="Duijf, Antoinette" userId="80426808-569e-4360-acb0-e5a6dc4b8ad2" providerId="ADAL" clId="{00582A34-8C2B-428E-B5DC-339D12EFD4B8}" dt="2026-09-01T08:04:40.071" v="2305" actId="478"/>
          <ac:spMkLst>
            <pc:docMk/>
            <pc:sldMk cId="3112181829" sldId="1515"/>
            <ac:spMk id="12" creationId="{E2476A93-B8D4-4E44-87FD-AFF601B2337C}"/>
          </ac:spMkLst>
        </pc:spChg>
        <pc:spChg chg="mod">
          <ac:chgData name="Duijf, Antoinette" userId="80426808-569e-4360-acb0-e5a6dc4b8ad2" providerId="ADAL" clId="{00582A34-8C2B-428E-B5DC-339D12EFD4B8}" dt="2026-09-01T08:05:17.877" v="2314" actId="1076"/>
          <ac:spMkLst>
            <pc:docMk/>
            <pc:sldMk cId="3112181829" sldId="1515"/>
            <ac:spMk id="13" creationId="{4985FF45-EE56-11C3-E0CC-6BBB359031C0}"/>
          </ac:spMkLst>
        </pc:spChg>
        <pc:spChg chg="del">
          <ac:chgData name="Duijf, Antoinette" userId="80426808-569e-4360-acb0-e5a6dc4b8ad2" providerId="ADAL" clId="{00582A34-8C2B-428E-B5DC-339D12EFD4B8}" dt="2026-09-01T08:04:44.481" v="2310" actId="478"/>
          <ac:spMkLst>
            <pc:docMk/>
            <pc:sldMk cId="3112181829" sldId="1515"/>
            <ac:spMk id="14" creationId="{B7594A3B-3117-84CE-C300-FB96E5ED269D}"/>
          </ac:spMkLst>
        </pc:spChg>
        <pc:spChg chg="add del mod">
          <ac:chgData name="Duijf, Antoinette" userId="80426808-569e-4360-acb0-e5a6dc4b8ad2" providerId="ADAL" clId="{00582A34-8C2B-428E-B5DC-339D12EFD4B8}" dt="2026-09-01T08:04:43.942" v="2309" actId="478"/>
          <ac:spMkLst>
            <pc:docMk/>
            <pc:sldMk cId="3112181829" sldId="1515"/>
            <ac:spMk id="15" creationId="{6EA1F8B7-D4BC-D8B0-E6FD-F33ECB45A1DD}"/>
          </ac:spMkLst>
        </pc:spChg>
        <pc:spChg chg="mod">
          <ac:chgData name="Duijf, Antoinette" userId="80426808-569e-4360-acb0-e5a6dc4b8ad2" providerId="ADAL" clId="{00582A34-8C2B-428E-B5DC-339D12EFD4B8}" dt="2026-09-01T08:05:17.877" v="2314" actId="1076"/>
          <ac:spMkLst>
            <pc:docMk/>
            <pc:sldMk cId="3112181829" sldId="1515"/>
            <ac:spMk id="16" creationId="{F53F294D-65CC-23A5-E4A1-B2132FCF814C}"/>
          </ac:spMkLst>
        </pc:spChg>
        <pc:spChg chg="mod">
          <ac:chgData name="Duijf, Antoinette" userId="80426808-569e-4360-acb0-e5a6dc4b8ad2" providerId="ADAL" clId="{00582A34-8C2B-428E-B5DC-339D12EFD4B8}" dt="2026-09-01T08:05:17.877" v="2314" actId="1076"/>
          <ac:spMkLst>
            <pc:docMk/>
            <pc:sldMk cId="3112181829" sldId="1515"/>
            <ac:spMk id="17" creationId="{AB86235B-CBC0-F9DB-29F4-F23367831B1B}"/>
          </ac:spMkLst>
        </pc:spChg>
        <pc:spChg chg="mod">
          <ac:chgData name="Duijf, Antoinette" userId="80426808-569e-4360-acb0-e5a6dc4b8ad2" providerId="ADAL" clId="{00582A34-8C2B-428E-B5DC-339D12EFD4B8}" dt="2026-09-01T08:05:22.613" v="2315" actId="1076"/>
          <ac:spMkLst>
            <pc:docMk/>
            <pc:sldMk cId="3112181829" sldId="1515"/>
            <ac:spMk id="18" creationId="{85D7DD60-F4AA-AD34-A265-146B167D02FE}"/>
          </ac:spMkLst>
        </pc:spChg>
        <pc:spChg chg="del">
          <ac:chgData name="Duijf, Antoinette" userId="80426808-569e-4360-acb0-e5a6dc4b8ad2" providerId="ADAL" clId="{00582A34-8C2B-428E-B5DC-339D12EFD4B8}" dt="2026-09-01T08:04:43.325" v="2308" actId="478"/>
          <ac:spMkLst>
            <pc:docMk/>
            <pc:sldMk cId="3112181829" sldId="1515"/>
            <ac:spMk id="19" creationId="{40542B69-6D97-5F24-63E3-ABE36EA69A27}"/>
          </ac:spMkLst>
        </pc:spChg>
        <pc:spChg chg="del">
          <ac:chgData name="Duijf, Antoinette" userId="80426808-569e-4360-acb0-e5a6dc4b8ad2" providerId="ADAL" clId="{00582A34-8C2B-428E-B5DC-339D12EFD4B8}" dt="2026-09-01T08:06:31.352" v="2329" actId="478"/>
          <ac:spMkLst>
            <pc:docMk/>
            <pc:sldMk cId="3112181829" sldId="1515"/>
            <ac:spMk id="26" creationId="{46708F03-802B-2619-05D8-C00D7D8E2CF2}"/>
          </ac:spMkLst>
        </pc:spChg>
        <pc:spChg chg="add del mod">
          <ac:chgData name="Duijf, Antoinette" userId="80426808-569e-4360-acb0-e5a6dc4b8ad2" providerId="ADAL" clId="{00582A34-8C2B-428E-B5DC-339D12EFD4B8}" dt="2026-09-01T08:06:29.625" v="2327" actId="478"/>
          <ac:spMkLst>
            <pc:docMk/>
            <pc:sldMk cId="3112181829" sldId="1515"/>
            <ac:spMk id="29" creationId="{C25F270E-4588-2278-D023-CD1DBA964B89}"/>
          </ac:spMkLst>
        </pc:spChg>
        <pc:grpChg chg="add del mod">
          <ac:chgData name="Duijf, Antoinette" userId="80426808-569e-4360-acb0-e5a6dc4b8ad2" providerId="ADAL" clId="{00582A34-8C2B-428E-B5DC-339D12EFD4B8}" dt="2026-09-01T08:06:07.127" v="2320" actId="478"/>
          <ac:grpSpMkLst>
            <pc:docMk/>
            <pc:sldMk cId="3112181829" sldId="1515"/>
            <ac:grpSpMk id="10" creationId="{7856095E-F295-A39C-BFAB-3B269C20141D}"/>
          </ac:grpSpMkLst>
        </pc:grpChg>
        <pc:grpChg chg="add mod">
          <ac:chgData name="Duijf, Antoinette" userId="80426808-569e-4360-acb0-e5a6dc4b8ad2" providerId="ADAL" clId="{00582A34-8C2B-428E-B5DC-339D12EFD4B8}" dt="2026-09-01T08:06:19.617" v="2326" actId="14100"/>
          <ac:grpSpMkLst>
            <pc:docMk/>
            <pc:sldMk cId="3112181829" sldId="1515"/>
            <ac:grpSpMk id="33" creationId="{95EB8E80-00F2-1195-2704-B88AE7296BF8}"/>
          </ac:grpSpMkLst>
        </pc:grpChg>
        <pc:picChg chg="add mod">
          <ac:chgData name="Duijf, Antoinette" userId="80426808-569e-4360-acb0-e5a6dc4b8ad2" providerId="ADAL" clId="{00582A34-8C2B-428E-B5DC-339D12EFD4B8}" dt="2026-09-01T08:09:10.453" v="2365" actId="196"/>
          <ac:picMkLst>
            <pc:docMk/>
            <pc:sldMk cId="3112181829" sldId="1515"/>
            <ac:picMk id="9" creationId="{379CB6B3-BCB3-A597-A923-D681AB5EDE7F}"/>
          </ac:picMkLst>
        </pc:picChg>
        <pc:picChg chg="del mod topLvl">
          <ac:chgData name="Duijf, Antoinette" userId="80426808-569e-4360-acb0-e5a6dc4b8ad2" providerId="ADAL" clId="{00582A34-8C2B-428E-B5DC-339D12EFD4B8}" dt="2026-09-01T08:06:07.127" v="2320" actId="478"/>
          <ac:picMkLst>
            <pc:docMk/>
            <pc:sldMk cId="3112181829" sldId="1515"/>
            <ac:picMk id="11" creationId="{5492FE6E-7284-A656-5A3C-892A866A53D3}"/>
          </ac:picMkLst>
        </pc:picChg>
        <pc:picChg chg="del mod topLvl">
          <ac:chgData name="Duijf, Antoinette" userId="80426808-569e-4360-acb0-e5a6dc4b8ad2" providerId="ADAL" clId="{00582A34-8C2B-428E-B5DC-339D12EFD4B8}" dt="2026-09-01T08:06:09.958" v="2321" actId="478"/>
          <ac:picMkLst>
            <pc:docMk/>
            <pc:sldMk cId="3112181829" sldId="1515"/>
            <ac:picMk id="24" creationId="{010F4DBC-14F9-3755-DDA8-17A283851274}"/>
          </ac:picMkLst>
        </pc:picChg>
        <pc:picChg chg="add mod">
          <ac:chgData name="Duijf, Antoinette" userId="80426808-569e-4360-acb0-e5a6dc4b8ad2" providerId="ADAL" clId="{00582A34-8C2B-428E-B5DC-339D12EFD4B8}" dt="2026-09-01T08:05:39.061" v="2318" actId="1076"/>
          <ac:picMkLst>
            <pc:docMk/>
            <pc:sldMk cId="3112181829" sldId="1515"/>
            <ac:picMk id="25" creationId="{0DF3D414-13D9-A2D5-4FDF-C6B0EE2E0B0E}"/>
          </ac:picMkLst>
        </pc:picChg>
        <pc:picChg chg="add del mod modCrop">
          <ac:chgData name="Duijf, Antoinette" userId="80426808-569e-4360-acb0-e5a6dc4b8ad2" providerId="ADAL" clId="{00582A34-8C2B-428E-B5DC-339D12EFD4B8}" dt="2026-09-01T08:06:30.487" v="2328" actId="478"/>
          <ac:picMkLst>
            <pc:docMk/>
            <pc:sldMk cId="3112181829" sldId="1515"/>
            <ac:picMk id="28" creationId="{421A3CCB-2314-83CB-7EAF-C1814C8C0671}"/>
          </ac:picMkLst>
        </pc:picChg>
        <pc:picChg chg="add del mod">
          <ac:chgData name="Duijf, Antoinette" userId="80426808-569e-4360-acb0-e5a6dc4b8ad2" providerId="ADAL" clId="{00582A34-8C2B-428E-B5DC-339D12EFD4B8}" dt="2026-09-01T08:05:45.681" v="2319" actId="1076"/>
          <ac:picMkLst>
            <pc:docMk/>
            <pc:sldMk cId="3112181829" sldId="1515"/>
            <ac:picMk id="32" creationId="{96B005FD-1439-8819-FFDE-79E668012AE4}"/>
          </ac:picMkLst>
        </pc:picChg>
        <pc:picChg chg="mod">
          <ac:chgData name="Duijf, Antoinette" userId="80426808-569e-4360-acb0-e5a6dc4b8ad2" providerId="ADAL" clId="{00582A34-8C2B-428E-B5DC-339D12EFD4B8}" dt="2026-09-01T08:06:10.460" v="2322"/>
          <ac:picMkLst>
            <pc:docMk/>
            <pc:sldMk cId="3112181829" sldId="1515"/>
            <ac:picMk id="34" creationId="{C510A228-4205-D8A2-29C1-59CFC322FF3E}"/>
          </ac:picMkLst>
        </pc:picChg>
        <pc:picChg chg="mod">
          <ac:chgData name="Duijf, Antoinette" userId="80426808-569e-4360-acb0-e5a6dc4b8ad2" providerId="ADAL" clId="{00582A34-8C2B-428E-B5DC-339D12EFD4B8}" dt="2026-09-01T08:06:10.460" v="2322"/>
          <ac:picMkLst>
            <pc:docMk/>
            <pc:sldMk cId="3112181829" sldId="1515"/>
            <ac:picMk id="35" creationId="{0B795883-93CC-F907-9744-63A24F71A626}"/>
          </ac:picMkLst>
        </pc:picChg>
        <pc:cxnChg chg="mod">
          <ac:chgData name="Duijf, Antoinette" userId="80426808-569e-4360-acb0-e5a6dc4b8ad2" providerId="ADAL" clId="{00582A34-8C2B-428E-B5DC-339D12EFD4B8}" dt="2026-09-01T08:05:17.877" v="2314" actId="1076"/>
          <ac:cxnSpMkLst>
            <pc:docMk/>
            <pc:sldMk cId="3112181829" sldId="1515"/>
            <ac:cxnSpMk id="21" creationId="{B84B33EF-2A54-99B2-FEF8-27486B72F624}"/>
          </ac:cxnSpMkLst>
        </pc:cxnChg>
        <pc:cxnChg chg="mod">
          <ac:chgData name="Duijf, Antoinette" userId="80426808-569e-4360-acb0-e5a6dc4b8ad2" providerId="ADAL" clId="{00582A34-8C2B-428E-B5DC-339D12EFD4B8}" dt="2026-09-01T08:05:17.877" v="2314" actId="1076"/>
          <ac:cxnSpMkLst>
            <pc:docMk/>
            <pc:sldMk cId="3112181829" sldId="1515"/>
            <ac:cxnSpMk id="22" creationId="{91DFD20E-A562-DE85-17F1-8C5D45CF6B9C}"/>
          </ac:cxnSpMkLst>
        </pc:cxnChg>
        <pc:cxnChg chg="mod">
          <ac:chgData name="Duijf, Antoinette" userId="80426808-569e-4360-acb0-e5a6dc4b8ad2" providerId="ADAL" clId="{00582A34-8C2B-428E-B5DC-339D12EFD4B8}" dt="2026-09-01T08:05:17.877" v="2314" actId="1076"/>
          <ac:cxnSpMkLst>
            <pc:docMk/>
            <pc:sldMk cId="3112181829" sldId="1515"/>
            <ac:cxnSpMk id="23" creationId="{450FAC25-93FA-21DB-FB43-C33AEEC4D823}"/>
          </ac:cxnSpMkLst>
        </pc:cxnChg>
        <pc:cxnChg chg="mod">
          <ac:chgData name="Duijf, Antoinette" userId="80426808-569e-4360-acb0-e5a6dc4b8ad2" providerId="ADAL" clId="{00582A34-8C2B-428E-B5DC-339D12EFD4B8}" dt="2026-09-01T08:05:17.877" v="2314" actId="1076"/>
          <ac:cxnSpMkLst>
            <pc:docMk/>
            <pc:sldMk cId="3112181829" sldId="1515"/>
            <ac:cxnSpMk id="27" creationId="{EC90AE0F-5DD8-2D25-C999-5E0CC65E11C5}"/>
          </ac:cxnSpMkLst>
        </pc:cxnChg>
        <pc:cxnChg chg="mod">
          <ac:chgData name="Duijf, Antoinette" userId="80426808-569e-4360-acb0-e5a6dc4b8ad2" providerId="ADAL" clId="{00582A34-8C2B-428E-B5DC-339D12EFD4B8}" dt="2026-09-01T08:05:17.877" v="2314" actId="1076"/>
          <ac:cxnSpMkLst>
            <pc:docMk/>
            <pc:sldMk cId="3112181829" sldId="1515"/>
            <ac:cxnSpMk id="31" creationId="{42EA45F8-30F7-A026-CB94-761B35BAF874}"/>
          </ac:cxnSpMkLst>
        </pc:cxnChg>
      </pc:sldChg>
      <pc:sldChg chg="del">
        <pc:chgData name="Duijf, Antoinette" userId="80426808-569e-4360-acb0-e5a6dc4b8ad2" providerId="ADAL" clId="{00582A34-8C2B-428E-B5DC-339D12EFD4B8}" dt="2026-09-01T08:31:48.715" v="2383" actId="47"/>
        <pc:sldMkLst>
          <pc:docMk/>
          <pc:sldMk cId="2946319108" sldId="1516"/>
        </pc:sldMkLst>
      </pc:sldChg>
      <pc:sldChg chg="del">
        <pc:chgData name="Duijf, Antoinette" userId="80426808-569e-4360-acb0-e5a6dc4b8ad2" providerId="ADAL" clId="{00582A34-8C2B-428E-B5DC-339D12EFD4B8}" dt="2026-09-01T08:31:46.981" v="2379" actId="47"/>
        <pc:sldMkLst>
          <pc:docMk/>
          <pc:sldMk cId="1628480429" sldId="1517"/>
        </pc:sldMkLst>
      </pc:sldChg>
      <pc:sldChg chg="del">
        <pc:chgData name="Duijf, Antoinette" userId="80426808-569e-4360-acb0-e5a6dc4b8ad2" providerId="ADAL" clId="{00582A34-8C2B-428E-B5DC-339D12EFD4B8}" dt="2026-09-01T08:31:47.418" v="2380" actId="47"/>
        <pc:sldMkLst>
          <pc:docMk/>
          <pc:sldMk cId="933367485" sldId="1518"/>
        </pc:sldMkLst>
      </pc:sldChg>
      <pc:sldChg chg="modNotesTx">
        <pc:chgData name="Duijf, Antoinette" userId="80426808-569e-4360-acb0-e5a6dc4b8ad2" providerId="ADAL" clId="{00582A34-8C2B-428E-B5DC-339D12EFD4B8}" dt="2026-09-01T08:31:53.706" v="2404" actId="20577"/>
        <pc:sldMkLst>
          <pc:docMk/>
          <pc:sldMk cId="1738896802" sldId="1519"/>
        </pc:sldMkLst>
      </pc:sldChg>
      <pc:sldChg chg="del">
        <pc:chgData name="Duijf, Antoinette" userId="80426808-569e-4360-acb0-e5a6dc4b8ad2" providerId="ADAL" clId="{00582A34-8C2B-428E-B5DC-339D12EFD4B8}" dt="2026-09-01T08:31:46.207" v="2377" actId="47"/>
        <pc:sldMkLst>
          <pc:docMk/>
          <pc:sldMk cId="1530054038" sldId="1520"/>
        </pc:sldMkLst>
      </pc:sldChg>
      <pc:sldChg chg="del">
        <pc:chgData name="Duijf, Antoinette" userId="80426808-569e-4360-acb0-e5a6dc4b8ad2" providerId="ADAL" clId="{00582A34-8C2B-428E-B5DC-339D12EFD4B8}" dt="2026-09-01T08:31:47.827" v="2381" actId="47"/>
        <pc:sldMkLst>
          <pc:docMk/>
          <pc:sldMk cId="1059877010" sldId="1521"/>
        </pc:sldMkLst>
      </pc:sldChg>
      <pc:sldChg chg="del">
        <pc:chgData name="Duijf, Antoinette" userId="80426808-569e-4360-acb0-e5a6dc4b8ad2" providerId="ADAL" clId="{00582A34-8C2B-428E-B5DC-339D12EFD4B8}" dt="2026-09-01T08:31:48.265" v="2382" actId="47"/>
        <pc:sldMkLst>
          <pc:docMk/>
          <pc:sldMk cId="2371299458" sldId="1529"/>
        </pc:sldMkLst>
      </pc:sldChg>
      <pc:sldChg chg="addSp delSp modSp add mod modNotesTx">
        <pc:chgData name="Duijf, Antoinette" userId="80426808-569e-4360-acb0-e5a6dc4b8ad2" providerId="ADAL" clId="{00582A34-8C2B-428E-B5DC-339D12EFD4B8}" dt="2026-09-01T07:31:43.811" v="1700" actId="6549"/>
        <pc:sldMkLst>
          <pc:docMk/>
          <pc:sldMk cId="3743027061" sldId="1530"/>
        </pc:sldMkLst>
        <pc:spChg chg="mod">
          <ac:chgData name="Duijf, Antoinette" userId="80426808-569e-4360-acb0-e5a6dc4b8ad2" providerId="ADAL" clId="{00582A34-8C2B-428E-B5DC-339D12EFD4B8}" dt="2026-09-01T06:38:02.639" v="34" actId="20577"/>
          <ac:spMkLst>
            <pc:docMk/>
            <pc:sldMk cId="3743027061" sldId="1530"/>
            <ac:spMk id="33" creationId="{8F671358-D386-D092-2ECB-0F4876EA7B7E}"/>
          </ac:spMkLst>
        </pc:spChg>
        <pc:spChg chg="mod">
          <ac:chgData name="Duijf, Antoinette" userId="80426808-569e-4360-acb0-e5a6dc4b8ad2" providerId="ADAL" clId="{00582A34-8C2B-428E-B5DC-339D12EFD4B8}" dt="2026-09-01T06:38:04.498" v="40" actId="20577"/>
          <ac:spMkLst>
            <pc:docMk/>
            <pc:sldMk cId="3743027061" sldId="1530"/>
            <ac:spMk id="34" creationId="{29371BE1-EDB2-60E6-41CA-368985AB772B}"/>
          </ac:spMkLst>
        </pc:spChg>
        <pc:spChg chg="mod ord">
          <ac:chgData name="Duijf, Antoinette" userId="80426808-569e-4360-acb0-e5a6dc4b8ad2" providerId="ADAL" clId="{00582A34-8C2B-428E-B5DC-339D12EFD4B8}" dt="2026-09-01T06:44:04.197" v="324" actId="255"/>
          <ac:spMkLst>
            <pc:docMk/>
            <pc:sldMk cId="3743027061" sldId="1530"/>
            <ac:spMk id="35" creationId="{72A39280-BE9B-77E2-C98C-0241B20CAC79}"/>
          </ac:spMkLst>
        </pc:spChg>
        <pc:spChg chg="mod">
          <ac:chgData name="Duijf, Antoinette" userId="80426808-569e-4360-acb0-e5a6dc4b8ad2" providerId="ADAL" clId="{00582A34-8C2B-428E-B5DC-339D12EFD4B8}" dt="2026-09-01T06:43:41.977" v="323" actId="115"/>
          <ac:spMkLst>
            <pc:docMk/>
            <pc:sldMk cId="3743027061" sldId="1530"/>
            <ac:spMk id="36" creationId="{F35BE357-C015-55D3-8C9B-63DB16DA9F1A}"/>
          </ac:spMkLst>
        </pc:spChg>
        <pc:grpChg chg="del">
          <ac:chgData name="Duijf, Antoinette" userId="80426808-569e-4360-acb0-e5a6dc4b8ad2" providerId="ADAL" clId="{00582A34-8C2B-428E-B5DC-339D12EFD4B8}" dt="2026-09-01T06:38:13.970" v="46" actId="478"/>
          <ac:grpSpMkLst>
            <pc:docMk/>
            <pc:sldMk cId="3743027061" sldId="1530"/>
            <ac:grpSpMk id="26" creationId="{CA313515-CB31-59DA-E3A5-11F51F17EF46}"/>
          </ac:grpSpMkLst>
        </pc:grpChg>
        <pc:grpChg chg="del">
          <ac:chgData name="Duijf, Antoinette" userId="80426808-569e-4360-acb0-e5a6dc4b8ad2" providerId="ADAL" clId="{00582A34-8C2B-428E-B5DC-339D12EFD4B8}" dt="2026-09-01T06:38:07.157" v="43" actId="478"/>
          <ac:grpSpMkLst>
            <pc:docMk/>
            <pc:sldMk cId="3743027061" sldId="1530"/>
            <ac:grpSpMk id="46" creationId="{9331B498-D0B6-B925-78CB-9AAF3FBA5217}"/>
          </ac:grpSpMkLst>
        </pc:grpChg>
        <pc:picChg chg="del">
          <ac:chgData name="Duijf, Antoinette" userId="80426808-569e-4360-acb0-e5a6dc4b8ad2" providerId="ADAL" clId="{00582A34-8C2B-428E-B5DC-339D12EFD4B8}" dt="2026-09-01T06:38:06.313" v="41" actId="478"/>
          <ac:picMkLst>
            <pc:docMk/>
            <pc:sldMk cId="3743027061" sldId="1530"/>
            <ac:picMk id="8" creationId="{DCE309FB-0549-14F3-83CD-5B077D76A82D}"/>
          </ac:picMkLst>
        </pc:picChg>
        <pc:picChg chg="add mod">
          <ac:chgData name="Duijf, Antoinette" userId="80426808-569e-4360-acb0-e5a6dc4b8ad2" providerId="ADAL" clId="{00582A34-8C2B-428E-B5DC-339D12EFD4B8}" dt="2026-09-01T06:39:20.468" v="140" actId="1076"/>
          <ac:picMkLst>
            <pc:docMk/>
            <pc:sldMk cId="3743027061" sldId="1530"/>
            <ac:picMk id="9" creationId="{EEB350F7-8CE4-FB05-7155-C160A0329926}"/>
          </ac:picMkLst>
        </pc:picChg>
        <pc:picChg chg="del">
          <ac:chgData name="Duijf, Antoinette" userId="80426808-569e-4360-acb0-e5a6dc4b8ad2" providerId="ADAL" clId="{00582A34-8C2B-428E-B5DC-339D12EFD4B8}" dt="2026-09-01T06:38:06.791" v="42" actId="478"/>
          <ac:picMkLst>
            <pc:docMk/>
            <pc:sldMk cId="3743027061" sldId="1530"/>
            <ac:picMk id="18" creationId="{D249031A-02F6-7C9B-0447-EB773AD32E8F}"/>
          </ac:picMkLst>
        </pc:picChg>
        <pc:picChg chg="add del">
          <ac:chgData name="Duijf, Antoinette" userId="80426808-569e-4360-acb0-e5a6dc4b8ad2" providerId="ADAL" clId="{00582A34-8C2B-428E-B5DC-339D12EFD4B8}" dt="2026-09-01T06:41:16.909" v="143" actId="22"/>
          <ac:picMkLst>
            <pc:docMk/>
            <pc:sldMk cId="3743027061" sldId="1530"/>
            <ac:picMk id="20" creationId="{B8AF0E5D-D9A0-33D1-8536-4C0E33315E05}"/>
          </ac:picMkLst>
        </pc:picChg>
        <pc:picChg chg="add mod">
          <ac:chgData name="Duijf, Antoinette" userId="80426808-569e-4360-acb0-e5a6dc4b8ad2" providerId="ADAL" clId="{00582A34-8C2B-428E-B5DC-339D12EFD4B8}" dt="2026-09-01T06:43:13.232" v="212" actId="1076"/>
          <ac:picMkLst>
            <pc:docMk/>
            <pc:sldMk cId="3743027061" sldId="1530"/>
            <ac:picMk id="24" creationId="{3C16F00E-75E7-E857-9FE4-83F62B07ED91}"/>
          </ac:picMkLst>
        </pc:picChg>
      </pc:sldChg>
      <pc:sldChg chg="addSp delSp modSp add mod modNotesTx">
        <pc:chgData name="Duijf, Antoinette" userId="80426808-569e-4360-acb0-e5a6dc4b8ad2" providerId="ADAL" clId="{00582A34-8C2B-428E-B5DC-339D12EFD4B8}" dt="2026-09-01T07:31:39.101" v="1699" actId="20577"/>
        <pc:sldMkLst>
          <pc:docMk/>
          <pc:sldMk cId="3745571984" sldId="1531"/>
        </pc:sldMkLst>
        <pc:spChg chg="add mod">
          <ac:chgData name="Duijf, Antoinette" userId="80426808-569e-4360-acb0-e5a6dc4b8ad2" providerId="ADAL" clId="{00582A34-8C2B-428E-B5DC-339D12EFD4B8}" dt="2026-09-01T07:28:56.539" v="1582" actId="14100"/>
          <ac:spMkLst>
            <pc:docMk/>
            <pc:sldMk cId="3745571984" sldId="1531"/>
            <ac:spMk id="21" creationId="{7B99B797-8DBD-31B3-564A-58965CDB3E5F}"/>
          </ac:spMkLst>
        </pc:spChg>
        <pc:spChg chg="add mod">
          <ac:chgData name="Duijf, Antoinette" userId="80426808-569e-4360-acb0-e5a6dc4b8ad2" providerId="ADAL" clId="{00582A34-8C2B-428E-B5DC-339D12EFD4B8}" dt="2026-09-01T07:29:20.727" v="1589" actId="1076"/>
          <ac:spMkLst>
            <pc:docMk/>
            <pc:sldMk cId="3745571984" sldId="1531"/>
            <ac:spMk id="26" creationId="{1FC021BA-878B-89AA-8DC8-7119F85C0D43}"/>
          </ac:spMkLst>
        </pc:spChg>
        <pc:spChg chg="mod">
          <ac:chgData name="Duijf, Antoinette" userId="80426808-569e-4360-acb0-e5a6dc4b8ad2" providerId="ADAL" clId="{00582A34-8C2B-428E-B5DC-339D12EFD4B8}" dt="2026-09-01T06:42:09.511" v="196" actId="1076"/>
          <ac:spMkLst>
            <pc:docMk/>
            <pc:sldMk cId="3745571984" sldId="1531"/>
            <ac:spMk id="33" creationId="{7DE300F6-707F-EC22-2C46-BD8E98B1C20F}"/>
          </ac:spMkLst>
        </pc:spChg>
        <pc:spChg chg="mod">
          <ac:chgData name="Duijf, Antoinette" userId="80426808-569e-4360-acb0-e5a6dc4b8ad2" providerId="ADAL" clId="{00582A34-8C2B-428E-B5DC-339D12EFD4B8}" dt="2026-09-01T06:42:24.843" v="200" actId="1076"/>
          <ac:spMkLst>
            <pc:docMk/>
            <pc:sldMk cId="3745571984" sldId="1531"/>
            <ac:spMk id="34" creationId="{F59057CE-56C5-0219-FD6B-8E2946AA8D12}"/>
          </ac:spMkLst>
        </pc:spChg>
        <pc:spChg chg="mod">
          <ac:chgData name="Duijf, Antoinette" userId="80426808-569e-4360-acb0-e5a6dc4b8ad2" providerId="ADAL" clId="{00582A34-8C2B-428E-B5DC-339D12EFD4B8}" dt="2026-09-01T07:17:13.859" v="1437" actId="6549"/>
          <ac:spMkLst>
            <pc:docMk/>
            <pc:sldMk cId="3745571984" sldId="1531"/>
            <ac:spMk id="35" creationId="{D798171F-AC70-EC63-3200-E889D6BFF091}"/>
          </ac:spMkLst>
        </pc:spChg>
        <pc:spChg chg="mod">
          <ac:chgData name="Duijf, Antoinette" userId="80426808-569e-4360-acb0-e5a6dc4b8ad2" providerId="ADAL" clId="{00582A34-8C2B-428E-B5DC-339D12EFD4B8}" dt="2026-09-01T07:29:28.801" v="1612" actId="20577"/>
          <ac:spMkLst>
            <pc:docMk/>
            <pc:sldMk cId="3745571984" sldId="1531"/>
            <ac:spMk id="36" creationId="{EA62C211-E3F8-7094-CE9F-767664E7882D}"/>
          </ac:spMkLst>
        </pc:spChg>
        <pc:picChg chg="add del mod">
          <ac:chgData name="Duijf, Antoinette" userId="80426808-569e-4360-acb0-e5a6dc4b8ad2" providerId="ADAL" clId="{00582A34-8C2B-428E-B5DC-339D12EFD4B8}" dt="2026-09-01T07:28:57.503" v="1583" actId="478"/>
          <ac:picMkLst>
            <pc:docMk/>
            <pc:sldMk cId="3745571984" sldId="1531"/>
            <ac:picMk id="8" creationId="{4DCCE214-9BA9-C63C-1937-52F3D6F48791}"/>
          </ac:picMkLst>
        </pc:picChg>
        <pc:picChg chg="del">
          <ac:chgData name="Duijf, Antoinette" userId="80426808-569e-4360-acb0-e5a6dc4b8ad2" providerId="ADAL" clId="{00582A34-8C2B-428E-B5DC-339D12EFD4B8}" dt="2026-09-01T06:41:49.863" v="192" actId="478"/>
          <ac:picMkLst>
            <pc:docMk/>
            <pc:sldMk cId="3745571984" sldId="1531"/>
            <ac:picMk id="9" creationId="{20E698A2-88CD-31F3-0733-8371B8A6DCAF}"/>
          </ac:picMkLst>
        </pc:picChg>
        <pc:picChg chg="add mod">
          <ac:chgData name="Duijf, Antoinette" userId="80426808-569e-4360-acb0-e5a6dc4b8ad2" providerId="ADAL" clId="{00582A34-8C2B-428E-B5DC-339D12EFD4B8}" dt="2026-09-01T07:28:50.395" v="1580" actId="196"/>
          <ac:picMkLst>
            <pc:docMk/>
            <pc:sldMk cId="3745571984" sldId="1531"/>
            <ac:picMk id="19" creationId="{7F7F244C-430C-9282-0B0C-7FE08C9D7CD9}"/>
          </ac:picMkLst>
        </pc:picChg>
        <pc:picChg chg="add mod">
          <ac:chgData name="Duijf, Antoinette" userId="80426808-569e-4360-acb0-e5a6dc4b8ad2" providerId="ADAL" clId="{00582A34-8C2B-428E-B5DC-339D12EFD4B8}" dt="2026-09-01T07:29:10.746" v="1585" actId="1076"/>
          <ac:picMkLst>
            <pc:docMk/>
            <pc:sldMk cId="3745571984" sldId="1531"/>
            <ac:picMk id="24" creationId="{86818978-B9BC-D3A2-961B-E740D30E91BA}"/>
          </ac:picMkLst>
        </pc:picChg>
        <pc:cxnChg chg="mod">
          <ac:chgData name="Duijf, Antoinette" userId="80426808-569e-4360-acb0-e5a6dc4b8ad2" providerId="ADAL" clId="{00582A34-8C2B-428E-B5DC-339D12EFD4B8}" dt="2026-09-01T06:42:02.699" v="195" actId="1036"/>
          <ac:cxnSpMkLst>
            <pc:docMk/>
            <pc:sldMk cId="3745571984" sldId="1531"/>
            <ac:cxnSpMk id="11" creationId="{BB5F0FAA-9AAA-A0E7-DDAB-7DA57DE516E7}"/>
          </ac:cxnSpMkLst>
        </pc:cxnChg>
        <pc:cxnChg chg="mod">
          <ac:chgData name="Duijf, Antoinette" userId="80426808-569e-4360-acb0-e5a6dc4b8ad2" providerId="ADAL" clId="{00582A34-8C2B-428E-B5DC-339D12EFD4B8}" dt="2026-09-01T06:42:19.225" v="199" actId="1036"/>
          <ac:cxnSpMkLst>
            <pc:docMk/>
            <pc:sldMk cId="3745571984" sldId="1531"/>
            <ac:cxnSpMk id="12" creationId="{7D8B070D-BD78-D29B-6613-5B2BB35DA2F6}"/>
          </ac:cxnSpMkLst>
        </pc:cxnChg>
        <pc:cxnChg chg="mod">
          <ac:chgData name="Duijf, Antoinette" userId="80426808-569e-4360-acb0-e5a6dc4b8ad2" providerId="ADAL" clId="{00582A34-8C2B-428E-B5DC-339D12EFD4B8}" dt="2026-09-01T06:42:02.699" v="195" actId="1036"/>
          <ac:cxnSpMkLst>
            <pc:docMk/>
            <pc:sldMk cId="3745571984" sldId="1531"/>
            <ac:cxnSpMk id="13" creationId="{27A1CB8D-EFA5-780A-DE13-AAD160E1D85E}"/>
          </ac:cxnSpMkLst>
        </pc:cxnChg>
        <pc:cxnChg chg="mod">
          <ac:chgData name="Duijf, Antoinette" userId="80426808-569e-4360-acb0-e5a6dc4b8ad2" providerId="ADAL" clId="{00582A34-8C2B-428E-B5DC-339D12EFD4B8}" dt="2026-09-01T06:42:19.225" v="199" actId="1036"/>
          <ac:cxnSpMkLst>
            <pc:docMk/>
            <pc:sldMk cId="3745571984" sldId="1531"/>
            <ac:cxnSpMk id="14" creationId="{A88B1406-AA0E-F16A-AC82-5BECB800D330}"/>
          </ac:cxnSpMkLst>
        </pc:cxnChg>
      </pc:sldChg>
      <pc:sldChg chg="addSp modSp add mod modNotesTx">
        <pc:chgData name="Duijf, Antoinette" userId="80426808-569e-4360-acb0-e5a6dc4b8ad2" providerId="ADAL" clId="{00582A34-8C2B-428E-B5DC-339D12EFD4B8}" dt="2026-09-01T07:02:23.281" v="756" actId="20577"/>
        <pc:sldMkLst>
          <pc:docMk/>
          <pc:sldMk cId="1927951596" sldId="1532"/>
        </pc:sldMkLst>
        <pc:spChg chg="mod">
          <ac:chgData name="Duijf, Antoinette" userId="80426808-569e-4360-acb0-e5a6dc4b8ad2" providerId="ADAL" clId="{00582A34-8C2B-428E-B5DC-339D12EFD4B8}" dt="2026-09-01T06:47:09.599" v="415" actId="1076"/>
          <ac:spMkLst>
            <pc:docMk/>
            <pc:sldMk cId="1927951596" sldId="1532"/>
            <ac:spMk id="4" creationId="{D46F8293-73F6-0EF8-A455-387522AA479B}"/>
          </ac:spMkLst>
        </pc:spChg>
        <pc:spChg chg="mod">
          <ac:chgData name="Duijf, Antoinette" userId="80426808-569e-4360-acb0-e5a6dc4b8ad2" providerId="ADAL" clId="{00582A34-8C2B-428E-B5DC-339D12EFD4B8}" dt="2026-09-01T06:47:09.599" v="415" actId="1076"/>
          <ac:spMkLst>
            <pc:docMk/>
            <pc:sldMk cId="1927951596" sldId="1532"/>
            <ac:spMk id="9" creationId="{E9B57B1A-59E1-68A2-32F2-100F8E95B929}"/>
          </ac:spMkLst>
        </pc:spChg>
        <pc:spChg chg="mod">
          <ac:chgData name="Duijf, Antoinette" userId="80426808-569e-4360-acb0-e5a6dc4b8ad2" providerId="ADAL" clId="{00582A34-8C2B-428E-B5DC-339D12EFD4B8}" dt="2026-09-01T06:47:09.599" v="415" actId="1076"/>
          <ac:spMkLst>
            <pc:docMk/>
            <pc:sldMk cId="1927951596" sldId="1532"/>
            <ac:spMk id="10" creationId="{C65D69D7-62AA-076A-14EE-9F05651E414C}"/>
          </ac:spMkLst>
        </pc:spChg>
        <pc:spChg chg="mod">
          <ac:chgData name="Duijf, Antoinette" userId="80426808-569e-4360-acb0-e5a6dc4b8ad2" providerId="ADAL" clId="{00582A34-8C2B-428E-B5DC-339D12EFD4B8}" dt="2026-09-01T06:47:09.599" v="415" actId="1076"/>
          <ac:spMkLst>
            <pc:docMk/>
            <pc:sldMk cId="1927951596" sldId="1532"/>
            <ac:spMk id="11" creationId="{191694F3-7751-8660-3BB9-9BFBF46F14D4}"/>
          </ac:spMkLst>
        </pc:spChg>
        <pc:spChg chg="mod">
          <ac:chgData name="Duijf, Antoinette" userId="80426808-569e-4360-acb0-e5a6dc4b8ad2" providerId="ADAL" clId="{00582A34-8C2B-428E-B5DC-339D12EFD4B8}" dt="2026-09-01T06:48:16.103" v="446" actId="1076"/>
          <ac:spMkLst>
            <pc:docMk/>
            <pc:sldMk cId="1927951596" sldId="1532"/>
            <ac:spMk id="12" creationId="{80208E87-7127-4E4E-6DE0-641E767BFEC5}"/>
          </ac:spMkLst>
        </pc:spChg>
        <pc:spChg chg="mod">
          <ac:chgData name="Duijf, Antoinette" userId="80426808-569e-4360-acb0-e5a6dc4b8ad2" providerId="ADAL" clId="{00582A34-8C2B-428E-B5DC-339D12EFD4B8}" dt="2026-09-01T06:47:34.804" v="430" actId="20577"/>
          <ac:spMkLst>
            <pc:docMk/>
            <pc:sldMk cId="1927951596" sldId="1532"/>
            <ac:spMk id="13" creationId="{0A47AD36-9EDB-D16B-E684-EC5CC6837CA4}"/>
          </ac:spMkLst>
        </pc:spChg>
        <pc:spChg chg="mod">
          <ac:chgData name="Duijf, Antoinette" userId="80426808-569e-4360-acb0-e5a6dc4b8ad2" providerId="ADAL" clId="{00582A34-8C2B-428E-B5DC-339D12EFD4B8}" dt="2026-09-01T06:47:14.521" v="416" actId="1076"/>
          <ac:spMkLst>
            <pc:docMk/>
            <pc:sldMk cId="1927951596" sldId="1532"/>
            <ac:spMk id="14" creationId="{C8C0B108-A6D5-8F6F-6C9F-460359A0D93F}"/>
          </ac:spMkLst>
        </pc:spChg>
        <pc:spChg chg="mod">
          <ac:chgData name="Duijf, Antoinette" userId="80426808-569e-4360-acb0-e5a6dc4b8ad2" providerId="ADAL" clId="{00582A34-8C2B-428E-B5DC-339D12EFD4B8}" dt="2026-09-01T06:47:14.521" v="416" actId="1076"/>
          <ac:spMkLst>
            <pc:docMk/>
            <pc:sldMk cId="1927951596" sldId="1532"/>
            <ac:spMk id="15" creationId="{17AAFF99-9F3D-2591-717F-36D5600F7640}"/>
          </ac:spMkLst>
        </pc:spChg>
        <pc:spChg chg="mod">
          <ac:chgData name="Duijf, Antoinette" userId="80426808-569e-4360-acb0-e5a6dc4b8ad2" providerId="ADAL" clId="{00582A34-8C2B-428E-B5DC-339D12EFD4B8}" dt="2026-09-01T06:48:16.103" v="446" actId="1076"/>
          <ac:spMkLst>
            <pc:docMk/>
            <pc:sldMk cId="1927951596" sldId="1532"/>
            <ac:spMk id="19" creationId="{5D91B7D6-160B-0982-3D08-0BABFE0A19B3}"/>
          </ac:spMkLst>
        </pc:spChg>
        <pc:spChg chg="add mod">
          <ac:chgData name="Duijf, Antoinette" userId="80426808-569e-4360-acb0-e5a6dc4b8ad2" providerId="ADAL" clId="{00582A34-8C2B-428E-B5DC-339D12EFD4B8}" dt="2026-09-01T06:50:33.846" v="569" actId="20577"/>
          <ac:spMkLst>
            <pc:docMk/>
            <pc:sldMk cId="1927951596" sldId="1532"/>
            <ac:spMk id="35" creationId="{1F5D377B-197D-B496-E56D-45D12CB2E869}"/>
          </ac:spMkLst>
        </pc:spChg>
        <pc:picChg chg="add mod">
          <ac:chgData name="Duijf, Antoinette" userId="80426808-569e-4360-acb0-e5a6dc4b8ad2" providerId="ADAL" clId="{00582A34-8C2B-428E-B5DC-339D12EFD4B8}" dt="2026-09-01T06:47:26.347" v="419" actId="1076"/>
          <ac:picMkLst>
            <pc:docMk/>
            <pc:sldMk cId="1927951596" sldId="1532"/>
            <ac:picMk id="24" creationId="{9E48AD35-9C6C-BA6E-1DFE-D6FC1EB12F7D}"/>
          </ac:picMkLst>
        </pc:picChg>
        <pc:picChg chg="add mod">
          <ac:chgData name="Duijf, Antoinette" userId="80426808-569e-4360-acb0-e5a6dc4b8ad2" providerId="ADAL" clId="{00582A34-8C2B-428E-B5DC-339D12EFD4B8}" dt="2026-09-01T06:48:03.580" v="444" actId="1076"/>
          <ac:picMkLst>
            <pc:docMk/>
            <pc:sldMk cId="1927951596" sldId="1532"/>
            <ac:picMk id="28" creationId="{4ECF32BB-8ED2-4EB8-2EA9-0B2B1EAAD74F}"/>
          </ac:picMkLst>
        </pc:picChg>
        <pc:picChg chg="add mod ord">
          <ac:chgData name="Duijf, Antoinette" userId="80426808-569e-4360-acb0-e5a6dc4b8ad2" providerId="ADAL" clId="{00582A34-8C2B-428E-B5DC-339D12EFD4B8}" dt="2026-09-01T06:49:01.696" v="457" actId="1076"/>
          <ac:picMkLst>
            <pc:docMk/>
            <pc:sldMk cId="1927951596" sldId="1532"/>
            <ac:picMk id="34" creationId="{8E82EFFA-8FCA-4D0A-0428-95E1F105578F}"/>
          </ac:picMkLst>
        </pc:picChg>
        <pc:cxnChg chg="mod ord">
          <ac:chgData name="Duijf, Antoinette" userId="80426808-569e-4360-acb0-e5a6dc4b8ad2" providerId="ADAL" clId="{00582A34-8C2B-428E-B5DC-339D12EFD4B8}" dt="2026-09-01T06:48:36.898" v="452" actId="167"/>
          <ac:cxnSpMkLst>
            <pc:docMk/>
            <pc:sldMk cId="1927951596" sldId="1532"/>
            <ac:cxnSpMk id="21" creationId="{BEBB8EA3-40C3-F72E-84C6-A85CDE0C8BFE}"/>
          </ac:cxnSpMkLst>
        </pc:cxnChg>
        <pc:cxnChg chg="mod ord">
          <ac:chgData name="Duijf, Antoinette" userId="80426808-569e-4360-acb0-e5a6dc4b8ad2" providerId="ADAL" clId="{00582A34-8C2B-428E-B5DC-339D12EFD4B8}" dt="2026-09-01T06:48:31.108" v="451" actId="1076"/>
          <ac:cxnSpMkLst>
            <pc:docMk/>
            <pc:sldMk cId="1927951596" sldId="1532"/>
            <ac:cxnSpMk id="29" creationId="{3215B821-FD12-0E79-13B9-95DF0EB444FA}"/>
          </ac:cxnSpMkLst>
        </pc:cxnChg>
      </pc:sldChg>
      <pc:sldChg chg="add del">
        <pc:chgData name="Duijf, Antoinette" userId="80426808-569e-4360-acb0-e5a6dc4b8ad2" providerId="ADAL" clId="{00582A34-8C2B-428E-B5DC-339D12EFD4B8}" dt="2026-09-01T06:51:08.166" v="571"/>
        <pc:sldMkLst>
          <pc:docMk/>
          <pc:sldMk cId="296631035" sldId="1533"/>
        </pc:sldMkLst>
      </pc:sldChg>
      <pc:sldChg chg="addSp delSp modSp add mod">
        <pc:chgData name="Duijf, Antoinette" userId="80426808-569e-4360-acb0-e5a6dc4b8ad2" providerId="ADAL" clId="{00582A34-8C2B-428E-B5DC-339D12EFD4B8}" dt="2026-09-01T07:05:20.334" v="890" actId="20577"/>
        <pc:sldMkLst>
          <pc:docMk/>
          <pc:sldMk cId="358090926" sldId="1533"/>
        </pc:sldMkLst>
        <pc:spChg chg="mod">
          <ac:chgData name="Duijf, Antoinette" userId="80426808-569e-4360-acb0-e5a6dc4b8ad2" providerId="ADAL" clId="{00582A34-8C2B-428E-B5DC-339D12EFD4B8}" dt="2026-09-01T06:53:21.463" v="653" actId="14100"/>
          <ac:spMkLst>
            <pc:docMk/>
            <pc:sldMk cId="358090926" sldId="1533"/>
            <ac:spMk id="4" creationId="{F6BFB063-ED42-CB01-BE97-C2712B9A872F}"/>
          </ac:spMkLst>
        </pc:spChg>
        <pc:spChg chg="mod">
          <ac:chgData name="Duijf, Antoinette" userId="80426808-569e-4360-acb0-e5a6dc4b8ad2" providerId="ADAL" clId="{00582A34-8C2B-428E-B5DC-339D12EFD4B8}" dt="2026-09-01T06:53:26.057" v="654" actId="1076"/>
          <ac:spMkLst>
            <pc:docMk/>
            <pc:sldMk cId="358090926" sldId="1533"/>
            <ac:spMk id="9" creationId="{B8073111-7A44-AB98-46D1-1480D8F0E47D}"/>
          </ac:spMkLst>
        </pc:spChg>
        <pc:spChg chg="mod">
          <ac:chgData name="Duijf, Antoinette" userId="80426808-569e-4360-acb0-e5a6dc4b8ad2" providerId="ADAL" clId="{00582A34-8C2B-428E-B5DC-339D12EFD4B8}" dt="2026-09-01T06:52:31.178" v="639" actId="1076"/>
          <ac:spMkLst>
            <pc:docMk/>
            <pc:sldMk cId="358090926" sldId="1533"/>
            <ac:spMk id="10" creationId="{990862C8-C0F2-4A53-CDEB-CCB97E254348}"/>
          </ac:spMkLst>
        </pc:spChg>
        <pc:spChg chg="mod">
          <ac:chgData name="Duijf, Antoinette" userId="80426808-569e-4360-acb0-e5a6dc4b8ad2" providerId="ADAL" clId="{00582A34-8C2B-428E-B5DC-339D12EFD4B8}" dt="2026-09-01T06:52:31.178" v="639" actId="1076"/>
          <ac:spMkLst>
            <pc:docMk/>
            <pc:sldMk cId="358090926" sldId="1533"/>
            <ac:spMk id="11" creationId="{12B54700-5221-ED57-B9A2-36D637267E0B}"/>
          </ac:spMkLst>
        </pc:spChg>
        <pc:spChg chg="mod">
          <ac:chgData name="Duijf, Antoinette" userId="80426808-569e-4360-acb0-e5a6dc4b8ad2" providerId="ADAL" clId="{00582A34-8C2B-428E-B5DC-339D12EFD4B8}" dt="2026-09-01T07:04:33.688" v="786" actId="1076"/>
          <ac:spMkLst>
            <pc:docMk/>
            <pc:sldMk cId="358090926" sldId="1533"/>
            <ac:spMk id="12" creationId="{87381C57-A834-8E32-D882-6BD94CBD658C}"/>
          </ac:spMkLst>
        </pc:spChg>
        <pc:spChg chg="mod">
          <ac:chgData name="Duijf, Antoinette" userId="80426808-569e-4360-acb0-e5a6dc4b8ad2" providerId="ADAL" clId="{00582A34-8C2B-428E-B5DC-339D12EFD4B8}" dt="2026-09-01T07:00:59.485" v="706" actId="1076"/>
          <ac:spMkLst>
            <pc:docMk/>
            <pc:sldMk cId="358090926" sldId="1533"/>
            <ac:spMk id="13" creationId="{9BBF2C61-21E9-45BC-B462-4108DEE97BF9}"/>
          </ac:spMkLst>
        </pc:spChg>
        <pc:spChg chg="mod">
          <ac:chgData name="Duijf, Antoinette" userId="80426808-569e-4360-acb0-e5a6dc4b8ad2" providerId="ADAL" clId="{00582A34-8C2B-428E-B5DC-339D12EFD4B8}" dt="2026-09-01T07:01:34.323" v="711" actId="1076"/>
          <ac:spMkLst>
            <pc:docMk/>
            <pc:sldMk cId="358090926" sldId="1533"/>
            <ac:spMk id="14" creationId="{3DFF9270-82C7-C00A-B7B4-9BBE38FD153D}"/>
          </ac:spMkLst>
        </pc:spChg>
        <pc:spChg chg="mod">
          <ac:chgData name="Duijf, Antoinette" userId="80426808-569e-4360-acb0-e5a6dc4b8ad2" providerId="ADAL" clId="{00582A34-8C2B-428E-B5DC-339D12EFD4B8}" dt="2026-09-01T07:01:34.323" v="711" actId="1076"/>
          <ac:spMkLst>
            <pc:docMk/>
            <pc:sldMk cId="358090926" sldId="1533"/>
            <ac:spMk id="15" creationId="{F0EFBD2F-7DCD-0BFC-3E01-751FC1D457A1}"/>
          </ac:spMkLst>
        </pc:spChg>
        <pc:spChg chg="mod">
          <ac:chgData name="Duijf, Antoinette" userId="80426808-569e-4360-acb0-e5a6dc4b8ad2" providerId="ADAL" clId="{00582A34-8C2B-428E-B5DC-339D12EFD4B8}" dt="2026-09-01T07:00:59.485" v="706" actId="1076"/>
          <ac:spMkLst>
            <pc:docMk/>
            <pc:sldMk cId="358090926" sldId="1533"/>
            <ac:spMk id="18" creationId="{D90B3809-B110-B37F-3421-E73CB7D4DDEB}"/>
          </ac:spMkLst>
        </pc:spChg>
        <pc:spChg chg="mod">
          <ac:chgData name="Duijf, Antoinette" userId="80426808-569e-4360-acb0-e5a6dc4b8ad2" providerId="ADAL" clId="{00582A34-8C2B-428E-B5DC-339D12EFD4B8}" dt="2026-09-01T07:04:26.593" v="784" actId="14100"/>
          <ac:spMkLst>
            <pc:docMk/>
            <pc:sldMk cId="358090926" sldId="1533"/>
            <ac:spMk id="19" creationId="{7015985B-5CFC-5842-67EB-3E1D3358DD31}"/>
          </ac:spMkLst>
        </pc:spChg>
        <pc:spChg chg="del">
          <ac:chgData name="Duijf, Antoinette" userId="80426808-569e-4360-acb0-e5a6dc4b8ad2" providerId="ADAL" clId="{00582A34-8C2B-428E-B5DC-339D12EFD4B8}" dt="2026-09-01T06:51:12.146" v="573" actId="478"/>
          <ac:spMkLst>
            <pc:docMk/>
            <pc:sldMk cId="358090926" sldId="1533"/>
            <ac:spMk id="35" creationId="{F82438A1-8CF5-390E-EB54-C20F9873674D}"/>
          </ac:spMkLst>
        </pc:spChg>
        <pc:spChg chg="add mod">
          <ac:chgData name="Duijf, Antoinette" userId="80426808-569e-4360-acb0-e5a6dc4b8ad2" providerId="ADAL" clId="{00582A34-8C2B-428E-B5DC-339D12EFD4B8}" dt="2026-09-01T07:05:20.334" v="890" actId="20577"/>
          <ac:spMkLst>
            <pc:docMk/>
            <pc:sldMk cId="358090926" sldId="1533"/>
            <ac:spMk id="37" creationId="{0231D7AE-69FE-902A-E4B7-2AE05F1328E9}"/>
          </ac:spMkLst>
        </pc:spChg>
        <pc:picChg chg="add del mod">
          <ac:chgData name="Duijf, Antoinette" userId="80426808-569e-4360-acb0-e5a6dc4b8ad2" providerId="ADAL" clId="{00582A34-8C2B-428E-B5DC-339D12EFD4B8}" dt="2026-09-01T06:53:43.585" v="660" actId="21"/>
          <ac:picMkLst>
            <pc:docMk/>
            <pc:sldMk cId="358090926" sldId="1533"/>
            <ac:picMk id="22" creationId="{4C5CCC6A-0232-50C0-E142-F6560DC5B01C}"/>
          </ac:picMkLst>
        </pc:picChg>
        <pc:picChg chg="del">
          <ac:chgData name="Duijf, Antoinette" userId="80426808-569e-4360-acb0-e5a6dc4b8ad2" providerId="ADAL" clId="{00582A34-8C2B-428E-B5DC-339D12EFD4B8}" dt="2026-09-01T06:51:52.584" v="620" actId="478"/>
          <ac:picMkLst>
            <pc:docMk/>
            <pc:sldMk cId="358090926" sldId="1533"/>
            <ac:picMk id="24" creationId="{6FF2AD42-F935-38BD-2651-2624F0D726B1}"/>
          </ac:picMkLst>
        </pc:picChg>
        <pc:picChg chg="add mod">
          <ac:chgData name="Duijf, Antoinette" userId="80426808-569e-4360-acb0-e5a6dc4b8ad2" providerId="ADAL" clId="{00582A34-8C2B-428E-B5DC-339D12EFD4B8}" dt="2026-09-01T06:53:40.647" v="658" actId="1076"/>
          <ac:picMkLst>
            <pc:docMk/>
            <pc:sldMk cId="358090926" sldId="1533"/>
            <ac:picMk id="25" creationId="{20B46B37-F3A7-14CA-0417-73297F2D470B}"/>
          </ac:picMkLst>
        </pc:picChg>
        <pc:picChg chg="del">
          <ac:chgData name="Duijf, Antoinette" userId="80426808-569e-4360-acb0-e5a6dc4b8ad2" providerId="ADAL" clId="{00582A34-8C2B-428E-B5DC-339D12EFD4B8}" dt="2026-09-01T06:51:53.440" v="621" actId="478"/>
          <ac:picMkLst>
            <pc:docMk/>
            <pc:sldMk cId="358090926" sldId="1533"/>
            <ac:picMk id="28" creationId="{A53281C5-0718-6204-2D50-1C04D20CB261}"/>
          </ac:picMkLst>
        </pc:picChg>
        <pc:picChg chg="add mod">
          <ac:chgData name="Duijf, Antoinette" userId="80426808-569e-4360-acb0-e5a6dc4b8ad2" providerId="ADAL" clId="{00582A34-8C2B-428E-B5DC-339D12EFD4B8}" dt="2026-09-01T07:04:29.336" v="785" actId="1076"/>
          <ac:picMkLst>
            <pc:docMk/>
            <pc:sldMk cId="358090926" sldId="1533"/>
            <ac:picMk id="30" creationId="{60BAAE3F-F3A0-D6F0-572D-45F1480F2424}"/>
          </ac:picMkLst>
        </pc:picChg>
        <pc:picChg chg="add mod">
          <ac:chgData name="Duijf, Antoinette" userId="80426808-569e-4360-acb0-e5a6dc4b8ad2" providerId="ADAL" clId="{00582A34-8C2B-428E-B5DC-339D12EFD4B8}" dt="2026-09-01T07:00:55.024" v="705" actId="14100"/>
          <ac:picMkLst>
            <pc:docMk/>
            <pc:sldMk cId="358090926" sldId="1533"/>
            <ac:picMk id="31" creationId="{423ACF92-B8F2-ADCE-8FFC-9755C21A96D8}"/>
          </ac:picMkLst>
        </pc:picChg>
        <pc:picChg chg="add mod">
          <ac:chgData name="Duijf, Antoinette" userId="80426808-569e-4360-acb0-e5a6dc4b8ad2" providerId="ADAL" clId="{00582A34-8C2B-428E-B5DC-339D12EFD4B8}" dt="2026-09-01T07:01:44.328" v="716" actId="14100"/>
          <ac:picMkLst>
            <pc:docMk/>
            <pc:sldMk cId="358090926" sldId="1533"/>
            <ac:picMk id="33" creationId="{00F83565-0240-3581-F0C0-7D8C43DB493B}"/>
          </ac:picMkLst>
        </pc:picChg>
        <pc:picChg chg="del">
          <ac:chgData name="Duijf, Antoinette" userId="80426808-569e-4360-acb0-e5a6dc4b8ad2" providerId="ADAL" clId="{00582A34-8C2B-428E-B5DC-339D12EFD4B8}" dt="2026-09-01T06:51:53.841" v="622" actId="478"/>
          <ac:picMkLst>
            <pc:docMk/>
            <pc:sldMk cId="358090926" sldId="1533"/>
            <ac:picMk id="34" creationId="{561B6A60-5672-2878-0FBF-75AFC4B4603C}"/>
          </ac:picMkLst>
        </pc:picChg>
        <pc:cxnChg chg="mod">
          <ac:chgData name="Duijf, Antoinette" userId="80426808-569e-4360-acb0-e5a6dc4b8ad2" providerId="ADAL" clId="{00582A34-8C2B-428E-B5DC-339D12EFD4B8}" dt="2026-09-01T07:00:59.485" v="706" actId="1076"/>
          <ac:cxnSpMkLst>
            <pc:docMk/>
            <pc:sldMk cId="358090926" sldId="1533"/>
            <ac:cxnSpMk id="27" creationId="{61738BCC-A251-D9F0-A024-BB62D4AC5062}"/>
          </ac:cxnSpMkLst>
        </pc:cxnChg>
        <pc:cxnChg chg="mod">
          <ac:chgData name="Duijf, Antoinette" userId="80426808-569e-4360-acb0-e5a6dc4b8ad2" providerId="ADAL" clId="{00582A34-8C2B-428E-B5DC-339D12EFD4B8}" dt="2026-09-01T07:01:40.265" v="714" actId="14100"/>
          <ac:cxnSpMkLst>
            <pc:docMk/>
            <pc:sldMk cId="358090926" sldId="1533"/>
            <ac:cxnSpMk id="29" creationId="{EF476D4E-FD0F-A9EE-25C8-2F6511A41724}"/>
          </ac:cxnSpMkLst>
        </pc:cxnChg>
      </pc:sldChg>
      <pc:sldChg chg="addSp delSp modSp add mod">
        <pc:chgData name="Duijf, Antoinette" userId="80426808-569e-4360-acb0-e5a6dc4b8ad2" providerId="ADAL" clId="{00582A34-8C2B-428E-B5DC-339D12EFD4B8}" dt="2026-09-01T07:55:51.879" v="2126" actId="478"/>
        <pc:sldMkLst>
          <pc:docMk/>
          <pc:sldMk cId="2080792376" sldId="1534"/>
        </pc:sldMkLst>
        <pc:spChg chg="add mod">
          <ac:chgData name="Duijf, Antoinette" userId="80426808-569e-4360-acb0-e5a6dc4b8ad2" providerId="ADAL" clId="{00582A34-8C2B-428E-B5DC-339D12EFD4B8}" dt="2026-09-01T07:09:06.824" v="962" actId="1076"/>
          <ac:spMkLst>
            <pc:docMk/>
            <pc:sldMk cId="2080792376" sldId="1534"/>
            <ac:spMk id="20" creationId="{272215DF-BE5F-5D47-9B7B-8A655DC04411}"/>
          </ac:spMkLst>
        </pc:spChg>
        <pc:spChg chg="add del mod">
          <ac:chgData name="Duijf, Antoinette" userId="80426808-569e-4360-acb0-e5a6dc4b8ad2" providerId="ADAL" clId="{00582A34-8C2B-428E-B5DC-339D12EFD4B8}" dt="2026-09-01T07:55:51.879" v="2126" actId="478"/>
          <ac:spMkLst>
            <pc:docMk/>
            <pc:sldMk cId="2080792376" sldId="1534"/>
            <ac:spMk id="27" creationId="{01B734C5-7A14-8070-A5AC-F9BF90D80FDC}"/>
          </ac:spMkLst>
        </pc:spChg>
        <pc:spChg chg="mod">
          <ac:chgData name="Duijf, Antoinette" userId="80426808-569e-4360-acb0-e5a6dc4b8ad2" providerId="ADAL" clId="{00582A34-8C2B-428E-B5DC-339D12EFD4B8}" dt="2026-09-01T07:09:54.587" v="1034" actId="20577"/>
          <ac:spMkLst>
            <pc:docMk/>
            <pc:sldMk cId="2080792376" sldId="1534"/>
            <ac:spMk id="33" creationId="{0B320524-C0A6-CC86-A0B1-B69A51F65639}"/>
          </ac:spMkLst>
        </pc:spChg>
        <pc:spChg chg="mod">
          <ac:chgData name="Duijf, Antoinette" userId="80426808-569e-4360-acb0-e5a6dc4b8ad2" providerId="ADAL" clId="{00582A34-8C2B-428E-B5DC-339D12EFD4B8}" dt="2026-09-01T07:09:58.537" v="1040" actId="20577"/>
          <ac:spMkLst>
            <pc:docMk/>
            <pc:sldMk cId="2080792376" sldId="1534"/>
            <ac:spMk id="34" creationId="{030AA501-DE9F-887D-E4FD-21ACC0BD559C}"/>
          </ac:spMkLst>
        </pc:spChg>
        <pc:spChg chg="mod ord">
          <ac:chgData name="Duijf, Antoinette" userId="80426808-569e-4360-acb0-e5a6dc4b8ad2" providerId="ADAL" clId="{00582A34-8C2B-428E-B5DC-339D12EFD4B8}" dt="2026-09-01T07:10:03.354" v="1041" actId="115"/>
          <ac:spMkLst>
            <pc:docMk/>
            <pc:sldMk cId="2080792376" sldId="1534"/>
            <ac:spMk id="35" creationId="{BECA7281-A0EC-9EBF-94B1-47DCFCB3DC5C}"/>
          </ac:spMkLst>
        </pc:spChg>
        <pc:spChg chg="mod">
          <ac:chgData name="Duijf, Antoinette" userId="80426808-569e-4360-acb0-e5a6dc4b8ad2" providerId="ADAL" clId="{00582A34-8C2B-428E-B5DC-339D12EFD4B8}" dt="2026-09-01T07:12:39.880" v="1121" actId="255"/>
          <ac:spMkLst>
            <pc:docMk/>
            <pc:sldMk cId="2080792376" sldId="1534"/>
            <ac:spMk id="36" creationId="{181149E1-E526-AC95-E61D-DEAE650670C4}"/>
          </ac:spMkLst>
        </pc:spChg>
        <pc:grpChg chg="del">
          <ac:chgData name="Duijf, Antoinette" userId="80426808-569e-4360-acb0-e5a6dc4b8ad2" providerId="ADAL" clId="{00582A34-8C2B-428E-B5DC-339D12EFD4B8}" dt="2026-09-01T07:08:23.411" v="910" actId="478"/>
          <ac:grpSpMkLst>
            <pc:docMk/>
            <pc:sldMk cId="2080792376" sldId="1534"/>
            <ac:grpSpMk id="26" creationId="{AAAD1D38-3589-1091-A3A2-DCA4FFE0BF42}"/>
          </ac:grpSpMkLst>
        </pc:grpChg>
        <pc:grpChg chg="del">
          <ac:chgData name="Duijf, Antoinette" userId="80426808-569e-4360-acb0-e5a6dc4b8ad2" providerId="ADAL" clId="{00582A34-8C2B-428E-B5DC-339D12EFD4B8}" dt="2026-09-01T07:08:15.932" v="905" actId="478"/>
          <ac:grpSpMkLst>
            <pc:docMk/>
            <pc:sldMk cId="2080792376" sldId="1534"/>
            <ac:grpSpMk id="46" creationId="{39B791E2-4F7D-A299-FE34-981FCA5B240C}"/>
          </ac:grpSpMkLst>
        </pc:grpChg>
        <pc:picChg chg="del">
          <ac:chgData name="Duijf, Antoinette" userId="80426808-569e-4360-acb0-e5a6dc4b8ad2" providerId="ADAL" clId="{00582A34-8C2B-428E-B5DC-339D12EFD4B8}" dt="2026-09-01T07:08:18.363" v="908" actId="478"/>
          <ac:picMkLst>
            <pc:docMk/>
            <pc:sldMk cId="2080792376" sldId="1534"/>
            <ac:picMk id="8" creationId="{46DA7C08-8312-F389-55C3-18FC8A7416AA}"/>
          </ac:picMkLst>
        </pc:picChg>
        <pc:picChg chg="add mod">
          <ac:chgData name="Duijf, Antoinette" userId="80426808-569e-4360-acb0-e5a6dc4b8ad2" providerId="ADAL" clId="{00582A34-8C2B-428E-B5DC-339D12EFD4B8}" dt="2026-09-01T07:09:03.818" v="961" actId="1076"/>
          <ac:picMkLst>
            <pc:docMk/>
            <pc:sldMk cId="2080792376" sldId="1534"/>
            <ac:picMk id="9" creationId="{5BC8ABBF-3BFF-0D83-1FE2-9F90850E3BDB}"/>
          </ac:picMkLst>
        </pc:picChg>
        <pc:picChg chg="del">
          <ac:chgData name="Duijf, Antoinette" userId="80426808-569e-4360-acb0-e5a6dc4b8ad2" providerId="ADAL" clId="{00582A34-8C2B-428E-B5DC-339D12EFD4B8}" dt="2026-09-01T07:08:16.287" v="906" actId="478"/>
          <ac:picMkLst>
            <pc:docMk/>
            <pc:sldMk cId="2080792376" sldId="1534"/>
            <ac:picMk id="18" creationId="{C3BDC6AD-B70E-EF50-E0AB-F57DA43E4625}"/>
          </ac:picMkLst>
        </pc:picChg>
        <pc:picChg chg="add mod">
          <ac:chgData name="Duijf, Antoinette" userId="80426808-569e-4360-acb0-e5a6dc4b8ad2" providerId="ADAL" clId="{00582A34-8C2B-428E-B5DC-339D12EFD4B8}" dt="2026-09-01T07:12:51.490" v="1127" actId="1036"/>
          <ac:picMkLst>
            <pc:docMk/>
            <pc:sldMk cId="2080792376" sldId="1534"/>
            <ac:picMk id="24" creationId="{BDB4A478-BADE-5F26-3BC1-2F2FBE5F3292}"/>
          </ac:picMkLst>
        </pc:picChg>
      </pc:sldChg>
      <pc:sldChg chg="addSp modSp del mod">
        <pc:chgData name="Duijf, Antoinette" userId="80426808-569e-4360-acb0-e5a6dc4b8ad2" providerId="ADAL" clId="{00582A34-8C2B-428E-B5DC-339D12EFD4B8}" dt="2026-09-01T08:31:45.688" v="2376" actId="47"/>
        <pc:sldMkLst>
          <pc:docMk/>
          <pc:sldMk cId="1627240059" sldId="1535"/>
        </pc:sldMkLst>
        <pc:spChg chg="add mod">
          <ac:chgData name="Duijf, Antoinette" userId="80426808-569e-4360-acb0-e5a6dc4b8ad2" providerId="ADAL" clId="{00582A34-8C2B-428E-B5DC-339D12EFD4B8}" dt="2026-09-01T07:32:45.367" v="1782" actId="20577"/>
          <ac:spMkLst>
            <pc:docMk/>
            <pc:sldMk cId="1627240059" sldId="1535"/>
            <ac:spMk id="16" creationId="{0830D14A-DB0E-BA66-899E-2289FAFF0D07}"/>
          </ac:spMkLst>
        </pc:spChg>
      </pc:sldChg>
      <pc:sldChg chg="addSp delSp modSp add del mod">
        <pc:chgData name="Duijf, Antoinette" userId="80426808-569e-4360-acb0-e5a6dc4b8ad2" providerId="ADAL" clId="{00582A34-8C2B-428E-B5DC-339D12EFD4B8}" dt="2026-09-01T07:55:45.476" v="2125" actId="47"/>
        <pc:sldMkLst>
          <pc:docMk/>
          <pc:sldMk cId="2702022512" sldId="1537"/>
        </pc:sldMkLst>
        <pc:spChg chg="add del">
          <ac:chgData name="Duijf, Antoinette" userId="80426808-569e-4360-acb0-e5a6dc4b8ad2" providerId="ADAL" clId="{00582A34-8C2B-428E-B5DC-339D12EFD4B8}" dt="2026-09-01T07:54:01.318" v="2029" actId="478"/>
          <ac:spMkLst>
            <pc:docMk/>
            <pc:sldMk cId="2702022512" sldId="1537"/>
            <ac:spMk id="24" creationId="{21EA955B-C39F-1B4A-8542-9A8E098A2B33}"/>
          </ac:spMkLst>
        </pc:spChg>
        <pc:spChg chg="mod">
          <ac:chgData name="Duijf, Antoinette" userId="80426808-569e-4360-acb0-e5a6dc4b8ad2" providerId="ADAL" clId="{00582A34-8C2B-428E-B5DC-339D12EFD4B8}" dt="2026-09-01T07:47:36.909" v="1845" actId="20577"/>
          <ac:spMkLst>
            <pc:docMk/>
            <pc:sldMk cId="2702022512" sldId="1537"/>
            <ac:spMk id="33" creationId="{48D5A80F-E35F-220D-F0AC-25B6EB53E35C}"/>
          </ac:spMkLst>
        </pc:spChg>
        <pc:spChg chg="mod">
          <ac:chgData name="Duijf, Antoinette" userId="80426808-569e-4360-acb0-e5a6dc4b8ad2" providerId="ADAL" clId="{00582A34-8C2B-428E-B5DC-339D12EFD4B8}" dt="2026-09-01T07:47:38.783" v="1850" actId="20577"/>
          <ac:spMkLst>
            <pc:docMk/>
            <pc:sldMk cId="2702022512" sldId="1537"/>
            <ac:spMk id="34" creationId="{AB22A880-924C-D5D5-BB1F-38E6063E0F39}"/>
          </ac:spMkLst>
        </pc:spChg>
        <pc:spChg chg="mod ord">
          <ac:chgData name="Duijf, Antoinette" userId="80426808-569e-4360-acb0-e5a6dc4b8ad2" providerId="ADAL" clId="{00582A34-8C2B-428E-B5DC-339D12EFD4B8}" dt="2026-09-01T07:53:28.864" v="2027" actId="20577"/>
          <ac:spMkLst>
            <pc:docMk/>
            <pc:sldMk cId="2702022512" sldId="1537"/>
            <ac:spMk id="35" creationId="{35CE78EF-EB3F-E411-1F60-EDFD107CC584}"/>
          </ac:spMkLst>
        </pc:spChg>
        <pc:spChg chg="mod">
          <ac:chgData name="Duijf, Antoinette" userId="80426808-569e-4360-acb0-e5a6dc4b8ad2" providerId="ADAL" clId="{00582A34-8C2B-428E-B5DC-339D12EFD4B8}" dt="2026-09-01T07:47:56.471" v="1880" actId="20577"/>
          <ac:spMkLst>
            <pc:docMk/>
            <pc:sldMk cId="2702022512" sldId="1537"/>
            <ac:spMk id="36" creationId="{950B0C41-77EA-8DBC-4034-26C6773B496D}"/>
          </ac:spMkLst>
        </pc:spChg>
        <pc:grpChg chg="add mod">
          <ac:chgData name="Duijf, Antoinette" userId="80426808-569e-4360-acb0-e5a6dc4b8ad2" providerId="ADAL" clId="{00582A34-8C2B-428E-B5DC-339D12EFD4B8}" dt="2026-09-01T07:48:40.503" v="1942"/>
          <ac:grpSpMkLst>
            <pc:docMk/>
            <pc:sldMk cId="2702022512" sldId="1537"/>
            <ac:grpSpMk id="9" creationId="{94047652-B6D1-41B5-09BC-39F1AA77BAA6}"/>
          </ac:grpSpMkLst>
        </pc:grpChg>
        <pc:grpChg chg="del">
          <ac:chgData name="Duijf, Antoinette" userId="80426808-569e-4360-acb0-e5a6dc4b8ad2" providerId="ADAL" clId="{00582A34-8C2B-428E-B5DC-339D12EFD4B8}" dt="2026-09-01T07:47:46.716" v="1855" actId="478"/>
          <ac:grpSpMkLst>
            <pc:docMk/>
            <pc:sldMk cId="2702022512" sldId="1537"/>
            <ac:grpSpMk id="26" creationId="{E784D603-A652-5D74-FE21-ADA0B3FE5489}"/>
          </ac:grpSpMkLst>
        </pc:grpChg>
        <pc:grpChg chg="del">
          <ac:chgData name="Duijf, Antoinette" userId="80426808-569e-4360-acb0-e5a6dc4b8ad2" providerId="ADAL" clId="{00582A34-8C2B-428E-B5DC-339D12EFD4B8}" dt="2026-09-01T07:47:41.637" v="1853" actId="478"/>
          <ac:grpSpMkLst>
            <pc:docMk/>
            <pc:sldMk cId="2702022512" sldId="1537"/>
            <ac:grpSpMk id="46" creationId="{9291674E-FD63-BDC8-490B-269B65F163AB}"/>
          </ac:grpSpMkLst>
        </pc:grpChg>
        <pc:picChg chg="add mod">
          <ac:chgData name="Duijf, Antoinette" userId="80426808-569e-4360-acb0-e5a6dc4b8ad2" providerId="ADAL" clId="{00582A34-8C2B-428E-B5DC-339D12EFD4B8}" dt="2026-09-01T07:48:33.805" v="1941" actId="1076"/>
          <ac:picMkLst>
            <pc:docMk/>
            <pc:sldMk cId="2702022512" sldId="1537"/>
            <ac:picMk id="2" creationId="{02D732C2-81FC-E4C1-F525-97447D68AB6F}"/>
          </ac:picMkLst>
        </pc:picChg>
        <pc:picChg chg="del">
          <ac:chgData name="Duijf, Antoinette" userId="80426808-569e-4360-acb0-e5a6dc4b8ad2" providerId="ADAL" clId="{00582A34-8C2B-428E-B5DC-339D12EFD4B8}" dt="2026-09-01T07:47:40.404" v="1851" actId="478"/>
          <ac:picMkLst>
            <pc:docMk/>
            <pc:sldMk cId="2702022512" sldId="1537"/>
            <ac:picMk id="8" creationId="{4BD92BDA-48F1-B724-DE2A-0F37FA6DC31B}"/>
          </ac:picMkLst>
        </pc:picChg>
        <pc:picChg chg="del">
          <ac:chgData name="Duijf, Antoinette" userId="80426808-569e-4360-acb0-e5a6dc4b8ad2" providerId="ADAL" clId="{00582A34-8C2B-428E-B5DC-339D12EFD4B8}" dt="2026-09-01T07:47:41.036" v="1852" actId="478"/>
          <ac:picMkLst>
            <pc:docMk/>
            <pc:sldMk cId="2702022512" sldId="1537"/>
            <ac:picMk id="18" creationId="{96BF3FC0-3595-1293-1630-772ECC8FB058}"/>
          </ac:picMkLst>
        </pc:picChg>
        <pc:picChg chg="mod">
          <ac:chgData name="Duijf, Antoinette" userId="80426808-569e-4360-acb0-e5a6dc4b8ad2" providerId="ADAL" clId="{00582A34-8C2B-428E-B5DC-339D12EFD4B8}" dt="2026-09-01T07:48:24.571" v="1937"/>
          <ac:picMkLst>
            <pc:docMk/>
            <pc:sldMk cId="2702022512" sldId="1537"/>
            <ac:picMk id="19" creationId="{6A293C91-450D-A992-E75C-9D6A673B3749}"/>
          </ac:picMkLst>
        </pc:picChg>
        <pc:picChg chg="mod">
          <ac:chgData name="Duijf, Antoinette" userId="80426808-569e-4360-acb0-e5a6dc4b8ad2" providerId="ADAL" clId="{00582A34-8C2B-428E-B5DC-339D12EFD4B8}" dt="2026-09-01T07:48:24.571" v="1937"/>
          <ac:picMkLst>
            <pc:docMk/>
            <pc:sldMk cId="2702022512" sldId="1537"/>
            <ac:picMk id="20" creationId="{C3FF57F7-48EF-C082-E099-17B2DA105BAE}"/>
          </ac:picMkLst>
        </pc:picChg>
        <pc:picChg chg="add mod">
          <ac:chgData name="Duijf, Antoinette" userId="80426808-569e-4360-acb0-e5a6dc4b8ad2" providerId="ADAL" clId="{00582A34-8C2B-428E-B5DC-339D12EFD4B8}" dt="2026-09-01T07:51:03.846" v="1947" actId="1076"/>
          <ac:picMkLst>
            <pc:docMk/>
            <pc:sldMk cId="2702022512" sldId="1537"/>
            <ac:picMk id="21" creationId="{FF50BB3D-22CE-7023-C355-CF1E9C956950}"/>
          </ac:picMkLst>
        </pc:picChg>
      </pc:sldChg>
    </pc:docChg>
  </pc:docChgLst>
  <pc:docChgLst>
    <pc:chgData name="Harmsel ter, Marjan" userId="5bf7b4e5-383a-4bf6-a1ba-3724f9cc09cb" providerId="ADAL" clId="{7667DC48-2406-4F94-BA94-5BF632662154}"/>
    <pc:docChg chg="custSel modSld sldOrd">
      <pc:chgData name="Harmsel ter, Marjan" userId="5bf7b4e5-383a-4bf6-a1ba-3724f9cc09cb" providerId="ADAL" clId="{7667DC48-2406-4F94-BA94-5BF632662154}" dt="2026-08-29T13:37:53.359" v="769" actId="1076"/>
      <pc:docMkLst>
        <pc:docMk/>
      </pc:docMkLst>
      <pc:sldChg chg="addSp modSp mod modNotesTx">
        <pc:chgData name="Harmsel ter, Marjan" userId="5bf7b4e5-383a-4bf6-a1ba-3724f9cc09cb" providerId="ADAL" clId="{7667DC48-2406-4F94-BA94-5BF632662154}" dt="2026-08-29T13:37:53.359" v="769" actId="1076"/>
        <pc:sldMkLst>
          <pc:docMk/>
          <pc:sldMk cId="2189114603" sldId="1437"/>
        </pc:sldMkLst>
        <pc:spChg chg="mod">
          <ac:chgData name="Harmsel ter, Marjan" userId="5bf7b4e5-383a-4bf6-a1ba-3724f9cc09cb" providerId="ADAL" clId="{7667DC48-2406-4F94-BA94-5BF632662154}" dt="2026-08-29T13:36:54.848" v="630" actId="113"/>
          <ac:spMkLst>
            <pc:docMk/>
            <pc:sldMk cId="2189114603" sldId="1437"/>
            <ac:spMk id="3" creationId="{00000000-0000-0000-0000-000000000000}"/>
          </ac:spMkLst>
        </pc:spChg>
      </pc:sldChg>
      <pc:sldChg chg="modSp mod">
        <pc:chgData name="Harmsel ter, Marjan" userId="5bf7b4e5-383a-4bf6-a1ba-3724f9cc09cb" providerId="ADAL" clId="{7667DC48-2406-4F94-BA94-5BF632662154}" dt="2026-08-29T13:22:27.100" v="81" actId="20577"/>
        <pc:sldMkLst>
          <pc:docMk/>
          <pc:sldMk cId="3852907103" sldId="1460"/>
        </pc:sldMkLst>
        <pc:spChg chg="mod">
          <ac:chgData name="Harmsel ter, Marjan" userId="5bf7b4e5-383a-4bf6-a1ba-3724f9cc09cb" providerId="ADAL" clId="{7667DC48-2406-4F94-BA94-5BF632662154}" dt="2026-08-29T13:22:27.100" v="81" actId="20577"/>
          <ac:spMkLst>
            <pc:docMk/>
            <pc:sldMk cId="3852907103" sldId="1460"/>
            <ac:spMk id="6" creationId="{00000000-0000-0000-0000-000000000000}"/>
          </ac:spMkLst>
        </pc:spChg>
      </pc:sldChg>
      <pc:sldChg chg="modSp mod">
        <pc:chgData name="Harmsel ter, Marjan" userId="5bf7b4e5-383a-4bf6-a1ba-3724f9cc09cb" providerId="ADAL" clId="{7667DC48-2406-4F94-BA94-5BF632662154}" dt="2026-08-29T13:22:34.451" v="88" actId="20577"/>
        <pc:sldMkLst>
          <pc:docMk/>
          <pc:sldMk cId="4207872812" sldId="1475"/>
        </pc:sldMkLst>
        <pc:spChg chg="mod">
          <ac:chgData name="Harmsel ter, Marjan" userId="5bf7b4e5-383a-4bf6-a1ba-3724f9cc09cb" providerId="ADAL" clId="{7667DC48-2406-4F94-BA94-5BF632662154}" dt="2026-08-29T13:22:34.451" v="88" actId="20577"/>
          <ac:spMkLst>
            <pc:docMk/>
            <pc:sldMk cId="4207872812" sldId="1475"/>
            <ac:spMk id="6" creationId="{00000000-0000-0000-0000-000000000000}"/>
          </ac:spMkLst>
        </pc:spChg>
      </pc:sldChg>
      <pc:sldChg chg="modSp mod">
        <pc:chgData name="Harmsel ter, Marjan" userId="5bf7b4e5-383a-4bf6-a1ba-3724f9cc09cb" providerId="ADAL" clId="{7667DC48-2406-4F94-BA94-5BF632662154}" dt="2026-08-29T13:22:40.913" v="104" actId="20577"/>
        <pc:sldMkLst>
          <pc:docMk/>
          <pc:sldMk cId="2452007587" sldId="1476"/>
        </pc:sldMkLst>
        <pc:spChg chg="mod">
          <ac:chgData name="Harmsel ter, Marjan" userId="5bf7b4e5-383a-4bf6-a1ba-3724f9cc09cb" providerId="ADAL" clId="{7667DC48-2406-4F94-BA94-5BF632662154}" dt="2026-08-29T13:22:40.913" v="104" actId="20577"/>
          <ac:spMkLst>
            <pc:docMk/>
            <pc:sldMk cId="2452007587" sldId="1476"/>
            <ac:spMk id="6" creationId="{00000000-0000-0000-0000-000000000000}"/>
          </ac:spMkLst>
        </pc:spChg>
      </pc:sldChg>
      <pc:sldChg chg="modSp mod">
        <pc:chgData name="Harmsel ter, Marjan" userId="5bf7b4e5-383a-4bf6-a1ba-3724f9cc09cb" providerId="ADAL" clId="{7667DC48-2406-4F94-BA94-5BF632662154}" dt="2026-08-29T13:23:07.020" v="114" actId="20577"/>
        <pc:sldMkLst>
          <pc:docMk/>
          <pc:sldMk cId="2709048002" sldId="1477"/>
        </pc:sldMkLst>
        <pc:spChg chg="mod">
          <ac:chgData name="Harmsel ter, Marjan" userId="5bf7b4e5-383a-4bf6-a1ba-3724f9cc09cb" providerId="ADAL" clId="{7667DC48-2406-4F94-BA94-5BF632662154}" dt="2026-08-29T13:23:07.020" v="114" actId="20577"/>
          <ac:spMkLst>
            <pc:docMk/>
            <pc:sldMk cId="2709048002" sldId="1477"/>
            <ac:spMk id="6" creationId="{00000000-0000-0000-0000-000000000000}"/>
          </ac:spMkLst>
        </pc:spChg>
      </pc:sldChg>
      <pc:sldChg chg="modSp mod">
        <pc:chgData name="Harmsel ter, Marjan" userId="5bf7b4e5-383a-4bf6-a1ba-3724f9cc09cb" providerId="ADAL" clId="{7667DC48-2406-4F94-BA94-5BF632662154}" dt="2026-08-29T13:23:13.392" v="119" actId="20577"/>
        <pc:sldMkLst>
          <pc:docMk/>
          <pc:sldMk cId="4074911733" sldId="1478"/>
        </pc:sldMkLst>
        <pc:spChg chg="mod">
          <ac:chgData name="Harmsel ter, Marjan" userId="5bf7b4e5-383a-4bf6-a1ba-3724f9cc09cb" providerId="ADAL" clId="{7667DC48-2406-4F94-BA94-5BF632662154}" dt="2026-08-29T13:23:13.392" v="119" actId="20577"/>
          <ac:spMkLst>
            <pc:docMk/>
            <pc:sldMk cId="4074911733" sldId="1478"/>
            <ac:spMk id="6" creationId="{00000000-0000-0000-0000-000000000000}"/>
          </ac:spMkLst>
        </pc:spChg>
      </pc:sldChg>
      <pc:sldChg chg="modSp mod ord">
        <pc:chgData name="Harmsel ter, Marjan" userId="5bf7b4e5-383a-4bf6-a1ba-3724f9cc09cb" providerId="ADAL" clId="{7667DC48-2406-4F94-BA94-5BF632662154}" dt="2026-08-29T13:29:08.559" v="312"/>
        <pc:sldMkLst>
          <pc:docMk/>
          <pc:sldMk cId="4210467006" sldId="1479"/>
        </pc:sldMkLst>
        <pc:spChg chg="mod">
          <ac:chgData name="Harmsel ter, Marjan" userId="5bf7b4e5-383a-4bf6-a1ba-3724f9cc09cb" providerId="ADAL" clId="{7667DC48-2406-4F94-BA94-5BF632662154}" dt="2026-08-29T13:23:18.383" v="126" actId="20577"/>
          <ac:spMkLst>
            <pc:docMk/>
            <pc:sldMk cId="4210467006" sldId="1479"/>
            <ac:spMk id="6" creationId="{00000000-0000-0000-0000-000000000000}"/>
          </ac:spMkLst>
        </pc:spChg>
      </pc:sldChg>
      <pc:sldChg chg="modSp mod">
        <pc:chgData name="Harmsel ter, Marjan" userId="5bf7b4e5-383a-4bf6-a1ba-3724f9cc09cb" providerId="ADAL" clId="{7667DC48-2406-4F94-BA94-5BF632662154}" dt="2026-08-29T13:23:24.904" v="143" actId="20577"/>
        <pc:sldMkLst>
          <pc:docMk/>
          <pc:sldMk cId="1487044012" sldId="1480"/>
        </pc:sldMkLst>
        <pc:spChg chg="mod">
          <ac:chgData name="Harmsel ter, Marjan" userId="5bf7b4e5-383a-4bf6-a1ba-3724f9cc09cb" providerId="ADAL" clId="{7667DC48-2406-4F94-BA94-5BF632662154}" dt="2026-08-29T13:23:24.904" v="143" actId="20577"/>
          <ac:spMkLst>
            <pc:docMk/>
            <pc:sldMk cId="1487044012" sldId="1480"/>
            <ac:spMk id="6" creationId="{00000000-0000-0000-0000-000000000000}"/>
          </ac:spMkLst>
        </pc:spChg>
      </pc:sldChg>
      <pc:sldChg chg="modSp mod">
        <pc:chgData name="Harmsel ter, Marjan" userId="5bf7b4e5-383a-4bf6-a1ba-3724f9cc09cb" providerId="ADAL" clId="{7667DC48-2406-4F94-BA94-5BF632662154}" dt="2026-08-29T13:23:30.367" v="154" actId="20577"/>
        <pc:sldMkLst>
          <pc:docMk/>
          <pc:sldMk cId="3779434736" sldId="1481"/>
        </pc:sldMkLst>
        <pc:spChg chg="mod">
          <ac:chgData name="Harmsel ter, Marjan" userId="5bf7b4e5-383a-4bf6-a1ba-3724f9cc09cb" providerId="ADAL" clId="{7667DC48-2406-4F94-BA94-5BF632662154}" dt="2026-08-29T13:23:30.367" v="154" actId="20577"/>
          <ac:spMkLst>
            <pc:docMk/>
            <pc:sldMk cId="3779434736" sldId="1481"/>
            <ac:spMk id="6" creationId="{00000000-0000-0000-0000-000000000000}"/>
          </ac:spMkLst>
        </pc:spChg>
      </pc:sldChg>
      <pc:sldChg chg="modSp mod">
        <pc:chgData name="Harmsel ter, Marjan" userId="5bf7b4e5-383a-4bf6-a1ba-3724f9cc09cb" providerId="ADAL" clId="{7667DC48-2406-4F94-BA94-5BF632662154}" dt="2026-08-29T13:23:35.699" v="160" actId="20577"/>
        <pc:sldMkLst>
          <pc:docMk/>
          <pc:sldMk cId="1201727269" sldId="1482"/>
        </pc:sldMkLst>
        <pc:spChg chg="mod">
          <ac:chgData name="Harmsel ter, Marjan" userId="5bf7b4e5-383a-4bf6-a1ba-3724f9cc09cb" providerId="ADAL" clId="{7667DC48-2406-4F94-BA94-5BF632662154}" dt="2026-08-29T13:23:35.699" v="160" actId="20577"/>
          <ac:spMkLst>
            <pc:docMk/>
            <pc:sldMk cId="1201727269" sldId="1482"/>
            <ac:spMk id="6" creationId="{00000000-0000-0000-0000-000000000000}"/>
          </ac:spMkLst>
        </pc:spChg>
      </pc:sldChg>
      <pc:sldChg chg="modSp mod ord">
        <pc:chgData name="Harmsel ter, Marjan" userId="5bf7b4e5-383a-4bf6-a1ba-3724f9cc09cb" providerId="ADAL" clId="{7667DC48-2406-4F94-BA94-5BF632662154}" dt="2026-08-29T13:28:59.570" v="310"/>
        <pc:sldMkLst>
          <pc:docMk/>
          <pc:sldMk cId="2904738428" sldId="1483"/>
        </pc:sldMkLst>
        <pc:spChg chg="mod">
          <ac:chgData name="Harmsel ter, Marjan" userId="5bf7b4e5-383a-4bf6-a1ba-3724f9cc09cb" providerId="ADAL" clId="{7667DC48-2406-4F94-BA94-5BF632662154}" dt="2026-08-29T13:23:39.755" v="167" actId="20577"/>
          <ac:spMkLst>
            <pc:docMk/>
            <pc:sldMk cId="2904738428" sldId="1483"/>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dirty="0"/>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1-9-2026</a:t>
            </a:fld>
            <a:endParaRPr lang="nl-NL" dirty="0"/>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dirty="0"/>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‹nr.›</a:t>
            </a:fld>
            <a:endParaRPr lang="nl-NL" dirty="0"/>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dirty="0"/>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1-9-2026</a:t>
            </a:fld>
            <a:endParaRPr lang="nl-NL" dirty="0"/>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dirty="0"/>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‹nr.›</a:t>
            </a:fld>
            <a:endParaRPr lang="nl-NL" dirty="0"/>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a:solidFill>
                  <a:schemeClr val="tx1"/>
                </a:solidFill>
                <a:effectLst/>
                <a:latin typeface="+mn-lt"/>
                <a:ea typeface="+mn-ea"/>
                <a:cs typeface="+mn-cs"/>
              </a:rPr>
              <a:t>Woordenoverzicht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getuige zijn van: </a:t>
            </a:r>
            <a:r>
              <a:rPr lang="nl-NL" sz="1200" kern="1200" dirty="0">
                <a:solidFill>
                  <a:schemeClr val="tx1"/>
                </a:solidFill>
                <a:effectLst/>
                <a:latin typeface="+mn-lt"/>
                <a:ea typeface="+mn-ea"/>
                <a:cs typeface="+mn-cs"/>
              </a:rPr>
              <a:t>aanwezig zijn bij</a:t>
            </a:r>
          </a:p>
          <a:p>
            <a:r>
              <a:rPr lang="nl-NL" sz="1200" b="1" kern="1200" dirty="0">
                <a:solidFill>
                  <a:schemeClr val="tx1"/>
                </a:solidFill>
                <a:effectLst/>
                <a:latin typeface="+mn-lt"/>
                <a:ea typeface="+mn-ea"/>
                <a:cs typeface="+mn-cs"/>
              </a:rPr>
              <a:t>de omstandigheid: </a:t>
            </a:r>
            <a:r>
              <a:rPr lang="nl-NL" sz="1200" kern="1200" dirty="0">
                <a:solidFill>
                  <a:schemeClr val="tx1"/>
                </a:solidFill>
                <a:effectLst/>
                <a:latin typeface="+mn-lt"/>
                <a:ea typeface="+mn-ea"/>
                <a:cs typeface="+mn-cs"/>
              </a:rPr>
              <a:t>de situatie, hoe iets is </a:t>
            </a:r>
          </a:p>
          <a:p>
            <a:r>
              <a:rPr lang="nl-NL" sz="1200" b="1" kern="1200" dirty="0">
                <a:solidFill>
                  <a:schemeClr val="tx1"/>
                </a:solidFill>
                <a:effectLst/>
                <a:latin typeface="+mn-lt"/>
                <a:ea typeface="+mn-ea"/>
                <a:cs typeface="+mn-cs"/>
              </a:rPr>
              <a:t>de piek: </a:t>
            </a:r>
            <a:r>
              <a:rPr lang="nl-NL" sz="1200" kern="1200" dirty="0">
                <a:solidFill>
                  <a:schemeClr val="tx1"/>
                </a:solidFill>
                <a:effectLst/>
                <a:latin typeface="+mn-lt"/>
                <a:ea typeface="+mn-ea"/>
                <a:cs typeface="+mn-cs"/>
              </a:rPr>
              <a:t>het hoogtepunt </a:t>
            </a:r>
          </a:p>
          <a:p>
            <a:r>
              <a:rPr lang="nl-NL" sz="1200" b="1" kern="1200" dirty="0">
                <a:solidFill>
                  <a:schemeClr val="tx1"/>
                </a:solidFill>
                <a:effectLst/>
                <a:latin typeface="+mn-lt"/>
                <a:ea typeface="+mn-ea"/>
                <a:cs typeface="+mn-cs"/>
              </a:rPr>
              <a:t>talloos: </a:t>
            </a:r>
            <a:r>
              <a:rPr lang="nl-NL" sz="1200" kern="1200" dirty="0">
                <a:solidFill>
                  <a:schemeClr val="tx1"/>
                </a:solidFill>
                <a:effectLst/>
                <a:latin typeface="+mn-lt"/>
                <a:ea typeface="+mn-ea"/>
                <a:cs typeface="+mn-cs"/>
              </a:rPr>
              <a:t>heel veel, ontelbaar </a:t>
            </a:r>
          </a:p>
          <a:p>
            <a:r>
              <a:rPr lang="nl-NL" sz="1200" b="1" kern="1200" dirty="0">
                <a:solidFill>
                  <a:schemeClr val="tx1"/>
                </a:solidFill>
                <a:effectLst/>
                <a:latin typeface="+mn-lt"/>
                <a:ea typeface="+mn-ea"/>
                <a:cs typeface="+mn-cs"/>
              </a:rPr>
              <a:t>de reserve: </a:t>
            </a:r>
            <a:r>
              <a:rPr lang="nl-NL" sz="1200" kern="1200" dirty="0">
                <a:solidFill>
                  <a:schemeClr val="tx1"/>
                </a:solidFill>
                <a:effectLst/>
                <a:latin typeface="+mn-lt"/>
                <a:ea typeface="+mn-ea"/>
                <a:cs typeface="+mn-cs"/>
              </a:rPr>
              <a:t>iets wat je bewaart om later te gebruiken </a:t>
            </a:r>
          </a:p>
          <a:p>
            <a:r>
              <a:rPr lang="nl-NL" sz="1200" b="1" kern="1200" dirty="0">
                <a:solidFill>
                  <a:schemeClr val="tx1"/>
                </a:solidFill>
                <a:effectLst/>
                <a:latin typeface="+mn-lt"/>
                <a:ea typeface="+mn-ea"/>
                <a:cs typeface="+mn-cs"/>
              </a:rPr>
              <a:t>gelden: </a:t>
            </a:r>
            <a:r>
              <a:rPr lang="nl-NL" sz="1200" kern="1200" dirty="0">
                <a:solidFill>
                  <a:schemeClr val="tx1"/>
                </a:solidFill>
                <a:effectLst/>
                <a:latin typeface="+mn-lt"/>
                <a:ea typeface="+mn-ea"/>
                <a:cs typeface="+mn-cs"/>
              </a:rPr>
              <a:t>van toepassing zijn, tellen </a:t>
            </a:r>
          </a:p>
          <a:p>
            <a:r>
              <a:rPr lang="nl-NL" sz="1200" b="1" kern="1200" dirty="0">
                <a:solidFill>
                  <a:schemeClr val="tx1"/>
                </a:solidFill>
                <a:effectLst/>
                <a:latin typeface="+mn-lt"/>
                <a:ea typeface="+mn-ea"/>
                <a:cs typeface="+mn-cs"/>
              </a:rPr>
              <a:t>zodra: </a:t>
            </a:r>
            <a:r>
              <a:rPr lang="nl-NL" sz="1200" kern="1200" dirty="0">
                <a:solidFill>
                  <a:schemeClr val="tx1"/>
                </a:solidFill>
                <a:effectLst/>
                <a:latin typeface="+mn-lt"/>
                <a:ea typeface="+mn-ea"/>
                <a:cs typeface="+mn-cs"/>
              </a:rPr>
              <a:t>wanneer, meteen als </a:t>
            </a:r>
          </a:p>
          <a:p>
            <a:r>
              <a:rPr lang="nl-NL" sz="1200" b="1" kern="1200" dirty="0">
                <a:solidFill>
                  <a:schemeClr val="tx1"/>
                </a:solidFill>
                <a:effectLst/>
                <a:latin typeface="+mn-lt"/>
                <a:ea typeface="+mn-ea"/>
                <a:cs typeface="+mn-cs"/>
              </a:rPr>
              <a:t>gunstig: </a:t>
            </a:r>
            <a:r>
              <a:rPr lang="nl-NL" sz="1200" kern="1200" dirty="0">
                <a:solidFill>
                  <a:schemeClr val="tx1"/>
                </a:solidFill>
                <a:effectLst/>
                <a:latin typeface="+mn-lt"/>
                <a:ea typeface="+mn-ea"/>
                <a:cs typeface="+mn-cs"/>
              </a:rPr>
              <a:t>voordelig, goed </a:t>
            </a:r>
          </a:p>
          <a:p>
            <a:r>
              <a:rPr lang="nl-NL" sz="1200" b="1" kern="1200" dirty="0">
                <a:solidFill>
                  <a:schemeClr val="tx1"/>
                </a:solidFill>
                <a:effectLst/>
                <a:latin typeface="+mn-lt"/>
                <a:ea typeface="+mn-ea"/>
                <a:cs typeface="+mn-cs"/>
              </a:rPr>
              <a:t>het patroon: </a:t>
            </a:r>
            <a:r>
              <a:rPr lang="nl-NL" sz="1200" kern="1200" dirty="0">
                <a:solidFill>
                  <a:schemeClr val="tx1"/>
                </a:solidFill>
                <a:effectLst/>
                <a:latin typeface="+mn-lt"/>
                <a:ea typeface="+mn-ea"/>
                <a:cs typeface="+mn-cs"/>
              </a:rPr>
              <a:t>de manier waarop iets altijd gaat </a:t>
            </a:r>
          </a:p>
          <a:p>
            <a:r>
              <a:rPr lang="nl-NL" sz="1200" b="1" kern="1200" dirty="0">
                <a:solidFill>
                  <a:schemeClr val="tx1"/>
                </a:solidFill>
                <a:effectLst/>
                <a:latin typeface="+mn-lt"/>
                <a:ea typeface="+mn-ea"/>
                <a:cs typeface="+mn-cs"/>
              </a:rPr>
              <a:t>over het algemeen: </a:t>
            </a:r>
            <a:r>
              <a:rPr lang="nl-NL" sz="1200" kern="1200" dirty="0">
                <a:solidFill>
                  <a:schemeClr val="tx1"/>
                </a:solidFill>
                <a:effectLst/>
                <a:latin typeface="+mn-lt"/>
                <a:ea typeface="+mn-ea"/>
                <a:cs typeface="+mn-cs"/>
              </a:rPr>
              <a:t>meestal</a:t>
            </a:r>
          </a:p>
          <a:p>
            <a:pPr fontAlgn="t"/>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a:t>
            </a:r>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10</a:t>
            </a:fld>
            <a:endParaRPr lang="nl-NL" dirty="0"/>
          </a:p>
        </p:txBody>
      </p:sp>
    </p:spTree>
    <p:extLst>
      <p:ext uri="{BB962C8B-B14F-4D97-AF65-F5344CB8AC3E}">
        <p14:creationId xmlns:p14="http://schemas.microsoft.com/office/powerpoint/2010/main" val="1019385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Shutterstock.com</a:t>
            </a:r>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11</a:t>
            </a:fld>
            <a:endParaRPr lang="nl-NL" dirty="0"/>
          </a:p>
        </p:txBody>
      </p:sp>
    </p:spTree>
    <p:extLst>
      <p:ext uri="{BB962C8B-B14F-4D97-AF65-F5344CB8AC3E}">
        <p14:creationId xmlns:p14="http://schemas.microsoft.com/office/powerpoint/2010/main" val="3820694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a:t>
            </a:r>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12</a:t>
            </a:fld>
            <a:endParaRPr lang="nl-NL" dirty="0"/>
          </a:p>
        </p:txBody>
      </p:sp>
    </p:spTree>
    <p:extLst>
      <p:ext uri="{BB962C8B-B14F-4D97-AF65-F5344CB8AC3E}">
        <p14:creationId xmlns:p14="http://schemas.microsoft.com/office/powerpoint/2010/main" val="3200562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4226133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1498409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582390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8DD75-8390-3233-7FCC-575824CDA81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D65E3A-9973-5460-554D-DEEC6BDDC52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8DB66B2-17A7-CA46-EA65-228D4BD6C1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a:extLst>
              <a:ext uri="{FF2B5EF4-FFF2-40B4-BE49-F238E27FC236}">
                <a16:creationId xmlns:a16="http://schemas.microsoft.com/office/drawing/2014/main" id="{8DE0E777-1A5C-2432-0F4B-8A04CFD1813B}"/>
              </a:ext>
            </a:extLst>
          </p:cNvPr>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683667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a:p>
        </p:txBody>
      </p:sp>
    </p:spTree>
    <p:extLst>
      <p:ext uri="{BB962C8B-B14F-4D97-AF65-F5344CB8AC3E}">
        <p14:creationId xmlns:p14="http://schemas.microsoft.com/office/powerpoint/2010/main" val="112856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afbeeldingen: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a:p>
        </p:txBody>
      </p:sp>
    </p:spTree>
    <p:extLst>
      <p:ext uri="{BB962C8B-B14F-4D97-AF65-F5344CB8AC3E}">
        <p14:creationId xmlns:p14="http://schemas.microsoft.com/office/powerpoint/2010/main" val="4203680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20</a:t>
            </a:fld>
            <a:endParaRPr lang="nl-NL" dirty="0"/>
          </a:p>
        </p:txBody>
      </p:sp>
    </p:spTree>
    <p:extLst>
      <p:ext uri="{BB962C8B-B14F-4D97-AF65-F5344CB8AC3E}">
        <p14:creationId xmlns:p14="http://schemas.microsoft.com/office/powerpoint/2010/main" val="146280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Kentalis</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dirty="0"/>
          </a:p>
        </p:txBody>
      </p:sp>
    </p:spTree>
    <p:extLst>
      <p:ext uri="{BB962C8B-B14F-4D97-AF65-F5344CB8AC3E}">
        <p14:creationId xmlns:p14="http://schemas.microsoft.com/office/powerpoint/2010/main" val="2684498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afbeeldingen: Shutterstock.com / AI</a:t>
            </a:r>
          </a:p>
          <a:p>
            <a:endParaRPr lang="nl-NL" dirty="0"/>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21</a:t>
            </a:fld>
            <a:endParaRPr lang="nl-NL" dirty="0"/>
          </a:p>
        </p:txBody>
      </p:sp>
    </p:spTree>
    <p:extLst>
      <p:ext uri="{BB962C8B-B14F-4D97-AF65-F5344CB8AC3E}">
        <p14:creationId xmlns:p14="http://schemas.microsoft.com/office/powerpoint/2010/main" val="3142264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B19E-6E1A-E4A6-C5FD-C9FF92F20C9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E324FBD-000E-7F51-6A9B-A8AB3759435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CF238D1-1B99-2271-E995-C6A10CA9BF6C}"/>
              </a:ext>
            </a:extLst>
          </p:cNvPr>
          <p:cNvSpPr>
            <a:spLocks noGrp="1"/>
          </p:cNvSpPr>
          <p:nvPr>
            <p:ph type="body" idx="1"/>
          </p:nvPr>
        </p:nvSpPr>
        <p:spPr/>
        <p:txBody>
          <a:bodyPr/>
          <a:lstStyle/>
          <a:p>
            <a:r>
              <a:rPr lang="nl-NL" dirty="0"/>
              <a:t>Bron afbeeldingen: Shutterstock.com / AI</a:t>
            </a:r>
          </a:p>
        </p:txBody>
      </p:sp>
      <p:sp>
        <p:nvSpPr>
          <p:cNvPr id="4" name="Tijdelijke aanduiding voor dianummer 3">
            <a:extLst>
              <a:ext uri="{FF2B5EF4-FFF2-40B4-BE49-F238E27FC236}">
                <a16:creationId xmlns:a16="http://schemas.microsoft.com/office/drawing/2014/main" id="{4F79C411-7A47-A599-796C-6D2709E0F5F0}"/>
              </a:ext>
            </a:extLst>
          </p:cNvPr>
          <p:cNvSpPr>
            <a:spLocks noGrp="1"/>
          </p:cNvSpPr>
          <p:nvPr>
            <p:ph type="sldNum" sz="quarter" idx="5"/>
          </p:nvPr>
        </p:nvSpPr>
        <p:spPr/>
        <p:txBody>
          <a:bodyPr/>
          <a:lstStyle/>
          <a:p>
            <a:fld id="{242364B7-A1BB-4DB8-BFB0-D334F87005C8}" type="slidenum">
              <a:rPr lang="nl-NL" smtClean="0"/>
              <a:pPr/>
              <a:t>22</a:t>
            </a:fld>
            <a:endParaRPr lang="nl-NL" dirty="0"/>
          </a:p>
        </p:txBody>
      </p:sp>
    </p:spTree>
    <p:extLst>
      <p:ext uri="{BB962C8B-B14F-4D97-AF65-F5344CB8AC3E}">
        <p14:creationId xmlns:p14="http://schemas.microsoft.com/office/powerpoint/2010/main" val="3016497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23</a:t>
            </a:fld>
            <a:endParaRPr lang="nl-NL"/>
          </a:p>
        </p:txBody>
      </p:sp>
    </p:spTree>
    <p:extLst>
      <p:ext uri="{BB962C8B-B14F-4D97-AF65-F5344CB8AC3E}">
        <p14:creationId xmlns:p14="http://schemas.microsoft.com/office/powerpoint/2010/main" val="265320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dirty="0"/>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dirty="0"/>
          </a:p>
        </p:txBody>
      </p:sp>
    </p:spTree>
    <p:extLst>
      <p:ext uri="{BB962C8B-B14F-4D97-AF65-F5344CB8AC3E}">
        <p14:creationId xmlns:p14="http://schemas.microsoft.com/office/powerpoint/2010/main" val="164699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dirty="0"/>
          </a:p>
        </p:txBody>
      </p:sp>
    </p:spTree>
    <p:extLst>
      <p:ext uri="{BB962C8B-B14F-4D97-AF65-F5344CB8AC3E}">
        <p14:creationId xmlns:p14="http://schemas.microsoft.com/office/powerpoint/2010/main" val="182150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dirty="0"/>
          </a:p>
        </p:txBody>
      </p:sp>
    </p:spTree>
    <p:extLst>
      <p:ext uri="{BB962C8B-B14F-4D97-AF65-F5344CB8AC3E}">
        <p14:creationId xmlns:p14="http://schemas.microsoft.com/office/powerpoint/2010/main" val="1013479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dirty="0"/>
          </a:p>
        </p:txBody>
      </p:sp>
    </p:spTree>
    <p:extLst>
      <p:ext uri="{BB962C8B-B14F-4D97-AF65-F5344CB8AC3E}">
        <p14:creationId xmlns:p14="http://schemas.microsoft.com/office/powerpoint/2010/main" val="2515968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dirty="0"/>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dirty="0"/>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dirty="0"/>
          </a:p>
        </p:txBody>
      </p:sp>
    </p:spTree>
    <p:extLst>
      <p:ext uri="{BB962C8B-B14F-4D97-AF65-F5344CB8AC3E}">
        <p14:creationId xmlns:p14="http://schemas.microsoft.com/office/powerpoint/2010/main" val="246541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1-9-2026</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‹nr.›</a:t>
            </a:fld>
            <a:endParaRPr lang="nl-NL" dirty="0"/>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8.jpeg"/><Relationship Id="rId7" Type="http://schemas.microsoft.com/office/2007/relationships/hdphoto" Target="../media/hdphoto1.wdp"/><Relationship Id="rId12"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23.jpeg"/><Relationship Id="rId4" Type="http://schemas.openxmlformats.org/officeDocument/2006/relationships/image" Target="../media/image19.jpeg"/><Relationship Id="rId9"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0.png"/><Relationship Id="rId7"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900" u="sng" dirty="0" err="1">
                <a:solidFill>
                  <a:prstClr val="black"/>
                </a:solidFill>
              </a:rPr>
              <a:t>Semantisatieverhaal</a:t>
            </a:r>
            <a:r>
              <a:rPr lang="nl-NL" sz="1900" u="sng" dirty="0">
                <a:solidFill>
                  <a:prstClr val="black"/>
                </a:solidFill>
              </a:rPr>
              <a:t> B:</a:t>
            </a:r>
          </a:p>
          <a:p>
            <a:pPr marL="0" indent="0">
              <a:buNone/>
            </a:pPr>
            <a:r>
              <a:rPr lang="nl-NL" sz="1900" dirty="0"/>
              <a:t>In januari 1997 was het erg koud in Nederland. Veel mensen hoopten op een nieuwe Elfstedentocht. Bij een Elfstedentocht schaats je over natuurijs (dus sloten en meren die bevroren zijn) langs elf steden in Friesland. Die tocht was al jaren niet meer gehouden. Maar nu waren </a:t>
            </a:r>
            <a:r>
              <a:rPr lang="nl-NL" sz="1900" b="1" u="sng" dirty="0"/>
              <a:t>de omstandigheden,</a:t>
            </a:r>
            <a:r>
              <a:rPr lang="nl-NL" sz="1900" b="1" i="1" dirty="0"/>
              <a:t> de situatie,</a:t>
            </a:r>
            <a:r>
              <a:rPr lang="nl-NL" sz="1900" dirty="0"/>
              <a:t> </a:t>
            </a:r>
            <a:r>
              <a:rPr lang="nl-NL" sz="1900" b="1" u="sng" dirty="0"/>
              <a:t>gunstig</a:t>
            </a:r>
            <a:r>
              <a:rPr lang="nl-NL" sz="1900" dirty="0"/>
              <a:t>. De situatie was </a:t>
            </a:r>
            <a:r>
              <a:rPr lang="nl-NL" sz="1900" b="1" i="1" dirty="0"/>
              <a:t>goed</a:t>
            </a:r>
            <a:r>
              <a:rPr lang="nl-NL" sz="1900" dirty="0"/>
              <a:t>. Het vroor dagenlang. Het is een bekend </a:t>
            </a:r>
            <a:r>
              <a:rPr lang="nl-NL" sz="1900" b="1" u="sng" dirty="0"/>
              <a:t>patroon </a:t>
            </a:r>
            <a:r>
              <a:rPr lang="nl-NL" sz="1900" b="1" i="1" dirty="0"/>
              <a:t>(iets dat altijd zo gaat)</a:t>
            </a:r>
            <a:r>
              <a:rPr lang="nl-NL" sz="1900" dirty="0"/>
              <a:t>: eerst een dun laagje ijs, dan wordt dat dunne laagje dikker, en als het dan maar blijft vriezen dan wordt het nóg dikker en dan kun je er op schaatsen. Op 4 januari 1997 was het zover. Duizenden schaatsers stonden vroeg in de ochtend klaar. </a:t>
            </a:r>
            <a:r>
              <a:rPr lang="nl-NL" sz="1900" b="1" u="sng" dirty="0"/>
              <a:t>Talloze</a:t>
            </a:r>
            <a:r>
              <a:rPr lang="nl-NL" sz="1900" b="1" dirty="0"/>
              <a:t>,</a:t>
            </a:r>
            <a:r>
              <a:rPr lang="nl-NL" sz="1900" dirty="0"/>
              <a:t> </a:t>
            </a:r>
            <a:r>
              <a:rPr lang="nl-NL" sz="1900" b="1" i="1" dirty="0"/>
              <a:t>heel veel</a:t>
            </a:r>
            <a:r>
              <a:rPr lang="nl-NL" sz="1900" dirty="0"/>
              <a:t> mensen, kwamen naar Friesland om de tocht te bekijken. Langs de route stonden veel toeschouwers. Zij </a:t>
            </a:r>
            <a:r>
              <a:rPr lang="nl-NL" sz="1900" b="1" u="sng" dirty="0"/>
              <a:t>waren getuige van</a:t>
            </a:r>
            <a:r>
              <a:rPr lang="nl-NL" sz="1900" dirty="0"/>
              <a:t> een bijzondere dag. Zij </a:t>
            </a:r>
            <a:r>
              <a:rPr lang="nl-NL" sz="1900" b="1" i="1" dirty="0"/>
              <a:t>waren aanwezig bij</a:t>
            </a:r>
            <a:r>
              <a:rPr lang="nl-NL" sz="1900" dirty="0"/>
              <a:t> deze bijzondere dag. Bij </a:t>
            </a:r>
            <a:r>
              <a:rPr lang="nl-NL" sz="1900" b="1" u="sng" dirty="0"/>
              <a:t>de piek</a:t>
            </a:r>
            <a:r>
              <a:rPr lang="nl-NL" sz="1900" dirty="0"/>
              <a:t> van de dag, op </a:t>
            </a:r>
            <a:r>
              <a:rPr lang="nl-NL" sz="1900" b="1" i="1" dirty="0"/>
              <a:t>het hoogtepunt</a:t>
            </a:r>
            <a:r>
              <a:rPr lang="nl-NL" sz="1900" dirty="0"/>
              <a:t> waren er veel mensen op en langs het ijs. De schaatsers moesten een lange tocht maken. Onderweg waren er verschillende plekken waar ze eten en drinken konden krijgen. Er was ook </a:t>
            </a:r>
            <a:r>
              <a:rPr lang="nl-NL" sz="1900" b="1" u="sng" dirty="0"/>
              <a:t>een reserve</a:t>
            </a:r>
            <a:r>
              <a:rPr lang="nl-NL" sz="1900" dirty="0"/>
              <a:t> aan eten, drinken en spullen voor noodgevallen. Een reserve </a:t>
            </a:r>
            <a:r>
              <a:rPr lang="nl-NL" sz="1900" b="1" i="1" dirty="0"/>
              <a:t>is iets wat je bewaart om later te gebruiken</a:t>
            </a:r>
            <a:r>
              <a:rPr lang="nl-NL" sz="1900" dirty="0"/>
              <a:t>. De tocht was zwaar. Toch bereikten veel schaatsers de finish in Leeuwarden. </a:t>
            </a:r>
            <a:r>
              <a:rPr lang="nl-NL" sz="1900" b="1" u="sng" dirty="0"/>
              <a:t>Zodra</a:t>
            </a:r>
            <a:r>
              <a:rPr lang="nl-NL" sz="1900" dirty="0"/>
              <a:t> een schaatser hulp nodig had, </a:t>
            </a:r>
            <a:r>
              <a:rPr lang="nl-NL" sz="1900" b="1" i="1" dirty="0"/>
              <a:t>meteen als </a:t>
            </a:r>
            <a:r>
              <a:rPr lang="nl-NL" sz="1900" dirty="0"/>
              <a:t>het nodig was, konden hulpverleners in actie komen. </a:t>
            </a:r>
            <a:r>
              <a:rPr lang="nl-NL" sz="1900" b="1" u="sng" dirty="0"/>
              <a:t>Over het algemeen</a:t>
            </a:r>
            <a:r>
              <a:rPr lang="nl-NL" sz="1900" dirty="0"/>
              <a:t>, </a:t>
            </a:r>
            <a:r>
              <a:rPr lang="nl-NL" sz="1900" b="1" i="1" dirty="0"/>
              <a:t>meestal</a:t>
            </a:r>
            <a:r>
              <a:rPr lang="nl-NL" sz="1900" dirty="0"/>
              <a:t> verliep de tocht goed. </a:t>
            </a:r>
            <a:br>
              <a:rPr lang="nl-NL" sz="1900" dirty="0"/>
            </a:br>
            <a:r>
              <a:rPr lang="nl-NL" sz="1900" dirty="0"/>
              <a:t>De Elfstedentocht van 1997 </a:t>
            </a:r>
            <a:r>
              <a:rPr lang="nl-NL" sz="1900" b="1" u="sng" dirty="0"/>
              <a:t>geldt</a:t>
            </a:r>
            <a:r>
              <a:rPr lang="nl-NL" sz="1900" dirty="0"/>
              <a:t> nog altijd als een bijzondere gebeurtenis. Gelden betekent dat </a:t>
            </a:r>
            <a:r>
              <a:rPr lang="nl-NL" sz="1900" b="1" i="1" dirty="0"/>
              <a:t>het telt, dat het klopt.</a:t>
            </a:r>
            <a:r>
              <a:rPr lang="nl-NL" sz="1900" dirty="0"/>
              <a:t> Het klopt nog steeds dat het een bijzondere gebeurtenis was. Het was de laatste keer dat de beroemde tocht werd gereden.</a:t>
            </a:r>
          </a:p>
          <a:p>
            <a:pPr marL="0" indent="0">
              <a:buNone/>
            </a:pPr>
            <a:r>
              <a:rPr lang="nl-NL" sz="1900" dirty="0"/>
              <a:t>Zouden jullie het leuk vinden als er nog eens een keer een Elfstedentocht zou komen?</a:t>
            </a:r>
          </a:p>
          <a:p>
            <a:pPr marL="0" lvl="0" indent="0">
              <a:spcBef>
                <a:spcPts val="200"/>
              </a:spcBef>
              <a:spcAft>
                <a:spcPts val="200"/>
              </a:spcAft>
              <a:buNone/>
            </a:pPr>
            <a:endParaRPr lang="nl-NL" sz="2000" dirty="0">
              <a:ea typeface="Times New Roman" panose="02020603050405020304" pitchFamily="18" charset="0"/>
              <a:cs typeface="Arial" panose="020B0604020202020204" pitchFamily="34" charset="0"/>
            </a:endParaRPr>
          </a:p>
        </p:txBody>
      </p:sp>
      <p:sp>
        <p:nvSpPr>
          <p:cNvPr id="4" name="Tekstvak 1"/>
          <p:cNvSpPr txBox="1"/>
          <p:nvPr/>
        </p:nvSpPr>
        <p:spPr>
          <a:xfrm>
            <a:off x="8777220" y="35332"/>
            <a:ext cx="314510"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dirty="0"/>
              <a:t>B</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zodra</a:t>
            </a:r>
          </a:p>
        </p:txBody>
      </p:sp>
      <p:pic>
        <p:nvPicPr>
          <p:cNvPr id="4" name="Afbeelding 3">
            <a:extLst>
              <a:ext uri="{FF2B5EF4-FFF2-40B4-BE49-F238E27FC236}">
                <a16:creationId xmlns:a16="http://schemas.microsoft.com/office/drawing/2014/main" id="{ABE6EF38-0B0A-9D89-EC34-C8C71FC07396}"/>
              </a:ext>
            </a:extLst>
          </p:cNvPr>
          <p:cNvPicPr>
            <a:picLocks noChangeAspect="1"/>
          </p:cNvPicPr>
          <p:nvPr/>
        </p:nvPicPr>
        <p:blipFill>
          <a:blip r:embed="rId3" cstate="screen">
            <a:clrChange>
              <a:clrFrom>
                <a:srgbClr val="F5F6F8"/>
              </a:clrFrom>
              <a:clrTo>
                <a:srgbClr val="F5F6F8">
                  <a:alpha val="0"/>
                </a:srgbClr>
              </a:clrTo>
            </a:clrChange>
            <a:extLst>
              <a:ext uri="{28A0092B-C50C-407E-A947-70E740481C1C}">
                <a14:useLocalDpi xmlns:a14="http://schemas.microsoft.com/office/drawing/2010/main"/>
              </a:ext>
            </a:extLst>
          </a:blip>
          <a:stretch>
            <a:fillRect/>
          </a:stretch>
        </p:blipFill>
        <p:spPr>
          <a:xfrm flipH="1">
            <a:off x="5466034" y="562400"/>
            <a:ext cx="2876743" cy="2876743"/>
          </a:xfrm>
          <a:prstGeom prst="rect">
            <a:avLst/>
          </a:prstGeom>
        </p:spPr>
      </p:pic>
      <p:pic>
        <p:nvPicPr>
          <p:cNvPr id="14" name="Afbeelding 13">
            <a:extLst>
              <a:ext uri="{FF2B5EF4-FFF2-40B4-BE49-F238E27FC236}">
                <a16:creationId xmlns:a16="http://schemas.microsoft.com/office/drawing/2014/main" id="{9E7E0F71-2BE9-EE7C-B927-FD6E22ECC43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341933"/>
            <a:ext cx="1605238" cy="1580156"/>
          </a:xfrm>
          <a:prstGeom prst="rect">
            <a:avLst/>
          </a:prstGeom>
        </p:spPr>
      </p:pic>
      <p:pic>
        <p:nvPicPr>
          <p:cNvPr id="16" name="Afbeelding 15">
            <a:extLst>
              <a:ext uri="{FF2B5EF4-FFF2-40B4-BE49-F238E27FC236}">
                <a16:creationId xmlns:a16="http://schemas.microsoft.com/office/drawing/2014/main" id="{9473C4E4-D25C-E4B3-9404-EFDAAFE51F84}"/>
              </a:ext>
            </a:extLst>
          </p:cNvPr>
          <p:cNvPicPr>
            <a:picLocks noChangeAspect="1"/>
          </p:cNvPicPr>
          <p:nvPr/>
        </p:nvPicPr>
        <p:blipFill>
          <a:blip r:embed="rId5" cstate="screen">
            <a:clrChange>
              <a:clrFrom>
                <a:srgbClr val="CDE7E6"/>
              </a:clrFrom>
              <a:clrTo>
                <a:srgbClr val="CDE7E6">
                  <a:alpha val="0"/>
                </a:srgbClr>
              </a:clrTo>
            </a:clrChange>
            <a:extLst>
              <a:ext uri="{28A0092B-C50C-407E-A947-70E740481C1C}">
                <a14:useLocalDpi xmlns:a14="http://schemas.microsoft.com/office/drawing/2010/main"/>
              </a:ext>
            </a:extLst>
          </a:blip>
          <a:stretch>
            <a:fillRect/>
          </a:stretch>
        </p:blipFill>
        <p:spPr>
          <a:xfrm>
            <a:off x="192477" y="3909316"/>
            <a:ext cx="2783784" cy="2783784"/>
          </a:xfrm>
          <a:prstGeom prst="rect">
            <a:avLst/>
          </a:prstGeom>
        </p:spPr>
      </p:pic>
      <p:cxnSp>
        <p:nvCxnSpPr>
          <p:cNvPr id="18" name="Rechte verbindingslijn met pijl 17">
            <a:extLst>
              <a:ext uri="{FF2B5EF4-FFF2-40B4-BE49-F238E27FC236}">
                <a16:creationId xmlns:a16="http://schemas.microsoft.com/office/drawing/2014/main" id="{B0DD9AE0-1863-53A8-7D77-369A4E968F3E}"/>
              </a:ext>
            </a:extLst>
          </p:cNvPr>
          <p:cNvCxnSpPr/>
          <p:nvPr/>
        </p:nvCxnSpPr>
        <p:spPr>
          <a:xfrm flipH="1">
            <a:off x="2843808" y="2852936"/>
            <a:ext cx="5498969" cy="244827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91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83BD731B-322E-024E-1863-1B701EF978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2564903"/>
            <a:ext cx="8372513" cy="3343630"/>
          </a:xfrm>
          <a:prstGeom prst="rect">
            <a:avLst/>
          </a:prstGeom>
        </p:spPr>
      </p:pic>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over het algemeen</a:t>
            </a:r>
          </a:p>
        </p:txBody>
      </p:sp>
      <p:sp>
        <p:nvSpPr>
          <p:cNvPr id="8" name="Ovaal 7">
            <a:extLst>
              <a:ext uri="{FF2B5EF4-FFF2-40B4-BE49-F238E27FC236}">
                <a16:creationId xmlns:a16="http://schemas.microsoft.com/office/drawing/2014/main" id="{188D819E-0DD8-8616-413A-C6F9C2D8C8FF}"/>
              </a:ext>
            </a:extLst>
          </p:cNvPr>
          <p:cNvSpPr/>
          <p:nvPr/>
        </p:nvSpPr>
        <p:spPr>
          <a:xfrm>
            <a:off x="4932040" y="2004470"/>
            <a:ext cx="3672408" cy="4464496"/>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8704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gelden</a:t>
            </a:r>
          </a:p>
        </p:txBody>
      </p:sp>
      <p:pic>
        <p:nvPicPr>
          <p:cNvPr id="3" name="Afbeelding 2">
            <a:extLst>
              <a:ext uri="{FF2B5EF4-FFF2-40B4-BE49-F238E27FC236}">
                <a16:creationId xmlns:a16="http://schemas.microsoft.com/office/drawing/2014/main" id="{59CC7D9A-C24A-25A9-ECDB-A6333C7415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584" y="1388435"/>
            <a:ext cx="7200800" cy="4800533"/>
          </a:xfrm>
          <a:prstGeom prst="rect">
            <a:avLst/>
          </a:prstGeom>
        </p:spPr>
      </p:pic>
    </p:spTree>
    <p:extLst>
      <p:ext uri="{BB962C8B-B14F-4D97-AF65-F5344CB8AC3E}">
        <p14:creationId xmlns:p14="http://schemas.microsoft.com/office/powerpoint/2010/main" val="1201727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 de woordmuur:</a:t>
            </a:r>
          </a:p>
        </p:txBody>
      </p:sp>
    </p:spTree>
    <p:extLst>
      <p:ext uri="{BB962C8B-B14F-4D97-AF65-F5344CB8AC3E}">
        <p14:creationId xmlns:p14="http://schemas.microsoft.com/office/powerpoint/2010/main" val="167164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ep 25">
            <a:extLst>
              <a:ext uri="{FF2B5EF4-FFF2-40B4-BE49-F238E27FC236}">
                <a16:creationId xmlns:a16="http://schemas.microsoft.com/office/drawing/2014/main" id="{455B1764-85FF-9BFF-9644-ABF5C21C8EB8}"/>
              </a:ext>
            </a:extLst>
          </p:cNvPr>
          <p:cNvGrpSpPr/>
          <p:nvPr/>
        </p:nvGrpSpPr>
        <p:grpSpPr>
          <a:xfrm>
            <a:off x="1829528" y="3113128"/>
            <a:ext cx="2544998" cy="1494879"/>
            <a:chOff x="0" y="1907983"/>
            <a:chExt cx="6115232" cy="3591961"/>
          </a:xfrm>
        </p:grpSpPr>
        <p:pic>
          <p:nvPicPr>
            <p:cNvPr id="23" name="Afbeelding 22">
              <a:extLst>
                <a:ext uri="{FF2B5EF4-FFF2-40B4-BE49-F238E27FC236}">
                  <a16:creationId xmlns:a16="http://schemas.microsoft.com/office/drawing/2014/main" id="{63115189-DB6D-F0F9-A0DB-87100E0DC06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916833"/>
              <a:ext cx="3203848" cy="3583111"/>
            </a:xfrm>
            <a:prstGeom prst="rect">
              <a:avLst/>
            </a:prstGeom>
          </p:spPr>
        </p:pic>
        <p:pic>
          <p:nvPicPr>
            <p:cNvPr id="25" name="Afbeelding 24">
              <a:extLst>
                <a:ext uri="{FF2B5EF4-FFF2-40B4-BE49-F238E27FC236}">
                  <a16:creationId xmlns:a16="http://schemas.microsoft.com/office/drawing/2014/main" id="{F324A0C6-599F-AF42-B13E-1BE36D93D68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163921" y="1907983"/>
              <a:ext cx="2951311" cy="3583111"/>
            </a:xfrm>
            <a:prstGeom prst="rect">
              <a:avLst/>
            </a:prstGeom>
          </p:spPr>
        </p:pic>
      </p:grpSp>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gunstig</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ongunstig</a:t>
            </a:r>
            <a:endParaRPr lang="nl-NL" sz="54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78026"/>
            <a:ext cx="4252904"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voordelig, goed</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4000" dirty="0">
                <a:effectLst/>
                <a:latin typeface="Century Gothic" panose="020B0502020202020204" pitchFamily="34" charset="0"/>
                <a:ea typeface="Calibri"/>
                <a:cs typeface="Times New Roman"/>
              </a:rPr>
              <a:t>   </a:t>
            </a:r>
            <a:endParaRPr lang="nl-NL" sz="2800" dirty="0">
              <a:effectLst/>
              <a:latin typeface="Century Gothic" panose="020B0502020202020204" pitchFamily="34" charset="0"/>
              <a:ea typeface="Calibri"/>
              <a:cs typeface="Times New Roman"/>
            </a:endParaRPr>
          </a:p>
          <a:p>
            <a:pPr algn="ctr">
              <a:lnSpc>
                <a:spcPct val="107000"/>
              </a:lnSpc>
              <a:spcAft>
                <a:spcPts val="0"/>
              </a:spcAft>
            </a:pPr>
            <a:r>
              <a:rPr lang="nl-NL" sz="2400" i="1" dirty="0">
                <a:solidFill>
                  <a:srgbClr val="387038"/>
                </a:solidFill>
                <a:latin typeface="Century Gothic" panose="020B0502020202020204" pitchFamily="34" charset="0"/>
                <a:ea typeface="Calibri"/>
                <a:cs typeface="Times New Roman"/>
              </a:rPr>
              <a:t>Het weer was </a:t>
            </a:r>
            <a:r>
              <a:rPr lang="nl-NL" sz="2400" i="1" u="sng" dirty="0">
                <a:solidFill>
                  <a:srgbClr val="387038"/>
                </a:solidFill>
                <a:latin typeface="Century Gothic" panose="020B0502020202020204" pitchFamily="34" charset="0"/>
                <a:ea typeface="Calibri"/>
                <a:cs typeface="Times New Roman"/>
              </a:rPr>
              <a:t>gunstig</a:t>
            </a:r>
            <a:r>
              <a:rPr lang="nl-NL" sz="2400" i="1" dirty="0">
                <a:solidFill>
                  <a:srgbClr val="387038"/>
                </a:solidFill>
                <a:effectLst/>
                <a:latin typeface="Century Gothic" panose="020B0502020202020204" pitchFamily="34" charset="0"/>
                <a:ea typeface="Calibri"/>
                <a:cs typeface="Times New Roman"/>
              </a:rPr>
              <a:t>. Het vroor dagenlang, dus het ijs was goed dik geworden.</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572000" y="1412775"/>
            <a:ext cx="4360858"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nadelig, </a:t>
            </a:r>
            <a:r>
              <a:rPr lang="nl-NL" sz="2800" dirty="0">
                <a:latin typeface="Century Gothic" panose="020B0502020202020204" pitchFamily="34" charset="0"/>
                <a:ea typeface="Calibri"/>
                <a:cs typeface="Times New Roman"/>
              </a:rPr>
              <a:t>niet goed</a:t>
            </a: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gn="ctr">
              <a:lnSpc>
                <a:spcPct val="107000"/>
              </a:lnSpc>
            </a:pPr>
            <a:r>
              <a:rPr lang="nl-NL" sz="2400" i="1" dirty="0">
                <a:solidFill>
                  <a:srgbClr val="387038"/>
                </a:solidFill>
                <a:latin typeface="Century Gothic" panose="020B0502020202020204" pitchFamily="34" charset="0"/>
                <a:ea typeface="Calibri"/>
                <a:cs typeface="Times New Roman"/>
              </a:rPr>
              <a:t>Als het na twee dagen vriezen, gaat dooien, </a:t>
            </a:r>
            <a:br>
              <a:rPr lang="nl-NL" sz="2400" i="1" dirty="0">
                <a:solidFill>
                  <a:srgbClr val="387038"/>
                </a:solidFill>
                <a:latin typeface="Century Gothic" panose="020B0502020202020204" pitchFamily="34" charset="0"/>
                <a:ea typeface="Calibri"/>
                <a:cs typeface="Times New Roman"/>
              </a:rPr>
            </a:br>
            <a:r>
              <a:rPr lang="nl-NL" sz="2400" i="1" dirty="0">
                <a:solidFill>
                  <a:srgbClr val="387038"/>
                </a:solidFill>
                <a:latin typeface="Century Gothic" panose="020B0502020202020204" pitchFamily="34" charset="0"/>
                <a:ea typeface="Calibri"/>
                <a:cs typeface="Times New Roman"/>
              </a:rPr>
              <a:t>is dat </a:t>
            </a:r>
            <a:r>
              <a:rPr lang="nl-NL" sz="2400" i="1" u="sng" dirty="0">
                <a:solidFill>
                  <a:srgbClr val="387038"/>
                </a:solidFill>
                <a:latin typeface="Century Gothic" panose="020B0502020202020204" pitchFamily="34" charset="0"/>
                <a:ea typeface="Calibri"/>
                <a:cs typeface="Times New Roman"/>
              </a:rPr>
              <a:t>ongunstig</a:t>
            </a:r>
            <a:r>
              <a:rPr lang="nl-NL" sz="2400" i="1" dirty="0">
                <a:solidFill>
                  <a:srgbClr val="387038"/>
                </a:solidFill>
                <a:latin typeface="Century Gothic" panose="020B0502020202020204" pitchFamily="34" charset="0"/>
                <a:ea typeface="Calibri"/>
                <a:cs typeface="Times New Roman"/>
              </a:rPr>
              <a:t>. </a:t>
            </a:r>
            <a:br>
              <a:rPr lang="nl-NL" sz="2400" i="1" dirty="0">
                <a:solidFill>
                  <a:srgbClr val="387038"/>
                </a:solidFill>
                <a:latin typeface="Century Gothic" panose="020B0502020202020204" pitchFamily="34" charset="0"/>
                <a:ea typeface="Calibri"/>
                <a:cs typeface="Times New Roman"/>
              </a:rPr>
            </a:br>
            <a:r>
              <a:rPr lang="nl-NL" sz="2400" i="1" dirty="0">
                <a:solidFill>
                  <a:srgbClr val="387038"/>
                </a:solidFill>
                <a:latin typeface="Century Gothic" panose="020B0502020202020204" pitchFamily="34" charset="0"/>
                <a:ea typeface="Calibri"/>
                <a:cs typeface="Times New Roman"/>
              </a:rPr>
              <a:t>Je kunt dan niet schaatsen.</a:t>
            </a:r>
          </a:p>
          <a:p>
            <a:pPr algn="ctr">
              <a:lnSpc>
                <a:spcPct val="107000"/>
              </a:lnSpc>
            </a:pPr>
            <a:r>
              <a:rPr lang="nl-NL" sz="2400" i="1" dirty="0">
                <a:solidFill>
                  <a:srgbClr val="387038"/>
                </a:solidFill>
                <a:latin typeface="Century Gothic" panose="020B0502020202020204" pitchFamily="34" charset="0"/>
                <a:ea typeface="Calibri"/>
                <a:cs typeface="Times New Roman"/>
              </a:rPr>
              <a:t> </a:t>
            </a: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0EA23575-3FBB-F8B7-0665-F2F49DEB5F32}"/>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4318" b="93610" l="4907" r="91878">
                        <a14:foregroundMark x1="7953" y1="57340" x2="7953" y2="57340"/>
                        <a14:foregroundMark x1="42978" y1="8117" x2="42978" y2="8117"/>
                        <a14:foregroundMark x1="46701" y1="4318" x2="46701" y2="4318"/>
                        <a14:foregroundMark x1="4907" y1="48705" x2="4907" y2="48705"/>
                        <a14:foregroundMark x1="35364" y1="56822" x2="35364" y2="56822"/>
                        <a14:foregroundMark x1="52453" y1="54404" x2="52453" y2="54404"/>
                        <a14:foregroundMark x1="45178" y1="47323" x2="45178" y2="47323"/>
                        <a14:foregroundMark x1="47716" y1="44387" x2="47716" y2="44387"/>
                        <a14:foregroundMark x1="50931" y1="43178" x2="50931" y2="43178"/>
                        <a14:foregroundMark x1="50931" y1="43178" x2="50931" y2="43178"/>
                        <a14:foregroundMark x1="50931" y1="43178" x2="50931" y2="43178"/>
                        <a14:foregroundMark x1="50931" y1="43178" x2="50931" y2="43178"/>
                        <a14:foregroundMark x1="50931" y1="43178" x2="50931" y2="43178"/>
                        <a14:foregroundMark x1="50931" y1="43178" x2="50931" y2="43178"/>
                        <a14:foregroundMark x1="50931" y1="42142" x2="50931" y2="42142"/>
                        <a14:foregroundMark x1="50931" y1="42142" x2="50931" y2="42142"/>
                        <a14:foregroundMark x1="50931" y1="40933" x2="50931" y2="40933"/>
                        <a14:foregroundMark x1="51269" y1="39551" x2="51269" y2="38687"/>
                        <a14:foregroundMark x1="51269" y1="38342" x2="51607" y2="36960"/>
                        <a14:foregroundMark x1="52115" y1="36269" x2="52115" y2="36269"/>
                        <a14:foregroundMark x1="52792" y1="35751" x2="52792" y2="35751"/>
                        <a14:foregroundMark x1="53130" y1="34715" x2="53130" y2="34715"/>
                        <a14:foregroundMark x1="53807" y1="33506" x2="53807" y2="33506"/>
                        <a14:foregroundMark x1="54146" y1="32470" x2="54653" y2="31088"/>
                        <a14:foregroundMark x1="54992" y1="30225" x2="54992" y2="30225"/>
                        <a14:foregroundMark x1="55330" y1="29188" x2="55330" y2="29188"/>
                        <a14:foregroundMark x1="54146" y1="49223" x2="54146" y2="49223"/>
                        <a14:foregroundMark x1="55668" y1="49223" x2="57191" y2="48359"/>
                        <a14:foregroundMark x1="59391" y1="48014" x2="59391" y2="48014"/>
                        <a14:foregroundMark x1="60745" y1="48014" x2="60745" y2="48014"/>
                        <a14:foregroundMark x1="61421" y1="48705" x2="61421" y2="50950"/>
                        <a14:foregroundMark x1="61421" y1="52850" x2="61421" y2="55095"/>
                        <a14:foregroundMark x1="61421" y1="58377" x2="61421" y2="59413"/>
                        <a14:foregroundMark x1="61421" y1="60276" x2="59391" y2="60622"/>
                        <a14:foregroundMark x1="58883" y1="60622" x2="58883" y2="60622"/>
                        <a14:foregroundMark x1="55330" y1="61658" x2="55330" y2="61658"/>
                        <a14:foregroundMark x1="50592" y1="62176" x2="50592" y2="62176"/>
                        <a14:foregroundMark x1="50592" y1="62176" x2="50592" y2="62176"/>
                        <a14:foregroundMark x1="48054" y1="60967" x2="48054" y2="60967"/>
                        <a14:foregroundMark x1="46701" y1="59067" x2="46701" y2="59067"/>
                        <a14:foregroundMark x1="46362" y1="57686" x2="46362" y2="57686"/>
                        <a14:foregroundMark x1="46362" y1="57340" x2="46362" y2="57340"/>
                        <a14:foregroundMark x1="34010" y1="59585" x2="34010" y2="59585"/>
                        <a14:foregroundMark x1="33164" y1="59585" x2="33164" y2="59585"/>
                        <a14:foregroundMark x1="33164" y1="58377" x2="33164" y2="58377"/>
                        <a14:foregroundMark x1="32826" y1="57340" x2="32826" y2="57340"/>
                        <a14:foregroundMark x1="32149" y1="55440" x2="32149" y2="55440"/>
                        <a14:foregroundMark x1="31134" y1="54231" x2="31134" y2="54231"/>
                        <a14:foregroundMark x1="31134" y1="52850" x2="31134" y2="52850"/>
                        <a14:foregroundMark x1="31134" y1="51813" x2="31134" y2="51813"/>
                        <a14:foregroundMark x1="31134" y1="49050" x2="31134" y2="49050"/>
                        <a14:foregroundMark x1="31134" y1="49050" x2="31134" y2="49050"/>
                        <a14:foregroundMark x1="48731" y1="93610" x2="48731" y2="93610"/>
                        <a14:foregroundMark x1="28426" y1="67703" x2="28426" y2="67703"/>
                        <a14:foregroundMark x1="28426" y1="66149" x2="28426" y2="66149"/>
                        <a14:foregroundMark x1="28934" y1="65112" x2="28934" y2="65112"/>
                        <a14:foregroundMark x1="91878" y1="45078" x2="91878" y2="45078"/>
                        <a14:foregroundMark x1="64298" y1="46114" x2="64298" y2="46114"/>
                        <a14:foregroundMark x1="64298" y1="46114" x2="64298" y2="46114"/>
                        <a14:foregroundMark x1="61421" y1="46459" x2="61421" y2="46459"/>
                        <a14:foregroundMark x1="57191" y1="46459" x2="57191" y2="46459"/>
                      </a14:backgroundRemoval>
                    </a14:imgEffect>
                  </a14:imgLayer>
                </a14:imgProps>
              </a:ext>
              <a:ext uri="{28A0092B-C50C-407E-A947-70E740481C1C}">
                <a14:useLocalDpi xmlns:a14="http://schemas.microsoft.com/office/drawing/2010/main"/>
              </a:ext>
            </a:extLst>
          </a:blip>
          <a:srcRect/>
          <a:stretch>
            <a:fillRect/>
          </a:stretch>
        </p:blipFill>
        <p:spPr>
          <a:xfrm>
            <a:off x="309515" y="1988840"/>
            <a:ext cx="2151380" cy="2108353"/>
          </a:xfrm>
          <a:prstGeom prst="rect">
            <a:avLst/>
          </a:prstGeom>
        </p:spPr>
      </p:pic>
      <p:grpSp>
        <p:nvGrpSpPr>
          <p:cNvPr id="46" name="Groep 45">
            <a:extLst>
              <a:ext uri="{FF2B5EF4-FFF2-40B4-BE49-F238E27FC236}">
                <a16:creationId xmlns:a16="http://schemas.microsoft.com/office/drawing/2014/main" id="{67B5C800-2B39-B77C-7BAE-E685E9E84719}"/>
              </a:ext>
            </a:extLst>
          </p:cNvPr>
          <p:cNvGrpSpPr/>
          <p:nvPr/>
        </p:nvGrpSpPr>
        <p:grpSpPr>
          <a:xfrm>
            <a:off x="4765157" y="3107591"/>
            <a:ext cx="2399132" cy="1540793"/>
            <a:chOff x="6228185" y="1909967"/>
            <a:chExt cx="5729448" cy="3679618"/>
          </a:xfrm>
        </p:grpSpPr>
        <p:pic>
          <p:nvPicPr>
            <p:cNvPr id="28" name="Afbeelding 27">
              <a:extLst>
                <a:ext uri="{FF2B5EF4-FFF2-40B4-BE49-F238E27FC236}">
                  <a16:creationId xmlns:a16="http://schemas.microsoft.com/office/drawing/2014/main" id="{DDEB46CF-7C88-4EC2-6B17-03C0864C9EE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228185" y="1916833"/>
              <a:ext cx="2730718" cy="3583111"/>
            </a:xfrm>
            <a:prstGeom prst="rect">
              <a:avLst/>
            </a:prstGeom>
          </p:spPr>
        </p:pic>
        <p:pic>
          <p:nvPicPr>
            <p:cNvPr id="43" name="Afbeelding 42">
              <a:extLst>
                <a:ext uri="{FF2B5EF4-FFF2-40B4-BE49-F238E27FC236}">
                  <a16:creationId xmlns:a16="http://schemas.microsoft.com/office/drawing/2014/main" id="{E1CB4BDF-1977-516B-3981-CC87002C88E6}"/>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9134892" y="1909967"/>
              <a:ext cx="2822741" cy="3583111"/>
            </a:xfrm>
            <a:prstGeom prst="rect">
              <a:avLst/>
            </a:prstGeom>
          </p:spPr>
        </p:pic>
        <p:pic>
          <p:nvPicPr>
            <p:cNvPr id="45" name="Afbeelding 44">
              <a:extLst>
                <a:ext uri="{FF2B5EF4-FFF2-40B4-BE49-F238E27FC236}">
                  <a16:creationId xmlns:a16="http://schemas.microsoft.com/office/drawing/2014/main" id="{EA03AFB0-B6E1-4391-4D52-BB0F337DB815}"/>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871080" y="2006474"/>
              <a:ext cx="288031" cy="3583111"/>
            </a:xfrm>
            <a:prstGeom prst="rect">
              <a:avLst/>
            </a:prstGeom>
          </p:spPr>
        </p:pic>
      </p:grpSp>
      <p:pic>
        <p:nvPicPr>
          <p:cNvPr id="18" name="Afbeelding 17">
            <a:extLst>
              <a:ext uri="{FF2B5EF4-FFF2-40B4-BE49-F238E27FC236}">
                <a16:creationId xmlns:a16="http://schemas.microsoft.com/office/drawing/2014/main" id="{C73464C8-8127-7BD1-87C7-A9BF73EA84EA}"/>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7566" b="89803" l="5912" r="92061">
                        <a14:foregroundMark x1="47804" y1="44243" x2="47804" y2="44243"/>
                        <a14:foregroundMark x1="43074" y1="46711" x2="43074" y2="46711"/>
                        <a14:foregroundMark x1="42061" y1="46711" x2="42061" y2="46711"/>
                        <a14:foregroundMark x1="41554" y1="46711" x2="41554" y2="46711"/>
                        <a14:foregroundMark x1="41554" y1="46711" x2="41554" y2="46711"/>
                        <a14:foregroundMark x1="41554" y1="46711" x2="41554" y2="46711"/>
                        <a14:foregroundMark x1="40541" y1="44737" x2="40034" y2="42599"/>
                        <a14:foregroundMark x1="40034" y1="42105" x2="40034" y2="42105"/>
                        <a14:foregroundMark x1="40034" y1="42105" x2="41554" y2="40625"/>
                        <a14:foregroundMark x1="42568" y1="39638" x2="42568" y2="39638"/>
                        <a14:foregroundMark x1="44088" y1="39638" x2="44088" y2="39638"/>
                        <a14:foregroundMark x1="45777" y1="39145" x2="45777" y2="39145"/>
                        <a14:foregroundMark x1="46284" y1="39145" x2="48818" y2="39145"/>
                        <a14:foregroundMark x1="51351" y1="39145" x2="51351" y2="39145"/>
                        <a14:foregroundMark x1="51351" y1="39145" x2="51351" y2="39145"/>
                        <a14:foregroundMark x1="52027" y1="39638" x2="52027" y2="39638"/>
                        <a14:foregroundMark x1="52027" y1="43750" x2="52027" y2="43750"/>
                        <a14:foregroundMark x1="52027" y1="43750" x2="50845" y2="46711"/>
                        <a14:foregroundMark x1="48818" y1="50329" x2="48818" y2="50329"/>
                        <a14:foregroundMark x1="48818" y1="50329" x2="48818" y2="50329"/>
                        <a14:foregroundMark x1="48818" y1="50329" x2="48818" y2="50329"/>
                        <a14:foregroundMark x1="45777" y1="52796" x2="45777" y2="52796"/>
                        <a14:foregroundMark x1="45777" y1="52796" x2="45777" y2="52796"/>
                        <a14:foregroundMark x1="45777" y1="52796" x2="45777" y2="52796"/>
                        <a14:foregroundMark x1="45270" y1="52796" x2="45270" y2="52796"/>
                        <a14:foregroundMark x1="45270" y1="51809" x2="45270" y2="51809"/>
                        <a14:foregroundMark x1="43074" y1="51809" x2="43074" y2="51809"/>
                        <a14:foregroundMark x1="39020" y1="51316" x2="39020" y2="51316"/>
                        <a14:foregroundMark x1="39020" y1="51316" x2="39020" y2="51316"/>
                        <a14:foregroundMark x1="38345" y1="50822" x2="38345" y2="50822"/>
                        <a14:foregroundMark x1="35811" y1="50329" x2="35811" y2="50329"/>
                        <a14:foregroundMark x1="35304" y1="50329" x2="35304" y2="50329"/>
                        <a14:foregroundMark x1="35304" y1="49836" x2="35304" y2="49836"/>
                        <a14:foregroundMark x1="34797" y1="48684" x2="34797" y2="48684"/>
                        <a14:foregroundMark x1="34797" y1="48684" x2="34797" y2="47204"/>
                        <a14:foregroundMark x1="34797" y1="44737" x2="33784" y2="41118"/>
                        <a14:foregroundMark x1="33784" y1="39638" x2="33784" y2="39638"/>
                        <a14:foregroundMark x1="33784" y1="39145" x2="33784" y2="39145"/>
                        <a14:foregroundMark x1="33784" y1="38158" x2="33784" y2="38158"/>
                        <a14:foregroundMark x1="33784" y1="37171" x2="33784" y2="37171"/>
                        <a14:foregroundMark x1="35304" y1="36513" x2="35304" y2="36513"/>
                        <a14:foregroundMark x1="35811" y1="36513" x2="35811" y2="36513"/>
                        <a14:foregroundMark x1="36318" y1="36513" x2="36318" y2="36513"/>
                        <a14:foregroundMark x1="37838" y1="36513" x2="37838" y2="36513"/>
                        <a14:foregroundMark x1="37838" y1="36513" x2="37838" y2="36513"/>
                        <a14:foregroundMark x1="38345" y1="35526" x2="38345" y2="35526"/>
                        <a14:foregroundMark x1="39527" y1="35526" x2="39527" y2="35526"/>
                        <a14:foregroundMark x1="40034" y1="35526" x2="41554" y2="35526"/>
                        <a14:foregroundMark x1="42061" y1="35526" x2="42061" y2="35526"/>
                        <a14:foregroundMark x1="45270" y1="34539" x2="45270" y2="34539"/>
                        <a14:foregroundMark x1="45270" y1="34539" x2="45270" y2="34539"/>
                        <a14:foregroundMark x1="45270" y1="34539" x2="45270" y2="34539"/>
                        <a14:foregroundMark x1="45270" y1="34539" x2="46791" y2="34539"/>
                        <a14:foregroundMark x1="47804" y1="34539" x2="47804" y2="34539"/>
                        <a14:foregroundMark x1="49831" y1="54770" x2="49831" y2="54770"/>
                        <a14:foregroundMark x1="46284" y1="58388" x2="46284" y2="58388"/>
                        <a14:foregroundMark x1="44088" y1="63487" x2="44088" y2="63487"/>
                        <a14:foregroundMark x1="43581" y1="63980" x2="43581" y2="63980"/>
                        <a14:foregroundMark x1="43074" y1="64967" x2="43074" y2="64967"/>
                        <a14:foregroundMark x1="66047" y1="47204" x2="66047" y2="47204"/>
                        <a14:foregroundMark x1="66047" y1="46711" x2="66047" y2="46711"/>
                        <a14:foregroundMark x1="66047" y1="43750" x2="66047" y2="43750"/>
                        <a14:foregroundMark x1="65541" y1="43257" x2="65541" y2="43257"/>
                        <a14:foregroundMark x1="65034" y1="41612" x2="65034" y2="41612"/>
                        <a14:foregroundMark x1="63851" y1="40132" x2="63851" y2="40132"/>
                        <a14:foregroundMark x1="63851" y1="38651" x2="63851" y2="38651"/>
                        <a14:foregroundMark x1="63345" y1="37664" x2="63345" y2="37664"/>
                        <a14:foregroundMark x1="63345" y1="36513" x2="63345" y2="36513"/>
                        <a14:foregroundMark x1="64358" y1="36020" x2="64358" y2="36020"/>
                        <a14:foregroundMark x1="65541" y1="35526" x2="65541" y2="35526"/>
                        <a14:foregroundMark x1="66047" y1="35526" x2="66047" y2="35526"/>
                        <a14:foregroundMark x1="67061" y1="35526" x2="67061" y2="35526"/>
                        <a14:foregroundMark x1="67568" y1="37664" x2="67568" y2="37664"/>
                        <a14:foregroundMark x1="67568" y1="39638" x2="67061" y2="41118"/>
                        <a14:foregroundMark x1="67061" y1="41118" x2="67061" y2="41118"/>
                        <a14:foregroundMark x1="67061" y1="41612" x2="67061" y2="41612"/>
                        <a14:foregroundMark x1="66047" y1="43750" x2="66047" y2="43750"/>
                        <a14:foregroundMark x1="64358" y1="46217" x2="64358" y2="46217"/>
                        <a14:foregroundMark x1="63345" y1="51316" x2="63345" y2="51316"/>
                        <a14:foregroundMark x1="63345" y1="51316" x2="63345" y2="51316"/>
                        <a14:foregroundMark x1="56588" y1="7730" x2="56588" y2="7730"/>
                        <a14:foregroundMark x1="6081" y1="47204" x2="6081" y2="47204"/>
                        <a14:foregroundMark x1="46284" y1="89803" x2="46284" y2="89803"/>
                        <a14:foregroundMark x1="92061" y1="50329" x2="92061" y2="50329"/>
                        <a14:foregroundMark x1="61824" y1="41612" x2="61824" y2="41612"/>
                        <a14:foregroundMark x1="53547" y1="50329" x2="53547" y2="50329"/>
                        <a14:foregroundMark x1="43581" y1="58882" x2="43581" y2="58882"/>
                        <a14:foregroundMark x1="40541" y1="58882" x2="40541" y2="58882"/>
                      </a14:backgroundRemoval>
                    </a14:imgEffect>
                  </a14:imgLayer>
                </a14:imgProps>
              </a:ext>
              <a:ext uri="{28A0092B-C50C-407E-A947-70E740481C1C}">
                <a14:useLocalDpi xmlns:a14="http://schemas.microsoft.com/office/drawing/2010/main"/>
              </a:ext>
            </a:extLst>
          </a:blip>
          <a:srcRect/>
          <a:stretch>
            <a:fillRect/>
          </a:stretch>
        </p:blipFill>
        <p:spPr>
          <a:xfrm>
            <a:off x="6782115" y="1759861"/>
            <a:ext cx="2196774" cy="2254670"/>
          </a:xfrm>
          <a:prstGeom prst="rect">
            <a:avLst/>
          </a:prstGeom>
        </p:spPr>
      </p:pic>
    </p:spTree>
    <p:extLst>
      <p:ext uri="{BB962C8B-B14F-4D97-AF65-F5344CB8AC3E}">
        <p14:creationId xmlns:p14="http://schemas.microsoft.com/office/powerpoint/2010/main" val="2967928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197F1-63DC-B177-DE94-2B7FF70D16A4}"/>
            </a:ext>
          </a:extLst>
        </p:cNvPr>
        <p:cNvGrpSpPr/>
        <p:nvPr/>
      </p:nvGrpSpPr>
      <p:grpSpPr>
        <a:xfrm>
          <a:off x="0" y="0"/>
          <a:ext cx="0" cy="0"/>
          <a:chOff x="0" y="0"/>
          <a:chExt cx="0" cy="0"/>
        </a:xfrm>
      </p:grpSpPr>
      <p:sp>
        <p:nvSpPr>
          <p:cNvPr id="35" name="Tekstvak 2">
            <a:extLst>
              <a:ext uri="{FF2B5EF4-FFF2-40B4-BE49-F238E27FC236}">
                <a16:creationId xmlns:a16="http://schemas.microsoft.com/office/drawing/2014/main" id="{BECA7281-A0EC-9EBF-94B1-47DCFCB3DC5C}"/>
              </a:ext>
            </a:extLst>
          </p:cNvPr>
          <p:cNvSpPr txBox="1">
            <a:spLocks noChangeArrowheads="1"/>
          </p:cNvSpPr>
          <p:nvPr/>
        </p:nvSpPr>
        <p:spPr bwMode="auto">
          <a:xfrm>
            <a:off x="247089" y="1478026"/>
            <a:ext cx="4252904"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iets wat je bewaart om later te gebruiken</a:t>
            </a:r>
          </a:p>
          <a:p>
            <a:pPr>
              <a:lnSpc>
                <a:spcPct val="107000"/>
              </a:lnSpc>
              <a:spcAft>
                <a:spcPts val="0"/>
              </a:spcAft>
            </a:pPr>
            <a:endParaRPr lang="nl-NL" sz="16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4000" dirty="0">
                <a:effectLst/>
                <a:latin typeface="Century Gothic" panose="020B0502020202020204" pitchFamily="34" charset="0"/>
                <a:ea typeface="Calibri"/>
                <a:cs typeface="Times New Roman"/>
              </a:rPr>
              <a:t>   </a:t>
            </a:r>
            <a:endParaRPr lang="nl-NL" sz="2800" dirty="0">
              <a:effectLst/>
              <a:latin typeface="Century Gothic" panose="020B0502020202020204" pitchFamily="34" charset="0"/>
              <a:ea typeface="Calibri"/>
              <a:cs typeface="Times New Roman"/>
            </a:endParaRPr>
          </a:p>
          <a:p>
            <a:pPr algn="ctr">
              <a:lnSpc>
                <a:spcPct val="107000"/>
              </a:lnSpc>
              <a:spcAft>
                <a:spcPts val="0"/>
              </a:spcAft>
            </a:pPr>
            <a:r>
              <a:rPr lang="nl-NL" sz="2400" i="1" dirty="0">
                <a:solidFill>
                  <a:srgbClr val="387038"/>
                </a:solidFill>
                <a:latin typeface="Century Gothic" panose="020B0502020202020204" pitchFamily="34" charset="0"/>
                <a:ea typeface="Calibri"/>
                <a:cs typeface="Times New Roman"/>
              </a:rPr>
              <a:t>Er was </a:t>
            </a:r>
            <a:r>
              <a:rPr lang="nl-NL" sz="2400" i="1" u="sng" dirty="0">
                <a:solidFill>
                  <a:srgbClr val="387038"/>
                </a:solidFill>
                <a:latin typeface="Century Gothic" panose="020B0502020202020204" pitchFamily="34" charset="0"/>
                <a:ea typeface="Calibri"/>
                <a:cs typeface="Times New Roman"/>
              </a:rPr>
              <a:t>een reserve</a:t>
            </a:r>
            <a:r>
              <a:rPr lang="nl-NL" sz="2400" i="1" dirty="0">
                <a:solidFill>
                  <a:srgbClr val="387038"/>
                </a:solidFill>
                <a:latin typeface="Century Gothic" panose="020B0502020202020204" pitchFamily="34" charset="0"/>
                <a:ea typeface="Calibri"/>
                <a:cs typeface="Times New Roman"/>
              </a:rPr>
              <a:t> aan eten en drinken voor noodgevallen.</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cxnSp>
        <p:nvCxnSpPr>
          <p:cNvPr id="3" name="Rechte verbindingslijn 2">
            <a:extLst>
              <a:ext uri="{FF2B5EF4-FFF2-40B4-BE49-F238E27FC236}">
                <a16:creationId xmlns:a16="http://schemas.microsoft.com/office/drawing/2014/main" id="{B3466C69-7C5F-3688-8068-803632E8FB0B}"/>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32C1205D-4A43-0E41-BB70-9186A8F5E766}"/>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763B4DC8-453A-198C-FE06-A69D7B46B3A4}"/>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085FEC35-0D11-3EE8-679F-28AADCB793BB}"/>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17B5A796-A7AE-4BEA-98EF-13A3E4B7A990}"/>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435E3432-2484-1EB0-57BE-7BE622FC4B11}"/>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DFC98EF6-59B8-05E0-85E2-B56DC0D93EC1}"/>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5588D74E-C592-0E8E-D1AB-77DC084C44FA}"/>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70AD9460-E232-276D-33FF-8FB372631D7B}"/>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015E0C8B-9B14-C055-5C79-5BD2D7145165}"/>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91F763EA-C6ED-23DF-7CD7-94AA3265E352}"/>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8C305453-8CE0-67C2-C243-2B2D6318F9C1}"/>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8A58D965-63B8-64F9-FDCE-8D03617E871E}"/>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5B977CC7-912D-ED1F-6F8D-66F2AF19A280}"/>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D5D662B5-E417-A87B-15C8-7CC6A91AEB1D}"/>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83874BDA-8841-AB3B-B802-476D64D6C7E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749B47F-96E6-AD38-8377-DA7607B38779}"/>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19AC2210-8381-42E5-DCA8-0BA56B9072EF}"/>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0B320524-C0A6-CC86-A0B1-B69A51F65639}"/>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de reserve</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030AA501-DE9F-887D-E4FD-21ACC0BD559C}"/>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het tekort</a:t>
            </a:r>
            <a:endParaRPr lang="nl-NL" sz="5400" dirty="0">
              <a:effectLst/>
              <a:latin typeface="Century Gothic" panose="020B0502020202020204" pitchFamily="34" charset="0"/>
              <a:ea typeface="Calibri"/>
              <a:cs typeface="Times New Roman"/>
            </a:endParaRPr>
          </a:p>
        </p:txBody>
      </p:sp>
      <p:sp>
        <p:nvSpPr>
          <p:cNvPr id="36" name="Tekstvak 2">
            <a:extLst>
              <a:ext uri="{FF2B5EF4-FFF2-40B4-BE49-F238E27FC236}">
                <a16:creationId xmlns:a16="http://schemas.microsoft.com/office/drawing/2014/main" id="{181149E1-E526-AC95-E61D-DEAE650670C4}"/>
              </a:ext>
            </a:extLst>
          </p:cNvPr>
          <p:cNvSpPr txBox="1">
            <a:spLocks noChangeArrowheads="1"/>
          </p:cNvSpPr>
          <p:nvPr/>
        </p:nvSpPr>
        <p:spPr bwMode="auto">
          <a:xfrm>
            <a:off x="4572000" y="1412775"/>
            <a:ext cx="4360858"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het ontbreken van iets dat nodig, gewenst of normaal is</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gn="ctr">
              <a:lnSpc>
                <a:spcPct val="107000"/>
              </a:lnSpc>
            </a:pPr>
            <a:r>
              <a:rPr lang="nl-NL" sz="2400" i="1" dirty="0">
                <a:solidFill>
                  <a:srgbClr val="387038"/>
                </a:solidFill>
                <a:latin typeface="Century Gothic" panose="020B0502020202020204" pitchFamily="34" charset="0"/>
                <a:ea typeface="Calibri"/>
                <a:cs typeface="Times New Roman"/>
              </a:rPr>
              <a:t>In deze supermarkt is een </a:t>
            </a:r>
            <a:r>
              <a:rPr lang="nl-NL" sz="2400" i="1" u="sng" dirty="0">
                <a:solidFill>
                  <a:srgbClr val="387038"/>
                </a:solidFill>
                <a:latin typeface="Century Gothic" panose="020B0502020202020204" pitchFamily="34" charset="0"/>
                <a:ea typeface="Calibri"/>
                <a:cs typeface="Times New Roman"/>
              </a:rPr>
              <a:t>tekort</a:t>
            </a:r>
            <a:r>
              <a:rPr lang="nl-NL" sz="2400" i="1" dirty="0">
                <a:solidFill>
                  <a:srgbClr val="387038"/>
                </a:solidFill>
                <a:latin typeface="Century Gothic" panose="020B0502020202020204" pitchFamily="34" charset="0"/>
                <a:ea typeface="Calibri"/>
                <a:cs typeface="Times New Roman"/>
              </a:rPr>
              <a:t> aan voedsel.</a:t>
            </a:r>
          </a:p>
          <a:p>
            <a:pPr algn="ctr">
              <a:lnSpc>
                <a:spcPct val="107000"/>
              </a:lnSpc>
            </a:pPr>
            <a:r>
              <a:rPr lang="nl-NL" sz="2400" i="1" dirty="0">
                <a:solidFill>
                  <a:srgbClr val="387038"/>
                </a:solidFill>
                <a:latin typeface="Century Gothic" panose="020B0502020202020204" pitchFamily="34" charset="0"/>
                <a:ea typeface="Calibri"/>
                <a:cs typeface="Times New Roman"/>
              </a:rPr>
              <a:t> </a:t>
            </a: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A14AACB8-2ABE-C7BB-ED37-A1A6C6CDF99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930A72F5-A2B5-7DB6-9785-96DDC2195EFF}"/>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E671ACAA-6045-8250-FCFB-2B0C88254F3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18176DB9-31BA-DD85-3DA3-D67612B6F84E}"/>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EDBCF6E6-5FE1-D236-6893-FD8E2B10076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5BC8ABBF-3BFF-0D83-1FE2-9F90850E3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716" y="2623888"/>
            <a:ext cx="3710068" cy="2473378"/>
          </a:xfrm>
          <a:prstGeom prst="rect">
            <a:avLst/>
          </a:prstGeom>
        </p:spPr>
      </p:pic>
      <p:sp>
        <p:nvSpPr>
          <p:cNvPr id="20" name="Pijl: omlaag 19">
            <a:extLst>
              <a:ext uri="{FF2B5EF4-FFF2-40B4-BE49-F238E27FC236}">
                <a16:creationId xmlns:a16="http://schemas.microsoft.com/office/drawing/2014/main" id="{272215DF-BE5F-5D47-9B7B-8A655DC04411}"/>
              </a:ext>
            </a:extLst>
          </p:cNvPr>
          <p:cNvSpPr/>
          <p:nvPr/>
        </p:nvSpPr>
        <p:spPr>
          <a:xfrm rot="1979333">
            <a:off x="3647522" y="2264684"/>
            <a:ext cx="424974" cy="1299387"/>
          </a:xfrm>
          <a:prstGeom prst="downArrow">
            <a:avLst/>
          </a:prstGeom>
          <a:solidFill>
            <a:schemeClr val="accent2">
              <a:lumMod val="75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4" name="Afbeelding 23">
            <a:extLst>
              <a:ext uri="{FF2B5EF4-FFF2-40B4-BE49-F238E27FC236}">
                <a16:creationId xmlns:a16="http://schemas.microsoft.com/office/drawing/2014/main" id="{BDB4A478-BADE-5F26-3BC1-2F2FBE5F32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13307" y="2866708"/>
            <a:ext cx="3342011" cy="2506508"/>
          </a:xfrm>
          <a:prstGeom prst="rect">
            <a:avLst/>
          </a:prstGeom>
        </p:spPr>
      </p:pic>
    </p:spTree>
    <p:extLst>
      <p:ext uri="{BB962C8B-B14F-4D97-AF65-F5344CB8AC3E}">
        <p14:creationId xmlns:p14="http://schemas.microsoft.com/office/powerpoint/2010/main" val="208079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A18FA-8B99-61AB-5582-698A0304FAAE}"/>
            </a:ext>
          </a:extLst>
        </p:cNvPr>
        <p:cNvGrpSpPr/>
        <p:nvPr/>
      </p:nvGrpSpPr>
      <p:grpSpPr>
        <a:xfrm>
          <a:off x="0" y="0"/>
          <a:ext cx="0" cy="0"/>
          <a:chOff x="0" y="0"/>
          <a:chExt cx="0" cy="0"/>
        </a:xfrm>
      </p:grpSpPr>
      <p:sp>
        <p:nvSpPr>
          <p:cNvPr id="35" name="Tekstvak 2">
            <a:extLst>
              <a:ext uri="{FF2B5EF4-FFF2-40B4-BE49-F238E27FC236}">
                <a16:creationId xmlns:a16="http://schemas.microsoft.com/office/drawing/2014/main" id="{72A39280-BE9B-77E2-C98C-0241B20CAC79}"/>
              </a:ext>
            </a:extLst>
          </p:cNvPr>
          <p:cNvSpPr txBox="1">
            <a:spLocks noChangeArrowheads="1"/>
          </p:cNvSpPr>
          <p:nvPr/>
        </p:nvSpPr>
        <p:spPr bwMode="auto">
          <a:xfrm>
            <a:off x="247089" y="1478026"/>
            <a:ext cx="4252904"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heel veel, ontelbaar</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4000" dirty="0">
                <a:effectLst/>
                <a:latin typeface="Century Gothic" panose="020B0502020202020204" pitchFamily="34" charset="0"/>
                <a:ea typeface="Calibri"/>
                <a:cs typeface="Times New Roman"/>
              </a:rPr>
              <a:t>   </a:t>
            </a: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i="1" u="sng" dirty="0">
              <a:solidFill>
                <a:srgbClr val="387038"/>
              </a:solidFill>
              <a:latin typeface="Century Gothic" panose="020B0502020202020204" pitchFamily="34" charset="0"/>
              <a:ea typeface="Calibri"/>
              <a:cs typeface="Times New Roman"/>
            </a:endParaRPr>
          </a:p>
          <a:p>
            <a:pPr algn="ctr">
              <a:lnSpc>
                <a:spcPct val="107000"/>
              </a:lnSpc>
              <a:spcAft>
                <a:spcPts val="0"/>
              </a:spcAft>
            </a:pPr>
            <a:r>
              <a:rPr lang="nl-NL" sz="2400" i="1" u="sng" dirty="0">
                <a:solidFill>
                  <a:srgbClr val="387038"/>
                </a:solidFill>
                <a:latin typeface="Century Gothic" panose="020B0502020202020204" pitchFamily="34" charset="0"/>
                <a:ea typeface="Calibri"/>
                <a:cs typeface="Times New Roman"/>
              </a:rPr>
              <a:t>Talloze</a:t>
            </a:r>
            <a:r>
              <a:rPr lang="nl-NL" sz="2400" i="1" dirty="0">
                <a:solidFill>
                  <a:srgbClr val="387038"/>
                </a:solidFill>
                <a:latin typeface="Century Gothic" panose="020B0502020202020204" pitchFamily="34" charset="0"/>
                <a:ea typeface="Calibri"/>
                <a:cs typeface="Times New Roman"/>
              </a:rPr>
              <a:t> mensen kwamen de Elfstedentocht bekijken</a:t>
            </a:r>
            <a:r>
              <a:rPr lang="nl-NL" sz="2400" i="1" dirty="0">
                <a:solidFill>
                  <a:srgbClr val="387038"/>
                </a:solidFill>
                <a:effectLst/>
                <a:latin typeface="Century Gothic" panose="020B0502020202020204" pitchFamily="34" charset="0"/>
                <a:ea typeface="Calibri"/>
                <a:cs typeface="Times New Roman"/>
              </a:rPr>
              <a:t>.</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cxnSp>
        <p:nvCxnSpPr>
          <p:cNvPr id="3" name="Rechte verbindingslijn 2">
            <a:extLst>
              <a:ext uri="{FF2B5EF4-FFF2-40B4-BE49-F238E27FC236}">
                <a16:creationId xmlns:a16="http://schemas.microsoft.com/office/drawing/2014/main" id="{3E2E70FB-CFA1-6C1C-CC40-D55FB08179FC}"/>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F5BB3D33-E2DE-709D-825A-DFE7FC9A0945}"/>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380D8400-3049-6E0F-08FE-9001B658E5ED}"/>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7EAC93FD-091C-9A61-799D-43B16E6BF946}"/>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FBF4B216-BC00-DC67-31E6-D05ECA9D573D}"/>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8B4E1A95-F643-ED4B-F3DA-7696BB9B5AB1}"/>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14F8917F-70AB-2FA8-0323-C2EEFE5D981B}"/>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C5EE3A74-AA39-A81A-75A5-F8391198FC47}"/>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F73A7554-F6E5-E9D1-4284-BE1033377571}"/>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F12B14F2-B481-66F1-24AE-4D01F4BD183D}"/>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17963FEF-C8DF-85AB-2133-0A9A6F117976}"/>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AAB082DE-AD08-9AE5-BE11-4433AAB756B1}"/>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667A4387-060C-E8B9-1037-0EAC2F808DA5}"/>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18818702-0C9E-11DD-88B6-18F3217C39BD}"/>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B592B90A-2139-AB4C-467B-D4CAC949EA4D}"/>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361A1113-5049-6C55-41F6-526596D1073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644F3968-76DC-3D57-353A-6AF661775C1A}"/>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9A7211F6-BC63-D0B8-612E-6A3EF2E79CE4}"/>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8F671358-D386-D092-2ECB-0F4876EA7B7E}"/>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talloos</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29371BE1-EDB2-60E6-41CA-368985AB772B}"/>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weinig</a:t>
            </a:r>
            <a:endParaRPr lang="nl-NL" sz="5400" dirty="0">
              <a:effectLst/>
              <a:latin typeface="Century Gothic" panose="020B0502020202020204" pitchFamily="34" charset="0"/>
              <a:ea typeface="Calibri"/>
              <a:cs typeface="Times New Roman"/>
            </a:endParaRPr>
          </a:p>
        </p:txBody>
      </p:sp>
      <p:sp>
        <p:nvSpPr>
          <p:cNvPr id="36" name="Tekstvak 2">
            <a:extLst>
              <a:ext uri="{FF2B5EF4-FFF2-40B4-BE49-F238E27FC236}">
                <a16:creationId xmlns:a16="http://schemas.microsoft.com/office/drawing/2014/main" id="{F35BE357-C015-55D3-8C9B-63DB16DA9F1A}"/>
              </a:ext>
            </a:extLst>
          </p:cNvPr>
          <p:cNvSpPr txBox="1">
            <a:spLocks noChangeArrowheads="1"/>
          </p:cNvSpPr>
          <p:nvPr/>
        </p:nvSpPr>
        <p:spPr bwMode="auto">
          <a:xfrm>
            <a:off x="4572000" y="1412775"/>
            <a:ext cx="4360858"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niet veel</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gn="ctr">
              <a:lnSpc>
                <a:spcPct val="107000"/>
              </a:lnSpc>
            </a:pPr>
            <a:endParaRPr lang="nl-NL" sz="2400" i="1" dirty="0">
              <a:solidFill>
                <a:srgbClr val="387038"/>
              </a:solidFill>
              <a:latin typeface="Century Gothic" panose="020B0502020202020204" pitchFamily="34" charset="0"/>
              <a:ea typeface="Calibri"/>
              <a:cs typeface="Times New Roman"/>
            </a:endParaRPr>
          </a:p>
          <a:p>
            <a:pPr algn="ctr">
              <a:lnSpc>
                <a:spcPct val="107000"/>
              </a:lnSpc>
            </a:pPr>
            <a:r>
              <a:rPr lang="nl-NL" sz="2400" i="1" dirty="0">
                <a:solidFill>
                  <a:srgbClr val="387038"/>
                </a:solidFill>
                <a:latin typeface="Century Gothic" panose="020B0502020202020204" pitchFamily="34" charset="0"/>
                <a:ea typeface="Calibri"/>
                <a:cs typeface="Times New Roman"/>
              </a:rPr>
              <a:t>Er kijken maar </a:t>
            </a:r>
            <a:r>
              <a:rPr lang="nl-NL" sz="2400" i="1" u="sng" dirty="0">
                <a:solidFill>
                  <a:srgbClr val="387038"/>
                </a:solidFill>
                <a:latin typeface="Century Gothic" panose="020B0502020202020204" pitchFamily="34" charset="0"/>
                <a:ea typeface="Calibri"/>
                <a:cs typeface="Times New Roman"/>
              </a:rPr>
              <a:t>weinig</a:t>
            </a:r>
            <a:r>
              <a:rPr lang="nl-NL" sz="2400" i="1" dirty="0">
                <a:solidFill>
                  <a:srgbClr val="387038"/>
                </a:solidFill>
                <a:latin typeface="Century Gothic" panose="020B0502020202020204" pitchFamily="34" charset="0"/>
                <a:ea typeface="Calibri"/>
                <a:cs typeface="Times New Roman"/>
              </a:rPr>
              <a:t> mensen naar de Elfstedentocht.</a:t>
            </a:r>
          </a:p>
          <a:p>
            <a:pPr algn="ctr">
              <a:lnSpc>
                <a:spcPct val="107000"/>
              </a:lnSpc>
            </a:pPr>
            <a:r>
              <a:rPr lang="nl-NL" sz="2400" i="1" dirty="0">
                <a:solidFill>
                  <a:srgbClr val="387038"/>
                </a:solidFill>
                <a:latin typeface="Century Gothic" panose="020B0502020202020204" pitchFamily="34" charset="0"/>
                <a:ea typeface="Calibri"/>
                <a:cs typeface="Times New Roman"/>
              </a:rPr>
              <a:t> </a:t>
            </a: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FF3EF931-950B-4FC6-8B8B-81E85667D6FE}"/>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448579A-8E0D-386D-C065-986B2311A665}"/>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70CF9635-B41F-9693-B355-A6D398F87D7B}"/>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63BDC7CF-28CB-64F2-D882-A03FF8175ED8}"/>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5E6ACE60-9307-4771-A4DB-557A99634D0F}"/>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EEB350F7-8CE4-FB05-7155-C160A03299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8700" y="2339735"/>
            <a:ext cx="3865269" cy="2576846"/>
          </a:xfrm>
          <a:prstGeom prst="rect">
            <a:avLst/>
          </a:prstGeom>
        </p:spPr>
      </p:pic>
      <p:pic>
        <p:nvPicPr>
          <p:cNvPr id="24" name="Afbeelding 23">
            <a:extLst>
              <a:ext uri="{FF2B5EF4-FFF2-40B4-BE49-F238E27FC236}">
                <a16:creationId xmlns:a16="http://schemas.microsoft.com/office/drawing/2014/main" id="{3C16F00E-75E7-E857-9FE4-83F62B07ED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00005" y="2299174"/>
            <a:ext cx="3862753" cy="2576846"/>
          </a:xfrm>
          <a:prstGeom prst="rect">
            <a:avLst/>
          </a:prstGeom>
        </p:spPr>
      </p:pic>
    </p:spTree>
    <p:extLst>
      <p:ext uri="{BB962C8B-B14F-4D97-AF65-F5344CB8AC3E}">
        <p14:creationId xmlns:p14="http://schemas.microsoft.com/office/powerpoint/2010/main" val="3743027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3E5EA-20BB-6CF3-79D6-C73D6E308A3E}"/>
            </a:ext>
          </a:extLst>
        </p:cNvPr>
        <p:cNvGrpSpPr/>
        <p:nvPr/>
      </p:nvGrpSpPr>
      <p:grpSpPr>
        <a:xfrm>
          <a:off x="0" y="0"/>
          <a:ext cx="0" cy="0"/>
          <a:chOff x="0" y="0"/>
          <a:chExt cx="0" cy="0"/>
        </a:xfrm>
      </p:grpSpPr>
      <p:sp>
        <p:nvSpPr>
          <p:cNvPr id="35" name="Tekstvak 2">
            <a:extLst>
              <a:ext uri="{FF2B5EF4-FFF2-40B4-BE49-F238E27FC236}">
                <a16:creationId xmlns:a16="http://schemas.microsoft.com/office/drawing/2014/main" id="{06BB2EED-8AB9-AFC2-F1F9-B4383F8EA1B1}"/>
              </a:ext>
            </a:extLst>
          </p:cNvPr>
          <p:cNvSpPr txBox="1">
            <a:spLocks noChangeArrowheads="1"/>
          </p:cNvSpPr>
          <p:nvPr/>
        </p:nvSpPr>
        <p:spPr bwMode="auto">
          <a:xfrm>
            <a:off x="247089" y="1478026"/>
            <a:ext cx="4252904"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het hoogtepunt</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4000" dirty="0">
                <a:effectLst/>
                <a:latin typeface="Century Gothic" panose="020B0502020202020204" pitchFamily="34" charset="0"/>
                <a:ea typeface="Calibri"/>
                <a:cs typeface="Times New Roman"/>
              </a:rPr>
              <a:t>   </a:t>
            </a: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i="1" u="sng" dirty="0">
              <a:solidFill>
                <a:srgbClr val="387038"/>
              </a:solidFill>
              <a:latin typeface="Century Gothic" panose="020B0502020202020204" pitchFamily="34" charset="0"/>
              <a:ea typeface="Calibri"/>
              <a:cs typeface="Times New Roman"/>
            </a:endParaRPr>
          </a:p>
          <a:p>
            <a:pPr algn="ctr">
              <a:lnSpc>
                <a:spcPct val="107000"/>
              </a:lnSpc>
              <a:spcAft>
                <a:spcPts val="0"/>
              </a:spcAft>
            </a:pPr>
            <a:r>
              <a:rPr lang="nl-NL" sz="2400" i="1" u="sng" dirty="0">
                <a:solidFill>
                  <a:srgbClr val="387038"/>
                </a:solidFill>
                <a:latin typeface="Century Gothic" panose="020B0502020202020204" pitchFamily="34" charset="0"/>
                <a:ea typeface="Calibri"/>
                <a:cs typeface="Times New Roman"/>
              </a:rPr>
              <a:t>De piek</a:t>
            </a:r>
            <a:r>
              <a:rPr lang="nl-NL" sz="2400" i="1" dirty="0">
                <a:solidFill>
                  <a:srgbClr val="387038"/>
                </a:solidFill>
                <a:latin typeface="Century Gothic" panose="020B0502020202020204" pitchFamily="34" charset="0"/>
                <a:ea typeface="Calibri"/>
                <a:cs typeface="Times New Roman"/>
              </a:rPr>
              <a:t> is het hoogste punt. In de grafiek zie je daar de meeste mensen.</a:t>
            </a:r>
          </a:p>
          <a:p>
            <a:pPr algn="ctr">
              <a:lnSpc>
                <a:spcPct val="107000"/>
              </a:lnSpc>
              <a:spcAft>
                <a:spcPts val="0"/>
              </a:spcAft>
            </a:pP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cxnSp>
        <p:nvCxnSpPr>
          <p:cNvPr id="3" name="Rechte verbindingslijn 2">
            <a:extLst>
              <a:ext uri="{FF2B5EF4-FFF2-40B4-BE49-F238E27FC236}">
                <a16:creationId xmlns:a16="http://schemas.microsoft.com/office/drawing/2014/main" id="{AD7998E0-C8DD-A205-8641-D2F6BF7BB9F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E7C67222-5D3E-DBF5-7110-3440E347BB38}"/>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5B29CD68-8407-47FC-D6CF-4E64FCEFCA8A}"/>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4E9336AE-2A3B-43A3-98CA-1A61DB01E23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586F6496-73CE-E0B4-EE95-626B572B7399}"/>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F15C97CF-2997-EF72-8E3A-63AB38900414}"/>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30AFE3F5-02A8-4FF4-2F09-52D9BBF5AE6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AEF24A65-2B34-27F5-20F7-EB18F6C90CED}"/>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171C4F31-6488-7EEB-303A-83ABD4CFE8C6}"/>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1B66305A-D6A1-102B-5F43-9FCED041D70F}"/>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8EC068DC-769C-1E7C-670A-41E1B44BC6F0}"/>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DB2D31A3-F323-4F99-6FEE-A29E346E721A}"/>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7220B4-A1F7-3920-28EC-82C386F26661}"/>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923F481-BAFE-5679-F00B-94F3FA3111DA}"/>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634EA034-850E-512A-4BD0-6F9F969B6A58}"/>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2A652E79-FA52-0511-4D64-F9B6F0A4091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83EDED73-9AF1-741B-0D69-15D4ED3E9761}"/>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0B34D63-D522-B4CF-291F-F0C3119D7DF4}"/>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43B477F1-2E5B-840D-774D-3EBD2324E6B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de piek</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B37DE92-8495-E780-BF6E-4A1F17D51FF7}"/>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h</a:t>
            </a:r>
            <a:r>
              <a:rPr lang="nl-NL" sz="5400" b="1" dirty="0">
                <a:solidFill>
                  <a:srgbClr val="387038"/>
                </a:solidFill>
                <a:effectLst/>
                <a:latin typeface="Century Gothic" panose="020B0502020202020204" pitchFamily="34" charset="0"/>
                <a:ea typeface="Calibri"/>
                <a:cs typeface="Times New Roman"/>
              </a:rPr>
              <a:t>et dal</a:t>
            </a:r>
            <a:endParaRPr lang="nl-NL" sz="5400" dirty="0">
              <a:effectLst/>
              <a:latin typeface="Century Gothic" panose="020B0502020202020204" pitchFamily="34" charset="0"/>
              <a:ea typeface="Calibri"/>
              <a:cs typeface="Times New Roman"/>
            </a:endParaRPr>
          </a:p>
        </p:txBody>
      </p:sp>
      <p:sp>
        <p:nvSpPr>
          <p:cNvPr id="36" name="Tekstvak 2">
            <a:extLst>
              <a:ext uri="{FF2B5EF4-FFF2-40B4-BE49-F238E27FC236}">
                <a16:creationId xmlns:a16="http://schemas.microsoft.com/office/drawing/2014/main" id="{FC85361A-0A58-9CE6-22BE-158796309EC8}"/>
              </a:ext>
            </a:extLst>
          </p:cNvPr>
          <p:cNvSpPr txBox="1">
            <a:spLocks noChangeArrowheads="1"/>
          </p:cNvSpPr>
          <p:nvPr/>
        </p:nvSpPr>
        <p:spPr bwMode="auto">
          <a:xfrm>
            <a:off x="4572000" y="1412775"/>
            <a:ext cx="4360858"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a:t>
            </a:r>
            <a:r>
              <a:rPr lang="nl-NL" sz="2800" dirty="0">
                <a:latin typeface="Century Gothic" panose="020B0502020202020204" pitchFamily="34" charset="0"/>
                <a:ea typeface="Calibri"/>
                <a:cs typeface="Times New Roman"/>
              </a:rPr>
              <a:t>het dieptepunt</a:t>
            </a:r>
            <a:endParaRPr lang="nl-NL" sz="2800" dirty="0">
              <a:effectLst/>
              <a:latin typeface="Century Gothic" panose="020B0502020202020204" pitchFamily="34" charset="0"/>
              <a:ea typeface="Calibri"/>
              <a:cs typeface="Times New Roman"/>
            </a:endParaRP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2800" dirty="0">
              <a:latin typeface="Century Gothic" panose="020B0502020202020204" pitchFamily="34" charset="0"/>
              <a:ea typeface="Calibri"/>
              <a:cs typeface="Times New Roman"/>
            </a:endParaRPr>
          </a:p>
          <a:p>
            <a:pPr algn="ctr">
              <a:lnSpc>
                <a:spcPct val="107000"/>
              </a:lnSpc>
            </a:pPr>
            <a:endParaRPr lang="nl-NL" sz="2400" i="1" u="sng" dirty="0">
              <a:solidFill>
                <a:srgbClr val="387038"/>
              </a:solidFill>
              <a:latin typeface="Century Gothic" panose="020B0502020202020204" pitchFamily="34" charset="0"/>
              <a:ea typeface="Calibri"/>
              <a:cs typeface="Times New Roman"/>
            </a:endParaRPr>
          </a:p>
          <a:p>
            <a:pPr algn="ctr">
              <a:lnSpc>
                <a:spcPct val="107000"/>
              </a:lnSpc>
            </a:pPr>
            <a:r>
              <a:rPr lang="nl-NL" sz="2400" i="1" u="sng" dirty="0">
                <a:solidFill>
                  <a:srgbClr val="387038"/>
                </a:solidFill>
                <a:latin typeface="Century Gothic" panose="020B0502020202020204" pitchFamily="34" charset="0"/>
                <a:ea typeface="Calibri"/>
                <a:cs typeface="Times New Roman"/>
              </a:rPr>
              <a:t>Het dal</a:t>
            </a:r>
            <a:r>
              <a:rPr lang="nl-NL" sz="2400" i="1" dirty="0">
                <a:solidFill>
                  <a:srgbClr val="387038"/>
                </a:solidFill>
                <a:latin typeface="Century Gothic" panose="020B0502020202020204" pitchFamily="34" charset="0"/>
                <a:ea typeface="Calibri"/>
                <a:cs typeface="Times New Roman"/>
              </a:rPr>
              <a:t> is het laagste punt. In de grafiek zie je daar de minste mensen.</a:t>
            </a:r>
          </a:p>
          <a:p>
            <a:pPr algn="ctr">
              <a:lnSpc>
                <a:spcPct val="107000"/>
              </a:lnSpc>
            </a:pPr>
            <a:r>
              <a:rPr lang="nl-NL" sz="2400" i="1" dirty="0">
                <a:solidFill>
                  <a:srgbClr val="387038"/>
                </a:solidFill>
                <a:latin typeface="Century Gothic" panose="020B0502020202020204" pitchFamily="34" charset="0"/>
                <a:ea typeface="Calibri"/>
                <a:cs typeface="Times New Roman"/>
              </a:rPr>
              <a:t> </a:t>
            </a: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AD704F69-BA49-6E16-EBCA-831843F1072E}"/>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ADE4AD6A-41A3-5774-6B6F-85A5D82C9197}"/>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C290B4B4-3E16-7257-A64A-FA77CAD70588}"/>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877BE8BA-CD37-4BE7-7B7B-0E32D106CC8F}"/>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30AAB012-2A0A-30B1-FA6D-2CD1A11FD325}"/>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F4D6B57-CC61-75A7-DEE2-7A129558E6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654" y="2348881"/>
            <a:ext cx="3781676" cy="2521117"/>
          </a:xfrm>
          <a:prstGeom prst="rect">
            <a:avLst/>
          </a:prstGeom>
        </p:spPr>
      </p:pic>
      <p:pic>
        <p:nvPicPr>
          <p:cNvPr id="19" name="Afbeelding 18">
            <a:extLst>
              <a:ext uri="{FF2B5EF4-FFF2-40B4-BE49-F238E27FC236}">
                <a16:creationId xmlns:a16="http://schemas.microsoft.com/office/drawing/2014/main" id="{EFBD6735-9C2C-C015-DD8D-AA2CA9663C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52865" y="2348880"/>
            <a:ext cx="3781676" cy="2521117"/>
          </a:xfrm>
          <a:prstGeom prst="rect">
            <a:avLst/>
          </a:prstGeom>
        </p:spPr>
      </p:pic>
      <p:sp>
        <p:nvSpPr>
          <p:cNvPr id="20" name="Pijl: omlaag 19">
            <a:extLst>
              <a:ext uri="{FF2B5EF4-FFF2-40B4-BE49-F238E27FC236}">
                <a16:creationId xmlns:a16="http://schemas.microsoft.com/office/drawing/2014/main" id="{6C749BE5-A46A-387C-8BC1-3D0F122F0AC6}"/>
              </a:ext>
            </a:extLst>
          </p:cNvPr>
          <p:cNvSpPr/>
          <p:nvPr/>
        </p:nvSpPr>
        <p:spPr>
          <a:xfrm>
            <a:off x="2335079" y="2132856"/>
            <a:ext cx="427859" cy="504056"/>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Pijl: omlaag 22">
            <a:extLst>
              <a:ext uri="{FF2B5EF4-FFF2-40B4-BE49-F238E27FC236}">
                <a16:creationId xmlns:a16="http://schemas.microsoft.com/office/drawing/2014/main" id="{3229888D-D670-6A80-F099-875C363ACE3F}"/>
              </a:ext>
            </a:extLst>
          </p:cNvPr>
          <p:cNvSpPr/>
          <p:nvPr/>
        </p:nvSpPr>
        <p:spPr>
          <a:xfrm>
            <a:off x="5142085" y="2636912"/>
            <a:ext cx="427859" cy="504056"/>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3287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8E515-6D78-28DD-4D05-ABAA1E71F16A}"/>
            </a:ext>
          </a:extLst>
        </p:cNvPr>
        <p:cNvGrpSpPr/>
        <p:nvPr/>
      </p:nvGrpSpPr>
      <p:grpSpPr>
        <a:xfrm>
          <a:off x="0" y="0"/>
          <a:ext cx="0" cy="0"/>
          <a:chOff x="0" y="0"/>
          <a:chExt cx="0" cy="0"/>
        </a:xfrm>
      </p:grpSpPr>
      <p:sp>
        <p:nvSpPr>
          <p:cNvPr id="35" name="Tekstvak 2">
            <a:extLst>
              <a:ext uri="{FF2B5EF4-FFF2-40B4-BE49-F238E27FC236}">
                <a16:creationId xmlns:a16="http://schemas.microsoft.com/office/drawing/2014/main" id="{D798171F-AC70-EC63-3200-E889D6BFF091}"/>
              </a:ext>
            </a:extLst>
          </p:cNvPr>
          <p:cNvSpPr txBox="1">
            <a:spLocks noChangeArrowheads="1"/>
          </p:cNvSpPr>
          <p:nvPr/>
        </p:nvSpPr>
        <p:spPr bwMode="auto">
          <a:xfrm>
            <a:off x="247089" y="1552470"/>
            <a:ext cx="4252904" cy="4868612"/>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meestal</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4000" dirty="0">
                <a:effectLst/>
                <a:latin typeface="Century Gothic" panose="020B0502020202020204" pitchFamily="34" charset="0"/>
                <a:ea typeface="Calibri"/>
                <a:cs typeface="Times New Roman"/>
              </a:rPr>
              <a:t>   </a:t>
            </a:r>
            <a:endParaRPr lang="nl-NL" sz="2800" dirty="0">
              <a:effectLst/>
              <a:latin typeface="Century Gothic" panose="020B0502020202020204" pitchFamily="34" charset="0"/>
              <a:ea typeface="Calibri"/>
              <a:cs typeface="Times New Roman"/>
            </a:endParaRPr>
          </a:p>
          <a:p>
            <a:pPr algn="ctr">
              <a:lnSpc>
                <a:spcPct val="107000"/>
              </a:lnSpc>
              <a:spcAft>
                <a:spcPts val="0"/>
              </a:spcAft>
            </a:pPr>
            <a:endParaRPr lang="nl-NL" sz="2400" i="1" u="sng" dirty="0">
              <a:solidFill>
                <a:srgbClr val="387038"/>
              </a:solidFill>
              <a:latin typeface="Century Gothic" panose="020B0502020202020204" pitchFamily="34" charset="0"/>
              <a:ea typeface="Calibri"/>
              <a:cs typeface="Times New Roman"/>
            </a:endParaRPr>
          </a:p>
          <a:p>
            <a:pPr algn="ctr">
              <a:lnSpc>
                <a:spcPct val="107000"/>
              </a:lnSpc>
              <a:spcAft>
                <a:spcPts val="0"/>
              </a:spcAft>
            </a:pPr>
            <a:r>
              <a:rPr lang="nl-NL" sz="2400" i="1" u="sng" dirty="0">
                <a:solidFill>
                  <a:srgbClr val="387038"/>
                </a:solidFill>
                <a:latin typeface="Century Gothic" panose="020B0502020202020204" pitchFamily="34" charset="0"/>
                <a:ea typeface="Calibri"/>
                <a:cs typeface="Times New Roman"/>
              </a:rPr>
              <a:t>Over het algemeen</a:t>
            </a:r>
            <a:r>
              <a:rPr lang="nl-NL" sz="2400" i="1" dirty="0">
                <a:solidFill>
                  <a:srgbClr val="387038"/>
                </a:solidFill>
                <a:latin typeface="Century Gothic" panose="020B0502020202020204" pitchFamily="34" charset="0"/>
                <a:ea typeface="Calibri"/>
                <a:cs typeface="Times New Roman"/>
              </a:rPr>
              <a:t> ging de Elfstedentocht goed</a:t>
            </a:r>
            <a:r>
              <a:rPr lang="nl-NL" sz="2400" i="1" dirty="0">
                <a:solidFill>
                  <a:srgbClr val="387038"/>
                </a:solidFill>
                <a:effectLst/>
                <a:latin typeface="Century Gothic" panose="020B0502020202020204" pitchFamily="34" charset="0"/>
                <a:ea typeface="Calibri"/>
                <a:cs typeface="Times New Roman"/>
              </a:rPr>
              <a:t>.</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cxnSp>
        <p:nvCxnSpPr>
          <p:cNvPr id="3" name="Rechte verbindingslijn 2">
            <a:extLst>
              <a:ext uri="{FF2B5EF4-FFF2-40B4-BE49-F238E27FC236}">
                <a16:creationId xmlns:a16="http://schemas.microsoft.com/office/drawing/2014/main" id="{5A792525-7811-23CF-8192-5FB5F74FA8B9}"/>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C32ADAC8-DC3C-55E6-FF80-1DBA9F8DB9CF}"/>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C8EBF740-015A-7DF4-D9B0-6E1F40CB91EA}"/>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92CA9210-A97E-9021-84EE-401358D33E0B}"/>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BB5F0FAA-9AAA-A0E7-DDAB-7DA57DE516E7}"/>
              </a:ext>
            </a:extLst>
          </p:cNvPr>
          <p:cNvCxnSpPr>
            <a:cxnSpLocks/>
          </p:cNvCxnSpPr>
          <p:nvPr/>
        </p:nvCxnSpPr>
        <p:spPr>
          <a:xfrm>
            <a:off x="251520" y="148478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7D8B070D-BD78-D29B-6613-5B2BB35DA2F6}"/>
              </a:ext>
            </a:extLst>
          </p:cNvPr>
          <p:cNvCxnSpPr>
            <a:cxnSpLocks/>
          </p:cNvCxnSpPr>
          <p:nvPr/>
        </p:nvCxnSpPr>
        <p:spPr>
          <a:xfrm>
            <a:off x="4644008" y="1484784"/>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27A1CB8D-EFA5-780A-DE13-AAD160E1D85E}"/>
              </a:ext>
            </a:extLst>
          </p:cNvPr>
          <p:cNvCxnSpPr>
            <a:cxnSpLocks/>
          </p:cNvCxnSpPr>
          <p:nvPr/>
        </p:nvCxnSpPr>
        <p:spPr>
          <a:xfrm flipV="1">
            <a:off x="247089" y="1552470"/>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A88B1406-AA0E-F16A-AC82-5BECB800D330}"/>
              </a:ext>
            </a:extLst>
          </p:cNvPr>
          <p:cNvCxnSpPr>
            <a:cxnSpLocks/>
          </p:cNvCxnSpPr>
          <p:nvPr/>
        </p:nvCxnSpPr>
        <p:spPr>
          <a:xfrm>
            <a:off x="4644008" y="1556792"/>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F943289E-BB9E-AC8D-EC43-73364F2CFB9B}"/>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0A427BA3-22CC-B6D0-4A67-44EEC051049B}"/>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F7AA3E88-65E4-B5B6-C22F-790582735037}"/>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7D2FAB2A-4BB2-C74A-203D-8E11A8004E95}"/>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0A99DEAA-9E4C-DB3F-9FB8-E888066A3601}"/>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82A168B2-5FA1-69A0-0149-326C33A63DC0}"/>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B7E17748-9D70-53C6-52D3-7B2E8D0EDB9F}"/>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97E314FD-0DC3-92DA-CC2C-12748C06CBD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74C66C6C-72F8-A2B0-94A0-0C8F7FCDC14C}"/>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935860B-D414-14C1-4DDB-B8A206FDE4EF}"/>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7DE300F6-707F-EC22-2C46-BD8E98B1C20F}"/>
              </a:ext>
            </a:extLst>
          </p:cNvPr>
          <p:cNvSpPr txBox="1">
            <a:spLocks noChangeArrowheads="1"/>
          </p:cNvSpPr>
          <p:nvPr/>
        </p:nvSpPr>
        <p:spPr bwMode="auto">
          <a:xfrm>
            <a:off x="283032" y="197383"/>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4800" b="1" dirty="0">
                <a:solidFill>
                  <a:srgbClr val="387038"/>
                </a:solidFill>
                <a:latin typeface="Century Gothic" panose="020B0502020202020204" pitchFamily="34" charset="0"/>
                <a:ea typeface="Calibri"/>
                <a:cs typeface="Times New Roman"/>
              </a:rPr>
              <a:t>over het algemeen</a:t>
            </a:r>
            <a:endParaRPr lang="nl-NL" sz="48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F59057CE-56C5-0219-FD6B-8E2946AA8D12}"/>
              </a:ext>
            </a:extLst>
          </p:cNvPr>
          <p:cNvSpPr txBox="1">
            <a:spLocks noChangeArrowheads="1"/>
          </p:cNvSpPr>
          <p:nvPr/>
        </p:nvSpPr>
        <p:spPr bwMode="auto">
          <a:xfrm>
            <a:off x="4326599" y="398763"/>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dirty="0">
                <a:solidFill>
                  <a:srgbClr val="387038"/>
                </a:solidFill>
                <a:latin typeface="Century Gothic" panose="020B0502020202020204" pitchFamily="34" charset="0"/>
                <a:ea typeface="Calibri"/>
                <a:cs typeface="Times New Roman"/>
              </a:rPr>
              <a:t>zo nu en dan</a:t>
            </a:r>
            <a:endParaRPr lang="nl-NL" sz="4800" dirty="0">
              <a:effectLst/>
              <a:latin typeface="Century Gothic" panose="020B0502020202020204" pitchFamily="34" charset="0"/>
              <a:ea typeface="Calibri"/>
              <a:cs typeface="Times New Roman"/>
            </a:endParaRPr>
          </a:p>
        </p:txBody>
      </p:sp>
      <p:sp>
        <p:nvSpPr>
          <p:cNvPr id="36" name="Tekstvak 2">
            <a:extLst>
              <a:ext uri="{FF2B5EF4-FFF2-40B4-BE49-F238E27FC236}">
                <a16:creationId xmlns:a16="http://schemas.microsoft.com/office/drawing/2014/main" id="{EA62C211-E3F8-7094-CE9F-767664E7882D}"/>
              </a:ext>
            </a:extLst>
          </p:cNvPr>
          <p:cNvSpPr txBox="1">
            <a:spLocks noChangeArrowheads="1"/>
          </p:cNvSpPr>
          <p:nvPr/>
        </p:nvSpPr>
        <p:spPr bwMode="auto">
          <a:xfrm>
            <a:off x="4572000" y="1552470"/>
            <a:ext cx="4360858" cy="48288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soms</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br>
              <a:rPr lang="nl-NL" sz="2800" dirty="0">
                <a:latin typeface="Century Gothic" panose="020B0502020202020204" pitchFamily="34" charset="0"/>
                <a:ea typeface="Calibri"/>
                <a:cs typeface="Times New Roman"/>
              </a:rPr>
            </a:b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endParaRPr lang="nl-NL" sz="1100" dirty="0">
              <a:latin typeface="Century Gothic" panose="020B0502020202020204" pitchFamily="34" charset="0"/>
              <a:ea typeface="Calibri"/>
              <a:cs typeface="Times New Roman"/>
            </a:endParaRPr>
          </a:p>
          <a:p>
            <a:pPr algn="ctr">
              <a:lnSpc>
                <a:spcPct val="107000"/>
              </a:lnSpc>
            </a:pPr>
            <a:r>
              <a:rPr lang="nl-NL" sz="2400" i="1" u="sng" dirty="0">
                <a:solidFill>
                  <a:srgbClr val="387038"/>
                </a:solidFill>
                <a:latin typeface="Century Gothic" panose="020B0502020202020204" pitchFamily="34" charset="0"/>
                <a:ea typeface="Calibri"/>
                <a:cs typeface="Times New Roman"/>
              </a:rPr>
              <a:t>Zo nu en dan</a:t>
            </a:r>
            <a:r>
              <a:rPr lang="nl-NL" sz="2400" i="1" dirty="0">
                <a:solidFill>
                  <a:srgbClr val="387038"/>
                </a:solidFill>
                <a:latin typeface="Century Gothic" panose="020B0502020202020204" pitchFamily="34" charset="0"/>
                <a:ea typeface="Calibri"/>
                <a:cs typeface="Times New Roman"/>
              </a:rPr>
              <a:t> </a:t>
            </a:r>
            <a:r>
              <a:rPr lang="nl-NL" sz="2400" i="1">
                <a:solidFill>
                  <a:srgbClr val="387038"/>
                </a:solidFill>
                <a:latin typeface="Century Gothic" panose="020B0502020202020204" pitchFamily="34" charset="0"/>
                <a:ea typeface="Calibri"/>
                <a:cs typeface="Times New Roman"/>
              </a:rPr>
              <a:t>waren mensen ontevreden</a:t>
            </a:r>
            <a:r>
              <a:rPr lang="nl-NL" sz="2400" i="1" dirty="0">
                <a:solidFill>
                  <a:srgbClr val="387038"/>
                </a:solidFill>
                <a:latin typeface="Century Gothic" panose="020B0502020202020204" pitchFamily="34" charset="0"/>
                <a:ea typeface="Calibri"/>
                <a:cs typeface="Times New Roman"/>
              </a:rPr>
              <a:t>.</a:t>
            </a:r>
          </a:p>
          <a:p>
            <a:pPr algn="ctr">
              <a:lnSpc>
                <a:spcPct val="107000"/>
              </a:lnSpc>
            </a:pPr>
            <a:r>
              <a:rPr lang="nl-NL" sz="2400" i="1" dirty="0">
                <a:solidFill>
                  <a:srgbClr val="387038"/>
                </a:solidFill>
                <a:latin typeface="Century Gothic" panose="020B0502020202020204" pitchFamily="34" charset="0"/>
                <a:ea typeface="Calibri"/>
                <a:cs typeface="Times New Roman"/>
              </a:rPr>
              <a:t> </a:t>
            </a: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E1D8BBF7-1F01-0D51-EAA6-1CC048385C38}"/>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80FD5CD1-DCCC-FC57-4B8E-EFC6647E82F6}"/>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98742368-9921-01A0-DAAA-861868F20D1B}"/>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3776B8AD-4D67-6A0C-323C-40D3DA8C00A6}"/>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B0B41FCC-0A11-9BD1-4AE4-B6A4A8B85955}"/>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9" name="Afbeelding 18">
            <a:extLst>
              <a:ext uri="{FF2B5EF4-FFF2-40B4-BE49-F238E27FC236}">
                <a16:creationId xmlns:a16="http://schemas.microsoft.com/office/drawing/2014/main" id="{7F7F244C-430C-9282-0B0C-7FE08C9D7C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2476" y="3248821"/>
            <a:ext cx="3945485" cy="1575661"/>
          </a:xfrm>
          <a:prstGeom prst="rect">
            <a:avLst/>
          </a:prstGeom>
        </p:spPr>
      </p:pic>
      <p:sp>
        <p:nvSpPr>
          <p:cNvPr id="21" name="Ovaal 20">
            <a:extLst>
              <a:ext uri="{FF2B5EF4-FFF2-40B4-BE49-F238E27FC236}">
                <a16:creationId xmlns:a16="http://schemas.microsoft.com/office/drawing/2014/main" id="{7B99B797-8DBD-31B3-564A-58965CDB3E5F}"/>
              </a:ext>
            </a:extLst>
          </p:cNvPr>
          <p:cNvSpPr/>
          <p:nvPr/>
        </p:nvSpPr>
        <p:spPr>
          <a:xfrm>
            <a:off x="2857278" y="2681872"/>
            <a:ext cx="1445240" cy="24067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4" name="Afbeelding 23">
            <a:extLst>
              <a:ext uri="{FF2B5EF4-FFF2-40B4-BE49-F238E27FC236}">
                <a16:creationId xmlns:a16="http://schemas.microsoft.com/office/drawing/2014/main" id="{86818978-B9BC-D3A2-961B-E740D30E91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8024" y="3146611"/>
            <a:ext cx="3945485" cy="1575661"/>
          </a:xfrm>
          <a:prstGeom prst="rect">
            <a:avLst/>
          </a:prstGeom>
        </p:spPr>
      </p:pic>
      <p:sp>
        <p:nvSpPr>
          <p:cNvPr id="26" name="Ovaal 25">
            <a:extLst>
              <a:ext uri="{FF2B5EF4-FFF2-40B4-BE49-F238E27FC236}">
                <a16:creationId xmlns:a16="http://schemas.microsoft.com/office/drawing/2014/main" id="{1FC021BA-878B-89AA-8DC8-7119F85C0D43}"/>
              </a:ext>
            </a:extLst>
          </p:cNvPr>
          <p:cNvSpPr/>
          <p:nvPr/>
        </p:nvSpPr>
        <p:spPr>
          <a:xfrm>
            <a:off x="4860537" y="3714952"/>
            <a:ext cx="1445240" cy="1575661"/>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45571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CB734B-9971-DB51-3DED-572F252173A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8" name="Text Box 14">
            <a:extLst>
              <a:ext uri="{FF2B5EF4-FFF2-40B4-BE49-F238E27FC236}">
                <a16:creationId xmlns:a16="http://schemas.microsoft.com/office/drawing/2014/main" id="{85D7DD60-F4AA-AD34-A265-146B167D02FE}"/>
              </a:ext>
            </a:extLst>
          </p:cNvPr>
          <p:cNvSpPr txBox="1"/>
          <p:nvPr/>
        </p:nvSpPr>
        <p:spPr>
          <a:xfrm>
            <a:off x="3303141" y="4690375"/>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3396778" y="4656785"/>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zodra</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3292072" y="5576553"/>
            <a:ext cx="2654157" cy="53067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3326930" y="5594027"/>
            <a:ext cx="2654158"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meteen</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B84B33EF-2A54-99B2-FEF8-27486B72F624}"/>
              </a:ext>
            </a:extLst>
          </p:cNvPr>
          <p:cNvCxnSpPr>
            <a:cxnSpLocks/>
          </p:cNvCxnSpPr>
          <p:nvPr/>
        </p:nvCxnSpPr>
        <p:spPr>
          <a:xfrm>
            <a:off x="262667" y="5969389"/>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91DFD20E-A562-DE85-17F1-8C5D45CF6B9C}"/>
              </a:ext>
            </a:extLst>
          </p:cNvPr>
          <p:cNvCxnSpPr>
            <a:cxnSpLocks/>
          </p:cNvCxnSpPr>
          <p:nvPr/>
        </p:nvCxnSpPr>
        <p:spPr>
          <a:xfrm>
            <a:off x="3214995" y="5465333"/>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50FAC25-93FA-21DB-FB43-C33AEEC4D823}"/>
              </a:ext>
            </a:extLst>
          </p:cNvPr>
          <p:cNvCxnSpPr>
            <a:cxnSpLocks/>
          </p:cNvCxnSpPr>
          <p:nvPr/>
        </p:nvCxnSpPr>
        <p:spPr>
          <a:xfrm>
            <a:off x="6112226" y="4961277"/>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a:off x="3214995" y="5465333"/>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42EA45F8-30F7-A026-CB94-761B35BAF874}"/>
              </a:ext>
            </a:extLst>
          </p:cNvPr>
          <p:cNvCxnSpPr>
            <a:cxnSpLocks/>
          </p:cNvCxnSpPr>
          <p:nvPr/>
        </p:nvCxnSpPr>
        <p:spPr>
          <a:xfrm>
            <a:off x="6095315" y="4961277"/>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D36CDCC8-D80A-3CA3-9903-EC310613197D}"/>
              </a:ext>
            </a:extLst>
          </p:cNvPr>
          <p:cNvSpPr txBox="1"/>
          <p:nvPr/>
        </p:nvSpPr>
        <p:spPr>
          <a:xfrm>
            <a:off x="591201" y="487538"/>
            <a:ext cx="7851888"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u="sng">
                <a:solidFill>
                  <a:srgbClr val="387038"/>
                </a:solidFill>
                <a:latin typeface="Century Gothic" panose="020B0502020202020204" pitchFamily="34" charset="0"/>
                <a:ea typeface="Calibri"/>
                <a:cs typeface="Times New Roman"/>
              </a:rPr>
              <a:t>Zodra</a:t>
            </a:r>
            <a:r>
              <a:rPr lang="nl-NL" sz="2400" i="1">
                <a:solidFill>
                  <a:srgbClr val="387038"/>
                </a:solidFill>
                <a:latin typeface="Century Gothic" panose="020B0502020202020204" pitchFamily="34" charset="0"/>
                <a:ea typeface="Calibri"/>
                <a:cs typeface="Times New Roman"/>
              </a:rPr>
              <a:t> een schaatser hulp nodig had, kwamen de hulpverleners in actie.</a:t>
            </a:r>
            <a:endParaRPr lang="nl-NL" sz="2400" dirty="0">
              <a:effectLst/>
              <a:ea typeface="Calibri"/>
              <a:cs typeface="Times New Roman"/>
            </a:endParaRPr>
          </a:p>
        </p:txBody>
      </p:sp>
      <p:pic>
        <p:nvPicPr>
          <p:cNvPr id="9" name="Afbeelding 8">
            <a:extLst>
              <a:ext uri="{FF2B5EF4-FFF2-40B4-BE49-F238E27FC236}">
                <a16:creationId xmlns:a16="http://schemas.microsoft.com/office/drawing/2014/main" id="{379CB6B3-BCB3-A597-A923-D681AB5EDE7F}"/>
              </a:ext>
            </a:extLst>
          </p:cNvPr>
          <p:cNvPicPr>
            <a:picLocks noChangeAspect="1"/>
          </p:cNvPicPr>
          <p:nvPr/>
        </p:nvPicPr>
        <p:blipFill>
          <a:blip r:embed="rId4" cstate="screen">
            <a:clrChange>
              <a:clrFrom>
                <a:srgbClr val="F5F6F8"/>
              </a:clrFrom>
              <a:clrTo>
                <a:srgbClr val="F5F6F8">
                  <a:alpha val="0"/>
                </a:srgbClr>
              </a:clrTo>
            </a:clrChange>
            <a:extLst>
              <a:ext uri="{28A0092B-C50C-407E-A947-70E740481C1C}">
                <a14:useLocalDpi xmlns:a14="http://schemas.microsoft.com/office/drawing/2010/main"/>
              </a:ext>
            </a:extLst>
          </a:blip>
          <a:stretch>
            <a:fillRect/>
          </a:stretch>
        </p:blipFill>
        <p:spPr>
          <a:xfrm flipH="1">
            <a:off x="3206285" y="2767559"/>
            <a:ext cx="2013643" cy="2013643"/>
          </a:xfrm>
          <a:prstGeom prst="rect">
            <a:avLst/>
          </a:prstGeom>
        </p:spPr>
      </p:pic>
      <p:pic>
        <p:nvPicPr>
          <p:cNvPr id="25" name="Afbeelding 24">
            <a:extLst>
              <a:ext uri="{FF2B5EF4-FFF2-40B4-BE49-F238E27FC236}">
                <a16:creationId xmlns:a16="http://schemas.microsoft.com/office/drawing/2014/main" id="{0DF3D414-13D9-A2D5-4FDF-C6B0EE2E0B0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07705" y="2249977"/>
            <a:ext cx="1383656" cy="1362036"/>
          </a:xfrm>
          <a:prstGeom prst="rect">
            <a:avLst/>
          </a:prstGeom>
        </p:spPr>
      </p:pic>
      <p:pic>
        <p:nvPicPr>
          <p:cNvPr id="32" name="Afbeelding 31">
            <a:extLst>
              <a:ext uri="{FF2B5EF4-FFF2-40B4-BE49-F238E27FC236}">
                <a16:creationId xmlns:a16="http://schemas.microsoft.com/office/drawing/2014/main" id="{96B005FD-1439-8819-FFDE-79E668012AE4}"/>
              </a:ext>
            </a:extLst>
          </p:cNvPr>
          <p:cNvPicPr>
            <a:picLocks noChangeAspect="1"/>
          </p:cNvPicPr>
          <p:nvPr/>
        </p:nvPicPr>
        <p:blipFill>
          <a:blip r:embed="rId6" cstate="screen">
            <a:clrChange>
              <a:clrFrom>
                <a:srgbClr val="CDE7E6"/>
              </a:clrFrom>
              <a:clrTo>
                <a:srgbClr val="CDE7E6">
                  <a:alpha val="0"/>
                </a:srgbClr>
              </a:clrTo>
            </a:clrChange>
            <a:extLst>
              <a:ext uri="{28A0092B-C50C-407E-A947-70E740481C1C}">
                <a14:useLocalDpi xmlns:a14="http://schemas.microsoft.com/office/drawing/2010/main"/>
              </a:ext>
            </a:extLst>
          </a:blip>
          <a:stretch>
            <a:fillRect/>
          </a:stretch>
        </p:blipFill>
        <p:spPr>
          <a:xfrm flipH="1">
            <a:off x="204369" y="3921286"/>
            <a:ext cx="2357096" cy="2357096"/>
          </a:xfrm>
          <a:prstGeom prst="rect">
            <a:avLst/>
          </a:prstGeom>
        </p:spPr>
      </p:pic>
      <p:grpSp>
        <p:nvGrpSpPr>
          <p:cNvPr id="33" name="Groep 32">
            <a:extLst>
              <a:ext uri="{FF2B5EF4-FFF2-40B4-BE49-F238E27FC236}">
                <a16:creationId xmlns:a16="http://schemas.microsoft.com/office/drawing/2014/main" id="{95EB8E80-00F2-1195-2704-B88AE7296BF8}"/>
              </a:ext>
            </a:extLst>
          </p:cNvPr>
          <p:cNvGrpSpPr/>
          <p:nvPr/>
        </p:nvGrpSpPr>
        <p:grpSpPr>
          <a:xfrm>
            <a:off x="6078113" y="2930999"/>
            <a:ext cx="2814366" cy="1896831"/>
            <a:chOff x="2975976" y="2901486"/>
            <a:chExt cx="6168024" cy="3930700"/>
          </a:xfrm>
        </p:grpSpPr>
        <p:pic>
          <p:nvPicPr>
            <p:cNvPr id="34" name="Afbeelding 33">
              <a:extLst>
                <a:ext uri="{FF2B5EF4-FFF2-40B4-BE49-F238E27FC236}">
                  <a16:creationId xmlns:a16="http://schemas.microsoft.com/office/drawing/2014/main" id="{C510A228-4205-D8A2-29C1-59CFC322FF3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75976" y="2901486"/>
              <a:ext cx="6168024" cy="3930700"/>
            </a:xfrm>
            <a:prstGeom prst="rect">
              <a:avLst/>
            </a:prstGeom>
          </p:spPr>
        </p:pic>
        <p:pic>
          <p:nvPicPr>
            <p:cNvPr id="35" name="Afbeelding 34">
              <a:extLst>
                <a:ext uri="{FF2B5EF4-FFF2-40B4-BE49-F238E27FC236}">
                  <a16:creationId xmlns:a16="http://schemas.microsoft.com/office/drawing/2014/main" id="{0B795883-93CC-F907-9744-63A24F71A6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53849" y="4437112"/>
              <a:ext cx="318151" cy="311193"/>
            </a:xfrm>
            <a:prstGeom prst="rect">
              <a:avLst/>
            </a:prstGeom>
          </p:spPr>
        </p:pic>
      </p:grpSp>
    </p:spTree>
    <p:extLst>
      <p:ext uri="{BB962C8B-B14F-4D97-AF65-F5344CB8AC3E}">
        <p14:creationId xmlns:p14="http://schemas.microsoft.com/office/powerpoint/2010/main" val="3112181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lstStyle/>
          <a:p>
            <a:r>
              <a:rPr lang="nl-NL" dirty="0">
                <a:solidFill>
                  <a:srgbClr val="C00000"/>
                </a:solidFill>
                <a:latin typeface="Century Gothic" panose="020B0502020202020204" pitchFamily="34" charset="0"/>
              </a:rPr>
              <a:t>Week 36 </a:t>
            </a:r>
            <a:r>
              <a:rPr lang="nl-NL">
                <a:solidFill>
                  <a:srgbClr val="C00000"/>
                </a:solidFill>
                <a:latin typeface="Century Gothic" panose="020B0502020202020204" pitchFamily="34" charset="0"/>
              </a:rPr>
              <a:t>– 1 september 2026</a:t>
            </a:r>
            <a:endParaRPr lang="nl-NL" dirty="0">
              <a:solidFill>
                <a:srgbClr val="C00000"/>
              </a:solidFill>
              <a:latin typeface="Century Gothic" panose="020B0502020202020204" pitchFamily="34" charset="0"/>
            </a:endParaRPr>
          </a:p>
          <a:p>
            <a:r>
              <a:rPr lang="nl-NL" dirty="0">
                <a:solidFill>
                  <a:srgbClr val="C00000"/>
                </a:solidFill>
                <a:latin typeface="Century Gothic" panose="020B0502020202020204" pitchFamily="34" charset="0"/>
              </a:rPr>
              <a:t>Niveau B</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dirty="0" err="1">
                <a:solidFill>
                  <a:srgbClr val="00B050"/>
                </a:solidFill>
                <a:latin typeface="Century Gothic" panose="020B0502020202020204" pitchFamily="34" charset="0"/>
              </a:rPr>
              <a:t>Gerarda</a:t>
            </a:r>
            <a:r>
              <a:rPr lang="nl-NL" sz="1100" i="1" dirty="0">
                <a:solidFill>
                  <a:srgbClr val="00B050"/>
                </a:solidFill>
                <a:latin typeface="Century Gothic" panose="020B0502020202020204" pitchFamily="34" charset="0"/>
              </a:rPr>
              <a:t> Das</a:t>
            </a:r>
          </a:p>
          <a:p>
            <a:pPr algn="l"/>
            <a:r>
              <a:rPr lang="nl-NL" sz="1100" i="1" dirty="0">
                <a:solidFill>
                  <a:srgbClr val="00B050"/>
                </a:solidFill>
                <a:latin typeface="Century Gothic" panose="020B0502020202020204" pitchFamily="34" charset="0"/>
              </a:rPr>
              <a:t>Antoinette Duijf</a:t>
            </a:r>
          </a:p>
          <a:p>
            <a:pPr algn="l"/>
            <a:r>
              <a:rPr lang="nl-NL" sz="1100" i="1" dirty="0">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dirty="0">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A2439-40E1-81E3-0061-E005E025B7C4}"/>
            </a:ext>
          </a:extLst>
        </p:cNvPr>
        <p:cNvGrpSpPr/>
        <p:nvPr/>
      </p:nvGrpSpPr>
      <p:grpSpPr>
        <a:xfrm>
          <a:off x="0" y="0"/>
          <a:ext cx="0" cy="0"/>
          <a:chOff x="0" y="0"/>
          <a:chExt cx="0" cy="0"/>
        </a:xfrm>
      </p:grpSpPr>
      <p:pic>
        <p:nvPicPr>
          <p:cNvPr id="34" name="Afbeelding 33">
            <a:extLst>
              <a:ext uri="{FF2B5EF4-FFF2-40B4-BE49-F238E27FC236}">
                <a16:creationId xmlns:a16="http://schemas.microsoft.com/office/drawing/2014/main" id="{8E82EFFA-8FCA-4D0A-0428-95E1F10557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44428" y="243340"/>
            <a:ext cx="3870374" cy="2127333"/>
          </a:xfrm>
          <a:prstGeom prst="rect">
            <a:avLst/>
          </a:prstGeom>
        </p:spPr>
      </p:pic>
      <p:cxnSp>
        <p:nvCxnSpPr>
          <p:cNvPr id="21" name="Rechte verbindingslijn 20">
            <a:extLst>
              <a:ext uri="{FF2B5EF4-FFF2-40B4-BE49-F238E27FC236}">
                <a16:creationId xmlns:a16="http://schemas.microsoft.com/office/drawing/2014/main" id="{BEBB8EA3-40C3-F72E-84C6-A85CDE0C8BFE}"/>
              </a:ext>
            </a:extLst>
          </p:cNvPr>
          <p:cNvCxnSpPr>
            <a:cxnSpLocks/>
          </p:cNvCxnSpPr>
          <p:nvPr/>
        </p:nvCxnSpPr>
        <p:spPr>
          <a:xfrm>
            <a:off x="4582470" y="3226765"/>
            <a:ext cx="2213228" cy="24688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3215B821-FD12-0E79-13B9-95DF0EB444FA}"/>
              </a:ext>
            </a:extLst>
          </p:cNvPr>
          <p:cNvCxnSpPr>
            <a:cxnSpLocks/>
          </p:cNvCxnSpPr>
          <p:nvPr/>
        </p:nvCxnSpPr>
        <p:spPr>
          <a:xfrm flipV="1">
            <a:off x="1530410" y="3321473"/>
            <a:ext cx="3267189" cy="170178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0A76F4E7-30CA-2604-1956-EE415741F670}"/>
              </a:ext>
            </a:extLst>
          </p:cNvPr>
          <p:cNvPicPr/>
          <p:nvPr/>
        </p:nvPicPr>
        <p:blipFill>
          <a:blip r:embed="rId4"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5D91B7D6-160B-0982-3D08-0BABFE0A19B3}"/>
              </a:ext>
            </a:extLst>
          </p:cNvPr>
          <p:cNvSpPr txBox="1"/>
          <p:nvPr/>
        </p:nvSpPr>
        <p:spPr>
          <a:xfrm>
            <a:off x="6015616" y="5478216"/>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80208E87-7127-4E4E-6DE0-641E767BFEC5}"/>
              </a:ext>
            </a:extLst>
          </p:cNvPr>
          <p:cNvSpPr txBox="1">
            <a:spLocks noChangeArrowheads="1"/>
          </p:cNvSpPr>
          <p:nvPr/>
        </p:nvSpPr>
        <p:spPr bwMode="auto">
          <a:xfrm>
            <a:off x="6097179" y="5486973"/>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zigzag</a:t>
            </a:r>
            <a:endParaRPr lang="nl-NL" sz="3600" dirty="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9FF0BFE7-F12B-5E88-DC23-93060159D8B8}"/>
              </a:ext>
            </a:extLst>
          </p:cNvPr>
          <p:cNvSpPr txBox="1"/>
          <p:nvPr/>
        </p:nvSpPr>
        <p:spPr>
          <a:xfrm>
            <a:off x="845786" y="74470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0A47AD36-9EDB-D16B-E684-EC5CC6837CA4}"/>
              </a:ext>
            </a:extLst>
          </p:cNvPr>
          <p:cNvSpPr txBox="1">
            <a:spLocks noChangeArrowheads="1"/>
          </p:cNvSpPr>
          <p:nvPr/>
        </p:nvSpPr>
        <p:spPr bwMode="auto">
          <a:xfrm>
            <a:off x="955558" y="73362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vriezen</a:t>
            </a:r>
          </a:p>
        </p:txBody>
      </p:sp>
      <p:sp>
        <p:nvSpPr>
          <p:cNvPr id="14" name="Text Box 14">
            <a:extLst>
              <a:ext uri="{FF2B5EF4-FFF2-40B4-BE49-F238E27FC236}">
                <a16:creationId xmlns:a16="http://schemas.microsoft.com/office/drawing/2014/main" id="{C8C0B108-A6D5-8F6F-6C9F-460359A0D93F}"/>
              </a:ext>
            </a:extLst>
          </p:cNvPr>
          <p:cNvSpPr txBox="1"/>
          <p:nvPr/>
        </p:nvSpPr>
        <p:spPr>
          <a:xfrm>
            <a:off x="393283" y="4728173"/>
            <a:ext cx="2837223"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17AAFF99-9F3D-2591-717F-36D5600F7640}"/>
              </a:ext>
            </a:extLst>
          </p:cNvPr>
          <p:cNvSpPr txBox="1">
            <a:spLocks noChangeArrowheads="1"/>
          </p:cNvSpPr>
          <p:nvPr/>
        </p:nvSpPr>
        <p:spPr bwMode="auto">
          <a:xfrm>
            <a:off x="393284" y="4728174"/>
            <a:ext cx="2837223"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hartslag</a:t>
            </a:r>
          </a:p>
        </p:txBody>
      </p:sp>
      <p:grpSp>
        <p:nvGrpSpPr>
          <p:cNvPr id="20" name="Groep 19">
            <a:extLst>
              <a:ext uri="{FF2B5EF4-FFF2-40B4-BE49-F238E27FC236}">
                <a16:creationId xmlns:a16="http://schemas.microsoft.com/office/drawing/2014/main" id="{3BEEDDDE-5E22-E491-3AE9-54E1B4F20EAC}"/>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7182DB16-E5E7-9E69-D705-7260930C1BC5}"/>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0D851E10-8F72-918E-26C5-4FA497944078}"/>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BDFACA9C-017A-14E4-B4F9-1E19D4495066}"/>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43BCA79B-2B10-47FE-4E3F-E38C8EB12AA4}"/>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FBBAB6F4-9C82-B9F7-4B0B-380A9948F175}"/>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7" name="Rechte verbindingslijn 26">
            <a:extLst>
              <a:ext uri="{FF2B5EF4-FFF2-40B4-BE49-F238E27FC236}">
                <a16:creationId xmlns:a16="http://schemas.microsoft.com/office/drawing/2014/main" id="{E9370441-F449-0646-63A8-D713FC9C0C92}"/>
              </a:ext>
            </a:extLst>
          </p:cNvPr>
          <p:cNvCxnSpPr>
            <a:cxnSpLocks/>
          </p:cNvCxnSpPr>
          <p:nvPr/>
        </p:nvCxnSpPr>
        <p:spPr>
          <a:xfrm>
            <a:off x="2339752" y="1428777"/>
            <a:ext cx="864096" cy="1081137"/>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D46F8293-73F6-0EF8-A455-387522AA479B}"/>
              </a:ext>
            </a:extLst>
          </p:cNvPr>
          <p:cNvSpPr txBox="1"/>
          <p:nvPr/>
        </p:nvSpPr>
        <p:spPr>
          <a:xfrm>
            <a:off x="2344618" y="2290661"/>
            <a:ext cx="4393065"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E9B57B1A-59E1-68A2-32F2-100F8E95B929}"/>
              </a:ext>
            </a:extLst>
          </p:cNvPr>
          <p:cNvSpPr txBox="1">
            <a:spLocks noChangeArrowheads="1"/>
          </p:cNvSpPr>
          <p:nvPr/>
        </p:nvSpPr>
        <p:spPr bwMode="auto">
          <a:xfrm>
            <a:off x="2286603" y="2237265"/>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effectLst/>
                <a:latin typeface="Century Gothic" panose="020B0502020202020204" pitchFamily="34" charset="0"/>
                <a:ea typeface="Calibri"/>
                <a:cs typeface="Times New Roman"/>
              </a:rPr>
              <a:t>het patroon</a:t>
            </a:r>
          </a:p>
        </p:txBody>
      </p:sp>
      <p:sp>
        <p:nvSpPr>
          <p:cNvPr id="10" name="Text Box 14">
            <a:extLst>
              <a:ext uri="{FF2B5EF4-FFF2-40B4-BE49-F238E27FC236}">
                <a16:creationId xmlns:a16="http://schemas.microsoft.com/office/drawing/2014/main" id="{C65D69D7-62AA-076A-14EE-9F05651E414C}"/>
              </a:ext>
            </a:extLst>
          </p:cNvPr>
          <p:cNvSpPr txBox="1"/>
          <p:nvPr/>
        </p:nvSpPr>
        <p:spPr>
          <a:xfrm>
            <a:off x="2344618" y="3173369"/>
            <a:ext cx="4393065" cy="1127743"/>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191694F3-7751-8660-3BB9-9BFBF46F14D4}"/>
              </a:ext>
            </a:extLst>
          </p:cNvPr>
          <p:cNvSpPr txBox="1">
            <a:spLocks noChangeArrowheads="1"/>
          </p:cNvSpPr>
          <p:nvPr/>
        </p:nvSpPr>
        <p:spPr bwMode="auto">
          <a:xfrm>
            <a:off x="2329415" y="3187885"/>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dirty="0">
                <a:effectLst/>
                <a:latin typeface="Century Gothic" panose="020B0502020202020204" pitchFamily="34" charset="0"/>
                <a:ea typeface="Calibri"/>
                <a:cs typeface="Times New Roman"/>
              </a:rPr>
              <a:t>= de manier waarop iets altijd gaat</a:t>
            </a:r>
            <a:endParaRPr lang="nl-NL" sz="1100" dirty="0">
              <a:effectLst/>
              <a:latin typeface="Century Gothic" panose="020B0502020202020204" pitchFamily="34" charset="0"/>
              <a:ea typeface="Calibri"/>
              <a:cs typeface="Times New Roman"/>
            </a:endParaRPr>
          </a:p>
        </p:txBody>
      </p:sp>
      <p:pic>
        <p:nvPicPr>
          <p:cNvPr id="24" name="Afbeelding 23" descr="Afbeelding met lijn, Lettertype&#10;&#10;Automatisch gegenereerde beschrijving">
            <a:extLst>
              <a:ext uri="{FF2B5EF4-FFF2-40B4-BE49-F238E27FC236}">
                <a16:creationId xmlns:a16="http://schemas.microsoft.com/office/drawing/2014/main" id="{9E48AD35-9C6C-BA6E-1DFE-D6FC1EB12F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67082" y="5465201"/>
            <a:ext cx="3102470" cy="863175"/>
          </a:xfrm>
          <a:prstGeom prst="rect">
            <a:avLst/>
          </a:prstGeom>
        </p:spPr>
      </p:pic>
      <p:pic>
        <p:nvPicPr>
          <p:cNvPr id="28" name="Afbeelding 27" descr="Afbeelding met patroon, Symmetrie, grijs, ontwerp&#10;&#10;Automatisch gegenereerde beschrijving">
            <a:extLst>
              <a:ext uri="{FF2B5EF4-FFF2-40B4-BE49-F238E27FC236}">
                <a16:creationId xmlns:a16="http://schemas.microsoft.com/office/drawing/2014/main" id="{4ECF32BB-8ED2-4EB8-2EA9-0B2B1EAAD74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73884" y="3398548"/>
            <a:ext cx="1876832" cy="1876832"/>
          </a:xfrm>
          <a:prstGeom prst="rect">
            <a:avLst/>
          </a:prstGeom>
        </p:spPr>
      </p:pic>
    </p:spTree>
    <p:extLst>
      <p:ext uri="{BB962C8B-B14F-4D97-AF65-F5344CB8AC3E}">
        <p14:creationId xmlns:p14="http://schemas.microsoft.com/office/powerpoint/2010/main" val="1927951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4BFC6-C8B1-ED3B-8369-B54F52A6FC66}"/>
            </a:ext>
          </a:extLst>
        </p:cNvPr>
        <p:cNvGrpSpPr/>
        <p:nvPr/>
      </p:nvGrpSpPr>
      <p:grpSpPr>
        <a:xfrm>
          <a:off x="0" y="0"/>
          <a:ext cx="0" cy="0"/>
          <a:chOff x="0" y="0"/>
          <a:chExt cx="0" cy="0"/>
        </a:xfrm>
      </p:grpSpPr>
      <p:cxnSp>
        <p:nvCxnSpPr>
          <p:cNvPr id="21" name="Rechte verbindingslijn 20">
            <a:extLst>
              <a:ext uri="{FF2B5EF4-FFF2-40B4-BE49-F238E27FC236}">
                <a16:creationId xmlns:a16="http://schemas.microsoft.com/office/drawing/2014/main" id="{65A45C82-F3BA-6872-5A4F-DE52631498BE}"/>
              </a:ext>
            </a:extLst>
          </p:cNvPr>
          <p:cNvCxnSpPr>
            <a:cxnSpLocks/>
          </p:cNvCxnSpPr>
          <p:nvPr/>
        </p:nvCxnSpPr>
        <p:spPr>
          <a:xfrm>
            <a:off x="4582470" y="3226765"/>
            <a:ext cx="2213228" cy="24688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EF476D4E-FD0F-A9EE-25C8-2F6511A41724}"/>
              </a:ext>
            </a:extLst>
          </p:cNvPr>
          <p:cNvCxnSpPr>
            <a:cxnSpLocks/>
          </p:cNvCxnSpPr>
          <p:nvPr/>
        </p:nvCxnSpPr>
        <p:spPr>
          <a:xfrm flipV="1">
            <a:off x="1763688" y="3321473"/>
            <a:ext cx="3033911" cy="1663182"/>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38F62F7C-2260-8520-8BF7-1BB381BE0DB3}"/>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7015985B-5CFC-5842-67EB-3E1D3358DD31}"/>
              </a:ext>
            </a:extLst>
          </p:cNvPr>
          <p:cNvSpPr txBox="1"/>
          <p:nvPr/>
        </p:nvSpPr>
        <p:spPr>
          <a:xfrm>
            <a:off x="5294158" y="5031787"/>
            <a:ext cx="236597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87381C57-A834-8E32-D882-6BD94CBD658C}"/>
              </a:ext>
            </a:extLst>
          </p:cNvPr>
          <p:cNvSpPr txBox="1">
            <a:spLocks noChangeArrowheads="1"/>
          </p:cNvSpPr>
          <p:nvPr/>
        </p:nvSpPr>
        <p:spPr bwMode="auto">
          <a:xfrm>
            <a:off x="4660182" y="5045708"/>
            <a:ext cx="3654958" cy="484131"/>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bijwonen</a:t>
            </a:r>
            <a:endParaRPr lang="nl-NL" sz="3600" dirty="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D90B3809-B110-B37F-3421-E73CB7D4DDEB}"/>
              </a:ext>
            </a:extLst>
          </p:cNvPr>
          <p:cNvSpPr txBox="1"/>
          <p:nvPr/>
        </p:nvSpPr>
        <p:spPr>
          <a:xfrm>
            <a:off x="6313865" y="585330"/>
            <a:ext cx="2515591"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9BBF2C61-21E9-45BC-B462-4108DEE97BF9}"/>
              </a:ext>
            </a:extLst>
          </p:cNvPr>
          <p:cNvSpPr txBox="1">
            <a:spLocks noChangeArrowheads="1"/>
          </p:cNvSpPr>
          <p:nvPr/>
        </p:nvSpPr>
        <p:spPr bwMode="auto">
          <a:xfrm>
            <a:off x="6313866" y="574251"/>
            <a:ext cx="2464314"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locatie</a:t>
            </a:r>
          </a:p>
        </p:txBody>
      </p:sp>
      <p:sp>
        <p:nvSpPr>
          <p:cNvPr id="14" name="Text Box 14">
            <a:extLst>
              <a:ext uri="{FF2B5EF4-FFF2-40B4-BE49-F238E27FC236}">
                <a16:creationId xmlns:a16="http://schemas.microsoft.com/office/drawing/2014/main" id="{3DFF9270-82C7-C00A-B7B4-9BBE38FD153D}"/>
              </a:ext>
            </a:extLst>
          </p:cNvPr>
          <p:cNvSpPr txBox="1"/>
          <p:nvPr/>
        </p:nvSpPr>
        <p:spPr>
          <a:xfrm>
            <a:off x="393283" y="4325174"/>
            <a:ext cx="3842731"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F0EFBD2F-7DCD-0BFC-3E01-751FC1D457A1}"/>
              </a:ext>
            </a:extLst>
          </p:cNvPr>
          <p:cNvSpPr txBox="1">
            <a:spLocks noChangeArrowheads="1"/>
          </p:cNvSpPr>
          <p:nvPr/>
        </p:nvSpPr>
        <p:spPr bwMode="auto">
          <a:xfrm>
            <a:off x="393284" y="4325175"/>
            <a:ext cx="3842731"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de toeschouwer</a:t>
            </a:r>
          </a:p>
        </p:txBody>
      </p:sp>
      <p:grpSp>
        <p:nvGrpSpPr>
          <p:cNvPr id="20" name="Groep 19">
            <a:extLst>
              <a:ext uri="{FF2B5EF4-FFF2-40B4-BE49-F238E27FC236}">
                <a16:creationId xmlns:a16="http://schemas.microsoft.com/office/drawing/2014/main" id="{5A2DFE91-1E72-DF82-753C-837C09986060}"/>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E3D22B1C-B4BC-621E-958F-09D9AB222A7F}"/>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C3F3D652-A30F-54A6-6DC0-6E2B78859C5C}"/>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A142472A-A389-F2F5-4CC5-BD42FF3F8958}"/>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F25B1147-3DD7-510A-C707-AB70E35DC81B}"/>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C86E6A7-C3CF-641E-4CEA-532D11E7E75B}"/>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7" name="Rechte verbindingslijn 26">
            <a:extLst>
              <a:ext uri="{FF2B5EF4-FFF2-40B4-BE49-F238E27FC236}">
                <a16:creationId xmlns:a16="http://schemas.microsoft.com/office/drawing/2014/main" id="{61738BCC-A251-D9F0-A024-BB62D4AC5062}"/>
              </a:ext>
            </a:extLst>
          </p:cNvPr>
          <p:cNvCxnSpPr>
            <a:cxnSpLocks/>
          </p:cNvCxnSpPr>
          <p:nvPr/>
        </p:nvCxnSpPr>
        <p:spPr>
          <a:xfrm flipH="1">
            <a:off x="5878362" y="1269406"/>
            <a:ext cx="1294911" cy="154007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6BFB063-ED42-CB01-BE97-C2712B9A872F}"/>
              </a:ext>
            </a:extLst>
          </p:cNvPr>
          <p:cNvSpPr txBox="1"/>
          <p:nvPr/>
        </p:nvSpPr>
        <p:spPr>
          <a:xfrm>
            <a:off x="3300263" y="2301896"/>
            <a:ext cx="5520209"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8073111-7A44-AB98-46D1-1480D8F0E47D}"/>
              </a:ext>
            </a:extLst>
          </p:cNvPr>
          <p:cNvSpPr txBox="1">
            <a:spLocks noChangeArrowheads="1"/>
          </p:cNvSpPr>
          <p:nvPr/>
        </p:nvSpPr>
        <p:spPr bwMode="auto">
          <a:xfrm>
            <a:off x="3230575" y="2208981"/>
            <a:ext cx="5638654"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effectLst/>
                <a:latin typeface="Century Gothic" panose="020B0502020202020204" pitchFamily="34" charset="0"/>
                <a:ea typeface="Calibri"/>
                <a:cs typeface="Times New Roman"/>
              </a:rPr>
              <a:t>getuige zijn van</a:t>
            </a:r>
          </a:p>
        </p:txBody>
      </p:sp>
      <p:sp>
        <p:nvSpPr>
          <p:cNvPr id="10" name="Text Box 14">
            <a:extLst>
              <a:ext uri="{FF2B5EF4-FFF2-40B4-BE49-F238E27FC236}">
                <a16:creationId xmlns:a16="http://schemas.microsoft.com/office/drawing/2014/main" id="{990862C8-C0F2-4A53-CDEB-CCB97E254348}"/>
              </a:ext>
            </a:extLst>
          </p:cNvPr>
          <p:cNvSpPr txBox="1"/>
          <p:nvPr/>
        </p:nvSpPr>
        <p:spPr>
          <a:xfrm>
            <a:off x="3762643" y="3184682"/>
            <a:ext cx="3379510" cy="58572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12B54700-5221-ED57-B9A2-36D637267E0B}"/>
              </a:ext>
            </a:extLst>
          </p:cNvPr>
          <p:cNvSpPr txBox="1">
            <a:spLocks noChangeArrowheads="1"/>
          </p:cNvSpPr>
          <p:nvPr/>
        </p:nvSpPr>
        <p:spPr bwMode="auto">
          <a:xfrm>
            <a:off x="3747439" y="3199198"/>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dirty="0">
                <a:effectLst/>
                <a:latin typeface="Century Gothic" panose="020B0502020202020204" pitchFamily="34" charset="0"/>
                <a:ea typeface="Calibri"/>
                <a:cs typeface="Times New Roman"/>
              </a:rPr>
              <a:t>= aanwezig zijn bij</a:t>
            </a:r>
            <a:endParaRPr lang="nl-NL" sz="1100" dirty="0">
              <a:effectLst/>
              <a:latin typeface="Century Gothic" panose="020B0502020202020204" pitchFamily="34" charset="0"/>
              <a:ea typeface="Calibri"/>
              <a:cs typeface="Times New Roman"/>
            </a:endParaRPr>
          </a:p>
        </p:txBody>
      </p:sp>
      <p:pic>
        <p:nvPicPr>
          <p:cNvPr id="25" name="Afbeelding 24">
            <a:extLst>
              <a:ext uri="{FF2B5EF4-FFF2-40B4-BE49-F238E27FC236}">
                <a16:creationId xmlns:a16="http://schemas.microsoft.com/office/drawing/2014/main" id="{20B46B37-F3A7-14CA-0417-73297F2D47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7683" y="1482820"/>
            <a:ext cx="2888963" cy="1925975"/>
          </a:xfrm>
          <a:prstGeom prst="rect">
            <a:avLst/>
          </a:prstGeom>
        </p:spPr>
      </p:pic>
      <p:pic>
        <p:nvPicPr>
          <p:cNvPr id="30" name="Afbeelding 29">
            <a:extLst>
              <a:ext uri="{FF2B5EF4-FFF2-40B4-BE49-F238E27FC236}">
                <a16:creationId xmlns:a16="http://schemas.microsoft.com/office/drawing/2014/main" id="{60BAAE3F-F3A0-D6F0-572D-45F1480F242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50719" y="3720650"/>
            <a:ext cx="1257811" cy="1056562"/>
          </a:xfrm>
          <a:prstGeom prst="rect">
            <a:avLst/>
          </a:prstGeom>
        </p:spPr>
      </p:pic>
      <p:pic>
        <p:nvPicPr>
          <p:cNvPr id="31" name="Afbeelding 30" descr="De Elfstedentocht - De Alvestêdetocht - Canon van Nederland">
            <a:extLst>
              <a:ext uri="{FF2B5EF4-FFF2-40B4-BE49-F238E27FC236}">
                <a16:creationId xmlns:a16="http://schemas.microsoft.com/office/drawing/2014/main" id="{423ACF92-B8F2-ADCE-8FFC-9755C21A96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83725" y="469467"/>
            <a:ext cx="2164711" cy="1329290"/>
          </a:xfrm>
          <a:prstGeom prst="rect">
            <a:avLst/>
          </a:prstGeom>
        </p:spPr>
      </p:pic>
      <p:pic>
        <p:nvPicPr>
          <p:cNvPr id="33" name="Afbeelding 32">
            <a:extLst>
              <a:ext uri="{FF2B5EF4-FFF2-40B4-BE49-F238E27FC236}">
                <a16:creationId xmlns:a16="http://schemas.microsoft.com/office/drawing/2014/main" id="{00F83565-0240-3581-F0C0-7D8C43DB493B}"/>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68164" y="5050982"/>
            <a:ext cx="1622915" cy="1625440"/>
          </a:xfrm>
          <a:prstGeom prst="rect">
            <a:avLst/>
          </a:prstGeom>
        </p:spPr>
      </p:pic>
      <p:sp>
        <p:nvSpPr>
          <p:cNvPr id="17" name="Text Box 14">
            <a:extLst>
              <a:ext uri="{FF2B5EF4-FFF2-40B4-BE49-F238E27FC236}">
                <a16:creationId xmlns:a16="http://schemas.microsoft.com/office/drawing/2014/main" id="{DDA98564-E80E-899E-7032-1DF6052A9B37}"/>
              </a:ext>
            </a:extLst>
          </p:cNvPr>
          <p:cNvSpPr txBox="1"/>
          <p:nvPr/>
        </p:nvSpPr>
        <p:spPr>
          <a:xfrm>
            <a:off x="5307283" y="5681116"/>
            <a:ext cx="3004219" cy="47343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23" name="Tekstvak 2">
            <a:extLst>
              <a:ext uri="{FF2B5EF4-FFF2-40B4-BE49-F238E27FC236}">
                <a16:creationId xmlns:a16="http://schemas.microsoft.com/office/drawing/2014/main" id="{B5DF184B-C909-296E-A4AA-2729270C334A}"/>
              </a:ext>
            </a:extLst>
          </p:cNvPr>
          <p:cNvSpPr txBox="1">
            <a:spLocks noChangeArrowheads="1"/>
          </p:cNvSpPr>
          <p:nvPr/>
        </p:nvSpPr>
        <p:spPr bwMode="auto">
          <a:xfrm>
            <a:off x="5292080" y="5695631"/>
            <a:ext cx="3019422"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dirty="0">
                <a:effectLst/>
                <a:latin typeface="Century Gothic" panose="020B0502020202020204" pitchFamily="34" charset="0"/>
                <a:ea typeface="Calibri"/>
                <a:cs typeface="Times New Roman"/>
              </a:rPr>
              <a:t>= </a:t>
            </a:r>
            <a:r>
              <a:rPr lang="nl-NL" sz="2400" dirty="0">
                <a:latin typeface="Century Gothic" panose="020B0502020202020204" pitchFamily="34" charset="0"/>
                <a:ea typeface="Calibri"/>
                <a:cs typeface="Times New Roman"/>
              </a:rPr>
              <a:t>aanwezig </a:t>
            </a:r>
            <a:r>
              <a:rPr lang="nl-NL" sz="2400" dirty="0">
                <a:effectLst/>
                <a:latin typeface="Century Gothic" panose="020B0502020202020204" pitchFamily="34" charset="0"/>
                <a:ea typeface="Calibri"/>
                <a:cs typeface="Times New Roman"/>
              </a:rPr>
              <a:t>zijn bij</a:t>
            </a:r>
            <a:endParaRPr lang="nl-NL" sz="1050" dirty="0">
              <a:effectLst/>
              <a:latin typeface="Century Gothic" panose="020B0502020202020204" pitchFamily="34" charset="0"/>
              <a:ea typeface="Calibri"/>
              <a:cs typeface="Times New Roman"/>
            </a:endParaRPr>
          </a:p>
        </p:txBody>
      </p:sp>
    </p:spTree>
    <p:extLst>
      <p:ext uri="{BB962C8B-B14F-4D97-AF65-F5344CB8AC3E}">
        <p14:creationId xmlns:p14="http://schemas.microsoft.com/office/powerpoint/2010/main" val="358090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13B0-4DF1-F007-BC07-536377DC7D2D}"/>
            </a:ext>
          </a:extLst>
        </p:cNvPr>
        <p:cNvGrpSpPr/>
        <p:nvPr/>
      </p:nvGrpSpPr>
      <p:grpSpPr>
        <a:xfrm>
          <a:off x="0" y="0"/>
          <a:ext cx="0" cy="0"/>
          <a:chOff x="0" y="0"/>
          <a:chExt cx="0" cy="0"/>
        </a:xfrm>
      </p:grpSpPr>
      <p:cxnSp>
        <p:nvCxnSpPr>
          <p:cNvPr id="21" name="Rechte verbindingslijn 20">
            <a:extLst>
              <a:ext uri="{FF2B5EF4-FFF2-40B4-BE49-F238E27FC236}">
                <a16:creationId xmlns:a16="http://schemas.microsoft.com/office/drawing/2014/main" id="{7A1337E1-2864-5301-AA3E-40E6AC9AED9F}"/>
              </a:ext>
            </a:extLst>
          </p:cNvPr>
          <p:cNvCxnSpPr>
            <a:cxnSpLocks/>
          </p:cNvCxnSpPr>
          <p:nvPr/>
        </p:nvCxnSpPr>
        <p:spPr>
          <a:xfrm>
            <a:off x="4010233" y="3576921"/>
            <a:ext cx="2213228" cy="24688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846D7778-0EDA-1128-63C6-1B5C0DBDC2F3}"/>
              </a:ext>
            </a:extLst>
          </p:cNvPr>
          <p:cNvCxnSpPr>
            <a:cxnSpLocks/>
          </p:cNvCxnSpPr>
          <p:nvPr/>
        </p:nvCxnSpPr>
        <p:spPr>
          <a:xfrm flipV="1">
            <a:off x="1331429" y="3815741"/>
            <a:ext cx="3267189" cy="170178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3B847C5E-B428-EC23-3074-6881BEB90159}"/>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2458E30F-E3BC-F1DB-EF38-A99E8A7D243F}"/>
              </a:ext>
            </a:extLst>
          </p:cNvPr>
          <p:cNvSpPr txBox="1"/>
          <p:nvPr/>
        </p:nvSpPr>
        <p:spPr>
          <a:xfrm>
            <a:off x="6015616" y="5478216"/>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D9FC2522-A5DB-9E86-406E-09B226BB55A1}"/>
              </a:ext>
            </a:extLst>
          </p:cNvPr>
          <p:cNvSpPr txBox="1">
            <a:spLocks noChangeArrowheads="1"/>
          </p:cNvSpPr>
          <p:nvPr/>
        </p:nvSpPr>
        <p:spPr bwMode="auto">
          <a:xfrm>
            <a:off x="6097179" y="5486973"/>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bewaren</a:t>
            </a:r>
            <a:endParaRPr lang="nl-NL" sz="3600" dirty="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E3FFA60B-C03A-8B59-9BEA-0D8205AE6B87}"/>
              </a:ext>
            </a:extLst>
          </p:cNvPr>
          <p:cNvSpPr txBox="1"/>
          <p:nvPr/>
        </p:nvSpPr>
        <p:spPr>
          <a:xfrm>
            <a:off x="4384661" y="446377"/>
            <a:ext cx="39801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1AA4C670-3F69-4C37-2EF1-0F11FDDFE875}"/>
              </a:ext>
            </a:extLst>
          </p:cNvPr>
          <p:cNvSpPr txBox="1">
            <a:spLocks noChangeArrowheads="1"/>
          </p:cNvSpPr>
          <p:nvPr/>
        </p:nvSpPr>
        <p:spPr bwMode="auto">
          <a:xfrm>
            <a:off x="4494433" y="435298"/>
            <a:ext cx="3870374"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het noodpakket</a:t>
            </a:r>
          </a:p>
        </p:txBody>
      </p:sp>
      <p:sp>
        <p:nvSpPr>
          <p:cNvPr id="14" name="Text Box 14">
            <a:extLst>
              <a:ext uri="{FF2B5EF4-FFF2-40B4-BE49-F238E27FC236}">
                <a16:creationId xmlns:a16="http://schemas.microsoft.com/office/drawing/2014/main" id="{FA785F58-2F8E-1360-32C8-4701FD9D9B93}"/>
              </a:ext>
            </a:extLst>
          </p:cNvPr>
          <p:cNvSpPr txBox="1"/>
          <p:nvPr/>
        </p:nvSpPr>
        <p:spPr>
          <a:xfrm>
            <a:off x="433561" y="5389279"/>
            <a:ext cx="194646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02F6AB0E-8924-18B9-D78C-86D932FEFBD8}"/>
              </a:ext>
            </a:extLst>
          </p:cNvPr>
          <p:cNvSpPr txBox="1">
            <a:spLocks noChangeArrowheads="1"/>
          </p:cNvSpPr>
          <p:nvPr/>
        </p:nvSpPr>
        <p:spPr bwMode="auto">
          <a:xfrm>
            <a:off x="433563" y="5389280"/>
            <a:ext cx="2020396"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extra</a:t>
            </a:r>
          </a:p>
        </p:txBody>
      </p:sp>
      <p:grpSp>
        <p:nvGrpSpPr>
          <p:cNvPr id="20" name="Groep 19">
            <a:extLst>
              <a:ext uri="{FF2B5EF4-FFF2-40B4-BE49-F238E27FC236}">
                <a16:creationId xmlns:a16="http://schemas.microsoft.com/office/drawing/2014/main" id="{4745D688-8B01-1A33-55FB-666F1ED1FAC6}"/>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1E8784C2-2C32-64C4-23E3-92CE6883D2B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D8FEB98-09BF-DC53-AB82-77016332A49E}"/>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28404E2E-2D45-BB43-F41A-73725D7D1C75}"/>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9304C58-09F7-6740-7B30-29A2BD1C1BF0}"/>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82A146A-C03F-F406-486B-6D239CF6B8B1}"/>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7" name="Rechte verbindingslijn 26">
            <a:extLst>
              <a:ext uri="{FF2B5EF4-FFF2-40B4-BE49-F238E27FC236}">
                <a16:creationId xmlns:a16="http://schemas.microsoft.com/office/drawing/2014/main" id="{F3168EE3-1F35-6472-1872-CEB9CC9D4790}"/>
              </a:ext>
            </a:extLst>
          </p:cNvPr>
          <p:cNvCxnSpPr>
            <a:cxnSpLocks/>
          </p:cNvCxnSpPr>
          <p:nvPr/>
        </p:nvCxnSpPr>
        <p:spPr>
          <a:xfrm flipH="1">
            <a:off x="3707904" y="1289692"/>
            <a:ext cx="2714013" cy="1912944"/>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0031E5AF-C1F6-2EBC-D0DC-A2ACDFD8F476}"/>
              </a:ext>
            </a:extLst>
          </p:cNvPr>
          <p:cNvSpPr txBox="1"/>
          <p:nvPr/>
        </p:nvSpPr>
        <p:spPr>
          <a:xfrm>
            <a:off x="1040958" y="2917648"/>
            <a:ext cx="4393065"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EC6A096-6A8E-4729-FACB-31C0BE32984C}"/>
              </a:ext>
            </a:extLst>
          </p:cNvPr>
          <p:cNvSpPr txBox="1">
            <a:spLocks noChangeArrowheads="1"/>
          </p:cNvSpPr>
          <p:nvPr/>
        </p:nvSpPr>
        <p:spPr bwMode="auto">
          <a:xfrm>
            <a:off x="982943" y="2864252"/>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latin typeface="Century Gothic" panose="020B0502020202020204" pitchFamily="34" charset="0"/>
                <a:ea typeface="Calibri"/>
                <a:cs typeface="Times New Roman"/>
              </a:rPr>
              <a:t>d</a:t>
            </a:r>
            <a:r>
              <a:rPr lang="nl-NL" sz="5400" b="1" dirty="0">
                <a:effectLst/>
                <a:latin typeface="Century Gothic" panose="020B0502020202020204" pitchFamily="34" charset="0"/>
                <a:ea typeface="Calibri"/>
                <a:cs typeface="Times New Roman"/>
              </a:rPr>
              <a:t>e reserve</a:t>
            </a:r>
          </a:p>
        </p:txBody>
      </p:sp>
      <p:sp>
        <p:nvSpPr>
          <p:cNvPr id="10" name="Text Box 14">
            <a:extLst>
              <a:ext uri="{FF2B5EF4-FFF2-40B4-BE49-F238E27FC236}">
                <a16:creationId xmlns:a16="http://schemas.microsoft.com/office/drawing/2014/main" id="{6EB09019-D675-698C-9EFC-8BF083C12352}"/>
              </a:ext>
            </a:extLst>
          </p:cNvPr>
          <p:cNvSpPr txBox="1"/>
          <p:nvPr/>
        </p:nvSpPr>
        <p:spPr>
          <a:xfrm>
            <a:off x="1040958" y="3800357"/>
            <a:ext cx="4393065" cy="107547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33FCCC12-1327-A283-4E89-9FC5E722B33A}"/>
              </a:ext>
            </a:extLst>
          </p:cNvPr>
          <p:cNvSpPr txBox="1">
            <a:spLocks noChangeArrowheads="1"/>
          </p:cNvSpPr>
          <p:nvPr/>
        </p:nvSpPr>
        <p:spPr bwMode="auto">
          <a:xfrm>
            <a:off x="1025755" y="3814872"/>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dirty="0">
                <a:effectLst/>
                <a:latin typeface="Century Gothic" panose="020B0502020202020204" pitchFamily="34" charset="0"/>
                <a:ea typeface="Calibri"/>
                <a:cs typeface="Times New Roman"/>
              </a:rPr>
              <a:t>= </a:t>
            </a:r>
            <a:r>
              <a:rPr lang="nl-NL" sz="2800" dirty="0">
                <a:latin typeface="Century Gothic" panose="020B0502020202020204" pitchFamily="34" charset="0"/>
              </a:rPr>
              <a:t>iets wat je bewaart om later te gebruiken </a:t>
            </a:r>
          </a:p>
          <a:p>
            <a:pPr>
              <a:lnSpc>
                <a:spcPct val="107000"/>
              </a:lnSpc>
              <a:spcAft>
                <a:spcPts val="800"/>
              </a:spcAft>
            </a:pPr>
            <a:endParaRPr lang="nl-NL" sz="1100" dirty="0">
              <a:effectLst/>
              <a:latin typeface="Century Gothic" panose="020B0502020202020204" pitchFamily="34" charset="0"/>
              <a:ea typeface="Calibri"/>
              <a:cs typeface="Times New Roman"/>
            </a:endParaRPr>
          </a:p>
        </p:txBody>
      </p:sp>
      <p:grpSp>
        <p:nvGrpSpPr>
          <p:cNvPr id="16" name="Groep 15">
            <a:extLst>
              <a:ext uri="{FF2B5EF4-FFF2-40B4-BE49-F238E27FC236}">
                <a16:creationId xmlns:a16="http://schemas.microsoft.com/office/drawing/2014/main" id="{8039F57F-80F2-066A-B33B-1619AB8F24BF}"/>
              </a:ext>
            </a:extLst>
          </p:cNvPr>
          <p:cNvGrpSpPr/>
          <p:nvPr/>
        </p:nvGrpSpPr>
        <p:grpSpPr>
          <a:xfrm>
            <a:off x="5615741" y="2538973"/>
            <a:ext cx="2984592" cy="2278395"/>
            <a:chOff x="953852" y="784895"/>
            <a:chExt cx="7236296" cy="5524086"/>
          </a:xfrm>
        </p:grpSpPr>
        <p:pic>
          <p:nvPicPr>
            <p:cNvPr id="17" name="Afbeelding 16">
              <a:extLst>
                <a:ext uri="{FF2B5EF4-FFF2-40B4-BE49-F238E27FC236}">
                  <a16:creationId xmlns:a16="http://schemas.microsoft.com/office/drawing/2014/main" id="{DDC9F877-F989-5205-217D-43E09A32F5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852" y="1484784"/>
              <a:ext cx="7236296" cy="4824197"/>
            </a:xfrm>
            <a:prstGeom prst="rect">
              <a:avLst/>
            </a:prstGeom>
          </p:spPr>
        </p:pic>
        <p:sp>
          <p:nvSpPr>
            <p:cNvPr id="22" name="Pijl: omlaag 21">
              <a:extLst>
                <a:ext uri="{FF2B5EF4-FFF2-40B4-BE49-F238E27FC236}">
                  <a16:creationId xmlns:a16="http://schemas.microsoft.com/office/drawing/2014/main" id="{D47896A0-14D5-8111-6E3D-07C51861E7CB}"/>
                </a:ext>
              </a:extLst>
            </p:cNvPr>
            <p:cNvSpPr/>
            <p:nvPr/>
          </p:nvSpPr>
          <p:spPr>
            <a:xfrm rot="1979333">
              <a:off x="7182467" y="784895"/>
              <a:ext cx="864096" cy="2703173"/>
            </a:xfrm>
            <a:prstGeom prst="downArrow">
              <a:avLst/>
            </a:prstGeom>
            <a:solidFill>
              <a:schemeClr val="accent2">
                <a:lumMod val="75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3" name="Plusteken 22">
            <a:extLst>
              <a:ext uri="{FF2B5EF4-FFF2-40B4-BE49-F238E27FC236}">
                <a16:creationId xmlns:a16="http://schemas.microsoft.com/office/drawing/2014/main" id="{E9E0E77E-E592-84E4-0A38-CD2B12AAE1C1}"/>
              </a:ext>
            </a:extLst>
          </p:cNvPr>
          <p:cNvSpPr/>
          <p:nvPr/>
        </p:nvSpPr>
        <p:spPr>
          <a:xfrm>
            <a:off x="2380030" y="5453497"/>
            <a:ext cx="521399" cy="539685"/>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xt Box 14">
            <a:extLst>
              <a:ext uri="{FF2B5EF4-FFF2-40B4-BE49-F238E27FC236}">
                <a16:creationId xmlns:a16="http://schemas.microsoft.com/office/drawing/2014/main" id="{856151F4-DA82-E8E8-F668-2D4FB0A7706C}"/>
              </a:ext>
            </a:extLst>
          </p:cNvPr>
          <p:cNvSpPr txBox="1"/>
          <p:nvPr/>
        </p:nvSpPr>
        <p:spPr>
          <a:xfrm>
            <a:off x="4384661" y="1130454"/>
            <a:ext cx="4393065" cy="91644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31" name="Tekstvak 2">
            <a:extLst>
              <a:ext uri="{FF2B5EF4-FFF2-40B4-BE49-F238E27FC236}">
                <a16:creationId xmlns:a16="http://schemas.microsoft.com/office/drawing/2014/main" id="{108F091E-BD5D-86AB-7F96-6CB58CB807ED}"/>
              </a:ext>
            </a:extLst>
          </p:cNvPr>
          <p:cNvSpPr txBox="1">
            <a:spLocks noChangeArrowheads="1"/>
          </p:cNvSpPr>
          <p:nvPr/>
        </p:nvSpPr>
        <p:spPr bwMode="auto">
          <a:xfrm>
            <a:off x="4369458" y="1144970"/>
            <a:ext cx="4595030"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dirty="0">
                <a:effectLst/>
                <a:latin typeface="Century Gothic" panose="020B0502020202020204" pitchFamily="34" charset="0"/>
                <a:ea typeface="Calibri"/>
                <a:cs typeface="Times New Roman"/>
              </a:rPr>
              <a:t>= </a:t>
            </a:r>
            <a:r>
              <a:rPr lang="nl-NL" sz="2400" dirty="0">
                <a:latin typeface="Century Gothic" panose="020B0502020202020204" pitchFamily="34" charset="0"/>
              </a:rPr>
              <a:t>het pakket met spullen om 72 uur te kunnen overleven</a:t>
            </a:r>
          </a:p>
          <a:p>
            <a:pPr>
              <a:lnSpc>
                <a:spcPct val="107000"/>
              </a:lnSpc>
              <a:spcAft>
                <a:spcPts val="800"/>
              </a:spcAft>
            </a:pPr>
            <a:endParaRPr lang="nl-NL" sz="1100" dirty="0">
              <a:effectLst/>
              <a:latin typeface="Century Gothic" panose="020B0502020202020204" pitchFamily="34" charset="0"/>
              <a:ea typeface="Calibri"/>
              <a:cs typeface="Times New Roman"/>
            </a:endParaRPr>
          </a:p>
        </p:txBody>
      </p:sp>
      <p:pic>
        <p:nvPicPr>
          <p:cNvPr id="37" name="Afbeelding 36">
            <a:extLst>
              <a:ext uri="{FF2B5EF4-FFF2-40B4-BE49-F238E27FC236}">
                <a16:creationId xmlns:a16="http://schemas.microsoft.com/office/drawing/2014/main" id="{3D0CDD6C-199E-8260-6065-9E48C43A494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52955" y="361005"/>
            <a:ext cx="2506941" cy="2006268"/>
          </a:xfrm>
          <a:prstGeom prst="rect">
            <a:avLst/>
          </a:prstGeom>
        </p:spPr>
      </p:pic>
    </p:spTree>
    <p:extLst>
      <p:ext uri="{BB962C8B-B14F-4D97-AF65-F5344CB8AC3E}">
        <p14:creationId xmlns:p14="http://schemas.microsoft.com/office/powerpoint/2010/main" val="3775781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8344" y="6244427"/>
            <a:ext cx="1475723" cy="583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vak 9">
            <a:extLst>
              <a:ext uri="{FF2B5EF4-FFF2-40B4-BE49-F238E27FC236}">
                <a16:creationId xmlns:a16="http://schemas.microsoft.com/office/drawing/2014/main" id="{53A896E9-F098-44DA-A15A-0BB6C51751F4}"/>
              </a:ext>
            </a:extLst>
          </p:cNvPr>
          <p:cNvSpPr txBox="1"/>
          <p:nvPr/>
        </p:nvSpPr>
        <p:spPr>
          <a:xfrm>
            <a:off x="32128" y="-65392"/>
            <a:ext cx="9144000" cy="6801862"/>
          </a:xfrm>
          <a:prstGeom prst="rect">
            <a:avLst/>
          </a:prstGeom>
          <a:noFill/>
        </p:spPr>
        <p:txBody>
          <a:bodyPr wrap="square" rtlCol="0">
            <a:spAutoFit/>
          </a:bodyPr>
          <a:lstStyle/>
          <a:p>
            <a:pPr fontAlgn="t"/>
            <a:r>
              <a:rPr lang="nl-NL" sz="7000" b="1" u="sng" dirty="0">
                <a:solidFill>
                  <a:prstClr val="black"/>
                </a:solidFill>
                <a:latin typeface="Century Gothic" panose="020B0502020202020204" pitchFamily="34" charset="0"/>
              </a:rPr>
              <a:t>gelden</a:t>
            </a:r>
            <a:br>
              <a:rPr lang="nl-NL" sz="8000" b="1" u="sng" dirty="0">
                <a:solidFill>
                  <a:prstClr val="black"/>
                </a:solidFill>
                <a:latin typeface="Century Gothic" panose="020B0502020202020204" pitchFamily="34" charset="0"/>
              </a:rPr>
            </a:br>
            <a:r>
              <a:rPr lang="nl-NL" sz="4800" dirty="0">
                <a:solidFill>
                  <a:prstClr val="black"/>
                </a:solidFill>
                <a:latin typeface="Century Gothic" panose="020B0502020202020204" pitchFamily="34" charset="0"/>
              </a:rPr>
              <a:t>= </a:t>
            </a:r>
            <a:r>
              <a:rPr lang="nl-NL" sz="4400" dirty="0">
                <a:latin typeface="Century Gothic" panose="020B0502020202020204" pitchFamily="34" charset="0"/>
              </a:rPr>
              <a:t>van toepassing zijn, tellen</a:t>
            </a:r>
          </a:p>
          <a:p>
            <a:pPr fontAlgn="t"/>
            <a:endParaRPr lang="nl-NL" sz="4400" dirty="0">
              <a:latin typeface="Century Gothic" panose="020B0502020202020204" pitchFamily="34" charset="0"/>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endParaRPr lang="nl-NL" sz="1400" i="1" dirty="0">
              <a:solidFill>
                <a:srgbClr val="387038"/>
              </a:solidFill>
              <a:latin typeface="Century Gothic" panose="020B0502020202020204" pitchFamily="34" charset="0"/>
              <a:cs typeface="Times New Roman"/>
            </a:endParaRPr>
          </a:p>
          <a:p>
            <a:endParaRPr lang="nl-NL" sz="3600" i="1" dirty="0">
              <a:solidFill>
                <a:srgbClr val="387038"/>
              </a:solidFill>
              <a:latin typeface="Century Gothic" panose="020B0502020202020204" pitchFamily="34" charset="0"/>
              <a:cs typeface="Times New Roman"/>
            </a:endParaRPr>
          </a:p>
          <a:p>
            <a:endParaRPr lang="nl-NL" sz="2800" i="1" dirty="0">
              <a:solidFill>
                <a:srgbClr val="387038"/>
              </a:solidFill>
              <a:latin typeface="Century Gothic" panose="020B0502020202020204" pitchFamily="34" charset="0"/>
              <a:cs typeface="Times New Roman"/>
            </a:endParaRPr>
          </a:p>
          <a:p>
            <a:r>
              <a:rPr lang="nl-NL" sz="2800" i="1" dirty="0">
                <a:solidFill>
                  <a:srgbClr val="387038"/>
                </a:solidFill>
                <a:latin typeface="Century Gothic" panose="020B0502020202020204" pitchFamily="34" charset="0"/>
                <a:cs typeface="Times New Roman"/>
              </a:rPr>
              <a:t>De Elfstedentocht van 1997 </a:t>
            </a:r>
            <a:r>
              <a:rPr lang="nl-NL" sz="2800" i="1" u="sng" dirty="0">
                <a:solidFill>
                  <a:srgbClr val="387038"/>
                </a:solidFill>
                <a:latin typeface="Century Gothic" panose="020B0502020202020204" pitchFamily="34" charset="0"/>
                <a:cs typeface="Times New Roman"/>
              </a:rPr>
              <a:t>geldt</a:t>
            </a:r>
            <a:r>
              <a:rPr lang="nl-NL" sz="2800" i="1" dirty="0">
                <a:solidFill>
                  <a:srgbClr val="387038"/>
                </a:solidFill>
                <a:latin typeface="Century Gothic" panose="020B0502020202020204" pitchFamily="34" charset="0"/>
                <a:cs typeface="Times New Roman"/>
              </a:rPr>
              <a:t> nu (in 2026) nog steeds als een bijzondere gebeurtenis. </a:t>
            </a:r>
            <a:endParaRPr lang="nl-NL" sz="2800" i="1" dirty="0">
              <a:solidFill>
                <a:srgbClr val="00B050"/>
              </a:solidFill>
              <a:latin typeface="Century Gothic" panose="020B0502020202020204" pitchFamily="34" charset="0"/>
            </a:endParaRPr>
          </a:p>
        </p:txBody>
      </p:sp>
      <p:pic>
        <p:nvPicPr>
          <p:cNvPr id="3" name="Afbeelding 2">
            <a:extLst>
              <a:ext uri="{FF2B5EF4-FFF2-40B4-BE49-F238E27FC236}">
                <a16:creationId xmlns:a16="http://schemas.microsoft.com/office/drawing/2014/main" id="{A17307ED-14CC-F46B-B605-96C7326727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1640" y="1844824"/>
            <a:ext cx="5544108" cy="3696072"/>
          </a:xfrm>
          <a:prstGeom prst="rect">
            <a:avLst/>
          </a:prstGeom>
        </p:spPr>
      </p:pic>
    </p:spTree>
    <p:extLst>
      <p:ext uri="{BB962C8B-B14F-4D97-AF65-F5344CB8AC3E}">
        <p14:creationId xmlns:p14="http://schemas.microsoft.com/office/powerpoint/2010/main" val="1738896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de omstandigheid </a:t>
            </a:r>
          </a:p>
        </p:txBody>
      </p:sp>
      <p:grpSp>
        <p:nvGrpSpPr>
          <p:cNvPr id="5" name="Groep 4">
            <a:extLst>
              <a:ext uri="{FF2B5EF4-FFF2-40B4-BE49-F238E27FC236}">
                <a16:creationId xmlns:a16="http://schemas.microsoft.com/office/drawing/2014/main" id="{2A566EF6-D3F7-7024-9FE6-777F87CEA846}"/>
              </a:ext>
            </a:extLst>
          </p:cNvPr>
          <p:cNvGrpSpPr/>
          <p:nvPr/>
        </p:nvGrpSpPr>
        <p:grpSpPr>
          <a:xfrm>
            <a:off x="1637928" y="1226143"/>
            <a:ext cx="5868144" cy="5651259"/>
            <a:chOff x="1637928" y="1226143"/>
            <a:chExt cx="5868144" cy="5651259"/>
          </a:xfrm>
        </p:grpSpPr>
        <p:pic>
          <p:nvPicPr>
            <p:cNvPr id="3" name="Afbeelding 2">
              <a:extLst>
                <a:ext uri="{FF2B5EF4-FFF2-40B4-BE49-F238E27FC236}">
                  <a16:creationId xmlns:a16="http://schemas.microsoft.com/office/drawing/2014/main" id="{A8694BD3-AE63-05F5-BBD7-78BF6E9F96D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938576" y="5167725"/>
              <a:ext cx="5544616" cy="1709677"/>
            </a:xfrm>
            <a:prstGeom prst="rect">
              <a:avLst/>
            </a:prstGeom>
          </p:spPr>
        </p:pic>
        <p:pic>
          <p:nvPicPr>
            <p:cNvPr id="4" name="Afbeelding 3">
              <a:extLst>
                <a:ext uri="{FF2B5EF4-FFF2-40B4-BE49-F238E27FC236}">
                  <a16:creationId xmlns:a16="http://schemas.microsoft.com/office/drawing/2014/main" id="{4D75CC66-DD01-3A64-A91F-397CCA55AF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37928" y="1226143"/>
              <a:ext cx="5868144" cy="3912096"/>
            </a:xfrm>
            <a:prstGeom prst="rect">
              <a:avLst/>
            </a:prstGeom>
          </p:spPr>
        </p:pic>
      </p:grpSp>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gunstig</a:t>
            </a:r>
          </a:p>
        </p:txBody>
      </p:sp>
      <p:pic>
        <p:nvPicPr>
          <p:cNvPr id="5" name="Afbeelding 4">
            <a:extLst>
              <a:ext uri="{FF2B5EF4-FFF2-40B4-BE49-F238E27FC236}">
                <a16:creationId xmlns:a16="http://schemas.microsoft.com/office/drawing/2014/main" id="{DDDE0ECF-AF54-F2D4-C480-4D0DC26068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31840" y="1298838"/>
            <a:ext cx="5868144" cy="3912096"/>
          </a:xfrm>
          <a:prstGeom prst="rect">
            <a:avLst/>
          </a:prstGeom>
        </p:spPr>
      </p:pic>
      <p:pic>
        <p:nvPicPr>
          <p:cNvPr id="3" name="Afbeelding 2">
            <a:extLst>
              <a:ext uri="{FF2B5EF4-FFF2-40B4-BE49-F238E27FC236}">
                <a16:creationId xmlns:a16="http://schemas.microsoft.com/office/drawing/2014/main" id="{80ED7289-881D-7B73-08D5-85DDF6C3EB3A}"/>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4318" b="93610" l="4907" r="91878">
                        <a14:foregroundMark x1="7953" y1="57340" x2="7953" y2="57340"/>
                        <a14:foregroundMark x1="42978" y1="8117" x2="42978" y2="8117"/>
                        <a14:foregroundMark x1="46701" y1="4318" x2="46701" y2="4318"/>
                        <a14:foregroundMark x1="4907" y1="48705" x2="4907" y2="48705"/>
                        <a14:foregroundMark x1="35364" y1="56822" x2="35364" y2="56822"/>
                        <a14:foregroundMark x1="52453" y1="54404" x2="52453" y2="54404"/>
                        <a14:foregroundMark x1="45178" y1="47323" x2="45178" y2="47323"/>
                        <a14:foregroundMark x1="47716" y1="44387" x2="47716" y2="44387"/>
                        <a14:foregroundMark x1="50931" y1="43178" x2="50931" y2="43178"/>
                        <a14:foregroundMark x1="50931" y1="43178" x2="50931" y2="43178"/>
                        <a14:foregroundMark x1="50931" y1="43178" x2="50931" y2="43178"/>
                        <a14:foregroundMark x1="50931" y1="43178" x2="50931" y2="43178"/>
                        <a14:foregroundMark x1="50931" y1="43178" x2="50931" y2="43178"/>
                        <a14:foregroundMark x1="50931" y1="43178" x2="50931" y2="43178"/>
                        <a14:foregroundMark x1="50931" y1="42142" x2="50931" y2="42142"/>
                        <a14:foregroundMark x1="50931" y1="42142" x2="50931" y2="42142"/>
                        <a14:foregroundMark x1="50931" y1="40933" x2="50931" y2="40933"/>
                        <a14:foregroundMark x1="51269" y1="39551" x2="51269" y2="38687"/>
                        <a14:foregroundMark x1="51269" y1="38342" x2="51607" y2="36960"/>
                        <a14:foregroundMark x1="52115" y1="36269" x2="52115" y2="36269"/>
                        <a14:foregroundMark x1="52792" y1="35751" x2="52792" y2="35751"/>
                        <a14:foregroundMark x1="53130" y1="34715" x2="53130" y2="34715"/>
                        <a14:foregroundMark x1="53807" y1="33506" x2="53807" y2="33506"/>
                        <a14:foregroundMark x1="54146" y1="32470" x2="54653" y2="31088"/>
                        <a14:foregroundMark x1="54992" y1="30225" x2="54992" y2="30225"/>
                        <a14:foregroundMark x1="55330" y1="29188" x2="55330" y2="29188"/>
                        <a14:foregroundMark x1="54146" y1="49223" x2="54146" y2="49223"/>
                        <a14:foregroundMark x1="55668" y1="49223" x2="57191" y2="48359"/>
                        <a14:foregroundMark x1="59391" y1="48014" x2="59391" y2="48014"/>
                        <a14:foregroundMark x1="60745" y1="48014" x2="60745" y2="48014"/>
                        <a14:foregroundMark x1="61421" y1="48705" x2="61421" y2="50950"/>
                        <a14:foregroundMark x1="61421" y1="52850" x2="61421" y2="55095"/>
                        <a14:foregroundMark x1="61421" y1="58377" x2="61421" y2="59413"/>
                        <a14:foregroundMark x1="61421" y1="60276" x2="59391" y2="60622"/>
                        <a14:foregroundMark x1="58883" y1="60622" x2="58883" y2="60622"/>
                        <a14:foregroundMark x1="55330" y1="61658" x2="55330" y2="61658"/>
                        <a14:foregroundMark x1="50592" y1="62176" x2="50592" y2="62176"/>
                        <a14:foregroundMark x1="50592" y1="62176" x2="50592" y2="62176"/>
                        <a14:foregroundMark x1="48054" y1="60967" x2="48054" y2="60967"/>
                        <a14:foregroundMark x1="46701" y1="59067" x2="46701" y2="59067"/>
                        <a14:foregroundMark x1="46362" y1="57686" x2="46362" y2="57686"/>
                        <a14:foregroundMark x1="46362" y1="57340" x2="46362" y2="57340"/>
                        <a14:foregroundMark x1="34010" y1="59585" x2="34010" y2="59585"/>
                        <a14:foregroundMark x1="33164" y1="59585" x2="33164" y2="59585"/>
                        <a14:foregroundMark x1="33164" y1="58377" x2="33164" y2="58377"/>
                        <a14:foregroundMark x1="32826" y1="57340" x2="32826" y2="57340"/>
                        <a14:foregroundMark x1="32149" y1="55440" x2="32149" y2="55440"/>
                        <a14:foregroundMark x1="31134" y1="54231" x2="31134" y2="54231"/>
                        <a14:foregroundMark x1="31134" y1="52850" x2="31134" y2="52850"/>
                        <a14:foregroundMark x1="31134" y1="51813" x2="31134" y2="51813"/>
                        <a14:foregroundMark x1="31134" y1="49050" x2="31134" y2="49050"/>
                        <a14:foregroundMark x1="31134" y1="49050" x2="31134" y2="49050"/>
                        <a14:foregroundMark x1="48731" y1="93610" x2="48731" y2="93610"/>
                        <a14:foregroundMark x1="28426" y1="67703" x2="28426" y2="67703"/>
                        <a14:foregroundMark x1="28426" y1="66149" x2="28426" y2="66149"/>
                        <a14:foregroundMark x1="28934" y1="65112" x2="28934" y2="65112"/>
                        <a14:foregroundMark x1="91878" y1="45078" x2="91878" y2="45078"/>
                        <a14:foregroundMark x1="64298" y1="46114" x2="64298" y2="46114"/>
                        <a14:foregroundMark x1="64298" y1="46114" x2="64298" y2="46114"/>
                        <a14:foregroundMark x1="61421" y1="46459" x2="61421" y2="46459"/>
                        <a14:foregroundMark x1="57191" y1="46459" x2="57191" y2="46459"/>
                      </a14:backgroundRemoval>
                    </a14:imgEffect>
                  </a14:imgLayer>
                </a14:imgProps>
              </a:ext>
              <a:ext uri="{28A0092B-C50C-407E-A947-70E740481C1C}">
                <a14:useLocalDpi xmlns:a14="http://schemas.microsoft.com/office/drawing/2010/main"/>
              </a:ext>
            </a:extLst>
          </a:blip>
          <a:srcRect/>
          <a:stretch>
            <a:fillRect/>
          </a:stretch>
        </p:blipFill>
        <p:spPr>
          <a:xfrm>
            <a:off x="611560" y="3068960"/>
            <a:ext cx="3600400" cy="3528392"/>
          </a:xfrm>
          <a:prstGeom prst="rect">
            <a:avLst/>
          </a:prstGeom>
        </p:spPr>
      </p:pic>
    </p:spTree>
    <p:extLst>
      <p:ext uri="{BB962C8B-B14F-4D97-AF65-F5344CB8AC3E}">
        <p14:creationId xmlns:p14="http://schemas.microsoft.com/office/powerpoint/2010/main" val="2904738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het patroon</a:t>
            </a:r>
          </a:p>
        </p:txBody>
      </p:sp>
      <p:pic>
        <p:nvPicPr>
          <p:cNvPr id="3" name="Afbeelding 2">
            <a:extLst>
              <a:ext uri="{FF2B5EF4-FFF2-40B4-BE49-F238E27FC236}">
                <a16:creationId xmlns:a16="http://schemas.microsoft.com/office/drawing/2014/main" id="{8832E5B2-9637-1C51-E39B-FA5DB3FDEE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26143"/>
            <a:ext cx="9144000" cy="5025957"/>
          </a:xfrm>
          <a:prstGeom prst="rect">
            <a:avLst/>
          </a:prstGeom>
        </p:spPr>
      </p:pic>
    </p:spTree>
    <p:extLst>
      <p:ext uri="{BB962C8B-B14F-4D97-AF65-F5344CB8AC3E}">
        <p14:creationId xmlns:p14="http://schemas.microsoft.com/office/powerpoint/2010/main" val="3779434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talloos</a:t>
            </a:r>
          </a:p>
        </p:txBody>
      </p:sp>
      <p:pic>
        <p:nvPicPr>
          <p:cNvPr id="3" name="Afbeelding 2">
            <a:extLst>
              <a:ext uri="{FF2B5EF4-FFF2-40B4-BE49-F238E27FC236}">
                <a16:creationId xmlns:a16="http://schemas.microsoft.com/office/drawing/2014/main" id="{7BFD0303-3B9D-A361-D388-AE79ADB250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2696" y="1412776"/>
            <a:ext cx="7758608" cy="5172406"/>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getuige zijn van</a:t>
            </a:r>
          </a:p>
        </p:txBody>
      </p:sp>
      <p:pic>
        <p:nvPicPr>
          <p:cNvPr id="3" name="Afbeelding 2">
            <a:extLst>
              <a:ext uri="{FF2B5EF4-FFF2-40B4-BE49-F238E27FC236}">
                <a16:creationId xmlns:a16="http://schemas.microsoft.com/office/drawing/2014/main" id="{B1A99243-7E32-C122-2126-D5CD9936B7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856" y="1700808"/>
            <a:ext cx="7164288" cy="4776192"/>
          </a:xfrm>
          <a:prstGeom prst="rect">
            <a:avLst/>
          </a:prstGeom>
        </p:spPr>
      </p:pic>
      <p:pic>
        <p:nvPicPr>
          <p:cNvPr id="5" name="Afbeelding 4">
            <a:extLst>
              <a:ext uri="{FF2B5EF4-FFF2-40B4-BE49-F238E27FC236}">
                <a16:creationId xmlns:a16="http://schemas.microsoft.com/office/drawing/2014/main" id="{E6C61CB5-D3E1-6A30-6CAC-0B219105F9E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254044" y="764704"/>
            <a:ext cx="1800200" cy="1512169"/>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de piek</a:t>
            </a:r>
          </a:p>
        </p:txBody>
      </p:sp>
      <p:pic>
        <p:nvPicPr>
          <p:cNvPr id="3" name="Afbeelding 2">
            <a:extLst>
              <a:ext uri="{FF2B5EF4-FFF2-40B4-BE49-F238E27FC236}">
                <a16:creationId xmlns:a16="http://schemas.microsoft.com/office/drawing/2014/main" id="{619B6D51-3AF9-E21B-2773-529DA8E877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520" y="1556792"/>
            <a:ext cx="8179827" cy="5453218"/>
          </a:xfrm>
          <a:prstGeom prst="rect">
            <a:avLst/>
          </a:prstGeom>
        </p:spPr>
      </p:pic>
      <p:sp>
        <p:nvSpPr>
          <p:cNvPr id="4" name="Pijl: omlaag 3">
            <a:extLst>
              <a:ext uri="{FF2B5EF4-FFF2-40B4-BE49-F238E27FC236}">
                <a16:creationId xmlns:a16="http://schemas.microsoft.com/office/drawing/2014/main" id="{E2DC30D0-FDE8-5DF3-85E9-F1BC8C76F5B1}"/>
              </a:ext>
            </a:extLst>
          </p:cNvPr>
          <p:cNvSpPr/>
          <p:nvPr/>
        </p:nvSpPr>
        <p:spPr>
          <a:xfrm>
            <a:off x="4341433" y="476672"/>
            <a:ext cx="806631" cy="14401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21046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de reserve</a:t>
            </a:r>
          </a:p>
        </p:txBody>
      </p:sp>
      <p:grpSp>
        <p:nvGrpSpPr>
          <p:cNvPr id="2" name="Groep 1">
            <a:extLst>
              <a:ext uri="{FF2B5EF4-FFF2-40B4-BE49-F238E27FC236}">
                <a16:creationId xmlns:a16="http://schemas.microsoft.com/office/drawing/2014/main" id="{E9290D13-CCD1-B160-FDD1-7BE24423F9A5}"/>
              </a:ext>
            </a:extLst>
          </p:cNvPr>
          <p:cNvGrpSpPr/>
          <p:nvPr/>
        </p:nvGrpSpPr>
        <p:grpSpPr>
          <a:xfrm>
            <a:off x="953852" y="784895"/>
            <a:ext cx="7236296" cy="5524086"/>
            <a:chOff x="953852" y="784895"/>
            <a:chExt cx="7236296" cy="5524086"/>
          </a:xfrm>
        </p:grpSpPr>
        <p:pic>
          <p:nvPicPr>
            <p:cNvPr id="3" name="Afbeelding 2">
              <a:extLst>
                <a:ext uri="{FF2B5EF4-FFF2-40B4-BE49-F238E27FC236}">
                  <a16:creationId xmlns:a16="http://schemas.microsoft.com/office/drawing/2014/main" id="{4E95AD86-E6DD-FCFA-C200-69CAF71192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3852" y="1484784"/>
              <a:ext cx="7236296" cy="4824197"/>
            </a:xfrm>
            <a:prstGeom prst="rect">
              <a:avLst/>
            </a:prstGeom>
          </p:spPr>
        </p:pic>
        <p:sp>
          <p:nvSpPr>
            <p:cNvPr id="4" name="Pijl: omlaag 3">
              <a:extLst>
                <a:ext uri="{FF2B5EF4-FFF2-40B4-BE49-F238E27FC236}">
                  <a16:creationId xmlns:a16="http://schemas.microsoft.com/office/drawing/2014/main" id="{7E321643-6A67-1A53-E3BA-34C80D4B0B5B}"/>
                </a:ext>
              </a:extLst>
            </p:cNvPr>
            <p:cNvSpPr/>
            <p:nvPr/>
          </p:nvSpPr>
          <p:spPr>
            <a:xfrm rot="1979333">
              <a:off x="7182467" y="784895"/>
              <a:ext cx="864096" cy="2703173"/>
            </a:xfrm>
            <a:prstGeom prst="downArrow">
              <a:avLst/>
            </a:prstGeom>
            <a:solidFill>
              <a:schemeClr val="accent2">
                <a:lumMod val="75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70904800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6E5EAB-439F-4829-90BC-A4A3B8841F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7b94d0-cd04-4463-9468-be560bba1878"/>
    <ds:schemaRef ds:uri="7036323c-d5f4-4fa6-8449-8bc9da5d64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6A7C41-DBF5-4C33-A008-4BAACA960585}">
  <ds:schemaRefs>
    <ds:schemaRef ds:uri="http://schemas.microsoft.com/office/2006/documentManagement/types"/>
    <ds:schemaRef ds:uri="http://schemas.microsoft.com/office/2006/metadata/properties"/>
    <ds:schemaRef ds:uri="617b94d0-cd04-4463-9468-be560bba1878"/>
    <ds:schemaRef ds:uri="http://purl.org/dc/terms/"/>
    <ds:schemaRef ds:uri="http://purl.org/dc/dcmitype/"/>
    <ds:schemaRef ds:uri="http://schemas.openxmlformats.org/package/2006/metadata/core-properties"/>
    <ds:schemaRef ds:uri="http://schemas.microsoft.com/office/infopath/2007/PartnerControls"/>
    <ds:schemaRef ds:uri="7036323c-d5f4-4fa6-8449-8bc9da5d64c2"/>
    <ds:schemaRef ds:uri="http://www.w3.org/XML/1998/namespace"/>
    <ds:schemaRef ds:uri="http://purl.org/dc/elements/1.1/"/>
  </ds:schemaRefs>
</ds:datastoreItem>
</file>

<file path=customXml/itemProps3.xml><?xml version="1.0" encoding="utf-8"?>
<ds:datastoreItem xmlns:ds="http://schemas.openxmlformats.org/officeDocument/2006/customXml" ds:itemID="{6891093D-9E23-4829-9423-E0D040BEC5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2714</TotalTime>
  <Words>1001</Words>
  <Application>Microsoft Office PowerPoint</Application>
  <PresentationFormat>Diavoorstelling (4:3)</PresentationFormat>
  <Paragraphs>276</Paragraphs>
  <Slides>23</Slides>
  <Notes>22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23</vt:i4>
      </vt:variant>
    </vt:vector>
  </HeadingPairs>
  <TitlesOfParts>
    <vt:vector size="29" baseType="lpstr">
      <vt:lpstr>Arial</vt:lpstr>
      <vt:lpstr>Calibri</vt:lpstr>
      <vt:lpstr>Century Gothic</vt:lpstr>
      <vt:lpstr>Times New Roman</vt:lpstr>
      <vt:lpstr>Trebuchet MS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Op de woordmuur: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lastModifiedBy>Das, Gerarda</cp:lastModifiedBy>
  <cp:revision>475</cp:revision>
  <dcterms:created xsi:type="dcterms:W3CDTF">2021-06-08T06:13:59Z</dcterms:created>
  <dcterms:modified xsi:type="dcterms:W3CDTF">2026-09-01T09:18:42Z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