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1437" r:id="rId5"/>
    <p:sldId id="548" r:id="rId6"/>
    <p:sldId id="1536" r:id="rId7"/>
    <p:sldId id="1475" r:id="rId8"/>
    <p:sldId id="1476" r:id="rId9"/>
    <p:sldId id="1477" r:id="rId10"/>
    <p:sldId id="1478" r:id="rId11"/>
    <p:sldId id="1479" r:id="rId12"/>
    <p:sldId id="1519" r:id="rId13"/>
    <p:sldId id="934" r:id="rId14"/>
    <p:sldId id="1533" r:id="rId15"/>
    <p:sldId id="1511" r:id="rId16"/>
    <p:sldId id="1532" r:id="rId17"/>
    <p:sldId id="1534" r:id="rId18"/>
    <p:sldId id="1538" r:id="rId19"/>
    <p:sldId id="1535" r:id="rId20"/>
    <p:sldId id="1474" r:id="rId21"/>
  </p:sldIdLst>
  <p:sldSz cx="9144000" cy="6858000" type="screen4x3"/>
  <p:notesSz cx="7099300" cy="102346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amloze sectie" id="{2DC586F4-587D-43DD-A84F-FB07543573DE}">
          <p14:sldIdLst>
            <p14:sldId id="1437"/>
            <p14:sldId id="548"/>
            <p14:sldId id="1536"/>
            <p14:sldId id="1475"/>
            <p14:sldId id="1476"/>
            <p14:sldId id="1477"/>
            <p14:sldId id="1478"/>
            <p14:sldId id="1479"/>
            <p14:sldId id="1519"/>
            <p14:sldId id="934"/>
            <p14:sldId id="1533"/>
            <p14:sldId id="1511"/>
            <p14:sldId id="1532"/>
            <p14:sldId id="1534"/>
            <p14:sldId id="1538"/>
            <p14:sldId id="1535"/>
            <p14:sldId id="147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msel, Marjan ter" initials="HMt" lastIdx="1" clrIdx="0">
    <p:extLst>
      <p:ext uri="{19B8F6BF-5375-455C-9EA6-DF929625EA0E}">
        <p15:presenceInfo xmlns:p15="http://schemas.microsoft.com/office/powerpoint/2012/main" userId="S::M.Harmsel@kentalis.nl::5bf7b4e5-383a-4bf6-a1ba-3724f9cc09c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87038"/>
    <a:srgbClr val="F4FAF4"/>
    <a:srgbClr val="F0F0F0"/>
    <a:srgbClr val="EEF6EE"/>
    <a:srgbClr val="DBED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3E2F66-D228-47D2-A3BF-857A0FADDA92}" v="2972" dt="2026-09-29T09:31:15.500"/>
    <p1510:client id="{F8BDCB92-6385-4F94-9F56-FCBB6C28A9DC}" v="2011" dt="2026-09-29T09:30:16.021"/>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s, Gerarda" userId="dec061bf-56a5-47a0-b9f3-f749fe418ae6" providerId="ADAL" clId="{07ABAE78-42CB-4F5F-86C6-09ED37205619}"/>
    <pc:docChg chg="custSel addSld delSld modSld sldOrd modSection">
      <pc:chgData name="Das, Gerarda" userId="dec061bf-56a5-47a0-b9f3-f749fe418ae6" providerId="ADAL" clId="{07ABAE78-42CB-4F5F-86C6-09ED37205619}" dt="2026-09-29T09:31:15.500" v="3256" actId="14100"/>
      <pc:docMkLst>
        <pc:docMk/>
      </pc:docMkLst>
      <pc:sldChg chg="modSp mod">
        <pc:chgData name="Das, Gerarda" userId="dec061bf-56a5-47a0-b9f3-f749fe418ae6" providerId="ADAL" clId="{07ABAE78-42CB-4F5F-86C6-09ED37205619}" dt="2026-09-29T09:08:32.324" v="2432" actId="20577"/>
        <pc:sldMkLst>
          <pc:docMk/>
          <pc:sldMk cId="2189114603" sldId="1437"/>
        </pc:sldMkLst>
        <pc:spChg chg="mod">
          <ac:chgData name="Das, Gerarda" userId="dec061bf-56a5-47a0-b9f3-f749fe418ae6" providerId="ADAL" clId="{07ABAE78-42CB-4F5F-86C6-09ED37205619}" dt="2026-09-29T09:08:32.324" v="2432" actId="20577"/>
          <ac:spMkLst>
            <pc:docMk/>
            <pc:sldMk cId="2189114603" sldId="1437"/>
            <ac:spMk id="3" creationId="{00000000-0000-0000-0000-000000000000}"/>
          </ac:spMkLst>
        </pc:spChg>
      </pc:sldChg>
      <pc:sldChg chg="addSp delSp modSp mod">
        <pc:chgData name="Das, Gerarda" userId="dec061bf-56a5-47a0-b9f3-f749fe418ae6" providerId="ADAL" clId="{07ABAE78-42CB-4F5F-86C6-09ED37205619}" dt="2026-09-29T08:09:36.842" v="119" actId="1076"/>
        <pc:sldMkLst>
          <pc:docMk/>
          <pc:sldMk cId="3852907103" sldId="1460"/>
        </pc:sldMkLst>
        <pc:spChg chg="mod">
          <ac:chgData name="Das, Gerarda" userId="dec061bf-56a5-47a0-b9f3-f749fe418ae6" providerId="ADAL" clId="{07ABAE78-42CB-4F5F-86C6-09ED37205619}" dt="2026-09-29T08:07:21.512" v="44" actId="20577"/>
          <ac:spMkLst>
            <pc:docMk/>
            <pc:sldMk cId="3852907103" sldId="1460"/>
            <ac:spMk id="6" creationId="{00000000-0000-0000-0000-000000000000}"/>
          </ac:spMkLst>
        </pc:spChg>
        <pc:spChg chg="add mod">
          <ac:chgData name="Das, Gerarda" userId="dec061bf-56a5-47a0-b9f3-f749fe418ae6" providerId="ADAL" clId="{07ABAE78-42CB-4F5F-86C6-09ED37205619}" dt="2026-09-29T08:09:36.842" v="119" actId="1076"/>
          <ac:spMkLst>
            <pc:docMk/>
            <pc:sldMk cId="3852907103" sldId="1460"/>
            <ac:spMk id="7" creationId="{470D7EC9-C681-4341-D3A9-716824CB0987}"/>
          </ac:spMkLst>
        </pc:spChg>
        <pc:picChg chg="add del mod modCrop">
          <ac:chgData name="Das, Gerarda" userId="dec061bf-56a5-47a0-b9f3-f749fe418ae6" providerId="ADAL" clId="{07ABAE78-42CB-4F5F-86C6-09ED37205619}" dt="2026-09-29T08:08:01.916" v="49" actId="478"/>
          <ac:picMkLst>
            <pc:docMk/>
            <pc:sldMk cId="3852907103" sldId="1460"/>
            <ac:picMk id="3" creationId="{86679C71-CFAA-59A9-5ABC-AEEB1899A28D}"/>
          </ac:picMkLst>
        </pc:picChg>
        <pc:picChg chg="add mod modCrop">
          <ac:chgData name="Das, Gerarda" userId="dec061bf-56a5-47a0-b9f3-f749fe418ae6" providerId="ADAL" clId="{07ABAE78-42CB-4F5F-86C6-09ED37205619}" dt="2026-09-29T08:08:32.838" v="54" actId="1076"/>
          <ac:picMkLst>
            <pc:docMk/>
            <pc:sldMk cId="3852907103" sldId="1460"/>
            <ac:picMk id="5" creationId="{607E13CF-7019-BB26-2DB6-97154F0CD20B}"/>
          </ac:picMkLst>
        </pc:picChg>
      </pc:sldChg>
      <pc:sldChg chg="addSp delSp modSp mod ord">
        <pc:chgData name="Das, Gerarda" userId="dec061bf-56a5-47a0-b9f3-f749fe418ae6" providerId="ADAL" clId="{07ABAE78-42CB-4F5F-86C6-09ED37205619}" dt="2026-09-29T08:24:00.063" v="918" actId="1076"/>
        <pc:sldMkLst>
          <pc:docMk/>
          <pc:sldMk cId="3978205201" sldId="1474"/>
        </pc:sldMkLst>
        <pc:spChg chg="mod">
          <ac:chgData name="Das, Gerarda" userId="dec061bf-56a5-47a0-b9f3-f749fe418ae6" providerId="ADAL" clId="{07ABAE78-42CB-4F5F-86C6-09ED37205619}" dt="2026-09-29T08:23:31.935" v="899" actId="115"/>
          <ac:spMkLst>
            <pc:docMk/>
            <pc:sldMk cId="3978205201" sldId="1474"/>
            <ac:spMk id="10" creationId="{53A896E9-F098-44DA-A15A-0BB6C51751F4}"/>
          </ac:spMkLst>
        </pc:spChg>
        <pc:picChg chg="add mod">
          <ac:chgData name="Das, Gerarda" userId="dec061bf-56a5-47a0-b9f3-f749fe418ae6" providerId="ADAL" clId="{07ABAE78-42CB-4F5F-86C6-09ED37205619}" dt="2026-09-29T08:24:00.063" v="918" actId="1076"/>
          <ac:picMkLst>
            <pc:docMk/>
            <pc:sldMk cId="3978205201" sldId="1474"/>
            <ac:picMk id="3" creationId="{67C49D53-AB2F-7917-890B-011803D8E9F7}"/>
          </ac:picMkLst>
        </pc:picChg>
        <pc:picChg chg="del">
          <ac:chgData name="Das, Gerarda" userId="dec061bf-56a5-47a0-b9f3-f749fe418ae6" providerId="ADAL" clId="{07ABAE78-42CB-4F5F-86C6-09ED37205619}" dt="2026-09-29T08:22:51.430" v="747" actId="478"/>
          <ac:picMkLst>
            <pc:docMk/>
            <pc:sldMk cId="3978205201" sldId="1474"/>
            <ac:picMk id="6" creationId="{B5647BC8-A10A-4B97-882E-BEF8EA633468}"/>
          </ac:picMkLst>
        </pc:picChg>
      </pc:sldChg>
      <pc:sldChg chg="addSp delSp modSp mod">
        <pc:chgData name="Das, Gerarda" userId="dec061bf-56a5-47a0-b9f3-f749fe418ae6" providerId="ADAL" clId="{07ABAE78-42CB-4F5F-86C6-09ED37205619}" dt="2026-09-29T08:10:34.960" v="152" actId="1076"/>
        <pc:sldMkLst>
          <pc:docMk/>
          <pc:sldMk cId="4207872812" sldId="1475"/>
        </pc:sldMkLst>
        <pc:spChg chg="mod">
          <ac:chgData name="Das, Gerarda" userId="dec061bf-56a5-47a0-b9f3-f749fe418ae6" providerId="ADAL" clId="{07ABAE78-42CB-4F5F-86C6-09ED37205619}" dt="2026-09-29T08:09:48.671" v="142" actId="20577"/>
          <ac:spMkLst>
            <pc:docMk/>
            <pc:sldMk cId="4207872812" sldId="1475"/>
            <ac:spMk id="6" creationId="{00000000-0000-0000-0000-000000000000}"/>
          </ac:spMkLst>
        </pc:spChg>
        <pc:picChg chg="add del">
          <ac:chgData name="Das, Gerarda" userId="dec061bf-56a5-47a0-b9f3-f749fe418ae6" providerId="ADAL" clId="{07ABAE78-42CB-4F5F-86C6-09ED37205619}" dt="2026-09-29T08:09:57.023" v="144" actId="478"/>
          <ac:picMkLst>
            <pc:docMk/>
            <pc:sldMk cId="4207872812" sldId="1475"/>
            <ac:picMk id="3" creationId="{CD8E1ED2-A3E9-7549-1771-33C7294195E2}"/>
          </ac:picMkLst>
        </pc:picChg>
        <pc:picChg chg="add mod modCrop">
          <ac:chgData name="Das, Gerarda" userId="dec061bf-56a5-47a0-b9f3-f749fe418ae6" providerId="ADAL" clId="{07ABAE78-42CB-4F5F-86C6-09ED37205619}" dt="2026-09-29T08:10:34.960" v="152" actId="1076"/>
          <ac:picMkLst>
            <pc:docMk/>
            <pc:sldMk cId="4207872812" sldId="1475"/>
            <ac:picMk id="5" creationId="{0ABC1241-7915-1B82-7C80-CCE40222C8CD}"/>
          </ac:picMkLst>
        </pc:picChg>
      </pc:sldChg>
      <pc:sldChg chg="addSp modSp mod">
        <pc:chgData name="Das, Gerarda" userId="dec061bf-56a5-47a0-b9f3-f749fe418ae6" providerId="ADAL" clId="{07ABAE78-42CB-4F5F-86C6-09ED37205619}" dt="2026-09-29T08:11:40.297" v="175" actId="1076"/>
        <pc:sldMkLst>
          <pc:docMk/>
          <pc:sldMk cId="2452007587" sldId="1476"/>
        </pc:sldMkLst>
        <pc:spChg chg="mod">
          <ac:chgData name="Das, Gerarda" userId="dec061bf-56a5-47a0-b9f3-f749fe418ae6" providerId="ADAL" clId="{07ABAE78-42CB-4F5F-86C6-09ED37205619}" dt="2026-09-29T08:10:52.779" v="166" actId="20577"/>
          <ac:spMkLst>
            <pc:docMk/>
            <pc:sldMk cId="2452007587" sldId="1476"/>
            <ac:spMk id="6" creationId="{00000000-0000-0000-0000-000000000000}"/>
          </ac:spMkLst>
        </pc:spChg>
        <pc:picChg chg="add mod modCrop">
          <ac:chgData name="Das, Gerarda" userId="dec061bf-56a5-47a0-b9f3-f749fe418ae6" providerId="ADAL" clId="{07ABAE78-42CB-4F5F-86C6-09ED37205619}" dt="2026-09-29T08:11:40.297" v="175" actId="1076"/>
          <ac:picMkLst>
            <pc:docMk/>
            <pc:sldMk cId="2452007587" sldId="1476"/>
            <ac:picMk id="3" creationId="{FDB1C8B7-FEF6-92C1-4A27-6AF9F44E1345}"/>
          </ac:picMkLst>
        </pc:picChg>
      </pc:sldChg>
      <pc:sldChg chg="addSp modSp mod">
        <pc:chgData name="Das, Gerarda" userId="dec061bf-56a5-47a0-b9f3-f749fe418ae6" providerId="ADAL" clId="{07ABAE78-42CB-4F5F-86C6-09ED37205619}" dt="2026-09-29T08:12:32.765" v="195" actId="14100"/>
        <pc:sldMkLst>
          <pc:docMk/>
          <pc:sldMk cId="2709048002" sldId="1477"/>
        </pc:sldMkLst>
        <pc:spChg chg="mod">
          <ac:chgData name="Das, Gerarda" userId="dec061bf-56a5-47a0-b9f3-f749fe418ae6" providerId="ADAL" clId="{07ABAE78-42CB-4F5F-86C6-09ED37205619}" dt="2026-09-29T08:11:55.628" v="187" actId="20577"/>
          <ac:spMkLst>
            <pc:docMk/>
            <pc:sldMk cId="2709048002" sldId="1477"/>
            <ac:spMk id="6" creationId="{00000000-0000-0000-0000-000000000000}"/>
          </ac:spMkLst>
        </pc:spChg>
        <pc:picChg chg="add mod modCrop">
          <ac:chgData name="Das, Gerarda" userId="dec061bf-56a5-47a0-b9f3-f749fe418ae6" providerId="ADAL" clId="{07ABAE78-42CB-4F5F-86C6-09ED37205619}" dt="2026-09-29T08:12:32.765" v="195" actId="14100"/>
          <ac:picMkLst>
            <pc:docMk/>
            <pc:sldMk cId="2709048002" sldId="1477"/>
            <ac:picMk id="3" creationId="{A9F8FD7A-6EB2-DAD0-B444-2A876CC4E238}"/>
          </ac:picMkLst>
        </pc:picChg>
      </pc:sldChg>
      <pc:sldChg chg="addSp modSp mod">
        <pc:chgData name="Das, Gerarda" userId="dec061bf-56a5-47a0-b9f3-f749fe418ae6" providerId="ADAL" clId="{07ABAE78-42CB-4F5F-86C6-09ED37205619}" dt="2026-09-29T08:13:49.249" v="214" actId="1076"/>
        <pc:sldMkLst>
          <pc:docMk/>
          <pc:sldMk cId="4074911733" sldId="1478"/>
        </pc:sldMkLst>
        <pc:spChg chg="mod">
          <ac:chgData name="Das, Gerarda" userId="dec061bf-56a5-47a0-b9f3-f749fe418ae6" providerId="ADAL" clId="{07ABAE78-42CB-4F5F-86C6-09ED37205619}" dt="2026-09-29T08:13:11.596" v="205" actId="20577"/>
          <ac:spMkLst>
            <pc:docMk/>
            <pc:sldMk cId="4074911733" sldId="1478"/>
            <ac:spMk id="6" creationId="{00000000-0000-0000-0000-000000000000}"/>
          </ac:spMkLst>
        </pc:spChg>
        <pc:picChg chg="add mod modCrop">
          <ac:chgData name="Das, Gerarda" userId="dec061bf-56a5-47a0-b9f3-f749fe418ae6" providerId="ADAL" clId="{07ABAE78-42CB-4F5F-86C6-09ED37205619}" dt="2026-09-29T08:13:49.249" v="214" actId="1076"/>
          <ac:picMkLst>
            <pc:docMk/>
            <pc:sldMk cId="4074911733" sldId="1478"/>
            <ac:picMk id="3" creationId="{40A76C1B-6DA5-F87E-9912-CE625EC06992}"/>
          </ac:picMkLst>
        </pc:picChg>
      </pc:sldChg>
      <pc:sldChg chg="addSp modSp mod">
        <pc:chgData name="Das, Gerarda" userId="dec061bf-56a5-47a0-b9f3-f749fe418ae6" providerId="ADAL" clId="{07ABAE78-42CB-4F5F-86C6-09ED37205619}" dt="2026-09-29T08:14:45.798" v="235" actId="207"/>
        <pc:sldMkLst>
          <pc:docMk/>
          <pc:sldMk cId="4210467006" sldId="1479"/>
        </pc:sldMkLst>
        <pc:spChg chg="add mod">
          <ac:chgData name="Das, Gerarda" userId="dec061bf-56a5-47a0-b9f3-f749fe418ae6" providerId="ADAL" clId="{07ABAE78-42CB-4F5F-86C6-09ED37205619}" dt="2026-09-29T08:14:45.798" v="235" actId="207"/>
          <ac:spMkLst>
            <pc:docMk/>
            <pc:sldMk cId="4210467006" sldId="1479"/>
            <ac:spMk id="4" creationId="{BCDD9CFA-0756-19AB-5902-6DC2090529CB}"/>
          </ac:spMkLst>
        </pc:spChg>
        <pc:spChg chg="mod">
          <ac:chgData name="Das, Gerarda" userId="dec061bf-56a5-47a0-b9f3-f749fe418ae6" providerId="ADAL" clId="{07ABAE78-42CB-4F5F-86C6-09ED37205619}" dt="2026-09-29T08:13:58.476" v="225" actId="20577"/>
          <ac:spMkLst>
            <pc:docMk/>
            <pc:sldMk cId="4210467006" sldId="1479"/>
            <ac:spMk id="6" creationId="{00000000-0000-0000-0000-000000000000}"/>
          </ac:spMkLst>
        </pc:spChg>
        <pc:picChg chg="add mod modCrop">
          <ac:chgData name="Das, Gerarda" userId="dec061bf-56a5-47a0-b9f3-f749fe418ae6" providerId="ADAL" clId="{07ABAE78-42CB-4F5F-86C6-09ED37205619}" dt="2026-09-29T08:14:32.652" v="232" actId="732"/>
          <ac:picMkLst>
            <pc:docMk/>
            <pc:sldMk cId="4210467006" sldId="1479"/>
            <ac:picMk id="3" creationId="{9BA51B55-38A5-B8DC-9388-6C0720ADF822}"/>
          </ac:picMkLst>
        </pc:picChg>
      </pc:sldChg>
      <pc:sldChg chg="addSp modSp mod">
        <pc:chgData name="Das, Gerarda" userId="dec061bf-56a5-47a0-b9f3-f749fe418ae6" providerId="ADAL" clId="{07ABAE78-42CB-4F5F-86C6-09ED37205619}" dt="2026-09-29T08:20:47.788" v="553" actId="1076"/>
        <pc:sldMkLst>
          <pc:docMk/>
          <pc:sldMk cId="2967928418" sldId="1511"/>
        </pc:sldMkLst>
        <pc:spChg chg="mod">
          <ac:chgData name="Das, Gerarda" userId="dec061bf-56a5-47a0-b9f3-f749fe418ae6" providerId="ADAL" clId="{07ABAE78-42CB-4F5F-86C6-09ED37205619}" dt="2026-09-29T08:15:47.210" v="265" actId="20577"/>
          <ac:spMkLst>
            <pc:docMk/>
            <pc:sldMk cId="2967928418" sldId="1511"/>
            <ac:spMk id="33" creationId="{AC757F5E-B016-F947-4518-7C6B9CC7EE04}"/>
          </ac:spMkLst>
        </pc:spChg>
        <pc:spChg chg="mod">
          <ac:chgData name="Das, Gerarda" userId="dec061bf-56a5-47a0-b9f3-f749fe418ae6" providerId="ADAL" clId="{07ABAE78-42CB-4F5F-86C6-09ED37205619}" dt="2026-09-29T08:15:54.195" v="281" actId="20577"/>
          <ac:spMkLst>
            <pc:docMk/>
            <pc:sldMk cId="2967928418" sldId="1511"/>
            <ac:spMk id="34" creationId="{152372B3-00F5-781C-183E-6F2DDF35091D}"/>
          </ac:spMkLst>
        </pc:spChg>
        <pc:spChg chg="mod">
          <ac:chgData name="Das, Gerarda" userId="dec061bf-56a5-47a0-b9f3-f749fe418ae6" providerId="ADAL" clId="{07ABAE78-42CB-4F5F-86C6-09ED37205619}" dt="2026-09-29T08:20:44.157" v="552" actId="404"/>
          <ac:spMkLst>
            <pc:docMk/>
            <pc:sldMk cId="2967928418" sldId="1511"/>
            <ac:spMk id="35" creationId="{37104C51-0232-62ED-4C6F-1447D06633EE}"/>
          </ac:spMkLst>
        </pc:spChg>
        <pc:spChg chg="mod">
          <ac:chgData name="Das, Gerarda" userId="dec061bf-56a5-47a0-b9f3-f749fe418ae6" providerId="ADAL" clId="{07ABAE78-42CB-4F5F-86C6-09ED37205619}" dt="2026-09-29T08:20:33.900" v="544" actId="20577"/>
          <ac:spMkLst>
            <pc:docMk/>
            <pc:sldMk cId="2967928418" sldId="1511"/>
            <ac:spMk id="36" creationId="{D8EF981A-9BA7-0EB1-9B70-F7FBF2F7DF1C}"/>
          </ac:spMkLst>
        </pc:spChg>
        <pc:picChg chg="add mod modCrop">
          <ac:chgData name="Das, Gerarda" userId="dec061bf-56a5-47a0-b9f3-f749fe418ae6" providerId="ADAL" clId="{07ABAE78-42CB-4F5F-86C6-09ED37205619}" dt="2026-09-29T08:19:31.031" v="347" actId="1076"/>
          <ac:picMkLst>
            <pc:docMk/>
            <pc:sldMk cId="2967928418" sldId="1511"/>
            <ac:picMk id="8" creationId="{311D1DBA-546E-7893-8797-820326EED116}"/>
          </ac:picMkLst>
        </pc:picChg>
        <pc:picChg chg="add mod modCrop">
          <ac:chgData name="Das, Gerarda" userId="dec061bf-56a5-47a0-b9f3-f749fe418ae6" providerId="ADAL" clId="{07ABAE78-42CB-4F5F-86C6-09ED37205619}" dt="2026-09-29T08:20:47.788" v="553" actId="1076"/>
          <ac:picMkLst>
            <pc:docMk/>
            <pc:sldMk cId="2967928418" sldId="1511"/>
            <ac:picMk id="18" creationId="{CF2111A6-EFBD-4BDD-7CC3-AB5A1634372B}"/>
          </ac:picMkLst>
        </pc:picChg>
      </pc:sldChg>
      <pc:sldChg chg="del">
        <pc:chgData name="Das, Gerarda" userId="dec061bf-56a5-47a0-b9f3-f749fe418ae6" providerId="ADAL" clId="{07ABAE78-42CB-4F5F-86C6-09ED37205619}" dt="2026-09-29T08:47:09.190" v="1752" actId="47"/>
        <pc:sldMkLst>
          <pc:docMk/>
          <pc:sldMk cId="1594331871" sldId="1512"/>
        </pc:sldMkLst>
      </pc:sldChg>
      <pc:sldChg chg="del">
        <pc:chgData name="Das, Gerarda" userId="dec061bf-56a5-47a0-b9f3-f749fe418ae6" providerId="ADAL" clId="{07ABAE78-42CB-4F5F-86C6-09ED37205619}" dt="2026-09-29T08:47:10.471" v="1754" actId="47"/>
        <pc:sldMkLst>
          <pc:docMk/>
          <pc:sldMk cId="3112181829" sldId="1515"/>
        </pc:sldMkLst>
      </pc:sldChg>
      <pc:sldChg chg="del">
        <pc:chgData name="Das, Gerarda" userId="dec061bf-56a5-47a0-b9f3-f749fe418ae6" providerId="ADAL" clId="{07ABAE78-42CB-4F5F-86C6-09ED37205619}" dt="2026-09-29T08:47:13.865" v="1758" actId="47"/>
        <pc:sldMkLst>
          <pc:docMk/>
          <pc:sldMk cId="2946319108" sldId="1516"/>
        </pc:sldMkLst>
      </pc:sldChg>
      <pc:sldChg chg="del">
        <pc:chgData name="Das, Gerarda" userId="dec061bf-56a5-47a0-b9f3-f749fe418ae6" providerId="ADAL" clId="{07ABAE78-42CB-4F5F-86C6-09ED37205619}" dt="2026-09-29T08:47:09.785" v="1753" actId="47"/>
        <pc:sldMkLst>
          <pc:docMk/>
          <pc:sldMk cId="1628480429" sldId="1517"/>
        </pc:sldMkLst>
      </pc:sldChg>
      <pc:sldChg chg="del">
        <pc:chgData name="Das, Gerarda" userId="dec061bf-56a5-47a0-b9f3-f749fe418ae6" providerId="ADAL" clId="{07ABAE78-42CB-4F5F-86C6-09ED37205619}" dt="2026-09-29T08:47:11.111" v="1755" actId="47"/>
        <pc:sldMkLst>
          <pc:docMk/>
          <pc:sldMk cId="933367485" sldId="1518"/>
        </pc:sldMkLst>
      </pc:sldChg>
      <pc:sldChg chg="addSp modSp mod">
        <pc:chgData name="Das, Gerarda" userId="dec061bf-56a5-47a0-b9f3-f749fe418ae6" providerId="ADAL" clId="{07ABAE78-42CB-4F5F-86C6-09ED37205619}" dt="2026-09-29T08:15:32.345" v="251" actId="1076"/>
        <pc:sldMkLst>
          <pc:docMk/>
          <pc:sldMk cId="164643335" sldId="1519"/>
        </pc:sldMkLst>
        <pc:spChg chg="mod">
          <ac:chgData name="Das, Gerarda" userId="dec061bf-56a5-47a0-b9f3-f749fe418ae6" providerId="ADAL" clId="{07ABAE78-42CB-4F5F-86C6-09ED37205619}" dt="2026-09-29T08:14:56.607" v="247" actId="20577"/>
          <ac:spMkLst>
            <pc:docMk/>
            <pc:sldMk cId="164643335" sldId="1519"/>
            <ac:spMk id="6" creationId="{00000000-0000-0000-0000-000000000000}"/>
          </ac:spMkLst>
        </pc:spChg>
        <pc:picChg chg="add mod modCrop">
          <ac:chgData name="Das, Gerarda" userId="dec061bf-56a5-47a0-b9f3-f749fe418ae6" providerId="ADAL" clId="{07ABAE78-42CB-4F5F-86C6-09ED37205619}" dt="2026-09-29T08:15:32.345" v="251" actId="1076"/>
          <ac:picMkLst>
            <pc:docMk/>
            <pc:sldMk cId="164643335" sldId="1519"/>
            <ac:picMk id="3" creationId="{36CB3915-E078-C70D-C6A4-E8436EC2AA22}"/>
          </ac:picMkLst>
        </pc:picChg>
      </pc:sldChg>
      <pc:sldChg chg="del">
        <pc:chgData name="Das, Gerarda" userId="dec061bf-56a5-47a0-b9f3-f749fe418ae6" providerId="ADAL" clId="{07ABAE78-42CB-4F5F-86C6-09ED37205619}" dt="2026-09-29T08:47:08.636" v="1751" actId="47"/>
        <pc:sldMkLst>
          <pc:docMk/>
          <pc:sldMk cId="1530054038" sldId="1520"/>
        </pc:sldMkLst>
      </pc:sldChg>
      <pc:sldChg chg="del">
        <pc:chgData name="Das, Gerarda" userId="dec061bf-56a5-47a0-b9f3-f749fe418ae6" providerId="ADAL" clId="{07ABAE78-42CB-4F5F-86C6-09ED37205619}" dt="2026-09-29T08:47:08.104" v="1750" actId="47"/>
        <pc:sldMkLst>
          <pc:docMk/>
          <pc:sldMk cId="3006462251" sldId="1521"/>
        </pc:sldMkLst>
      </pc:sldChg>
      <pc:sldChg chg="del">
        <pc:chgData name="Das, Gerarda" userId="dec061bf-56a5-47a0-b9f3-f749fe418ae6" providerId="ADAL" clId="{07ABAE78-42CB-4F5F-86C6-09ED37205619}" dt="2026-09-29T08:47:12.378" v="1756" actId="47"/>
        <pc:sldMkLst>
          <pc:docMk/>
          <pc:sldMk cId="1059877010" sldId="1522"/>
        </pc:sldMkLst>
      </pc:sldChg>
      <pc:sldChg chg="del">
        <pc:chgData name="Das, Gerarda" userId="dec061bf-56a5-47a0-b9f3-f749fe418ae6" providerId="ADAL" clId="{07ABAE78-42CB-4F5F-86C6-09ED37205619}" dt="2026-09-29T08:47:13.102" v="1757" actId="47"/>
        <pc:sldMkLst>
          <pc:docMk/>
          <pc:sldMk cId="2371299458" sldId="1529"/>
        </pc:sldMkLst>
      </pc:sldChg>
      <pc:sldChg chg="del">
        <pc:chgData name="Das, Gerarda" userId="dec061bf-56a5-47a0-b9f3-f749fe418ae6" providerId="ADAL" clId="{07ABAE78-42CB-4F5F-86C6-09ED37205619}" dt="2026-09-29T08:19:05.013" v="292" actId="47"/>
        <pc:sldMkLst>
          <pc:docMk/>
          <pc:sldMk cId="1644234472" sldId="1530"/>
        </pc:sldMkLst>
      </pc:sldChg>
      <pc:sldChg chg="addSp modSp new mod">
        <pc:chgData name="Das, Gerarda" userId="dec061bf-56a5-47a0-b9f3-f749fe418ae6" providerId="ADAL" clId="{07ABAE78-42CB-4F5F-86C6-09ED37205619}" dt="2026-09-29T08:07:13.064" v="32" actId="1076"/>
        <pc:sldMkLst>
          <pc:docMk/>
          <pc:sldMk cId="2522326227" sldId="1531"/>
        </pc:sldMkLst>
        <pc:picChg chg="add mod">
          <ac:chgData name="Das, Gerarda" userId="dec061bf-56a5-47a0-b9f3-f749fe418ae6" providerId="ADAL" clId="{07ABAE78-42CB-4F5F-86C6-09ED37205619}" dt="2026-09-29T08:06:39.514" v="26" actId="1076"/>
          <ac:picMkLst>
            <pc:docMk/>
            <pc:sldMk cId="2522326227" sldId="1531"/>
            <ac:picMk id="3" creationId="{82B30794-98D6-51E4-CDD4-78FD3EB5A90E}"/>
          </ac:picMkLst>
        </pc:picChg>
        <pc:picChg chg="add mod">
          <ac:chgData name="Das, Gerarda" userId="dec061bf-56a5-47a0-b9f3-f749fe418ae6" providerId="ADAL" clId="{07ABAE78-42CB-4F5F-86C6-09ED37205619}" dt="2026-09-29T08:07:13.064" v="32" actId="1076"/>
          <ac:picMkLst>
            <pc:docMk/>
            <pc:sldMk cId="2522326227" sldId="1531"/>
            <ac:picMk id="5" creationId="{A82C59F7-1AA7-359C-CCA7-AF6089DF95EF}"/>
          </ac:picMkLst>
        </pc:picChg>
        <pc:picChg chg="add mod">
          <ac:chgData name="Das, Gerarda" userId="dec061bf-56a5-47a0-b9f3-f749fe418ae6" providerId="ADAL" clId="{07ABAE78-42CB-4F5F-86C6-09ED37205619}" dt="2026-09-29T08:06:41.013" v="27" actId="1076"/>
          <ac:picMkLst>
            <pc:docMk/>
            <pc:sldMk cId="2522326227" sldId="1531"/>
            <ac:picMk id="7" creationId="{E4AB25E5-9004-AD80-BAF1-9824ACC2D8B5}"/>
          </ac:picMkLst>
        </pc:picChg>
        <pc:picChg chg="add mod">
          <ac:chgData name="Das, Gerarda" userId="dec061bf-56a5-47a0-b9f3-f749fe418ae6" providerId="ADAL" clId="{07ABAE78-42CB-4F5F-86C6-09ED37205619}" dt="2026-09-29T08:07:11.838" v="31" actId="1076"/>
          <ac:picMkLst>
            <pc:docMk/>
            <pc:sldMk cId="2522326227" sldId="1531"/>
            <ac:picMk id="9" creationId="{19CE127A-304A-8642-696D-A655651B518E}"/>
          </ac:picMkLst>
        </pc:picChg>
      </pc:sldChg>
      <pc:sldChg chg="addSp delSp modSp add mod">
        <pc:chgData name="Das, Gerarda" userId="dec061bf-56a5-47a0-b9f3-f749fe418ae6" providerId="ADAL" clId="{07ABAE78-42CB-4F5F-86C6-09ED37205619}" dt="2026-09-29T08:22:18.910" v="707" actId="115"/>
        <pc:sldMkLst>
          <pc:docMk/>
          <pc:sldMk cId="1317878458" sldId="1532"/>
        </pc:sldMkLst>
        <pc:spChg chg="mod">
          <ac:chgData name="Das, Gerarda" userId="dec061bf-56a5-47a0-b9f3-f749fe418ae6" providerId="ADAL" clId="{07ABAE78-42CB-4F5F-86C6-09ED37205619}" dt="2026-09-29T08:21:02.630" v="565" actId="20577"/>
          <ac:spMkLst>
            <pc:docMk/>
            <pc:sldMk cId="1317878458" sldId="1532"/>
            <ac:spMk id="33" creationId="{24C1A62C-1A27-77F7-6B87-DBD0A56FA6B2}"/>
          </ac:spMkLst>
        </pc:spChg>
        <pc:spChg chg="mod">
          <ac:chgData name="Das, Gerarda" userId="dec061bf-56a5-47a0-b9f3-f749fe418ae6" providerId="ADAL" clId="{07ABAE78-42CB-4F5F-86C6-09ED37205619}" dt="2026-09-29T08:21:06.593" v="575" actId="20577"/>
          <ac:spMkLst>
            <pc:docMk/>
            <pc:sldMk cId="1317878458" sldId="1532"/>
            <ac:spMk id="34" creationId="{7C4DC3D6-07A6-1EC9-3B7E-753F15F37810}"/>
          </ac:spMkLst>
        </pc:spChg>
        <pc:spChg chg="mod">
          <ac:chgData name="Das, Gerarda" userId="dec061bf-56a5-47a0-b9f3-f749fe418ae6" providerId="ADAL" clId="{07ABAE78-42CB-4F5F-86C6-09ED37205619}" dt="2026-09-29T08:22:16.656" v="706" actId="115"/>
          <ac:spMkLst>
            <pc:docMk/>
            <pc:sldMk cId="1317878458" sldId="1532"/>
            <ac:spMk id="35" creationId="{BF9F8A4A-9BC8-0632-7408-DA2BD56E61C5}"/>
          </ac:spMkLst>
        </pc:spChg>
        <pc:spChg chg="mod">
          <ac:chgData name="Das, Gerarda" userId="dec061bf-56a5-47a0-b9f3-f749fe418ae6" providerId="ADAL" clId="{07ABAE78-42CB-4F5F-86C6-09ED37205619}" dt="2026-09-29T08:22:18.910" v="707" actId="115"/>
          <ac:spMkLst>
            <pc:docMk/>
            <pc:sldMk cId="1317878458" sldId="1532"/>
            <ac:spMk id="36" creationId="{ED5BF0AF-D4EF-223E-E08B-5CB0127C95F3}"/>
          </ac:spMkLst>
        </pc:spChg>
        <pc:picChg chg="del">
          <ac:chgData name="Das, Gerarda" userId="dec061bf-56a5-47a0-b9f3-f749fe418ae6" providerId="ADAL" clId="{07ABAE78-42CB-4F5F-86C6-09ED37205619}" dt="2026-09-29T08:21:27.321" v="609" actId="478"/>
          <ac:picMkLst>
            <pc:docMk/>
            <pc:sldMk cId="1317878458" sldId="1532"/>
            <ac:picMk id="8" creationId="{11DCCE11-8911-CB72-A302-644A2B9E256A}"/>
          </ac:picMkLst>
        </pc:picChg>
        <pc:picChg chg="add mod">
          <ac:chgData name="Das, Gerarda" userId="dec061bf-56a5-47a0-b9f3-f749fe418ae6" providerId="ADAL" clId="{07ABAE78-42CB-4F5F-86C6-09ED37205619}" dt="2026-09-29T08:21:39.542" v="613" actId="1076"/>
          <ac:picMkLst>
            <pc:docMk/>
            <pc:sldMk cId="1317878458" sldId="1532"/>
            <ac:picMk id="9" creationId="{7A93F7F7-9A50-18D1-0172-8667AC9594C6}"/>
          </ac:picMkLst>
        </pc:picChg>
        <pc:picChg chg="del">
          <ac:chgData name="Das, Gerarda" userId="dec061bf-56a5-47a0-b9f3-f749fe418ae6" providerId="ADAL" clId="{07ABAE78-42CB-4F5F-86C6-09ED37205619}" dt="2026-09-29T08:21:28.022" v="610" actId="478"/>
          <ac:picMkLst>
            <pc:docMk/>
            <pc:sldMk cId="1317878458" sldId="1532"/>
            <ac:picMk id="18" creationId="{EAF7D918-D007-32EE-EB6B-8DE2AFAF802A}"/>
          </ac:picMkLst>
        </pc:picChg>
      </pc:sldChg>
      <pc:sldChg chg="addSp delSp modSp add mod">
        <pc:chgData name="Das, Gerarda" userId="dec061bf-56a5-47a0-b9f3-f749fe418ae6" providerId="ADAL" clId="{07ABAE78-42CB-4F5F-86C6-09ED37205619}" dt="2026-09-29T08:46:25.913" v="1749" actId="478"/>
        <pc:sldMkLst>
          <pc:docMk/>
          <pc:sldMk cId="257369091" sldId="1534"/>
        </pc:sldMkLst>
        <pc:spChg chg="mod">
          <ac:chgData name="Das, Gerarda" userId="dec061bf-56a5-47a0-b9f3-f749fe418ae6" providerId="ADAL" clId="{07ABAE78-42CB-4F5F-86C6-09ED37205619}" dt="2026-09-29T08:46:17.953" v="1745" actId="115"/>
          <ac:spMkLst>
            <pc:docMk/>
            <pc:sldMk cId="257369091" sldId="1534"/>
            <ac:spMk id="4" creationId="{23AB8294-8B94-CE0B-5B4D-992ED4AD36C5}"/>
          </ac:spMkLst>
        </pc:spChg>
        <pc:spChg chg="del mod">
          <ac:chgData name="Das, Gerarda" userId="dec061bf-56a5-47a0-b9f3-f749fe418ae6" providerId="ADAL" clId="{07ABAE78-42CB-4F5F-86C6-09ED37205619}" dt="2026-09-29T08:46:22.232" v="1747" actId="478"/>
          <ac:spMkLst>
            <pc:docMk/>
            <pc:sldMk cId="257369091" sldId="1534"/>
            <ac:spMk id="9" creationId="{8DCCC6C2-74C2-969A-AA5F-351E625426CB}"/>
          </ac:spMkLst>
        </pc:spChg>
        <pc:spChg chg="del mod">
          <ac:chgData name="Das, Gerarda" userId="dec061bf-56a5-47a0-b9f3-f749fe418ae6" providerId="ADAL" clId="{07ABAE78-42CB-4F5F-86C6-09ED37205619}" dt="2026-09-29T08:46:25.913" v="1749" actId="478"/>
          <ac:spMkLst>
            <pc:docMk/>
            <pc:sldMk cId="257369091" sldId="1534"/>
            <ac:spMk id="11" creationId="{873D3300-18D3-3948-CE3C-854BD0CF4F7C}"/>
          </ac:spMkLst>
        </pc:spChg>
        <pc:spChg chg="mod">
          <ac:chgData name="Das, Gerarda" userId="dec061bf-56a5-47a0-b9f3-f749fe418ae6" providerId="ADAL" clId="{07ABAE78-42CB-4F5F-86C6-09ED37205619}" dt="2026-09-29T08:42:45.955" v="1606" actId="20577"/>
          <ac:spMkLst>
            <pc:docMk/>
            <pc:sldMk cId="257369091" sldId="1534"/>
            <ac:spMk id="12" creationId="{4AE070B5-EE40-4E77-9A27-F41CA09B9924}"/>
          </ac:spMkLst>
        </pc:spChg>
        <pc:spChg chg="mod">
          <ac:chgData name="Das, Gerarda" userId="dec061bf-56a5-47a0-b9f3-f749fe418ae6" providerId="ADAL" clId="{07ABAE78-42CB-4F5F-86C6-09ED37205619}" dt="2026-09-29T08:43:56.154" v="1643" actId="1076"/>
          <ac:spMkLst>
            <pc:docMk/>
            <pc:sldMk cId="257369091" sldId="1534"/>
            <ac:spMk id="13" creationId="{D149F90E-45D9-2D60-6614-96A63E64640C}"/>
          </ac:spMkLst>
        </pc:spChg>
        <pc:spChg chg="mod">
          <ac:chgData name="Das, Gerarda" userId="dec061bf-56a5-47a0-b9f3-f749fe418ae6" providerId="ADAL" clId="{07ABAE78-42CB-4F5F-86C6-09ED37205619}" dt="2026-09-29T08:43:44.778" v="1642" actId="1076"/>
          <ac:spMkLst>
            <pc:docMk/>
            <pc:sldMk cId="257369091" sldId="1534"/>
            <ac:spMk id="14" creationId="{8F9ABF02-6BB9-F9A7-F6B6-34C269C7A319}"/>
          </ac:spMkLst>
        </pc:spChg>
        <pc:spChg chg="mod">
          <ac:chgData name="Das, Gerarda" userId="dec061bf-56a5-47a0-b9f3-f749fe418ae6" providerId="ADAL" clId="{07ABAE78-42CB-4F5F-86C6-09ED37205619}" dt="2026-09-29T08:43:44.778" v="1642" actId="1076"/>
          <ac:spMkLst>
            <pc:docMk/>
            <pc:sldMk cId="257369091" sldId="1534"/>
            <ac:spMk id="15" creationId="{9DEAABE6-DF78-A5CD-A322-AF1387314C1D}"/>
          </ac:spMkLst>
        </pc:spChg>
        <pc:spChg chg="mod">
          <ac:chgData name="Das, Gerarda" userId="dec061bf-56a5-47a0-b9f3-f749fe418ae6" providerId="ADAL" clId="{07ABAE78-42CB-4F5F-86C6-09ED37205619}" dt="2026-09-29T08:43:44.778" v="1642" actId="1076"/>
          <ac:spMkLst>
            <pc:docMk/>
            <pc:sldMk cId="257369091" sldId="1534"/>
            <ac:spMk id="16" creationId="{A7D85F29-441B-239F-B3C1-D82825012DA3}"/>
          </ac:spMkLst>
        </pc:spChg>
        <pc:spChg chg="mod">
          <ac:chgData name="Das, Gerarda" userId="dec061bf-56a5-47a0-b9f3-f749fe418ae6" providerId="ADAL" clId="{07ABAE78-42CB-4F5F-86C6-09ED37205619}" dt="2026-09-29T08:43:44.778" v="1642" actId="1076"/>
          <ac:spMkLst>
            <pc:docMk/>
            <pc:sldMk cId="257369091" sldId="1534"/>
            <ac:spMk id="17" creationId="{02ED0FDE-F62B-E793-0BD6-313DC0CD372A}"/>
          </ac:spMkLst>
        </pc:spChg>
        <pc:spChg chg="mod">
          <ac:chgData name="Das, Gerarda" userId="dec061bf-56a5-47a0-b9f3-f749fe418ae6" providerId="ADAL" clId="{07ABAE78-42CB-4F5F-86C6-09ED37205619}" dt="2026-09-29T08:43:56.154" v="1643" actId="1076"/>
          <ac:spMkLst>
            <pc:docMk/>
            <pc:sldMk cId="257369091" sldId="1534"/>
            <ac:spMk id="18" creationId="{06808D65-74F7-3CDC-84F6-5D207890255A}"/>
          </ac:spMkLst>
        </pc:spChg>
        <pc:spChg chg="add del mod">
          <ac:chgData name="Das, Gerarda" userId="dec061bf-56a5-47a0-b9f3-f749fe418ae6" providerId="ADAL" clId="{07ABAE78-42CB-4F5F-86C6-09ED37205619}" dt="2026-09-29T08:43:05.308" v="1634" actId="478"/>
          <ac:spMkLst>
            <pc:docMk/>
            <pc:sldMk cId="257369091" sldId="1534"/>
            <ac:spMk id="29" creationId="{59FB3AA7-4EAE-B227-D09C-8C22E09B1151}"/>
          </ac:spMkLst>
        </pc:spChg>
        <pc:spChg chg="add del mod">
          <ac:chgData name="Das, Gerarda" userId="dec061bf-56a5-47a0-b9f3-f749fe418ae6" providerId="ADAL" clId="{07ABAE78-42CB-4F5F-86C6-09ED37205619}" dt="2026-09-29T08:43:05.308" v="1634" actId="478"/>
          <ac:spMkLst>
            <pc:docMk/>
            <pc:sldMk cId="257369091" sldId="1534"/>
            <ac:spMk id="32" creationId="{0215C91D-3629-D547-1D4C-30139844E341}"/>
          </ac:spMkLst>
        </pc:spChg>
        <pc:spChg chg="add mod">
          <ac:chgData name="Das, Gerarda" userId="dec061bf-56a5-47a0-b9f3-f749fe418ae6" providerId="ADAL" clId="{07ABAE78-42CB-4F5F-86C6-09ED37205619}" dt="2026-09-29T08:43:15.589" v="1637" actId="14100"/>
          <ac:spMkLst>
            <pc:docMk/>
            <pc:sldMk cId="257369091" sldId="1534"/>
            <ac:spMk id="34" creationId="{28A411BB-2826-FDDF-F925-F4681A13F2BF}"/>
          </ac:spMkLst>
        </pc:spChg>
        <pc:spChg chg="add mod">
          <ac:chgData name="Das, Gerarda" userId="dec061bf-56a5-47a0-b9f3-f749fe418ae6" providerId="ADAL" clId="{07ABAE78-42CB-4F5F-86C6-09ED37205619}" dt="2026-09-29T08:42:51.084" v="1614" actId="20577"/>
          <ac:spMkLst>
            <pc:docMk/>
            <pc:sldMk cId="257369091" sldId="1534"/>
            <ac:spMk id="36" creationId="{04C0E296-8DE9-522E-F23A-FD299379301E}"/>
          </ac:spMkLst>
        </pc:spChg>
        <pc:spChg chg="add del mod">
          <ac:chgData name="Das, Gerarda" userId="dec061bf-56a5-47a0-b9f3-f749fe418ae6" providerId="ADAL" clId="{07ABAE78-42CB-4F5F-86C6-09ED37205619}" dt="2026-09-29T08:43:20.197" v="1639" actId="478"/>
          <ac:spMkLst>
            <pc:docMk/>
            <pc:sldMk cId="257369091" sldId="1534"/>
            <ac:spMk id="38" creationId="{3A87797F-DC7D-DA07-7C56-8493EE7B2487}"/>
          </ac:spMkLst>
        </pc:spChg>
        <pc:spChg chg="add del mod">
          <ac:chgData name="Das, Gerarda" userId="dec061bf-56a5-47a0-b9f3-f749fe418ae6" providerId="ADAL" clId="{07ABAE78-42CB-4F5F-86C6-09ED37205619}" dt="2026-09-29T08:43:19.812" v="1638" actId="478"/>
          <ac:spMkLst>
            <pc:docMk/>
            <pc:sldMk cId="257369091" sldId="1534"/>
            <ac:spMk id="40" creationId="{F909E389-D333-1939-EF0B-6C3C862BF032}"/>
          </ac:spMkLst>
        </pc:spChg>
        <pc:spChg chg="add mod">
          <ac:chgData name="Das, Gerarda" userId="dec061bf-56a5-47a0-b9f3-f749fe418ae6" providerId="ADAL" clId="{07ABAE78-42CB-4F5F-86C6-09ED37205619}" dt="2026-09-29T08:44:10.477" v="1646" actId="1076"/>
          <ac:spMkLst>
            <pc:docMk/>
            <pc:sldMk cId="257369091" sldId="1534"/>
            <ac:spMk id="42" creationId="{7806DF99-340D-3C09-A349-14A172E33771}"/>
          </ac:spMkLst>
        </pc:spChg>
        <pc:spChg chg="add mod">
          <ac:chgData name="Das, Gerarda" userId="dec061bf-56a5-47a0-b9f3-f749fe418ae6" providerId="ADAL" clId="{07ABAE78-42CB-4F5F-86C6-09ED37205619}" dt="2026-09-29T08:44:10.477" v="1646" actId="1076"/>
          <ac:spMkLst>
            <pc:docMk/>
            <pc:sldMk cId="257369091" sldId="1534"/>
            <ac:spMk id="44" creationId="{B28BCD3A-BEEA-3FE1-188F-241F68CAB7AD}"/>
          </ac:spMkLst>
        </pc:spChg>
        <pc:spChg chg="add del">
          <ac:chgData name="Das, Gerarda" userId="dec061bf-56a5-47a0-b9f3-f749fe418ae6" providerId="ADAL" clId="{07ABAE78-42CB-4F5F-86C6-09ED37205619}" dt="2026-09-29T08:45:15.342" v="1649" actId="478"/>
          <ac:spMkLst>
            <pc:docMk/>
            <pc:sldMk cId="257369091" sldId="1534"/>
            <ac:spMk id="48" creationId="{D14E7253-8C4E-9009-0305-F84FB0DB7E98}"/>
          </ac:spMkLst>
        </pc:spChg>
        <pc:spChg chg="add del">
          <ac:chgData name="Das, Gerarda" userId="dec061bf-56a5-47a0-b9f3-f749fe418ae6" providerId="ADAL" clId="{07ABAE78-42CB-4F5F-86C6-09ED37205619}" dt="2026-09-29T08:45:15.342" v="1649" actId="478"/>
          <ac:spMkLst>
            <pc:docMk/>
            <pc:sldMk cId="257369091" sldId="1534"/>
            <ac:spMk id="50" creationId="{BF2E3B70-2744-B6BB-B60A-E1521AFD14F3}"/>
          </ac:spMkLst>
        </pc:spChg>
        <pc:picChg chg="add del mod modCrop">
          <ac:chgData name="Das, Gerarda" userId="dec061bf-56a5-47a0-b9f3-f749fe418ae6" providerId="ADAL" clId="{07ABAE78-42CB-4F5F-86C6-09ED37205619}" dt="2026-09-29T08:42:37.793" v="1599" actId="478"/>
          <ac:picMkLst>
            <pc:docMk/>
            <pc:sldMk cId="257369091" sldId="1534"/>
            <ac:picMk id="10" creationId="{36059718-96BB-45C4-4236-1CD42ED7975F}"/>
          </ac:picMkLst>
        </pc:picChg>
        <pc:picChg chg="add mod modCrop">
          <ac:chgData name="Das, Gerarda" userId="dec061bf-56a5-47a0-b9f3-f749fe418ae6" providerId="ADAL" clId="{07ABAE78-42CB-4F5F-86C6-09ED37205619}" dt="2026-09-29T08:43:23.525" v="1640" actId="1076"/>
          <ac:picMkLst>
            <pc:docMk/>
            <pc:sldMk cId="257369091" sldId="1534"/>
            <ac:picMk id="24" creationId="{BE191088-A1C5-464F-F322-ACFF9A52FA0C}"/>
          </ac:picMkLst>
        </pc:picChg>
        <pc:picChg chg="add mod modCrop">
          <ac:chgData name="Das, Gerarda" userId="dec061bf-56a5-47a0-b9f3-f749fe418ae6" providerId="ADAL" clId="{07ABAE78-42CB-4F5F-86C6-09ED37205619}" dt="2026-09-29T08:44:12.063" v="1647" actId="1076"/>
          <ac:picMkLst>
            <pc:docMk/>
            <pc:sldMk cId="257369091" sldId="1534"/>
            <ac:picMk id="26" creationId="{16C32051-F82C-4422-F799-CAA72D46E40A}"/>
          </ac:picMkLst>
        </pc:picChg>
        <pc:picChg chg="add mod">
          <ac:chgData name="Das, Gerarda" userId="dec061bf-56a5-47a0-b9f3-f749fe418ae6" providerId="ADAL" clId="{07ABAE78-42CB-4F5F-86C6-09ED37205619}" dt="2026-09-29T08:45:43.137" v="1653" actId="1076"/>
          <ac:picMkLst>
            <pc:docMk/>
            <pc:sldMk cId="257369091" sldId="1534"/>
            <ac:picMk id="52" creationId="{5A622888-F6A6-0861-5A8C-BE000BC6F164}"/>
          </ac:picMkLst>
        </pc:picChg>
        <pc:cxnChg chg="mod">
          <ac:chgData name="Das, Gerarda" userId="dec061bf-56a5-47a0-b9f3-f749fe418ae6" providerId="ADAL" clId="{07ABAE78-42CB-4F5F-86C6-09ED37205619}" dt="2026-09-29T08:43:56.154" v="1643" actId="1076"/>
          <ac:cxnSpMkLst>
            <pc:docMk/>
            <pc:sldMk cId="257369091" sldId="1534"/>
            <ac:cxnSpMk id="22" creationId="{942E7193-9D20-B62D-F525-2335A29815B9}"/>
          </ac:cxnSpMkLst>
        </pc:cxnChg>
        <pc:cxnChg chg="mod">
          <ac:chgData name="Das, Gerarda" userId="dec061bf-56a5-47a0-b9f3-f749fe418ae6" providerId="ADAL" clId="{07ABAE78-42CB-4F5F-86C6-09ED37205619}" dt="2026-09-29T08:43:44.778" v="1642" actId="1076"/>
          <ac:cxnSpMkLst>
            <pc:docMk/>
            <pc:sldMk cId="257369091" sldId="1534"/>
            <ac:cxnSpMk id="23" creationId="{C42FE178-6CF1-8A92-6DF1-98DD5A734F37}"/>
          </ac:cxnSpMkLst>
        </pc:cxnChg>
        <pc:cxnChg chg="mod">
          <ac:chgData name="Das, Gerarda" userId="dec061bf-56a5-47a0-b9f3-f749fe418ae6" providerId="ADAL" clId="{07ABAE78-42CB-4F5F-86C6-09ED37205619}" dt="2026-09-29T08:44:05.002" v="1645" actId="14100"/>
          <ac:cxnSpMkLst>
            <pc:docMk/>
            <pc:sldMk cId="257369091" sldId="1534"/>
            <ac:cxnSpMk id="27" creationId="{B9D1B33D-246B-11F8-DB71-3B836CA6841E}"/>
          </ac:cxnSpMkLst>
        </pc:cxnChg>
        <pc:cxnChg chg="mod">
          <ac:chgData name="Das, Gerarda" userId="dec061bf-56a5-47a0-b9f3-f749fe418ae6" providerId="ADAL" clId="{07ABAE78-42CB-4F5F-86C6-09ED37205619}" dt="2026-09-29T08:44:00.772" v="1644" actId="14100"/>
          <ac:cxnSpMkLst>
            <pc:docMk/>
            <pc:sldMk cId="257369091" sldId="1534"/>
            <ac:cxnSpMk id="31" creationId="{A617145C-4B9E-C5B7-BF3F-1320B33F3470}"/>
          </ac:cxnSpMkLst>
        </pc:cxnChg>
      </pc:sldChg>
      <pc:sldChg chg="addSp modSp mod">
        <pc:chgData name="Das, Gerarda" userId="dec061bf-56a5-47a0-b9f3-f749fe418ae6" providerId="ADAL" clId="{07ABAE78-42CB-4F5F-86C6-09ED37205619}" dt="2026-09-29T09:14:02.637" v="2732" actId="20577"/>
        <pc:sldMkLst>
          <pc:docMk/>
          <pc:sldMk cId="923246867" sldId="1537"/>
        </pc:sldMkLst>
        <pc:spChg chg="add mod">
          <ac:chgData name="Das, Gerarda" userId="dec061bf-56a5-47a0-b9f3-f749fe418ae6" providerId="ADAL" clId="{07ABAE78-42CB-4F5F-86C6-09ED37205619}" dt="2026-09-29T09:14:02.637" v="2732" actId="20577"/>
          <ac:spMkLst>
            <pc:docMk/>
            <pc:sldMk cId="923246867" sldId="1537"/>
            <ac:spMk id="9" creationId="{F09FE762-7B83-62E1-CAB0-9ADCB4C573D6}"/>
          </ac:spMkLst>
        </pc:spChg>
      </pc:sldChg>
      <pc:sldChg chg="addSp delSp modSp add mod">
        <pc:chgData name="Das, Gerarda" userId="dec061bf-56a5-47a0-b9f3-f749fe418ae6" providerId="ADAL" clId="{07ABAE78-42CB-4F5F-86C6-09ED37205619}" dt="2026-09-29T09:31:15.500" v="3256" actId="14100"/>
        <pc:sldMkLst>
          <pc:docMk/>
          <pc:sldMk cId="1960996071" sldId="1538"/>
        </pc:sldMkLst>
        <pc:spChg chg="mod">
          <ac:chgData name="Das, Gerarda" userId="dec061bf-56a5-47a0-b9f3-f749fe418ae6" providerId="ADAL" clId="{07ABAE78-42CB-4F5F-86C6-09ED37205619}" dt="2026-09-29T09:30:32.466" v="3250" actId="14100"/>
          <ac:spMkLst>
            <pc:docMk/>
            <pc:sldMk cId="1960996071" sldId="1538"/>
            <ac:spMk id="4" creationId="{D7DBA3D6-7107-76DA-5575-610E2D7F37A9}"/>
          </ac:spMkLst>
        </pc:spChg>
        <pc:spChg chg="del mod">
          <ac:chgData name="Das, Gerarda" userId="dec061bf-56a5-47a0-b9f3-f749fe418ae6" providerId="ADAL" clId="{07ABAE78-42CB-4F5F-86C6-09ED37205619}" dt="2026-09-29T09:25:27.547" v="3092" actId="478"/>
          <ac:spMkLst>
            <pc:docMk/>
            <pc:sldMk cId="1960996071" sldId="1538"/>
            <ac:spMk id="9" creationId="{5E269704-805E-5E74-A267-B403AA4DFFEE}"/>
          </ac:spMkLst>
        </pc:spChg>
        <pc:spChg chg="del">
          <ac:chgData name="Das, Gerarda" userId="dec061bf-56a5-47a0-b9f3-f749fe418ae6" providerId="ADAL" clId="{07ABAE78-42CB-4F5F-86C6-09ED37205619}" dt="2026-09-29T09:15:23.034" v="2791" actId="478"/>
          <ac:spMkLst>
            <pc:docMk/>
            <pc:sldMk cId="1960996071" sldId="1538"/>
            <ac:spMk id="12" creationId="{5E4DE8BE-850C-4A1E-3AB3-DF53634E0044}"/>
          </ac:spMkLst>
        </pc:spChg>
        <pc:spChg chg="del">
          <ac:chgData name="Das, Gerarda" userId="dec061bf-56a5-47a0-b9f3-f749fe418ae6" providerId="ADAL" clId="{07ABAE78-42CB-4F5F-86C6-09ED37205619}" dt="2026-09-29T09:15:22.125" v="2789" actId="478"/>
          <ac:spMkLst>
            <pc:docMk/>
            <pc:sldMk cId="1960996071" sldId="1538"/>
            <ac:spMk id="13" creationId="{6459F9C6-BA2D-B101-80B7-066311FC8BA5}"/>
          </ac:spMkLst>
        </pc:spChg>
        <pc:spChg chg="mod">
          <ac:chgData name="Das, Gerarda" userId="dec061bf-56a5-47a0-b9f3-f749fe418ae6" providerId="ADAL" clId="{07ABAE78-42CB-4F5F-86C6-09ED37205619}" dt="2026-09-29T09:16:33.533" v="2871" actId="14100"/>
          <ac:spMkLst>
            <pc:docMk/>
            <pc:sldMk cId="1960996071" sldId="1538"/>
            <ac:spMk id="14" creationId="{CAB5F68C-EFCE-CBD7-06FE-B740FF2AD312}"/>
          </ac:spMkLst>
        </pc:spChg>
        <pc:spChg chg="mod">
          <ac:chgData name="Das, Gerarda" userId="dec061bf-56a5-47a0-b9f3-f749fe418ae6" providerId="ADAL" clId="{07ABAE78-42CB-4F5F-86C6-09ED37205619}" dt="2026-09-29T09:16:30.588" v="2870" actId="14100"/>
          <ac:spMkLst>
            <pc:docMk/>
            <pc:sldMk cId="1960996071" sldId="1538"/>
            <ac:spMk id="15" creationId="{BE456862-0B1F-35F9-67C7-5909CE0D09EA}"/>
          </ac:spMkLst>
        </pc:spChg>
        <pc:spChg chg="add mod">
          <ac:chgData name="Das, Gerarda" userId="dec061bf-56a5-47a0-b9f3-f749fe418ae6" providerId="ADAL" clId="{07ABAE78-42CB-4F5F-86C6-09ED37205619}" dt="2026-09-29T09:30:17.575" v="3249" actId="1036"/>
          <ac:spMkLst>
            <pc:docMk/>
            <pc:sldMk cId="1960996071" sldId="1538"/>
            <ac:spMk id="16" creationId="{2D8DD9D6-6AD8-5DE6-DB53-645C41B10C67}"/>
          </ac:spMkLst>
        </pc:spChg>
        <pc:spChg chg="del">
          <ac:chgData name="Das, Gerarda" userId="dec061bf-56a5-47a0-b9f3-f749fe418ae6" providerId="ADAL" clId="{07ABAE78-42CB-4F5F-86C6-09ED37205619}" dt="2026-09-29T09:15:22.526" v="2790" actId="478"/>
          <ac:spMkLst>
            <pc:docMk/>
            <pc:sldMk cId="1960996071" sldId="1538"/>
            <ac:spMk id="18" creationId="{0C268159-8D3A-22DB-1E52-239927240186}"/>
          </ac:spMkLst>
        </pc:spChg>
        <pc:spChg chg="del">
          <ac:chgData name="Das, Gerarda" userId="dec061bf-56a5-47a0-b9f3-f749fe418ae6" providerId="ADAL" clId="{07ABAE78-42CB-4F5F-86C6-09ED37205619}" dt="2026-09-29T09:15:23.566" v="2792" actId="478"/>
          <ac:spMkLst>
            <pc:docMk/>
            <pc:sldMk cId="1960996071" sldId="1538"/>
            <ac:spMk id="19" creationId="{822D6E27-09A8-BC8E-6789-3F959C2D65BA}"/>
          </ac:spMkLst>
        </pc:spChg>
        <pc:spChg chg="add mod">
          <ac:chgData name="Das, Gerarda" userId="dec061bf-56a5-47a0-b9f3-f749fe418ae6" providerId="ADAL" clId="{07ABAE78-42CB-4F5F-86C6-09ED37205619}" dt="2026-09-29T09:30:17.575" v="3249" actId="1036"/>
          <ac:spMkLst>
            <pc:docMk/>
            <pc:sldMk cId="1960996071" sldId="1538"/>
            <ac:spMk id="24" creationId="{FD72BE9C-3F42-9CF4-6DB9-62B77FBDE5B7}"/>
          </ac:spMkLst>
        </pc:spChg>
        <pc:spChg chg="add mod">
          <ac:chgData name="Das, Gerarda" userId="dec061bf-56a5-47a0-b9f3-f749fe418ae6" providerId="ADAL" clId="{07ABAE78-42CB-4F5F-86C6-09ED37205619}" dt="2026-09-29T09:30:17.575" v="3249" actId="1036"/>
          <ac:spMkLst>
            <pc:docMk/>
            <pc:sldMk cId="1960996071" sldId="1538"/>
            <ac:spMk id="26" creationId="{7296F53C-4445-3EF5-30E9-3B8841909A31}"/>
          </ac:spMkLst>
        </pc:spChg>
        <pc:spChg chg="add mod">
          <ac:chgData name="Das, Gerarda" userId="dec061bf-56a5-47a0-b9f3-f749fe418ae6" providerId="ADAL" clId="{07ABAE78-42CB-4F5F-86C6-09ED37205619}" dt="2026-09-29T09:30:17.575" v="3249" actId="1036"/>
          <ac:spMkLst>
            <pc:docMk/>
            <pc:sldMk cId="1960996071" sldId="1538"/>
            <ac:spMk id="29" creationId="{DB809772-7112-F3FD-2348-484128B0E26A}"/>
          </ac:spMkLst>
        </pc:spChg>
        <pc:spChg chg="del">
          <ac:chgData name="Das, Gerarda" userId="dec061bf-56a5-47a0-b9f3-f749fe418ae6" providerId="ADAL" clId="{07ABAE78-42CB-4F5F-86C6-09ED37205619}" dt="2026-09-29T09:14:23.439" v="2738" actId="478"/>
          <ac:spMkLst>
            <pc:docMk/>
            <pc:sldMk cId="1960996071" sldId="1538"/>
            <ac:spMk id="32" creationId="{07B44CFC-2D51-C3B9-2E87-28AB22ACEB18}"/>
          </ac:spMkLst>
        </pc:spChg>
        <pc:spChg chg="add mod">
          <ac:chgData name="Das, Gerarda" userId="dec061bf-56a5-47a0-b9f3-f749fe418ae6" providerId="ADAL" clId="{07ABAE78-42CB-4F5F-86C6-09ED37205619}" dt="2026-09-29T09:30:17.575" v="3249" actId="1036"/>
          <ac:spMkLst>
            <pc:docMk/>
            <pc:sldMk cId="1960996071" sldId="1538"/>
            <ac:spMk id="33" creationId="{710C271C-8C1B-198D-A624-4B2A8A37D6B1}"/>
          </ac:spMkLst>
        </pc:spChg>
        <pc:spChg chg="mod">
          <ac:chgData name="Das, Gerarda" userId="dec061bf-56a5-47a0-b9f3-f749fe418ae6" providerId="ADAL" clId="{07ABAE78-42CB-4F5F-86C6-09ED37205619}" dt="2026-09-29T09:27:25.749" v="3107" actId="1076"/>
          <ac:spMkLst>
            <pc:docMk/>
            <pc:sldMk cId="1960996071" sldId="1538"/>
            <ac:spMk id="34" creationId="{1E4C4B5E-E212-E4DD-A60C-5E96EFD79B35}"/>
          </ac:spMkLst>
        </pc:spChg>
        <pc:spChg chg="mod">
          <ac:chgData name="Das, Gerarda" userId="dec061bf-56a5-47a0-b9f3-f749fe418ae6" providerId="ADAL" clId="{07ABAE78-42CB-4F5F-86C6-09ED37205619}" dt="2026-09-29T09:27:25.749" v="3107" actId="1076"/>
          <ac:spMkLst>
            <pc:docMk/>
            <pc:sldMk cId="1960996071" sldId="1538"/>
            <ac:spMk id="36" creationId="{1E8C066D-9183-DF88-B7FF-7A4733AFF6B3}"/>
          </ac:spMkLst>
        </pc:spChg>
        <pc:spChg chg="add mod">
          <ac:chgData name="Das, Gerarda" userId="dec061bf-56a5-47a0-b9f3-f749fe418ae6" providerId="ADAL" clId="{07ABAE78-42CB-4F5F-86C6-09ED37205619}" dt="2026-09-29T09:18:37.600" v="2903" actId="1076"/>
          <ac:spMkLst>
            <pc:docMk/>
            <pc:sldMk cId="1960996071" sldId="1538"/>
            <ac:spMk id="37" creationId="{3C92F061-E7DB-BA90-CBE6-51AD46B397E7}"/>
          </ac:spMkLst>
        </pc:spChg>
        <pc:spChg chg="add mod">
          <ac:chgData name="Das, Gerarda" userId="dec061bf-56a5-47a0-b9f3-f749fe418ae6" providerId="ADAL" clId="{07ABAE78-42CB-4F5F-86C6-09ED37205619}" dt="2026-09-29T09:17:24.270" v="2888" actId="1076"/>
          <ac:spMkLst>
            <pc:docMk/>
            <pc:sldMk cId="1960996071" sldId="1538"/>
            <ac:spMk id="41" creationId="{C66EF6AA-F35D-4A55-EE4A-BCEB29B8FA45}"/>
          </ac:spMkLst>
        </pc:spChg>
        <pc:spChg chg="add mod">
          <ac:chgData name="Das, Gerarda" userId="dec061bf-56a5-47a0-b9f3-f749fe418ae6" providerId="ADAL" clId="{07ABAE78-42CB-4F5F-86C6-09ED37205619}" dt="2026-09-29T09:30:17.575" v="3249" actId="1036"/>
          <ac:spMkLst>
            <pc:docMk/>
            <pc:sldMk cId="1960996071" sldId="1538"/>
            <ac:spMk id="44" creationId="{9791B3FE-7159-21E9-0930-EC59E6D9C228}"/>
          </ac:spMkLst>
        </pc:spChg>
        <pc:spChg chg="del">
          <ac:chgData name="Das, Gerarda" userId="dec061bf-56a5-47a0-b9f3-f749fe418ae6" providerId="ADAL" clId="{07ABAE78-42CB-4F5F-86C6-09ED37205619}" dt="2026-09-29T09:14:21.834" v="2735" actId="478"/>
          <ac:spMkLst>
            <pc:docMk/>
            <pc:sldMk cId="1960996071" sldId="1538"/>
            <ac:spMk id="45" creationId="{1FB0E3A4-2D9F-2A8E-BCAB-A623067F9650}"/>
          </ac:spMkLst>
        </pc:spChg>
        <pc:spChg chg="del">
          <ac:chgData name="Das, Gerarda" userId="dec061bf-56a5-47a0-b9f3-f749fe418ae6" providerId="ADAL" clId="{07ABAE78-42CB-4F5F-86C6-09ED37205619}" dt="2026-09-29T09:14:23.038" v="2737" actId="478"/>
          <ac:spMkLst>
            <pc:docMk/>
            <pc:sldMk cId="1960996071" sldId="1538"/>
            <ac:spMk id="47" creationId="{BA8DC91C-810E-4C11-9BE3-1E3ADF8D9FC0}"/>
          </ac:spMkLst>
        </pc:spChg>
        <pc:spChg chg="del">
          <ac:chgData name="Das, Gerarda" userId="dec061bf-56a5-47a0-b9f3-f749fe418ae6" providerId="ADAL" clId="{07ABAE78-42CB-4F5F-86C6-09ED37205619}" dt="2026-09-29T09:14:26.061" v="2743" actId="478"/>
          <ac:spMkLst>
            <pc:docMk/>
            <pc:sldMk cId="1960996071" sldId="1538"/>
            <ac:spMk id="49" creationId="{DFC53A1A-291C-3B25-0BD2-3DB957E87DA0}"/>
          </ac:spMkLst>
        </pc:spChg>
        <pc:spChg chg="del">
          <ac:chgData name="Das, Gerarda" userId="dec061bf-56a5-47a0-b9f3-f749fe418ae6" providerId="ADAL" clId="{07ABAE78-42CB-4F5F-86C6-09ED37205619}" dt="2026-09-29T09:14:24.780" v="2740" actId="478"/>
          <ac:spMkLst>
            <pc:docMk/>
            <pc:sldMk cId="1960996071" sldId="1538"/>
            <ac:spMk id="51" creationId="{E6B1F13D-3CAC-E08A-908F-5833B6EB2E7A}"/>
          </ac:spMkLst>
        </pc:spChg>
        <pc:spChg chg="add mod">
          <ac:chgData name="Das, Gerarda" userId="dec061bf-56a5-47a0-b9f3-f749fe418ae6" providerId="ADAL" clId="{07ABAE78-42CB-4F5F-86C6-09ED37205619}" dt="2026-09-29T09:26:08.119" v="3098" actId="1076"/>
          <ac:spMkLst>
            <pc:docMk/>
            <pc:sldMk cId="1960996071" sldId="1538"/>
            <ac:spMk id="52" creationId="{834B9940-9BAF-399D-1B10-2661E5D551CA}"/>
          </ac:spMkLst>
        </pc:spChg>
        <pc:spChg chg="del">
          <ac:chgData name="Das, Gerarda" userId="dec061bf-56a5-47a0-b9f3-f749fe418ae6" providerId="ADAL" clId="{07ABAE78-42CB-4F5F-86C6-09ED37205619}" dt="2026-09-29T09:14:25.613" v="2742" actId="478"/>
          <ac:spMkLst>
            <pc:docMk/>
            <pc:sldMk cId="1960996071" sldId="1538"/>
            <ac:spMk id="54" creationId="{9620C3A4-3EE4-E13A-D655-493A015526BB}"/>
          </ac:spMkLst>
        </pc:spChg>
        <pc:spChg chg="add mod">
          <ac:chgData name="Das, Gerarda" userId="dec061bf-56a5-47a0-b9f3-f749fe418ae6" providerId="ADAL" clId="{07ABAE78-42CB-4F5F-86C6-09ED37205619}" dt="2026-09-29T09:30:17.575" v="3249" actId="1036"/>
          <ac:spMkLst>
            <pc:docMk/>
            <pc:sldMk cId="1960996071" sldId="1538"/>
            <ac:spMk id="55" creationId="{C1EC507A-2B73-1CB6-B068-703DF5F59FCA}"/>
          </ac:spMkLst>
        </pc:spChg>
        <pc:spChg chg="del">
          <ac:chgData name="Das, Gerarda" userId="dec061bf-56a5-47a0-b9f3-f749fe418ae6" providerId="ADAL" clId="{07ABAE78-42CB-4F5F-86C6-09ED37205619}" dt="2026-09-29T09:14:25.243" v="2741" actId="478"/>
          <ac:spMkLst>
            <pc:docMk/>
            <pc:sldMk cId="1960996071" sldId="1538"/>
            <ac:spMk id="56" creationId="{AD6BAA8E-DC47-3975-316D-5A2B27764555}"/>
          </ac:spMkLst>
        </pc:spChg>
        <pc:spChg chg="mod">
          <ac:chgData name="Das, Gerarda" userId="dec061bf-56a5-47a0-b9f3-f749fe418ae6" providerId="ADAL" clId="{07ABAE78-42CB-4F5F-86C6-09ED37205619}" dt="2026-09-29T09:29:30.381" v="3244" actId="20577"/>
          <ac:spMkLst>
            <pc:docMk/>
            <pc:sldMk cId="1960996071" sldId="1538"/>
            <ac:spMk id="57" creationId="{2CC5B10D-45CC-662C-52BC-6D570F31F147}"/>
          </ac:spMkLst>
        </pc:spChg>
        <pc:spChg chg="add mod">
          <ac:chgData name="Das, Gerarda" userId="dec061bf-56a5-47a0-b9f3-f749fe418ae6" providerId="ADAL" clId="{07ABAE78-42CB-4F5F-86C6-09ED37205619}" dt="2026-09-29T09:26:13.509" v="3099" actId="1076"/>
          <ac:spMkLst>
            <pc:docMk/>
            <pc:sldMk cId="1960996071" sldId="1538"/>
            <ac:spMk id="59" creationId="{990BF9B8-9B13-2657-7204-3D5AE0435D13}"/>
          </ac:spMkLst>
        </pc:spChg>
        <pc:spChg chg="add mod">
          <ac:chgData name="Das, Gerarda" userId="dec061bf-56a5-47a0-b9f3-f749fe418ae6" providerId="ADAL" clId="{07ABAE78-42CB-4F5F-86C6-09ED37205619}" dt="2026-09-29T09:30:17.575" v="3249" actId="1036"/>
          <ac:spMkLst>
            <pc:docMk/>
            <pc:sldMk cId="1960996071" sldId="1538"/>
            <ac:spMk id="61" creationId="{FE55E686-8481-90EF-980D-1864058B6B66}"/>
          </ac:spMkLst>
        </pc:spChg>
        <pc:spChg chg="add del mod">
          <ac:chgData name="Das, Gerarda" userId="dec061bf-56a5-47a0-b9f3-f749fe418ae6" providerId="ADAL" clId="{07ABAE78-42CB-4F5F-86C6-09ED37205619}" dt="2026-09-29T09:20:51.783" v="2959" actId="478"/>
          <ac:spMkLst>
            <pc:docMk/>
            <pc:sldMk cId="1960996071" sldId="1538"/>
            <ac:spMk id="62" creationId="{F7F0BE8A-0264-953B-3AA8-44552F7AFE58}"/>
          </ac:spMkLst>
        </pc:spChg>
        <pc:spChg chg="add del mod">
          <ac:chgData name="Das, Gerarda" userId="dec061bf-56a5-47a0-b9f3-f749fe418ae6" providerId="ADAL" clId="{07ABAE78-42CB-4F5F-86C6-09ED37205619}" dt="2026-09-29T09:20:50.533" v="2958" actId="478"/>
          <ac:spMkLst>
            <pc:docMk/>
            <pc:sldMk cId="1960996071" sldId="1538"/>
            <ac:spMk id="64" creationId="{6833CF45-1D96-1D94-6427-E9D2E6BD92A8}"/>
          </ac:spMkLst>
        </pc:spChg>
        <pc:spChg chg="add del mod">
          <ac:chgData name="Das, Gerarda" userId="dec061bf-56a5-47a0-b9f3-f749fe418ae6" providerId="ADAL" clId="{07ABAE78-42CB-4F5F-86C6-09ED37205619}" dt="2026-09-29T09:22:27.605" v="2980" actId="478"/>
          <ac:spMkLst>
            <pc:docMk/>
            <pc:sldMk cId="1960996071" sldId="1538"/>
            <ac:spMk id="65" creationId="{F3678F8F-9BE6-DD1B-65C0-CD42D3396E34}"/>
          </ac:spMkLst>
        </pc:spChg>
        <pc:spChg chg="add del mod">
          <ac:chgData name="Das, Gerarda" userId="dec061bf-56a5-47a0-b9f3-f749fe418ae6" providerId="ADAL" clId="{07ABAE78-42CB-4F5F-86C6-09ED37205619}" dt="2026-09-29T09:21:45.015" v="2970" actId="478"/>
          <ac:spMkLst>
            <pc:docMk/>
            <pc:sldMk cId="1960996071" sldId="1538"/>
            <ac:spMk id="67" creationId="{E10447B0-4620-1F43-14DE-3A23C5E4E73E}"/>
          </ac:spMkLst>
        </pc:spChg>
        <pc:spChg chg="add del mod">
          <ac:chgData name="Das, Gerarda" userId="dec061bf-56a5-47a0-b9f3-f749fe418ae6" providerId="ADAL" clId="{07ABAE78-42CB-4F5F-86C6-09ED37205619}" dt="2026-09-29T09:22:26.619" v="2979" actId="478"/>
          <ac:spMkLst>
            <pc:docMk/>
            <pc:sldMk cId="1960996071" sldId="1538"/>
            <ac:spMk id="68" creationId="{13A877E1-F2B9-079A-1D52-EAA1528608BC}"/>
          </ac:spMkLst>
        </pc:spChg>
        <pc:spChg chg="add mod">
          <ac:chgData name="Das, Gerarda" userId="dec061bf-56a5-47a0-b9f3-f749fe418ae6" providerId="ADAL" clId="{07ABAE78-42CB-4F5F-86C6-09ED37205619}" dt="2026-09-29T09:30:17.575" v="3249" actId="1036"/>
          <ac:spMkLst>
            <pc:docMk/>
            <pc:sldMk cId="1960996071" sldId="1538"/>
            <ac:spMk id="69" creationId="{33F93A72-73E9-C3C3-A75D-A00FD0366C4F}"/>
          </ac:spMkLst>
        </pc:spChg>
        <pc:spChg chg="add mod">
          <ac:chgData name="Das, Gerarda" userId="dec061bf-56a5-47a0-b9f3-f749fe418ae6" providerId="ADAL" clId="{07ABAE78-42CB-4F5F-86C6-09ED37205619}" dt="2026-09-29T09:30:17.575" v="3249" actId="1036"/>
          <ac:spMkLst>
            <pc:docMk/>
            <pc:sldMk cId="1960996071" sldId="1538"/>
            <ac:spMk id="71" creationId="{CE46B2A8-F5DF-C797-5632-10AA97621971}"/>
          </ac:spMkLst>
        </pc:spChg>
        <pc:spChg chg="add mod">
          <ac:chgData name="Das, Gerarda" userId="dec061bf-56a5-47a0-b9f3-f749fe418ae6" providerId="ADAL" clId="{07ABAE78-42CB-4F5F-86C6-09ED37205619}" dt="2026-09-29T09:24:04.935" v="3008" actId="14100"/>
          <ac:spMkLst>
            <pc:docMk/>
            <pc:sldMk cId="1960996071" sldId="1538"/>
            <ac:spMk id="73" creationId="{72D15128-B1C3-22E9-DDCC-E5ED54A46956}"/>
          </ac:spMkLst>
        </pc:spChg>
        <pc:spChg chg="add mod">
          <ac:chgData name="Das, Gerarda" userId="dec061bf-56a5-47a0-b9f3-f749fe418ae6" providerId="ADAL" clId="{07ABAE78-42CB-4F5F-86C6-09ED37205619}" dt="2026-09-29T09:24:07.754" v="3009" actId="1076"/>
          <ac:spMkLst>
            <pc:docMk/>
            <pc:sldMk cId="1960996071" sldId="1538"/>
            <ac:spMk id="75" creationId="{A5B40FFE-B2C3-7429-2F11-E0B8B65F6134}"/>
          </ac:spMkLst>
        </pc:spChg>
        <pc:picChg chg="mod">
          <ac:chgData name="Das, Gerarda" userId="dec061bf-56a5-47a0-b9f3-f749fe418ae6" providerId="ADAL" clId="{07ABAE78-42CB-4F5F-86C6-09ED37205619}" dt="2026-09-29T09:29:50.138" v="3246" actId="1076"/>
          <ac:picMkLst>
            <pc:docMk/>
            <pc:sldMk cId="1960996071" sldId="1538"/>
            <ac:picMk id="11" creationId="{0125B0CC-AAB6-F39A-B05A-876C1CA201EC}"/>
          </ac:picMkLst>
        </pc:picChg>
        <pc:picChg chg="del">
          <ac:chgData name="Das, Gerarda" userId="dec061bf-56a5-47a0-b9f3-f749fe418ae6" providerId="ADAL" clId="{07ABAE78-42CB-4F5F-86C6-09ED37205619}" dt="2026-09-29T09:14:20.611" v="2734" actId="478"/>
          <ac:picMkLst>
            <pc:docMk/>
            <pc:sldMk cId="1960996071" sldId="1538"/>
            <ac:picMk id="38" creationId="{321EBB8D-7BD4-9162-6789-2DEA727A919F}"/>
          </ac:picMkLst>
        </pc:picChg>
        <pc:picChg chg="del">
          <ac:chgData name="Das, Gerarda" userId="dec061bf-56a5-47a0-b9f3-f749fe418ae6" providerId="ADAL" clId="{07ABAE78-42CB-4F5F-86C6-09ED37205619}" dt="2026-09-29T09:14:22.266" v="2736" actId="478"/>
          <ac:picMkLst>
            <pc:docMk/>
            <pc:sldMk cId="1960996071" sldId="1538"/>
            <ac:picMk id="40" creationId="{FD377D06-8C3A-7CCA-6C41-CABA3FEB893D}"/>
          </ac:picMkLst>
        </pc:picChg>
        <pc:picChg chg="del">
          <ac:chgData name="Das, Gerarda" userId="dec061bf-56a5-47a0-b9f3-f749fe418ae6" providerId="ADAL" clId="{07ABAE78-42CB-4F5F-86C6-09ED37205619}" dt="2026-09-29T09:14:23.878" v="2739" actId="478"/>
          <ac:picMkLst>
            <pc:docMk/>
            <pc:sldMk cId="1960996071" sldId="1538"/>
            <ac:picMk id="43" creationId="{40D3B370-719C-FC82-3090-6C1122A6BBFE}"/>
          </ac:picMkLst>
        </pc:picChg>
        <pc:cxnChg chg="mod">
          <ac:chgData name="Das, Gerarda" userId="dec061bf-56a5-47a0-b9f3-f749fe418ae6" providerId="ADAL" clId="{07ABAE78-42CB-4F5F-86C6-09ED37205619}" dt="2026-09-29T09:31:15.500" v="3256" actId="14100"/>
          <ac:cxnSpMkLst>
            <pc:docMk/>
            <pc:sldMk cId="1960996071" sldId="1538"/>
            <ac:cxnSpMk id="21" creationId="{AEBC6D46-FA51-137E-4951-7CBCBDEEF3FA}"/>
          </ac:cxnSpMkLst>
        </pc:cxnChg>
        <pc:cxnChg chg="del mod">
          <ac:chgData name="Das, Gerarda" userId="dec061bf-56a5-47a0-b9f3-f749fe418ae6" providerId="ADAL" clId="{07ABAE78-42CB-4F5F-86C6-09ED37205619}" dt="2026-09-29T09:25:00.641" v="3023" actId="478"/>
          <ac:cxnSpMkLst>
            <pc:docMk/>
            <pc:sldMk cId="1960996071" sldId="1538"/>
            <ac:cxnSpMk id="22" creationId="{B2985E21-1361-9A1F-D7EE-A62E7AEE4AAE}"/>
          </ac:cxnSpMkLst>
        </pc:cxnChg>
        <pc:cxnChg chg="mod">
          <ac:chgData name="Das, Gerarda" userId="dec061bf-56a5-47a0-b9f3-f749fe418ae6" providerId="ADAL" clId="{07ABAE78-42CB-4F5F-86C6-09ED37205619}" dt="2026-09-29T09:30:55.211" v="3255" actId="14100"/>
          <ac:cxnSpMkLst>
            <pc:docMk/>
            <pc:sldMk cId="1960996071" sldId="1538"/>
            <ac:cxnSpMk id="23" creationId="{46E04CA5-7795-8FA4-9A48-EADA998A8346}"/>
          </ac:cxnSpMkLst>
        </pc:cxnChg>
        <pc:cxnChg chg="mod">
          <ac:chgData name="Das, Gerarda" userId="dec061bf-56a5-47a0-b9f3-f749fe418ae6" providerId="ADAL" clId="{07ABAE78-42CB-4F5F-86C6-09ED37205619}" dt="2026-09-29T09:24:27.607" v="3013" actId="14100"/>
          <ac:cxnSpMkLst>
            <pc:docMk/>
            <pc:sldMk cId="1960996071" sldId="1538"/>
            <ac:cxnSpMk id="27" creationId="{55115646-5598-285D-3DE3-2928AF2687B6}"/>
          </ac:cxnSpMkLst>
        </pc:cxnChg>
        <pc:cxnChg chg="mod">
          <ac:chgData name="Das, Gerarda" userId="dec061bf-56a5-47a0-b9f3-f749fe418ae6" providerId="ADAL" clId="{07ABAE78-42CB-4F5F-86C6-09ED37205619}" dt="2026-09-29T09:17:38.255" v="2891" actId="1076"/>
          <ac:cxnSpMkLst>
            <pc:docMk/>
            <pc:sldMk cId="1960996071" sldId="1538"/>
            <ac:cxnSpMk id="31" creationId="{8F1A7AB9-4668-F945-17F2-BE92ECDE9D9C}"/>
          </ac:cxnSpMkLst>
        </pc:cxnChg>
        <pc:cxnChg chg="add mod">
          <ac:chgData name="Das, Gerarda" userId="dec061bf-56a5-47a0-b9f3-f749fe418ae6" providerId="ADAL" clId="{07ABAE78-42CB-4F5F-86C6-09ED37205619}" dt="2026-09-29T09:24:33.453" v="3015" actId="1076"/>
          <ac:cxnSpMkLst>
            <pc:docMk/>
            <pc:sldMk cId="1960996071" sldId="1538"/>
            <ac:cxnSpMk id="78" creationId="{B4E64870-49A0-7F34-F227-B6FD0761FBDB}"/>
          </ac:cxnSpMkLst>
        </pc:cxnChg>
        <pc:cxnChg chg="add mod">
          <ac:chgData name="Das, Gerarda" userId="dec061bf-56a5-47a0-b9f3-f749fe418ae6" providerId="ADAL" clId="{07ABAE78-42CB-4F5F-86C6-09ED37205619}" dt="2026-09-29T09:25:38.636" v="3094" actId="14100"/>
          <ac:cxnSpMkLst>
            <pc:docMk/>
            <pc:sldMk cId="1960996071" sldId="1538"/>
            <ac:cxnSpMk id="79" creationId="{CB08BDA5-2E60-D4C7-DC3D-245AF473390D}"/>
          </ac:cxnSpMkLst>
        </pc:cxnChg>
        <pc:cxnChg chg="add mod">
          <ac:chgData name="Das, Gerarda" userId="dec061bf-56a5-47a0-b9f3-f749fe418ae6" providerId="ADAL" clId="{07ABAE78-42CB-4F5F-86C6-09ED37205619}" dt="2026-09-29T09:25:35.286" v="3093" actId="14100"/>
          <ac:cxnSpMkLst>
            <pc:docMk/>
            <pc:sldMk cId="1960996071" sldId="1538"/>
            <ac:cxnSpMk id="80" creationId="{45B193BC-9C1D-2018-EF6D-521AB96BF9A3}"/>
          </ac:cxnSpMkLst>
        </pc:cxnChg>
        <pc:cxnChg chg="add mod">
          <ac:chgData name="Das, Gerarda" userId="dec061bf-56a5-47a0-b9f3-f749fe418ae6" providerId="ADAL" clId="{07ABAE78-42CB-4F5F-86C6-09ED37205619}" dt="2026-09-29T09:25:45.457" v="3095" actId="14100"/>
          <ac:cxnSpMkLst>
            <pc:docMk/>
            <pc:sldMk cId="1960996071" sldId="1538"/>
            <ac:cxnSpMk id="81" creationId="{8EDCADA5-49B5-BB80-27E6-D63B2005B564}"/>
          </ac:cxnSpMkLst>
        </pc:cxnChg>
        <pc:cxnChg chg="add mod">
          <ac:chgData name="Das, Gerarda" userId="dec061bf-56a5-47a0-b9f3-f749fe418ae6" providerId="ADAL" clId="{07ABAE78-42CB-4F5F-86C6-09ED37205619}" dt="2026-09-29T09:24:58.726" v="3022" actId="14100"/>
          <ac:cxnSpMkLst>
            <pc:docMk/>
            <pc:sldMk cId="1960996071" sldId="1538"/>
            <ac:cxnSpMk id="82" creationId="{FF4D649F-C14B-2E67-7986-29062702D38A}"/>
          </ac:cxnSpMkLst>
        </pc:cxnChg>
        <pc:cxnChg chg="add mod">
          <ac:chgData name="Das, Gerarda" userId="dec061bf-56a5-47a0-b9f3-f749fe418ae6" providerId="ADAL" clId="{07ABAE78-42CB-4F5F-86C6-09ED37205619}" dt="2026-09-29T09:24:58.726" v="3022" actId="14100"/>
          <ac:cxnSpMkLst>
            <pc:docMk/>
            <pc:sldMk cId="1960996071" sldId="1538"/>
            <ac:cxnSpMk id="83" creationId="{CC39675F-42B0-E91F-35D1-723423F7970E}"/>
          </ac:cxnSpMkLst>
        </pc:cxnChg>
      </pc:sldChg>
    </pc:docChg>
  </pc:docChgLst>
  <pc:docChgLst>
    <pc:chgData name="Duijf, Antoinette" userId="80426808-569e-4360-acb0-e5a6dc4b8ad2" providerId="ADAL" clId="{00582A34-8C2B-428E-B5DC-339D12EFD4B8}"/>
    <pc:docChg chg="undo custSel addSld delSld modSld modSection">
      <pc:chgData name="Duijf, Antoinette" userId="80426808-569e-4360-acb0-e5a6dc4b8ad2" providerId="ADAL" clId="{00582A34-8C2B-428E-B5DC-339D12EFD4B8}" dt="2026-09-29T09:30:16.020" v="1988" actId="20577"/>
      <pc:docMkLst>
        <pc:docMk/>
      </pc:docMkLst>
      <pc:sldChg chg="modSp mod">
        <pc:chgData name="Duijf, Antoinette" userId="80426808-569e-4360-acb0-e5a6dc4b8ad2" providerId="ADAL" clId="{00582A34-8C2B-428E-B5DC-339D12EFD4B8}" dt="2026-09-29T08:19:00.509" v="18" actId="20577"/>
        <pc:sldMkLst>
          <pc:docMk/>
          <pc:sldMk cId="2189114603" sldId="1437"/>
        </pc:sldMkLst>
        <pc:spChg chg="mod">
          <ac:chgData name="Duijf, Antoinette" userId="80426808-569e-4360-acb0-e5a6dc4b8ad2" providerId="ADAL" clId="{00582A34-8C2B-428E-B5DC-339D12EFD4B8}" dt="2026-09-29T08:19:00.509" v="18" actId="20577"/>
          <ac:spMkLst>
            <pc:docMk/>
            <pc:sldMk cId="2189114603" sldId="1437"/>
            <ac:spMk id="3" creationId="{00000000-0000-0000-0000-000000000000}"/>
          </ac:spMkLst>
        </pc:spChg>
      </pc:sldChg>
      <pc:sldChg chg="del">
        <pc:chgData name="Duijf, Antoinette" userId="80426808-569e-4360-acb0-e5a6dc4b8ad2" providerId="ADAL" clId="{00582A34-8C2B-428E-B5DC-339D12EFD4B8}" dt="2026-09-29T08:53:09.835" v="1026" actId="47"/>
        <pc:sldMkLst>
          <pc:docMk/>
          <pc:sldMk cId="3852907103" sldId="1460"/>
        </pc:sldMkLst>
      </pc:sldChg>
      <pc:sldChg chg="modNotesTx">
        <pc:chgData name="Duijf, Antoinette" userId="80426808-569e-4360-acb0-e5a6dc4b8ad2" providerId="ADAL" clId="{00582A34-8C2B-428E-B5DC-339D12EFD4B8}" dt="2026-09-29T08:26:31.723" v="215" actId="20577"/>
        <pc:sldMkLst>
          <pc:docMk/>
          <pc:sldMk cId="3978205201" sldId="1474"/>
        </pc:sldMkLst>
      </pc:sldChg>
      <pc:sldChg chg="modSp mod">
        <pc:chgData name="Duijf, Antoinette" userId="80426808-569e-4360-acb0-e5a6dc4b8ad2" providerId="ADAL" clId="{00582A34-8C2B-428E-B5DC-339D12EFD4B8}" dt="2026-09-29T08:43:50.820" v="985" actId="12788"/>
        <pc:sldMkLst>
          <pc:docMk/>
          <pc:sldMk cId="4207872812" sldId="1475"/>
        </pc:sldMkLst>
        <pc:picChg chg="mod">
          <ac:chgData name="Duijf, Antoinette" userId="80426808-569e-4360-acb0-e5a6dc4b8ad2" providerId="ADAL" clId="{00582A34-8C2B-428E-B5DC-339D12EFD4B8}" dt="2026-09-29T08:43:50.820" v="985" actId="12788"/>
          <ac:picMkLst>
            <pc:docMk/>
            <pc:sldMk cId="4207872812" sldId="1475"/>
            <ac:picMk id="5" creationId="{0ABC1241-7915-1B82-7C80-CCE40222C8CD}"/>
          </ac:picMkLst>
        </pc:picChg>
      </pc:sldChg>
      <pc:sldChg chg="modSp mod">
        <pc:chgData name="Duijf, Antoinette" userId="80426808-569e-4360-acb0-e5a6dc4b8ad2" providerId="ADAL" clId="{00582A34-8C2B-428E-B5DC-339D12EFD4B8}" dt="2026-09-29T08:43:58.955" v="988" actId="12788"/>
        <pc:sldMkLst>
          <pc:docMk/>
          <pc:sldMk cId="2452007587" sldId="1476"/>
        </pc:sldMkLst>
        <pc:picChg chg="mod">
          <ac:chgData name="Duijf, Antoinette" userId="80426808-569e-4360-acb0-e5a6dc4b8ad2" providerId="ADAL" clId="{00582A34-8C2B-428E-B5DC-339D12EFD4B8}" dt="2026-09-29T08:43:58.955" v="988" actId="12788"/>
          <ac:picMkLst>
            <pc:docMk/>
            <pc:sldMk cId="2452007587" sldId="1476"/>
            <ac:picMk id="3" creationId="{FDB1C8B7-FEF6-92C1-4A27-6AF9F44E1345}"/>
          </ac:picMkLst>
        </pc:picChg>
      </pc:sldChg>
      <pc:sldChg chg="modSp mod">
        <pc:chgData name="Duijf, Antoinette" userId="80426808-569e-4360-acb0-e5a6dc4b8ad2" providerId="ADAL" clId="{00582A34-8C2B-428E-B5DC-339D12EFD4B8}" dt="2026-09-29T08:44:16.773" v="993" actId="12788"/>
        <pc:sldMkLst>
          <pc:docMk/>
          <pc:sldMk cId="2709048002" sldId="1477"/>
        </pc:sldMkLst>
        <pc:picChg chg="mod modCrop">
          <ac:chgData name="Duijf, Antoinette" userId="80426808-569e-4360-acb0-e5a6dc4b8ad2" providerId="ADAL" clId="{00582A34-8C2B-428E-B5DC-339D12EFD4B8}" dt="2026-09-29T08:44:16.773" v="993" actId="12788"/>
          <ac:picMkLst>
            <pc:docMk/>
            <pc:sldMk cId="2709048002" sldId="1477"/>
            <ac:picMk id="3" creationId="{A9F8FD7A-6EB2-DAD0-B444-2A876CC4E238}"/>
          </ac:picMkLst>
        </pc:picChg>
      </pc:sldChg>
      <pc:sldChg chg="addSp delSp mod modNotesTx">
        <pc:chgData name="Duijf, Antoinette" userId="80426808-569e-4360-acb0-e5a6dc4b8ad2" providerId="ADAL" clId="{00582A34-8C2B-428E-B5DC-339D12EFD4B8}" dt="2026-09-29T08:20:46.671" v="41" actId="20577"/>
        <pc:sldMkLst>
          <pc:docMk/>
          <pc:sldMk cId="2967928418" sldId="1511"/>
        </pc:sldMkLst>
        <pc:spChg chg="add del">
          <ac:chgData name="Duijf, Antoinette" userId="80426808-569e-4360-acb0-e5a6dc4b8ad2" providerId="ADAL" clId="{00582A34-8C2B-428E-B5DC-339D12EFD4B8}" dt="2026-09-29T08:20:39.506" v="39" actId="22"/>
          <ac:spMkLst>
            <pc:docMk/>
            <pc:sldMk cId="2967928418" sldId="1511"/>
            <ac:spMk id="19" creationId="{7EA302FC-8122-6102-189D-606706243A20}"/>
          </ac:spMkLst>
        </pc:spChg>
      </pc:sldChg>
      <pc:sldChg chg="modNotesTx">
        <pc:chgData name="Duijf, Antoinette" userId="80426808-569e-4360-acb0-e5a6dc4b8ad2" providerId="ADAL" clId="{00582A34-8C2B-428E-B5DC-339D12EFD4B8}" dt="2026-09-29T08:19:58.538" v="37" actId="20577"/>
        <pc:sldMkLst>
          <pc:docMk/>
          <pc:sldMk cId="164643335" sldId="1519"/>
        </pc:sldMkLst>
      </pc:sldChg>
      <pc:sldChg chg="del">
        <pc:chgData name="Duijf, Antoinette" userId="80426808-569e-4360-acb0-e5a6dc4b8ad2" providerId="ADAL" clId="{00582A34-8C2B-428E-B5DC-339D12EFD4B8}" dt="2026-09-29T09:07:17.082" v="1560" actId="47"/>
        <pc:sldMkLst>
          <pc:docMk/>
          <pc:sldMk cId="2522326227" sldId="1531"/>
        </pc:sldMkLst>
      </pc:sldChg>
      <pc:sldChg chg="addSp modSp add mod modNotesTx">
        <pc:chgData name="Duijf, Antoinette" userId="80426808-569e-4360-acb0-e5a6dc4b8ad2" providerId="ADAL" clId="{00582A34-8C2B-428E-B5DC-339D12EFD4B8}" dt="2026-09-29T08:26:22.079" v="196" actId="20577"/>
        <pc:sldMkLst>
          <pc:docMk/>
          <pc:sldMk cId="3619023831" sldId="1533"/>
        </pc:sldMkLst>
        <pc:spChg chg="mod">
          <ac:chgData name="Duijf, Antoinette" userId="80426808-569e-4360-acb0-e5a6dc4b8ad2" providerId="ADAL" clId="{00582A34-8C2B-428E-B5DC-339D12EFD4B8}" dt="2026-09-29T08:22:50.105" v="86" actId="1038"/>
          <ac:spMkLst>
            <pc:docMk/>
            <pc:sldMk cId="3619023831" sldId="1533"/>
            <ac:spMk id="10" creationId="{642CCB61-9000-0243-DE94-29C4A99F0FB6}"/>
          </ac:spMkLst>
        </pc:spChg>
        <pc:spChg chg="mod">
          <ac:chgData name="Duijf, Antoinette" userId="80426808-569e-4360-acb0-e5a6dc4b8ad2" providerId="ADAL" clId="{00582A34-8C2B-428E-B5DC-339D12EFD4B8}" dt="2026-09-29T08:22:50.105" v="86" actId="1038"/>
          <ac:spMkLst>
            <pc:docMk/>
            <pc:sldMk cId="3619023831" sldId="1533"/>
            <ac:spMk id="11" creationId="{7BD09111-658B-B572-D332-AB77FE98696A}"/>
          </ac:spMkLst>
        </pc:spChg>
        <pc:spChg chg="mod">
          <ac:chgData name="Duijf, Antoinette" userId="80426808-569e-4360-acb0-e5a6dc4b8ad2" providerId="ADAL" clId="{00582A34-8C2B-428E-B5DC-339D12EFD4B8}" dt="2026-09-29T08:25:56.823" v="153" actId="1036"/>
          <ac:spMkLst>
            <pc:docMk/>
            <pc:sldMk cId="3619023831" sldId="1533"/>
            <ac:spMk id="12" creationId="{80060DFE-F6B1-2257-72D0-E1A1C05BBB20}"/>
          </ac:spMkLst>
        </pc:spChg>
        <pc:spChg chg="mod">
          <ac:chgData name="Duijf, Antoinette" userId="80426808-569e-4360-acb0-e5a6dc4b8ad2" providerId="ADAL" clId="{00582A34-8C2B-428E-B5DC-339D12EFD4B8}" dt="2026-09-29T08:22:44.071" v="75" actId="14100"/>
          <ac:spMkLst>
            <pc:docMk/>
            <pc:sldMk cId="3619023831" sldId="1533"/>
            <ac:spMk id="16" creationId="{A1D55716-1EBD-6D38-6107-B9ABDEAF2418}"/>
          </ac:spMkLst>
        </pc:spChg>
        <pc:spChg chg="mod">
          <ac:chgData name="Duijf, Antoinette" userId="80426808-569e-4360-acb0-e5a6dc4b8ad2" providerId="ADAL" clId="{00582A34-8C2B-428E-B5DC-339D12EFD4B8}" dt="2026-09-29T08:22:38.608" v="73" actId="1076"/>
          <ac:spMkLst>
            <pc:docMk/>
            <pc:sldMk cId="3619023831" sldId="1533"/>
            <ac:spMk id="17" creationId="{39DA1A62-A9AA-7D93-006F-B3EDBFB1C814}"/>
          </ac:spMkLst>
        </pc:spChg>
        <pc:spChg chg="mod">
          <ac:chgData name="Duijf, Antoinette" userId="80426808-569e-4360-acb0-e5a6dc4b8ad2" providerId="ADAL" clId="{00582A34-8C2B-428E-B5DC-339D12EFD4B8}" dt="2026-09-29T08:26:07.566" v="161" actId="1035"/>
          <ac:spMkLst>
            <pc:docMk/>
            <pc:sldMk cId="3619023831" sldId="1533"/>
            <ac:spMk id="19" creationId="{409ACD07-B839-B44E-AA40-7686B7385EF4}"/>
          </ac:spMkLst>
        </pc:spChg>
        <pc:spChg chg="mod">
          <ac:chgData name="Duijf, Antoinette" userId="80426808-569e-4360-acb0-e5a6dc4b8ad2" providerId="ADAL" clId="{00582A34-8C2B-428E-B5DC-339D12EFD4B8}" dt="2026-09-29T08:25:56.823" v="153" actId="1036"/>
          <ac:spMkLst>
            <pc:docMk/>
            <pc:sldMk cId="3619023831" sldId="1533"/>
            <ac:spMk id="21" creationId="{35237673-433C-EEDB-714B-337F2F7B86EB}"/>
          </ac:spMkLst>
        </pc:spChg>
        <pc:spChg chg="mod">
          <ac:chgData name="Duijf, Antoinette" userId="80426808-569e-4360-acb0-e5a6dc4b8ad2" providerId="ADAL" clId="{00582A34-8C2B-428E-B5DC-339D12EFD4B8}" dt="2026-09-29T08:25:56.823" v="153" actId="1036"/>
          <ac:spMkLst>
            <pc:docMk/>
            <pc:sldMk cId="3619023831" sldId="1533"/>
            <ac:spMk id="23" creationId="{C51DBCB7-7151-D2A3-B6C2-64049A3B1EF2}"/>
          </ac:spMkLst>
        </pc:spChg>
        <pc:spChg chg="mod">
          <ac:chgData name="Duijf, Antoinette" userId="80426808-569e-4360-acb0-e5a6dc4b8ad2" providerId="ADAL" clId="{00582A34-8C2B-428E-B5DC-339D12EFD4B8}" dt="2026-09-29T08:25:56.823" v="153" actId="1036"/>
          <ac:spMkLst>
            <pc:docMk/>
            <pc:sldMk cId="3619023831" sldId="1533"/>
            <ac:spMk id="24" creationId="{F34E9702-7DCA-EF01-A951-BFB326F2C497}"/>
          </ac:spMkLst>
        </pc:spChg>
        <pc:spChg chg="mod">
          <ac:chgData name="Duijf, Antoinette" userId="80426808-569e-4360-acb0-e5a6dc4b8ad2" providerId="ADAL" clId="{00582A34-8C2B-428E-B5DC-339D12EFD4B8}" dt="2026-09-29T08:25:56.823" v="153" actId="1036"/>
          <ac:spMkLst>
            <pc:docMk/>
            <pc:sldMk cId="3619023831" sldId="1533"/>
            <ac:spMk id="36" creationId="{9D9391B2-8385-BBFF-2E9A-3234EDFA86D6}"/>
          </ac:spMkLst>
        </pc:spChg>
        <pc:spChg chg="mod">
          <ac:chgData name="Duijf, Antoinette" userId="80426808-569e-4360-acb0-e5a6dc4b8ad2" providerId="ADAL" clId="{00582A34-8C2B-428E-B5DC-339D12EFD4B8}" dt="2026-09-29T08:26:07.566" v="161" actId="1035"/>
          <ac:spMkLst>
            <pc:docMk/>
            <pc:sldMk cId="3619023831" sldId="1533"/>
            <ac:spMk id="38" creationId="{1F64449D-96C1-8CC7-ED14-CEDC35B5CB45}"/>
          </ac:spMkLst>
        </pc:spChg>
        <pc:spChg chg="mod">
          <ac:chgData name="Duijf, Antoinette" userId="80426808-569e-4360-acb0-e5a6dc4b8ad2" providerId="ADAL" clId="{00582A34-8C2B-428E-B5DC-339D12EFD4B8}" dt="2026-09-29T08:26:07.566" v="161" actId="1035"/>
          <ac:spMkLst>
            <pc:docMk/>
            <pc:sldMk cId="3619023831" sldId="1533"/>
            <ac:spMk id="40" creationId="{E30742BE-5F10-C433-E450-1875D8DB20D5}"/>
          </ac:spMkLst>
        </pc:spChg>
        <pc:picChg chg="mod">
          <ac:chgData name="Duijf, Antoinette" userId="80426808-569e-4360-acb0-e5a6dc4b8ad2" providerId="ADAL" clId="{00582A34-8C2B-428E-B5DC-339D12EFD4B8}" dt="2026-09-29T08:25:56.823" v="153" actId="1036"/>
          <ac:picMkLst>
            <pc:docMk/>
            <pc:sldMk cId="3619023831" sldId="1533"/>
            <ac:picMk id="9" creationId="{A2D8AE2F-E0AB-EBEB-B801-008FAA91E357}"/>
          </ac:picMkLst>
        </pc:picChg>
        <pc:picChg chg="add mod">
          <ac:chgData name="Duijf, Antoinette" userId="80426808-569e-4360-acb0-e5a6dc4b8ad2" providerId="ADAL" clId="{00582A34-8C2B-428E-B5DC-339D12EFD4B8}" dt="2026-09-29T08:25:56.823" v="153" actId="1036"/>
          <ac:picMkLst>
            <pc:docMk/>
            <pc:sldMk cId="3619023831" sldId="1533"/>
            <ac:picMk id="13" creationId="{12D864AE-CD00-D97A-A94F-77D3AB42E558}"/>
          </ac:picMkLst>
        </pc:picChg>
        <pc:picChg chg="add mod">
          <ac:chgData name="Duijf, Antoinette" userId="80426808-569e-4360-acb0-e5a6dc4b8ad2" providerId="ADAL" clId="{00582A34-8C2B-428E-B5DC-339D12EFD4B8}" dt="2026-09-29T08:25:56.823" v="153" actId="1036"/>
          <ac:picMkLst>
            <pc:docMk/>
            <pc:sldMk cId="3619023831" sldId="1533"/>
            <ac:picMk id="15" creationId="{355FA811-2020-1762-C668-C2F9F2C9DA1C}"/>
          </ac:picMkLst>
        </pc:picChg>
        <pc:picChg chg="add mod">
          <ac:chgData name="Duijf, Antoinette" userId="80426808-569e-4360-acb0-e5a6dc4b8ad2" providerId="ADAL" clId="{00582A34-8C2B-428E-B5DC-339D12EFD4B8}" dt="2026-09-29T08:25:56.823" v="153" actId="1036"/>
          <ac:picMkLst>
            <pc:docMk/>
            <pc:sldMk cId="3619023831" sldId="1533"/>
            <ac:picMk id="22" creationId="{4EAB2DA2-A7DC-22E1-F135-F0D61BFD0AF6}"/>
          </ac:picMkLst>
        </pc:picChg>
        <pc:picChg chg="add mod">
          <ac:chgData name="Duijf, Antoinette" userId="80426808-569e-4360-acb0-e5a6dc4b8ad2" providerId="ADAL" clId="{00582A34-8C2B-428E-B5DC-339D12EFD4B8}" dt="2026-09-29T08:25:56.823" v="153" actId="1036"/>
          <ac:picMkLst>
            <pc:docMk/>
            <pc:sldMk cId="3619023831" sldId="1533"/>
            <ac:picMk id="26" creationId="{BFA4FC2F-E959-988B-14A1-CF6CC1C75C14}"/>
          </ac:picMkLst>
        </pc:picChg>
      </pc:sldChg>
      <pc:sldChg chg="addSp modSp mod modNotesTx">
        <pc:chgData name="Duijf, Antoinette" userId="80426808-569e-4360-acb0-e5a6dc4b8ad2" providerId="ADAL" clId="{00582A34-8C2B-428E-B5DC-339D12EFD4B8}" dt="2026-09-29T08:42:47.163" v="979" actId="20577"/>
        <pc:sldMkLst>
          <pc:docMk/>
          <pc:sldMk cId="257369091" sldId="1534"/>
        </pc:sldMkLst>
        <pc:spChg chg="add mod">
          <ac:chgData name="Duijf, Antoinette" userId="80426808-569e-4360-acb0-e5a6dc4b8ad2" providerId="ADAL" clId="{00582A34-8C2B-428E-B5DC-339D12EFD4B8}" dt="2026-09-29T08:40:57.297" v="766" actId="20577"/>
          <ac:spMkLst>
            <pc:docMk/>
            <pc:sldMk cId="257369091" sldId="1534"/>
            <ac:spMk id="9" creationId="{8DCCC6C2-74C2-969A-AA5F-351E625426CB}"/>
          </ac:spMkLst>
        </pc:spChg>
        <pc:spChg chg="add mod">
          <ac:chgData name="Duijf, Antoinette" userId="80426808-569e-4360-acb0-e5a6dc4b8ad2" providerId="ADAL" clId="{00582A34-8C2B-428E-B5DC-339D12EFD4B8}" dt="2026-09-29T08:42:47.163" v="979" actId="20577"/>
          <ac:spMkLst>
            <pc:docMk/>
            <pc:sldMk cId="257369091" sldId="1534"/>
            <ac:spMk id="11" creationId="{873D3300-18D3-3948-CE3C-854BD0CF4F7C}"/>
          </ac:spMkLst>
        </pc:spChg>
      </pc:sldChg>
      <pc:sldChg chg="addSp delSp modSp add mod modNotesTx">
        <pc:chgData name="Duijf, Antoinette" userId="80426808-569e-4360-acb0-e5a6dc4b8ad2" providerId="ADAL" clId="{00582A34-8C2B-428E-B5DC-339D12EFD4B8}" dt="2026-09-29T08:39:07.768" v="442" actId="1076"/>
        <pc:sldMkLst>
          <pc:docMk/>
          <pc:sldMk cId="4246346401" sldId="1535"/>
        </pc:sldMkLst>
        <pc:spChg chg="mod">
          <ac:chgData name="Duijf, Antoinette" userId="80426808-569e-4360-acb0-e5a6dc4b8ad2" providerId="ADAL" clId="{00582A34-8C2B-428E-B5DC-339D12EFD4B8}" dt="2026-09-29T08:38:56.502" v="441" actId="1076"/>
          <ac:spMkLst>
            <pc:docMk/>
            <pc:sldMk cId="4246346401" sldId="1535"/>
            <ac:spMk id="4" creationId="{6E682E25-2FA6-5F54-D44F-7D02AFD513D8}"/>
          </ac:spMkLst>
        </pc:spChg>
        <pc:spChg chg="mod">
          <ac:chgData name="Duijf, Antoinette" userId="80426808-569e-4360-acb0-e5a6dc4b8ad2" providerId="ADAL" clId="{00582A34-8C2B-428E-B5DC-339D12EFD4B8}" dt="2026-09-29T08:38:56.502" v="441" actId="1076"/>
          <ac:spMkLst>
            <pc:docMk/>
            <pc:sldMk cId="4246346401" sldId="1535"/>
            <ac:spMk id="9" creationId="{0B5804EF-BDE0-08FD-FD62-8F8280C4AC18}"/>
          </ac:spMkLst>
        </pc:spChg>
        <pc:spChg chg="mod">
          <ac:chgData name="Duijf, Antoinette" userId="80426808-569e-4360-acb0-e5a6dc4b8ad2" providerId="ADAL" clId="{00582A34-8C2B-428E-B5DC-339D12EFD4B8}" dt="2026-09-29T08:38:56.502" v="441" actId="1076"/>
          <ac:spMkLst>
            <pc:docMk/>
            <pc:sldMk cId="4246346401" sldId="1535"/>
            <ac:spMk id="10" creationId="{E532519A-6639-4B67-1BB5-4A96562D73E3}"/>
          </ac:spMkLst>
        </pc:spChg>
        <pc:spChg chg="mod">
          <ac:chgData name="Duijf, Antoinette" userId="80426808-569e-4360-acb0-e5a6dc4b8ad2" providerId="ADAL" clId="{00582A34-8C2B-428E-B5DC-339D12EFD4B8}" dt="2026-09-29T08:38:56.502" v="441" actId="1076"/>
          <ac:spMkLst>
            <pc:docMk/>
            <pc:sldMk cId="4246346401" sldId="1535"/>
            <ac:spMk id="11" creationId="{4DE84EF5-4E65-1C10-4566-24A188B2864F}"/>
          </ac:spMkLst>
        </pc:spChg>
        <pc:spChg chg="mod">
          <ac:chgData name="Duijf, Antoinette" userId="80426808-569e-4360-acb0-e5a6dc4b8ad2" providerId="ADAL" clId="{00582A34-8C2B-428E-B5DC-339D12EFD4B8}" dt="2026-09-29T08:33:03.173" v="400" actId="6549"/>
          <ac:spMkLst>
            <pc:docMk/>
            <pc:sldMk cId="4246346401" sldId="1535"/>
            <ac:spMk id="12" creationId="{28F36170-BD45-213D-E5A6-F8340024720C}"/>
          </ac:spMkLst>
        </pc:spChg>
        <pc:spChg chg="mod">
          <ac:chgData name="Duijf, Antoinette" userId="80426808-569e-4360-acb0-e5a6dc4b8ad2" providerId="ADAL" clId="{00582A34-8C2B-428E-B5DC-339D12EFD4B8}" dt="2026-09-29T08:38:23.473" v="435" actId="1076"/>
          <ac:spMkLst>
            <pc:docMk/>
            <pc:sldMk cId="4246346401" sldId="1535"/>
            <ac:spMk id="13" creationId="{67C5DC28-27CD-A3A6-06C3-FB26AE1C740D}"/>
          </ac:spMkLst>
        </pc:spChg>
        <pc:spChg chg="mod">
          <ac:chgData name="Duijf, Antoinette" userId="80426808-569e-4360-acb0-e5a6dc4b8ad2" providerId="ADAL" clId="{00582A34-8C2B-428E-B5DC-339D12EFD4B8}" dt="2026-09-29T08:31:39.313" v="374" actId="1076"/>
          <ac:spMkLst>
            <pc:docMk/>
            <pc:sldMk cId="4246346401" sldId="1535"/>
            <ac:spMk id="14" creationId="{03F70733-6588-2A7D-C904-710D6C37D471}"/>
          </ac:spMkLst>
        </pc:spChg>
        <pc:spChg chg="mod">
          <ac:chgData name="Duijf, Antoinette" userId="80426808-569e-4360-acb0-e5a6dc4b8ad2" providerId="ADAL" clId="{00582A34-8C2B-428E-B5DC-339D12EFD4B8}" dt="2026-09-29T08:31:39.313" v="374" actId="1076"/>
          <ac:spMkLst>
            <pc:docMk/>
            <pc:sldMk cId="4246346401" sldId="1535"/>
            <ac:spMk id="15" creationId="{CDA266CD-F151-99FD-A1BF-A0ABFB6ED09D}"/>
          </ac:spMkLst>
        </pc:spChg>
        <pc:spChg chg="mod">
          <ac:chgData name="Duijf, Antoinette" userId="80426808-569e-4360-acb0-e5a6dc4b8ad2" providerId="ADAL" clId="{00582A34-8C2B-428E-B5DC-339D12EFD4B8}" dt="2026-09-29T08:38:23.473" v="435" actId="1076"/>
          <ac:spMkLst>
            <pc:docMk/>
            <pc:sldMk cId="4246346401" sldId="1535"/>
            <ac:spMk id="18" creationId="{EF38BCA3-D8EC-DC5E-3EC7-810A170DF068}"/>
          </ac:spMkLst>
        </pc:spChg>
        <pc:spChg chg="mod">
          <ac:chgData name="Duijf, Antoinette" userId="80426808-569e-4360-acb0-e5a6dc4b8ad2" providerId="ADAL" clId="{00582A34-8C2B-428E-B5DC-339D12EFD4B8}" dt="2026-09-29T08:32:59.488" v="390" actId="1076"/>
          <ac:spMkLst>
            <pc:docMk/>
            <pc:sldMk cId="4246346401" sldId="1535"/>
            <ac:spMk id="19" creationId="{6C1F5D33-4B1E-FB20-7799-CB9E8FD40848}"/>
          </ac:spMkLst>
        </pc:spChg>
        <pc:picChg chg="add mod">
          <ac:chgData name="Duijf, Antoinette" userId="80426808-569e-4360-acb0-e5a6dc4b8ad2" providerId="ADAL" clId="{00582A34-8C2B-428E-B5DC-339D12EFD4B8}" dt="2026-09-29T08:38:18.544" v="434" actId="1076"/>
          <ac:picMkLst>
            <pc:docMk/>
            <pc:sldMk cId="4246346401" sldId="1535"/>
            <ac:picMk id="23" creationId="{B4F55567-E168-4D19-0AAE-1B2C010B7380}"/>
          </ac:picMkLst>
        </pc:picChg>
        <pc:picChg chg="add mod">
          <ac:chgData name="Duijf, Antoinette" userId="80426808-569e-4360-acb0-e5a6dc4b8ad2" providerId="ADAL" clId="{00582A34-8C2B-428E-B5DC-339D12EFD4B8}" dt="2026-09-29T08:31:35.296" v="373" actId="1076"/>
          <ac:picMkLst>
            <pc:docMk/>
            <pc:sldMk cId="4246346401" sldId="1535"/>
            <ac:picMk id="25" creationId="{336C1B48-4C72-78F8-3D6C-1F8431BE4CE9}"/>
          </ac:picMkLst>
        </pc:picChg>
        <pc:picChg chg="add mod">
          <ac:chgData name="Duijf, Antoinette" userId="80426808-569e-4360-acb0-e5a6dc4b8ad2" providerId="ADAL" clId="{00582A34-8C2B-428E-B5DC-339D12EFD4B8}" dt="2026-09-29T08:39:07.768" v="442" actId="1076"/>
          <ac:picMkLst>
            <pc:docMk/>
            <pc:sldMk cId="4246346401" sldId="1535"/>
            <ac:picMk id="30" creationId="{DE9A97F5-36FE-3B5E-D7F3-4146E02867F3}"/>
          </ac:picMkLst>
        </pc:picChg>
        <pc:picChg chg="add mod">
          <ac:chgData name="Duijf, Antoinette" userId="80426808-569e-4360-acb0-e5a6dc4b8ad2" providerId="ADAL" clId="{00582A34-8C2B-428E-B5DC-339D12EFD4B8}" dt="2026-09-29T08:38:31.406" v="437"/>
          <ac:picMkLst>
            <pc:docMk/>
            <pc:sldMk cId="4246346401" sldId="1535"/>
            <ac:picMk id="36" creationId="{FB24A32F-1F70-59C6-3C91-60945DC48166}"/>
          </ac:picMkLst>
        </pc:picChg>
        <pc:cxnChg chg="mod ord">
          <ac:chgData name="Duijf, Antoinette" userId="80426808-569e-4360-acb0-e5a6dc4b8ad2" providerId="ADAL" clId="{00582A34-8C2B-428E-B5DC-339D12EFD4B8}" dt="2026-09-29T08:33:58.175" v="408" actId="14100"/>
          <ac:cxnSpMkLst>
            <pc:docMk/>
            <pc:sldMk cId="4246346401" sldId="1535"/>
            <ac:cxnSpMk id="21" creationId="{FE49BF75-554C-D913-99AE-2D377D1FD19C}"/>
          </ac:cxnSpMkLst>
        </pc:cxnChg>
        <pc:cxnChg chg="mod ord">
          <ac:chgData name="Duijf, Antoinette" userId="80426808-569e-4360-acb0-e5a6dc4b8ad2" providerId="ADAL" clId="{00582A34-8C2B-428E-B5DC-339D12EFD4B8}" dt="2026-09-29T08:38:33.912" v="438" actId="1076"/>
          <ac:cxnSpMkLst>
            <pc:docMk/>
            <pc:sldMk cId="4246346401" sldId="1535"/>
            <ac:cxnSpMk id="27" creationId="{C2DD04B0-59C6-1633-4B36-F38AE9B73214}"/>
          </ac:cxnSpMkLst>
        </pc:cxnChg>
        <pc:cxnChg chg="mod ord">
          <ac:chgData name="Duijf, Antoinette" userId="80426808-569e-4360-acb0-e5a6dc4b8ad2" providerId="ADAL" clId="{00582A34-8C2B-428E-B5DC-339D12EFD4B8}" dt="2026-09-29T08:38:56.502" v="441" actId="1076"/>
          <ac:cxnSpMkLst>
            <pc:docMk/>
            <pc:sldMk cId="4246346401" sldId="1535"/>
            <ac:cxnSpMk id="29" creationId="{F623C8D3-0E3D-1C43-9B7B-43B386728AE7}"/>
          </ac:cxnSpMkLst>
        </pc:cxnChg>
        <pc:cxnChg chg="add del">
          <ac:chgData name="Duijf, Antoinette" userId="80426808-569e-4360-acb0-e5a6dc4b8ad2" providerId="ADAL" clId="{00582A34-8C2B-428E-B5DC-339D12EFD4B8}" dt="2026-09-29T08:38:45.123" v="440" actId="478"/>
          <ac:cxnSpMkLst>
            <pc:docMk/>
            <pc:sldMk cId="4246346401" sldId="1535"/>
            <ac:cxnSpMk id="38" creationId="{A9691F9D-D9D7-484C-580F-16EC5C0E2396}"/>
          </ac:cxnSpMkLst>
        </pc:cxnChg>
      </pc:sldChg>
      <pc:sldChg chg="addSp delSp modSp add mod">
        <pc:chgData name="Duijf, Antoinette" userId="80426808-569e-4360-acb0-e5a6dc4b8ad2" providerId="ADAL" clId="{00582A34-8C2B-428E-B5DC-339D12EFD4B8}" dt="2026-09-29T08:49:21.862" v="1025" actId="1076"/>
        <pc:sldMkLst>
          <pc:docMk/>
          <pc:sldMk cId="1206619110" sldId="1536"/>
        </pc:sldMkLst>
        <pc:spChg chg="del">
          <ac:chgData name="Duijf, Antoinette" userId="80426808-569e-4360-acb0-e5a6dc4b8ad2" providerId="ADAL" clId="{00582A34-8C2B-428E-B5DC-339D12EFD4B8}" dt="2026-09-29T08:46:06.548" v="995" actId="478"/>
          <ac:spMkLst>
            <pc:docMk/>
            <pc:sldMk cId="1206619110" sldId="1536"/>
            <ac:spMk id="7" creationId="{33E8FC53-90E6-35C6-84AC-4124FFD44E67}"/>
          </ac:spMkLst>
        </pc:spChg>
        <pc:spChg chg="add mod">
          <ac:chgData name="Duijf, Antoinette" userId="80426808-569e-4360-acb0-e5a6dc4b8ad2" providerId="ADAL" clId="{00582A34-8C2B-428E-B5DC-339D12EFD4B8}" dt="2026-09-29T08:49:21.862" v="1025" actId="1076"/>
          <ac:spMkLst>
            <pc:docMk/>
            <pc:sldMk cId="1206619110" sldId="1536"/>
            <ac:spMk id="11" creationId="{0C019DD4-8581-54D6-BAA7-025C000FFBBB}"/>
          </ac:spMkLst>
        </pc:spChg>
        <pc:spChg chg="add del mod">
          <ac:chgData name="Duijf, Antoinette" userId="80426808-569e-4360-acb0-e5a6dc4b8ad2" providerId="ADAL" clId="{00582A34-8C2B-428E-B5DC-339D12EFD4B8}" dt="2026-09-29T08:49:21.170" v="1024" actId="22"/>
          <ac:spMkLst>
            <pc:docMk/>
            <pc:sldMk cId="1206619110" sldId="1536"/>
            <ac:spMk id="13" creationId="{28CD97A9-DB32-F91F-A341-0D6D5418DB5E}"/>
          </ac:spMkLst>
        </pc:spChg>
        <pc:picChg chg="add mod">
          <ac:chgData name="Duijf, Antoinette" userId="80426808-569e-4360-acb0-e5a6dc4b8ad2" providerId="ADAL" clId="{00582A34-8C2B-428E-B5DC-339D12EFD4B8}" dt="2026-09-29T08:49:07.185" v="1019" actId="1076"/>
          <ac:picMkLst>
            <pc:docMk/>
            <pc:sldMk cId="1206619110" sldId="1536"/>
            <ac:picMk id="3" creationId="{C4684D2A-1162-8965-D2F6-618D1BE5C326}"/>
          </ac:picMkLst>
        </pc:picChg>
        <pc:picChg chg="mod">
          <ac:chgData name="Duijf, Antoinette" userId="80426808-569e-4360-acb0-e5a6dc4b8ad2" providerId="ADAL" clId="{00582A34-8C2B-428E-B5DC-339D12EFD4B8}" dt="2026-09-29T08:48:48.346" v="1016" actId="1076"/>
          <ac:picMkLst>
            <pc:docMk/>
            <pc:sldMk cId="1206619110" sldId="1536"/>
            <ac:picMk id="5" creationId="{7D5E81DA-C427-0F5E-F81D-D1347979174E}"/>
          </ac:picMkLst>
        </pc:picChg>
        <pc:picChg chg="add mod">
          <ac:chgData name="Duijf, Antoinette" userId="80426808-569e-4360-acb0-e5a6dc4b8ad2" providerId="ADAL" clId="{00582A34-8C2B-428E-B5DC-339D12EFD4B8}" dt="2026-09-29T08:48:53.725" v="1017"/>
          <ac:picMkLst>
            <pc:docMk/>
            <pc:sldMk cId="1206619110" sldId="1536"/>
            <ac:picMk id="8" creationId="{6FE392D1-49B5-1007-FB51-4F8FC1FAD298}"/>
          </ac:picMkLst>
        </pc:picChg>
        <pc:picChg chg="add del mod">
          <ac:chgData name="Duijf, Antoinette" userId="80426808-569e-4360-acb0-e5a6dc4b8ad2" providerId="ADAL" clId="{00582A34-8C2B-428E-B5DC-339D12EFD4B8}" dt="2026-09-29T08:47:12.275" v="1008" actId="478"/>
          <ac:picMkLst>
            <pc:docMk/>
            <pc:sldMk cId="1206619110" sldId="1536"/>
            <ac:picMk id="10" creationId="{5CC4751A-F66D-8FE2-7AB8-7DD8AC7281B8}"/>
          </ac:picMkLst>
        </pc:picChg>
      </pc:sldChg>
      <pc:sldChg chg="add del">
        <pc:chgData name="Duijf, Antoinette" userId="80426808-569e-4360-acb0-e5a6dc4b8ad2" providerId="ADAL" clId="{00582A34-8C2B-428E-B5DC-339D12EFD4B8}" dt="2026-09-29T08:42:24.889" v="951" actId="47"/>
        <pc:sldMkLst>
          <pc:docMk/>
          <pc:sldMk cId="1958341448" sldId="1536"/>
        </pc:sldMkLst>
      </pc:sldChg>
      <pc:sldChg chg="addSp delSp modSp add del mod">
        <pc:chgData name="Duijf, Antoinette" userId="80426808-569e-4360-acb0-e5a6dc4b8ad2" providerId="ADAL" clId="{00582A34-8C2B-428E-B5DC-339D12EFD4B8}" dt="2026-09-29T09:29:40.249" v="1964" actId="47"/>
        <pc:sldMkLst>
          <pc:docMk/>
          <pc:sldMk cId="923246867" sldId="1537"/>
        </pc:sldMkLst>
        <pc:spChg chg="mod">
          <ac:chgData name="Duijf, Antoinette" userId="80426808-569e-4360-acb0-e5a6dc4b8ad2" providerId="ADAL" clId="{00582A34-8C2B-428E-B5DC-339D12EFD4B8}" dt="2026-09-29T09:09:41.975" v="1664" actId="115"/>
          <ac:spMkLst>
            <pc:docMk/>
            <pc:sldMk cId="923246867" sldId="1537"/>
            <ac:spMk id="4" creationId="{B8CF0ACB-EEB1-0CDC-5538-7750CD26B95B}"/>
          </ac:spMkLst>
        </pc:spChg>
        <pc:spChg chg="mod">
          <ac:chgData name="Duijf, Antoinette" userId="80426808-569e-4360-acb0-e5a6dc4b8ad2" providerId="ADAL" clId="{00582A34-8C2B-428E-B5DC-339D12EFD4B8}" dt="2026-09-29T09:13:36.522" v="1748" actId="1076"/>
          <ac:spMkLst>
            <pc:docMk/>
            <pc:sldMk cId="923246867" sldId="1537"/>
            <ac:spMk id="9" creationId="{F09FE762-7B83-62E1-CAB0-9ADCB4C573D6}"/>
          </ac:spMkLst>
        </pc:spChg>
        <pc:spChg chg="mod">
          <ac:chgData name="Duijf, Antoinette" userId="80426808-569e-4360-acb0-e5a6dc4b8ad2" providerId="ADAL" clId="{00582A34-8C2B-428E-B5DC-339D12EFD4B8}" dt="2026-09-29T09:12:16.103" v="1700" actId="14100"/>
          <ac:spMkLst>
            <pc:docMk/>
            <pc:sldMk cId="923246867" sldId="1537"/>
            <ac:spMk id="12" creationId="{E8D59932-7F9B-6600-D336-011DD4CD97DD}"/>
          </ac:spMkLst>
        </pc:spChg>
        <pc:spChg chg="mod">
          <ac:chgData name="Duijf, Antoinette" userId="80426808-569e-4360-acb0-e5a6dc4b8ad2" providerId="ADAL" clId="{00582A34-8C2B-428E-B5DC-339D12EFD4B8}" dt="2026-09-29T08:59:04.236" v="1545" actId="20577"/>
          <ac:spMkLst>
            <pc:docMk/>
            <pc:sldMk cId="923246867" sldId="1537"/>
            <ac:spMk id="13" creationId="{D4B7120D-E24B-4FBE-FAD1-8B3BB6892EC8}"/>
          </ac:spMkLst>
        </pc:spChg>
        <pc:spChg chg="mod">
          <ac:chgData name="Duijf, Antoinette" userId="80426808-569e-4360-acb0-e5a6dc4b8ad2" providerId="ADAL" clId="{00582A34-8C2B-428E-B5DC-339D12EFD4B8}" dt="2026-09-29T08:56:36.232" v="1144" actId="1037"/>
          <ac:spMkLst>
            <pc:docMk/>
            <pc:sldMk cId="923246867" sldId="1537"/>
            <ac:spMk id="14" creationId="{249A2347-F3AF-9E4D-81F3-4B007E81E837}"/>
          </ac:spMkLst>
        </pc:spChg>
        <pc:spChg chg="mod">
          <ac:chgData name="Duijf, Antoinette" userId="80426808-569e-4360-acb0-e5a6dc4b8ad2" providerId="ADAL" clId="{00582A34-8C2B-428E-B5DC-339D12EFD4B8}" dt="2026-09-29T08:59:01.977" v="1537" actId="20577"/>
          <ac:spMkLst>
            <pc:docMk/>
            <pc:sldMk cId="923246867" sldId="1537"/>
            <ac:spMk id="15" creationId="{F7428115-1C78-7007-0279-60A9B9CBD198}"/>
          </ac:spMkLst>
        </pc:spChg>
        <pc:spChg chg="del">
          <ac:chgData name="Duijf, Antoinette" userId="80426808-569e-4360-acb0-e5a6dc4b8ad2" providerId="ADAL" clId="{00582A34-8C2B-428E-B5DC-339D12EFD4B8}" dt="2026-09-29T08:57:32.535" v="1428" actId="478"/>
          <ac:spMkLst>
            <pc:docMk/>
            <pc:sldMk cId="923246867" sldId="1537"/>
            <ac:spMk id="16" creationId="{94E4819A-C615-DB78-50AC-DB5297155D9D}"/>
          </ac:spMkLst>
        </pc:spChg>
        <pc:spChg chg="del">
          <ac:chgData name="Duijf, Antoinette" userId="80426808-569e-4360-acb0-e5a6dc4b8ad2" providerId="ADAL" clId="{00582A34-8C2B-428E-B5DC-339D12EFD4B8}" dt="2026-09-29T08:57:34.143" v="1429" actId="478"/>
          <ac:spMkLst>
            <pc:docMk/>
            <pc:sldMk cId="923246867" sldId="1537"/>
            <ac:spMk id="17" creationId="{B6579D40-9DAA-73C1-49B1-27113460BF31}"/>
          </ac:spMkLst>
        </pc:spChg>
        <pc:spChg chg="mod">
          <ac:chgData name="Duijf, Antoinette" userId="80426808-569e-4360-acb0-e5a6dc4b8ad2" providerId="ADAL" clId="{00582A34-8C2B-428E-B5DC-339D12EFD4B8}" dt="2026-09-29T09:12:30.788" v="1702" actId="14100"/>
          <ac:spMkLst>
            <pc:docMk/>
            <pc:sldMk cId="923246867" sldId="1537"/>
            <ac:spMk id="19" creationId="{E6986426-AAF5-98C9-6A68-D2655E403219}"/>
          </ac:spMkLst>
        </pc:spChg>
        <pc:spChg chg="add mod ord">
          <ac:chgData name="Duijf, Antoinette" userId="80426808-569e-4360-acb0-e5a6dc4b8ad2" providerId="ADAL" clId="{00582A34-8C2B-428E-B5DC-339D12EFD4B8}" dt="2026-09-29T09:10:28.073" v="1674" actId="14100"/>
          <ac:spMkLst>
            <pc:docMk/>
            <pc:sldMk cId="923246867" sldId="1537"/>
            <ac:spMk id="32" creationId="{2F453D38-E51D-13DE-9945-0E6896729BBD}"/>
          </ac:spMkLst>
        </pc:spChg>
        <pc:spChg chg="mod">
          <ac:chgData name="Duijf, Antoinette" userId="80426808-569e-4360-acb0-e5a6dc4b8ad2" providerId="ADAL" clId="{00582A34-8C2B-428E-B5DC-339D12EFD4B8}" dt="2026-09-29T08:58:52.921" v="1530" actId="14100"/>
          <ac:spMkLst>
            <pc:docMk/>
            <pc:sldMk cId="923246867" sldId="1537"/>
            <ac:spMk id="34" creationId="{7FDB4CC4-0462-5B4E-8936-64647437400C}"/>
          </ac:spMkLst>
        </pc:spChg>
        <pc:spChg chg="mod">
          <ac:chgData name="Duijf, Antoinette" userId="80426808-569e-4360-acb0-e5a6dc4b8ad2" providerId="ADAL" clId="{00582A34-8C2B-428E-B5DC-339D12EFD4B8}" dt="2026-09-29T08:58:45.134" v="1529" actId="20577"/>
          <ac:spMkLst>
            <pc:docMk/>
            <pc:sldMk cId="923246867" sldId="1537"/>
            <ac:spMk id="36" creationId="{47D2DD4B-DE87-ECB7-12A5-2168C7A29B3F}"/>
          </ac:spMkLst>
        </pc:spChg>
        <pc:spChg chg="del">
          <ac:chgData name="Duijf, Antoinette" userId="80426808-569e-4360-acb0-e5a6dc4b8ad2" providerId="ADAL" clId="{00582A34-8C2B-428E-B5DC-339D12EFD4B8}" dt="2026-09-29T08:57:00.772" v="1256" actId="478"/>
          <ac:spMkLst>
            <pc:docMk/>
            <pc:sldMk cId="923246867" sldId="1537"/>
            <ac:spMk id="42" creationId="{26ED19AB-04D4-101C-A530-01DA11C21784}"/>
          </ac:spMkLst>
        </pc:spChg>
        <pc:spChg chg="del">
          <ac:chgData name="Duijf, Antoinette" userId="80426808-569e-4360-acb0-e5a6dc4b8ad2" providerId="ADAL" clId="{00582A34-8C2B-428E-B5DC-339D12EFD4B8}" dt="2026-09-29T08:57:01.550" v="1257" actId="478"/>
          <ac:spMkLst>
            <pc:docMk/>
            <pc:sldMk cId="923246867" sldId="1537"/>
            <ac:spMk id="44" creationId="{E18A58DC-8FD0-3C9A-254D-E733A0D986FE}"/>
          </ac:spMkLst>
        </pc:spChg>
        <pc:spChg chg="add mod">
          <ac:chgData name="Duijf, Antoinette" userId="80426808-569e-4360-acb0-e5a6dc4b8ad2" providerId="ADAL" clId="{00582A34-8C2B-428E-B5DC-339D12EFD4B8}" dt="2026-09-29T09:09:23.172" v="1663" actId="1038"/>
          <ac:spMkLst>
            <pc:docMk/>
            <pc:sldMk cId="923246867" sldId="1537"/>
            <ac:spMk id="45" creationId="{0F6CA408-55EA-7C72-34ED-3B1E4B5E133E}"/>
          </ac:spMkLst>
        </pc:spChg>
        <pc:spChg chg="add mod">
          <ac:chgData name="Duijf, Antoinette" userId="80426808-569e-4360-acb0-e5a6dc4b8ad2" providerId="ADAL" clId="{00582A34-8C2B-428E-B5DC-339D12EFD4B8}" dt="2026-09-29T09:09:59.867" v="1667" actId="1076"/>
          <ac:spMkLst>
            <pc:docMk/>
            <pc:sldMk cId="923246867" sldId="1537"/>
            <ac:spMk id="47" creationId="{C4007EC8-0463-2002-0437-F7BB530ACDB5}"/>
          </ac:spMkLst>
        </pc:spChg>
        <pc:spChg chg="add mod">
          <ac:chgData name="Duijf, Antoinette" userId="80426808-569e-4360-acb0-e5a6dc4b8ad2" providerId="ADAL" clId="{00582A34-8C2B-428E-B5DC-339D12EFD4B8}" dt="2026-09-29T09:10:57.681" v="1679" actId="1076"/>
          <ac:spMkLst>
            <pc:docMk/>
            <pc:sldMk cId="923246867" sldId="1537"/>
            <ac:spMk id="49" creationId="{5249BDF0-9B27-AE9E-9BF6-8DA18B013EEA}"/>
          </ac:spMkLst>
        </pc:spChg>
        <pc:spChg chg="add mod">
          <ac:chgData name="Duijf, Antoinette" userId="80426808-569e-4360-acb0-e5a6dc4b8ad2" providerId="ADAL" clId="{00582A34-8C2B-428E-B5DC-339D12EFD4B8}" dt="2026-09-29T09:11:34.724" v="1686" actId="1076"/>
          <ac:spMkLst>
            <pc:docMk/>
            <pc:sldMk cId="923246867" sldId="1537"/>
            <ac:spMk id="51" creationId="{CAA3D511-B7F3-E875-C751-212CD54ECB38}"/>
          </ac:spMkLst>
        </pc:spChg>
        <pc:spChg chg="add mod">
          <ac:chgData name="Duijf, Antoinette" userId="80426808-569e-4360-acb0-e5a6dc4b8ad2" providerId="ADAL" clId="{00582A34-8C2B-428E-B5DC-339D12EFD4B8}" dt="2026-09-29T09:11:36.461" v="1687" actId="1076"/>
          <ac:spMkLst>
            <pc:docMk/>
            <pc:sldMk cId="923246867" sldId="1537"/>
            <ac:spMk id="54" creationId="{A420BFDA-3D61-3548-AE01-CA9764F6A3E7}"/>
          </ac:spMkLst>
        </pc:spChg>
        <pc:spChg chg="add mod">
          <ac:chgData name="Duijf, Antoinette" userId="80426808-569e-4360-acb0-e5a6dc4b8ad2" providerId="ADAL" clId="{00582A34-8C2B-428E-B5DC-339D12EFD4B8}" dt="2026-09-29T09:11:21.773" v="1684" actId="1076"/>
          <ac:spMkLst>
            <pc:docMk/>
            <pc:sldMk cId="923246867" sldId="1537"/>
            <ac:spMk id="56" creationId="{7EC629F0-0B54-160B-F779-22E864EA7740}"/>
          </ac:spMkLst>
        </pc:spChg>
        <pc:spChg chg="add mod">
          <ac:chgData name="Duijf, Antoinette" userId="80426808-569e-4360-acb0-e5a6dc4b8ad2" providerId="ADAL" clId="{00582A34-8C2B-428E-B5DC-339D12EFD4B8}" dt="2026-09-29T09:14:03.479" v="1782" actId="20577"/>
          <ac:spMkLst>
            <pc:docMk/>
            <pc:sldMk cId="923246867" sldId="1537"/>
            <ac:spMk id="57" creationId="{407C2448-3508-8831-2A48-E9FF0C62EFF5}"/>
          </ac:spMkLst>
        </pc:spChg>
        <pc:picChg chg="add del mod">
          <ac:chgData name="Duijf, Antoinette" userId="80426808-569e-4360-acb0-e5a6dc4b8ad2" providerId="ADAL" clId="{00582A34-8C2B-428E-B5DC-339D12EFD4B8}" dt="2026-09-29T08:59:34.024" v="1548" actId="478"/>
          <ac:picMkLst>
            <pc:docMk/>
            <pc:sldMk cId="923246867" sldId="1537"/>
            <ac:picMk id="10" creationId="{54270193-DBA0-CC4B-2B6E-3BE5E15A1DC2}"/>
          </ac:picMkLst>
        </pc:picChg>
        <pc:picChg chg="del">
          <ac:chgData name="Duijf, Antoinette" userId="80426808-569e-4360-acb0-e5a6dc4b8ad2" providerId="ADAL" clId="{00582A34-8C2B-428E-B5DC-339D12EFD4B8}" dt="2026-09-29T08:54:46.157" v="1028" actId="478"/>
          <ac:picMkLst>
            <pc:docMk/>
            <pc:sldMk cId="923246867" sldId="1537"/>
            <ac:picMk id="24" creationId="{7CD97197-B081-190A-986A-78C14CF9BB9F}"/>
          </ac:picMkLst>
        </pc:picChg>
        <pc:picChg chg="add del mod">
          <ac:chgData name="Duijf, Antoinette" userId="80426808-569e-4360-acb0-e5a6dc4b8ad2" providerId="ADAL" clId="{00582A34-8C2B-428E-B5DC-339D12EFD4B8}" dt="2026-09-29T08:59:45.869" v="1553" actId="478"/>
          <ac:picMkLst>
            <pc:docMk/>
            <pc:sldMk cId="923246867" sldId="1537"/>
            <ac:picMk id="25" creationId="{1BB6250E-FA82-1D48-7EDA-AAE49F87123F}"/>
          </ac:picMkLst>
        </pc:picChg>
        <pc:picChg chg="del">
          <ac:chgData name="Duijf, Antoinette" userId="80426808-569e-4360-acb0-e5a6dc4b8ad2" providerId="ADAL" clId="{00582A34-8C2B-428E-B5DC-339D12EFD4B8}" dt="2026-09-29T08:54:47.060" v="1029" actId="478"/>
          <ac:picMkLst>
            <pc:docMk/>
            <pc:sldMk cId="923246867" sldId="1537"/>
            <ac:picMk id="26" creationId="{57662C69-EDE3-9F58-DB34-A5EF8B7B1CB3}"/>
          </ac:picMkLst>
        </pc:picChg>
        <pc:picChg chg="add del mod">
          <ac:chgData name="Duijf, Antoinette" userId="80426808-569e-4360-acb0-e5a6dc4b8ad2" providerId="ADAL" clId="{00582A34-8C2B-428E-B5DC-339D12EFD4B8}" dt="2026-09-29T08:59:41.322" v="1551" actId="478"/>
          <ac:picMkLst>
            <pc:docMk/>
            <pc:sldMk cId="923246867" sldId="1537"/>
            <ac:picMk id="29" creationId="{9207FA3F-CE92-9FA9-09C8-0147A3139213}"/>
          </ac:picMkLst>
        </pc:picChg>
        <pc:picChg chg="add del mod">
          <ac:chgData name="Duijf, Antoinette" userId="80426808-569e-4360-acb0-e5a6dc4b8ad2" providerId="ADAL" clId="{00582A34-8C2B-428E-B5DC-339D12EFD4B8}" dt="2026-09-29T09:04:26.518" v="1555" actId="478"/>
          <ac:picMkLst>
            <pc:docMk/>
            <pc:sldMk cId="923246867" sldId="1537"/>
            <ac:picMk id="35" creationId="{BBAE780E-AA21-D690-8D2B-7203F1D6FA9C}"/>
          </ac:picMkLst>
        </pc:picChg>
        <pc:picChg chg="add mod">
          <ac:chgData name="Duijf, Antoinette" userId="80426808-569e-4360-acb0-e5a6dc4b8ad2" providerId="ADAL" clId="{00582A34-8C2B-428E-B5DC-339D12EFD4B8}" dt="2026-09-29T09:07:59.728" v="1643" actId="1076"/>
          <ac:picMkLst>
            <pc:docMk/>
            <pc:sldMk cId="923246867" sldId="1537"/>
            <ac:picMk id="38" creationId="{6435CDBD-79E1-B75A-EB49-EDC30A8633C2}"/>
          </ac:picMkLst>
        </pc:picChg>
        <pc:picChg chg="add mod">
          <ac:chgData name="Duijf, Antoinette" userId="80426808-569e-4360-acb0-e5a6dc4b8ad2" providerId="ADAL" clId="{00582A34-8C2B-428E-B5DC-339D12EFD4B8}" dt="2026-09-29T09:08:12.776" v="1646" actId="1076"/>
          <ac:picMkLst>
            <pc:docMk/>
            <pc:sldMk cId="923246867" sldId="1537"/>
            <ac:picMk id="40" creationId="{11D247E2-16A7-2A3E-BB6E-1E702FD280F4}"/>
          </ac:picMkLst>
        </pc:picChg>
        <pc:picChg chg="add mod">
          <ac:chgData name="Duijf, Antoinette" userId="80426808-569e-4360-acb0-e5a6dc4b8ad2" providerId="ADAL" clId="{00582A34-8C2B-428E-B5DC-339D12EFD4B8}" dt="2026-09-29T09:12:59.649" v="1703" actId="1076"/>
          <ac:picMkLst>
            <pc:docMk/>
            <pc:sldMk cId="923246867" sldId="1537"/>
            <ac:picMk id="43" creationId="{03B07308-EA7D-526D-D45B-E282782139F7}"/>
          </ac:picMkLst>
        </pc:picChg>
        <pc:picChg chg="del">
          <ac:chgData name="Duijf, Antoinette" userId="80426808-569e-4360-acb0-e5a6dc4b8ad2" providerId="ADAL" clId="{00582A34-8C2B-428E-B5DC-339D12EFD4B8}" dt="2026-09-29T08:54:47.678" v="1030" actId="478"/>
          <ac:picMkLst>
            <pc:docMk/>
            <pc:sldMk cId="923246867" sldId="1537"/>
            <ac:picMk id="52" creationId="{1A3305DE-E016-6788-0633-5DECC563ADAE}"/>
          </ac:picMkLst>
        </pc:picChg>
        <pc:cxnChg chg="mod">
          <ac:chgData name="Duijf, Antoinette" userId="80426808-569e-4360-acb0-e5a6dc4b8ad2" providerId="ADAL" clId="{00582A34-8C2B-428E-B5DC-339D12EFD4B8}" dt="2026-09-29T08:57:10.840" v="1340" actId="1038"/>
          <ac:cxnSpMkLst>
            <pc:docMk/>
            <pc:sldMk cId="923246867" sldId="1537"/>
            <ac:cxnSpMk id="21" creationId="{E1D01EC1-2399-0EA9-B12E-ED0068AD4DC1}"/>
          </ac:cxnSpMkLst>
        </pc:cxnChg>
        <pc:cxnChg chg="mod">
          <ac:chgData name="Duijf, Antoinette" userId="80426808-569e-4360-acb0-e5a6dc4b8ad2" providerId="ADAL" clId="{00582A34-8C2B-428E-B5DC-339D12EFD4B8}" dt="2026-09-29T08:57:18.158" v="1344" actId="1037"/>
          <ac:cxnSpMkLst>
            <pc:docMk/>
            <pc:sldMk cId="923246867" sldId="1537"/>
            <ac:cxnSpMk id="22" creationId="{CD93E112-A471-5D18-92EC-69A7B14D2F3B}"/>
          </ac:cxnSpMkLst>
        </pc:cxnChg>
        <pc:cxnChg chg="mod">
          <ac:chgData name="Duijf, Antoinette" userId="80426808-569e-4360-acb0-e5a6dc4b8ad2" providerId="ADAL" clId="{00582A34-8C2B-428E-B5DC-339D12EFD4B8}" dt="2026-09-29T08:57:21.027" v="1346" actId="1037"/>
          <ac:cxnSpMkLst>
            <pc:docMk/>
            <pc:sldMk cId="923246867" sldId="1537"/>
            <ac:cxnSpMk id="23" creationId="{1EF42952-916B-1A9B-CAFA-E02DDB4C2E71}"/>
          </ac:cxnSpMkLst>
        </pc:cxnChg>
        <pc:cxnChg chg="mod">
          <ac:chgData name="Duijf, Antoinette" userId="80426808-569e-4360-acb0-e5a6dc4b8ad2" providerId="ADAL" clId="{00582A34-8C2B-428E-B5DC-339D12EFD4B8}" dt="2026-09-29T08:57:20.164" v="1345" actId="1037"/>
          <ac:cxnSpMkLst>
            <pc:docMk/>
            <pc:sldMk cId="923246867" sldId="1537"/>
            <ac:cxnSpMk id="27" creationId="{A7B32A24-2E0C-9109-F4CA-961C389DDDBC}"/>
          </ac:cxnSpMkLst>
        </pc:cxnChg>
        <pc:cxnChg chg="mod">
          <ac:chgData name="Duijf, Antoinette" userId="80426808-569e-4360-acb0-e5a6dc4b8ad2" providerId="ADAL" clId="{00582A34-8C2B-428E-B5DC-339D12EFD4B8}" dt="2026-09-29T08:57:15.641" v="1343" actId="1037"/>
          <ac:cxnSpMkLst>
            <pc:docMk/>
            <pc:sldMk cId="923246867" sldId="1537"/>
            <ac:cxnSpMk id="31" creationId="{FD22622F-95B6-5470-419B-F0525E492E50}"/>
          </ac:cxnSpMkLst>
        </pc:cxnChg>
      </pc:sldChg>
      <pc:sldChg chg="addSp delSp modSp mod modNotesTx">
        <pc:chgData name="Duijf, Antoinette" userId="80426808-569e-4360-acb0-e5a6dc4b8ad2" providerId="ADAL" clId="{00582A34-8C2B-428E-B5DC-339D12EFD4B8}" dt="2026-09-29T09:30:16.020" v="1988" actId="20577"/>
        <pc:sldMkLst>
          <pc:docMk/>
          <pc:sldMk cId="1960996071" sldId="1538"/>
        </pc:sldMkLst>
        <pc:spChg chg="del mod">
          <ac:chgData name="Duijf, Antoinette" userId="80426808-569e-4360-acb0-e5a6dc4b8ad2" providerId="ADAL" clId="{00582A34-8C2B-428E-B5DC-339D12EFD4B8}" dt="2026-09-29T09:29:49.468" v="1965" actId="478"/>
          <ac:spMkLst>
            <pc:docMk/>
            <pc:sldMk cId="1960996071" sldId="1538"/>
            <ac:spMk id="57" creationId="{2CC5B10D-45CC-662C-52BC-6D570F31F147}"/>
          </ac:spMkLst>
        </pc:spChg>
        <pc:picChg chg="add del">
          <ac:chgData name="Duijf, Antoinette" userId="80426808-569e-4360-acb0-e5a6dc4b8ad2" providerId="ADAL" clId="{00582A34-8C2B-428E-B5DC-339D12EFD4B8}" dt="2026-09-29T09:29:38.103" v="1963" actId="478"/>
          <ac:picMkLst>
            <pc:docMk/>
            <pc:sldMk cId="1960996071" sldId="1538"/>
            <ac:picMk id="11" creationId="{0125B0CC-AAB6-F39A-B05A-876C1CA201EC}"/>
          </ac:picMkLst>
        </pc:picChg>
        <pc:cxnChg chg="del">
          <ac:chgData name="Duijf, Antoinette" userId="80426808-569e-4360-acb0-e5a6dc4b8ad2" providerId="ADAL" clId="{00582A34-8C2B-428E-B5DC-339D12EFD4B8}" dt="2026-09-29T09:30:03.526" v="1966" actId="478"/>
          <ac:cxnSpMkLst>
            <pc:docMk/>
            <pc:sldMk cId="1960996071" sldId="1538"/>
            <ac:cxnSpMk id="31" creationId="{8F1A7AB9-4668-F945-17F2-BE92ECDE9D9C}"/>
          </ac:cxnSpMkLst>
        </pc:cxnChg>
      </pc:sldChg>
    </pc:docChg>
  </pc:docChgLst>
  <pc:docChgLst>
    <pc:chgData name="Harmsel ter, Marjan" userId="5bf7b4e5-383a-4bf6-a1ba-3724f9cc09cb" providerId="ADAL" clId="{7667DC48-2406-4F94-BA94-5BF632662154}"/>
    <pc:docChg chg="addSld modSld">
      <pc:chgData name="Harmsel ter, Marjan" userId="5bf7b4e5-383a-4bf6-a1ba-3724f9cc09cb" providerId="ADAL" clId="{7667DC48-2406-4F94-BA94-5BF632662154}" dt="2026-09-26T08:01:36.555" v="18"/>
      <pc:docMkLst>
        <pc:docMk/>
      </pc:docMkLst>
      <pc:sldChg chg="modNotesTx">
        <pc:chgData name="Harmsel ter, Marjan" userId="5bf7b4e5-383a-4bf6-a1ba-3724f9cc09cb" providerId="ADAL" clId="{7667DC48-2406-4F94-BA94-5BF632662154}" dt="2026-09-26T08:01:16.135" v="17" actId="20577"/>
        <pc:sldMkLst>
          <pc:docMk/>
          <pc:sldMk cId="2189114603" sldId="1437"/>
        </pc:sldMkLst>
      </pc:sldChg>
      <pc:sldChg chg="add">
        <pc:chgData name="Harmsel ter, Marjan" userId="5bf7b4e5-383a-4bf6-a1ba-3724f9cc09cb" providerId="ADAL" clId="{7667DC48-2406-4F94-BA94-5BF632662154}" dt="2026-09-26T08:01:36.555" v="18"/>
        <pc:sldMkLst>
          <pc:docMk/>
          <pc:sldMk cId="1644234472" sldId="153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3"/>
            <a:ext cx="3075750" cy="511813"/>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sz="quarter" idx="1"/>
          </p:nvPr>
        </p:nvSpPr>
        <p:spPr>
          <a:xfrm>
            <a:off x="4021878" y="3"/>
            <a:ext cx="3075750" cy="511813"/>
          </a:xfrm>
          <a:prstGeom prst="rect">
            <a:avLst/>
          </a:prstGeom>
        </p:spPr>
        <p:txBody>
          <a:bodyPr vert="horz" lIns="95390" tIns="47695" rIns="95390" bIns="47695" rtlCol="0"/>
          <a:lstStyle>
            <a:lvl1pPr algn="r">
              <a:defRPr sz="1300"/>
            </a:lvl1pPr>
          </a:lstStyle>
          <a:p>
            <a:fld id="{EB39072A-D64F-4BD7-8E3D-8268BB93A7ED}" type="datetimeFigureOut">
              <a:rPr lang="nl-NL" smtClean="0"/>
              <a:pPr/>
              <a:t>29-9-2026</a:t>
            </a:fld>
            <a:endParaRPr lang="nl-NL"/>
          </a:p>
        </p:txBody>
      </p:sp>
      <p:sp>
        <p:nvSpPr>
          <p:cNvPr id="4" name="Tijdelijke aanduiding voor voettekst 3"/>
          <p:cNvSpPr>
            <a:spLocks noGrp="1"/>
          </p:cNvSpPr>
          <p:nvPr>
            <p:ph type="ftr" sz="quarter" idx="2"/>
          </p:nvPr>
        </p:nvSpPr>
        <p:spPr>
          <a:xfrm>
            <a:off x="0" y="9721155"/>
            <a:ext cx="3075750" cy="511812"/>
          </a:xfrm>
          <a:prstGeom prst="rect">
            <a:avLst/>
          </a:prstGeom>
        </p:spPr>
        <p:txBody>
          <a:bodyPr vert="horz" lIns="95390" tIns="47695" rIns="95390" bIns="47695"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4021878" y="9721155"/>
            <a:ext cx="3075750" cy="511812"/>
          </a:xfrm>
          <a:prstGeom prst="rect">
            <a:avLst/>
          </a:prstGeom>
        </p:spPr>
        <p:txBody>
          <a:bodyPr vert="horz" lIns="95390" tIns="47695" rIns="95390" bIns="47695" rtlCol="0" anchor="b"/>
          <a:lstStyle>
            <a:lvl1pPr algn="r">
              <a:defRPr sz="1300"/>
            </a:lvl1pPr>
          </a:lstStyle>
          <a:p>
            <a:fld id="{815B568E-8D6D-4B3A-B6C1-A6B37AAA6E39}" type="slidenum">
              <a:rPr lang="nl-NL" smtClean="0"/>
              <a:pPr/>
              <a:t>‹#›</a:t>
            </a:fld>
            <a:endParaRPr lang="nl-NL"/>
          </a:p>
        </p:txBody>
      </p:sp>
    </p:spTree>
    <p:extLst>
      <p:ext uri="{BB962C8B-B14F-4D97-AF65-F5344CB8AC3E}">
        <p14:creationId xmlns:p14="http://schemas.microsoft.com/office/powerpoint/2010/main" val="1396925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9"/>
            <a:ext cx="3076363" cy="511730"/>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idx="1"/>
          </p:nvPr>
        </p:nvSpPr>
        <p:spPr>
          <a:xfrm>
            <a:off x="4021294" y="9"/>
            <a:ext cx="3076363" cy="511730"/>
          </a:xfrm>
          <a:prstGeom prst="rect">
            <a:avLst/>
          </a:prstGeom>
        </p:spPr>
        <p:txBody>
          <a:bodyPr vert="horz" lIns="95390" tIns="47695" rIns="95390" bIns="47695" rtlCol="0"/>
          <a:lstStyle>
            <a:lvl1pPr algn="r">
              <a:defRPr sz="1300"/>
            </a:lvl1pPr>
          </a:lstStyle>
          <a:p>
            <a:fld id="{46A01AE0-AD1A-4608-AACD-4A44537BCCC3}" type="datetimeFigureOut">
              <a:rPr lang="nl-NL" smtClean="0"/>
              <a:pPr/>
              <a:t>29-9-2026</a:t>
            </a:fld>
            <a:endParaRPr lang="nl-NL"/>
          </a:p>
        </p:txBody>
      </p:sp>
      <p:sp>
        <p:nvSpPr>
          <p:cNvPr id="4" name="Tijdelijke aanduiding voor dia-afbeelding 3"/>
          <p:cNvSpPr>
            <a:spLocks noGrp="1" noRot="1" noChangeAspect="1"/>
          </p:cNvSpPr>
          <p:nvPr>
            <p:ph type="sldImg" idx="2"/>
          </p:nvPr>
        </p:nvSpPr>
        <p:spPr>
          <a:xfrm>
            <a:off x="989013" y="766763"/>
            <a:ext cx="5121275" cy="3840162"/>
          </a:xfrm>
          <a:prstGeom prst="rect">
            <a:avLst/>
          </a:prstGeom>
          <a:noFill/>
          <a:ln w="12700">
            <a:solidFill>
              <a:prstClr val="black"/>
            </a:solidFill>
          </a:ln>
        </p:spPr>
        <p:txBody>
          <a:bodyPr vert="horz" lIns="95390" tIns="47695" rIns="95390" bIns="47695" rtlCol="0" anchor="ctr"/>
          <a:lstStyle/>
          <a:p>
            <a:endParaRPr lang="nl-NL"/>
          </a:p>
        </p:txBody>
      </p:sp>
      <p:sp>
        <p:nvSpPr>
          <p:cNvPr id="5" name="Tijdelijke aanduiding voor notities 4"/>
          <p:cNvSpPr>
            <a:spLocks noGrp="1"/>
          </p:cNvSpPr>
          <p:nvPr>
            <p:ph type="body" sz="quarter" idx="3"/>
          </p:nvPr>
        </p:nvSpPr>
        <p:spPr>
          <a:xfrm>
            <a:off x="709931" y="4861441"/>
            <a:ext cx="5679440" cy="4605575"/>
          </a:xfrm>
          <a:prstGeom prst="rect">
            <a:avLst/>
          </a:prstGeom>
        </p:spPr>
        <p:txBody>
          <a:bodyPr vert="horz" lIns="95390" tIns="47695" rIns="95390" bIns="47695"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721128"/>
            <a:ext cx="3076363" cy="511730"/>
          </a:xfrm>
          <a:prstGeom prst="rect">
            <a:avLst/>
          </a:prstGeom>
        </p:spPr>
        <p:txBody>
          <a:bodyPr vert="horz" lIns="95390" tIns="47695" rIns="95390" bIns="47695"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4021294" y="9721128"/>
            <a:ext cx="3076363" cy="511730"/>
          </a:xfrm>
          <a:prstGeom prst="rect">
            <a:avLst/>
          </a:prstGeom>
        </p:spPr>
        <p:txBody>
          <a:bodyPr vert="horz" lIns="95390" tIns="47695" rIns="95390" bIns="47695" rtlCol="0" anchor="b"/>
          <a:lstStyle>
            <a:lvl1pPr algn="r">
              <a:defRPr sz="1300"/>
            </a:lvl1pPr>
          </a:lstStyle>
          <a:p>
            <a:fld id="{242364B7-A1BB-4DB8-BFB0-D334F87005C8}" type="slidenum">
              <a:rPr lang="nl-NL" smtClean="0"/>
              <a:pPr/>
              <a:t>‹#›</a:t>
            </a:fld>
            <a:endParaRPr lang="nl-NL"/>
          </a:p>
        </p:txBody>
      </p:sp>
    </p:spTree>
    <p:extLst>
      <p:ext uri="{BB962C8B-B14F-4D97-AF65-F5344CB8AC3E}">
        <p14:creationId xmlns:p14="http://schemas.microsoft.com/office/powerpoint/2010/main" val="833772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fontAlgn="t"/>
            <a:r>
              <a:rPr lang="nl-NL" sz="1200" b="1" kern="1200">
                <a:solidFill>
                  <a:schemeClr val="tx1"/>
                </a:solidFill>
                <a:effectLst/>
                <a:latin typeface="+mn-lt"/>
                <a:ea typeface="+mn-ea"/>
                <a:cs typeface="+mn-cs"/>
              </a:rPr>
              <a:t>Woordenoverzicht</a:t>
            </a:r>
          </a:p>
          <a:p>
            <a:pPr fontAlgn="t"/>
            <a:endParaRPr lang="nl-NL" sz="1200" b="1" kern="1200">
              <a:solidFill>
                <a:schemeClr val="tx1"/>
              </a:solidFill>
              <a:effectLst/>
              <a:latin typeface="+mn-lt"/>
              <a:ea typeface="+mn-ea"/>
              <a:cs typeface="+mn-cs"/>
            </a:endParaRPr>
          </a:p>
          <a:p>
            <a:r>
              <a:rPr lang="nl-NL" sz="1200" b="1" kern="1200">
                <a:solidFill>
                  <a:schemeClr val="tx1"/>
                </a:solidFill>
                <a:effectLst/>
                <a:latin typeface="+mn-lt"/>
                <a:ea typeface="+mn-ea"/>
                <a:cs typeface="+mn-cs"/>
              </a:rPr>
              <a:t>bestaan:</a:t>
            </a:r>
            <a:r>
              <a:rPr lang="nl-NL" sz="1200" kern="1200">
                <a:solidFill>
                  <a:schemeClr val="tx1"/>
                </a:solidFill>
                <a:effectLst/>
                <a:latin typeface="+mn-lt"/>
                <a:ea typeface="+mn-ea"/>
                <a:cs typeface="+mn-cs"/>
              </a:rPr>
              <a:t> er zijn</a:t>
            </a:r>
          </a:p>
          <a:p>
            <a:r>
              <a:rPr lang="nl-NL" sz="1200" b="1" kern="1200">
                <a:solidFill>
                  <a:schemeClr val="tx1"/>
                </a:solidFill>
                <a:effectLst/>
                <a:latin typeface="+mn-lt"/>
                <a:ea typeface="+mn-ea"/>
                <a:cs typeface="+mn-cs"/>
              </a:rPr>
              <a:t>geleden:</a:t>
            </a:r>
            <a:r>
              <a:rPr lang="nl-NL" sz="1200" kern="1200">
                <a:solidFill>
                  <a:schemeClr val="tx1"/>
                </a:solidFill>
                <a:effectLst/>
                <a:latin typeface="+mn-lt"/>
                <a:ea typeface="+mn-ea"/>
                <a:cs typeface="+mn-cs"/>
              </a:rPr>
              <a:t> terug in de tijd</a:t>
            </a:r>
          </a:p>
          <a:p>
            <a:r>
              <a:rPr lang="nl-NL" sz="1200" b="1" kern="1200">
                <a:solidFill>
                  <a:schemeClr val="tx1"/>
                </a:solidFill>
                <a:effectLst/>
                <a:latin typeface="+mn-lt"/>
                <a:ea typeface="+mn-ea"/>
                <a:cs typeface="+mn-cs"/>
              </a:rPr>
              <a:t>vervoeren:</a:t>
            </a:r>
            <a:r>
              <a:rPr lang="nl-NL" sz="1200" kern="1200">
                <a:solidFill>
                  <a:schemeClr val="tx1"/>
                </a:solidFill>
                <a:effectLst/>
                <a:latin typeface="+mn-lt"/>
                <a:ea typeface="+mn-ea"/>
                <a:cs typeface="+mn-cs"/>
              </a:rPr>
              <a:t> van de ene plaats naar de andere plaats brengen</a:t>
            </a:r>
          </a:p>
          <a:p>
            <a:r>
              <a:rPr lang="nl-NL" sz="1200" b="1" kern="1200">
                <a:solidFill>
                  <a:schemeClr val="tx1"/>
                </a:solidFill>
                <a:effectLst/>
                <a:latin typeface="+mn-lt"/>
                <a:ea typeface="+mn-ea"/>
                <a:cs typeface="+mn-cs"/>
              </a:rPr>
              <a:t>aflopen:</a:t>
            </a:r>
            <a:r>
              <a:rPr lang="nl-NL" sz="1200" kern="1200">
                <a:solidFill>
                  <a:schemeClr val="tx1"/>
                </a:solidFill>
                <a:effectLst/>
                <a:latin typeface="+mn-lt"/>
                <a:ea typeface="+mn-ea"/>
                <a:cs typeface="+mn-cs"/>
              </a:rPr>
              <a:t> eindigen</a:t>
            </a:r>
          </a:p>
          <a:p>
            <a:r>
              <a:rPr lang="nl-NL" sz="1200" b="1" kern="1200">
                <a:solidFill>
                  <a:schemeClr val="tx1"/>
                </a:solidFill>
                <a:effectLst/>
                <a:latin typeface="+mn-lt"/>
                <a:ea typeface="+mn-ea"/>
                <a:cs typeface="+mn-cs"/>
              </a:rPr>
              <a:t>het gereedschap:</a:t>
            </a:r>
            <a:r>
              <a:rPr lang="nl-NL" sz="1200" kern="1200">
                <a:solidFill>
                  <a:schemeClr val="tx1"/>
                </a:solidFill>
                <a:effectLst/>
                <a:latin typeface="+mn-lt"/>
                <a:ea typeface="+mn-ea"/>
                <a:cs typeface="+mn-cs"/>
              </a:rPr>
              <a:t> de spullen om mee te werken, bijvoorbeeld een zaag of een schaar</a:t>
            </a:r>
          </a:p>
          <a:p>
            <a:r>
              <a:rPr lang="nl-NL" sz="1200" b="1" kern="1200">
                <a:solidFill>
                  <a:schemeClr val="tx1"/>
                </a:solidFill>
                <a:effectLst/>
                <a:latin typeface="+mn-lt"/>
                <a:ea typeface="+mn-ea"/>
                <a:cs typeface="+mn-cs"/>
              </a:rPr>
              <a:t>zoals:</a:t>
            </a:r>
            <a:r>
              <a:rPr lang="nl-NL" sz="1200" kern="1200">
                <a:solidFill>
                  <a:schemeClr val="tx1"/>
                </a:solidFill>
                <a:effectLst/>
                <a:latin typeface="+mn-lt"/>
                <a:ea typeface="+mn-ea"/>
                <a:cs typeface="+mn-cs"/>
              </a:rPr>
              <a:t> bijvoorbeeld</a:t>
            </a:r>
          </a:p>
          <a:p>
            <a:r>
              <a:rPr lang="nl-NL" sz="1200" b="1" kern="1200">
                <a:solidFill>
                  <a:schemeClr val="tx1"/>
                </a:solidFill>
                <a:effectLst/>
                <a:latin typeface="+mn-lt"/>
                <a:ea typeface="+mn-ea"/>
                <a:cs typeface="+mn-cs"/>
              </a:rPr>
              <a:t>rotten:</a:t>
            </a:r>
            <a:r>
              <a:rPr lang="nl-NL" sz="1200" kern="1200">
                <a:solidFill>
                  <a:schemeClr val="tx1"/>
                </a:solidFill>
                <a:effectLst/>
                <a:latin typeface="+mn-lt"/>
                <a:ea typeface="+mn-ea"/>
                <a:cs typeface="+mn-cs"/>
              </a:rPr>
              <a:t> niet meer goed zijn en steeds slechter worden</a:t>
            </a:r>
          </a:p>
          <a:p>
            <a:pPr fontAlgn="t"/>
            <a:endParaRPr lang="nl-NL" sz="1200" b="1" kern="120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a:t>
            </a:fld>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a:t>
            </a:fld>
            <a:endParaRPr lang="nl-NL"/>
          </a:p>
        </p:txBody>
      </p:sp>
    </p:spTree>
    <p:extLst>
      <p:ext uri="{BB962C8B-B14F-4D97-AF65-F5344CB8AC3E}">
        <p14:creationId xmlns:p14="http://schemas.microsoft.com/office/powerpoint/2010/main" val="2684498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7B229-1F9D-B3A5-C0EB-7EDDC4938B1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1E83B3F-E0DD-102C-3188-343E23A5405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83B3C05-6FC2-E6A2-E73E-A313CEAD638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a:extLst>
              <a:ext uri="{FF2B5EF4-FFF2-40B4-BE49-F238E27FC236}">
                <a16:creationId xmlns:a16="http://schemas.microsoft.com/office/drawing/2014/main" id="{91869174-33F0-B2B3-8050-9625B633C4BE}"/>
              </a:ext>
            </a:extLst>
          </p:cNvPr>
          <p:cNvSpPr>
            <a:spLocks noGrp="1"/>
          </p:cNvSpPr>
          <p:nvPr>
            <p:ph type="sldNum" sz="quarter" idx="10"/>
          </p:nvPr>
        </p:nvSpPr>
        <p:spPr/>
        <p:txBody>
          <a:bodyPr/>
          <a:lstStyle/>
          <a:p>
            <a:fld id="{242364B7-A1BB-4DB8-BFB0-D334F87005C8}" type="slidenum">
              <a:rPr lang="nl-NL" smtClean="0"/>
              <a:pPr/>
              <a:t>3</a:t>
            </a:fld>
            <a:endParaRPr lang="nl-NL"/>
          </a:p>
        </p:txBody>
      </p:sp>
    </p:spTree>
    <p:extLst>
      <p:ext uri="{BB962C8B-B14F-4D97-AF65-F5344CB8AC3E}">
        <p14:creationId xmlns:p14="http://schemas.microsoft.com/office/powerpoint/2010/main" val="4132187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4</a:t>
            </a:fld>
            <a:endParaRPr lang="nl-NL"/>
          </a:p>
        </p:txBody>
      </p:sp>
    </p:spTree>
    <p:extLst>
      <p:ext uri="{BB962C8B-B14F-4D97-AF65-F5344CB8AC3E}">
        <p14:creationId xmlns:p14="http://schemas.microsoft.com/office/powerpoint/2010/main" val="1013479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5</a:t>
            </a:fld>
            <a:endParaRPr lang="nl-NL"/>
          </a:p>
        </p:txBody>
      </p:sp>
    </p:spTree>
    <p:extLst>
      <p:ext uri="{BB962C8B-B14F-4D97-AF65-F5344CB8AC3E}">
        <p14:creationId xmlns:p14="http://schemas.microsoft.com/office/powerpoint/2010/main" val="2515968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6</a:t>
            </a:fld>
            <a:endParaRPr lang="nl-NL"/>
          </a:p>
        </p:txBody>
      </p:sp>
    </p:spTree>
    <p:extLst>
      <p:ext uri="{BB962C8B-B14F-4D97-AF65-F5344CB8AC3E}">
        <p14:creationId xmlns:p14="http://schemas.microsoft.com/office/powerpoint/2010/main" val="2465411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7</a:t>
            </a:fld>
            <a:endParaRPr lang="nl-NL"/>
          </a:p>
        </p:txBody>
      </p:sp>
    </p:spTree>
    <p:extLst>
      <p:ext uri="{BB962C8B-B14F-4D97-AF65-F5344CB8AC3E}">
        <p14:creationId xmlns:p14="http://schemas.microsoft.com/office/powerpoint/2010/main" val="1019385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8</a:t>
            </a:fld>
            <a:endParaRPr lang="nl-NL"/>
          </a:p>
        </p:txBody>
      </p:sp>
    </p:spTree>
    <p:extLst>
      <p:ext uri="{BB962C8B-B14F-4D97-AF65-F5344CB8AC3E}">
        <p14:creationId xmlns:p14="http://schemas.microsoft.com/office/powerpoint/2010/main" val="3168194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9</a:t>
            </a:fld>
            <a:endParaRPr lang="nl-NL"/>
          </a:p>
        </p:txBody>
      </p:sp>
    </p:spTree>
    <p:extLst>
      <p:ext uri="{BB962C8B-B14F-4D97-AF65-F5344CB8AC3E}">
        <p14:creationId xmlns:p14="http://schemas.microsoft.com/office/powerpoint/2010/main" val="462250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Shutterstock.com</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11</a:t>
            </a:fld>
            <a:endParaRPr lang="nl-NL"/>
          </a:p>
        </p:txBody>
      </p:sp>
    </p:spTree>
    <p:extLst>
      <p:ext uri="{BB962C8B-B14F-4D97-AF65-F5344CB8AC3E}">
        <p14:creationId xmlns:p14="http://schemas.microsoft.com/office/powerpoint/2010/main" val="962510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12</a:t>
            </a:fld>
            <a:endParaRPr lang="nl-NL"/>
          </a:p>
        </p:txBody>
      </p:sp>
    </p:spTree>
    <p:extLst>
      <p:ext uri="{BB962C8B-B14F-4D97-AF65-F5344CB8AC3E}">
        <p14:creationId xmlns:p14="http://schemas.microsoft.com/office/powerpoint/2010/main" val="2952420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A3565-455B-3BB2-645C-4E4CCC095D7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D77AC5F-AF10-A9C4-6EB5-D4529390981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495E3A8-3A4E-3979-A8C8-3556E5036C7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a:extLst>
              <a:ext uri="{FF2B5EF4-FFF2-40B4-BE49-F238E27FC236}">
                <a16:creationId xmlns:a16="http://schemas.microsoft.com/office/drawing/2014/main" id="{D74B5388-1AE2-1A20-D540-E76BAA5B25A2}"/>
              </a:ext>
            </a:extLst>
          </p:cNvPr>
          <p:cNvSpPr>
            <a:spLocks noGrp="1"/>
          </p:cNvSpPr>
          <p:nvPr>
            <p:ph type="sldNum" sz="quarter" idx="5"/>
          </p:nvPr>
        </p:nvSpPr>
        <p:spPr/>
        <p:txBody>
          <a:bodyPr/>
          <a:lstStyle/>
          <a:p>
            <a:fld id="{242364B7-A1BB-4DB8-BFB0-D334F87005C8}" type="slidenum">
              <a:rPr lang="nl-NL" smtClean="0"/>
              <a:pPr/>
              <a:t>13</a:t>
            </a:fld>
            <a:endParaRPr lang="nl-NL"/>
          </a:p>
        </p:txBody>
      </p:sp>
    </p:spTree>
    <p:extLst>
      <p:ext uri="{BB962C8B-B14F-4D97-AF65-F5344CB8AC3E}">
        <p14:creationId xmlns:p14="http://schemas.microsoft.com/office/powerpoint/2010/main" val="34203310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14</a:t>
            </a:fld>
            <a:endParaRPr lang="nl-NL"/>
          </a:p>
        </p:txBody>
      </p:sp>
    </p:spTree>
    <p:extLst>
      <p:ext uri="{BB962C8B-B14F-4D97-AF65-F5344CB8AC3E}">
        <p14:creationId xmlns:p14="http://schemas.microsoft.com/office/powerpoint/2010/main" val="3319679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374AE-1CF0-507C-47C6-EBC991D21E9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E8EA850-FBBE-56B6-072B-5242E743B35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0A38EB0-9FC2-6375-AC3E-018B3F864660}"/>
              </a:ext>
            </a:extLst>
          </p:cNvPr>
          <p:cNvSpPr>
            <a:spLocks noGrp="1"/>
          </p:cNvSpPr>
          <p:nvPr>
            <p:ph type="body" idx="1"/>
          </p:nvPr>
        </p:nvSpPr>
        <p:spPr/>
        <p:txBody>
          <a:bodyPr/>
          <a:lstStyle/>
          <a:p>
            <a:r>
              <a:rPr lang="nl-NL"/>
              <a:t>Bron afbeelding: Shutterstock.com</a:t>
            </a:r>
          </a:p>
        </p:txBody>
      </p:sp>
      <p:sp>
        <p:nvSpPr>
          <p:cNvPr id="4" name="Tijdelijke aanduiding voor dianummer 3">
            <a:extLst>
              <a:ext uri="{FF2B5EF4-FFF2-40B4-BE49-F238E27FC236}">
                <a16:creationId xmlns:a16="http://schemas.microsoft.com/office/drawing/2014/main" id="{369D3E16-E549-A821-8E1B-706C9D68FCB1}"/>
              </a:ext>
            </a:extLst>
          </p:cNvPr>
          <p:cNvSpPr>
            <a:spLocks noGrp="1"/>
          </p:cNvSpPr>
          <p:nvPr>
            <p:ph type="sldNum" sz="quarter" idx="5"/>
          </p:nvPr>
        </p:nvSpPr>
        <p:spPr/>
        <p:txBody>
          <a:bodyPr/>
          <a:lstStyle/>
          <a:p>
            <a:fld id="{242364B7-A1BB-4DB8-BFB0-D334F87005C8}" type="slidenum">
              <a:rPr lang="nl-NL" smtClean="0"/>
              <a:pPr/>
              <a:t>15</a:t>
            </a:fld>
            <a:endParaRPr lang="nl-NL"/>
          </a:p>
        </p:txBody>
      </p:sp>
    </p:spTree>
    <p:extLst>
      <p:ext uri="{BB962C8B-B14F-4D97-AF65-F5344CB8AC3E}">
        <p14:creationId xmlns:p14="http://schemas.microsoft.com/office/powerpoint/2010/main" val="1954040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Shutterstock.com / AI</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16</a:t>
            </a:fld>
            <a:endParaRPr lang="nl-NL"/>
          </a:p>
        </p:txBody>
      </p:sp>
    </p:spTree>
    <p:extLst>
      <p:ext uri="{BB962C8B-B14F-4D97-AF65-F5344CB8AC3E}">
        <p14:creationId xmlns:p14="http://schemas.microsoft.com/office/powerpoint/2010/main" val="19456770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AI</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17</a:t>
            </a:fld>
            <a:endParaRPr lang="nl-NL"/>
          </a:p>
        </p:txBody>
      </p:sp>
    </p:spTree>
    <p:extLst>
      <p:ext uri="{BB962C8B-B14F-4D97-AF65-F5344CB8AC3E}">
        <p14:creationId xmlns:p14="http://schemas.microsoft.com/office/powerpoint/2010/main" val="873027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29-9-2026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2257516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29-9-2026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50719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29-9-2026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270333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29-9-2026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0274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203DE57F-8325-458E-8D52-C029C9799A4B}" type="datetimeFigureOut">
              <a:rPr lang="nl-NL" smtClean="0"/>
              <a:pPr/>
              <a:t>29-9-2026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31603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203DE57F-8325-458E-8D52-C029C9799A4B}" type="datetimeFigureOut">
              <a:rPr lang="nl-NL" smtClean="0"/>
              <a:pPr/>
              <a:t>29-9-2026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0697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03DE57F-8325-458E-8D52-C029C9799A4B}" type="datetimeFigureOut">
              <a:rPr lang="nl-NL" smtClean="0"/>
              <a:pPr/>
              <a:t>29-9-2026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033546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29-9-2026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1835074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29-9-2026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724637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29-9-2026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019183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29-9-2026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162125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3DE57F-8325-458E-8D52-C029C9799A4B}" type="datetimeFigureOut">
              <a:rPr lang="nl-NL" smtClean="0"/>
              <a:pPr/>
              <a:t>29-9-2026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FFF233-AB27-4114-B24D-691BAAF647DA}" type="slidenum">
              <a:rPr lang="nl-NL" smtClean="0"/>
              <a:pPr/>
              <a:t>‹#›</a:t>
            </a:fld>
            <a:endParaRPr lang="nl-NL"/>
          </a:p>
        </p:txBody>
      </p:sp>
    </p:spTree>
    <p:extLst>
      <p:ext uri="{BB962C8B-B14F-4D97-AF65-F5344CB8AC3E}">
        <p14:creationId xmlns:p14="http://schemas.microsoft.com/office/powerpoint/2010/main" val="3562722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png"/><Relationship Id="rId7"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4.png"/><Relationship Id="rId5" Type="http://schemas.microsoft.com/office/2007/relationships/hdphoto" Target="../media/hdphoto1.wdp"/><Relationship Id="rId4" Type="http://schemas.openxmlformats.org/officeDocument/2006/relationships/image" Target="../media/image13.png"/><Relationship Id="rId9"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6512" y="0"/>
            <a:ext cx="9252520" cy="6858000"/>
          </a:xfrm>
        </p:spPr>
        <p:txBody>
          <a:bodyPr>
            <a:noAutofit/>
          </a:bodyPr>
          <a:lstStyle/>
          <a:p>
            <a:pPr marL="0" lvl="0" indent="0">
              <a:buNone/>
            </a:pPr>
            <a:r>
              <a:rPr lang="nl-NL" sz="1900" u="sng" err="1">
                <a:solidFill>
                  <a:prstClr val="black"/>
                </a:solidFill>
              </a:rPr>
              <a:t>Semantisatieverhaal</a:t>
            </a:r>
            <a:r>
              <a:rPr lang="nl-NL" sz="1900" u="sng">
                <a:solidFill>
                  <a:prstClr val="black"/>
                </a:solidFill>
              </a:rPr>
              <a:t> AA:</a:t>
            </a:r>
          </a:p>
          <a:p>
            <a:pPr marL="0" indent="0">
              <a:buNone/>
            </a:pPr>
            <a:r>
              <a:rPr lang="nl-NL" sz="1900"/>
              <a:t>Een week </a:t>
            </a:r>
            <a:r>
              <a:rPr lang="nl-NL" sz="1900" b="1" u="sng"/>
              <a:t>geleden</a:t>
            </a:r>
            <a:r>
              <a:rPr lang="nl-NL" sz="1900"/>
              <a:t>, ruimde ik de schuur op. Geleden betekent </a:t>
            </a:r>
            <a:r>
              <a:rPr lang="nl-NL" sz="1900" b="1" i="1"/>
              <a:t>terug in de tijd</a:t>
            </a:r>
            <a:r>
              <a:rPr lang="nl-NL" sz="1900"/>
              <a:t>. Een tijd terug, een week geleden, ruimde ik mijn schuur op. Mijn schuur was echt heel rommelig geworden.  In mijn schuur staan fietsen, er ligt </a:t>
            </a:r>
            <a:r>
              <a:rPr lang="nl-NL" sz="1900" b="1" u="sng"/>
              <a:t>gereedschap</a:t>
            </a:r>
            <a:r>
              <a:rPr lang="nl-NL" sz="1900"/>
              <a:t>, </a:t>
            </a:r>
            <a:r>
              <a:rPr lang="nl-NL" sz="1900" b="1" i="1"/>
              <a:t>(spullen om mee te werken bijvoorbeeld een zaag of een schaar)</a:t>
            </a:r>
            <a:r>
              <a:rPr lang="nl-NL" sz="1900"/>
              <a:t> en ik bewaar er bloembollen. Die stop ik dan in oktober in de grond en dan groeien er in de lente mooie tulpen in mijn tuin.</a:t>
            </a:r>
          </a:p>
          <a:p>
            <a:pPr marL="0" indent="0">
              <a:buNone/>
            </a:pPr>
            <a:r>
              <a:rPr lang="nl-NL" sz="1900"/>
              <a:t>En er lagen veel spullen in mijn schuur die wel weg konden. Die stopte ik in mijn auto. Met mijn auto </a:t>
            </a:r>
            <a:r>
              <a:rPr lang="nl-NL" sz="1900" b="1" u="sng"/>
              <a:t>vervoerde</a:t>
            </a:r>
            <a:r>
              <a:rPr lang="nl-NL" sz="1900"/>
              <a:t> ik die spullen naar de kringloopwinkel. Vervoeren betekent </a:t>
            </a:r>
            <a:r>
              <a:rPr lang="nl-NL" sz="1900" b="1" i="1"/>
              <a:t>van de ene plaats naar de andere plaats brengen</a:t>
            </a:r>
            <a:r>
              <a:rPr lang="nl-NL" sz="1900"/>
              <a:t>. Ik vervoerde de spullen met de auto.</a:t>
            </a:r>
          </a:p>
          <a:p>
            <a:pPr marL="0" indent="0">
              <a:buNone/>
            </a:pPr>
            <a:r>
              <a:rPr lang="nl-NL" sz="1900"/>
              <a:t>Toen ik al die spullen had weggebracht, was er ruimte in de schuur om goed naar de kast te kijken waar ik het gereedschap in bewaar. Ik zag een tang waar ik het </a:t>
            </a:r>
            <a:r>
              <a:rPr lang="nl-NL" sz="1900" b="1" u="sng"/>
              <a:t>bestaan</a:t>
            </a:r>
            <a:r>
              <a:rPr lang="nl-NL" sz="1900"/>
              <a:t> niet van wist. Bestaan betekent </a:t>
            </a:r>
            <a:r>
              <a:rPr lang="nl-NL" sz="1900" b="1" i="1"/>
              <a:t>er zijn</a:t>
            </a:r>
            <a:r>
              <a:rPr lang="nl-NL" sz="1900"/>
              <a:t>. Er is een tang, en ik wist het niet meer. Ik wist niet van het bestaan van de tang af. Door op te ruimen kom je spullen tegen die je was vergeten, </a:t>
            </a:r>
            <a:r>
              <a:rPr lang="nl-NL" sz="1900" b="1" u="sng"/>
              <a:t>zoals</a:t>
            </a:r>
            <a:r>
              <a:rPr lang="nl-NL" sz="1900"/>
              <a:t> (dat betekent </a:t>
            </a:r>
            <a:r>
              <a:rPr lang="nl-NL" sz="1900" b="1" i="1"/>
              <a:t>bijvoorbeeld</a:t>
            </a:r>
            <a:r>
              <a:rPr lang="nl-NL" sz="1900"/>
              <a:t>) deze tang.</a:t>
            </a:r>
          </a:p>
          <a:p>
            <a:pPr marL="0" indent="0">
              <a:buNone/>
            </a:pPr>
            <a:r>
              <a:rPr lang="nl-NL" sz="1900"/>
              <a:t>Na het opruimen heb ik de bloembollen in de grond gestopt. Sommige bloembollen waren gaan </a:t>
            </a:r>
            <a:r>
              <a:rPr lang="nl-NL" sz="1900" b="1" u="sng"/>
              <a:t>rotten</a:t>
            </a:r>
            <a:r>
              <a:rPr lang="nl-NL" sz="1900"/>
              <a:t> helaas. Rotten betekent </a:t>
            </a:r>
            <a:r>
              <a:rPr lang="nl-NL" sz="1900" b="1" i="1"/>
              <a:t>niet meer goed zijn en steeds slechter worden</a:t>
            </a:r>
            <a:r>
              <a:rPr lang="nl-NL" sz="1900"/>
              <a:t>. Die rottende bloembollen heb ik dus weggegooid. En nu is het wachten tot de lente. Als de winter </a:t>
            </a:r>
            <a:r>
              <a:rPr lang="nl-NL" sz="1900" b="1" u="sng"/>
              <a:t>afloopt</a:t>
            </a:r>
            <a:r>
              <a:rPr lang="nl-NL" sz="1900"/>
              <a:t>, als de winter </a:t>
            </a:r>
            <a:r>
              <a:rPr lang="nl-NL" sz="1900" b="1" i="1"/>
              <a:t>eindigt</a:t>
            </a:r>
            <a:r>
              <a:rPr lang="nl-NL" sz="1900"/>
              <a:t>, hoop ik dat er mooie tulpen in mijn tuin staan. Is bij jullie de schuur ook een rommeltje? </a:t>
            </a:r>
          </a:p>
          <a:p>
            <a:pPr marL="0" lvl="0" indent="0">
              <a:spcBef>
                <a:spcPts val="200"/>
              </a:spcBef>
              <a:spcAft>
                <a:spcPts val="200"/>
              </a:spcAft>
              <a:buNone/>
            </a:pPr>
            <a:endParaRPr lang="nl-NL" sz="2000">
              <a:effectLst/>
              <a:ea typeface="Times New Roman" panose="02020603050405020304" pitchFamily="18" charset="0"/>
              <a:cs typeface="Arial" panose="020B0604020202020204" pitchFamily="34" charset="0"/>
            </a:endParaRPr>
          </a:p>
          <a:p>
            <a:pPr marL="0" lvl="0" indent="0">
              <a:spcBef>
                <a:spcPts val="200"/>
              </a:spcBef>
              <a:spcAft>
                <a:spcPts val="200"/>
              </a:spcAft>
              <a:buNone/>
            </a:pPr>
            <a:endParaRPr lang="nl-NL" sz="2400">
              <a:ea typeface="Times New Roman" panose="02020603050405020304" pitchFamily="18" charset="0"/>
              <a:cs typeface="Arial" panose="020B0604020202020204" pitchFamily="34" charset="0"/>
            </a:endParaRPr>
          </a:p>
          <a:p>
            <a:pPr marL="0" lvl="0" indent="0">
              <a:spcBef>
                <a:spcPts val="200"/>
              </a:spcBef>
              <a:spcAft>
                <a:spcPts val="200"/>
              </a:spcAft>
              <a:buNone/>
            </a:pPr>
            <a:endParaRPr lang="nl-NL" sz="2000">
              <a:ea typeface="Times New Roman" panose="02020603050405020304" pitchFamily="18" charset="0"/>
              <a:cs typeface="Arial" panose="020B0604020202020204" pitchFamily="34" charset="0"/>
            </a:endParaRPr>
          </a:p>
        </p:txBody>
      </p:sp>
      <p:sp>
        <p:nvSpPr>
          <p:cNvPr id="4" name="Tekstvak 1"/>
          <p:cNvSpPr txBox="1"/>
          <p:nvPr/>
        </p:nvSpPr>
        <p:spPr>
          <a:xfrm>
            <a:off x="8680412" y="27856"/>
            <a:ext cx="463588" cy="369332"/>
          </a:xfrm>
          <a:prstGeom prst="rect">
            <a:avLst/>
          </a:prstGeom>
          <a:noFill/>
          <a:ln w="22225">
            <a:solidFill>
              <a:schemeClr val="tx1"/>
            </a:solidFill>
          </a:ln>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b="1"/>
              <a:t>AA</a:t>
            </a:r>
          </a:p>
        </p:txBody>
      </p:sp>
    </p:spTree>
    <p:extLst>
      <p:ext uri="{BB962C8B-B14F-4D97-AF65-F5344CB8AC3E}">
        <p14:creationId xmlns:p14="http://schemas.microsoft.com/office/powerpoint/2010/main" val="2189114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187624" y="5013176"/>
            <a:ext cx="7016824" cy="1296144"/>
          </a:xfrm>
        </p:spPr>
        <p:txBody>
          <a:bodyPr>
            <a:normAutofit/>
          </a:bodyPr>
          <a:lstStyle/>
          <a:p>
            <a:r>
              <a:rPr lang="nl-NL">
                <a:solidFill>
                  <a:srgbClr val="C00000"/>
                </a:solidFill>
                <a:latin typeface="Century Gothic" panose="020B0502020202020204" pitchFamily="34" charset="0"/>
              </a:rPr>
              <a:t>Week 40 - 29 september 2026</a:t>
            </a:r>
          </a:p>
          <a:p>
            <a:r>
              <a:rPr lang="nl-NL">
                <a:solidFill>
                  <a:srgbClr val="C00000"/>
                </a:solidFill>
                <a:latin typeface="Century Gothic" panose="020B0502020202020204" pitchFamily="34" charset="0"/>
              </a:rPr>
              <a:t>Niveau AA</a:t>
            </a:r>
          </a:p>
        </p:txBody>
      </p:sp>
      <p:sp>
        <p:nvSpPr>
          <p:cNvPr id="4" name="Ondertitel 2"/>
          <p:cNvSpPr txBox="1">
            <a:spLocks/>
          </p:cNvSpPr>
          <p:nvPr/>
        </p:nvSpPr>
        <p:spPr>
          <a:xfrm>
            <a:off x="0" y="0"/>
            <a:ext cx="2555776" cy="119675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nl-NL" sz="1100" i="1" err="1">
                <a:solidFill>
                  <a:srgbClr val="00B050"/>
                </a:solidFill>
                <a:latin typeface="Century Gothic" panose="020B0502020202020204" pitchFamily="34" charset="0"/>
              </a:rPr>
              <a:t>Gerarda</a:t>
            </a:r>
            <a:r>
              <a:rPr lang="nl-NL" sz="1100" i="1">
                <a:solidFill>
                  <a:srgbClr val="00B050"/>
                </a:solidFill>
                <a:latin typeface="Century Gothic" panose="020B0502020202020204" pitchFamily="34" charset="0"/>
              </a:rPr>
              <a:t> Das</a:t>
            </a:r>
          </a:p>
          <a:p>
            <a:pPr algn="l"/>
            <a:r>
              <a:rPr lang="nl-NL" sz="1100" i="1">
                <a:solidFill>
                  <a:srgbClr val="00B050"/>
                </a:solidFill>
                <a:latin typeface="Century Gothic" panose="020B0502020202020204" pitchFamily="34" charset="0"/>
              </a:rPr>
              <a:t>Antoinette Duijf</a:t>
            </a:r>
          </a:p>
          <a:p>
            <a:pPr algn="l"/>
            <a:r>
              <a:rPr lang="nl-NL" sz="1100" i="1">
                <a:solidFill>
                  <a:srgbClr val="00B050"/>
                </a:solidFill>
                <a:latin typeface="Century Gothic" panose="020B0502020202020204" pitchFamily="34" charset="0"/>
              </a:rPr>
              <a:t>Marjan ter Harmsel</a:t>
            </a:r>
          </a:p>
          <a:p>
            <a:pPr algn="l"/>
            <a:r>
              <a:rPr lang="en-US" sz="1100" i="1">
                <a:solidFill>
                  <a:srgbClr val="00B050"/>
                </a:solidFill>
                <a:latin typeface="Century Gothic" panose="020B0502020202020204" pitchFamily="34" charset="0"/>
              </a:rPr>
              <a:t>Mandy Routledge</a:t>
            </a:r>
            <a:endParaRPr lang="nl-NL" sz="1100" i="1">
              <a:solidFill>
                <a:srgbClr val="00B050"/>
              </a:solidFill>
              <a:latin typeface="Century Gothic" panose="020B0502020202020204" pitchFamily="34" charset="0"/>
            </a:endParaRPr>
          </a:p>
        </p:txBody>
      </p:sp>
      <p:pic>
        <p:nvPicPr>
          <p:cNvPr id="1026" name="Picture 2" descr="http://www.ikenkentalis.nl/public/images/logo-22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58608" y="1"/>
            <a:ext cx="1385391" cy="692696"/>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616" y="1079511"/>
            <a:ext cx="7164288" cy="3671821"/>
          </a:xfrm>
          <a:prstGeom prst="rect">
            <a:avLst/>
          </a:prstGeom>
        </p:spPr>
      </p:pic>
    </p:spTree>
    <p:extLst>
      <p:ext uri="{BB962C8B-B14F-4D97-AF65-F5344CB8AC3E}">
        <p14:creationId xmlns:p14="http://schemas.microsoft.com/office/powerpoint/2010/main" val="323006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23614-7885-C051-7717-59CBABADBEF3}"/>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153D4BBE-D714-FC02-68AB-532E6AA67755}"/>
              </a:ext>
            </a:extLst>
          </p:cNvPr>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geleden</a:t>
            </a:r>
          </a:p>
        </p:txBody>
      </p:sp>
      <p:pic>
        <p:nvPicPr>
          <p:cNvPr id="5" name="Afbeelding 4">
            <a:extLst>
              <a:ext uri="{FF2B5EF4-FFF2-40B4-BE49-F238E27FC236}">
                <a16:creationId xmlns:a16="http://schemas.microsoft.com/office/drawing/2014/main" id="{7D5E81DA-C427-0F5E-F81D-D1347979174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79512" y="2836314"/>
            <a:ext cx="4713551" cy="3986154"/>
          </a:xfrm>
          <a:prstGeom prst="rect">
            <a:avLst/>
          </a:prstGeom>
        </p:spPr>
      </p:pic>
      <p:pic>
        <p:nvPicPr>
          <p:cNvPr id="3" name="Afbeelding 2">
            <a:extLst>
              <a:ext uri="{FF2B5EF4-FFF2-40B4-BE49-F238E27FC236}">
                <a16:creationId xmlns:a16="http://schemas.microsoft.com/office/drawing/2014/main" id="{C4684D2A-1162-8965-D2F6-618D1BE5C3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87219" y="1244506"/>
            <a:ext cx="1996444" cy="1667259"/>
          </a:xfrm>
          <a:prstGeom prst="rect">
            <a:avLst/>
          </a:prstGeom>
        </p:spPr>
      </p:pic>
      <p:pic>
        <p:nvPicPr>
          <p:cNvPr id="8" name="Afbeelding 7">
            <a:extLst>
              <a:ext uri="{FF2B5EF4-FFF2-40B4-BE49-F238E27FC236}">
                <a16:creationId xmlns:a16="http://schemas.microsoft.com/office/drawing/2014/main" id="{6FE392D1-49B5-1007-FB51-4F8FC1FAD298}"/>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644738" y="1178036"/>
            <a:ext cx="2118061" cy="1800200"/>
          </a:xfrm>
          <a:prstGeom prst="rect">
            <a:avLst/>
          </a:prstGeom>
        </p:spPr>
      </p:pic>
      <p:sp>
        <p:nvSpPr>
          <p:cNvPr id="11" name="Pijl: links 10">
            <a:extLst>
              <a:ext uri="{FF2B5EF4-FFF2-40B4-BE49-F238E27FC236}">
                <a16:creationId xmlns:a16="http://schemas.microsoft.com/office/drawing/2014/main" id="{0C019DD4-8581-54D6-BAA7-025C000FFBBB}"/>
              </a:ext>
            </a:extLst>
          </p:cNvPr>
          <p:cNvSpPr/>
          <p:nvPr/>
        </p:nvSpPr>
        <p:spPr>
          <a:xfrm>
            <a:off x="3836776" y="1916832"/>
            <a:ext cx="1512168" cy="461933"/>
          </a:xfrm>
          <a:prstGeom prst="left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206619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het gereedschap</a:t>
            </a:r>
          </a:p>
        </p:txBody>
      </p:sp>
      <p:pic>
        <p:nvPicPr>
          <p:cNvPr id="5" name="Afbeelding 4">
            <a:extLst>
              <a:ext uri="{FF2B5EF4-FFF2-40B4-BE49-F238E27FC236}">
                <a16:creationId xmlns:a16="http://schemas.microsoft.com/office/drawing/2014/main" id="{0ABC1241-7915-1B82-7C80-CCE40222C8C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826291" y="1226143"/>
            <a:ext cx="5491418" cy="5491418"/>
          </a:xfrm>
          <a:prstGeom prst="rect">
            <a:avLst/>
          </a:prstGeom>
        </p:spPr>
      </p:pic>
    </p:spTree>
    <p:extLst>
      <p:ext uri="{BB962C8B-B14F-4D97-AF65-F5344CB8AC3E}">
        <p14:creationId xmlns:p14="http://schemas.microsoft.com/office/powerpoint/2010/main" val="4207872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vervoeren</a:t>
            </a:r>
          </a:p>
        </p:txBody>
      </p:sp>
      <p:pic>
        <p:nvPicPr>
          <p:cNvPr id="3" name="Afbeelding 2">
            <a:extLst>
              <a:ext uri="{FF2B5EF4-FFF2-40B4-BE49-F238E27FC236}">
                <a16:creationId xmlns:a16="http://schemas.microsoft.com/office/drawing/2014/main" id="{FDB1C8B7-FEF6-92C1-4A27-6AF9F44E1345}"/>
              </a:ext>
            </a:extLst>
          </p:cNvPr>
          <p:cNvPicPr>
            <a:picLocks noChangeAspect="1"/>
          </p:cNvPicPr>
          <p:nvPr/>
        </p:nvPicPr>
        <p:blipFill>
          <a:blip r:embed="rId3" cstate="print">
            <a:extLst>
              <a:ext uri="{28A0092B-C50C-407E-A947-70E740481C1C}">
                <a14:useLocalDpi xmlns:a14="http://schemas.microsoft.com/office/drawing/2010/main" val="0"/>
              </a:ext>
            </a:extLst>
          </a:blip>
          <a:srcRect r="4445"/>
          <a:stretch>
            <a:fillRect/>
          </a:stretch>
        </p:blipFill>
        <p:spPr>
          <a:xfrm>
            <a:off x="1747703" y="1340768"/>
            <a:ext cx="5648594" cy="5517232"/>
          </a:xfrm>
          <a:prstGeom prst="rect">
            <a:avLst/>
          </a:prstGeom>
        </p:spPr>
      </p:pic>
    </p:spTree>
    <p:extLst>
      <p:ext uri="{BB962C8B-B14F-4D97-AF65-F5344CB8AC3E}">
        <p14:creationId xmlns:p14="http://schemas.microsoft.com/office/powerpoint/2010/main" val="2452007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bestaan</a:t>
            </a:r>
          </a:p>
        </p:txBody>
      </p:sp>
      <p:pic>
        <p:nvPicPr>
          <p:cNvPr id="3" name="Afbeelding 2">
            <a:extLst>
              <a:ext uri="{FF2B5EF4-FFF2-40B4-BE49-F238E27FC236}">
                <a16:creationId xmlns:a16="http://schemas.microsoft.com/office/drawing/2014/main" id="{A9F8FD7A-6EB2-DAD0-B444-2A876CC4E238}"/>
              </a:ext>
            </a:extLst>
          </p:cNvPr>
          <p:cNvPicPr>
            <a:picLocks noChangeAspect="1"/>
          </p:cNvPicPr>
          <p:nvPr/>
        </p:nvPicPr>
        <p:blipFill>
          <a:blip r:embed="rId3" cstate="print">
            <a:extLst>
              <a:ext uri="{28A0092B-C50C-407E-A947-70E740481C1C}">
                <a14:useLocalDpi xmlns:a14="http://schemas.microsoft.com/office/drawing/2010/main" val="0"/>
              </a:ext>
            </a:extLst>
          </a:blip>
          <a:srcRect r="2174"/>
          <a:stretch>
            <a:fillRect/>
          </a:stretch>
        </p:blipFill>
        <p:spPr>
          <a:xfrm>
            <a:off x="521550" y="1345849"/>
            <a:ext cx="8100900" cy="5126284"/>
          </a:xfrm>
          <a:prstGeom prst="rect">
            <a:avLst/>
          </a:prstGeom>
        </p:spPr>
      </p:pic>
    </p:spTree>
    <p:extLst>
      <p:ext uri="{BB962C8B-B14F-4D97-AF65-F5344CB8AC3E}">
        <p14:creationId xmlns:p14="http://schemas.microsoft.com/office/powerpoint/2010/main" val="2709048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zoals</a:t>
            </a:r>
          </a:p>
        </p:txBody>
      </p:sp>
      <p:pic>
        <p:nvPicPr>
          <p:cNvPr id="3" name="Afbeelding 2">
            <a:extLst>
              <a:ext uri="{FF2B5EF4-FFF2-40B4-BE49-F238E27FC236}">
                <a16:creationId xmlns:a16="http://schemas.microsoft.com/office/drawing/2014/main" id="{40A76C1B-6DA5-F87E-9912-CE625EC06992}"/>
              </a:ext>
            </a:extLst>
          </p:cNvPr>
          <p:cNvPicPr>
            <a:picLocks noChangeAspect="1"/>
          </p:cNvPicPr>
          <p:nvPr/>
        </p:nvPicPr>
        <p:blipFill>
          <a:blip r:embed="rId3">
            <a:extLst>
              <a:ext uri="{28A0092B-C50C-407E-A947-70E740481C1C}">
                <a14:useLocalDpi xmlns:a14="http://schemas.microsoft.com/office/drawing/2010/main" val="0"/>
              </a:ext>
            </a:extLst>
          </a:blip>
          <a:srcRect l="50756" t="33241" b="35401"/>
          <a:stretch>
            <a:fillRect/>
          </a:stretch>
        </p:blipFill>
        <p:spPr>
          <a:xfrm>
            <a:off x="820901" y="1412776"/>
            <a:ext cx="7502198" cy="4777276"/>
          </a:xfrm>
          <a:prstGeom prst="rect">
            <a:avLst/>
          </a:prstGeom>
        </p:spPr>
      </p:pic>
    </p:spTree>
    <p:extLst>
      <p:ext uri="{BB962C8B-B14F-4D97-AF65-F5344CB8AC3E}">
        <p14:creationId xmlns:p14="http://schemas.microsoft.com/office/powerpoint/2010/main" val="4074911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rotten</a:t>
            </a:r>
          </a:p>
        </p:txBody>
      </p:sp>
      <p:pic>
        <p:nvPicPr>
          <p:cNvPr id="3" name="Afbeelding 2">
            <a:extLst>
              <a:ext uri="{FF2B5EF4-FFF2-40B4-BE49-F238E27FC236}">
                <a16:creationId xmlns:a16="http://schemas.microsoft.com/office/drawing/2014/main" id="{9BA51B55-38A5-B8DC-9388-6C0720ADF822}"/>
              </a:ext>
            </a:extLst>
          </p:cNvPr>
          <p:cNvPicPr>
            <a:picLocks noChangeAspect="1"/>
          </p:cNvPicPr>
          <p:nvPr/>
        </p:nvPicPr>
        <p:blipFill>
          <a:blip r:embed="rId3" cstate="print">
            <a:extLst>
              <a:ext uri="{28A0092B-C50C-407E-A947-70E740481C1C}">
                <a14:useLocalDpi xmlns:a14="http://schemas.microsoft.com/office/drawing/2010/main" val="0"/>
              </a:ext>
            </a:extLst>
          </a:blip>
          <a:srcRect r="2247"/>
          <a:stretch>
            <a:fillRect/>
          </a:stretch>
        </p:blipFill>
        <p:spPr>
          <a:xfrm>
            <a:off x="1115616" y="1772815"/>
            <a:ext cx="6264696" cy="4178631"/>
          </a:xfrm>
          <a:prstGeom prst="rect">
            <a:avLst/>
          </a:prstGeom>
        </p:spPr>
      </p:pic>
      <p:sp>
        <p:nvSpPr>
          <p:cNvPr id="4" name="Pijl: omlaag 3">
            <a:extLst>
              <a:ext uri="{FF2B5EF4-FFF2-40B4-BE49-F238E27FC236}">
                <a16:creationId xmlns:a16="http://schemas.microsoft.com/office/drawing/2014/main" id="{BCDD9CFA-0756-19AB-5902-6DC2090529CB}"/>
              </a:ext>
            </a:extLst>
          </p:cNvPr>
          <p:cNvSpPr/>
          <p:nvPr/>
        </p:nvSpPr>
        <p:spPr>
          <a:xfrm>
            <a:off x="5940152" y="980728"/>
            <a:ext cx="864096" cy="1512168"/>
          </a:xfrm>
          <a:prstGeom prst="downArrow">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210467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aflopen</a:t>
            </a:r>
          </a:p>
        </p:txBody>
      </p:sp>
      <p:pic>
        <p:nvPicPr>
          <p:cNvPr id="3" name="Afbeelding 2">
            <a:extLst>
              <a:ext uri="{FF2B5EF4-FFF2-40B4-BE49-F238E27FC236}">
                <a16:creationId xmlns:a16="http://schemas.microsoft.com/office/drawing/2014/main" id="{36CB3915-E078-C70D-C6A4-E8436EC2AA2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291377" y="2636912"/>
            <a:ext cx="8561245" cy="2719710"/>
          </a:xfrm>
          <a:prstGeom prst="rect">
            <a:avLst/>
          </a:prstGeom>
        </p:spPr>
      </p:pic>
    </p:spTree>
    <p:extLst>
      <p:ext uri="{BB962C8B-B14F-4D97-AF65-F5344CB8AC3E}">
        <p14:creationId xmlns:p14="http://schemas.microsoft.com/office/powerpoint/2010/main" val="164643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Op de woordmuur:</a:t>
            </a:r>
          </a:p>
        </p:txBody>
      </p:sp>
    </p:spTree>
    <p:extLst>
      <p:ext uri="{BB962C8B-B14F-4D97-AF65-F5344CB8AC3E}">
        <p14:creationId xmlns:p14="http://schemas.microsoft.com/office/powerpoint/2010/main" val="1671649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89425-9825-0757-D12B-21744A28FA0C}"/>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3CA0EA55-91CA-5B06-FD06-EF7129E971A2}"/>
              </a:ext>
            </a:extLst>
          </p:cNvPr>
          <p:cNvPicPr/>
          <p:nvPr/>
        </p:nvPicPr>
        <p:blipFill>
          <a:blip r:embed="rId3"/>
          <a:stretch>
            <a:fillRect/>
          </a:stretch>
        </p:blipFill>
        <p:spPr>
          <a:xfrm>
            <a:off x="7668344" y="6408486"/>
            <a:ext cx="1152129" cy="449513"/>
          </a:xfrm>
          <a:prstGeom prst="rect">
            <a:avLst/>
          </a:prstGeom>
        </p:spPr>
      </p:pic>
      <p:pic>
        <p:nvPicPr>
          <p:cNvPr id="9" name="Afbeelding 8">
            <a:extLst>
              <a:ext uri="{FF2B5EF4-FFF2-40B4-BE49-F238E27FC236}">
                <a16:creationId xmlns:a16="http://schemas.microsoft.com/office/drawing/2014/main" id="{A2D8AE2F-E0AB-EBEB-B801-008FAA91E357}"/>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573222" y="1141380"/>
            <a:ext cx="8028571" cy="2746306"/>
          </a:xfrm>
          <a:prstGeom prst="rect">
            <a:avLst/>
          </a:prstGeom>
        </p:spPr>
      </p:pic>
      <p:sp>
        <p:nvSpPr>
          <p:cNvPr id="10" name="Text Box 14">
            <a:extLst>
              <a:ext uri="{FF2B5EF4-FFF2-40B4-BE49-F238E27FC236}">
                <a16:creationId xmlns:a16="http://schemas.microsoft.com/office/drawing/2014/main" id="{642CCB61-9000-0243-DE94-29C4A99F0FB6}"/>
              </a:ext>
            </a:extLst>
          </p:cNvPr>
          <p:cNvSpPr txBox="1"/>
          <p:nvPr/>
        </p:nvSpPr>
        <p:spPr>
          <a:xfrm>
            <a:off x="694907" y="386052"/>
            <a:ext cx="5967974"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7BD09111-658B-B572-D332-AB77FE98696A}"/>
              </a:ext>
            </a:extLst>
          </p:cNvPr>
          <p:cNvSpPr txBox="1">
            <a:spLocks noChangeArrowheads="1"/>
          </p:cNvSpPr>
          <p:nvPr/>
        </p:nvSpPr>
        <p:spPr bwMode="auto">
          <a:xfrm>
            <a:off x="8587" y="332656"/>
            <a:ext cx="7371725"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het gereedschap</a:t>
            </a:r>
            <a:endParaRPr lang="nl-NL" sz="5400" b="1">
              <a:effectLst/>
              <a:latin typeface="Century Gothic" panose="020B0502020202020204" pitchFamily="34" charset="0"/>
              <a:ea typeface="Calibri"/>
              <a:cs typeface="Times New Roman"/>
            </a:endParaRPr>
          </a:p>
        </p:txBody>
      </p:sp>
      <p:sp>
        <p:nvSpPr>
          <p:cNvPr id="19" name="Text Box 14">
            <a:extLst>
              <a:ext uri="{FF2B5EF4-FFF2-40B4-BE49-F238E27FC236}">
                <a16:creationId xmlns:a16="http://schemas.microsoft.com/office/drawing/2014/main" id="{409ACD07-B839-B44E-AA40-7686B7385EF4}"/>
              </a:ext>
            </a:extLst>
          </p:cNvPr>
          <p:cNvSpPr txBox="1"/>
          <p:nvPr/>
        </p:nvSpPr>
        <p:spPr>
          <a:xfrm>
            <a:off x="313176" y="3293085"/>
            <a:ext cx="2091195" cy="61376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80060DFE-F6B1-2257-72D0-E1A1C05BBB20}"/>
              </a:ext>
            </a:extLst>
          </p:cNvPr>
          <p:cNvSpPr txBox="1">
            <a:spLocks noChangeArrowheads="1"/>
          </p:cNvSpPr>
          <p:nvPr/>
        </p:nvSpPr>
        <p:spPr bwMode="auto">
          <a:xfrm>
            <a:off x="325384" y="3294351"/>
            <a:ext cx="2082093"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100">
                <a:latin typeface="Century Gothic" panose="020B0502020202020204" pitchFamily="34" charset="0"/>
                <a:ea typeface="Calibri"/>
                <a:cs typeface="Times New Roman"/>
              </a:rPr>
              <a:t>de zaag</a:t>
            </a:r>
            <a:endParaRPr lang="nl-NL" sz="3100">
              <a:effectLst/>
              <a:latin typeface="Century Gothic" panose="020B0502020202020204" pitchFamily="34" charset="0"/>
              <a:ea typeface="Calibri"/>
              <a:cs typeface="Times New Roman"/>
            </a:endParaRPr>
          </a:p>
        </p:txBody>
      </p:sp>
      <p:sp>
        <p:nvSpPr>
          <p:cNvPr id="16" name="Text Box 14">
            <a:extLst>
              <a:ext uri="{FF2B5EF4-FFF2-40B4-BE49-F238E27FC236}">
                <a16:creationId xmlns:a16="http://schemas.microsoft.com/office/drawing/2014/main" id="{A1D55716-1EBD-6D38-6107-B9ABDEAF2418}"/>
              </a:ext>
            </a:extLst>
          </p:cNvPr>
          <p:cNvSpPr txBox="1"/>
          <p:nvPr/>
        </p:nvSpPr>
        <p:spPr>
          <a:xfrm>
            <a:off x="6740167" y="386052"/>
            <a:ext cx="2127644" cy="1458772"/>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39DA1A62-A9AA-7D93-006F-B3EDBFB1C814}"/>
              </a:ext>
            </a:extLst>
          </p:cNvPr>
          <p:cNvSpPr txBox="1">
            <a:spLocks noChangeArrowheads="1"/>
          </p:cNvSpPr>
          <p:nvPr/>
        </p:nvSpPr>
        <p:spPr bwMode="auto">
          <a:xfrm>
            <a:off x="6661471" y="357760"/>
            <a:ext cx="2346620" cy="67636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de spullen om mee te werken</a:t>
            </a:r>
            <a:endParaRPr lang="nl-NL" sz="110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09AACAB8-9FED-BCDB-EA84-3D60936D6BF0}"/>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9207D3FE-5D7C-4BE9-49A0-570FF8D0D0EF}"/>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DAF7E71B-8413-FB03-ECEB-B7F1B9E5B678}"/>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1A4BB9E0-6F45-9351-C264-C93E15DF1315}"/>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64957D03-5ED3-02D4-4F27-6A498DE74DD0}"/>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B9433F1F-0750-0505-82EB-AEF248A3A34E}"/>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6" name="Text Box 14">
            <a:extLst>
              <a:ext uri="{FF2B5EF4-FFF2-40B4-BE49-F238E27FC236}">
                <a16:creationId xmlns:a16="http://schemas.microsoft.com/office/drawing/2014/main" id="{9D9391B2-8385-BBFF-2E9A-3234EDFA86D6}"/>
              </a:ext>
            </a:extLst>
          </p:cNvPr>
          <p:cNvSpPr txBox="1"/>
          <p:nvPr/>
        </p:nvSpPr>
        <p:spPr>
          <a:xfrm>
            <a:off x="2481341" y="3281970"/>
            <a:ext cx="2091195" cy="613817"/>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38" name="Text Box 14">
            <a:extLst>
              <a:ext uri="{FF2B5EF4-FFF2-40B4-BE49-F238E27FC236}">
                <a16:creationId xmlns:a16="http://schemas.microsoft.com/office/drawing/2014/main" id="{1F64449D-96C1-8CC7-ED14-CEDC35B5CB45}"/>
              </a:ext>
            </a:extLst>
          </p:cNvPr>
          <p:cNvSpPr txBox="1"/>
          <p:nvPr/>
        </p:nvSpPr>
        <p:spPr>
          <a:xfrm>
            <a:off x="4648972" y="3284984"/>
            <a:ext cx="2091195" cy="613817"/>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40" name="Text Box 14">
            <a:extLst>
              <a:ext uri="{FF2B5EF4-FFF2-40B4-BE49-F238E27FC236}">
                <a16:creationId xmlns:a16="http://schemas.microsoft.com/office/drawing/2014/main" id="{E30742BE-5F10-C433-E450-1875D8DB20D5}"/>
              </a:ext>
            </a:extLst>
          </p:cNvPr>
          <p:cNvSpPr txBox="1"/>
          <p:nvPr/>
        </p:nvSpPr>
        <p:spPr>
          <a:xfrm>
            <a:off x="6801821" y="3293085"/>
            <a:ext cx="2091195" cy="607601"/>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21" name="Tekstvak 2">
            <a:extLst>
              <a:ext uri="{FF2B5EF4-FFF2-40B4-BE49-F238E27FC236}">
                <a16:creationId xmlns:a16="http://schemas.microsoft.com/office/drawing/2014/main" id="{35237673-433C-EEDB-714B-337F2F7B86EB}"/>
              </a:ext>
            </a:extLst>
          </p:cNvPr>
          <p:cNvSpPr txBox="1">
            <a:spLocks noChangeArrowheads="1"/>
          </p:cNvSpPr>
          <p:nvPr/>
        </p:nvSpPr>
        <p:spPr bwMode="auto">
          <a:xfrm>
            <a:off x="2402354" y="3312300"/>
            <a:ext cx="2228075" cy="518333"/>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100">
                <a:latin typeface="Century Gothic" panose="020B0502020202020204" pitchFamily="34" charset="0"/>
                <a:ea typeface="Calibri"/>
                <a:cs typeface="Times New Roman"/>
              </a:rPr>
              <a:t>de schaar</a:t>
            </a:r>
            <a:endParaRPr lang="nl-NL" sz="3100">
              <a:effectLst/>
              <a:latin typeface="Century Gothic" panose="020B0502020202020204" pitchFamily="34" charset="0"/>
              <a:ea typeface="Calibri"/>
              <a:cs typeface="Times New Roman"/>
            </a:endParaRPr>
          </a:p>
        </p:txBody>
      </p:sp>
      <p:sp>
        <p:nvSpPr>
          <p:cNvPr id="23" name="Tekstvak 2">
            <a:extLst>
              <a:ext uri="{FF2B5EF4-FFF2-40B4-BE49-F238E27FC236}">
                <a16:creationId xmlns:a16="http://schemas.microsoft.com/office/drawing/2014/main" id="{C51DBCB7-7151-D2A3-B6C2-64049A3B1EF2}"/>
              </a:ext>
            </a:extLst>
          </p:cNvPr>
          <p:cNvSpPr txBox="1">
            <a:spLocks noChangeArrowheads="1"/>
          </p:cNvSpPr>
          <p:nvPr/>
        </p:nvSpPr>
        <p:spPr bwMode="auto">
          <a:xfrm>
            <a:off x="4679875" y="3285285"/>
            <a:ext cx="2082093"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100">
                <a:latin typeface="Century Gothic" panose="020B0502020202020204" pitchFamily="34" charset="0"/>
                <a:ea typeface="Calibri"/>
                <a:cs typeface="Times New Roman"/>
              </a:rPr>
              <a:t>de tang</a:t>
            </a:r>
            <a:endParaRPr lang="nl-NL" sz="3100">
              <a:effectLst/>
              <a:latin typeface="Century Gothic" panose="020B0502020202020204" pitchFamily="34" charset="0"/>
              <a:ea typeface="Calibri"/>
              <a:cs typeface="Times New Roman"/>
            </a:endParaRPr>
          </a:p>
        </p:txBody>
      </p:sp>
      <p:sp>
        <p:nvSpPr>
          <p:cNvPr id="24" name="Tekstvak 2">
            <a:extLst>
              <a:ext uri="{FF2B5EF4-FFF2-40B4-BE49-F238E27FC236}">
                <a16:creationId xmlns:a16="http://schemas.microsoft.com/office/drawing/2014/main" id="{F34E9702-7DCA-EF01-A951-BFB326F2C497}"/>
              </a:ext>
            </a:extLst>
          </p:cNvPr>
          <p:cNvSpPr txBox="1">
            <a:spLocks noChangeArrowheads="1"/>
          </p:cNvSpPr>
          <p:nvPr/>
        </p:nvSpPr>
        <p:spPr bwMode="auto">
          <a:xfrm>
            <a:off x="6831876" y="3254812"/>
            <a:ext cx="2082093"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100">
                <a:latin typeface="Century Gothic" panose="020B0502020202020204" pitchFamily="34" charset="0"/>
                <a:ea typeface="Calibri"/>
                <a:cs typeface="Times New Roman"/>
              </a:rPr>
              <a:t>de hamer</a:t>
            </a:r>
            <a:endParaRPr lang="nl-NL" sz="3100">
              <a:effectLst/>
              <a:latin typeface="Century Gothic" panose="020B0502020202020204" pitchFamily="34" charset="0"/>
              <a:ea typeface="Calibri"/>
              <a:cs typeface="Times New Roman"/>
            </a:endParaRPr>
          </a:p>
        </p:txBody>
      </p:sp>
      <p:pic>
        <p:nvPicPr>
          <p:cNvPr id="13" name="Afbeelding 12">
            <a:extLst>
              <a:ext uri="{FF2B5EF4-FFF2-40B4-BE49-F238E27FC236}">
                <a16:creationId xmlns:a16="http://schemas.microsoft.com/office/drawing/2014/main" id="{12D864AE-CD00-D97A-A94F-77D3AB42E55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9364217">
            <a:off x="2403913" y="4620031"/>
            <a:ext cx="2100076" cy="932690"/>
          </a:xfrm>
          <a:prstGeom prst="rect">
            <a:avLst/>
          </a:prstGeom>
        </p:spPr>
      </p:pic>
      <p:pic>
        <p:nvPicPr>
          <p:cNvPr id="15" name="Afbeelding 14">
            <a:extLst>
              <a:ext uri="{FF2B5EF4-FFF2-40B4-BE49-F238E27FC236}">
                <a16:creationId xmlns:a16="http://schemas.microsoft.com/office/drawing/2014/main" id="{355FA811-2020-1762-C668-C2F9F2C9DA1C}"/>
              </a:ext>
            </a:extLst>
          </p:cNvPr>
          <p:cNvPicPr>
            <a:picLocks noChangeAspect="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763951" y="4013069"/>
            <a:ext cx="2014041" cy="2014041"/>
          </a:xfrm>
          <a:prstGeom prst="rect">
            <a:avLst/>
          </a:prstGeom>
        </p:spPr>
      </p:pic>
      <p:pic>
        <p:nvPicPr>
          <p:cNvPr id="22" name="Afbeelding 21">
            <a:extLst>
              <a:ext uri="{FF2B5EF4-FFF2-40B4-BE49-F238E27FC236}">
                <a16:creationId xmlns:a16="http://schemas.microsoft.com/office/drawing/2014/main" id="{4EAB2DA2-A7DC-22E1-F135-F0D61BFD0AF6}"/>
              </a:ext>
            </a:extLst>
          </p:cNvPr>
          <p:cNvPicPr>
            <a:picLocks noChangeAspect="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927153" y="4094326"/>
            <a:ext cx="1940658" cy="1455494"/>
          </a:xfrm>
          <a:prstGeom prst="rect">
            <a:avLst/>
          </a:prstGeom>
        </p:spPr>
      </p:pic>
      <p:pic>
        <p:nvPicPr>
          <p:cNvPr id="26" name="Afbeelding 25">
            <a:extLst>
              <a:ext uri="{FF2B5EF4-FFF2-40B4-BE49-F238E27FC236}">
                <a16:creationId xmlns:a16="http://schemas.microsoft.com/office/drawing/2014/main" id="{BFA4FC2F-E959-988B-14A1-CF6CC1C75C14}"/>
              </a:ext>
            </a:extLst>
          </p:cNvPr>
          <p:cNvPicPr>
            <a:picLocks noChangeAspect="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57288" y="3865746"/>
            <a:ext cx="2013840" cy="2013840"/>
          </a:xfrm>
          <a:prstGeom prst="rect">
            <a:avLst/>
          </a:prstGeom>
        </p:spPr>
      </p:pic>
    </p:spTree>
    <p:extLst>
      <p:ext uri="{BB962C8B-B14F-4D97-AF65-F5344CB8AC3E}">
        <p14:creationId xmlns:p14="http://schemas.microsoft.com/office/powerpoint/2010/main" val="3619023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72047C65-DE0C-5E22-1EF7-5ED0D1075E68}"/>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51DD9BBE-0654-F7C1-474D-51A63B2E97E4}"/>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ADC08903-1249-C293-310D-CF62D2352596}"/>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3D09B2A4-3F65-1D5C-40D9-FF5217B6D819}"/>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43E1EF99-1825-D9B6-CE28-54505AE2D0DE}"/>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644A4299-3A63-6813-A679-FB8DB7D5FD7A}"/>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79D0A0B5-43EC-915C-1E3A-AA9CA21994B4}"/>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D4DC5350-E385-459A-7DF3-9A72313F2A3E}"/>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67F7FEC4-BF68-947B-DD0F-7E6E50020673}"/>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265DE5CD-5637-64F2-6E23-1BE493BF39D9}"/>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CCCAE601-6EB4-C211-79F6-B35BB66EE51B}"/>
              </a:ext>
            </a:extLst>
          </p:cNvPr>
          <p:cNvPicPr/>
          <p:nvPr/>
        </p:nvPicPr>
        <p:blipFill>
          <a:blip r:embed="rId3"/>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0B71306B-B1D7-DA38-CEBA-4A435BF13123}"/>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48EA2D2F-7681-0E53-DB39-9C6B3831EFC3}"/>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3B6DEF31-7DDE-219F-D8DB-96DA4ABF0241}"/>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2E92E1D8-2B7E-53B8-A69B-32798D535B35}"/>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B034BB45-026D-28BB-2C78-738A90EF2845}"/>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D8074DC8-B4AE-AA46-2D76-EBA890C6A19B}"/>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8B5945C4-B34D-159C-2481-CA48BF731E61}"/>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AC757F5E-B016-F947-4518-7C6B9CC7EE04}"/>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gaaf</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152372B3-00F5-781C-183E-6F2DDF35091D}"/>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rotten</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37104C51-0232-62ED-4C6F-1447D06633EE}"/>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helemaal goed zijn</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endParaRPr lang="nl-NL" sz="16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Deze bloembollen </a:t>
            </a:r>
            <a:br>
              <a:rPr lang="nl-NL" sz="2400" i="1">
                <a:solidFill>
                  <a:srgbClr val="387038"/>
                </a:solidFill>
                <a:latin typeface="Century Gothic" panose="020B0502020202020204" pitchFamily="34" charset="0"/>
                <a:ea typeface="Calibri"/>
                <a:cs typeface="Times New Roman"/>
              </a:rPr>
            </a:br>
            <a:r>
              <a:rPr lang="nl-NL" sz="2400" i="1">
                <a:solidFill>
                  <a:srgbClr val="387038"/>
                </a:solidFill>
                <a:latin typeface="Century Gothic" panose="020B0502020202020204" pitchFamily="34" charset="0"/>
                <a:ea typeface="Calibri"/>
                <a:cs typeface="Times New Roman"/>
              </a:rPr>
              <a:t>zijn </a:t>
            </a:r>
            <a:r>
              <a:rPr lang="nl-NL" sz="2400" i="1" u="sng">
                <a:solidFill>
                  <a:srgbClr val="387038"/>
                </a:solidFill>
                <a:latin typeface="Century Gothic" panose="020B0502020202020204" pitchFamily="34" charset="0"/>
                <a:ea typeface="Calibri"/>
                <a:cs typeface="Times New Roman"/>
              </a:rPr>
              <a:t>gaaf</a:t>
            </a:r>
            <a:r>
              <a:rPr lang="nl-NL" sz="2400" i="1">
                <a:solidFill>
                  <a:srgbClr val="387038"/>
                </a:solidFill>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D8EF981A-9BA7-0EB1-9B70-F7FBF2F7DF1C}"/>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niet meer goed zijn en steeds slechter worden</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Deze bloembollen zijn gaan rotten.</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04CC944D-F3A6-F7AA-A247-B7C5B648A0A4}"/>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240801F9-2058-84A4-9503-E01B919DDA80}"/>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ACBB49E9-294B-2446-9719-E992D023E8E1}"/>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4DE133A0-CC30-3D8E-17AC-F370909C96F4}"/>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9F458F5E-71E5-42A9-724C-0CF61E33CD4A}"/>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311D1DBA-546E-7893-8797-820326EED116}"/>
              </a:ext>
            </a:extLst>
          </p:cNvPr>
          <p:cNvPicPr>
            <a:picLocks noChangeAspect="1"/>
          </p:cNvPicPr>
          <p:nvPr/>
        </p:nvPicPr>
        <p:blipFill>
          <a:blip r:embed="rId4" cstate="print">
            <a:extLst>
              <a:ext uri="{28A0092B-C50C-407E-A947-70E740481C1C}">
                <a14:useLocalDpi xmlns:a14="http://schemas.microsoft.com/office/drawing/2010/main" val="0"/>
              </a:ext>
            </a:extLst>
          </a:blip>
          <a:srcRect l="50289" r="2250"/>
          <a:stretch>
            <a:fillRect/>
          </a:stretch>
        </p:blipFill>
        <p:spPr>
          <a:xfrm>
            <a:off x="6302990" y="2418724"/>
            <a:ext cx="2252319" cy="3098508"/>
          </a:xfrm>
          <a:prstGeom prst="rect">
            <a:avLst/>
          </a:prstGeom>
        </p:spPr>
      </p:pic>
      <p:pic>
        <p:nvPicPr>
          <p:cNvPr id="18" name="Afbeelding 17">
            <a:extLst>
              <a:ext uri="{FF2B5EF4-FFF2-40B4-BE49-F238E27FC236}">
                <a16:creationId xmlns:a16="http://schemas.microsoft.com/office/drawing/2014/main" id="{CF2111A6-EFBD-4BDD-7CC3-AB5A1634372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1156513" y="2229469"/>
            <a:ext cx="2323449" cy="3098508"/>
          </a:xfrm>
          <a:prstGeom prst="rect">
            <a:avLst/>
          </a:prstGeom>
        </p:spPr>
      </p:pic>
    </p:spTree>
    <p:extLst>
      <p:ext uri="{BB962C8B-B14F-4D97-AF65-F5344CB8AC3E}">
        <p14:creationId xmlns:p14="http://schemas.microsoft.com/office/powerpoint/2010/main" val="2967928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ACF7E-4A86-20AC-DB33-35821DC3D79D}"/>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5668F87A-7840-0251-DB5B-430F4E2B3055}"/>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768B9489-9BBA-6D16-28FB-504CF58D6777}"/>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0F43DD7E-2F85-037D-28F2-DE8A4356EDC5}"/>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77AA4C33-EA5F-0E30-99F8-8CEAF1EA5B06}"/>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FAD1263E-D6F2-3D5C-94CD-720FE6681656}"/>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8457F80A-942E-C3E8-743F-A3ED79B0724A}"/>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59A90AD1-16EB-31E1-0E57-CA1BE06F49C7}"/>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FFDB60B9-CB84-EA6F-DDAE-816B18EAEC5C}"/>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280454DD-C65A-D354-963E-751FD4EF3F85}"/>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04593AF4-4BA1-CD93-E52C-64B4DBE7499B}"/>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118D3DB4-540E-8A3E-3419-4A474442D4DA}"/>
              </a:ext>
            </a:extLst>
          </p:cNvPr>
          <p:cNvPicPr/>
          <p:nvPr/>
        </p:nvPicPr>
        <p:blipFill>
          <a:blip r:embed="rId3"/>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16894CDF-9195-1DED-FBEB-98C3B8DC5800}"/>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337CD265-46A9-5842-BB12-E57F1B4FEC71}"/>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F1D245F5-D18A-0BB1-CA68-3B8B3330C54A}"/>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4D8FAA3E-7059-33CF-7933-63314EDEBE4A}"/>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59C2AB23-582C-FF66-F03E-DFF66B93D667}"/>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715A0F82-834D-D912-7794-0228EF155C7B}"/>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5842056C-A4F4-52AE-7B7C-8AEEE5475885}"/>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24C1A62C-1A27-77F7-6B87-DBD0A56FA6B2}"/>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aflopen</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7C4DC3D6-07A6-1EC9-3B7E-753F15F37810}"/>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beginnen</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BF9F8A4A-9BC8-0632-7408-DA2BD56E61C5}"/>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eindigen</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endParaRPr lang="nl-NL" sz="16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De winter </a:t>
            </a:r>
            <a:r>
              <a:rPr lang="nl-NL" sz="2400" i="1" u="sng">
                <a:solidFill>
                  <a:srgbClr val="387038"/>
                </a:solidFill>
                <a:latin typeface="Century Gothic" panose="020B0502020202020204" pitchFamily="34" charset="0"/>
                <a:ea typeface="Calibri"/>
                <a:cs typeface="Times New Roman"/>
              </a:rPr>
              <a:t>loopt af</a:t>
            </a:r>
            <a:r>
              <a:rPr lang="nl-NL" sz="2400" i="1">
                <a:solidFill>
                  <a:srgbClr val="387038"/>
                </a:solidFill>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ED5BF0AF-D4EF-223E-E08B-5CB0127C95F3}"/>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starten</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r>
              <a:rPr lang="nl-NL" sz="2000">
                <a:latin typeface="Century Gothic" panose="020B0502020202020204" pitchFamily="34" charset="0"/>
                <a:ea typeface="Calibri"/>
                <a:cs typeface="Times New Roman"/>
              </a:rPr>
              <a:t> </a:t>
            </a:r>
            <a:endParaRPr lang="nl-NL" sz="2400">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 en de lente </a:t>
            </a:r>
            <a:r>
              <a:rPr lang="nl-NL" sz="2400" i="1" u="sng">
                <a:solidFill>
                  <a:srgbClr val="387038"/>
                </a:solidFill>
                <a:latin typeface="Century Gothic" panose="020B0502020202020204" pitchFamily="34" charset="0"/>
                <a:ea typeface="Calibri"/>
                <a:cs typeface="Times New Roman"/>
              </a:rPr>
              <a:t>begint</a:t>
            </a:r>
            <a:r>
              <a:rPr lang="nl-NL" sz="2400" i="1">
                <a:solidFill>
                  <a:srgbClr val="387038"/>
                </a:solidFill>
                <a:latin typeface="Century Gothic" panose="020B0502020202020204" pitchFamily="34" charset="0"/>
                <a:ea typeface="Calibri"/>
                <a:cs typeface="Times New Roman"/>
              </a:rPr>
              <a:t>.</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CF0C9E74-947F-00D5-3047-59BF51F64C3F}"/>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9736044B-577E-7D32-2B68-3AA8684A172E}"/>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9EFC3889-70D7-920A-701F-4020BE138D29}"/>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23D957F3-3737-2B28-86E4-AA722483A1FB}"/>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D73CF82E-3B6F-D701-F8AD-3C645DF4D89F}"/>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a16="http://schemas.microsoft.com/office/drawing/2014/main" id="{7A93F7F7-9A50-18D1-0172-8667AC9594C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539552" y="2177260"/>
            <a:ext cx="7944170" cy="2523680"/>
          </a:xfrm>
          <a:prstGeom prst="rect">
            <a:avLst/>
          </a:prstGeom>
        </p:spPr>
      </p:pic>
    </p:spTree>
    <p:extLst>
      <p:ext uri="{BB962C8B-B14F-4D97-AF65-F5344CB8AC3E}">
        <p14:creationId xmlns:p14="http://schemas.microsoft.com/office/powerpoint/2010/main" val="1317878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0AF87-0BE4-8ECA-CE9E-8D15938A41E3}"/>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C3F798E7-65A0-9B62-E06F-98033A846DAD}"/>
              </a:ext>
            </a:extLst>
          </p:cNvPr>
          <p:cNvPicPr/>
          <p:nvPr/>
        </p:nvPicPr>
        <p:blipFill>
          <a:blip r:embed="rId3"/>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A14DEC5F-92A1-75C8-594E-CBC7DD0CF990}"/>
              </a:ext>
            </a:extLst>
          </p:cNvPr>
          <p:cNvSpPr txBox="1"/>
          <p:nvPr/>
        </p:nvSpPr>
        <p:spPr>
          <a:xfrm>
            <a:off x="415708" y="4569248"/>
            <a:ext cx="260190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4AE070B5-EE40-4E77-9A27-F41CA09B9924}"/>
              </a:ext>
            </a:extLst>
          </p:cNvPr>
          <p:cNvSpPr txBox="1">
            <a:spLocks noChangeArrowheads="1"/>
          </p:cNvSpPr>
          <p:nvPr/>
        </p:nvSpPr>
        <p:spPr bwMode="auto">
          <a:xfrm>
            <a:off x="497271" y="4578005"/>
            <a:ext cx="2489909"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effectLst/>
                <a:latin typeface="Century Gothic" panose="020B0502020202020204" pitchFamily="34" charset="0"/>
                <a:ea typeface="Calibri"/>
                <a:cs typeface="Times New Roman"/>
              </a:rPr>
              <a:t>bestaan</a:t>
            </a:r>
          </a:p>
        </p:txBody>
      </p:sp>
      <p:sp>
        <p:nvSpPr>
          <p:cNvPr id="18" name="Text Box 14">
            <a:extLst>
              <a:ext uri="{FF2B5EF4-FFF2-40B4-BE49-F238E27FC236}">
                <a16:creationId xmlns:a16="http://schemas.microsoft.com/office/drawing/2014/main" id="{06808D65-74F7-3CDC-84F6-5D207890255A}"/>
              </a:ext>
            </a:extLst>
          </p:cNvPr>
          <p:cNvSpPr txBox="1"/>
          <p:nvPr/>
        </p:nvSpPr>
        <p:spPr>
          <a:xfrm>
            <a:off x="3275859" y="3589175"/>
            <a:ext cx="269874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D149F90E-45D9-2D60-6614-96A63E64640C}"/>
              </a:ext>
            </a:extLst>
          </p:cNvPr>
          <p:cNvSpPr txBox="1">
            <a:spLocks noChangeArrowheads="1"/>
          </p:cNvSpPr>
          <p:nvPr/>
        </p:nvSpPr>
        <p:spPr bwMode="auto">
          <a:xfrm>
            <a:off x="3385631" y="3578096"/>
            <a:ext cx="246275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rotten</a:t>
            </a:r>
          </a:p>
        </p:txBody>
      </p:sp>
      <p:sp>
        <p:nvSpPr>
          <p:cNvPr id="14" name="Text Box 14">
            <a:extLst>
              <a:ext uri="{FF2B5EF4-FFF2-40B4-BE49-F238E27FC236}">
                <a16:creationId xmlns:a16="http://schemas.microsoft.com/office/drawing/2014/main" id="{8F9ABF02-6BB9-F9A7-F6B6-34C269C7A319}"/>
              </a:ext>
            </a:extLst>
          </p:cNvPr>
          <p:cNvSpPr txBox="1"/>
          <p:nvPr/>
        </p:nvSpPr>
        <p:spPr>
          <a:xfrm>
            <a:off x="6220674" y="2552580"/>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9DEAABE6-DF78-A5CD-A322-AF1387314C1D}"/>
              </a:ext>
            </a:extLst>
          </p:cNvPr>
          <p:cNvSpPr txBox="1">
            <a:spLocks noChangeArrowheads="1"/>
          </p:cNvSpPr>
          <p:nvPr/>
        </p:nvSpPr>
        <p:spPr bwMode="auto">
          <a:xfrm>
            <a:off x="6220676" y="2552581"/>
            <a:ext cx="261139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vergaan</a:t>
            </a:r>
          </a:p>
        </p:txBody>
      </p:sp>
      <p:sp>
        <p:nvSpPr>
          <p:cNvPr id="16" name="Text Box 14">
            <a:extLst>
              <a:ext uri="{FF2B5EF4-FFF2-40B4-BE49-F238E27FC236}">
                <a16:creationId xmlns:a16="http://schemas.microsoft.com/office/drawing/2014/main" id="{A7D85F29-441B-239F-B3C1-D82825012DA3}"/>
              </a:ext>
            </a:extLst>
          </p:cNvPr>
          <p:cNvSpPr txBox="1"/>
          <p:nvPr/>
        </p:nvSpPr>
        <p:spPr>
          <a:xfrm>
            <a:off x="6264224" y="3525064"/>
            <a:ext cx="2639856" cy="532196"/>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02ED0FDE-F62B-E793-0BD6-313DC0CD372A}"/>
              </a:ext>
            </a:extLst>
          </p:cNvPr>
          <p:cNvSpPr txBox="1">
            <a:spLocks noChangeArrowheads="1"/>
          </p:cNvSpPr>
          <p:nvPr/>
        </p:nvSpPr>
        <p:spPr bwMode="auto">
          <a:xfrm>
            <a:off x="6277487" y="3583826"/>
            <a:ext cx="2654158" cy="473433"/>
          </a:xfrm>
          <a:prstGeom prst="rect">
            <a:avLst/>
          </a:prstGeom>
          <a:noFill/>
          <a:ln w="9525">
            <a:noFill/>
            <a:miter lim="800000"/>
            <a:headEnd/>
            <a:tailEnd/>
          </a:ln>
        </p:spPr>
        <p:txBody>
          <a:bodyPr rot="0" vert="horz" wrap="square" lIns="91440" tIns="45720" rIns="91440" bIns="45720" anchor="t" anchorCtr="0">
            <a:noAutofit/>
          </a:bodyPr>
          <a:lstStyle/>
          <a:p>
            <a:pPr>
              <a:lnSpc>
                <a:spcPct val="80000"/>
              </a:lnSpc>
              <a:spcAft>
                <a:spcPts val="800"/>
              </a:spcAft>
            </a:pPr>
            <a:r>
              <a:rPr lang="nl-NL" sz="2400">
                <a:effectLst/>
                <a:latin typeface="Century Gothic" panose="020B0502020202020204" pitchFamily="34" charset="0"/>
                <a:ea typeface="Calibri"/>
                <a:cs typeface="Times New Roman"/>
              </a:rPr>
              <a:t>= verdwijnen</a:t>
            </a:r>
            <a:endParaRPr lang="nl-NL" sz="105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DE44A191-B682-6977-2118-48834DE66347}"/>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A301A58B-9403-DA7D-6024-DE6771E889B8}"/>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CBEC5BF9-CF43-9E9C-328F-21DBD017928C}"/>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F40A95AD-B53F-6957-4413-8237E648E61F}"/>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C9CAD88E-1B87-A235-9C86-6237980E4079}"/>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72E68BA8-D258-57E6-FB51-4656E675CFC4}"/>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5E02D05D-A7B0-48C0-5728-78C1A68ACDA7}"/>
              </a:ext>
            </a:extLst>
          </p:cNvPr>
          <p:cNvCxnSpPr>
            <a:cxnSpLocks/>
          </p:cNvCxnSpPr>
          <p:nvPr/>
        </p:nvCxnSpPr>
        <p:spPr>
          <a:xfrm>
            <a:off x="251520" y="5373216"/>
            <a:ext cx="2952328"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942E7193-9D20-B62D-F525-2335A29815B9}"/>
              </a:ext>
            </a:extLst>
          </p:cNvPr>
          <p:cNvCxnSpPr>
            <a:cxnSpLocks/>
          </p:cNvCxnSpPr>
          <p:nvPr/>
        </p:nvCxnSpPr>
        <p:spPr>
          <a:xfrm>
            <a:off x="3203848" y="4386644"/>
            <a:ext cx="2897231"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3" name="Rechte verbindingslijn 22">
            <a:extLst>
              <a:ext uri="{FF2B5EF4-FFF2-40B4-BE49-F238E27FC236}">
                <a16:creationId xmlns:a16="http://schemas.microsoft.com/office/drawing/2014/main" id="{C42FE178-6CF1-8A92-6DF1-98DD5A734F37}"/>
              </a:ext>
            </a:extLst>
          </p:cNvPr>
          <p:cNvCxnSpPr>
            <a:cxnSpLocks/>
          </p:cNvCxnSpPr>
          <p:nvPr/>
        </p:nvCxnSpPr>
        <p:spPr>
          <a:xfrm>
            <a:off x="6112679" y="3373868"/>
            <a:ext cx="2827405"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B9D1B33D-246B-11F8-DB71-3B836CA6841E}"/>
              </a:ext>
            </a:extLst>
          </p:cNvPr>
          <p:cNvCxnSpPr>
            <a:cxnSpLocks/>
          </p:cNvCxnSpPr>
          <p:nvPr/>
        </p:nvCxnSpPr>
        <p:spPr>
          <a:xfrm>
            <a:off x="3203848" y="4386644"/>
            <a:ext cx="0" cy="986572"/>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A617145C-4B9E-C5B7-BF3F-1320B33F3470}"/>
              </a:ext>
            </a:extLst>
          </p:cNvPr>
          <p:cNvCxnSpPr>
            <a:cxnSpLocks/>
          </p:cNvCxnSpPr>
          <p:nvPr/>
        </p:nvCxnSpPr>
        <p:spPr>
          <a:xfrm>
            <a:off x="6084168" y="3373868"/>
            <a:ext cx="0" cy="101277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23AB8294-8B94-CE0B-5B4D-992ED4AD36C5}"/>
              </a:ext>
            </a:extLst>
          </p:cNvPr>
          <p:cNvSpPr txBox="1"/>
          <p:nvPr/>
        </p:nvSpPr>
        <p:spPr>
          <a:xfrm>
            <a:off x="608347" y="301075"/>
            <a:ext cx="8017326" cy="622587"/>
          </a:xfrm>
          <a:prstGeom prst="rect">
            <a:avLst/>
          </a:prstGeom>
          <a:noFill/>
          <a:ln w="28575">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nl-NL" sz="2400" i="1">
                <a:solidFill>
                  <a:srgbClr val="387038"/>
                </a:solidFill>
                <a:latin typeface="Century Gothic" panose="020B0502020202020204" pitchFamily="34" charset="0"/>
                <a:ea typeface="Calibri"/>
                <a:cs typeface="Times New Roman"/>
              </a:rPr>
              <a:t>Er </a:t>
            </a:r>
            <a:r>
              <a:rPr lang="nl-NL" sz="2400" i="1" u="sng">
                <a:solidFill>
                  <a:srgbClr val="387038"/>
                </a:solidFill>
                <a:latin typeface="Century Gothic" panose="020B0502020202020204" pitchFamily="34" charset="0"/>
                <a:ea typeface="Calibri"/>
                <a:cs typeface="Times New Roman"/>
              </a:rPr>
              <a:t>bestaan</a:t>
            </a:r>
            <a:r>
              <a:rPr lang="nl-NL" sz="2400" i="1">
                <a:solidFill>
                  <a:srgbClr val="387038"/>
                </a:solidFill>
                <a:latin typeface="Century Gothic" panose="020B0502020202020204" pitchFamily="34" charset="0"/>
                <a:ea typeface="Calibri"/>
                <a:cs typeface="Times New Roman"/>
              </a:rPr>
              <a:t> bloembollen die gaan </a:t>
            </a:r>
            <a:r>
              <a:rPr lang="nl-NL" sz="2400" i="1" u="sng">
                <a:solidFill>
                  <a:srgbClr val="387038"/>
                </a:solidFill>
                <a:latin typeface="Century Gothic" panose="020B0502020202020204" pitchFamily="34" charset="0"/>
                <a:ea typeface="Calibri"/>
                <a:cs typeface="Times New Roman"/>
              </a:rPr>
              <a:t>rotten</a:t>
            </a:r>
            <a:r>
              <a:rPr lang="nl-NL" sz="2400" i="1">
                <a:solidFill>
                  <a:srgbClr val="387038"/>
                </a:solidFill>
                <a:latin typeface="Century Gothic" panose="020B0502020202020204" pitchFamily="34" charset="0"/>
                <a:ea typeface="Calibri"/>
                <a:cs typeface="Times New Roman"/>
              </a:rPr>
              <a:t>. </a:t>
            </a:r>
            <a:br>
              <a:rPr lang="nl-NL" sz="2400" i="1">
                <a:solidFill>
                  <a:srgbClr val="387038"/>
                </a:solidFill>
                <a:latin typeface="Century Gothic" panose="020B0502020202020204" pitchFamily="34" charset="0"/>
                <a:ea typeface="Calibri"/>
                <a:cs typeface="Times New Roman"/>
              </a:rPr>
            </a:br>
            <a:r>
              <a:rPr lang="nl-NL" sz="2400" i="1">
                <a:solidFill>
                  <a:srgbClr val="387038"/>
                </a:solidFill>
                <a:latin typeface="Century Gothic" panose="020B0502020202020204" pitchFamily="34" charset="0"/>
                <a:ea typeface="Calibri"/>
                <a:cs typeface="Times New Roman"/>
              </a:rPr>
              <a:t>Ze vergaan dan. </a:t>
            </a:r>
            <a:endParaRPr lang="nl-NL" sz="2400">
              <a:effectLst/>
              <a:ea typeface="Calibri"/>
              <a:cs typeface="Times New Roman"/>
            </a:endParaRPr>
          </a:p>
        </p:txBody>
      </p:sp>
      <p:pic>
        <p:nvPicPr>
          <p:cNvPr id="24" name="Afbeelding 23">
            <a:extLst>
              <a:ext uri="{FF2B5EF4-FFF2-40B4-BE49-F238E27FC236}">
                <a16:creationId xmlns:a16="http://schemas.microsoft.com/office/drawing/2014/main" id="{BE191088-A1C5-464F-F322-ACFF9A52FA0C}"/>
              </a:ext>
            </a:extLst>
          </p:cNvPr>
          <p:cNvPicPr>
            <a:picLocks noChangeAspect="1"/>
          </p:cNvPicPr>
          <p:nvPr/>
        </p:nvPicPr>
        <p:blipFill>
          <a:blip r:embed="rId4">
            <a:extLst>
              <a:ext uri="{28A0092B-C50C-407E-A947-70E740481C1C}">
                <a14:useLocalDpi xmlns:a14="http://schemas.microsoft.com/office/drawing/2010/main" val="0"/>
              </a:ext>
            </a:extLst>
          </a:blip>
          <a:srcRect l="26193" r="32280"/>
          <a:stretch>
            <a:fillRect/>
          </a:stretch>
        </p:blipFill>
        <p:spPr>
          <a:xfrm>
            <a:off x="1204282" y="2937915"/>
            <a:ext cx="648072" cy="1560576"/>
          </a:xfrm>
          <a:prstGeom prst="rect">
            <a:avLst/>
          </a:prstGeom>
        </p:spPr>
      </p:pic>
      <p:pic>
        <p:nvPicPr>
          <p:cNvPr id="26" name="Afbeelding 25">
            <a:extLst>
              <a:ext uri="{FF2B5EF4-FFF2-40B4-BE49-F238E27FC236}">
                <a16:creationId xmlns:a16="http://schemas.microsoft.com/office/drawing/2014/main" id="{16C32051-F82C-4422-F799-CAA72D46E40A}"/>
              </a:ext>
            </a:extLst>
          </p:cNvPr>
          <p:cNvPicPr>
            <a:picLocks noChangeAspect="1"/>
          </p:cNvPicPr>
          <p:nvPr/>
        </p:nvPicPr>
        <p:blipFill>
          <a:blip r:embed="rId4">
            <a:extLst>
              <a:ext uri="{28A0092B-C50C-407E-A947-70E740481C1C}">
                <a14:useLocalDpi xmlns:a14="http://schemas.microsoft.com/office/drawing/2010/main" val="0"/>
              </a:ext>
            </a:extLst>
          </a:blip>
          <a:srcRect l="60738"/>
          <a:stretch>
            <a:fillRect/>
          </a:stretch>
        </p:blipFill>
        <p:spPr>
          <a:xfrm>
            <a:off x="4236503" y="1855875"/>
            <a:ext cx="612718" cy="1560576"/>
          </a:xfrm>
          <a:prstGeom prst="rect">
            <a:avLst/>
          </a:prstGeom>
        </p:spPr>
      </p:pic>
      <p:sp>
        <p:nvSpPr>
          <p:cNvPr id="34" name="Text Box 14">
            <a:extLst>
              <a:ext uri="{FF2B5EF4-FFF2-40B4-BE49-F238E27FC236}">
                <a16:creationId xmlns:a16="http://schemas.microsoft.com/office/drawing/2014/main" id="{28A411BB-2826-FDDF-F925-F4681A13F2BF}"/>
              </a:ext>
            </a:extLst>
          </p:cNvPr>
          <p:cNvSpPr txBox="1"/>
          <p:nvPr/>
        </p:nvSpPr>
        <p:spPr>
          <a:xfrm>
            <a:off x="415709" y="5465307"/>
            <a:ext cx="1708019" cy="495697"/>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36" name="Tekstvak 2">
            <a:extLst>
              <a:ext uri="{FF2B5EF4-FFF2-40B4-BE49-F238E27FC236}">
                <a16:creationId xmlns:a16="http://schemas.microsoft.com/office/drawing/2014/main" id="{04C0E296-8DE9-522E-F23A-FD299379301E}"/>
              </a:ext>
            </a:extLst>
          </p:cNvPr>
          <p:cNvSpPr txBox="1">
            <a:spLocks noChangeArrowheads="1"/>
          </p:cNvSpPr>
          <p:nvPr/>
        </p:nvSpPr>
        <p:spPr bwMode="auto">
          <a:xfrm>
            <a:off x="476986" y="5539463"/>
            <a:ext cx="2654158" cy="448700"/>
          </a:xfrm>
          <a:prstGeom prst="rect">
            <a:avLst/>
          </a:prstGeom>
          <a:noFill/>
          <a:ln w="9525">
            <a:noFill/>
            <a:miter lim="800000"/>
            <a:headEnd/>
            <a:tailEnd/>
          </a:ln>
        </p:spPr>
        <p:txBody>
          <a:bodyPr rot="0" vert="horz" wrap="square" lIns="91440" tIns="45720" rIns="91440" bIns="45720" anchor="t" anchorCtr="0">
            <a:noAutofit/>
          </a:bodyPr>
          <a:lstStyle/>
          <a:p>
            <a:pPr>
              <a:lnSpc>
                <a:spcPct val="80000"/>
              </a:lnSpc>
              <a:spcAft>
                <a:spcPts val="800"/>
              </a:spcAft>
            </a:pPr>
            <a:r>
              <a:rPr lang="nl-NL" sz="2400">
                <a:effectLst/>
                <a:latin typeface="Century Gothic" panose="020B0502020202020204" pitchFamily="34" charset="0"/>
                <a:ea typeface="Calibri"/>
                <a:cs typeface="Times New Roman"/>
              </a:rPr>
              <a:t>= </a:t>
            </a:r>
            <a:r>
              <a:rPr lang="nl-NL" sz="2400">
                <a:latin typeface="Century Gothic" panose="020B0502020202020204" pitchFamily="34" charset="0"/>
                <a:ea typeface="Calibri"/>
                <a:cs typeface="Times New Roman"/>
              </a:rPr>
              <a:t>er zijn</a:t>
            </a:r>
            <a:endParaRPr lang="nl-NL" sz="1050">
              <a:effectLst/>
              <a:latin typeface="Century Gothic" panose="020B0502020202020204" pitchFamily="34" charset="0"/>
              <a:ea typeface="Calibri"/>
              <a:cs typeface="Times New Roman"/>
            </a:endParaRPr>
          </a:p>
        </p:txBody>
      </p:sp>
      <p:sp>
        <p:nvSpPr>
          <p:cNvPr id="42" name="Text Box 14">
            <a:extLst>
              <a:ext uri="{FF2B5EF4-FFF2-40B4-BE49-F238E27FC236}">
                <a16:creationId xmlns:a16="http://schemas.microsoft.com/office/drawing/2014/main" id="{7806DF99-340D-3C09-A349-14A172E33771}"/>
              </a:ext>
            </a:extLst>
          </p:cNvPr>
          <p:cNvSpPr txBox="1"/>
          <p:nvPr/>
        </p:nvSpPr>
        <p:spPr>
          <a:xfrm>
            <a:off x="3325795" y="4478042"/>
            <a:ext cx="3863895" cy="69916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44" name="Tekstvak 2">
            <a:extLst>
              <a:ext uri="{FF2B5EF4-FFF2-40B4-BE49-F238E27FC236}">
                <a16:creationId xmlns:a16="http://schemas.microsoft.com/office/drawing/2014/main" id="{B28BCD3A-BEEA-3FE1-188F-241F68CAB7AD}"/>
              </a:ext>
            </a:extLst>
          </p:cNvPr>
          <p:cNvSpPr txBox="1">
            <a:spLocks noChangeArrowheads="1"/>
          </p:cNvSpPr>
          <p:nvPr/>
        </p:nvSpPr>
        <p:spPr bwMode="auto">
          <a:xfrm>
            <a:off x="3339059" y="4536805"/>
            <a:ext cx="3778626" cy="473433"/>
          </a:xfrm>
          <a:prstGeom prst="rect">
            <a:avLst/>
          </a:prstGeom>
          <a:noFill/>
          <a:ln w="9525">
            <a:noFill/>
            <a:miter lim="800000"/>
            <a:headEnd/>
            <a:tailEnd/>
          </a:ln>
        </p:spPr>
        <p:txBody>
          <a:bodyPr rot="0" vert="horz" wrap="square" lIns="91440" tIns="45720" rIns="91440" bIns="45720" anchor="t" anchorCtr="0">
            <a:noAutofit/>
          </a:bodyPr>
          <a:lstStyle/>
          <a:p>
            <a:pPr>
              <a:lnSpc>
                <a:spcPct val="80000"/>
              </a:lnSpc>
              <a:spcAft>
                <a:spcPts val="800"/>
              </a:spcAft>
            </a:pPr>
            <a:r>
              <a:rPr lang="nl-NL" sz="2400">
                <a:effectLst/>
                <a:latin typeface="Century Gothic" panose="020B0502020202020204" pitchFamily="34" charset="0"/>
                <a:ea typeface="Calibri"/>
                <a:cs typeface="Times New Roman"/>
              </a:rPr>
              <a:t>= </a:t>
            </a:r>
            <a:r>
              <a:rPr lang="nl-NL" sz="2400">
                <a:latin typeface="Century Gothic" panose="020B0502020202020204" pitchFamily="34" charset="0"/>
                <a:ea typeface="Calibri"/>
                <a:cs typeface="Times New Roman"/>
              </a:rPr>
              <a:t>niet meer goed zijn en steeds slechter worden</a:t>
            </a:r>
            <a:endParaRPr lang="nl-NL" sz="1050">
              <a:effectLst/>
              <a:latin typeface="Century Gothic" panose="020B0502020202020204" pitchFamily="34" charset="0"/>
              <a:ea typeface="Calibri"/>
              <a:cs typeface="Times New Roman"/>
            </a:endParaRPr>
          </a:p>
        </p:txBody>
      </p:sp>
      <p:pic>
        <p:nvPicPr>
          <p:cNvPr id="52" name="Afbeelding 51">
            <a:extLst>
              <a:ext uri="{FF2B5EF4-FFF2-40B4-BE49-F238E27FC236}">
                <a16:creationId xmlns:a16="http://schemas.microsoft.com/office/drawing/2014/main" id="{5A622888-F6A6-0861-5A8C-BE000BC6F164}"/>
              </a:ext>
            </a:extLst>
          </p:cNvPr>
          <p:cNvPicPr>
            <a:picLocks noChangeAspect="1"/>
          </p:cNvPicPr>
          <p:nvPr/>
        </p:nvPicPr>
        <p:blipFill>
          <a:blip r:embed="rId5"/>
          <a:stretch>
            <a:fillRect/>
          </a:stretch>
        </p:blipFill>
        <p:spPr>
          <a:xfrm>
            <a:off x="7189690" y="775296"/>
            <a:ext cx="723006" cy="1732093"/>
          </a:xfrm>
          <a:prstGeom prst="rect">
            <a:avLst/>
          </a:prstGeom>
        </p:spPr>
      </p:pic>
    </p:spTree>
    <p:extLst>
      <p:ext uri="{BB962C8B-B14F-4D97-AF65-F5344CB8AC3E}">
        <p14:creationId xmlns:p14="http://schemas.microsoft.com/office/powerpoint/2010/main" val="257369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565CD-3638-923B-AE3A-311742E579A4}"/>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09587372-D111-AEF3-ECA9-15F69757EB8D}"/>
              </a:ext>
            </a:extLst>
          </p:cNvPr>
          <p:cNvPicPr/>
          <p:nvPr/>
        </p:nvPicPr>
        <p:blipFill>
          <a:blip r:embed="rId3"/>
          <a:stretch>
            <a:fillRect/>
          </a:stretch>
        </p:blipFill>
        <p:spPr>
          <a:xfrm>
            <a:off x="7668344" y="6408486"/>
            <a:ext cx="1152129" cy="449513"/>
          </a:xfrm>
          <a:prstGeom prst="rect">
            <a:avLst/>
          </a:prstGeom>
        </p:spPr>
      </p:pic>
      <p:sp>
        <p:nvSpPr>
          <p:cNvPr id="14" name="Text Box 14">
            <a:extLst>
              <a:ext uri="{FF2B5EF4-FFF2-40B4-BE49-F238E27FC236}">
                <a16:creationId xmlns:a16="http://schemas.microsoft.com/office/drawing/2014/main" id="{CAB5F68C-EFCE-CBD7-06FE-B740FF2AD312}"/>
              </a:ext>
            </a:extLst>
          </p:cNvPr>
          <p:cNvSpPr txBox="1"/>
          <p:nvPr/>
        </p:nvSpPr>
        <p:spPr>
          <a:xfrm>
            <a:off x="323528" y="2896420"/>
            <a:ext cx="1728193" cy="54720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BE456862-0B1F-35F9-67C7-5909CE0D09EA}"/>
              </a:ext>
            </a:extLst>
          </p:cNvPr>
          <p:cNvSpPr txBox="1">
            <a:spLocks noChangeArrowheads="1"/>
          </p:cNvSpPr>
          <p:nvPr/>
        </p:nvSpPr>
        <p:spPr bwMode="auto">
          <a:xfrm>
            <a:off x="323529" y="2896421"/>
            <a:ext cx="1656183" cy="444371"/>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2400">
                <a:latin typeface="Century Gothic" panose="020B0502020202020204" pitchFamily="34" charset="0"/>
                <a:ea typeface="Calibri"/>
                <a:cs typeface="Times New Roman"/>
              </a:rPr>
              <a:t>vandaag</a:t>
            </a:r>
            <a:endParaRPr lang="nl-NL" sz="2800">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C38C4F90-FFFA-4935-8034-47C2A74F9F44}"/>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09F3836F-497B-4231-AC01-C68F9457EB8E}"/>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7652E5F9-7CF5-002D-D910-1CA5208063E7}"/>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6CFBF06E-37EF-F8A1-BC69-479985992366}"/>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E95FC39E-AF39-97EA-6167-E9CB3C3D62DA}"/>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952584C9-A574-9016-6DFC-1D56B68CB206}"/>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AEBC6D46-FA51-137E-4951-7CBCBDEEF3FA}"/>
              </a:ext>
            </a:extLst>
          </p:cNvPr>
          <p:cNvCxnSpPr>
            <a:cxnSpLocks/>
          </p:cNvCxnSpPr>
          <p:nvPr/>
        </p:nvCxnSpPr>
        <p:spPr>
          <a:xfrm>
            <a:off x="7164286" y="6165304"/>
            <a:ext cx="1679774"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3" name="Rechte verbindingslijn 22">
            <a:extLst>
              <a:ext uri="{FF2B5EF4-FFF2-40B4-BE49-F238E27FC236}">
                <a16:creationId xmlns:a16="http://schemas.microsoft.com/office/drawing/2014/main" id="{46E04CA5-7795-8FA4-9A48-EADA998A8346}"/>
              </a:ext>
            </a:extLst>
          </p:cNvPr>
          <p:cNvCxnSpPr>
            <a:cxnSpLocks/>
          </p:cNvCxnSpPr>
          <p:nvPr/>
        </p:nvCxnSpPr>
        <p:spPr>
          <a:xfrm>
            <a:off x="251520" y="3574742"/>
            <a:ext cx="1512168"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55115646-5598-285D-3DE3-2928AF2687B6}"/>
              </a:ext>
            </a:extLst>
          </p:cNvPr>
          <p:cNvCxnSpPr>
            <a:cxnSpLocks/>
          </p:cNvCxnSpPr>
          <p:nvPr/>
        </p:nvCxnSpPr>
        <p:spPr>
          <a:xfrm>
            <a:off x="1763688" y="3574742"/>
            <a:ext cx="0" cy="703204"/>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D7DBA3D6-7107-76DA-5575-610E2D7F37A9}"/>
              </a:ext>
            </a:extLst>
          </p:cNvPr>
          <p:cNvSpPr txBox="1"/>
          <p:nvPr/>
        </p:nvSpPr>
        <p:spPr>
          <a:xfrm>
            <a:off x="392130" y="5819378"/>
            <a:ext cx="6628139" cy="622587"/>
          </a:xfrm>
          <a:prstGeom prst="rect">
            <a:avLst/>
          </a:prstGeom>
          <a:noFill/>
          <a:ln w="28575">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nl-NL" sz="2400" i="1">
                <a:solidFill>
                  <a:srgbClr val="387038"/>
                </a:solidFill>
                <a:latin typeface="Century Gothic" panose="020B0502020202020204" pitchFamily="34" charset="0"/>
                <a:ea typeface="Calibri"/>
                <a:cs typeface="Times New Roman"/>
              </a:rPr>
              <a:t>Een week </a:t>
            </a:r>
            <a:r>
              <a:rPr lang="nl-NL" sz="2400" i="1" u="sng">
                <a:solidFill>
                  <a:srgbClr val="387038"/>
                </a:solidFill>
                <a:latin typeface="Century Gothic" panose="020B0502020202020204" pitchFamily="34" charset="0"/>
                <a:ea typeface="Calibri"/>
                <a:cs typeface="Times New Roman"/>
              </a:rPr>
              <a:t>geleden</a:t>
            </a:r>
            <a:r>
              <a:rPr lang="nl-NL" sz="2400" i="1">
                <a:solidFill>
                  <a:srgbClr val="387038"/>
                </a:solidFill>
                <a:latin typeface="Century Gothic" panose="020B0502020202020204" pitchFamily="34" charset="0"/>
                <a:ea typeface="Calibri"/>
                <a:cs typeface="Times New Roman"/>
              </a:rPr>
              <a:t> ruimde ik de schuur op.</a:t>
            </a:r>
            <a:endParaRPr lang="nl-NL" sz="2400">
              <a:effectLst/>
              <a:ea typeface="Calibri"/>
              <a:cs typeface="Times New Roman"/>
            </a:endParaRPr>
          </a:p>
        </p:txBody>
      </p:sp>
      <p:sp>
        <p:nvSpPr>
          <p:cNvPr id="34" name="Text Box 14">
            <a:extLst>
              <a:ext uri="{FF2B5EF4-FFF2-40B4-BE49-F238E27FC236}">
                <a16:creationId xmlns:a16="http://schemas.microsoft.com/office/drawing/2014/main" id="{1E4C4B5E-E212-E4DD-A60C-5E96EFD79B35}"/>
              </a:ext>
            </a:extLst>
          </p:cNvPr>
          <p:cNvSpPr txBox="1"/>
          <p:nvPr/>
        </p:nvSpPr>
        <p:spPr>
          <a:xfrm>
            <a:off x="3624520" y="462435"/>
            <a:ext cx="2643427" cy="506566"/>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36" name="Tekstvak 2">
            <a:extLst>
              <a:ext uri="{FF2B5EF4-FFF2-40B4-BE49-F238E27FC236}">
                <a16:creationId xmlns:a16="http://schemas.microsoft.com/office/drawing/2014/main" id="{1E8C066D-9183-DF88-B7FF-7A4733AFF6B3}"/>
              </a:ext>
            </a:extLst>
          </p:cNvPr>
          <p:cNvSpPr txBox="1">
            <a:spLocks noChangeArrowheads="1"/>
          </p:cNvSpPr>
          <p:nvPr/>
        </p:nvSpPr>
        <p:spPr bwMode="auto">
          <a:xfrm>
            <a:off x="3685797" y="520300"/>
            <a:ext cx="2654158" cy="448700"/>
          </a:xfrm>
          <a:prstGeom prst="rect">
            <a:avLst/>
          </a:prstGeom>
          <a:noFill/>
          <a:ln w="9525">
            <a:noFill/>
            <a:miter lim="800000"/>
            <a:headEnd/>
            <a:tailEnd/>
          </a:ln>
        </p:spPr>
        <p:txBody>
          <a:bodyPr rot="0" vert="horz" wrap="square" lIns="91440" tIns="45720" rIns="91440" bIns="45720" anchor="t" anchorCtr="0">
            <a:noAutofit/>
          </a:bodyPr>
          <a:lstStyle/>
          <a:p>
            <a:pPr>
              <a:lnSpc>
                <a:spcPct val="80000"/>
              </a:lnSpc>
              <a:spcAft>
                <a:spcPts val="800"/>
              </a:spcAft>
            </a:pPr>
            <a:r>
              <a:rPr lang="nl-NL" sz="2400">
                <a:effectLst/>
                <a:latin typeface="Century Gothic" panose="020B0502020202020204" pitchFamily="34" charset="0"/>
                <a:ea typeface="Calibri"/>
                <a:cs typeface="Times New Roman"/>
              </a:rPr>
              <a:t>= </a:t>
            </a:r>
            <a:r>
              <a:rPr lang="nl-NL" sz="2400">
                <a:latin typeface="Century Gothic" panose="020B0502020202020204" pitchFamily="34" charset="0"/>
                <a:ea typeface="Calibri"/>
                <a:cs typeface="Times New Roman"/>
              </a:rPr>
              <a:t>terug in de tijd</a:t>
            </a:r>
            <a:endParaRPr lang="nl-NL" sz="1050">
              <a:effectLst/>
              <a:latin typeface="Century Gothic" panose="020B0502020202020204" pitchFamily="34" charset="0"/>
              <a:ea typeface="Calibri"/>
              <a:cs typeface="Times New Roman"/>
            </a:endParaRPr>
          </a:p>
        </p:txBody>
      </p:sp>
      <p:sp>
        <p:nvSpPr>
          <p:cNvPr id="16" name="Text Box 14">
            <a:extLst>
              <a:ext uri="{FF2B5EF4-FFF2-40B4-BE49-F238E27FC236}">
                <a16:creationId xmlns:a16="http://schemas.microsoft.com/office/drawing/2014/main" id="{2D8DD9D6-6AD8-5DE6-DB53-645C41B10C67}"/>
              </a:ext>
            </a:extLst>
          </p:cNvPr>
          <p:cNvSpPr txBox="1"/>
          <p:nvPr/>
        </p:nvSpPr>
        <p:spPr>
          <a:xfrm>
            <a:off x="1950812" y="3574742"/>
            <a:ext cx="1462244" cy="54720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24" name="Tekstvak 2">
            <a:extLst>
              <a:ext uri="{FF2B5EF4-FFF2-40B4-BE49-F238E27FC236}">
                <a16:creationId xmlns:a16="http://schemas.microsoft.com/office/drawing/2014/main" id="{FD72BE9C-3F42-9CF4-6DB9-62B77FBDE5B7}"/>
              </a:ext>
            </a:extLst>
          </p:cNvPr>
          <p:cNvSpPr txBox="1">
            <a:spLocks noChangeArrowheads="1"/>
          </p:cNvSpPr>
          <p:nvPr/>
        </p:nvSpPr>
        <p:spPr bwMode="auto">
          <a:xfrm>
            <a:off x="1950813" y="3574743"/>
            <a:ext cx="1462245" cy="444371"/>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2400">
                <a:latin typeface="Century Gothic" panose="020B0502020202020204" pitchFamily="34" charset="0"/>
                <a:ea typeface="Calibri"/>
                <a:cs typeface="Times New Roman"/>
              </a:rPr>
              <a:t>gisteren</a:t>
            </a:r>
            <a:endParaRPr lang="nl-NL" sz="2800">
              <a:latin typeface="Century Gothic" panose="020B0502020202020204" pitchFamily="34" charset="0"/>
              <a:ea typeface="Calibri"/>
              <a:cs typeface="Times New Roman"/>
            </a:endParaRPr>
          </a:p>
        </p:txBody>
      </p:sp>
      <p:sp>
        <p:nvSpPr>
          <p:cNvPr id="26" name="Text Box 14">
            <a:extLst>
              <a:ext uri="{FF2B5EF4-FFF2-40B4-BE49-F238E27FC236}">
                <a16:creationId xmlns:a16="http://schemas.microsoft.com/office/drawing/2014/main" id="{7296F53C-4445-3EF5-30E9-3B8841909A31}"/>
              </a:ext>
            </a:extLst>
          </p:cNvPr>
          <p:cNvSpPr txBox="1"/>
          <p:nvPr/>
        </p:nvSpPr>
        <p:spPr>
          <a:xfrm>
            <a:off x="3328769" y="4214570"/>
            <a:ext cx="2088232" cy="54720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29" name="Tekstvak 2">
            <a:extLst>
              <a:ext uri="{FF2B5EF4-FFF2-40B4-BE49-F238E27FC236}">
                <a16:creationId xmlns:a16="http://schemas.microsoft.com/office/drawing/2014/main" id="{DB809772-7112-F3FD-2348-484128B0E26A}"/>
              </a:ext>
            </a:extLst>
          </p:cNvPr>
          <p:cNvSpPr txBox="1">
            <a:spLocks noChangeArrowheads="1"/>
          </p:cNvSpPr>
          <p:nvPr/>
        </p:nvSpPr>
        <p:spPr bwMode="auto">
          <a:xfrm>
            <a:off x="3328770" y="4214571"/>
            <a:ext cx="2088232" cy="444371"/>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2400">
                <a:latin typeface="Century Gothic" panose="020B0502020202020204" pitchFamily="34" charset="0"/>
                <a:ea typeface="Calibri"/>
                <a:cs typeface="Times New Roman"/>
              </a:rPr>
              <a:t>vorige week</a:t>
            </a:r>
          </a:p>
        </p:txBody>
      </p:sp>
      <p:sp>
        <p:nvSpPr>
          <p:cNvPr id="33" name="Text Box 14">
            <a:extLst>
              <a:ext uri="{FF2B5EF4-FFF2-40B4-BE49-F238E27FC236}">
                <a16:creationId xmlns:a16="http://schemas.microsoft.com/office/drawing/2014/main" id="{710C271C-8C1B-198D-A624-4B2A8A37D6B1}"/>
              </a:ext>
            </a:extLst>
          </p:cNvPr>
          <p:cNvSpPr txBox="1"/>
          <p:nvPr/>
        </p:nvSpPr>
        <p:spPr>
          <a:xfrm>
            <a:off x="5292080" y="4843574"/>
            <a:ext cx="2304257" cy="54720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37" name="Tekstvak 2">
            <a:extLst>
              <a:ext uri="{FF2B5EF4-FFF2-40B4-BE49-F238E27FC236}">
                <a16:creationId xmlns:a16="http://schemas.microsoft.com/office/drawing/2014/main" id="{3C92F061-E7DB-BA90-CBE6-51AD46B397E7}"/>
              </a:ext>
            </a:extLst>
          </p:cNvPr>
          <p:cNvSpPr txBox="1">
            <a:spLocks noChangeArrowheads="1"/>
          </p:cNvSpPr>
          <p:nvPr/>
        </p:nvSpPr>
        <p:spPr bwMode="auto">
          <a:xfrm>
            <a:off x="5292081" y="4861580"/>
            <a:ext cx="2304257" cy="444371"/>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2400">
                <a:latin typeface="Century Gothic" panose="020B0502020202020204" pitchFamily="34" charset="0"/>
                <a:ea typeface="Calibri"/>
                <a:cs typeface="Times New Roman"/>
              </a:rPr>
              <a:t>vorige maand</a:t>
            </a:r>
          </a:p>
        </p:txBody>
      </p:sp>
      <p:sp>
        <p:nvSpPr>
          <p:cNvPr id="41" name="Text Box 14">
            <a:extLst>
              <a:ext uri="{FF2B5EF4-FFF2-40B4-BE49-F238E27FC236}">
                <a16:creationId xmlns:a16="http://schemas.microsoft.com/office/drawing/2014/main" id="{C66EF6AA-F35D-4A55-EE4A-BCEB29B8FA45}"/>
              </a:ext>
            </a:extLst>
          </p:cNvPr>
          <p:cNvSpPr txBox="1"/>
          <p:nvPr/>
        </p:nvSpPr>
        <p:spPr>
          <a:xfrm>
            <a:off x="7308303" y="5504439"/>
            <a:ext cx="1584177" cy="54720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44" name="Tekstvak 2">
            <a:extLst>
              <a:ext uri="{FF2B5EF4-FFF2-40B4-BE49-F238E27FC236}">
                <a16:creationId xmlns:a16="http://schemas.microsoft.com/office/drawing/2014/main" id="{9791B3FE-7159-21E9-0930-EC59E6D9C228}"/>
              </a:ext>
            </a:extLst>
          </p:cNvPr>
          <p:cNvSpPr txBox="1">
            <a:spLocks noChangeArrowheads="1"/>
          </p:cNvSpPr>
          <p:nvPr/>
        </p:nvSpPr>
        <p:spPr bwMode="auto">
          <a:xfrm>
            <a:off x="7308304" y="5504440"/>
            <a:ext cx="1584177" cy="444371"/>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2400">
                <a:latin typeface="Century Gothic" panose="020B0502020202020204" pitchFamily="34" charset="0"/>
                <a:ea typeface="Calibri"/>
                <a:cs typeface="Times New Roman"/>
              </a:rPr>
              <a:t>vorig jaar</a:t>
            </a:r>
          </a:p>
        </p:txBody>
      </p:sp>
      <p:sp>
        <p:nvSpPr>
          <p:cNvPr id="52" name="Text Box 14">
            <a:extLst>
              <a:ext uri="{FF2B5EF4-FFF2-40B4-BE49-F238E27FC236}">
                <a16:creationId xmlns:a16="http://schemas.microsoft.com/office/drawing/2014/main" id="{834B9940-9BAF-399D-1B10-2661E5D551CA}"/>
              </a:ext>
            </a:extLst>
          </p:cNvPr>
          <p:cNvSpPr txBox="1"/>
          <p:nvPr/>
        </p:nvSpPr>
        <p:spPr>
          <a:xfrm>
            <a:off x="6251035" y="2678037"/>
            <a:ext cx="2393177" cy="54720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55" name="Tekstvak 2">
            <a:extLst>
              <a:ext uri="{FF2B5EF4-FFF2-40B4-BE49-F238E27FC236}">
                <a16:creationId xmlns:a16="http://schemas.microsoft.com/office/drawing/2014/main" id="{C1EC507A-2B73-1CB6-B068-703DF5F59FCA}"/>
              </a:ext>
            </a:extLst>
          </p:cNvPr>
          <p:cNvSpPr txBox="1">
            <a:spLocks noChangeArrowheads="1"/>
          </p:cNvSpPr>
          <p:nvPr/>
        </p:nvSpPr>
        <p:spPr bwMode="auto">
          <a:xfrm>
            <a:off x="6339955" y="2696491"/>
            <a:ext cx="2304257" cy="444371"/>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2400">
                <a:latin typeface="Century Gothic" panose="020B0502020202020204" pitchFamily="34" charset="0"/>
                <a:ea typeface="Calibri"/>
                <a:cs typeface="Times New Roman"/>
              </a:rPr>
              <a:t>lang geleden</a:t>
            </a:r>
            <a:endParaRPr lang="nl-NL" sz="2800">
              <a:latin typeface="Century Gothic" panose="020B0502020202020204" pitchFamily="34" charset="0"/>
              <a:ea typeface="Calibri"/>
              <a:cs typeface="Times New Roman"/>
            </a:endParaRPr>
          </a:p>
        </p:txBody>
      </p:sp>
      <p:sp>
        <p:nvSpPr>
          <p:cNvPr id="59" name="Text Box 14">
            <a:extLst>
              <a:ext uri="{FF2B5EF4-FFF2-40B4-BE49-F238E27FC236}">
                <a16:creationId xmlns:a16="http://schemas.microsoft.com/office/drawing/2014/main" id="{990BF9B8-9B13-2657-7204-3D5AE0435D13}"/>
              </a:ext>
            </a:extLst>
          </p:cNvPr>
          <p:cNvSpPr txBox="1"/>
          <p:nvPr/>
        </p:nvSpPr>
        <p:spPr>
          <a:xfrm>
            <a:off x="2233439" y="2415791"/>
            <a:ext cx="2393177" cy="54720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61" name="Tekstvak 2">
            <a:extLst>
              <a:ext uri="{FF2B5EF4-FFF2-40B4-BE49-F238E27FC236}">
                <a16:creationId xmlns:a16="http://schemas.microsoft.com/office/drawing/2014/main" id="{FE55E686-8481-90EF-980D-1864058B6B66}"/>
              </a:ext>
            </a:extLst>
          </p:cNvPr>
          <p:cNvSpPr txBox="1">
            <a:spLocks noChangeArrowheads="1"/>
          </p:cNvSpPr>
          <p:nvPr/>
        </p:nvSpPr>
        <p:spPr bwMode="auto">
          <a:xfrm>
            <a:off x="2322359" y="2434245"/>
            <a:ext cx="2304257" cy="444371"/>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2400">
                <a:latin typeface="Century Gothic" panose="020B0502020202020204" pitchFamily="34" charset="0"/>
                <a:ea typeface="Calibri"/>
                <a:cs typeface="Times New Roman"/>
              </a:rPr>
              <a:t>kort geleden</a:t>
            </a:r>
            <a:endParaRPr lang="nl-NL" sz="2800">
              <a:latin typeface="Century Gothic" panose="020B0502020202020204" pitchFamily="34" charset="0"/>
              <a:ea typeface="Calibri"/>
              <a:cs typeface="Times New Roman"/>
            </a:endParaRPr>
          </a:p>
        </p:txBody>
      </p:sp>
      <p:sp>
        <p:nvSpPr>
          <p:cNvPr id="69" name="Pijl: rechts 68">
            <a:extLst>
              <a:ext uri="{FF2B5EF4-FFF2-40B4-BE49-F238E27FC236}">
                <a16:creationId xmlns:a16="http://schemas.microsoft.com/office/drawing/2014/main" id="{33F93A72-73E9-C3C3-A75D-A00FD0366C4F}"/>
              </a:ext>
            </a:extLst>
          </p:cNvPr>
          <p:cNvSpPr/>
          <p:nvPr/>
        </p:nvSpPr>
        <p:spPr>
          <a:xfrm>
            <a:off x="2233439" y="2884850"/>
            <a:ext cx="2714322" cy="305120"/>
          </a:xfrm>
          <a:prstGeom prst="rightArrow">
            <a:avLst/>
          </a:prstGeom>
          <a:solidFill>
            <a:srgbClr val="387038"/>
          </a:solidFill>
          <a:ln>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1" name="Pijl: rechts 70">
            <a:extLst>
              <a:ext uri="{FF2B5EF4-FFF2-40B4-BE49-F238E27FC236}">
                <a16:creationId xmlns:a16="http://schemas.microsoft.com/office/drawing/2014/main" id="{CE46B2A8-F5DF-C797-5632-10AA97621971}"/>
              </a:ext>
            </a:extLst>
          </p:cNvPr>
          <p:cNvSpPr/>
          <p:nvPr/>
        </p:nvSpPr>
        <p:spPr>
          <a:xfrm>
            <a:off x="2233439" y="3150128"/>
            <a:ext cx="6700270" cy="305120"/>
          </a:xfrm>
          <a:prstGeom prst="rightArrow">
            <a:avLst/>
          </a:prstGeom>
          <a:solidFill>
            <a:srgbClr val="387038"/>
          </a:solidFill>
          <a:ln>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3" name="Text Box 14">
            <a:extLst>
              <a:ext uri="{FF2B5EF4-FFF2-40B4-BE49-F238E27FC236}">
                <a16:creationId xmlns:a16="http://schemas.microsoft.com/office/drawing/2014/main" id="{72D15128-B1C3-22E9-DDCC-E5ED54A46956}"/>
              </a:ext>
            </a:extLst>
          </p:cNvPr>
          <p:cNvSpPr txBox="1"/>
          <p:nvPr/>
        </p:nvSpPr>
        <p:spPr>
          <a:xfrm>
            <a:off x="890481" y="383784"/>
            <a:ext cx="2673407" cy="72706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75" name="Tekstvak 2">
            <a:extLst>
              <a:ext uri="{FF2B5EF4-FFF2-40B4-BE49-F238E27FC236}">
                <a16:creationId xmlns:a16="http://schemas.microsoft.com/office/drawing/2014/main" id="{A5B40FFE-B2C3-7429-2F11-E0B8B65F6134}"/>
              </a:ext>
            </a:extLst>
          </p:cNvPr>
          <p:cNvSpPr txBox="1">
            <a:spLocks noChangeArrowheads="1"/>
          </p:cNvSpPr>
          <p:nvPr/>
        </p:nvSpPr>
        <p:spPr bwMode="auto">
          <a:xfrm>
            <a:off x="1108799" y="383783"/>
            <a:ext cx="2304257" cy="444371"/>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4000">
                <a:latin typeface="Century Gothic" panose="020B0502020202020204" pitchFamily="34" charset="0"/>
                <a:ea typeface="Calibri"/>
                <a:cs typeface="Times New Roman"/>
              </a:rPr>
              <a:t>geleden</a:t>
            </a:r>
            <a:endParaRPr lang="nl-NL" sz="2800">
              <a:latin typeface="Century Gothic" panose="020B0502020202020204" pitchFamily="34" charset="0"/>
              <a:ea typeface="Calibri"/>
              <a:cs typeface="Times New Roman"/>
            </a:endParaRPr>
          </a:p>
        </p:txBody>
      </p:sp>
      <p:cxnSp>
        <p:nvCxnSpPr>
          <p:cNvPr id="78" name="Rechte verbindingslijn 77">
            <a:extLst>
              <a:ext uri="{FF2B5EF4-FFF2-40B4-BE49-F238E27FC236}">
                <a16:creationId xmlns:a16="http://schemas.microsoft.com/office/drawing/2014/main" id="{B4E64870-49A0-7F34-F227-B6FD0761FBDB}"/>
              </a:ext>
            </a:extLst>
          </p:cNvPr>
          <p:cNvCxnSpPr>
            <a:cxnSpLocks/>
          </p:cNvCxnSpPr>
          <p:nvPr/>
        </p:nvCxnSpPr>
        <p:spPr>
          <a:xfrm>
            <a:off x="1763688" y="4255944"/>
            <a:ext cx="1469775"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79" name="Rechte verbindingslijn 78">
            <a:extLst>
              <a:ext uri="{FF2B5EF4-FFF2-40B4-BE49-F238E27FC236}">
                <a16:creationId xmlns:a16="http://schemas.microsoft.com/office/drawing/2014/main" id="{CB08BDA5-2E60-D4C7-DC3D-245AF473390D}"/>
              </a:ext>
            </a:extLst>
          </p:cNvPr>
          <p:cNvCxnSpPr>
            <a:cxnSpLocks/>
          </p:cNvCxnSpPr>
          <p:nvPr/>
        </p:nvCxnSpPr>
        <p:spPr>
          <a:xfrm>
            <a:off x="3233463" y="4255944"/>
            <a:ext cx="0" cy="60563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80" name="Rechte verbindingslijn 79">
            <a:extLst>
              <a:ext uri="{FF2B5EF4-FFF2-40B4-BE49-F238E27FC236}">
                <a16:creationId xmlns:a16="http://schemas.microsoft.com/office/drawing/2014/main" id="{45B193BC-9C1D-2018-EF6D-521AB96BF9A3}"/>
              </a:ext>
            </a:extLst>
          </p:cNvPr>
          <p:cNvCxnSpPr>
            <a:cxnSpLocks/>
          </p:cNvCxnSpPr>
          <p:nvPr/>
        </p:nvCxnSpPr>
        <p:spPr>
          <a:xfrm>
            <a:off x="3233463" y="4861580"/>
            <a:ext cx="1961600"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81" name="Rechte verbindingslijn 80">
            <a:extLst>
              <a:ext uri="{FF2B5EF4-FFF2-40B4-BE49-F238E27FC236}">
                <a16:creationId xmlns:a16="http://schemas.microsoft.com/office/drawing/2014/main" id="{8EDCADA5-49B5-BB80-27E6-D63B2005B564}"/>
              </a:ext>
            </a:extLst>
          </p:cNvPr>
          <p:cNvCxnSpPr>
            <a:cxnSpLocks/>
          </p:cNvCxnSpPr>
          <p:nvPr/>
        </p:nvCxnSpPr>
        <p:spPr>
          <a:xfrm>
            <a:off x="5195063" y="4861580"/>
            <a:ext cx="0" cy="642859"/>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82" name="Rechte verbindingslijn 81">
            <a:extLst>
              <a:ext uri="{FF2B5EF4-FFF2-40B4-BE49-F238E27FC236}">
                <a16:creationId xmlns:a16="http://schemas.microsoft.com/office/drawing/2014/main" id="{FF4D649F-C14B-2E67-7986-29062702D38A}"/>
              </a:ext>
            </a:extLst>
          </p:cNvPr>
          <p:cNvCxnSpPr>
            <a:cxnSpLocks/>
          </p:cNvCxnSpPr>
          <p:nvPr/>
        </p:nvCxnSpPr>
        <p:spPr>
          <a:xfrm>
            <a:off x="5195063" y="5504439"/>
            <a:ext cx="1969223"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83" name="Rechte verbindingslijn 82">
            <a:extLst>
              <a:ext uri="{FF2B5EF4-FFF2-40B4-BE49-F238E27FC236}">
                <a16:creationId xmlns:a16="http://schemas.microsoft.com/office/drawing/2014/main" id="{CC39675F-42B0-E91F-35D1-723423F7970E}"/>
              </a:ext>
            </a:extLst>
          </p:cNvPr>
          <p:cNvCxnSpPr>
            <a:cxnSpLocks/>
          </p:cNvCxnSpPr>
          <p:nvPr/>
        </p:nvCxnSpPr>
        <p:spPr>
          <a:xfrm>
            <a:off x="7164286" y="5504439"/>
            <a:ext cx="0" cy="660865"/>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11" name="Picture 2" descr="C:\Users\Kosterm\Downloads\shutterstock_1221604048.jpg">
            <a:extLst>
              <a:ext uri="{FF2B5EF4-FFF2-40B4-BE49-F238E27FC236}">
                <a16:creationId xmlns:a16="http://schemas.microsoft.com/office/drawing/2014/main" id="{0125B0CC-AAB6-F39A-B05A-876C1CA201EC}"/>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515649" y="347917"/>
            <a:ext cx="1221913" cy="1242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0996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5AE21-834B-5138-BB17-60ABFFE409B5}"/>
            </a:ext>
          </a:extLst>
        </p:cNvPr>
        <p:cNvGrpSpPr/>
        <p:nvPr/>
      </p:nvGrpSpPr>
      <p:grpSpPr>
        <a:xfrm>
          <a:off x="0" y="0"/>
          <a:ext cx="0" cy="0"/>
          <a:chOff x="0" y="0"/>
          <a:chExt cx="0" cy="0"/>
        </a:xfrm>
      </p:grpSpPr>
      <p:cxnSp>
        <p:nvCxnSpPr>
          <p:cNvPr id="27" name="Rechte verbindingslijn 26">
            <a:extLst>
              <a:ext uri="{FF2B5EF4-FFF2-40B4-BE49-F238E27FC236}">
                <a16:creationId xmlns:a16="http://schemas.microsoft.com/office/drawing/2014/main" id="{C2DD04B0-59C6-1633-4B36-F38AE9B73214}"/>
              </a:ext>
            </a:extLst>
          </p:cNvPr>
          <p:cNvCxnSpPr>
            <a:cxnSpLocks/>
          </p:cNvCxnSpPr>
          <p:nvPr/>
        </p:nvCxnSpPr>
        <p:spPr>
          <a:xfrm>
            <a:off x="3424664" y="1614499"/>
            <a:ext cx="864096" cy="1081137"/>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F623C8D3-0E3D-1C43-9B7B-43B386728AE7}"/>
              </a:ext>
            </a:extLst>
          </p:cNvPr>
          <p:cNvCxnSpPr>
            <a:cxnSpLocks/>
            <a:endCxn id="11" idx="2"/>
          </p:cNvCxnSpPr>
          <p:nvPr/>
        </p:nvCxnSpPr>
        <p:spPr>
          <a:xfrm flipV="1">
            <a:off x="4914259" y="3795941"/>
            <a:ext cx="640227" cy="1503639"/>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1" name="Rechte verbindingslijn 20">
            <a:extLst>
              <a:ext uri="{FF2B5EF4-FFF2-40B4-BE49-F238E27FC236}">
                <a16:creationId xmlns:a16="http://schemas.microsoft.com/office/drawing/2014/main" id="{FE49BF75-554C-D913-99AE-2D377D1FD19C}"/>
              </a:ext>
            </a:extLst>
          </p:cNvPr>
          <p:cNvCxnSpPr>
            <a:cxnSpLocks/>
          </p:cNvCxnSpPr>
          <p:nvPr/>
        </p:nvCxnSpPr>
        <p:spPr>
          <a:xfrm flipV="1">
            <a:off x="5665842" y="830219"/>
            <a:ext cx="1018305" cy="2044662"/>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1DA5227A-E0B1-CC3E-A766-B097F598E729}"/>
              </a:ext>
            </a:extLst>
          </p:cNvPr>
          <p:cNvPicPr/>
          <p:nvPr/>
        </p:nvPicPr>
        <p:blipFill>
          <a:blip r:embed="rId3"/>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6C1F5D33-4B1E-FB20-7799-CB9E8FD40848}"/>
              </a:ext>
            </a:extLst>
          </p:cNvPr>
          <p:cNvSpPr txBox="1"/>
          <p:nvPr/>
        </p:nvSpPr>
        <p:spPr>
          <a:xfrm>
            <a:off x="4999239" y="473225"/>
            <a:ext cx="260190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28F36170-BD45-213D-E5A6-F8340024720C}"/>
              </a:ext>
            </a:extLst>
          </p:cNvPr>
          <p:cNvSpPr txBox="1">
            <a:spLocks noChangeArrowheads="1"/>
          </p:cNvSpPr>
          <p:nvPr/>
        </p:nvSpPr>
        <p:spPr bwMode="auto">
          <a:xfrm>
            <a:off x="5080802" y="481982"/>
            <a:ext cx="2489909"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sjouwen</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EF38BCA3-D8EC-DC5E-3EC7-810A170DF068}"/>
              </a:ext>
            </a:extLst>
          </p:cNvPr>
          <p:cNvSpPr txBox="1"/>
          <p:nvPr/>
        </p:nvSpPr>
        <p:spPr>
          <a:xfrm>
            <a:off x="581851" y="1538060"/>
            <a:ext cx="3146067"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67C5DC28-27CD-A3A6-06C3-FB26AE1C740D}"/>
              </a:ext>
            </a:extLst>
          </p:cNvPr>
          <p:cNvSpPr txBox="1">
            <a:spLocks noChangeArrowheads="1"/>
          </p:cNvSpPr>
          <p:nvPr/>
        </p:nvSpPr>
        <p:spPr bwMode="auto">
          <a:xfrm>
            <a:off x="613224" y="1510061"/>
            <a:ext cx="2870171"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het voertuig</a:t>
            </a:r>
          </a:p>
        </p:txBody>
      </p:sp>
      <p:sp>
        <p:nvSpPr>
          <p:cNvPr id="14" name="Text Box 14">
            <a:extLst>
              <a:ext uri="{FF2B5EF4-FFF2-40B4-BE49-F238E27FC236}">
                <a16:creationId xmlns:a16="http://schemas.microsoft.com/office/drawing/2014/main" id="{03F70733-6588-2A7D-C904-710D6C37D471}"/>
              </a:ext>
            </a:extLst>
          </p:cNvPr>
          <p:cNvSpPr txBox="1"/>
          <p:nvPr/>
        </p:nvSpPr>
        <p:spPr>
          <a:xfrm>
            <a:off x="3424664" y="5218208"/>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CDA266CD-F151-99FD-A1BF-A0ABFB6ED09D}"/>
              </a:ext>
            </a:extLst>
          </p:cNvPr>
          <p:cNvSpPr txBox="1">
            <a:spLocks noChangeArrowheads="1"/>
          </p:cNvSpPr>
          <p:nvPr/>
        </p:nvSpPr>
        <p:spPr bwMode="auto">
          <a:xfrm>
            <a:off x="3424666" y="5218209"/>
            <a:ext cx="261139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spullen</a:t>
            </a:r>
          </a:p>
        </p:txBody>
      </p:sp>
      <p:grpSp>
        <p:nvGrpSpPr>
          <p:cNvPr id="20" name="Groep 19">
            <a:extLst>
              <a:ext uri="{FF2B5EF4-FFF2-40B4-BE49-F238E27FC236}">
                <a16:creationId xmlns:a16="http://schemas.microsoft.com/office/drawing/2014/main" id="{19CD9945-139E-7CBF-217D-537E55A2B2DB}"/>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CC321C00-73C6-54AB-1014-B5ED81B262D8}"/>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C6E439B1-EEE9-C242-3DFB-50AB64189090}"/>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B4F21891-C798-079C-D13E-F19457FB4F9A}"/>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9374FDD0-398E-40EE-9CB6-3276A25EAE90}"/>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AC3EAEDA-649D-F74B-3539-9BED79AB7809}"/>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4" name="Text Box 14">
            <a:extLst>
              <a:ext uri="{FF2B5EF4-FFF2-40B4-BE49-F238E27FC236}">
                <a16:creationId xmlns:a16="http://schemas.microsoft.com/office/drawing/2014/main" id="{6E682E25-2FA6-5F54-D44F-7D02AFD513D8}"/>
              </a:ext>
            </a:extLst>
          </p:cNvPr>
          <p:cNvSpPr txBox="1"/>
          <p:nvPr/>
        </p:nvSpPr>
        <p:spPr>
          <a:xfrm>
            <a:off x="3365555" y="2420423"/>
            <a:ext cx="4544033"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0B5804EF-BDE0-08FD-FD62-8F8280C4AC18}"/>
              </a:ext>
            </a:extLst>
          </p:cNvPr>
          <p:cNvSpPr txBox="1">
            <a:spLocks noChangeArrowheads="1"/>
          </p:cNvSpPr>
          <p:nvPr/>
        </p:nvSpPr>
        <p:spPr bwMode="auto">
          <a:xfrm>
            <a:off x="3307540" y="2367027"/>
            <a:ext cx="4666527"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vervoeren</a:t>
            </a:r>
            <a:endParaRPr lang="nl-NL" sz="5400" b="1">
              <a:effectLst/>
              <a:latin typeface="Century Gothic" panose="020B0502020202020204" pitchFamily="34" charset="0"/>
              <a:ea typeface="Calibri"/>
              <a:cs typeface="Times New Roman"/>
            </a:endParaRPr>
          </a:p>
        </p:txBody>
      </p:sp>
      <p:sp>
        <p:nvSpPr>
          <p:cNvPr id="10" name="Text Box 14">
            <a:extLst>
              <a:ext uri="{FF2B5EF4-FFF2-40B4-BE49-F238E27FC236}">
                <a16:creationId xmlns:a16="http://schemas.microsoft.com/office/drawing/2014/main" id="{E532519A-6639-4B67-1BB5-4A96562D73E3}"/>
              </a:ext>
            </a:extLst>
          </p:cNvPr>
          <p:cNvSpPr txBox="1"/>
          <p:nvPr/>
        </p:nvSpPr>
        <p:spPr>
          <a:xfrm>
            <a:off x="3365555" y="3303131"/>
            <a:ext cx="4544033" cy="1127743"/>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4DE84EF5-4E65-1C10-4566-24A188B2864F}"/>
              </a:ext>
            </a:extLst>
          </p:cNvPr>
          <p:cNvSpPr txBox="1">
            <a:spLocks noChangeArrowheads="1"/>
          </p:cNvSpPr>
          <p:nvPr/>
        </p:nvSpPr>
        <p:spPr bwMode="auto">
          <a:xfrm>
            <a:off x="3350352" y="3317647"/>
            <a:ext cx="4408268" cy="47829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van de ene naar de andere plaats brengen</a:t>
            </a:r>
            <a:endParaRPr lang="nl-NL" sz="1100">
              <a:effectLst/>
              <a:latin typeface="Century Gothic" panose="020B0502020202020204" pitchFamily="34" charset="0"/>
              <a:ea typeface="Calibri"/>
              <a:cs typeface="Times New Roman"/>
            </a:endParaRPr>
          </a:p>
        </p:txBody>
      </p:sp>
      <p:pic>
        <p:nvPicPr>
          <p:cNvPr id="23" name="Afbeelding 22">
            <a:extLst>
              <a:ext uri="{FF2B5EF4-FFF2-40B4-BE49-F238E27FC236}">
                <a16:creationId xmlns:a16="http://schemas.microsoft.com/office/drawing/2014/main" id="{B4F55567-E168-4D19-0AAE-1B2C010B7380}"/>
              </a:ext>
            </a:extLst>
          </p:cNvPr>
          <p:cNvPicPr>
            <a:picLocks noChangeAspect="1"/>
          </p:cNvPicPr>
          <p:nvPr/>
        </p:nvPicPr>
        <p:blipFill>
          <a:blip r:embed="rId4" cstate="print">
            <a:extLst>
              <a:ext uri="{28A0092B-C50C-407E-A947-70E740481C1C}">
                <a14:useLocalDpi xmlns:a14="http://schemas.microsoft.com/office/drawing/2010/main" val="0"/>
              </a:ext>
            </a:extLst>
          </a:blip>
          <a:srcRect r="4445"/>
          <a:stretch>
            <a:fillRect/>
          </a:stretch>
        </p:blipFill>
        <p:spPr>
          <a:xfrm>
            <a:off x="344178" y="2781690"/>
            <a:ext cx="2905807" cy="2838230"/>
          </a:xfrm>
          <a:prstGeom prst="rect">
            <a:avLst/>
          </a:prstGeom>
        </p:spPr>
      </p:pic>
      <p:pic>
        <p:nvPicPr>
          <p:cNvPr id="25" name="Afbeelding 24">
            <a:extLst>
              <a:ext uri="{FF2B5EF4-FFF2-40B4-BE49-F238E27FC236}">
                <a16:creationId xmlns:a16="http://schemas.microsoft.com/office/drawing/2014/main" id="{336C1B48-4C72-78F8-3D6C-1F8431BE4CE9}"/>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201504" y="3707884"/>
            <a:ext cx="2731008" cy="3048000"/>
          </a:xfrm>
          <a:prstGeom prst="rect">
            <a:avLst/>
          </a:prstGeom>
        </p:spPr>
      </p:pic>
      <p:pic>
        <p:nvPicPr>
          <p:cNvPr id="30" name="Afbeelding 29">
            <a:extLst>
              <a:ext uri="{FF2B5EF4-FFF2-40B4-BE49-F238E27FC236}">
                <a16:creationId xmlns:a16="http://schemas.microsoft.com/office/drawing/2014/main" id="{DE9A97F5-36FE-3B5E-D7F3-4146E02867F3}"/>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966227" y="300922"/>
            <a:ext cx="2108916" cy="2108916"/>
          </a:xfrm>
          <a:prstGeom prst="rect">
            <a:avLst/>
          </a:prstGeom>
        </p:spPr>
      </p:pic>
      <p:pic>
        <p:nvPicPr>
          <p:cNvPr id="36" name="Afbeelding 35">
            <a:extLst>
              <a:ext uri="{FF2B5EF4-FFF2-40B4-BE49-F238E27FC236}">
                <a16:creationId xmlns:a16="http://schemas.microsoft.com/office/drawing/2014/main" id="{FB24A32F-1F70-59C6-3C91-60945DC48166}"/>
              </a:ext>
            </a:extLst>
          </p:cNvPr>
          <p:cNvPicPr>
            <a:picLocks noChangeAspect="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73142" y="345870"/>
            <a:ext cx="3063418" cy="1190418"/>
          </a:xfrm>
          <a:prstGeom prst="rect">
            <a:avLst/>
          </a:prstGeom>
        </p:spPr>
      </p:pic>
    </p:spTree>
    <p:extLst>
      <p:ext uri="{BB962C8B-B14F-4D97-AF65-F5344CB8AC3E}">
        <p14:creationId xmlns:p14="http://schemas.microsoft.com/office/powerpoint/2010/main" val="4246346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68344" y="6244427"/>
            <a:ext cx="1475723" cy="583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kstvak 9">
            <a:extLst>
              <a:ext uri="{FF2B5EF4-FFF2-40B4-BE49-F238E27FC236}">
                <a16:creationId xmlns:a16="http://schemas.microsoft.com/office/drawing/2014/main" id="{53A896E9-F098-44DA-A15A-0BB6C51751F4}"/>
              </a:ext>
            </a:extLst>
          </p:cNvPr>
          <p:cNvSpPr txBox="1"/>
          <p:nvPr/>
        </p:nvSpPr>
        <p:spPr>
          <a:xfrm>
            <a:off x="32128" y="-65392"/>
            <a:ext cx="9144000" cy="6801862"/>
          </a:xfrm>
          <a:prstGeom prst="rect">
            <a:avLst/>
          </a:prstGeom>
          <a:noFill/>
        </p:spPr>
        <p:txBody>
          <a:bodyPr wrap="square" rtlCol="0">
            <a:spAutoFit/>
          </a:bodyPr>
          <a:lstStyle/>
          <a:p>
            <a:pPr fontAlgn="t"/>
            <a:r>
              <a:rPr lang="nl-NL" sz="7000" b="1" u="sng">
                <a:solidFill>
                  <a:prstClr val="black"/>
                </a:solidFill>
                <a:latin typeface="Century Gothic" panose="020B0502020202020204" pitchFamily="34" charset="0"/>
              </a:rPr>
              <a:t>zoals</a:t>
            </a:r>
            <a:br>
              <a:rPr lang="nl-NL" sz="8000" b="1" u="sng">
                <a:solidFill>
                  <a:prstClr val="black"/>
                </a:solidFill>
                <a:latin typeface="Century Gothic" panose="020B0502020202020204" pitchFamily="34" charset="0"/>
              </a:rPr>
            </a:br>
            <a:r>
              <a:rPr lang="nl-NL" sz="4800">
                <a:solidFill>
                  <a:prstClr val="black"/>
                </a:solidFill>
                <a:latin typeface="Century Gothic" panose="020B0502020202020204" pitchFamily="34" charset="0"/>
              </a:rPr>
              <a:t>= </a:t>
            </a:r>
            <a:r>
              <a:rPr lang="nl-NL" sz="4400">
                <a:solidFill>
                  <a:prstClr val="black"/>
                </a:solidFill>
                <a:latin typeface="Century Gothic" panose="020B0502020202020204" pitchFamily="34" charset="0"/>
              </a:rPr>
              <a:t>bijvoorbeeld</a:t>
            </a:r>
            <a:endParaRPr lang="nl-NL" sz="4400">
              <a:latin typeface="Century Gothic" panose="020B0502020202020204" pitchFamily="34" charset="0"/>
            </a:endParaRPr>
          </a:p>
          <a:p>
            <a:pPr fontAlgn="t"/>
            <a:endParaRPr lang="nl-NL" sz="4400">
              <a:latin typeface="Century Gothic" panose="020B0502020202020204" pitchFamily="34" charset="0"/>
            </a:endParaRPr>
          </a:p>
          <a:p>
            <a:endParaRPr lang="nl-NL" sz="2800" i="1">
              <a:solidFill>
                <a:srgbClr val="387038"/>
              </a:solidFill>
              <a:latin typeface="Century Gothic" panose="020B0502020202020204" pitchFamily="34" charset="0"/>
              <a:cs typeface="Times New Roman"/>
            </a:endParaRPr>
          </a:p>
          <a:p>
            <a:endParaRPr lang="nl-NL" sz="2800" i="1">
              <a:solidFill>
                <a:srgbClr val="387038"/>
              </a:solidFill>
              <a:latin typeface="Century Gothic" panose="020B0502020202020204" pitchFamily="34" charset="0"/>
              <a:cs typeface="Times New Roman"/>
            </a:endParaRPr>
          </a:p>
          <a:p>
            <a:endParaRPr lang="nl-NL" sz="2800" i="1">
              <a:solidFill>
                <a:srgbClr val="387038"/>
              </a:solidFill>
              <a:latin typeface="Century Gothic" panose="020B0502020202020204" pitchFamily="34" charset="0"/>
              <a:cs typeface="Times New Roman"/>
            </a:endParaRPr>
          </a:p>
          <a:p>
            <a:endParaRPr lang="nl-NL" sz="2800" i="1">
              <a:solidFill>
                <a:srgbClr val="387038"/>
              </a:solidFill>
              <a:latin typeface="Century Gothic" panose="020B0502020202020204" pitchFamily="34" charset="0"/>
              <a:cs typeface="Times New Roman"/>
            </a:endParaRPr>
          </a:p>
          <a:p>
            <a:endParaRPr lang="nl-NL" sz="2800" i="1">
              <a:solidFill>
                <a:srgbClr val="387038"/>
              </a:solidFill>
              <a:latin typeface="Century Gothic" panose="020B0502020202020204" pitchFamily="34" charset="0"/>
              <a:cs typeface="Times New Roman"/>
            </a:endParaRPr>
          </a:p>
          <a:p>
            <a:endParaRPr lang="nl-NL" sz="1400" i="1">
              <a:solidFill>
                <a:srgbClr val="387038"/>
              </a:solidFill>
              <a:latin typeface="Century Gothic" panose="020B0502020202020204" pitchFamily="34" charset="0"/>
              <a:cs typeface="Times New Roman"/>
            </a:endParaRPr>
          </a:p>
          <a:p>
            <a:endParaRPr lang="nl-NL" sz="3600" i="1">
              <a:solidFill>
                <a:srgbClr val="387038"/>
              </a:solidFill>
              <a:latin typeface="Century Gothic" panose="020B0502020202020204" pitchFamily="34" charset="0"/>
              <a:cs typeface="Times New Roman"/>
            </a:endParaRPr>
          </a:p>
          <a:p>
            <a:endParaRPr lang="nl-NL" sz="2800" i="1">
              <a:solidFill>
                <a:srgbClr val="387038"/>
              </a:solidFill>
              <a:latin typeface="Century Gothic" panose="020B0502020202020204" pitchFamily="34" charset="0"/>
              <a:cs typeface="Times New Roman"/>
            </a:endParaRPr>
          </a:p>
          <a:p>
            <a:r>
              <a:rPr lang="nl-NL" sz="2800" i="1">
                <a:solidFill>
                  <a:srgbClr val="387038"/>
                </a:solidFill>
                <a:latin typeface="Century Gothic" panose="020B0502020202020204" pitchFamily="34" charset="0"/>
                <a:cs typeface="Times New Roman"/>
              </a:rPr>
              <a:t>Als je opruimt kun je dingen terugvinden, </a:t>
            </a:r>
            <a:br>
              <a:rPr lang="nl-NL" sz="2800" i="1">
                <a:solidFill>
                  <a:srgbClr val="387038"/>
                </a:solidFill>
                <a:latin typeface="Century Gothic" panose="020B0502020202020204" pitchFamily="34" charset="0"/>
                <a:cs typeface="Times New Roman"/>
              </a:rPr>
            </a:br>
            <a:r>
              <a:rPr lang="nl-NL" sz="2800" i="1" u="sng">
                <a:solidFill>
                  <a:srgbClr val="387038"/>
                </a:solidFill>
                <a:latin typeface="Century Gothic" panose="020B0502020202020204" pitchFamily="34" charset="0"/>
                <a:cs typeface="Times New Roman"/>
              </a:rPr>
              <a:t>zoals</a:t>
            </a:r>
            <a:r>
              <a:rPr lang="nl-NL" sz="2800" i="1">
                <a:solidFill>
                  <a:srgbClr val="387038"/>
                </a:solidFill>
                <a:latin typeface="Century Gothic" panose="020B0502020202020204" pitchFamily="34" charset="0"/>
                <a:cs typeface="Times New Roman"/>
              </a:rPr>
              <a:t> ik deze tang terugvond. </a:t>
            </a:r>
            <a:endParaRPr lang="nl-NL" sz="2800" i="1">
              <a:solidFill>
                <a:srgbClr val="00B050"/>
              </a:solidFill>
              <a:latin typeface="Century Gothic" panose="020B0502020202020204" pitchFamily="34" charset="0"/>
            </a:endParaRPr>
          </a:p>
        </p:txBody>
      </p:sp>
      <p:pic>
        <p:nvPicPr>
          <p:cNvPr id="3" name="Afbeelding 2">
            <a:extLst>
              <a:ext uri="{FF2B5EF4-FFF2-40B4-BE49-F238E27FC236}">
                <a16:creationId xmlns:a16="http://schemas.microsoft.com/office/drawing/2014/main" id="{67C49D53-AB2F-7917-890B-011803D8E9F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977044" y="1916832"/>
            <a:ext cx="5691300" cy="3523186"/>
          </a:xfrm>
          <a:prstGeom prst="rect">
            <a:avLst/>
          </a:prstGeom>
        </p:spPr>
      </p:pic>
    </p:spTree>
    <p:extLst>
      <p:ext uri="{BB962C8B-B14F-4D97-AF65-F5344CB8AC3E}">
        <p14:creationId xmlns:p14="http://schemas.microsoft.com/office/powerpoint/2010/main" val="3978205201"/>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17b94d0-cd04-4463-9468-be560bba1878">
      <Terms xmlns="http://schemas.microsoft.com/office/infopath/2007/PartnerControls"/>
    </lcf76f155ced4ddcb4097134ff3c332f>
    <TaxCatchAll xmlns="7036323c-d5f4-4fa6-8449-8bc9da5d64c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AEC30923A1EFC4093ADD4AFECAFB39D" ma:contentTypeVersion="12" ma:contentTypeDescription="Een nieuw document maken." ma:contentTypeScope="" ma:versionID="c217d8631a6ed888980113ac0853f4a4">
  <xsd:schema xmlns:xsd="http://www.w3.org/2001/XMLSchema" xmlns:xs="http://www.w3.org/2001/XMLSchema" xmlns:p="http://schemas.microsoft.com/office/2006/metadata/properties" xmlns:ns2="617b94d0-cd04-4463-9468-be560bba1878" xmlns:ns3="7036323c-d5f4-4fa6-8449-8bc9da5d64c2" targetNamespace="http://schemas.microsoft.com/office/2006/metadata/properties" ma:root="true" ma:fieldsID="78481d555a0872d88d4d325d703eb4d9" ns2:_="" ns3:_="">
    <xsd:import namespace="617b94d0-cd04-4463-9468-be560bba1878"/>
    <xsd:import namespace="7036323c-d5f4-4fa6-8449-8bc9da5d64c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7b94d0-cd04-4463-9468-be560bba18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bbe1c235-a16e-44fc-94a8-a8413caaba9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36323c-d5f4-4fa6-8449-8bc9da5d64c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8d5bf71-4c24-4fdd-a804-55620edf2873}" ma:internalName="TaxCatchAll" ma:showField="CatchAllData" ma:web="7036323c-d5f4-4fa6-8449-8bc9da5d64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CE2BE1-0635-47B5-B355-0D964A093D1B}">
  <ds:schemaRefs>
    <ds:schemaRef ds:uri="http://schemas.microsoft.com/sharepoint/v3/contenttype/forms"/>
  </ds:schemaRefs>
</ds:datastoreItem>
</file>

<file path=customXml/itemProps2.xml><?xml version="1.0" encoding="utf-8"?>
<ds:datastoreItem xmlns:ds="http://schemas.openxmlformats.org/officeDocument/2006/customXml" ds:itemID="{AD92D59E-A0A8-4DB4-9CFE-83E44CC6CC9A}">
  <ds:schemaRefs>
    <ds:schemaRef ds:uri="617b94d0-cd04-4463-9468-be560bba1878"/>
    <ds:schemaRef ds:uri="7036323c-d5f4-4fa6-8449-8bc9da5d64c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4B87B77-9591-4D72-8F46-3691D1ADFF91}">
  <ds:schemaRefs>
    <ds:schemaRef ds:uri="617b94d0-cd04-4463-9468-be560bba1878"/>
    <ds:schemaRef ds:uri="7036323c-d5f4-4fa6-8449-8bc9da5d64c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17</Slides>
  <Notes>16</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Kantoorthema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 de woordmuur:</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Harmsel, Marjan ter</dc:creator>
  <cp:revision>1</cp:revision>
  <cp:lastPrinted>2026-09-29T09:27:46Z</cp:lastPrinted>
  <dcterms:created xsi:type="dcterms:W3CDTF">2021-06-08T06:13:59Z</dcterms:created>
  <dcterms:modified xsi:type="dcterms:W3CDTF">2026-09-29T09:31:53Z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0x0101004AEC30923A1EFC4093ADD4AFECAFB39D</vt:lpwstr>
  </property>
  <property fmtid="{D5CDD505-2E9C-101B-9397-08002B2CF9AE}" pid="3" name="MediaServiceImageTags">
    <vt:lpwstr/>
  </property>
</Properties>
</file>