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1437" r:id="rId5"/>
    <p:sldId id="548" r:id="rId6"/>
    <p:sldId id="1460" r:id="rId7"/>
    <p:sldId id="1475" r:id="rId8"/>
    <p:sldId id="1476" r:id="rId9"/>
    <p:sldId id="1477" r:id="rId10"/>
    <p:sldId id="1478" r:id="rId11"/>
    <p:sldId id="1479" r:id="rId12"/>
    <p:sldId id="1519" r:id="rId13"/>
    <p:sldId id="934" r:id="rId14"/>
    <p:sldId id="1530" r:id="rId15"/>
    <p:sldId id="1559" r:id="rId16"/>
    <p:sldId id="1511" r:id="rId17"/>
    <p:sldId id="1562" r:id="rId18"/>
    <p:sldId id="1516" r:id="rId19"/>
    <p:sldId id="1561" r:id="rId20"/>
  </p:sldIdLst>
  <p:sldSz cx="9144000" cy="6858000" type="screen4x3"/>
  <p:notesSz cx="7099300" cy="1023461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aamloze sectie" id="{2DC586F4-587D-43DD-A84F-FB07543573DE}">
          <p14:sldIdLst>
            <p14:sldId id="1437"/>
            <p14:sldId id="548"/>
            <p14:sldId id="1460"/>
            <p14:sldId id="1475"/>
            <p14:sldId id="1476"/>
            <p14:sldId id="1477"/>
            <p14:sldId id="1478"/>
            <p14:sldId id="1479"/>
            <p14:sldId id="1519"/>
            <p14:sldId id="934"/>
            <p14:sldId id="1530"/>
            <p14:sldId id="1559"/>
            <p14:sldId id="1511"/>
            <p14:sldId id="1562"/>
            <p14:sldId id="1516"/>
            <p14:sldId id="156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msel, Marjan ter" initials="HMt" lastIdx="1" clrIdx="0">
    <p:extLst>
      <p:ext uri="{19B8F6BF-5375-455C-9EA6-DF929625EA0E}">
        <p15:presenceInfo xmlns:p15="http://schemas.microsoft.com/office/powerpoint/2012/main" userId="S::M.Harmsel@kentalis.nl::5bf7b4e5-383a-4bf6-a1ba-3724f9cc09c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EF6EE"/>
    <a:srgbClr val="F4FAF4"/>
    <a:srgbClr val="DBED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7E0AAD-F537-4CD4-B9C0-B286CCE3626D}" v="559" dt="2026-09-22T09:38:11.711"/>
    <p1510:client id="{5D7B676F-56CF-467B-AD98-080778580959}" v="148" dt="2026-09-22T09:53:16.509"/>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s, Gerarda" userId="dec061bf-56a5-47a0-b9f3-f749fe418ae6" providerId="ADAL" clId="{07ABAE78-42CB-4F5F-86C6-09ED37205619}"/>
    <pc:docChg chg="undo custSel addSld delSld modSld modSection">
      <pc:chgData name="Das, Gerarda" userId="dec061bf-56a5-47a0-b9f3-f749fe418ae6" providerId="ADAL" clId="{07ABAE78-42CB-4F5F-86C6-09ED37205619}" dt="2026-09-22T09:38:11.711" v="2152" actId="20577"/>
      <pc:docMkLst>
        <pc:docMk/>
      </pc:docMkLst>
      <pc:sldChg chg="modSp mod">
        <pc:chgData name="Das, Gerarda" userId="dec061bf-56a5-47a0-b9f3-f749fe418ae6" providerId="ADAL" clId="{07ABAE78-42CB-4F5F-86C6-09ED37205619}" dt="2026-09-22T09:37:16.864" v="2132" actId="114"/>
        <pc:sldMkLst>
          <pc:docMk/>
          <pc:sldMk cId="2189114603" sldId="1437"/>
        </pc:sldMkLst>
        <pc:spChg chg="mod">
          <ac:chgData name="Das, Gerarda" userId="dec061bf-56a5-47a0-b9f3-f749fe418ae6" providerId="ADAL" clId="{07ABAE78-42CB-4F5F-86C6-09ED37205619}" dt="2026-09-22T09:37:16.864" v="2132" actId="114"/>
          <ac:spMkLst>
            <pc:docMk/>
            <pc:sldMk cId="2189114603" sldId="1437"/>
            <ac:spMk id="3" creationId="{00000000-0000-0000-0000-000000000000}"/>
          </ac:spMkLst>
        </pc:spChg>
      </pc:sldChg>
      <pc:sldChg chg="addSp modSp mod">
        <pc:chgData name="Das, Gerarda" userId="dec061bf-56a5-47a0-b9f3-f749fe418ae6" providerId="ADAL" clId="{07ABAE78-42CB-4F5F-86C6-09ED37205619}" dt="2026-09-21T20:06:48.547" v="66" actId="14100"/>
        <pc:sldMkLst>
          <pc:docMk/>
          <pc:sldMk cId="3852907103" sldId="1460"/>
        </pc:sldMkLst>
        <pc:spChg chg="mod">
          <ac:chgData name="Das, Gerarda" userId="dec061bf-56a5-47a0-b9f3-f749fe418ae6" providerId="ADAL" clId="{07ABAE78-42CB-4F5F-86C6-09ED37205619}" dt="2026-09-21T19:37:01.326" v="46" actId="20577"/>
          <ac:spMkLst>
            <pc:docMk/>
            <pc:sldMk cId="3852907103" sldId="1460"/>
            <ac:spMk id="6" creationId="{00000000-0000-0000-0000-000000000000}"/>
          </ac:spMkLst>
        </pc:spChg>
        <pc:picChg chg="add mod modCrop">
          <ac:chgData name="Das, Gerarda" userId="dec061bf-56a5-47a0-b9f3-f749fe418ae6" providerId="ADAL" clId="{07ABAE78-42CB-4F5F-86C6-09ED37205619}" dt="2026-09-21T20:06:48.547" v="66" actId="14100"/>
          <ac:picMkLst>
            <pc:docMk/>
            <pc:sldMk cId="3852907103" sldId="1460"/>
            <ac:picMk id="3" creationId="{CE39C33F-C6A8-2810-4673-10596A403805}"/>
          </ac:picMkLst>
        </pc:picChg>
      </pc:sldChg>
      <pc:sldChg chg="del">
        <pc:chgData name="Das, Gerarda" userId="dec061bf-56a5-47a0-b9f3-f749fe418ae6" providerId="ADAL" clId="{07ABAE78-42CB-4F5F-86C6-09ED37205619}" dt="2026-09-22T08:20:43.560" v="1126" actId="47"/>
        <pc:sldMkLst>
          <pc:docMk/>
          <pc:sldMk cId="3978205201" sldId="1474"/>
        </pc:sldMkLst>
      </pc:sldChg>
      <pc:sldChg chg="addSp modSp mod">
        <pc:chgData name="Das, Gerarda" userId="dec061bf-56a5-47a0-b9f3-f749fe418ae6" providerId="ADAL" clId="{07ABAE78-42CB-4F5F-86C6-09ED37205619}" dt="2026-09-21T20:06:30.822" v="63" actId="20577"/>
        <pc:sldMkLst>
          <pc:docMk/>
          <pc:sldMk cId="4207872812" sldId="1475"/>
        </pc:sldMkLst>
        <pc:spChg chg="mod">
          <ac:chgData name="Das, Gerarda" userId="dec061bf-56a5-47a0-b9f3-f749fe418ae6" providerId="ADAL" clId="{07ABAE78-42CB-4F5F-86C6-09ED37205619}" dt="2026-09-21T20:06:30.822" v="63" actId="20577"/>
          <ac:spMkLst>
            <pc:docMk/>
            <pc:sldMk cId="4207872812" sldId="1475"/>
            <ac:spMk id="6" creationId="{00000000-0000-0000-0000-000000000000}"/>
          </ac:spMkLst>
        </pc:spChg>
        <pc:picChg chg="add">
          <ac:chgData name="Das, Gerarda" userId="dec061bf-56a5-47a0-b9f3-f749fe418ae6" providerId="ADAL" clId="{07ABAE78-42CB-4F5F-86C6-09ED37205619}" dt="2026-09-21T20:06:26.851" v="55" actId="22"/>
          <ac:picMkLst>
            <pc:docMk/>
            <pc:sldMk cId="4207872812" sldId="1475"/>
            <ac:picMk id="3" creationId="{D1D1C605-8490-2C37-1B2A-30E31B8A6321}"/>
          </ac:picMkLst>
        </pc:picChg>
      </pc:sldChg>
      <pc:sldChg chg="addSp modSp mod">
        <pc:chgData name="Das, Gerarda" userId="dec061bf-56a5-47a0-b9f3-f749fe418ae6" providerId="ADAL" clId="{07ABAE78-42CB-4F5F-86C6-09ED37205619}" dt="2026-09-21T20:07:51.169" v="90" actId="1076"/>
        <pc:sldMkLst>
          <pc:docMk/>
          <pc:sldMk cId="2452007587" sldId="1476"/>
        </pc:sldMkLst>
        <pc:spChg chg="mod">
          <ac:chgData name="Das, Gerarda" userId="dec061bf-56a5-47a0-b9f3-f749fe418ae6" providerId="ADAL" clId="{07ABAE78-42CB-4F5F-86C6-09ED37205619}" dt="2026-09-21T20:07:19.153" v="83" actId="20577"/>
          <ac:spMkLst>
            <pc:docMk/>
            <pc:sldMk cId="2452007587" sldId="1476"/>
            <ac:spMk id="6" creationId="{00000000-0000-0000-0000-000000000000}"/>
          </ac:spMkLst>
        </pc:spChg>
        <pc:picChg chg="add mod modCrop">
          <ac:chgData name="Das, Gerarda" userId="dec061bf-56a5-47a0-b9f3-f749fe418ae6" providerId="ADAL" clId="{07ABAE78-42CB-4F5F-86C6-09ED37205619}" dt="2026-09-21T20:07:51.169" v="90" actId="1076"/>
          <ac:picMkLst>
            <pc:docMk/>
            <pc:sldMk cId="2452007587" sldId="1476"/>
            <ac:picMk id="3" creationId="{768AD3E4-7BE2-C4C7-D99E-F8B70DE3B1AE}"/>
          </ac:picMkLst>
        </pc:picChg>
      </pc:sldChg>
      <pc:sldChg chg="addSp modSp mod">
        <pc:chgData name="Das, Gerarda" userId="dec061bf-56a5-47a0-b9f3-f749fe418ae6" providerId="ADAL" clId="{07ABAE78-42CB-4F5F-86C6-09ED37205619}" dt="2026-09-21T20:08:40.109" v="101" actId="22"/>
        <pc:sldMkLst>
          <pc:docMk/>
          <pc:sldMk cId="2709048002" sldId="1477"/>
        </pc:sldMkLst>
        <pc:spChg chg="mod">
          <ac:chgData name="Das, Gerarda" userId="dec061bf-56a5-47a0-b9f3-f749fe418ae6" providerId="ADAL" clId="{07ABAE78-42CB-4F5F-86C6-09ED37205619}" dt="2026-09-21T20:08:04.800" v="100" actId="20577"/>
          <ac:spMkLst>
            <pc:docMk/>
            <pc:sldMk cId="2709048002" sldId="1477"/>
            <ac:spMk id="6" creationId="{00000000-0000-0000-0000-000000000000}"/>
          </ac:spMkLst>
        </pc:spChg>
        <pc:picChg chg="add">
          <ac:chgData name="Das, Gerarda" userId="dec061bf-56a5-47a0-b9f3-f749fe418ae6" providerId="ADAL" clId="{07ABAE78-42CB-4F5F-86C6-09ED37205619}" dt="2026-09-21T20:08:40.109" v="101" actId="22"/>
          <ac:picMkLst>
            <pc:docMk/>
            <pc:sldMk cId="2709048002" sldId="1477"/>
            <ac:picMk id="3" creationId="{BCDE98D3-D94B-F053-75C5-C410F9C615EA}"/>
          </ac:picMkLst>
        </pc:picChg>
      </pc:sldChg>
      <pc:sldChg chg="addSp modSp mod">
        <pc:chgData name="Das, Gerarda" userId="dec061bf-56a5-47a0-b9f3-f749fe418ae6" providerId="ADAL" clId="{07ABAE78-42CB-4F5F-86C6-09ED37205619}" dt="2026-09-21T20:09:38.670" v="126" actId="1076"/>
        <pc:sldMkLst>
          <pc:docMk/>
          <pc:sldMk cId="4074911733" sldId="1478"/>
        </pc:sldMkLst>
        <pc:spChg chg="mod">
          <ac:chgData name="Das, Gerarda" userId="dec061bf-56a5-47a0-b9f3-f749fe418ae6" providerId="ADAL" clId="{07ABAE78-42CB-4F5F-86C6-09ED37205619}" dt="2026-09-21T20:09:09.503" v="118" actId="20577"/>
          <ac:spMkLst>
            <pc:docMk/>
            <pc:sldMk cId="4074911733" sldId="1478"/>
            <ac:spMk id="6" creationId="{00000000-0000-0000-0000-000000000000}"/>
          </ac:spMkLst>
        </pc:spChg>
        <pc:picChg chg="add mod modCrop">
          <ac:chgData name="Das, Gerarda" userId="dec061bf-56a5-47a0-b9f3-f749fe418ae6" providerId="ADAL" clId="{07ABAE78-42CB-4F5F-86C6-09ED37205619}" dt="2026-09-21T20:09:38.670" v="126" actId="1076"/>
          <ac:picMkLst>
            <pc:docMk/>
            <pc:sldMk cId="4074911733" sldId="1478"/>
            <ac:picMk id="3" creationId="{4613F497-1DA6-DE36-17BA-0D59CC5C7551}"/>
          </ac:picMkLst>
        </pc:picChg>
      </pc:sldChg>
      <pc:sldChg chg="addSp delSp modSp mod">
        <pc:chgData name="Das, Gerarda" userId="dec061bf-56a5-47a0-b9f3-f749fe418ae6" providerId="ADAL" clId="{07ABAE78-42CB-4F5F-86C6-09ED37205619}" dt="2026-09-22T08:19:54.105" v="1118" actId="1076"/>
        <pc:sldMkLst>
          <pc:docMk/>
          <pc:sldMk cId="4210467006" sldId="1479"/>
        </pc:sldMkLst>
        <pc:spChg chg="mod">
          <ac:chgData name="Das, Gerarda" userId="dec061bf-56a5-47a0-b9f3-f749fe418ae6" providerId="ADAL" clId="{07ABAE78-42CB-4F5F-86C6-09ED37205619}" dt="2026-09-21T20:09:52.997" v="147" actId="20577"/>
          <ac:spMkLst>
            <pc:docMk/>
            <pc:sldMk cId="4210467006" sldId="1479"/>
            <ac:spMk id="6" creationId="{00000000-0000-0000-0000-000000000000}"/>
          </ac:spMkLst>
        </pc:spChg>
        <pc:picChg chg="add del mod modCrop">
          <ac:chgData name="Das, Gerarda" userId="dec061bf-56a5-47a0-b9f3-f749fe418ae6" providerId="ADAL" clId="{07ABAE78-42CB-4F5F-86C6-09ED37205619}" dt="2026-09-22T08:19:46.715" v="1115" actId="21"/>
          <ac:picMkLst>
            <pc:docMk/>
            <pc:sldMk cId="4210467006" sldId="1479"/>
            <ac:picMk id="3" creationId="{4ACEB9C8-78C8-5495-C41B-3ED0338DD94C}"/>
          </ac:picMkLst>
        </pc:picChg>
        <pc:picChg chg="add del">
          <ac:chgData name="Das, Gerarda" userId="dec061bf-56a5-47a0-b9f3-f749fe418ae6" providerId="ADAL" clId="{07ABAE78-42CB-4F5F-86C6-09ED37205619}" dt="2026-09-22T08:19:51.364" v="1117" actId="478"/>
          <ac:picMkLst>
            <pc:docMk/>
            <pc:sldMk cId="4210467006" sldId="1479"/>
            <ac:picMk id="4" creationId="{E2CF0C4E-2ED4-74D9-A295-6E45F4E6A36C}"/>
          </ac:picMkLst>
        </pc:picChg>
        <pc:picChg chg="add del mod modCrop">
          <ac:chgData name="Das, Gerarda" userId="dec061bf-56a5-47a0-b9f3-f749fe418ae6" providerId="ADAL" clId="{07ABAE78-42CB-4F5F-86C6-09ED37205619}" dt="2026-09-22T08:19:46.715" v="1115" actId="21"/>
          <ac:picMkLst>
            <pc:docMk/>
            <pc:sldMk cId="4210467006" sldId="1479"/>
            <ac:picMk id="5" creationId="{EEF38068-8466-E7DF-27A2-B585BA14087C}"/>
          </ac:picMkLst>
        </pc:picChg>
        <pc:picChg chg="add mod">
          <ac:chgData name="Das, Gerarda" userId="dec061bf-56a5-47a0-b9f3-f749fe418ae6" providerId="ADAL" clId="{07ABAE78-42CB-4F5F-86C6-09ED37205619}" dt="2026-09-22T08:19:54.105" v="1118" actId="1076"/>
          <ac:picMkLst>
            <pc:docMk/>
            <pc:sldMk cId="4210467006" sldId="1479"/>
            <ac:picMk id="8" creationId="{05CB3664-060A-14E5-EF47-1DB6ECDE2375}"/>
          </ac:picMkLst>
        </pc:picChg>
        <pc:picChg chg="add del mod modCrop">
          <ac:chgData name="Das, Gerarda" userId="dec061bf-56a5-47a0-b9f3-f749fe418ae6" providerId="ADAL" clId="{07ABAE78-42CB-4F5F-86C6-09ED37205619}" dt="2026-09-21T20:11:51.144" v="183" actId="21"/>
          <ac:picMkLst>
            <pc:docMk/>
            <pc:sldMk cId="4210467006" sldId="1479"/>
            <ac:picMk id="8" creationId="{CFBBA53B-3D77-D0A8-1ACA-ED2A055A4575}"/>
          </ac:picMkLst>
        </pc:picChg>
      </pc:sldChg>
      <pc:sldChg chg="addSp modSp mod">
        <pc:chgData name="Das, Gerarda" userId="dec061bf-56a5-47a0-b9f3-f749fe418ae6" providerId="ADAL" clId="{07ABAE78-42CB-4F5F-86C6-09ED37205619}" dt="2026-09-22T09:15:10.273" v="1767" actId="115"/>
        <pc:sldMkLst>
          <pc:docMk/>
          <pc:sldMk cId="2967928418" sldId="1511"/>
        </pc:sldMkLst>
        <pc:spChg chg="mod">
          <ac:chgData name="Das, Gerarda" userId="dec061bf-56a5-47a0-b9f3-f749fe418ae6" providerId="ADAL" clId="{07ABAE78-42CB-4F5F-86C6-09ED37205619}" dt="2026-09-22T08:07:46.918" v="510" actId="20577"/>
          <ac:spMkLst>
            <pc:docMk/>
            <pc:sldMk cId="2967928418" sldId="1511"/>
            <ac:spMk id="33" creationId="{AC757F5E-B016-F947-4518-7C6B9CC7EE04}"/>
          </ac:spMkLst>
        </pc:spChg>
        <pc:spChg chg="mod">
          <ac:chgData name="Das, Gerarda" userId="dec061bf-56a5-47a0-b9f3-f749fe418ae6" providerId="ADAL" clId="{07ABAE78-42CB-4F5F-86C6-09ED37205619}" dt="2026-09-22T08:07:55.035" v="532" actId="20577"/>
          <ac:spMkLst>
            <pc:docMk/>
            <pc:sldMk cId="2967928418" sldId="1511"/>
            <ac:spMk id="34" creationId="{152372B3-00F5-781C-183E-6F2DDF35091D}"/>
          </ac:spMkLst>
        </pc:spChg>
        <pc:spChg chg="mod">
          <ac:chgData name="Das, Gerarda" userId="dec061bf-56a5-47a0-b9f3-f749fe418ae6" providerId="ADAL" clId="{07ABAE78-42CB-4F5F-86C6-09ED37205619}" dt="2026-09-22T08:10:11.558" v="680" actId="404"/>
          <ac:spMkLst>
            <pc:docMk/>
            <pc:sldMk cId="2967928418" sldId="1511"/>
            <ac:spMk id="35" creationId="{37104C51-0232-62ED-4C6F-1447D06633EE}"/>
          </ac:spMkLst>
        </pc:spChg>
        <pc:spChg chg="mod">
          <ac:chgData name="Das, Gerarda" userId="dec061bf-56a5-47a0-b9f3-f749fe418ae6" providerId="ADAL" clId="{07ABAE78-42CB-4F5F-86C6-09ED37205619}" dt="2026-09-22T09:15:10.273" v="1767" actId="115"/>
          <ac:spMkLst>
            <pc:docMk/>
            <pc:sldMk cId="2967928418" sldId="1511"/>
            <ac:spMk id="36" creationId="{D8EF981A-9BA7-0EB1-9B70-F7FBF2F7DF1C}"/>
          </ac:spMkLst>
        </pc:spChg>
        <pc:picChg chg="add mod">
          <ac:chgData name="Das, Gerarda" userId="dec061bf-56a5-47a0-b9f3-f749fe418ae6" providerId="ADAL" clId="{07ABAE78-42CB-4F5F-86C6-09ED37205619}" dt="2026-09-22T08:09:45.977" v="670" actId="1076"/>
          <ac:picMkLst>
            <pc:docMk/>
            <pc:sldMk cId="2967928418" sldId="1511"/>
            <ac:picMk id="8" creationId="{413A7576-C6DF-DD2F-F4C6-951A597EC6DD}"/>
          </ac:picMkLst>
        </pc:picChg>
        <pc:picChg chg="add mod modCrop">
          <ac:chgData name="Das, Gerarda" userId="dec061bf-56a5-47a0-b9f3-f749fe418ae6" providerId="ADAL" clId="{07ABAE78-42CB-4F5F-86C6-09ED37205619}" dt="2026-09-22T09:14:32.428" v="1685" actId="1076"/>
          <ac:picMkLst>
            <pc:docMk/>
            <pc:sldMk cId="2967928418" sldId="1511"/>
            <ac:picMk id="18" creationId="{F6968093-D85D-71FD-9810-30A2397C06F1}"/>
          </ac:picMkLst>
        </pc:picChg>
      </pc:sldChg>
      <pc:sldChg chg="modSp del mod">
        <pc:chgData name="Das, Gerarda" userId="dec061bf-56a5-47a0-b9f3-f749fe418ae6" providerId="ADAL" clId="{07ABAE78-42CB-4F5F-86C6-09ED37205619}" dt="2026-09-22T08:20:49.226" v="1130" actId="47"/>
        <pc:sldMkLst>
          <pc:docMk/>
          <pc:sldMk cId="1594331871" sldId="1512"/>
        </pc:sldMkLst>
        <pc:spChg chg="mod">
          <ac:chgData name="Das, Gerarda" userId="dec061bf-56a5-47a0-b9f3-f749fe418ae6" providerId="ADAL" clId="{07ABAE78-42CB-4F5F-86C6-09ED37205619}" dt="2026-09-22T08:15:04.788" v="745" actId="20577"/>
          <ac:spMkLst>
            <pc:docMk/>
            <pc:sldMk cId="1594331871" sldId="1512"/>
            <ac:spMk id="11" creationId="{CD78B488-E032-3F3E-C334-FB96F8D71FB2}"/>
          </ac:spMkLst>
        </pc:spChg>
        <pc:spChg chg="mod">
          <ac:chgData name="Das, Gerarda" userId="dec061bf-56a5-47a0-b9f3-f749fe418ae6" providerId="ADAL" clId="{07ABAE78-42CB-4F5F-86C6-09ED37205619}" dt="2026-09-22T08:15:06.993" v="746" actId="20577"/>
          <ac:spMkLst>
            <pc:docMk/>
            <pc:sldMk cId="1594331871" sldId="1512"/>
            <ac:spMk id="17" creationId="{AB86235B-CBC0-F9DB-29F4-F23367831B1B}"/>
          </ac:spMkLst>
        </pc:spChg>
      </pc:sldChg>
      <pc:sldChg chg="del">
        <pc:chgData name="Das, Gerarda" userId="dec061bf-56a5-47a0-b9f3-f749fe418ae6" providerId="ADAL" clId="{07ABAE78-42CB-4F5F-86C6-09ED37205619}" dt="2026-09-22T08:20:54.933" v="1134" actId="47"/>
        <pc:sldMkLst>
          <pc:docMk/>
          <pc:sldMk cId="3112181829" sldId="1515"/>
        </pc:sldMkLst>
      </pc:sldChg>
      <pc:sldChg chg="addSp delSp modSp mod">
        <pc:chgData name="Das, Gerarda" userId="dec061bf-56a5-47a0-b9f3-f749fe418ae6" providerId="ADAL" clId="{07ABAE78-42CB-4F5F-86C6-09ED37205619}" dt="2026-09-22T09:11:53.609" v="1676" actId="208"/>
        <pc:sldMkLst>
          <pc:docMk/>
          <pc:sldMk cId="2946319108" sldId="1516"/>
        </pc:sldMkLst>
        <pc:spChg chg="mod">
          <ac:chgData name="Das, Gerarda" userId="dec061bf-56a5-47a0-b9f3-f749fe418ae6" providerId="ADAL" clId="{07ABAE78-42CB-4F5F-86C6-09ED37205619}" dt="2026-09-22T08:24:18.573" v="1233" actId="14100"/>
          <ac:spMkLst>
            <pc:docMk/>
            <pc:sldMk cId="2946319108" sldId="1516"/>
            <ac:spMk id="4" creationId="{D753C383-62C8-E733-4553-E085527A1FCA}"/>
          </ac:spMkLst>
        </pc:spChg>
        <pc:spChg chg="mod">
          <ac:chgData name="Das, Gerarda" userId="dec061bf-56a5-47a0-b9f3-f749fe418ae6" providerId="ADAL" clId="{07ABAE78-42CB-4F5F-86C6-09ED37205619}" dt="2026-09-22T08:24:15.844" v="1232" actId="14100"/>
          <ac:spMkLst>
            <pc:docMk/>
            <pc:sldMk cId="2946319108" sldId="1516"/>
            <ac:spMk id="9" creationId="{B5FA4264-9F79-B20D-0826-CEC58E7B74B7}"/>
          </ac:spMkLst>
        </pc:spChg>
        <pc:spChg chg="mod">
          <ac:chgData name="Das, Gerarda" userId="dec061bf-56a5-47a0-b9f3-f749fe418ae6" providerId="ADAL" clId="{07ABAE78-42CB-4F5F-86C6-09ED37205619}" dt="2026-09-22T08:24:12.312" v="1231" actId="14100"/>
          <ac:spMkLst>
            <pc:docMk/>
            <pc:sldMk cId="2946319108" sldId="1516"/>
            <ac:spMk id="10" creationId="{B37FADB8-F5A5-F448-15A7-6A630939BCDC}"/>
          </ac:spMkLst>
        </pc:spChg>
        <pc:spChg chg="mod">
          <ac:chgData name="Das, Gerarda" userId="dec061bf-56a5-47a0-b9f3-f749fe418ae6" providerId="ADAL" clId="{07ABAE78-42CB-4F5F-86C6-09ED37205619}" dt="2026-09-22T08:24:09.939" v="1230" actId="1076"/>
          <ac:spMkLst>
            <pc:docMk/>
            <pc:sldMk cId="2946319108" sldId="1516"/>
            <ac:spMk id="11" creationId="{2D5226DB-4490-ECD5-880A-CDAB0447C263}"/>
          </ac:spMkLst>
        </pc:spChg>
        <pc:spChg chg="mod">
          <ac:chgData name="Das, Gerarda" userId="dec061bf-56a5-47a0-b9f3-f749fe418ae6" providerId="ADAL" clId="{07ABAE78-42CB-4F5F-86C6-09ED37205619}" dt="2026-09-22T08:03:29.611" v="485" actId="1076"/>
          <ac:spMkLst>
            <pc:docMk/>
            <pc:sldMk cId="2946319108" sldId="1516"/>
            <ac:spMk id="12" creationId="{E2476A93-B8D4-4E44-87FD-AFF601B2337C}"/>
          </ac:spMkLst>
        </pc:spChg>
        <pc:spChg chg="mod">
          <ac:chgData name="Das, Gerarda" userId="dec061bf-56a5-47a0-b9f3-f749fe418ae6" providerId="ADAL" clId="{07ABAE78-42CB-4F5F-86C6-09ED37205619}" dt="2026-09-22T09:10:55.779" v="1666" actId="1076"/>
          <ac:spMkLst>
            <pc:docMk/>
            <pc:sldMk cId="2946319108" sldId="1516"/>
            <ac:spMk id="13" creationId="{4985FF45-EE56-11C3-E0CC-6BBB359031C0}"/>
          </ac:spMkLst>
        </pc:spChg>
        <pc:spChg chg="mod">
          <ac:chgData name="Das, Gerarda" userId="dec061bf-56a5-47a0-b9f3-f749fe418ae6" providerId="ADAL" clId="{07ABAE78-42CB-4F5F-86C6-09ED37205619}" dt="2026-09-22T09:10:37.206" v="1655" actId="14100"/>
          <ac:spMkLst>
            <pc:docMk/>
            <pc:sldMk cId="2946319108" sldId="1516"/>
            <ac:spMk id="14" creationId="{B7594A3B-3117-84CE-C300-FB96E5ED269D}"/>
          </ac:spMkLst>
        </pc:spChg>
        <pc:spChg chg="mod">
          <ac:chgData name="Das, Gerarda" userId="dec061bf-56a5-47a0-b9f3-f749fe418ae6" providerId="ADAL" clId="{07ABAE78-42CB-4F5F-86C6-09ED37205619}" dt="2026-09-22T09:10:35.030" v="1654" actId="14100"/>
          <ac:spMkLst>
            <pc:docMk/>
            <pc:sldMk cId="2946319108" sldId="1516"/>
            <ac:spMk id="15" creationId="{6EA1F8B7-D4BC-D8B0-E6FD-F33ECB45A1DD}"/>
          </ac:spMkLst>
        </pc:spChg>
        <pc:spChg chg="add mod">
          <ac:chgData name="Das, Gerarda" userId="dec061bf-56a5-47a0-b9f3-f749fe418ae6" providerId="ADAL" clId="{07ABAE78-42CB-4F5F-86C6-09ED37205619}" dt="2026-09-22T08:24:53.729" v="1269" actId="1036"/>
          <ac:spMkLst>
            <pc:docMk/>
            <pc:sldMk cId="2946319108" sldId="1516"/>
            <ac:spMk id="17" creationId="{81D59D59-0827-871C-B9E5-57EE663C1517}"/>
          </ac:spMkLst>
        </pc:spChg>
        <pc:spChg chg="mod">
          <ac:chgData name="Das, Gerarda" userId="dec061bf-56a5-47a0-b9f3-f749fe418ae6" providerId="ADAL" clId="{07ABAE78-42CB-4F5F-86C6-09ED37205619}" dt="2026-09-22T09:10:55.779" v="1666" actId="1076"/>
          <ac:spMkLst>
            <pc:docMk/>
            <pc:sldMk cId="2946319108" sldId="1516"/>
            <ac:spMk id="18" creationId="{85D7DD60-F4AA-AD34-A265-146B167D02FE}"/>
          </ac:spMkLst>
        </pc:spChg>
        <pc:spChg chg="mod">
          <ac:chgData name="Das, Gerarda" userId="dec061bf-56a5-47a0-b9f3-f749fe418ae6" providerId="ADAL" clId="{07ABAE78-42CB-4F5F-86C6-09ED37205619}" dt="2026-09-22T08:03:29.611" v="485" actId="1076"/>
          <ac:spMkLst>
            <pc:docMk/>
            <pc:sldMk cId="2946319108" sldId="1516"/>
            <ac:spMk id="19" creationId="{40542B69-6D97-5F24-63E3-ABE36EA69A27}"/>
          </ac:spMkLst>
        </pc:spChg>
        <pc:spChg chg="add mod">
          <ac:chgData name="Das, Gerarda" userId="dec061bf-56a5-47a0-b9f3-f749fe418ae6" providerId="ADAL" clId="{07ABAE78-42CB-4F5F-86C6-09ED37205619}" dt="2026-09-22T08:24:53.729" v="1269" actId="1036"/>
          <ac:spMkLst>
            <pc:docMk/>
            <pc:sldMk cId="2946319108" sldId="1516"/>
            <ac:spMk id="23" creationId="{E2422B2C-6797-B767-D951-EE3C0B4952A9}"/>
          </ac:spMkLst>
        </pc:spChg>
        <pc:spChg chg="add del mod">
          <ac:chgData name="Das, Gerarda" userId="dec061bf-56a5-47a0-b9f3-f749fe418ae6" providerId="ADAL" clId="{07ABAE78-42CB-4F5F-86C6-09ED37205619}" dt="2026-09-22T08:39:56.866" v="1402" actId="478"/>
          <ac:spMkLst>
            <pc:docMk/>
            <pc:sldMk cId="2946319108" sldId="1516"/>
            <ac:spMk id="32" creationId="{4A3BF07E-4D56-C09D-1A92-7949350C83FF}"/>
          </ac:spMkLst>
        </pc:spChg>
        <pc:picChg chg="add del mod">
          <ac:chgData name="Das, Gerarda" userId="dec061bf-56a5-47a0-b9f3-f749fe418ae6" providerId="ADAL" clId="{07ABAE78-42CB-4F5F-86C6-09ED37205619}" dt="2026-09-22T08:22:33.050" v="1137" actId="478"/>
          <ac:picMkLst>
            <pc:docMk/>
            <pc:sldMk cId="2946319108" sldId="1516"/>
            <ac:picMk id="25" creationId="{360B93A0-D984-0E52-C83D-9A6E1B0653D6}"/>
          </ac:picMkLst>
        </pc:picChg>
        <pc:picChg chg="add mod">
          <ac:chgData name="Das, Gerarda" userId="dec061bf-56a5-47a0-b9f3-f749fe418ae6" providerId="ADAL" clId="{07ABAE78-42CB-4F5F-86C6-09ED37205619}" dt="2026-09-22T08:22:53.326" v="1149" actId="1076"/>
          <ac:picMkLst>
            <pc:docMk/>
            <pc:sldMk cId="2946319108" sldId="1516"/>
            <ac:picMk id="28" creationId="{AC0308A1-B89A-AFD8-D0CF-76B388D4153C}"/>
          </ac:picMkLst>
        </pc:picChg>
        <pc:picChg chg="add mod modCrop">
          <ac:chgData name="Das, Gerarda" userId="dec061bf-56a5-47a0-b9f3-f749fe418ae6" providerId="ADAL" clId="{07ABAE78-42CB-4F5F-86C6-09ED37205619}" dt="2026-09-22T09:10:38.857" v="1656" actId="1076"/>
          <ac:picMkLst>
            <pc:docMk/>
            <pc:sldMk cId="2946319108" sldId="1516"/>
            <ac:picMk id="37" creationId="{93D42606-59A0-4AA4-C2E6-B5E680F266CA}"/>
          </ac:picMkLst>
        </pc:picChg>
        <pc:picChg chg="add mod">
          <ac:chgData name="Das, Gerarda" userId="dec061bf-56a5-47a0-b9f3-f749fe418ae6" providerId="ADAL" clId="{07ABAE78-42CB-4F5F-86C6-09ED37205619}" dt="2026-09-22T09:11:32.104" v="1673" actId="14100"/>
          <ac:picMkLst>
            <pc:docMk/>
            <pc:sldMk cId="2946319108" sldId="1516"/>
            <ac:picMk id="40" creationId="{6DFB90BF-C5DA-676C-FF85-991E4649240C}"/>
          </ac:picMkLst>
        </pc:picChg>
        <pc:cxnChg chg="mod">
          <ac:chgData name="Das, Gerarda" userId="dec061bf-56a5-47a0-b9f3-f749fe418ae6" providerId="ADAL" clId="{07ABAE78-42CB-4F5F-86C6-09ED37205619}" dt="2026-09-22T08:24:57.107" v="1270" actId="14100"/>
          <ac:cxnSpMkLst>
            <pc:docMk/>
            <pc:sldMk cId="2946319108" sldId="1516"/>
            <ac:cxnSpMk id="21" creationId="{B84B33EF-2A54-99B2-FEF8-27486B72F624}"/>
          </ac:cxnSpMkLst>
        </pc:cxnChg>
        <pc:cxnChg chg="mod ord">
          <ac:chgData name="Das, Gerarda" userId="dec061bf-56a5-47a0-b9f3-f749fe418ae6" providerId="ADAL" clId="{07ABAE78-42CB-4F5F-86C6-09ED37205619}" dt="2026-09-22T09:11:01.146" v="1668" actId="14100"/>
          <ac:cxnSpMkLst>
            <pc:docMk/>
            <pc:sldMk cId="2946319108" sldId="1516"/>
            <ac:cxnSpMk id="27" creationId="{EC90AE0F-5DD8-2D25-C999-5E0CC65E11C5}"/>
          </ac:cxnSpMkLst>
        </pc:cxnChg>
        <pc:cxnChg chg="mod ord">
          <ac:chgData name="Das, Gerarda" userId="dec061bf-56a5-47a0-b9f3-f749fe418ae6" providerId="ADAL" clId="{07ABAE78-42CB-4F5F-86C6-09ED37205619}" dt="2026-09-22T08:23:38.294" v="1223" actId="14100"/>
          <ac:cxnSpMkLst>
            <pc:docMk/>
            <pc:sldMk cId="2946319108" sldId="1516"/>
            <ac:cxnSpMk id="29" creationId="{10445519-6BAB-CA4B-0B0C-EF80D4D34E4C}"/>
          </ac:cxnSpMkLst>
        </pc:cxnChg>
        <pc:cxnChg chg="add mod">
          <ac:chgData name="Das, Gerarda" userId="dec061bf-56a5-47a0-b9f3-f749fe418ae6" providerId="ADAL" clId="{07ABAE78-42CB-4F5F-86C6-09ED37205619}" dt="2026-09-22T09:11:53.609" v="1676" actId="208"/>
          <ac:cxnSpMkLst>
            <pc:docMk/>
            <pc:sldMk cId="2946319108" sldId="1516"/>
            <ac:cxnSpMk id="42" creationId="{2CCFC753-DA16-EA13-F704-BD6409D659DF}"/>
          </ac:cxnSpMkLst>
        </pc:cxnChg>
      </pc:sldChg>
      <pc:sldChg chg="del">
        <pc:chgData name="Das, Gerarda" userId="dec061bf-56a5-47a0-b9f3-f749fe418ae6" providerId="ADAL" clId="{07ABAE78-42CB-4F5F-86C6-09ED37205619}" dt="2026-09-22T08:20:53.234" v="1133" actId="47"/>
        <pc:sldMkLst>
          <pc:docMk/>
          <pc:sldMk cId="1628480429" sldId="1517"/>
        </pc:sldMkLst>
      </pc:sldChg>
      <pc:sldChg chg="del">
        <pc:chgData name="Das, Gerarda" userId="dec061bf-56a5-47a0-b9f3-f749fe418ae6" providerId="ADAL" clId="{07ABAE78-42CB-4F5F-86C6-09ED37205619}" dt="2026-09-22T08:20:47.583" v="1129" actId="47"/>
        <pc:sldMkLst>
          <pc:docMk/>
          <pc:sldMk cId="933367485" sldId="1518"/>
        </pc:sldMkLst>
      </pc:sldChg>
      <pc:sldChg chg="addSp modSp mod">
        <pc:chgData name="Das, Gerarda" userId="dec061bf-56a5-47a0-b9f3-f749fe418ae6" providerId="ADAL" clId="{07ABAE78-42CB-4F5F-86C6-09ED37205619}" dt="2026-09-21T20:12:21.557" v="193" actId="1076"/>
        <pc:sldMkLst>
          <pc:docMk/>
          <pc:sldMk cId="164643335" sldId="1519"/>
        </pc:sldMkLst>
        <pc:spChg chg="mod">
          <ac:chgData name="Das, Gerarda" userId="dec061bf-56a5-47a0-b9f3-f749fe418ae6" providerId="ADAL" clId="{07ABAE78-42CB-4F5F-86C6-09ED37205619}" dt="2026-09-21T20:11:42.959" v="182" actId="20577"/>
          <ac:spMkLst>
            <pc:docMk/>
            <pc:sldMk cId="164643335" sldId="1519"/>
            <ac:spMk id="6" creationId="{00000000-0000-0000-0000-000000000000}"/>
          </ac:spMkLst>
        </pc:spChg>
        <pc:picChg chg="add mod">
          <ac:chgData name="Das, Gerarda" userId="dec061bf-56a5-47a0-b9f3-f749fe418ae6" providerId="ADAL" clId="{07ABAE78-42CB-4F5F-86C6-09ED37205619}" dt="2026-09-21T20:12:21.557" v="193" actId="1076"/>
          <ac:picMkLst>
            <pc:docMk/>
            <pc:sldMk cId="164643335" sldId="1519"/>
            <ac:picMk id="3" creationId="{D4FBD4A7-54E2-D022-1811-BB62E93649AE}"/>
          </ac:picMkLst>
        </pc:picChg>
      </pc:sldChg>
      <pc:sldChg chg="del">
        <pc:chgData name="Das, Gerarda" userId="dec061bf-56a5-47a0-b9f3-f749fe418ae6" providerId="ADAL" clId="{07ABAE78-42CB-4F5F-86C6-09ED37205619}" dt="2026-09-22T08:20:50.429" v="1131" actId="47"/>
        <pc:sldMkLst>
          <pc:docMk/>
          <pc:sldMk cId="1530054038" sldId="1520"/>
        </pc:sldMkLst>
      </pc:sldChg>
      <pc:sldChg chg="del">
        <pc:chgData name="Das, Gerarda" userId="dec061bf-56a5-47a0-b9f3-f749fe418ae6" providerId="ADAL" clId="{07ABAE78-42CB-4F5F-86C6-09ED37205619}" dt="2026-09-22T08:20:51.516" v="1132" actId="47"/>
        <pc:sldMkLst>
          <pc:docMk/>
          <pc:sldMk cId="3006462251" sldId="1521"/>
        </pc:sldMkLst>
      </pc:sldChg>
      <pc:sldChg chg="del">
        <pc:chgData name="Das, Gerarda" userId="dec061bf-56a5-47a0-b9f3-f749fe418ae6" providerId="ADAL" clId="{07ABAE78-42CB-4F5F-86C6-09ED37205619}" dt="2026-09-22T08:20:46.116" v="1128" actId="47"/>
        <pc:sldMkLst>
          <pc:docMk/>
          <pc:sldMk cId="1059877010" sldId="1522"/>
        </pc:sldMkLst>
      </pc:sldChg>
      <pc:sldChg chg="del">
        <pc:chgData name="Das, Gerarda" userId="dec061bf-56a5-47a0-b9f3-f749fe418ae6" providerId="ADAL" clId="{07ABAE78-42CB-4F5F-86C6-09ED37205619}" dt="2026-09-22T08:20:44.960" v="1127" actId="47"/>
        <pc:sldMkLst>
          <pc:docMk/>
          <pc:sldMk cId="2371299458" sldId="1529"/>
        </pc:sldMkLst>
      </pc:sldChg>
      <pc:sldChg chg="addSp delSp modSp mod">
        <pc:chgData name="Das, Gerarda" userId="dec061bf-56a5-47a0-b9f3-f749fe418ae6" providerId="ADAL" clId="{07ABAE78-42CB-4F5F-86C6-09ED37205619}" dt="2026-09-22T08:01:55.133" v="456" actId="115"/>
        <pc:sldMkLst>
          <pc:docMk/>
          <pc:sldMk cId="2993535991" sldId="1530"/>
        </pc:sldMkLst>
        <pc:spChg chg="mod">
          <ac:chgData name="Das, Gerarda" userId="dec061bf-56a5-47a0-b9f3-f749fe418ae6" providerId="ADAL" clId="{07ABAE78-42CB-4F5F-86C6-09ED37205619}" dt="2026-09-22T08:01:55.133" v="456" actId="115"/>
          <ac:spMkLst>
            <pc:docMk/>
            <pc:sldMk cId="2993535991" sldId="1530"/>
            <ac:spMk id="4" creationId="{0123DB57-C1EA-C018-3E3B-A10B5177A930}"/>
          </ac:spMkLst>
        </pc:spChg>
        <pc:picChg chg="del">
          <ac:chgData name="Das, Gerarda" userId="dec061bf-56a5-47a0-b9f3-f749fe418ae6" providerId="ADAL" clId="{07ABAE78-42CB-4F5F-86C6-09ED37205619}" dt="2026-09-22T07:59:13.586" v="326" actId="478"/>
          <ac:picMkLst>
            <pc:docMk/>
            <pc:sldMk cId="2993535991" sldId="1530"/>
            <ac:picMk id="10" creationId="{43E62A98-690C-AD3A-C321-E0E90DA1C777}"/>
          </ac:picMkLst>
        </pc:picChg>
        <pc:picChg chg="add mod modCrop">
          <ac:chgData name="Das, Gerarda" userId="dec061bf-56a5-47a0-b9f3-f749fe418ae6" providerId="ADAL" clId="{07ABAE78-42CB-4F5F-86C6-09ED37205619}" dt="2026-09-22T07:47:39.324" v="316" actId="1076"/>
          <ac:picMkLst>
            <pc:docMk/>
            <pc:sldMk cId="2993535991" sldId="1530"/>
            <ac:picMk id="11" creationId="{A00C0CA4-0601-584E-B9E2-3E4CFD1A12D8}"/>
          </ac:picMkLst>
        </pc:picChg>
        <pc:picChg chg="add mod modCrop">
          <ac:chgData name="Das, Gerarda" userId="dec061bf-56a5-47a0-b9f3-f749fe418ae6" providerId="ADAL" clId="{07ABAE78-42CB-4F5F-86C6-09ED37205619}" dt="2026-09-22T07:48:23.810" v="325" actId="14100"/>
          <ac:picMkLst>
            <pc:docMk/>
            <pc:sldMk cId="2993535991" sldId="1530"/>
            <ac:picMk id="25" creationId="{30CA914F-475E-F52A-2533-88AEE20BFB7D}"/>
          </ac:picMkLst>
        </pc:picChg>
        <pc:picChg chg="del">
          <ac:chgData name="Das, Gerarda" userId="dec061bf-56a5-47a0-b9f3-f749fe418ae6" providerId="ADAL" clId="{07ABAE78-42CB-4F5F-86C6-09ED37205619}" dt="2026-09-22T07:47:22.553" v="311" actId="478"/>
          <ac:picMkLst>
            <pc:docMk/>
            <pc:sldMk cId="2993535991" sldId="1530"/>
            <ac:picMk id="26" creationId="{FAB2C025-7398-A1D1-FADE-855D3A24A9B3}"/>
          </ac:picMkLst>
        </pc:picChg>
        <pc:picChg chg="del">
          <ac:chgData name="Das, Gerarda" userId="dec061bf-56a5-47a0-b9f3-f749fe418ae6" providerId="ADAL" clId="{07ABAE78-42CB-4F5F-86C6-09ED37205619}" dt="2026-09-22T07:47:41.415" v="317" actId="478"/>
          <ac:picMkLst>
            <pc:docMk/>
            <pc:sldMk cId="2993535991" sldId="1530"/>
            <ac:picMk id="29" creationId="{27494C3F-FF1B-09D4-838A-4ED5AEA92D8F}"/>
          </ac:picMkLst>
        </pc:picChg>
        <pc:picChg chg="add mod">
          <ac:chgData name="Das, Gerarda" userId="dec061bf-56a5-47a0-b9f3-f749fe418ae6" providerId="ADAL" clId="{07ABAE78-42CB-4F5F-86C6-09ED37205619}" dt="2026-09-22T08:00:37.622" v="364" actId="1076"/>
          <ac:picMkLst>
            <pc:docMk/>
            <pc:sldMk cId="2993535991" sldId="1530"/>
            <ac:picMk id="30" creationId="{803CF326-78FC-22C2-9E16-C0C50B50FF3B}"/>
          </ac:picMkLst>
        </pc:picChg>
        <pc:picChg chg="add mod ord">
          <ac:chgData name="Das, Gerarda" userId="dec061bf-56a5-47a0-b9f3-f749fe418ae6" providerId="ADAL" clId="{07ABAE78-42CB-4F5F-86C6-09ED37205619}" dt="2026-09-22T08:00:16.611" v="357" actId="1076"/>
          <ac:picMkLst>
            <pc:docMk/>
            <pc:sldMk cId="2993535991" sldId="1530"/>
            <ac:picMk id="33" creationId="{23C263C6-FEEC-CE7F-C1B7-E8FFFC571DB1}"/>
          </ac:picMkLst>
        </pc:picChg>
      </pc:sldChg>
      <pc:sldChg chg="addSp delSp modSp mod">
        <pc:chgData name="Das, Gerarda" userId="dec061bf-56a5-47a0-b9f3-f749fe418ae6" providerId="ADAL" clId="{07ABAE78-42CB-4F5F-86C6-09ED37205619}" dt="2026-09-22T07:47:12.124" v="310" actId="14100"/>
        <pc:sldMkLst>
          <pc:docMk/>
          <pc:sldMk cId="414670847" sldId="1559"/>
        </pc:sldMkLst>
        <pc:spChg chg="mod">
          <ac:chgData name="Das, Gerarda" userId="dec061bf-56a5-47a0-b9f3-f749fe418ae6" providerId="ADAL" clId="{07ABAE78-42CB-4F5F-86C6-09ED37205619}" dt="2026-09-22T07:47:03.942" v="308" actId="115"/>
          <ac:spMkLst>
            <pc:docMk/>
            <pc:sldMk cId="414670847" sldId="1559"/>
            <ac:spMk id="4" creationId="{1EEC9F99-8465-94AC-16CB-91AFC00696CB}"/>
          </ac:spMkLst>
        </pc:spChg>
        <pc:spChg chg="mod">
          <ac:chgData name="Das, Gerarda" userId="dec061bf-56a5-47a0-b9f3-f749fe418ae6" providerId="ADAL" clId="{07ABAE78-42CB-4F5F-86C6-09ED37205619}" dt="2026-09-22T07:47:12.124" v="310" actId="14100"/>
          <ac:spMkLst>
            <pc:docMk/>
            <pc:sldMk cId="414670847" sldId="1559"/>
            <ac:spMk id="11" creationId="{7ACB90F0-92E9-D016-12A2-3B06BFCB3F4D}"/>
          </ac:spMkLst>
        </pc:spChg>
        <pc:spChg chg="mod">
          <ac:chgData name="Das, Gerarda" userId="dec061bf-56a5-47a0-b9f3-f749fe418ae6" providerId="ADAL" clId="{07ABAE78-42CB-4F5F-86C6-09ED37205619}" dt="2026-09-22T07:47:09.051" v="309" actId="14100"/>
          <ac:spMkLst>
            <pc:docMk/>
            <pc:sldMk cId="414670847" sldId="1559"/>
            <ac:spMk id="16" creationId="{8BDD36C7-CCC4-BD32-37C6-E81237136C2E}"/>
          </ac:spMkLst>
        </pc:spChg>
        <pc:picChg chg="add mod modCrop">
          <ac:chgData name="Das, Gerarda" userId="dec061bf-56a5-47a0-b9f3-f749fe418ae6" providerId="ADAL" clId="{07ABAE78-42CB-4F5F-86C6-09ED37205619}" dt="2026-09-22T07:45:59.335" v="228" actId="1076"/>
          <ac:picMkLst>
            <pc:docMk/>
            <pc:sldMk cId="414670847" sldId="1559"/>
            <ac:picMk id="23" creationId="{3AC735BE-609E-26EE-C5A4-5F85C4537964}"/>
          </ac:picMkLst>
        </pc:picChg>
        <pc:picChg chg="del">
          <ac:chgData name="Das, Gerarda" userId="dec061bf-56a5-47a0-b9f3-f749fe418ae6" providerId="ADAL" clId="{07ABAE78-42CB-4F5F-86C6-09ED37205619}" dt="2026-09-22T07:45:23.606" v="217" actId="478"/>
          <ac:picMkLst>
            <pc:docMk/>
            <pc:sldMk cId="414670847" sldId="1559"/>
            <ac:picMk id="25" creationId="{D5AF323E-039F-6E99-CA45-4724C20EC66D}"/>
          </ac:picMkLst>
        </pc:picChg>
        <pc:picChg chg="del">
          <ac:chgData name="Das, Gerarda" userId="dec061bf-56a5-47a0-b9f3-f749fe418ae6" providerId="ADAL" clId="{07ABAE78-42CB-4F5F-86C6-09ED37205619}" dt="2026-09-22T07:45:22.872" v="216" actId="478"/>
          <ac:picMkLst>
            <pc:docMk/>
            <pc:sldMk cId="414670847" sldId="1559"/>
            <ac:picMk id="28" creationId="{B572A3EA-1A36-DAEA-08E3-15F2D22FCBF0}"/>
          </ac:picMkLst>
        </pc:picChg>
        <pc:picChg chg="del">
          <ac:chgData name="Das, Gerarda" userId="dec061bf-56a5-47a0-b9f3-f749fe418ae6" providerId="ADAL" clId="{07ABAE78-42CB-4F5F-86C6-09ED37205619}" dt="2026-09-22T07:45:24.861" v="219" actId="478"/>
          <ac:picMkLst>
            <pc:docMk/>
            <pc:sldMk cId="414670847" sldId="1559"/>
            <ac:picMk id="29" creationId="{EF055731-782C-9276-5593-B871D1F4625A}"/>
          </ac:picMkLst>
        </pc:picChg>
        <pc:picChg chg="del">
          <ac:chgData name="Das, Gerarda" userId="dec061bf-56a5-47a0-b9f3-f749fe418ae6" providerId="ADAL" clId="{07ABAE78-42CB-4F5F-86C6-09ED37205619}" dt="2026-09-22T07:45:24.122" v="218" actId="478"/>
          <ac:picMkLst>
            <pc:docMk/>
            <pc:sldMk cId="414670847" sldId="1559"/>
            <ac:picMk id="30" creationId="{304C1C26-0ACD-75B4-04AF-C844A00D8ACA}"/>
          </ac:picMkLst>
        </pc:picChg>
        <pc:picChg chg="add mod modCrop">
          <ac:chgData name="Das, Gerarda" userId="dec061bf-56a5-47a0-b9f3-f749fe418ae6" providerId="ADAL" clId="{07ABAE78-42CB-4F5F-86C6-09ED37205619}" dt="2026-09-22T07:46:20.902" v="232" actId="1076"/>
          <ac:picMkLst>
            <pc:docMk/>
            <pc:sldMk cId="414670847" sldId="1559"/>
            <ac:picMk id="32" creationId="{591803F2-6C1B-4508-0D52-354B172162CA}"/>
          </ac:picMkLst>
        </pc:picChg>
        <pc:picChg chg="del">
          <ac:chgData name="Das, Gerarda" userId="dec061bf-56a5-47a0-b9f3-f749fe418ae6" providerId="ADAL" clId="{07ABAE78-42CB-4F5F-86C6-09ED37205619}" dt="2026-09-22T07:45:25.964" v="220" actId="478"/>
          <ac:picMkLst>
            <pc:docMk/>
            <pc:sldMk cId="414670847" sldId="1559"/>
            <ac:picMk id="33" creationId="{D0880CAA-CBC9-718D-BF9D-3CC88DEF7A9F}"/>
          </ac:picMkLst>
        </pc:picChg>
        <pc:picChg chg="add mod modCrop">
          <ac:chgData name="Das, Gerarda" userId="dec061bf-56a5-47a0-b9f3-f749fe418ae6" providerId="ADAL" clId="{07ABAE78-42CB-4F5F-86C6-09ED37205619}" dt="2026-09-22T07:46:42.998" v="239" actId="1076"/>
          <ac:picMkLst>
            <pc:docMk/>
            <pc:sldMk cId="414670847" sldId="1559"/>
            <ac:picMk id="35" creationId="{8827B982-5C72-01B6-FF3A-5A9A4D102B19}"/>
          </ac:picMkLst>
        </pc:picChg>
      </pc:sldChg>
      <pc:sldChg chg="addSp delSp modSp new del mod">
        <pc:chgData name="Das, Gerarda" userId="dec061bf-56a5-47a0-b9f3-f749fe418ae6" providerId="ADAL" clId="{07ABAE78-42CB-4F5F-86C6-09ED37205619}" dt="2026-09-22T08:35:06.183" v="1381" actId="47"/>
        <pc:sldMkLst>
          <pc:docMk/>
          <pc:sldMk cId="1490516109" sldId="1560"/>
        </pc:sldMkLst>
        <pc:picChg chg="add del mod">
          <ac:chgData name="Das, Gerarda" userId="dec061bf-56a5-47a0-b9f3-f749fe418ae6" providerId="ADAL" clId="{07ABAE78-42CB-4F5F-86C6-09ED37205619}" dt="2026-09-22T08:35:02.912" v="1380" actId="478"/>
          <ac:picMkLst>
            <pc:docMk/>
            <pc:sldMk cId="1490516109" sldId="1560"/>
            <ac:picMk id="3" creationId="{BF4E9801-17DE-E037-48AE-8D5FFB6BE5C7}"/>
          </ac:picMkLst>
        </pc:picChg>
      </pc:sldChg>
      <pc:sldChg chg="addSp delSp modSp add mod">
        <pc:chgData name="Das, Gerarda" userId="dec061bf-56a5-47a0-b9f3-f749fe418ae6" providerId="ADAL" clId="{07ABAE78-42CB-4F5F-86C6-09ED37205619}" dt="2026-09-22T09:12:03.422" v="1677" actId="208"/>
        <pc:sldMkLst>
          <pc:docMk/>
          <pc:sldMk cId="88226769" sldId="1561"/>
        </pc:sldMkLst>
        <pc:spChg chg="mod">
          <ac:chgData name="Das, Gerarda" userId="dec061bf-56a5-47a0-b9f3-f749fe418ae6" providerId="ADAL" clId="{07ABAE78-42CB-4F5F-86C6-09ED37205619}" dt="2026-09-22T08:33:58.438" v="1363" actId="1076"/>
          <ac:spMkLst>
            <pc:docMk/>
            <pc:sldMk cId="88226769" sldId="1561"/>
            <ac:spMk id="4" creationId="{5D02C177-2EDF-8D18-1604-B8C859E01505}"/>
          </ac:spMkLst>
        </pc:spChg>
        <pc:spChg chg="mod">
          <ac:chgData name="Das, Gerarda" userId="dec061bf-56a5-47a0-b9f3-f749fe418ae6" providerId="ADAL" clId="{07ABAE78-42CB-4F5F-86C6-09ED37205619}" dt="2026-09-22T08:33:58.438" v="1363" actId="1076"/>
          <ac:spMkLst>
            <pc:docMk/>
            <pc:sldMk cId="88226769" sldId="1561"/>
            <ac:spMk id="9" creationId="{595C554D-ECEE-28A9-0654-FCC9A134ED37}"/>
          </ac:spMkLst>
        </pc:spChg>
        <pc:spChg chg="mod">
          <ac:chgData name="Das, Gerarda" userId="dec061bf-56a5-47a0-b9f3-f749fe418ae6" providerId="ADAL" clId="{07ABAE78-42CB-4F5F-86C6-09ED37205619}" dt="2026-09-22T08:34:42.237" v="1378" actId="14100"/>
          <ac:spMkLst>
            <pc:docMk/>
            <pc:sldMk cId="88226769" sldId="1561"/>
            <ac:spMk id="10" creationId="{331EDB53-7886-42B3-E5CC-58D5607993B3}"/>
          </ac:spMkLst>
        </pc:spChg>
        <pc:spChg chg="mod">
          <ac:chgData name="Das, Gerarda" userId="dec061bf-56a5-47a0-b9f3-f749fe418ae6" providerId="ADAL" clId="{07ABAE78-42CB-4F5F-86C6-09ED37205619}" dt="2026-09-22T08:34:30.413" v="1374" actId="1076"/>
          <ac:spMkLst>
            <pc:docMk/>
            <pc:sldMk cId="88226769" sldId="1561"/>
            <ac:spMk id="11" creationId="{671E7483-776A-F038-F909-46C73F702466}"/>
          </ac:spMkLst>
        </pc:spChg>
        <pc:spChg chg="add del mod ord">
          <ac:chgData name="Das, Gerarda" userId="dec061bf-56a5-47a0-b9f3-f749fe418ae6" providerId="ADAL" clId="{07ABAE78-42CB-4F5F-86C6-09ED37205619}" dt="2026-09-22T09:07:24.820" v="1634" actId="1076"/>
          <ac:spMkLst>
            <pc:docMk/>
            <pc:sldMk cId="88226769" sldId="1561"/>
            <ac:spMk id="12" creationId="{BCFEB3D8-D209-36C8-132A-618548134B12}"/>
          </ac:spMkLst>
        </pc:spChg>
        <pc:spChg chg="mod">
          <ac:chgData name="Das, Gerarda" userId="dec061bf-56a5-47a0-b9f3-f749fe418ae6" providerId="ADAL" clId="{07ABAE78-42CB-4F5F-86C6-09ED37205619}" dt="2026-09-22T09:07:10.059" v="1629" actId="1076"/>
          <ac:spMkLst>
            <pc:docMk/>
            <pc:sldMk cId="88226769" sldId="1561"/>
            <ac:spMk id="13" creationId="{DA0EE56F-9BFD-E59B-4337-80764FB50C26}"/>
          </ac:spMkLst>
        </pc:spChg>
        <pc:spChg chg="mod">
          <ac:chgData name="Das, Gerarda" userId="dec061bf-56a5-47a0-b9f3-f749fe418ae6" providerId="ADAL" clId="{07ABAE78-42CB-4F5F-86C6-09ED37205619}" dt="2026-09-22T08:26:53.212" v="1315" actId="14100"/>
          <ac:spMkLst>
            <pc:docMk/>
            <pc:sldMk cId="88226769" sldId="1561"/>
            <ac:spMk id="14" creationId="{71E69E2B-683D-1F99-B2D2-7F66E5ECC4D0}"/>
          </ac:spMkLst>
        </pc:spChg>
        <pc:spChg chg="mod">
          <ac:chgData name="Das, Gerarda" userId="dec061bf-56a5-47a0-b9f3-f749fe418ae6" providerId="ADAL" clId="{07ABAE78-42CB-4F5F-86C6-09ED37205619}" dt="2026-09-22T08:43:38.782" v="1451" actId="20577"/>
          <ac:spMkLst>
            <pc:docMk/>
            <pc:sldMk cId="88226769" sldId="1561"/>
            <ac:spMk id="15" creationId="{BC52C77F-6921-0C35-8E06-D55A70C3E9C7}"/>
          </ac:spMkLst>
        </pc:spChg>
        <pc:spChg chg="del">
          <ac:chgData name="Das, Gerarda" userId="dec061bf-56a5-47a0-b9f3-f749fe418ae6" providerId="ADAL" clId="{07ABAE78-42CB-4F5F-86C6-09ED37205619}" dt="2026-09-22T08:16:04.974" v="820" actId="478"/>
          <ac:spMkLst>
            <pc:docMk/>
            <pc:sldMk cId="88226769" sldId="1561"/>
            <ac:spMk id="17" creationId="{2C2B087D-8DB9-CA36-CD51-FBF7391C2003}"/>
          </ac:spMkLst>
        </pc:spChg>
        <pc:spChg chg="mod">
          <ac:chgData name="Das, Gerarda" userId="dec061bf-56a5-47a0-b9f3-f749fe418ae6" providerId="ADAL" clId="{07ABAE78-42CB-4F5F-86C6-09ED37205619}" dt="2026-09-22T09:07:12.653" v="1630" actId="14100"/>
          <ac:spMkLst>
            <pc:docMk/>
            <pc:sldMk cId="88226769" sldId="1561"/>
            <ac:spMk id="18" creationId="{498E65C2-E8C1-BDE8-5BEE-4C7CDEA6FD1A}"/>
          </ac:spMkLst>
        </pc:spChg>
        <pc:spChg chg="mod">
          <ac:chgData name="Das, Gerarda" userId="dec061bf-56a5-47a0-b9f3-f749fe418ae6" providerId="ADAL" clId="{07ABAE78-42CB-4F5F-86C6-09ED37205619}" dt="2026-09-22T09:07:21.468" v="1633" actId="14100"/>
          <ac:spMkLst>
            <pc:docMk/>
            <pc:sldMk cId="88226769" sldId="1561"/>
            <ac:spMk id="19" creationId="{4F5DCD06-2CC6-CF0D-4CA3-3107FE6941BA}"/>
          </ac:spMkLst>
        </pc:spChg>
        <pc:spChg chg="del">
          <ac:chgData name="Das, Gerarda" userId="dec061bf-56a5-47a0-b9f3-f749fe418ae6" providerId="ADAL" clId="{07ABAE78-42CB-4F5F-86C6-09ED37205619}" dt="2026-09-22T08:16:04.489" v="819" actId="478"/>
          <ac:spMkLst>
            <pc:docMk/>
            <pc:sldMk cId="88226769" sldId="1561"/>
            <ac:spMk id="23" creationId="{143C3E30-094C-4EB2-6CE9-20BA7F93CAE2}"/>
          </ac:spMkLst>
        </pc:spChg>
        <pc:spChg chg="add mod">
          <ac:chgData name="Das, Gerarda" userId="dec061bf-56a5-47a0-b9f3-f749fe418ae6" providerId="ADAL" clId="{07ABAE78-42CB-4F5F-86C6-09ED37205619}" dt="2026-09-22T09:04:15.443" v="1473" actId="14100"/>
          <ac:spMkLst>
            <pc:docMk/>
            <pc:sldMk cId="88226769" sldId="1561"/>
            <ac:spMk id="34" creationId="{C2CDBAFC-4208-C2D2-0FFF-C83B10F1529B}"/>
          </ac:spMkLst>
        </pc:spChg>
        <pc:spChg chg="add mod">
          <ac:chgData name="Das, Gerarda" userId="dec061bf-56a5-47a0-b9f3-f749fe418ae6" providerId="ADAL" clId="{07ABAE78-42CB-4F5F-86C6-09ED37205619}" dt="2026-09-22T09:04:13.275" v="1472" actId="14100"/>
          <ac:spMkLst>
            <pc:docMk/>
            <pc:sldMk cId="88226769" sldId="1561"/>
            <ac:spMk id="36" creationId="{B3536FC9-89B1-C8EA-815B-67A28F667DCB}"/>
          </ac:spMkLst>
        </pc:spChg>
        <pc:picChg chg="add del mod modCrop">
          <ac:chgData name="Das, Gerarda" userId="dec061bf-56a5-47a0-b9f3-f749fe418ae6" providerId="ADAL" clId="{07ABAE78-42CB-4F5F-86C6-09ED37205619}" dt="2026-09-22T08:33:36.393" v="1354" actId="478"/>
          <ac:picMkLst>
            <pc:docMk/>
            <pc:sldMk cId="88226769" sldId="1561"/>
            <ac:picMk id="25" creationId="{CDC0867C-80AB-3CA1-F662-FBC467319496}"/>
          </ac:picMkLst>
        </pc:picChg>
        <pc:picChg chg="add mod">
          <ac:chgData name="Das, Gerarda" userId="dec061bf-56a5-47a0-b9f3-f749fe418ae6" providerId="ADAL" clId="{07ABAE78-42CB-4F5F-86C6-09ED37205619}" dt="2026-09-22T08:34:46.818" v="1379" actId="1076"/>
          <ac:picMkLst>
            <pc:docMk/>
            <pc:sldMk cId="88226769" sldId="1561"/>
            <ac:picMk id="31" creationId="{190FB4AD-B24D-4A38-C643-2157B45EE509}"/>
          </ac:picMkLst>
        </pc:picChg>
        <pc:picChg chg="add del mod">
          <ac:chgData name="Das, Gerarda" userId="dec061bf-56a5-47a0-b9f3-f749fe418ae6" providerId="ADAL" clId="{07ABAE78-42CB-4F5F-86C6-09ED37205619}" dt="2026-09-22T09:06:20.786" v="1614" actId="478"/>
          <ac:picMkLst>
            <pc:docMk/>
            <pc:sldMk cId="88226769" sldId="1561"/>
            <ac:picMk id="38" creationId="{D2D54916-375E-9A6E-75C4-7BE58894E561}"/>
          </ac:picMkLst>
        </pc:picChg>
        <pc:picChg chg="add mod modCrop">
          <ac:chgData name="Das, Gerarda" userId="dec061bf-56a5-47a0-b9f3-f749fe418ae6" providerId="ADAL" clId="{07ABAE78-42CB-4F5F-86C6-09ED37205619}" dt="2026-09-22T09:06:57.350" v="1627" actId="1035"/>
          <ac:picMkLst>
            <pc:docMk/>
            <pc:sldMk cId="88226769" sldId="1561"/>
            <ac:picMk id="40" creationId="{E45612F2-A806-1324-4AE2-4663EBAC35FE}"/>
          </ac:picMkLst>
        </pc:picChg>
        <pc:cxnChg chg="mod ord">
          <ac:chgData name="Das, Gerarda" userId="dec061bf-56a5-47a0-b9f3-f749fe418ae6" providerId="ADAL" clId="{07ABAE78-42CB-4F5F-86C6-09ED37205619}" dt="2026-09-22T08:35:28.911" v="1382" actId="1076"/>
          <ac:cxnSpMkLst>
            <pc:docMk/>
            <pc:sldMk cId="88226769" sldId="1561"/>
            <ac:cxnSpMk id="21" creationId="{E46D2E2F-2CE1-FF83-9E13-EC0AC05BB343}"/>
          </ac:cxnSpMkLst>
        </pc:cxnChg>
        <pc:cxnChg chg="mod">
          <ac:chgData name="Das, Gerarda" userId="dec061bf-56a5-47a0-b9f3-f749fe418ae6" providerId="ADAL" clId="{07ABAE78-42CB-4F5F-86C6-09ED37205619}" dt="2026-09-22T08:29:35.692" v="1332" actId="14100"/>
          <ac:cxnSpMkLst>
            <pc:docMk/>
            <pc:sldMk cId="88226769" sldId="1561"/>
            <ac:cxnSpMk id="27" creationId="{AC4F2C70-BCF4-B7A0-A4CB-5DD513B95D67}"/>
          </ac:cxnSpMkLst>
        </pc:cxnChg>
        <pc:cxnChg chg="add mod">
          <ac:chgData name="Das, Gerarda" userId="dec061bf-56a5-47a0-b9f3-f749fe418ae6" providerId="ADAL" clId="{07ABAE78-42CB-4F5F-86C6-09ED37205619}" dt="2026-09-22T09:12:03.422" v="1677" actId="208"/>
          <ac:cxnSpMkLst>
            <pc:docMk/>
            <pc:sldMk cId="88226769" sldId="1561"/>
            <ac:cxnSpMk id="42" creationId="{2F5E99D6-667B-06A9-DFC8-A03460843FB1}"/>
          </ac:cxnSpMkLst>
        </pc:cxnChg>
      </pc:sldChg>
      <pc:sldChg chg="addSp delSp modSp add mod modNotesTx">
        <pc:chgData name="Das, Gerarda" userId="dec061bf-56a5-47a0-b9f3-f749fe418ae6" providerId="ADAL" clId="{07ABAE78-42CB-4F5F-86C6-09ED37205619}" dt="2026-09-22T09:38:11.711" v="2152" actId="20577"/>
        <pc:sldMkLst>
          <pc:docMk/>
          <pc:sldMk cId="3043204072" sldId="1562"/>
        </pc:sldMkLst>
        <pc:spChg chg="mod">
          <ac:chgData name="Das, Gerarda" userId="dec061bf-56a5-47a0-b9f3-f749fe418ae6" providerId="ADAL" clId="{07ABAE78-42CB-4F5F-86C6-09ED37205619}" dt="2026-09-22T08:17:34.458" v="877" actId="1076"/>
          <ac:spMkLst>
            <pc:docMk/>
            <pc:sldMk cId="3043204072" sldId="1562"/>
            <ac:spMk id="33" creationId="{29A2A59A-7CD4-B0A5-A180-C6EA7D9B613C}"/>
          </ac:spMkLst>
        </pc:spChg>
        <pc:spChg chg="mod">
          <ac:chgData name="Das, Gerarda" userId="dec061bf-56a5-47a0-b9f3-f749fe418ae6" providerId="ADAL" clId="{07ABAE78-42CB-4F5F-86C6-09ED37205619}" dt="2026-09-22T08:17:28.368" v="876" actId="1076"/>
          <ac:spMkLst>
            <pc:docMk/>
            <pc:sldMk cId="3043204072" sldId="1562"/>
            <ac:spMk id="34" creationId="{97419937-783F-46F3-25A7-155B5D71AE51}"/>
          </ac:spMkLst>
        </pc:spChg>
        <pc:spChg chg="mod">
          <ac:chgData name="Das, Gerarda" userId="dec061bf-56a5-47a0-b9f3-f749fe418ae6" providerId="ADAL" clId="{07ABAE78-42CB-4F5F-86C6-09ED37205619}" dt="2026-09-22T08:19:31.269" v="1113" actId="404"/>
          <ac:spMkLst>
            <pc:docMk/>
            <pc:sldMk cId="3043204072" sldId="1562"/>
            <ac:spMk id="35" creationId="{120FABAA-BCF3-1527-0041-9A94D95A2152}"/>
          </ac:spMkLst>
        </pc:spChg>
        <pc:spChg chg="mod">
          <ac:chgData name="Das, Gerarda" userId="dec061bf-56a5-47a0-b9f3-f749fe418ae6" providerId="ADAL" clId="{07ABAE78-42CB-4F5F-86C6-09ED37205619}" dt="2026-09-22T08:19:36.854" v="1114" actId="115"/>
          <ac:spMkLst>
            <pc:docMk/>
            <pc:sldMk cId="3043204072" sldId="1562"/>
            <ac:spMk id="36" creationId="{36E27369-BFD5-8ACC-C558-69B6FFEC65E2}"/>
          </ac:spMkLst>
        </pc:spChg>
        <pc:picChg chg="del">
          <ac:chgData name="Das, Gerarda" userId="dec061bf-56a5-47a0-b9f3-f749fe418ae6" providerId="ADAL" clId="{07ABAE78-42CB-4F5F-86C6-09ED37205619}" dt="2026-09-22T08:16:57.634" v="868" actId="478"/>
          <ac:picMkLst>
            <pc:docMk/>
            <pc:sldMk cId="3043204072" sldId="1562"/>
            <ac:picMk id="8" creationId="{B2B89728-20F1-FCF9-E79F-067DE07C74D9}"/>
          </ac:picMkLst>
        </pc:picChg>
        <pc:picChg chg="add mod">
          <ac:chgData name="Das, Gerarda" userId="dec061bf-56a5-47a0-b9f3-f749fe418ae6" providerId="ADAL" clId="{07ABAE78-42CB-4F5F-86C6-09ED37205619}" dt="2026-09-22T08:20:06.865" v="1122" actId="1076"/>
          <ac:picMkLst>
            <pc:docMk/>
            <pc:sldMk cId="3043204072" sldId="1562"/>
            <ac:picMk id="9" creationId="{0AEF5C04-EE89-4288-C950-E9023A9C5819}"/>
          </ac:picMkLst>
        </pc:picChg>
        <pc:picChg chg="add mod">
          <ac:chgData name="Das, Gerarda" userId="dec061bf-56a5-47a0-b9f3-f749fe418ae6" providerId="ADAL" clId="{07ABAE78-42CB-4F5F-86C6-09ED37205619}" dt="2026-09-22T08:20:14.103" v="1125" actId="1076"/>
          <ac:picMkLst>
            <pc:docMk/>
            <pc:sldMk cId="3043204072" sldId="1562"/>
            <ac:picMk id="19" creationId="{2347E1DF-192A-542F-8E45-8305B6D6FBFF}"/>
          </ac:picMkLst>
        </pc:picChg>
        <pc:cxnChg chg="mod">
          <ac:chgData name="Das, Gerarda" userId="dec061bf-56a5-47a0-b9f3-f749fe418ae6" providerId="ADAL" clId="{07ABAE78-42CB-4F5F-86C6-09ED37205619}" dt="2026-09-22T08:17:23.840" v="875" actId="1036"/>
          <ac:cxnSpMkLst>
            <pc:docMk/>
            <pc:sldMk cId="3043204072" sldId="1562"/>
            <ac:cxnSpMk id="11" creationId="{0EA7A83D-2EDD-3E90-7448-BF1CD02EFC0A}"/>
          </ac:cxnSpMkLst>
        </pc:cxnChg>
        <pc:cxnChg chg="mod">
          <ac:chgData name="Das, Gerarda" userId="dec061bf-56a5-47a0-b9f3-f749fe418ae6" providerId="ADAL" clId="{07ABAE78-42CB-4F5F-86C6-09ED37205619}" dt="2026-09-22T08:17:23.840" v="875" actId="1036"/>
          <ac:cxnSpMkLst>
            <pc:docMk/>
            <pc:sldMk cId="3043204072" sldId="1562"/>
            <ac:cxnSpMk id="12" creationId="{EEB0FE31-0541-1D34-E50E-0EFB89DD6EBB}"/>
          </ac:cxnSpMkLst>
        </pc:cxnChg>
        <pc:cxnChg chg="mod">
          <ac:chgData name="Das, Gerarda" userId="dec061bf-56a5-47a0-b9f3-f749fe418ae6" providerId="ADAL" clId="{07ABAE78-42CB-4F5F-86C6-09ED37205619}" dt="2026-09-22T08:17:23.840" v="875" actId="1036"/>
          <ac:cxnSpMkLst>
            <pc:docMk/>
            <pc:sldMk cId="3043204072" sldId="1562"/>
            <ac:cxnSpMk id="13" creationId="{DF9ECB06-4869-F79A-591E-3A314580C49B}"/>
          </ac:cxnSpMkLst>
        </pc:cxnChg>
        <pc:cxnChg chg="mod">
          <ac:chgData name="Das, Gerarda" userId="dec061bf-56a5-47a0-b9f3-f749fe418ae6" providerId="ADAL" clId="{07ABAE78-42CB-4F5F-86C6-09ED37205619}" dt="2026-09-22T08:17:23.840" v="875" actId="1036"/>
          <ac:cxnSpMkLst>
            <pc:docMk/>
            <pc:sldMk cId="3043204072" sldId="1562"/>
            <ac:cxnSpMk id="14" creationId="{8A4F09DD-EC14-9A1A-F538-49EDB279812C}"/>
          </ac:cxnSpMkLst>
        </pc:cxnChg>
      </pc:sldChg>
    </pc:docChg>
  </pc:docChgLst>
  <pc:docChgLst>
    <pc:chgData name="Harmsel ter, Marjan" userId="5bf7b4e5-383a-4bf6-a1ba-3724f9cc09cb" providerId="ADAL" clId="{7667DC48-2406-4F94-BA94-5BF632662154}"/>
    <pc:docChg chg="addSld modSld">
      <pc:chgData name="Harmsel ter, Marjan" userId="5bf7b4e5-383a-4bf6-a1ba-3724f9cc09cb" providerId="ADAL" clId="{7667DC48-2406-4F94-BA94-5BF632662154}" dt="2026-09-19T11:46:00.373" v="18"/>
      <pc:docMkLst>
        <pc:docMk/>
      </pc:docMkLst>
      <pc:sldChg chg="modNotesTx">
        <pc:chgData name="Harmsel ter, Marjan" userId="5bf7b4e5-383a-4bf6-a1ba-3724f9cc09cb" providerId="ADAL" clId="{7667DC48-2406-4F94-BA94-5BF632662154}" dt="2026-09-19T11:45:16.158" v="17" actId="20577"/>
        <pc:sldMkLst>
          <pc:docMk/>
          <pc:sldMk cId="2189114603" sldId="1437"/>
        </pc:sldMkLst>
      </pc:sldChg>
      <pc:sldChg chg="add">
        <pc:chgData name="Harmsel ter, Marjan" userId="5bf7b4e5-383a-4bf6-a1ba-3724f9cc09cb" providerId="ADAL" clId="{7667DC48-2406-4F94-BA94-5BF632662154}" dt="2026-09-19T11:46:00.373" v="18"/>
        <pc:sldMkLst>
          <pc:docMk/>
          <pc:sldMk cId="2993535991" sldId="1530"/>
        </pc:sldMkLst>
      </pc:sldChg>
      <pc:sldChg chg="add">
        <pc:chgData name="Harmsel ter, Marjan" userId="5bf7b4e5-383a-4bf6-a1ba-3724f9cc09cb" providerId="ADAL" clId="{7667DC48-2406-4F94-BA94-5BF632662154}" dt="2026-09-19T11:46:00.373" v="18"/>
        <pc:sldMkLst>
          <pc:docMk/>
          <pc:sldMk cId="414670847" sldId="1559"/>
        </pc:sldMkLst>
      </pc:sldChg>
    </pc:docChg>
  </pc:docChgLst>
  <pc:docChgLst>
    <pc:chgData name="Duijf, Antoinette" userId="80426808-569e-4360-acb0-e5a6dc4b8ad2" providerId="ADAL" clId="{00582A34-8C2B-428E-B5DC-339D12EFD4B8}"/>
    <pc:docChg chg="custSel modSld">
      <pc:chgData name="Duijf, Antoinette" userId="80426808-569e-4360-acb0-e5a6dc4b8ad2" providerId="ADAL" clId="{00582A34-8C2B-428E-B5DC-339D12EFD4B8}" dt="2026-09-22T09:53:16.509" v="132" actId="1038"/>
      <pc:docMkLst>
        <pc:docMk/>
      </pc:docMkLst>
      <pc:sldChg chg="modNotesTx">
        <pc:chgData name="Duijf, Antoinette" userId="80426808-569e-4360-acb0-e5a6dc4b8ad2" providerId="ADAL" clId="{00582A34-8C2B-428E-B5DC-339D12EFD4B8}" dt="2026-09-22T09:33:40.960" v="55" actId="20577"/>
        <pc:sldMkLst>
          <pc:docMk/>
          <pc:sldMk cId="323006580" sldId="548"/>
        </pc:sldMkLst>
      </pc:sldChg>
      <pc:sldChg chg="modSp mod">
        <pc:chgData name="Duijf, Antoinette" userId="80426808-569e-4360-acb0-e5a6dc4b8ad2" providerId="ADAL" clId="{00582A34-8C2B-428E-B5DC-339D12EFD4B8}" dt="2026-09-22T09:36:24.650" v="131" actId="6549"/>
        <pc:sldMkLst>
          <pc:docMk/>
          <pc:sldMk cId="2189114603" sldId="1437"/>
        </pc:sldMkLst>
        <pc:spChg chg="mod">
          <ac:chgData name="Duijf, Antoinette" userId="80426808-569e-4360-acb0-e5a6dc4b8ad2" providerId="ADAL" clId="{00582A34-8C2B-428E-B5DC-339D12EFD4B8}" dt="2026-09-22T09:36:24.650" v="131" actId="6549"/>
          <ac:spMkLst>
            <pc:docMk/>
            <pc:sldMk cId="2189114603" sldId="1437"/>
            <ac:spMk id="3" creationId="{00000000-0000-0000-0000-000000000000}"/>
          </ac:spMkLst>
        </pc:spChg>
      </pc:sldChg>
      <pc:sldChg chg="modNotesTx">
        <pc:chgData name="Duijf, Antoinette" userId="80426808-569e-4360-acb0-e5a6dc4b8ad2" providerId="ADAL" clId="{00582A34-8C2B-428E-B5DC-339D12EFD4B8}" dt="2026-09-22T09:34:28.489" v="100" actId="20577"/>
        <pc:sldMkLst>
          <pc:docMk/>
          <pc:sldMk cId="3852907103" sldId="1460"/>
        </pc:sldMkLst>
      </pc:sldChg>
      <pc:sldChg chg="modNotesTx">
        <pc:chgData name="Duijf, Antoinette" userId="80426808-569e-4360-acb0-e5a6dc4b8ad2" providerId="ADAL" clId="{00582A34-8C2B-428E-B5DC-339D12EFD4B8}" dt="2026-09-22T09:34:26.215" v="98" actId="6549"/>
        <pc:sldMkLst>
          <pc:docMk/>
          <pc:sldMk cId="4207872812" sldId="1475"/>
        </pc:sldMkLst>
      </pc:sldChg>
      <pc:sldChg chg="modNotesTx">
        <pc:chgData name="Duijf, Antoinette" userId="80426808-569e-4360-acb0-e5a6dc4b8ad2" providerId="ADAL" clId="{00582A34-8C2B-428E-B5DC-339D12EFD4B8}" dt="2026-09-22T09:34:23.735" v="96" actId="6549"/>
        <pc:sldMkLst>
          <pc:docMk/>
          <pc:sldMk cId="2452007587" sldId="1476"/>
        </pc:sldMkLst>
      </pc:sldChg>
      <pc:sldChg chg="modNotesTx">
        <pc:chgData name="Duijf, Antoinette" userId="80426808-569e-4360-acb0-e5a6dc4b8ad2" providerId="ADAL" clId="{00582A34-8C2B-428E-B5DC-339D12EFD4B8}" dt="2026-09-22T09:34:20.756" v="94" actId="6549"/>
        <pc:sldMkLst>
          <pc:docMk/>
          <pc:sldMk cId="2709048002" sldId="1477"/>
        </pc:sldMkLst>
      </pc:sldChg>
      <pc:sldChg chg="modNotesTx">
        <pc:chgData name="Duijf, Antoinette" userId="80426808-569e-4360-acb0-e5a6dc4b8ad2" providerId="ADAL" clId="{00582A34-8C2B-428E-B5DC-339D12EFD4B8}" dt="2026-09-22T09:34:19.028" v="92" actId="6549"/>
        <pc:sldMkLst>
          <pc:docMk/>
          <pc:sldMk cId="4074911733" sldId="1478"/>
        </pc:sldMkLst>
      </pc:sldChg>
      <pc:sldChg chg="modNotesTx">
        <pc:chgData name="Duijf, Antoinette" userId="80426808-569e-4360-acb0-e5a6dc4b8ad2" providerId="ADAL" clId="{00582A34-8C2B-428E-B5DC-339D12EFD4B8}" dt="2026-09-22T09:34:08.163" v="90" actId="20577"/>
        <pc:sldMkLst>
          <pc:docMk/>
          <pc:sldMk cId="164643335" sldId="1519"/>
        </pc:sldMkLst>
      </pc:sldChg>
      <pc:sldChg chg="modNotesTx">
        <pc:chgData name="Duijf, Antoinette" userId="80426808-569e-4360-acb0-e5a6dc4b8ad2" providerId="ADAL" clId="{00582A34-8C2B-428E-B5DC-339D12EFD4B8}" dt="2026-09-22T09:35:50.052" v="130" actId="20577"/>
        <pc:sldMkLst>
          <pc:docMk/>
          <pc:sldMk cId="414670847" sldId="1559"/>
        </pc:sldMkLst>
      </pc:sldChg>
      <pc:sldChg chg="addSp delSp modSp mod modNotesTx">
        <pc:chgData name="Duijf, Antoinette" userId="80426808-569e-4360-acb0-e5a6dc4b8ad2" providerId="ADAL" clId="{00582A34-8C2B-428E-B5DC-339D12EFD4B8}" dt="2026-09-22T09:53:16.509" v="132" actId="1038"/>
        <pc:sldMkLst>
          <pc:docMk/>
          <pc:sldMk cId="88226769" sldId="1561"/>
        </pc:sldMkLst>
        <pc:spChg chg="mod">
          <ac:chgData name="Duijf, Antoinette" userId="80426808-569e-4360-acb0-e5a6dc4b8ad2" providerId="ADAL" clId="{00582A34-8C2B-428E-B5DC-339D12EFD4B8}" dt="2026-09-22T09:24:15.320" v="7" actId="14100"/>
          <ac:spMkLst>
            <pc:docMk/>
            <pc:sldMk cId="88226769" sldId="1561"/>
            <ac:spMk id="4" creationId="{5D02C177-2EDF-8D18-1604-B8C859E01505}"/>
          </ac:spMkLst>
        </pc:spChg>
        <pc:spChg chg="mod">
          <ac:chgData name="Duijf, Antoinette" userId="80426808-569e-4360-acb0-e5a6dc4b8ad2" providerId="ADAL" clId="{00582A34-8C2B-428E-B5DC-339D12EFD4B8}" dt="2026-09-22T09:24:07.083" v="4" actId="1076"/>
          <ac:spMkLst>
            <pc:docMk/>
            <pc:sldMk cId="88226769" sldId="1561"/>
            <ac:spMk id="9" creationId="{595C554D-ECEE-28A9-0654-FCC9A134ED37}"/>
          </ac:spMkLst>
        </pc:spChg>
        <pc:spChg chg="mod">
          <ac:chgData name="Duijf, Antoinette" userId="80426808-569e-4360-acb0-e5a6dc4b8ad2" providerId="ADAL" clId="{00582A34-8C2B-428E-B5DC-339D12EFD4B8}" dt="2026-09-22T09:24:07.083" v="4" actId="1076"/>
          <ac:spMkLst>
            <pc:docMk/>
            <pc:sldMk cId="88226769" sldId="1561"/>
            <ac:spMk id="10" creationId="{331EDB53-7886-42B3-E5CC-58D5607993B3}"/>
          </ac:spMkLst>
        </pc:spChg>
        <pc:spChg chg="mod">
          <ac:chgData name="Duijf, Antoinette" userId="80426808-569e-4360-acb0-e5a6dc4b8ad2" providerId="ADAL" clId="{00582A34-8C2B-428E-B5DC-339D12EFD4B8}" dt="2026-09-22T09:24:07.083" v="4" actId="1076"/>
          <ac:spMkLst>
            <pc:docMk/>
            <pc:sldMk cId="88226769" sldId="1561"/>
            <ac:spMk id="11" creationId="{671E7483-776A-F038-F909-46C73F702466}"/>
          </ac:spMkLst>
        </pc:spChg>
        <pc:spChg chg="mod">
          <ac:chgData name="Duijf, Antoinette" userId="80426808-569e-4360-acb0-e5a6dc4b8ad2" providerId="ADAL" clId="{00582A34-8C2B-428E-B5DC-339D12EFD4B8}" dt="2026-09-22T09:25:46.770" v="20" actId="1076"/>
          <ac:spMkLst>
            <pc:docMk/>
            <pc:sldMk cId="88226769" sldId="1561"/>
            <ac:spMk id="13" creationId="{DA0EE56F-9BFD-E59B-4337-80764FB50C26}"/>
          </ac:spMkLst>
        </pc:spChg>
        <pc:spChg chg="mod">
          <ac:chgData name="Duijf, Antoinette" userId="80426808-569e-4360-acb0-e5a6dc4b8ad2" providerId="ADAL" clId="{00582A34-8C2B-428E-B5DC-339D12EFD4B8}" dt="2026-09-22T09:53:16.509" v="132" actId="1038"/>
          <ac:spMkLst>
            <pc:docMk/>
            <pc:sldMk cId="88226769" sldId="1561"/>
            <ac:spMk id="14" creationId="{71E69E2B-683D-1F99-B2D2-7F66E5ECC4D0}"/>
          </ac:spMkLst>
        </pc:spChg>
        <pc:spChg chg="mod">
          <ac:chgData name="Duijf, Antoinette" userId="80426808-569e-4360-acb0-e5a6dc4b8ad2" providerId="ADAL" clId="{00582A34-8C2B-428E-B5DC-339D12EFD4B8}" dt="2026-09-22T09:25:46.770" v="20" actId="1076"/>
          <ac:spMkLst>
            <pc:docMk/>
            <pc:sldMk cId="88226769" sldId="1561"/>
            <ac:spMk id="18" creationId="{498E65C2-E8C1-BDE8-5BEE-4C7CDEA6FD1A}"/>
          </ac:spMkLst>
        </pc:spChg>
        <pc:picChg chg="add del mod">
          <ac:chgData name="Duijf, Antoinette" userId="80426808-569e-4360-acb0-e5a6dc4b8ad2" providerId="ADAL" clId="{00582A34-8C2B-428E-B5DC-339D12EFD4B8}" dt="2026-09-22T09:24:51.349" v="14" actId="478"/>
          <ac:picMkLst>
            <pc:docMk/>
            <pc:sldMk cId="88226769" sldId="1561"/>
            <ac:picMk id="17" creationId="{2836EA22-D597-7D8D-973C-AA694EA454A4}"/>
          </ac:picMkLst>
        </pc:picChg>
        <pc:picChg chg="add mod">
          <ac:chgData name="Duijf, Antoinette" userId="80426808-569e-4360-acb0-e5a6dc4b8ad2" providerId="ADAL" clId="{00582A34-8C2B-428E-B5DC-339D12EFD4B8}" dt="2026-09-22T09:25:53.802" v="24" actId="14100"/>
          <ac:picMkLst>
            <pc:docMk/>
            <pc:sldMk cId="88226769" sldId="1561"/>
            <ac:picMk id="25" creationId="{F104CFC8-8CFA-007C-0D09-533B934547A6}"/>
          </ac:picMkLst>
        </pc:picChg>
        <pc:picChg chg="mod">
          <ac:chgData name="Duijf, Antoinette" userId="80426808-569e-4360-acb0-e5a6dc4b8ad2" providerId="ADAL" clId="{00582A34-8C2B-428E-B5DC-339D12EFD4B8}" dt="2026-09-22T09:24:21.411" v="9" actId="1076"/>
          <ac:picMkLst>
            <pc:docMk/>
            <pc:sldMk cId="88226769" sldId="1561"/>
            <ac:picMk id="40" creationId="{E45612F2-A806-1324-4AE2-4663EBAC35FE}"/>
          </ac:picMkLst>
        </pc:picChg>
        <pc:cxnChg chg="mod">
          <ac:chgData name="Duijf, Antoinette" userId="80426808-569e-4360-acb0-e5a6dc4b8ad2" providerId="ADAL" clId="{00582A34-8C2B-428E-B5DC-339D12EFD4B8}" dt="2026-09-22T09:24:18.303" v="8" actId="14100"/>
          <ac:cxnSpMkLst>
            <pc:docMk/>
            <pc:sldMk cId="88226769" sldId="1561"/>
            <ac:cxnSpMk id="29" creationId="{D7E75C5C-2813-A76D-D164-56132E1A6177}"/>
          </ac:cxnSpMkLst>
        </pc:cxnChg>
        <pc:cxnChg chg="mod">
          <ac:chgData name="Duijf, Antoinette" userId="80426808-569e-4360-acb0-e5a6dc4b8ad2" providerId="ADAL" clId="{00582A34-8C2B-428E-B5DC-339D12EFD4B8}" dt="2026-09-22T09:24:11.271" v="6" actId="14100"/>
          <ac:cxnSpMkLst>
            <pc:docMk/>
            <pc:sldMk cId="88226769" sldId="1561"/>
            <ac:cxnSpMk id="42" creationId="{2F5E99D6-667B-06A9-DFC8-A03460843FB1}"/>
          </ac:cxnSpMkLst>
        </pc:cxnChg>
      </pc:sldChg>
      <pc:sldChg chg="modNotesTx">
        <pc:chgData name="Duijf, Antoinette" userId="80426808-569e-4360-acb0-e5a6dc4b8ad2" providerId="ADAL" clId="{00582A34-8C2B-428E-B5DC-339D12EFD4B8}" dt="2026-09-22T09:35:44.126" v="127" actId="20577"/>
        <pc:sldMkLst>
          <pc:docMk/>
          <pc:sldMk cId="3043204072" sldId="156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3"/>
            <a:ext cx="3075750" cy="511813"/>
          </a:xfrm>
          <a:prstGeom prst="rect">
            <a:avLst/>
          </a:prstGeom>
        </p:spPr>
        <p:txBody>
          <a:bodyPr vert="horz" lIns="95390" tIns="47695" rIns="95390" bIns="47695" rtlCol="0"/>
          <a:lstStyle>
            <a:lvl1pPr algn="l">
              <a:defRPr sz="1300"/>
            </a:lvl1pPr>
          </a:lstStyle>
          <a:p>
            <a:endParaRPr lang="nl-NL"/>
          </a:p>
        </p:txBody>
      </p:sp>
      <p:sp>
        <p:nvSpPr>
          <p:cNvPr id="3" name="Tijdelijke aanduiding voor datum 2"/>
          <p:cNvSpPr>
            <a:spLocks noGrp="1"/>
          </p:cNvSpPr>
          <p:nvPr>
            <p:ph type="dt" sz="quarter" idx="1"/>
          </p:nvPr>
        </p:nvSpPr>
        <p:spPr>
          <a:xfrm>
            <a:off x="4021878" y="3"/>
            <a:ext cx="3075750" cy="511813"/>
          </a:xfrm>
          <a:prstGeom prst="rect">
            <a:avLst/>
          </a:prstGeom>
        </p:spPr>
        <p:txBody>
          <a:bodyPr vert="horz" lIns="95390" tIns="47695" rIns="95390" bIns="47695" rtlCol="0"/>
          <a:lstStyle>
            <a:lvl1pPr algn="r">
              <a:defRPr sz="1300"/>
            </a:lvl1pPr>
          </a:lstStyle>
          <a:p>
            <a:fld id="{EB39072A-D64F-4BD7-8E3D-8268BB93A7ED}" type="datetimeFigureOut">
              <a:rPr lang="nl-NL" smtClean="0"/>
              <a:pPr/>
              <a:t>22-9-2026</a:t>
            </a:fld>
            <a:endParaRPr lang="nl-NL"/>
          </a:p>
        </p:txBody>
      </p:sp>
      <p:sp>
        <p:nvSpPr>
          <p:cNvPr id="4" name="Tijdelijke aanduiding voor voettekst 3"/>
          <p:cNvSpPr>
            <a:spLocks noGrp="1"/>
          </p:cNvSpPr>
          <p:nvPr>
            <p:ph type="ftr" sz="quarter" idx="2"/>
          </p:nvPr>
        </p:nvSpPr>
        <p:spPr>
          <a:xfrm>
            <a:off x="0" y="9721155"/>
            <a:ext cx="3075750" cy="511812"/>
          </a:xfrm>
          <a:prstGeom prst="rect">
            <a:avLst/>
          </a:prstGeom>
        </p:spPr>
        <p:txBody>
          <a:bodyPr vert="horz" lIns="95390" tIns="47695" rIns="95390" bIns="47695" rtlCol="0" anchor="b"/>
          <a:lstStyle>
            <a:lvl1pPr algn="l">
              <a:defRPr sz="1300"/>
            </a:lvl1pPr>
          </a:lstStyle>
          <a:p>
            <a:endParaRPr lang="nl-NL"/>
          </a:p>
        </p:txBody>
      </p:sp>
      <p:sp>
        <p:nvSpPr>
          <p:cNvPr id="5" name="Tijdelijke aanduiding voor dianummer 4"/>
          <p:cNvSpPr>
            <a:spLocks noGrp="1"/>
          </p:cNvSpPr>
          <p:nvPr>
            <p:ph type="sldNum" sz="quarter" idx="3"/>
          </p:nvPr>
        </p:nvSpPr>
        <p:spPr>
          <a:xfrm>
            <a:off x="4021878" y="9721155"/>
            <a:ext cx="3075750" cy="511812"/>
          </a:xfrm>
          <a:prstGeom prst="rect">
            <a:avLst/>
          </a:prstGeom>
        </p:spPr>
        <p:txBody>
          <a:bodyPr vert="horz" lIns="95390" tIns="47695" rIns="95390" bIns="47695" rtlCol="0" anchor="b"/>
          <a:lstStyle>
            <a:lvl1pPr algn="r">
              <a:defRPr sz="1300"/>
            </a:lvl1pPr>
          </a:lstStyle>
          <a:p>
            <a:fld id="{815B568E-8D6D-4B3A-B6C1-A6B37AAA6E39}" type="slidenum">
              <a:rPr lang="nl-NL" smtClean="0"/>
              <a:pPr/>
              <a:t>‹#›</a:t>
            </a:fld>
            <a:endParaRPr lang="nl-NL"/>
          </a:p>
        </p:txBody>
      </p:sp>
    </p:spTree>
    <p:extLst>
      <p:ext uri="{BB962C8B-B14F-4D97-AF65-F5344CB8AC3E}">
        <p14:creationId xmlns:p14="http://schemas.microsoft.com/office/powerpoint/2010/main" val="13969258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9"/>
            <a:ext cx="3076363" cy="511730"/>
          </a:xfrm>
          <a:prstGeom prst="rect">
            <a:avLst/>
          </a:prstGeom>
        </p:spPr>
        <p:txBody>
          <a:bodyPr vert="horz" lIns="95390" tIns="47695" rIns="95390" bIns="47695" rtlCol="0"/>
          <a:lstStyle>
            <a:lvl1pPr algn="l">
              <a:defRPr sz="1300"/>
            </a:lvl1pPr>
          </a:lstStyle>
          <a:p>
            <a:endParaRPr lang="nl-NL"/>
          </a:p>
        </p:txBody>
      </p:sp>
      <p:sp>
        <p:nvSpPr>
          <p:cNvPr id="3" name="Tijdelijke aanduiding voor datum 2"/>
          <p:cNvSpPr>
            <a:spLocks noGrp="1"/>
          </p:cNvSpPr>
          <p:nvPr>
            <p:ph type="dt" idx="1"/>
          </p:nvPr>
        </p:nvSpPr>
        <p:spPr>
          <a:xfrm>
            <a:off x="4021294" y="9"/>
            <a:ext cx="3076363" cy="511730"/>
          </a:xfrm>
          <a:prstGeom prst="rect">
            <a:avLst/>
          </a:prstGeom>
        </p:spPr>
        <p:txBody>
          <a:bodyPr vert="horz" lIns="95390" tIns="47695" rIns="95390" bIns="47695" rtlCol="0"/>
          <a:lstStyle>
            <a:lvl1pPr algn="r">
              <a:defRPr sz="1300"/>
            </a:lvl1pPr>
          </a:lstStyle>
          <a:p>
            <a:fld id="{46A01AE0-AD1A-4608-AACD-4A44537BCCC3}" type="datetimeFigureOut">
              <a:rPr lang="nl-NL" smtClean="0"/>
              <a:pPr/>
              <a:t>22-9-2026</a:t>
            </a:fld>
            <a:endParaRPr lang="nl-NL"/>
          </a:p>
        </p:txBody>
      </p:sp>
      <p:sp>
        <p:nvSpPr>
          <p:cNvPr id="4" name="Tijdelijke aanduiding voor dia-afbeelding 3"/>
          <p:cNvSpPr>
            <a:spLocks noGrp="1" noRot="1" noChangeAspect="1"/>
          </p:cNvSpPr>
          <p:nvPr>
            <p:ph type="sldImg" idx="2"/>
          </p:nvPr>
        </p:nvSpPr>
        <p:spPr>
          <a:xfrm>
            <a:off x="989013" y="766763"/>
            <a:ext cx="5121275" cy="3840162"/>
          </a:xfrm>
          <a:prstGeom prst="rect">
            <a:avLst/>
          </a:prstGeom>
          <a:noFill/>
          <a:ln w="12700">
            <a:solidFill>
              <a:prstClr val="black"/>
            </a:solidFill>
          </a:ln>
        </p:spPr>
        <p:txBody>
          <a:bodyPr vert="horz" lIns="95390" tIns="47695" rIns="95390" bIns="47695" rtlCol="0" anchor="ctr"/>
          <a:lstStyle/>
          <a:p>
            <a:endParaRPr lang="nl-NL"/>
          </a:p>
        </p:txBody>
      </p:sp>
      <p:sp>
        <p:nvSpPr>
          <p:cNvPr id="5" name="Tijdelijke aanduiding voor notities 4"/>
          <p:cNvSpPr>
            <a:spLocks noGrp="1"/>
          </p:cNvSpPr>
          <p:nvPr>
            <p:ph type="body" sz="quarter" idx="3"/>
          </p:nvPr>
        </p:nvSpPr>
        <p:spPr>
          <a:xfrm>
            <a:off x="709931" y="4861441"/>
            <a:ext cx="5679440" cy="4605575"/>
          </a:xfrm>
          <a:prstGeom prst="rect">
            <a:avLst/>
          </a:prstGeom>
        </p:spPr>
        <p:txBody>
          <a:bodyPr vert="horz" lIns="95390" tIns="47695" rIns="95390" bIns="47695"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721128"/>
            <a:ext cx="3076363" cy="511730"/>
          </a:xfrm>
          <a:prstGeom prst="rect">
            <a:avLst/>
          </a:prstGeom>
        </p:spPr>
        <p:txBody>
          <a:bodyPr vert="horz" lIns="95390" tIns="47695" rIns="95390" bIns="47695"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4021294" y="9721128"/>
            <a:ext cx="3076363" cy="511730"/>
          </a:xfrm>
          <a:prstGeom prst="rect">
            <a:avLst/>
          </a:prstGeom>
        </p:spPr>
        <p:txBody>
          <a:bodyPr vert="horz" lIns="95390" tIns="47695" rIns="95390" bIns="47695" rtlCol="0" anchor="b"/>
          <a:lstStyle>
            <a:lvl1pPr algn="r">
              <a:defRPr sz="1300"/>
            </a:lvl1pPr>
          </a:lstStyle>
          <a:p>
            <a:fld id="{242364B7-A1BB-4DB8-BFB0-D334F87005C8}" type="slidenum">
              <a:rPr lang="nl-NL" smtClean="0"/>
              <a:pPr/>
              <a:t>‹#›</a:t>
            </a:fld>
            <a:endParaRPr lang="nl-NL"/>
          </a:p>
        </p:txBody>
      </p:sp>
    </p:spTree>
    <p:extLst>
      <p:ext uri="{BB962C8B-B14F-4D97-AF65-F5344CB8AC3E}">
        <p14:creationId xmlns:p14="http://schemas.microsoft.com/office/powerpoint/2010/main" val="833772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fontAlgn="t"/>
            <a:r>
              <a:rPr lang="nl-NL" sz="1200" b="1" kern="1200">
                <a:solidFill>
                  <a:schemeClr val="tx1"/>
                </a:solidFill>
                <a:effectLst/>
                <a:latin typeface="+mn-lt"/>
                <a:ea typeface="+mn-ea"/>
                <a:cs typeface="+mn-cs"/>
              </a:rPr>
              <a:t>Woordenoverzicht</a:t>
            </a:r>
          </a:p>
          <a:p>
            <a:pPr fontAlgn="t"/>
            <a:endParaRPr lang="nl-NL" sz="1200" b="1" kern="1200">
              <a:solidFill>
                <a:schemeClr val="tx1"/>
              </a:solidFill>
              <a:effectLst/>
              <a:latin typeface="+mn-lt"/>
              <a:ea typeface="+mn-ea"/>
              <a:cs typeface="+mn-cs"/>
            </a:endParaRPr>
          </a:p>
          <a:p>
            <a:r>
              <a:rPr lang="nl-NL" sz="1200" b="1" kern="1200">
                <a:solidFill>
                  <a:schemeClr val="tx1"/>
                </a:solidFill>
                <a:effectLst/>
                <a:latin typeface="+mn-lt"/>
                <a:ea typeface="+mn-ea"/>
                <a:cs typeface="+mn-cs"/>
              </a:rPr>
              <a:t>terechtkomen:</a:t>
            </a:r>
            <a:r>
              <a:rPr lang="nl-NL" sz="1200" kern="1200">
                <a:solidFill>
                  <a:schemeClr val="tx1"/>
                </a:solidFill>
                <a:effectLst/>
                <a:latin typeface="+mn-lt"/>
                <a:ea typeface="+mn-ea"/>
                <a:cs typeface="+mn-cs"/>
              </a:rPr>
              <a:t> op een plaats komen</a:t>
            </a:r>
          </a:p>
          <a:p>
            <a:r>
              <a:rPr lang="nl-NL" sz="1200" b="1" kern="1200">
                <a:solidFill>
                  <a:schemeClr val="tx1"/>
                </a:solidFill>
                <a:effectLst/>
                <a:latin typeface="+mn-lt"/>
                <a:ea typeface="+mn-ea"/>
                <a:cs typeface="+mn-cs"/>
              </a:rPr>
              <a:t>de natuur:</a:t>
            </a:r>
            <a:r>
              <a:rPr lang="nl-NL" sz="1200" kern="1200">
                <a:solidFill>
                  <a:schemeClr val="tx1"/>
                </a:solidFill>
                <a:effectLst/>
                <a:latin typeface="+mn-lt"/>
                <a:ea typeface="+mn-ea"/>
                <a:cs typeface="+mn-cs"/>
              </a:rPr>
              <a:t> de wereld van planten en dieren</a:t>
            </a:r>
          </a:p>
          <a:p>
            <a:r>
              <a:rPr lang="nl-NL" sz="1200" b="1" kern="1200">
                <a:solidFill>
                  <a:schemeClr val="tx1"/>
                </a:solidFill>
                <a:effectLst/>
                <a:latin typeface="+mn-lt"/>
                <a:ea typeface="+mn-ea"/>
                <a:cs typeface="+mn-cs"/>
              </a:rPr>
              <a:t>zelfs:</a:t>
            </a:r>
            <a:r>
              <a:rPr lang="nl-NL" sz="1200" kern="1200">
                <a:solidFill>
                  <a:schemeClr val="tx1"/>
                </a:solidFill>
                <a:effectLst/>
                <a:latin typeface="+mn-lt"/>
                <a:ea typeface="+mn-ea"/>
                <a:cs typeface="+mn-cs"/>
              </a:rPr>
              <a:t> ook nog</a:t>
            </a:r>
          </a:p>
          <a:p>
            <a:r>
              <a:rPr lang="nl-NL" sz="1200" b="1" kern="1200">
                <a:solidFill>
                  <a:schemeClr val="tx1"/>
                </a:solidFill>
                <a:effectLst/>
                <a:latin typeface="+mn-lt"/>
                <a:ea typeface="+mn-ea"/>
                <a:cs typeface="+mn-cs"/>
              </a:rPr>
              <a:t>het onderdeel:</a:t>
            </a:r>
            <a:r>
              <a:rPr lang="nl-NL" sz="1200" kern="1200">
                <a:solidFill>
                  <a:schemeClr val="tx1"/>
                </a:solidFill>
                <a:effectLst/>
                <a:latin typeface="+mn-lt"/>
                <a:ea typeface="+mn-ea"/>
                <a:cs typeface="+mn-cs"/>
              </a:rPr>
              <a:t> het stukje van iets, het deel</a:t>
            </a:r>
          </a:p>
          <a:p>
            <a:r>
              <a:rPr lang="nl-NL" sz="1200" b="1" kern="1200">
                <a:solidFill>
                  <a:schemeClr val="tx1"/>
                </a:solidFill>
                <a:effectLst/>
                <a:latin typeface="+mn-lt"/>
                <a:ea typeface="+mn-ea"/>
                <a:cs typeface="+mn-cs"/>
              </a:rPr>
              <a:t>het riool:</a:t>
            </a:r>
            <a:r>
              <a:rPr lang="nl-NL" sz="1200" kern="1200">
                <a:solidFill>
                  <a:schemeClr val="tx1"/>
                </a:solidFill>
                <a:effectLst/>
                <a:latin typeface="+mn-lt"/>
                <a:ea typeface="+mn-ea"/>
                <a:cs typeface="+mn-cs"/>
              </a:rPr>
              <a:t> de buizen onder de grond waar vies water doorheen gaat</a:t>
            </a:r>
          </a:p>
          <a:p>
            <a:r>
              <a:rPr lang="nl-NL" sz="1200" b="1" kern="1200">
                <a:solidFill>
                  <a:schemeClr val="tx1"/>
                </a:solidFill>
                <a:effectLst/>
                <a:latin typeface="+mn-lt"/>
                <a:ea typeface="+mn-ea"/>
                <a:cs typeface="+mn-cs"/>
              </a:rPr>
              <a:t>via:</a:t>
            </a:r>
            <a:r>
              <a:rPr lang="nl-NL" sz="1200" kern="1200">
                <a:solidFill>
                  <a:schemeClr val="tx1"/>
                </a:solidFill>
                <a:effectLst/>
                <a:latin typeface="+mn-lt"/>
                <a:ea typeface="+mn-ea"/>
                <a:cs typeface="+mn-cs"/>
              </a:rPr>
              <a:t> door</a:t>
            </a:r>
          </a:p>
          <a:p>
            <a:r>
              <a:rPr lang="nl-NL" sz="1200" b="1" kern="1200">
                <a:solidFill>
                  <a:schemeClr val="tx1"/>
                </a:solidFill>
                <a:effectLst/>
                <a:latin typeface="+mn-lt"/>
                <a:ea typeface="+mn-ea"/>
                <a:cs typeface="+mn-cs"/>
              </a:rPr>
              <a:t>slijten:</a:t>
            </a:r>
            <a:r>
              <a:rPr lang="nl-NL" sz="1200" kern="1200">
                <a:solidFill>
                  <a:schemeClr val="tx1"/>
                </a:solidFill>
                <a:effectLst/>
                <a:latin typeface="+mn-lt"/>
                <a:ea typeface="+mn-ea"/>
                <a:cs typeface="+mn-cs"/>
              </a:rPr>
              <a:t> langzaam kapotgaan doordat je het vaak gebruikt</a:t>
            </a:r>
          </a:p>
          <a:p>
            <a:pPr fontAlgn="t"/>
            <a:endParaRPr lang="nl-NL" sz="1200" b="1" kern="120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a:t>
            </a:fld>
            <a:endParaRPr 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 Kentalis</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a:t>
            </a:fld>
            <a:endParaRPr lang="nl-NL"/>
          </a:p>
        </p:txBody>
      </p:sp>
    </p:spTree>
    <p:extLst>
      <p:ext uri="{BB962C8B-B14F-4D97-AF65-F5344CB8AC3E}">
        <p14:creationId xmlns:p14="http://schemas.microsoft.com/office/powerpoint/2010/main" val="2684498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 AI</a:t>
            </a: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3</a:t>
            </a:fld>
            <a:endParaRPr lang="nl-NL"/>
          </a:p>
        </p:txBody>
      </p:sp>
    </p:spTree>
    <p:extLst>
      <p:ext uri="{BB962C8B-B14F-4D97-AF65-F5344CB8AC3E}">
        <p14:creationId xmlns:p14="http://schemas.microsoft.com/office/powerpoint/2010/main" val="3488757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4</a:t>
            </a:fld>
            <a:endParaRPr lang="nl-NL"/>
          </a:p>
        </p:txBody>
      </p:sp>
    </p:spTree>
    <p:extLst>
      <p:ext uri="{BB962C8B-B14F-4D97-AF65-F5344CB8AC3E}">
        <p14:creationId xmlns:p14="http://schemas.microsoft.com/office/powerpoint/2010/main" val="1013479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5</a:t>
            </a:fld>
            <a:endParaRPr lang="nl-NL"/>
          </a:p>
        </p:txBody>
      </p:sp>
    </p:spTree>
    <p:extLst>
      <p:ext uri="{BB962C8B-B14F-4D97-AF65-F5344CB8AC3E}">
        <p14:creationId xmlns:p14="http://schemas.microsoft.com/office/powerpoint/2010/main" val="2515968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6</a:t>
            </a:fld>
            <a:endParaRPr lang="nl-NL"/>
          </a:p>
        </p:txBody>
      </p:sp>
    </p:spTree>
    <p:extLst>
      <p:ext uri="{BB962C8B-B14F-4D97-AF65-F5344CB8AC3E}">
        <p14:creationId xmlns:p14="http://schemas.microsoft.com/office/powerpoint/2010/main" val="2465411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7</a:t>
            </a:fld>
            <a:endParaRPr lang="nl-NL"/>
          </a:p>
        </p:txBody>
      </p:sp>
    </p:spTree>
    <p:extLst>
      <p:ext uri="{BB962C8B-B14F-4D97-AF65-F5344CB8AC3E}">
        <p14:creationId xmlns:p14="http://schemas.microsoft.com/office/powerpoint/2010/main" val="1019385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8</a:t>
            </a:fld>
            <a:endParaRPr lang="nl-NL"/>
          </a:p>
        </p:txBody>
      </p:sp>
    </p:spTree>
    <p:extLst>
      <p:ext uri="{BB962C8B-B14F-4D97-AF65-F5344CB8AC3E}">
        <p14:creationId xmlns:p14="http://schemas.microsoft.com/office/powerpoint/2010/main" val="3168194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9</a:t>
            </a:fld>
            <a:endParaRPr lang="nl-NL"/>
          </a:p>
        </p:txBody>
      </p:sp>
    </p:spTree>
    <p:extLst>
      <p:ext uri="{BB962C8B-B14F-4D97-AF65-F5344CB8AC3E}">
        <p14:creationId xmlns:p14="http://schemas.microsoft.com/office/powerpoint/2010/main" val="462250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11</a:t>
            </a:fld>
            <a:endParaRPr lang="nl-NL"/>
          </a:p>
        </p:txBody>
      </p:sp>
    </p:spTree>
    <p:extLst>
      <p:ext uri="{BB962C8B-B14F-4D97-AF65-F5344CB8AC3E}">
        <p14:creationId xmlns:p14="http://schemas.microsoft.com/office/powerpoint/2010/main" val="7672957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12</a:t>
            </a:fld>
            <a:endParaRPr lang="nl-NL"/>
          </a:p>
        </p:txBody>
      </p:sp>
    </p:spTree>
    <p:extLst>
      <p:ext uri="{BB962C8B-B14F-4D97-AF65-F5344CB8AC3E}">
        <p14:creationId xmlns:p14="http://schemas.microsoft.com/office/powerpoint/2010/main" val="22624094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 / Shutterstock.com</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13</a:t>
            </a:fld>
            <a:endParaRPr lang="nl-NL"/>
          </a:p>
        </p:txBody>
      </p:sp>
    </p:spTree>
    <p:extLst>
      <p:ext uri="{BB962C8B-B14F-4D97-AF65-F5344CB8AC3E}">
        <p14:creationId xmlns:p14="http://schemas.microsoft.com/office/powerpoint/2010/main" val="3478480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 / Shutterstock.com</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14</a:t>
            </a:fld>
            <a:endParaRPr lang="nl-NL"/>
          </a:p>
        </p:txBody>
      </p:sp>
    </p:spTree>
    <p:extLst>
      <p:ext uri="{BB962C8B-B14F-4D97-AF65-F5344CB8AC3E}">
        <p14:creationId xmlns:p14="http://schemas.microsoft.com/office/powerpoint/2010/main" val="21860619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 / Shutterstock.com</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15</a:t>
            </a:fld>
            <a:endParaRPr lang="nl-NL"/>
          </a:p>
        </p:txBody>
      </p:sp>
    </p:spTree>
    <p:extLst>
      <p:ext uri="{BB962C8B-B14F-4D97-AF65-F5344CB8AC3E}">
        <p14:creationId xmlns:p14="http://schemas.microsoft.com/office/powerpoint/2010/main" val="9877852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 / Shutterstock.com</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16</a:t>
            </a:fld>
            <a:endParaRPr lang="nl-NL"/>
          </a:p>
        </p:txBody>
      </p:sp>
    </p:spTree>
    <p:extLst>
      <p:ext uri="{BB962C8B-B14F-4D97-AF65-F5344CB8AC3E}">
        <p14:creationId xmlns:p14="http://schemas.microsoft.com/office/powerpoint/2010/main" val="1433339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22-9-2026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2257516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22-9-2026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50719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22-9-2026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2703337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22-9-2026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02744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203DE57F-8325-458E-8D52-C029C9799A4B}" type="datetimeFigureOut">
              <a:rPr lang="nl-NL" smtClean="0"/>
              <a:pPr/>
              <a:t>22-9-2026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31603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203DE57F-8325-458E-8D52-C029C9799A4B}" type="datetimeFigureOut">
              <a:rPr lang="nl-NL" smtClean="0"/>
              <a:pPr/>
              <a:t>22-9-2026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0697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203DE57F-8325-458E-8D52-C029C9799A4B}" type="datetimeFigureOut">
              <a:rPr lang="nl-NL" smtClean="0"/>
              <a:pPr/>
              <a:t>22-9-2026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3033546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22-9-2026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1835074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22-9-2026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3724637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22-9-2026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3019183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22-9-2026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162125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3DE57F-8325-458E-8D52-C029C9799A4B}" type="datetimeFigureOut">
              <a:rPr lang="nl-NL" smtClean="0"/>
              <a:pPr/>
              <a:t>22-9-2026</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FFF233-AB27-4114-B24D-691BAAF647DA}" type="slidenum">
              <a:rPr lang="nl-NL" smtClean="0"/>
              <a:pPr/>
              <a:t>‹#›</a:t>
            </a:fld>
            <a:endParaRPr lang="nl-NL"/>
          </a:p>
        </p:txBody>
      </p:sp>
    </p:spTree>
    <p:extLst>
      <p:ext uri="{BB962C8B-B14F-4D97-AF65-F5344CB8AC3E}">
        <p14:creationId xmlns:p14="http://schemas.microsoft.com/office/powerpoint/2010/main" val="3562722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microsoft.com/office/2007/relationships/hdphoto" Target="../media/hdphoto1.wdp"/><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 Id="rId9"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5.jpe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3.jpeg"/><Relationship Id="rId5" Type="http://schemas.microsoft.com/office/2007/relationships/hdphoto" Target="../media/hdphoto3.wdp"/><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36512" y="0"/>
            <a:ext cx="9252520" cy="6858000"/>
          </a:xfrm>
        </p:spPr>
        <p:txBody>
          <a:bodyPr>
            <a:noAutofit/>
          </a:bodyPr>
          <a:lstStyle/>
          <a:p>
            <a:pPr marL="0" lvl="0" indent="0">
              <a:buNone/>
            </a:pPr>
            <a:r>
              <a:rPr lang="nl-NL" sz="1900" u="sng" err="1">
                <a:solidFill>
                  <a:prstClr val="black"/>
                </a:solidFill>
              </a:rPr>
              <a:t>Semantisatieverhaal</a:t>
            </a:r>
            <a:r>
              <a:rPr lang="nl-NL" sz="1900" u="sng">
                <a:solidFill>
                  <a:prstClr val="black"/>
                </a:solidFill>
              </a:rPr>
              <a:t> AA:</a:t>
            </a:r>
          </a:p>
          <a:p>
            <a:pPr marL="0" indent="0">
              <a:spcBef>
                <a:spcPts val="200"/>
              </a:spcBef>
              <a:spcAft>
                <a:spcPts val="200"/>
              </a:spcAft>
              <a:buNone/>
            </a:pPr>
            <a:r>
              <a:rPr lang="nl-NL" sz="2000"/>
              <a:t>Ik ga je iets héél vies vertellen. Gisteren moest ik naar de wc. En mijn sleutels zaten in mijn broekzak. Ik deed mijn broek naar beneden en toen… Plons</a:t>
            </a:r>
            <a:r>
              <a:rPr lang="nl-NL" sz="2000" b="1"/>
              <a:t>! </a:t>
            </a:r>
            <a:r>
              <a:rPr lang="nl-NL" sz="2000"/>
              <a:t>Mijn sleutels waren in de wc gevallen! O nee! Ze konden nu door de wc in </a:t>
            </a:r>
            <a:r>
              <a:rPr lang="nl-NL" sz="2000" b="1" u="sng"/>
              <a:t>het riool</a:t>
            </a:r>
            <a:r>
              <a:rPr lang="nl-NL" sz="2000"/>
              <a:t> komen. Het riool noem je </a:t>
            </a:r>
            <a:r>
              <a:rPr lang="nl-NL" sz="2000" b="1" i="1"/>
              <a:t>de buizen onder de grond waar vies water doorheen gaat</a:t>
            </a:r>
            <a:r>
              <a:rPr lang="nl-NL" sz="2000"/>
              <a:t>. En daar wilde ik ze echt niet hebben. Dus deed ik iets heel vies. Ik stak mijn hand in de wc. Ik weet het… Bah! Maar ik wilde mijn sleutels terug. Gelukkig voelde ik ze meteen. Ik pakte ze snel uit het water. Toen dacht ik: wat was er gebeurd als ik te laat was geweest? Dan waren mijn sleutels misschien </a:t>
            </a:r>
            <a:r>
              <a:rPr lang="nl-NL" sz="2000" b="1" u="sng"/>
              <a:t>via</a:t>
            </a:r>
            <a:r>
              <a:rPr lang="nl-NL" sz="2000"/>
              <a:t> de wc, </a:t>
            </a:r>
            <a:r>
              <a:rPr lang="nl-NL" sz="2000" b="1" i="1"/>
              <a:t>door</a:t>
            </a:r>
            <a:r>
              <a:rPr lang="nl-NL" sz="2000"/>
              <a:t> de wc, in het riool terechtgekomen en door het riool verder gegaan. Misschien waren ze wel bij een rat </a:t>
            </a:r>
            <a:r>
              <a:rPr lang="nl-NL" sz="2000" b="1" u="sng"/>
              <a:t>terechtgekomen</a:t>
            </a:r>
            <a:r>
              <a:rPr lang="nl-NL" sz="2000"/>
              <a:t>. Terechtkomen betekent </a:t>
            </a:r>
            <a:r>
              <a:rPr lang="nl-NL" sz="2000" b="1" i="1"/>
              <a:t>op een plaats komen</a:t>
            </a:r>
            <a:r>
              <a:rPr lang="nl-NL" sz="2000"/>
              <a:t>. Ja, </a:t>
            </a:r>
            <a:r>
              <a:rPr lang="nl-NL" sz="2000" b="1" u="sng"/>
              <a:t>zelfs</a:t>
            </a:r>
            <a:r>
              <a:rPr lang="nl-NL" sz="2000"/>
              <a:t> dat zou kunnen. Dat zou </a:t>
            </a:r>
            <a:r>
              <a:rPr lang="nl-NL" sz="2000" b="1" i="1"/>
              <a:t>ook nog</a:t>
            </a:r>
            <a:r>
              <a:rPr lang="nl-NL" sz="2000"/>
              <a:t> kunnen. Zelfs betekent ook nog. Dan liep er nu misschien ergens in </a:t>
            </a:r>
            <a:r>
              <a:rPr lang="nl-NL" sz="2000" b="1" u="sng"/>
              <a:t>de natuur,</a:t>
            </a:r>
            <a:r>
              <a:rPr lang="nl-NL" sz="2000" b="1" i="1"/>
              <a:t> de wereld van planten en dieren, </a:t>
            </a:r>
            <a:r>
              <a:rPr lang="nl-NL" sz="2000"/>
              <a:t>een rat rond met mijn sleutels om zijn nek. Ik moest er hard om lachen. Mijn sleutels waren gelukkig weer terug. Ik heb ze goed schoongemaakt. En mijn handen ook! Daarna kon ik de sleutels weer gebruiken. Ik ben ook blij dat de sleutelhanger er nog aan zit. Die sleutelhanger is </a:t>
            </a:r>
            <a:r>
              <a:rPr lang="nl-NL" sz="2000" b="1" u="sng"/>
              <a:t>een</a:t>
            </a:r>
            <a:r>
              <a:rPr lang="nl-NL" sz="2000" u="sng"/>
              <a:t> </a:t>
            </a:r>
            <a:r>
              <a:rPr lang="nl-NL" sz="2000" b="1" u="sng"/>
              <a:t>onderdeel</a:t>
            </a:r>
            <a:r>
              <a:rPr lang="nl-NL" sz="2000"/>
              <a:t> van mijn sleutelbos. Een onderdeel is </a:t>
            </a:r>
            <a:r>
              <a:rPr lang="nl-NL" sz="2000" b="1" i="1"/>
              <a:t>het stukje van iets, het deel. </a:t>
            </a:r>
            <a:r>
              <a:rPr lang="nl-NL" sz="2000"/>
              <a:t>Net als een sleutel een onderdeel is, en de ring waar alle sleutels aan zitten. Dat is ook een onderdeel. Die sleutelhanger </a:t>
            </a:r>
            <a:r>
              <a:rPr lang="nl-NL" sz="2000" b="1" u="sng"/>
              <a:t>slijt</a:t>
            </a:r>
            <a:r>
              <a:rPr lang="nl-NL" sz="2000"/>
              <a:t> wel. Hij </a:t>
            </a:r>
            <a:r>
              <a:rPr lang="nl-NL" sz="2000" b="1" i="1"/>
              <a:t>gaat langzaam kapot doordat je het vaak gebruikt. </a:t>
            </a:r>
            <a:r>
              <a:rPr lang="nl-NL" sz="2000"/>
              <a:t>Maar ja...</a:t>
            </a:r>
            <a:br>
              <a:rPr lang="nl-NL" sz="2000"/>
            </a:br>
            <a:r>
              <a:rPr lang="nl-NL" sz="2000"/>
              <a:t>De volgende keer doe ik mijn broekzak dicht voordat ik naar de wc ga!</a:t>
            </a:r>
          </a:p>
          <a:p>
            <a:pPr marL="0" lvl="0" indent="0">
              <a:spcBef>
                <a:spcPts val="200"/>
              </a:spcBef>
              <a:spcAft>
                <a:spcPts val="200"/>
              </a:spcAft>
              <a:buNone/>
            </a:pPr>
            <a:endParaRPr lang="nl-NL" sz="2000">
              <a:effectLst/>
              <a:ea typeface="Times New Roman" panose="02020603050405020304" pitchFamily="18" charset="0"/>
              <a:cs typeface="Arial" panose="020B0604020202020204" pitchFamily="34" charset="0"/>
            </a:endParaRPr>
          </a:p>
          <a:p>
            <a:pPr marL="0" lvl="0" indent="0">
              <a:spcBef>
                <a:spcPts val="200"/>
              </a:spcBef>
              <a:spcAft>
                <a:spcPts val="200"/>
              </a:spcAft>
              <a:buNone/>
            </a:pPr>
            <a:endParaRPr lang="nl-NL" sz="2400">
              <a:ea typeface="Times New Roman" panose="02020603050405020304" pitchFamily="18" charset="0"/>
              <a:cs typeface="Arial" panose="020B0604020202020204" pitchFamily="34" charset="0"/>
            </a:endParaRPr>
          </a:p>
          <a:p>
            <a:pPr marL="0" lvl="0" indent="0">
              <a:spcBef>
                <a:spcPts val="200"/>
              </a:spcBef>
              <a:spcAft>
                <a:spcPts val="200"/>
              </a:spcAft>
              <a:buNone/>
            </a:pPr>
            <a:endParaRPr lang="nl-NL" sz="2000">
              <a:ea typeface="Times New Roman" panose="02020603050405020304" pitchFamily="18" charset="0"/>
              <a:cs typeface="Arial" panose="020B0604020202020204" pitchFamily="34" charset="0"/>
            </a:endParaRPr>
          </a:p>
        </p:txBody>
      </p:sp>
      <p:sp>
        <p:nvSpPr>
          <p:cNvPr id="4" name="Tekstvak 1"/>
          <p:cNvSpPr txBox="1"/>
          <p:nvPr/>
        </p:nvSpPr>
        <p:spPr>
          <a:xfrm>
            <a:off x="8680412" y="27856"/>
            <a:ext cx="463588" cy="369332"/>
          </a:xfrm>
          <a:prstGeom prst="rect">
            <a:avLst/>
          </a:prstGeom>
          <a:noFill/>
          <a:ln w="22225">
            <a:solidFill>
              <a:schemeClr val="tx1"/>
            </a:solidFill>
          </a:ln>
        </p:spPr>
        <p:txBody>
          <a:bodyPr wrap="non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b="1"/>
              <a:t>AA</a:t>
            </a:r>
          </a:p>
        </p:txBody>
      </p:sp>
    </p:spTree>
    <p:extLst>
      <p:ext uri="{BB962C8B-B14F-4D97-AF65-F5344CB8AC3E}">
        <p14:creationId xmlns:p14="http://schemas.microsoft.com/office/powerpoint/2010/main" val="2189114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1187624" y="5013176"/>
            <a:ext cx="7016824" cy="1296144"/>
          </a:xfrm>
        </p:spPr>
        <p:txBody>
          <a:bodyPr>
            <a:normAutofit/>
          </a:bodyPr>
          <a:lstStyle/>
          <a:p>
            <a:r>
              <a:rPr lang="nl-NL">
                <a:solidFill>
                  <a:srgbClr val="C00000"/>
                </a:solidFill>
                <a:latin typeface="Century Gothic" panose="020B0502020202020204" pitchFamily="34" charset="0"/>
              </a:rPr>
              <a:t>Week 39 -  22 september 2026</a:t>
            </a:r>
          </a:p>
          <a:p>
            <a:r>
              <a:rPr lang="nl-NL">
                <a:solidFill>
                  <a:srgbClr val="C00000"/>
                </a:solidFill>
                <a:latin typeface="Century Gothic" panose="020B0502020202020204" pitchFamily="34" charset="0"/>
              </a:rPr>
              <a:t>Niveau AA</a:t>
            </a:r>
          </a:p>
        </p:txBody>
      </p:sp>
      <p:sp>
        <p:nvSpPr>
          <p:cNvPr id="4" name="Ondertitel 2"/>
          <p:cNvSpPr txBox="1">
            <a:spLocks/>
          </p:cNvSpPr>
          <p:nvPr/>
        </p:nvSpPr>
        <p:spPr>
          <a:xfrm>
            <a:off x="0" y="0"/>
            <a:ext cx="2555776" cy="1196752"/>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nl-NL" sz="1100" i="1" err="1">
                <a:solidFill>
                  <a:srgbClr val="00B050"/>
                </a:solidFill>
                <a:latin typeface="Century Gothic" panose="020B0502020202020204" pitchFamily="34" charset="0"/>
              </a:rPr>
              <a:t>Gerarda</a:t>
            </a:r>
            <a:r>
              <a:rPr lang="nl-NL" sz="1100" i="1">
                <a:solidFill>
                  <a:srgbClr val="00B050"/>
                </a:solidFill>
                <a:latin typeface="Century Gothic" panose="020B0502020202020204" pitchFamily="34" charset="0"/>
              </a:rPr>
              <a:t> Das</a:t>
            </a:r>
          </a:p>
          <a:p>
            <a:pPr algn="l"/>
            <a:r>
              <a:rPr lang="nl-NL" sz="1100" i="1">
                <a:solidFill>
                  <a:srgbClr val="00B050"/>
                </a:solidFill>
                <a:latin typeface="Century Gothic" panose="020B0502020202020204" pitchFamily="34" charset="0"/>
              </a:rPr>
              <a:t>Antoinette Duijf</a:t>
            </a:r>
          </a:p>
          <a:p>
            <a:pPr algn="l"/>
            <a:r>
              <a:rPr lang="nl-NL" sz="1100" i="1">
                <a:solidFill>
                  <a:srgbClr val="00B050"/>
                </a:solidFill>
                <a:latin typeface="Century Gothic" panose="020B0502020202020204" pitchFamily="34" charset="0"/>
              </a:rPr>
              <a:t>Marjan ter Harmsel</a:t>
            </a:r>
          </a:p>
          <a:p>
            <a:pPr algn="l"/>
            <a:r>
              <a:rPr lang="en-US" sz="1100" i="1">
                <a:solidFill>
                  <a:srgbClr val="00B050"/>
                </a:solidFill>
                <a:latin typeface="Century Gothic" panose="020B0502020202020204" pitchFamily="34" charset="0"/>
              </a:rPr>
              <a:t>Mandy Routledge</a:t>
            </a:r>
            <a:endParaRPr lang="nl-NL" sz="1100" i="1">
              <a:solidFill>
                <a:srgbClr val="00B050"/>
              </a:solidFill>
              <a:latin typeface="Century Gothic" panose="020B0502020202020204" pitchFamily="34" charset="0"/>
            </a:endParaRPr>
          </a:p>
        </p:txBody>
      </p:sp>
      <p:pic>
        <p:nvPicPr>
          <p:cNvPr id="1026" name="Picture 2" descr="http://www.ikenkentalis.nl/public/images/logo-225.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758608" y="1"/>
            <a:ext cx="1385391" cy="692696"/>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5616" y="1079511"/>
            <a:ext cx="7164288" cy="3671821"/>
          </a:xfrm>
          <a:prstGeom prst="rect">
            <a:avLst/>
          </a:prstGeom>
        </p:spPr>
      </p:pic>
    </p:spTree>
    <p:extLst>
      <p:ext uri="{BB962C8B-B14F-4D97-AF65-F5344CB8AC3E}">
        <p14:creationId xmlns:p14="http://schemas.microsoft.com/office/powerpoint/2010/main" val="323006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het riool</a:t>
            </a:r>
          </a:p>
        </p:txBody>
      </p:sp>
      <p:pic>
        <p:nvPicPr>
          <p:cNvPr id="3" name="Afbeelding 2">
            <a:extLst>
              <a:ext uri="{FF2B5EF4-FFF2-40B4-BE49-F238E27FC236}">
                <a16:creationId xmlns:a16="http://schemas.microsoft.com/office/drawing/2014/main" id="{CE39C33F-C6A8-2810-4673-10596A40380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907704" y="1244896"/>
            <a:ext cx="4968552" cy="5242989"/>
          </a:xfrm>
          <a:prstGeom prst="rect">
            <a:avLst/>
          </a:prstGeom>
        </p:spPr>
      </p:pic>
    </p:spTree>
    <p:extLst>
      <p:ext uri="{BB962C8B-B14F-4D97-AF65-F5344CB8AC3E}">
        <p14:creationId xmlns:p14="http://schemas.microsoft.com/office/powerpoint/2010/main" val="3852907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via</a:t>
            </a:r>
          </a:p>
        </p:txBody>
      </p:sp>
      <p:pic>
        <p:nvPicPr>
          <p:cNvPr id="3" name="Afbeelding 2">
            <a:extLst>
              <a:ext uri="{FF2B5EF4-FFF2-40B4-BE49-F238E27FC236}">
                <a16:creationId xmlns:a16="http://schemas.microsoft.com/office/drawing/2014/main" id="{D1D1C605-8490-2C37-1B2A-30E31B8A632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899592" y="1484784"/>
            <a:ext cx="7128792" cy="4787077"/>
          </a:xfrm>
          <a:prstGeom prst="rect">
            <a:avLst/>
          </a:prstGeom>
        </p:spPr>
      </p:pic>
    </p:spTree>
    <p:extLst>
      <p:ext uri="{BB962C8B-B14F-4D97-AF65-F5344CB8AC3E}">
        <p14:creationId xmlns:p14="http://schemas.microsoft.com/office/powerpoint/2010/main" val="4207872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terechtkomen</a:t>
            </a:r>
          </a:p>
        </p:txBody>
      </p:sp>
      <p:pic>
        <p:nvPicPr>
          <p:cNvPr id="3" name="Afbeelding 2">
            <a:extLst>
              <a:ext uri="{FF2B5EF4-FFF2-40B4-BE49-F238E27FC236}">
                <a16:creationId xmlns:a16="http://schemas.microsoft.com/office/drawing/2014/main" id="{768AD3E4-7BE2-C4C7-D99E-F8B70DE3B1A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961456" y="1261724"/>
            <a:ext cx="5184576" cy="5616624"/>
          </a:xfrm>
          <a:prstGeom prst="rect">
            <a:avLst/>
          </a:prstGeom>
        </p:spPr>
      </p:pic>
    </p:spTree>
    <p:extLst>
      <p:ext uri="{BB962C8B-B14F-4D97-AF65-F5344CB8AC3E}">
        <p14:creationId xmlns:p14="http://schemas.microsoft.com/office/powerpoint/2010/main" val="2452007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zelfs</a:t>
            </a:r>
          </a:p>
        </p:txBody>
      </p:sp>
      <p:pic>
        <p:nvPicPr>
          <p:cNvPr id="3" name="Afbeelding 2">
            <a:extLst>
              <a:ext uri="{FF2B5EF4-FFF2-40B4-BE49-F238E27FC236}">
                <a16:creationId xmlns:a16="http://schemas.microsoft.com/office/drawing/2014/main" id="{BCDE98D3-D94B-F053-75C5-C410F9C615E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961456" y="1261724"/>
            <a:ext cx="5184576" cy="5616624"/>
          </a:xfrm>
          <a:prstGeom prst="rect">
            <a:avLst/>
          </a:prstGeom>
        </p:spPr>
      </p:pic>
    </p:spTree>
    <p:extLst>
      <p:ext uri="{BB962C8B-B14F-4D97-AF65-F5344CB8AC3E}">
        <p14:creationId xmlns:p14="http://schemas.microsoft.com/office/powerpoint/2010/main" val="2709048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de natuur</a:t>
            </a:r>
          </a:p>
        </p:txBody>
      </p:sp>
      <p:pic>
        <p:nvPicPr>
          <p:cNvPr id="3" name="Afbeelding 2">
            <a:extLst>
              <a:ext uri="{FF2B5EF4-FFF2-40B4-BE49-F238E27FC236}">
                <a16:creationId xmlns:a16="http://schemas.microsoft.com/office/drawing/2014/main" id="{4613F497-1DA6-DE36-17BA-0D59CC5C755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979712" y="1190851"/>
            <a:ext cx="5184576" cy="5635408"/>
          </a:xfrm>
          <a:prstGeom prst="rect">
            <a:avLst/>
          </a:prstGeom>
        </p:spPr>
      </p:pic>
    </p:spTree>
    <p:extLst>
      <p:ext uri="{BB962C8B-B14F-4D97-AF65-F5344CB8AC3E}">
        <p14:creationId xmlns:p14="http://schemas.microsoft.com/office/powerpoint/2010/main" val="4074911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het onderdeel</a:t>
            </a:r>
          </a:p>
        </p:txBody>
      </p:sp>
      <p:pic>
        <p:nvPicPr>
          <p:cNvPr id="8" name="Afbeelding 7">
            <a:extLst>
              <a:ext uri="{FF2B5EF4-FFF2-40B4-BE49-F238E27FC236}">
                <a16:creationId xmlns:a16="http://schemas.microsoft.com/office/drawing/2014/main" id="{05CB3664-060A-14E5-EF47-1DB6ECDE237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2843808" y="1340768"/>
            <a:ext cx="3168352" cy="5227777"/>
          </a:xfrm>
          <a:prstGeom prst="rect">
            <a:avLst/>
          </a:prstGeom>
        </p:spPr>
      </p:pic>
    </p:spTree>
    <p:extLst>
      <p:ext uri="{BB962C8B-B14F-4D97-AF65-F5344CB8AC3E}">
        <p14:creationId xmlns:p14="http://schemas.microsoft.com/office/powerpoint/2010/main" val="4210467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slijten</a:t>
            </a:r>
          </a:p>
        </p:txBody>
      </p:sp>
      <p:pic>
        <p:nvPicPr>
          <p:cNvPr id="3" name="Afbeelding 2">
            <a:extLst>
              <a:ext uri="{FF2B5EF4-FFF2-40B4-BE49-F238E27FC236}">
                <a16:creationId xmlns:a16="http://schemas.microsoft.com/office/drawing/2014/main" id="{D4FBD4A7-54E2-D022-1811-BB62E93649A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3491880" y="409351"/>
            <a:ext cx="3384376" cy="6039298"/>
          </a:xfrm>
          <a:prstGeom prst="rect">
            <a:avLst/>
          </a:prstGeom>
        </p:spPr>
      </p:pic>
    </p:spTree>
    <p:extLst>
      <p:ext uri="{BB962C8B-B14F-4D97-AF65-F5344CB8AC3E}">
        <p14:creationId xmlns:p14="http://schemas.microsoft.com/office/powerpoint/2010/main" val="164643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Op de woordmuur:</a:t>
            </a:r>
          </a:p>
        </p:txBody>
      </p:sp>
    </p:spTree>
    <p:extLst>
      <p:ext uri="{BB962C8B-B14F-4D97-AF65-F5344CB8AC3E}">
        <p14:creationId xmlns:p14="http://schemas.microsoft.com/office/powerpoint/2010/main" val="16716490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90EAC-74A8-C04F-101D-A5EC202126CB}"/>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3C064F3C-28E8-DF11-1A5B-DE6B36265C44}"/>
              </a:ext>
            </a:extLst>
          </p:cNvPr>
          <p:cNvPicPr/>
          <p:nvPr/>
        </p:nvPicPr>
        <p:blipFill>
          <a:blip r:embed="rId3"/>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8A945B97-286D-EE5A-BF2E-8442639E4B4D}"/>
              </a:ext>
            </a:extLst>
          </p:cNvPr>
          <p:cNvSpPr txBox="1"/>
          <p:nvPr/>
        </p:nvSpPr>
        <p:spPr>
          <a:xfrm>
            <a:off x="415708" y="4569248"/>
            <a:ext cx="2601905"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B2B98785-71DA-8B8E-E640-AC36481E7786}"/>
              </a:ext>
            </a:extLst>
          </p:cNvPr>
          <p:cNvSpPr txBox="1">
            <a:spLocks noChangeArrowheads="1"/>
          </p:cNvSpPr>
          <p:nvPr/>
        </p:nvSpPr>
        <p:spPr bwMode="auto">
          <a:xfrm>
            <a:off x="497271" y="4578005"/>
            <a:ext cx="2489909"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heel</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C738DF18-B15E-D7E9-3DBF-44C9F038B156}"/>
              </a:ext>
            </a:extLst>
          </p:cNvPr>
          <p:cNvSpPr txBox="1"/>
          <p:nvPr/>
        </p:nvSpPr>
        <p:spPr>
          <a:xfrm>
            <a:off x="3275859" y="4071691"/>
            <a:ext cx="2698746"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D1157A3F-9F6F-59BF-11F0-F37FDB7D7670}"/>
              </a:ext>
            </a:extLst>
          </p:cNvPr>
          <p:cNvSpPr txBox="1">
            <a:spLocks noChangeArrowheads="1"/>
          </p:cNvSpPr>
          <p:nvPr/>
        </p:nvSpPr>
        <p:spPr bwMode="auto">
          <a:xfrm>
            <a:off x="3385631" y="4060612"/>
            <a:ext cx="2462759"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slijten</a:t>
            </a:r>
          </a:p>
        </p:txBody>
      </p:sp>
      <p:sp>
        <p:nvSpPr>
          <p:cNvPr id="14" name="Text Box 14">
            <a:extLst>
              <a:ext uri="{FF2B5EF4-FFF2-40B4-BE49-F238E27FC236}">
                <a16:creationId xmlns:a16="http://schemas.microsoft.com/office/drawing/2014/main" id="{DA0D7467-3EA9-241C-7893-2777A1DC9006}"/>
              </a:ext>
            </a:extLst>
          </p:cNvPr>
          <p:cNvSpPr txBox="1"/>
          <p:nvPr/>
        </p:nvSpPr>
        <p:spPr>
          <a:xfrm>
            <a:off x="6209074" y="3543816"/>
            <a:ext cx="2611399"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C677D084-3595-72B4-B7B7-3159FBCEF09D}"/>
              </a:ext>
            </a:extLst>
          </p:cNvPr>
          <p:cNvSpPr txBox="1">
            <a:spLocks noChangeArrowheads="1"/>
          </p:cNvSpPr>
          <p:nvPr/>
        </p:nvSpPr>
        <p:spPr bwMode="auto">
          <a:xfrm>
            <a:off x="6209076" y="3543817"/>
            <a:ext cx="2611398"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kapot</a:t>
            </a:r>
          </a:p>
        </p:txBody>
      </p:sp>
      <p:sp>
        <p:nvSpPr>
          <p:cNvPr id="16" name="Text Box 14">
            <a:extLst>
              <a:ext uri="{FF2B5EF4-FFF2-40B4-BE49-F238E27FC236}">
                <a16:creationId xmlns:a16="http://schemas.microsoft.com/office/drawing/2014/main" id="{716A1C21-6C09-C1F9-2B54-1FFA785E6B0C}"/>
              </a:ext>
            </a:extLst>
          </p:cNvPr>
          <p:cNvSpPr txBox="1"/>
          <p:nvPr/>
        </p:nvSpPr>
        <p:spPr>
          <a:xfrm>
            <a:off x="3318776" y="4968038"/>
            <a:ext cx="4493581" cy="869092"/>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7" name="Tekstvak 2">
            <a:extLst>
              <a:ext uri="{FF2B5EF4-FFF2-40B4-BE49-F238E27FC236}">
                <a16:creationId xmlns:a16="http://schemas.microsoft.com/office/drawing/2014/main" id="{A3B77023-FA71-E8DF-6D0C-AFDC7FB6135F}"/>
              </a:ext>
            </a:extLst>
          </p:cNvPr>
          <p:cNvSpPr txBox="1">
            <a:spLocks noChangeArrowheads="1"/>
          </p:cNvSpPr>
          <p:nvPr/>
        </p:nvSpPr>
        <p:spPr bwMode="auto">
          <a:xfrm>
            <a:off x="3278453" y="4982554"/>
            <a:ext cx="4533905" cy="473433"/>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400">
                <a:effectLst/>
                <a:latin typeface="Century Gothic" panose="020B0502020202020204" pitchFamily="34" charset="0"/>
                <a:ea typeface="Calibri"/>
                <a:cs typeface="Times New Roman"/>
              </a:rPr>
              <a:t>= langzaam kapotgaan doordat je het vaak gebruikt</a:t>
            </a:r>
            <a:endParaRPr lang="nl-NL" sz="1050">
              <a:effectLst/>
              <a:latin typeface="Century Gothic" panose="020B0502020202020204" pitchFamily="34" charset="0"/>
              <a:ea typeface="Calibri"/>
              <a:cs typeface="Times New Roman"/>
            </a:endParaRPr>
          </a:p>
        </p:txBody>
      </p:sp>
      <p:grpSp>
        <p:nvGrpSpPr>
          <p:cNvPr id="20" name="Groep 19">
            <a:extLst>
              <a:ext uri="{FF2B5EF4-FFF2-40B4-BE49-F238E27FC236}">
                <a16:creationId xmlns:a16="http://schemas.microsoft.com/office/drawing/2014/main" id="{71A49DD9-493C-700E-54BB-94AC376C6CF9}"/>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407F01E6-91DD-9B4A-F33B-772793624159}"/>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C55B0B94-4256-55F8-328A-6FBD4352F8A0}"/>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CB6C2E69-02D8-ACDC-DAD2-9ACF2877E358}"/>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E2B66F4D-CBD3-DCFF-A29A-C0619A9634B9}"/>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4B4D9EA0-E431-F08D-F99A-48348CC7224D}"/>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1" name="Rechte verbindingslijn 20">
            <a:extLst>
              <a:ext uri="{FF2B5EF4-FFF2-40B4-BE49-F238E27FC236}">
                <a16:creationId xmlns:a16="http://schemas.microsoft.com/office/drawing/2014/main" id="{794E3492-4170-51C2-940A-D69B34FBAE7E}"/>
              </a:ext>
            </a:extLst>
          </p:cNvPr>
          <p:cNvCxnSpPr>
            <a:cxnSpLocks/>
          </p:cNvCxnSpPr>
          <p:nvPr/>
        </p:nvCxnSpPr>
        <p:spPr>
          <a:xfrm>
            <a:off x="251520" y="5373216"/>
            <a:ext cx="2952328"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2" name="Rechte verbindingslijn 21">
            <a:extLst>
              <a:ext uri="{FF2B5EF4-FFF2-40B4-BE49-F238E27FC236}">
                <a16:creationId xmlns:a16="http://schemas.microsoft.com/office/drawing/2014/main" id="{CB9D27B6-ED9B-FB5C-47B9-9676D146C471}"/>
              </a:ext>
            </a:extLst>
          </p:cNvPr>
          <p:cNvCxnSpPr>
            <a:cxnSpLocks/>
          </p:cNvCxnSpPr>
          <p:nvPr/>
        </p:nvCxnSpPr>
        <p:spPr>
          <a:xfrm>
            <a:off x="3203848" y="4869160"/>
            <a:ext cx="2897231"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3" name="Rechte verbindingslijn 22">
            <a:extLst>
              <a:ext uri="{FF2B5EF4-FFF2-40B4-BE49-F238E27FC236}">
                <a16:creationId xmlns:a16="http://schemas.microsoft.com/office/drawing/2014/main" id="{C0F23EBA-9C80-38EB-F385-7D542EB3BDF9}"/>
              </a:ext>
            </a:extLst>
          </p:cNvPr>
          <p:cNvCxnSpPr>
            <a:cxnSpLocks/>
          </p:cNvCxnSpPr>
          <p:nvPr/>
        </p:nvCxnSpPr>
        <p:spPr>
          <a:xfrm>
            <a:off x="6101079" y="4365104"/>
            <a:ext cx="2827405"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9BFB84CC-7DBD-1D3D-0924-2E8318BFBAC8}"/>
              </a:ext>
            </a:extLst>
          </p:cNvPr>
          <p:cNvCxnSpPr>
            <a:cxnSpLocks/>
          </p:cNvCxnSpPr>
          <p:nvPr/>
        </p:nvCxnSpPr>
        <p:spPr>
          <a:xfrm>
            <a:off x="3203848" y="4869160"/>
            <a:ext cx="0" cy="50405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31" name="Rechte verbindingslijn 30">
            <a:extLst>
              <a:ext uri="{FF2B5EF4-FFF2-40B4-BE49-F238E27FC236}">
                <a16:creationId xmlns:a16="http://schemas.microsoft.com/office/drawing/2014/main" id="{0AF25E1A-8045-B70B-96B5-FC220D7467CA}"/>
              </a:ext>
            </a:extLst>
          </p:cNvPr>
          <p:cNvCxnSpPr>
            <a:cxnSpLocks/>
          </p:cNvCxnSpPr>
          <p:nvPr/>
        </p:nvCxnSpPr>
        <p:spPr>
          <a:xfrm>
            <a:off x="6084168" y="4365104"/>
            <a:ext cx="0" cy="50405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0123DB57-C1EA-C018-3E3B-A10B5177A930}"/>
              </a:ext>
            </a:extLst>
          </p:cNvPr>
          <p:cNvSpPr txBox="1"/>
          <p:nvPr/>
        </p:nvSpPr>
        <p:spPr>
          <a:xfrm>
            <a:off x="591201" y="487538"/>
            <a:ext cx="7653206" cy="622587"/>
          </a:xfrm>
          <a:prstGeom prst="rect">
            <a:avLst/>
          </a:prstGeom>
          <a:noFill/>
          <a:ln w="28575">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nl-NL" sz="2400" i="1">
                <a:solidFill>
                  <a:srgbClr val="387038"/>
                </a:solidFill>
                <a:latin typeface="Century Gothic" panose="020B0502020202020204" pitchFamily="34" charset="0"/>
                <a:ea typeface="Calibri"/>
                <a:cs typeface="Times New Roman"/>
              </a:rPr>
              <a:t>De sleutelhanger </a:t>
            </a:r>
            <a:r>
              <a:rPr lang="nl-NL" sz="2400" i="1" u="sng">
                <a:solidFill>
                  <a:srgbClr val="387038"/>
                </a:solidFill>
                <a:latin typeface="Century Gothic" panose="020B0502020202020204" pitchFamily="34" charset="0"/>
                <a:ea typeface="Calibri"/>
                <a:cs typeface="Times New Roman"/>
              </a:rPr>
              <a:t>slijt</a:t>
            </a:r>
            <a:r>
              <a:rPr lang="nl-NL" sz="2400" i="1">
                <a:solidFill>
                  <a:srgbClr val="387038"/>
                </a:solidFill>
                <a:latin typeface="Century Gothic" panose="020B0502020202020204" pitchFamily="34" charset="0"/>
                <a:ea typeface="Calibri"/>
                <a:cs typeface="Times New Roman"/>
              </a:rPr>
              <a:t>. Hij was eerst veel mooier.</a:t>
            </a:r>
            <a:endParaRPr lang="nl-NL" sz="2400">
              <a:effectLst/>
              <a:ea typeface="Calibri"/>
              <a:cs typeface="Times New Roman"/>
            </a:endParaRPr>
          </a:p>
        </p:txBody>
      </p:sp>
      <p:pic>
        <p:nvPicPr>
          <p:cNvPr id="11" name="Afbeelding 10">
            <a:extLst>
              <a:ext uri="{FF2B5EF4-FFF2-40B4-BE49-F238E27FC236}">
                <a16:creationId xmlns:a16="http://schemas.microsoft.com/office/drawing/2014/main" id="{A00C0CA4-0601-584E-B9E2-3E4CFD1A12D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3733211" y="1900258"/>
            <a:ext cx="1832355" cy="2040348"/>
          </a:xfrm>
          <a:prstGeom prst="rect">
            <a:avLst/>
          </a:prstGeom>
        </p:spPr>
      </p:pic>
      <p:pic>
        <p:nvPicPr>
          <p:cNvPr id="25" name="Afbeelding 24">
            <a:extLst>
              <a:ext uri="{FF2B5EF4-FFF2-40B4-BE49-F238E27FC236}">
                <a16:creationId xmlns:a16="http://schemas.microsoft.com/office/drawing/2014/main" id="{30CA914F-475E-F52A-2533-88AEE20BFB7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790094" y="1606315"/>
            <a:ext cx="1743330" cy="2843042"/>
          </a:xfrm>
          <a:prstGeom prst="rect">
            <a:avLst/>
          </a:prstGeom>
        </p:spPr>
      </p:pic>
      <p:pic>
        <p:nvPicPr>
          <p:cNvPr id="30" name="Afbeelding 29">
            <a:extLst>
              <a:ext uri="{FF2B5EF4-FFF2-40B4-BE49-F238E27FC236}">
                <a16:creationId xmlns:a16="http://schemas.microsoft.com/office/drawing/2014/main" id="{803CF326-78FC-22C2-9E16-C0C50B50FF3B}"/>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backgroundMark x1="39665" y1="14602" x2="39665" y2="14602"/>
                        <a14:backgroundMark x1="39665" y1="14602" x2="39665" y2="14602"/>
                        <a14:backgroundMark x1="34637" y1="15044" x2="34637" y2="15044"/>
                        <a14:backgroundMark x1="34637" y1="15044" x2="34637" y2="15044"/>
                      </a14:backgroundRemoval>
                    </a14:imgEffect>
                  </a14:imgLayer>
                </a14:imgProps>
              </a:ext>
            </a:extLst>
          </a:blip>
          <a:stretch>
            <a:fillRect/>
          </a:stretch>
        </p:blipFill>
        <p:spPr>
          <a:xfrm rot="689444">
            <a:off x="6891219" y="1379264"/>
            <a:ext cx="1704975" cy="2152650"/>
          </a:xfrm>
          <a:prstGeom prst="rect">
            <a:avLst/>
          </a:prstGeom>
        </p:spPr>
      </p:pic>
      <p:pic>
        <p:nvPicPr>
          <p:cNvPr id="33" name="Afbeelding 32">
            <a:extLst>
              <a:ext uri="{FF2B5EF4-FFF2-40B4-BE49-F238E27FC236}">
                <a16:creationId xmlns:a16="http://schemas.microsoft.com/office/drawing/2014/main" id="{23C263C6-FEEC-CE7F-C1B7-E8FFFC571DB1}"/>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Lst>
          </a:blip>
          <a:stretch>
            <a:fillRect/>
          </a:stretch>
        </p:blipFill>
        <p:spPr>
          <a:xfrm rot="20904943">
            <a:off x="6341356" y="1524851"/>
            <a:ext cx="1543050" cy="2105025"/>
          </a:xfrm>
          <a:prstGeom prst="rect">
            <a:avLst/>
          </a:prstGeom>
        </p:spPr>
      </p:pic>
    </p:spTree>
    <p:extLst>
      <p:ext uri="{BB962C8B-B14F-4D97-AF65-F5344CB8AC3E}">
        <p14:creationId xmlns:p14="http://schemas.microsoft.com/office/powerpoint/2010/main" val="2993535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FBDE8-187F-02C0-9785-9B7BC0EB1D10}"/>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DB5333A1-CC9C-C85A-4752-8C1343BA8726}"/>
              </a:ext>
            </a:extLst>
          </p:cNvPr>
          <p:cNvPicPr/>
          <p:nvPr/>
        </p:nvPicPr>
        <p:blipFill>
          <a:blip r:embed="rId3"/>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F812A6D3-F951-41D2-F53D-56E1116D89DF}"/>
              </a:ext>
            </a:extLst>
          </p:cNvPr>
          <p:cNvSpPr txBox="1"/>
          <p:nvPr/>
        </p:nvSpPr>
        <p:spPr>
          <a:xfrm>
            <a:off x="415708" y="4569248"/>
            <a:ext cx="2601905"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5BD26C36-7C53-287E-53EA-C50E24C38CD8}"/>
              </a:ext>
            </a:extLst>
          </p:cNvPr>
          <p:cNvSpPr txBox="1">
            <a:spLocks noChangeArrowheads="1"/>
          </p:cNvSpPr>
          <p:nvPr/>
        </p:nvSpPr>
        <p:spPr bwMode="auto">
          <a:xfrm>
            <a:off x="497271" y="4578005"/>
            <a:ext cx="2489909"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starten</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6365AE61-B47E-1200-847A-E5C43AB722EF}"/>
              </a:ext>
            </a:extLst>
          </p:cNvPr>
          <p:cNvSpPr txBox="1"/>
          <p:nvPr/>
        </p:nvSpPr>
        <p:spPr>
          <a:xfrm>
            <a:off x="3275859" y="4071691"/>
            <a:ext cx="2698746"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A86669B7-D7C9-8608-D914-4FABEA1DCF34}"/>
              </a:ext>
            </a:extLst>
          </p:cNvPr>
          <p:cNvSpPr txBox="1">
            <a:spLocks noChangeArrowheads="1"/>
          </p:cNvSpPr>
          <p:nvPr/>
        </p:nvSpPr>
        <p:spPr bwMode="auto">
          <a:xfrm>
            <a:off x="3385631" y="4060612"/>
            <a:ext cx="2462759"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via</a:t>
            </a:r>
          </a:p>
        </p:txBody>
      </p:sp>
      <p:sp>
        <p:nvSpPr>
          <p:cNvPr id="14" name="Text Box 14">
            <a:extLst>
              <a:ext uri="{FF2B5EF4-FFF2-40B4-BE49-F238E27FC236}">
                <a16:creationId xmlns:a16="http://schemas.microsoft.com/office/drawing/2014/main" id="{70CBB96F-08A7-A828-BD76-6C65A7F354EF}"/>
              </a:ext>
            </a:extLst>
          </p:cNvPr>
          <p:cNvSpPr txBox="1"/>
          <p:nvPr/>
        </p:nvSpPr>
        <p:spPr>
          <a:xfrm>
            <a:off x="6179772" y="3538661"/>
            <a:ext cx="2640701" cy="689231"/>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3417BF32-FABF-338E-A3DE-96CEC586CA45}"/>
              </a:ext>
            </a:extLst>
          </p:cNvPr>
          <p:cNvSpPr txBox="1">
            <a:spLocks noChangeArrowheads="1"/>
          </p:cNvSpPr>
          <p:nvPr/>
        </p:nvSpPr>
        <p:spPr bwMode="auto">
          <a:xfrm>
            <a:off x="6053557" y="3685180"/>
            <a:ext cx="2989881"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70000"/>
              </a:lnSpc>
              <a:spcAft>
                <a:spcPts val="800"/>
              </a:spcAft>
            </a:pPr>
            <a:r>
              <a:rPr lang="nl-NL" sz="3600">
                <a:latin typeface="Century Gothic" panose="020B0502020202020204" pitchFamily="34" charset="0"/>
                <a:ea typeface="Calibri"/>
                <a:cs typeface="Times New Roman"/>
              </a:rPr>
              <a:t>belanden</a:t>
            </a:r>
          </a:p>
        </p:txBody>
      </p:sp>
      <p:sp>
        <p:nvSpPr>
          <p:cNvPr id="16" name="Text Box 14">
            <a:extLst>
              <a:ext uri="{FF2B5EF4-FFF2-40B4-BE49-F238E27FC236}">
                <a16:creationId xmlns:a16="http://schemas.microsoft.com/office/drawing/2014/main" id="{8BDD36C7-CCC4-BD32-37C6-E81237136C2E}"/>
              </a:ext>
            </a:extLst>
          </p:cNvPr>
          <p:cNvSpPr txBox="1"/>
          <p:nvPr/>
        </p:nvSpPr>
        <p:spPr>
          <a:xfrm>
            <a:off x="3384958" y="5003995"/>
            <a:ext cx="2455288" cy="501940"/>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7" name="Tekstvak 2">
            <a:extLst>
              <a:ext uri="{FF2B5EF4-FFF2-40B4-BE49-F238E27FC236}">
                <a16:creationId xmlns:a16="http://schemas.microsoft.com/office/drawing/2014/main" id="{FB66FEC4-2777-2A4B-E4DC-A23C06F3CD55}"/>
              </a:ext>
            </a:extLst>
          </p:cNvPr>
          <p:cNvSpPr txBox="1">
            <a:spLocks noChangeArrowheads="1"/>
          </p:cNvSpPr>
          <p:nvPr/>
        </p:nvSpPr>
        <p:spPr bwMode="auto">
          <a:xfrm>
            <a:off x="3344635" y="5018510"/>
            <a:ext cx="2654158" cy="473433"/>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400">
                <a:effectLst/>
                <a:latin typeface="Century Gothic" panose="020B0502020202020204" pitchFamily="34" charset="0"/>
                <a:ea typeface="Calibri"/>
                <a:cs typeface="Times New Roman"/>
              </a:rPr>
              <a:t>= door</a:t>
            </a:r>
            <a:endParaRPr lang="nl-NL" sz="1050">
              <a:effectLst/>
              <a:latin typeface="Century Gothic" panose="020B0502020202020204" pitchFamily="34" charset="0"/>
              <a:ea typeface="Calibri"/>
              <a:cs typeface="Times New Roman"/>
            </a:endParaRPr>
          </a:p>
        </p:txBody>
      </p:sp>
      <p:grpSp>
        <p:nvGrpSpPr>
          <p:cNvPr id="20" name="Groep 19">
            <a:extLst>
              <a:ext uri="{FF2B5EF4-FFF2-40B4-BE49-F238E27FC236}">
                <a16:creationId xmlns:a16="http://schemas.microsoft.com/office/drawing/2014/main" id="{F46F5683-6CBC-F77C-CCE3-087CE85A6797}"/>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6678EDE9-F8FF-FBDC-F657-986A4A48916B}"/>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207F6D1B-9483-203E-A7F0-24BF119C81D1}"/>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F69D240A-E958-8E58-5DEB-0F5BFED5C9DF}"/>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E38F7813-8DD1-F4FD-B8CD-48045A1102B8}"/>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138E90C2-EBF4-1C9C-39AF-5165F16D4481}"/>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1" name="Rechte verbindingslijn 20">
            <a:extLst>
              <a:ext uri="{FF2B5EF4-FFF2-40B4-BE49-F238E27FC236}">
                <a16:creationId xmlns:a16="http://schemas.microsoft.com/office/drawing/2014/main" id="{538FB112-56EA-B9BE-7967-1E81DD0FD33A}"/>
              </a:ext>
            </a:extLst>
          </p:cNvPr>
          <p:cNvCxnSpPr>
            <a:cxnSpLocks/>
          </p:cNvCxnSpPr>
          <p:nvPr/>
        </p:nvCxnSpPr>
        <p:spPr>
          <a:xfrm>
            <a:off x="251520" y="5373216"/>
            <a:ext cx="2952328"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2" name="Rechte verbindingslijn 21">
            <a:extLst>
              <a:ext uri="{FF2B5EF4-FFF2-40B4-BE49-F238E27FC236}">
                <a16:creationId xmlns:a16="http://schemas.microsoft.com/office/drawing/2014/main" id="{BFFBCFD6-FA70-617E-840F-1D84501BBCE2}"/>
              </a:ext>
            </a:extLst>
          </p:cNvPr>
          <p:cNvCxnSpPr>
            <a:cxnSpLocks/>
          </p:cNvCxnSpPr>
          <p:nvPr/>
        </p:nvCxnSpPr>
        <p:spPr>
          <a:xfrm>
            <a:off x="3203848" y="4869160"/>
            <a:ext cx="2897231"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F9B75B75-FD22-B528-00F9-FED60389E03F}"/>
              </a:ext>
            </a:extLst>
          </p:cNvPr>
          <p:cNvCxnSpPr>
            <a:cxnSpLocks/>
          </p:cNvCxnSpPr>
          <p:nvPr/>
        </p:nvCxnSpPr>
        <p:spPr>
          <a:xfrm>
            <a:off x="3203848" y="4869160"/>
            <a:ext cx="0" cy="50405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31" name="Rechte verbindingslijn 30">
            <a:extLst>
              <a:ext uri="{FF2B5EF4-FFF2-40B4-BE49-F238E27FC236}">
                <a16:creationId xmlns:a16="http://schemas.microsoft.com/office/drawing/2014/main" id="{582A4429-E5C1-185D-2D3B-4C309700CE12}"/>
              </a:ext>
            </a:extLst>
          </p:cNvPr>
          <p:cNvCxnSpPr>
            <a:cxnSpLocks/>
          </p:cNvCxnSpPr>
          <p:nvPr/>
        </p:nvCxnSpPr>
        <p:spPr>
          <a:xfrm>
            <a:off x="6084168" y="4365104"/>
            <a:ext cx="0" cy="50405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1EEC9F99-8465-94AC-16CB-91AFC00696CB}"/>
              </a:ext>
            </a:extLst>
          </p:cNvPr>
          <p:cNvSpPr txBox="1"/>
          <p:nvPr/>
        </p:nvSpPr>
        <p:spPr>
          <a:xfrm>
            <a:off x="591200" y="487538"/>
            <a:ext cx="7437183" cy="1044205"/>
          </a:xfrm>
          <a:prstGeom prst="rect">
            <a:avLst/>
          </a:prstGeom>
          <a:noFill/>
          <a:ln w="28575">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nl-NL" sz="2400" i="1">
                <a:solidFill>
                  <a:srgbClr val="387038"/>
                </a:solidFill>
                <a:latin typeface="Century Gothic" panose="020B0502020202020204" pitchFamily="34" charset="0"/>
                <a:ea typeface="Calibri"/>
                <a:cs typeface="Times New Roman"/>
              </a:rPr>
              <a:t>Mijn sleutels zouden </a:t>
            </a:r>
            <a:r>
              <a:rPr lang="nl-NL" sz="2400" i="1" u="sng">
                <a:solidFill>
                  <a:srgbClr val="387038"/>
                </a:solidFill>
                <a:latin typeface="Century Gothic" panose="020B0502020202020204" pitchFamily="34" charset="0"/>
                <a:ea typeface="Calibri"/>
                <a:cs typeface="Times New Roman"/>
              </a:rPr>
              <a:t>via</a:t>
            </a:r>
            <a:r>
              <a:rPr lang="nl-NL" sz="2400" i="1">
                <a:solidFill>
                  <a:srgbClr val="387038"/>
                </a:solidFill>
                <a:latin typeface="Century Gothic" panose="020B0502020202020204" pitchFamily="34" charset="0"/>
                <a:ea typeface="Calibri"/>
                <a:cs typeface="Times New Roman"/>
              </a:rPr>
              <a:t> het riool bij een rat kunnen belanden.</a:t>
            </a:r>
            <a:endParaRPr lang="nl-NL" sz="2400">
              <a:effectLst/>
              <a:ea typeface="Calibri"/>
              <a:cs typeface="Times New Roman"/>
            </a:endParaRPr>
          </a:p>
        </p:txBody>
      </p:sp>
      <p:cxnSp>
        <p:nvCxnSpPr>
          <p:cNvPr id="9" name="Rechte verbindingslijn 8">
            <a:extLst>
              <a:ext uri="{FF2B5EF4-FFF2-40B4-BE49-F238E27FC236}">
                <a16:creationId xmlns:a16="http://schemas.microsoft.com/office/drawing/2014/main" id="{71C18430-549F-C5DE-167F-63E38DAA49CD}"/>
              </a:ext>
            </a:extLst>
          </p:cNvPr>
          <p:cNvCxnSpPr>
            <a:cxnSpLocks/>
          </p:cNvCxnSpPr>
          <p:nvPr/>
        </p:nvCxnSpPr>
        <p:spPr>
          <a:xfrm>
            <a:off x="6101079" y="4365104"/>
            <a:ext cx="2827405"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11" name="Text Box 14">
            <a:extLst>
              <a:ext uri="{FF2B5EF4-FFF2-40B4-BE49-F238E27FC236}">
                <a16:creationId xmlns:a16="http://schemas.microsoft.com/office/drawing/2014/main" id="{7ACB90F0-92E9-D016-12A2-3B06BFCB3F4D}"/>
              </a:ext>
            </a:extLst>
          </p:cNvPr>
          <p:cNvSpPr txBox="1"/>
          <p:nvPr/>
        </p:nvSpPr>
        <p:spPr>
          <a:xfrm>
            <a:off x="6228956" y="4481794"/>
            <a:ext cx="2455288" cy="522201"/>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24" name="Tekstvak 2">
            <a:extLst>
              <a:ext uri="{FF2B5EF4-FFF2-40B4-BE49-F238E27FC236}">
                <a16:creationId xmlns:a16="http://schemas.microsoft.com/office/drawing/2014/main" id="{E64B819A-567C-1E9C-B626-ADA7F2BEBB7D}"/>
              </a:ext>
            </a:extLst>
          </p:cNvPr>
          <p:cNvSpPr txBox="1">
            <a:spLocks noChangeArrowheads="1"/>
          </p:cNvSpPr>
          <p:nvPr/>
        </p:nvSpPr>
        <p:spPr bwMode="auto">
          <a:xfrm>
            <a:off x="6188633" y="4496310"/>
            <a:ext cx="2654158" cy="473433"/>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400">
                <a:effectLst/>
                <a:latin typeface="Century Gothic" panose="020B0502020202020204" pitchFamily="34" charset="0"/>
                <a:ea typeface="Calibri"/>
                <a:cs typeface="Times New Roman"/>
              </a:rPr>
              <a:t>= </a:t>
            </a:r>
            <a:r>
              <a:rPr lang="nl-NL" sz="2400">
                <a:latin typeface="Century Gothic" panose="020B0502020202020204" pitchFamily="34" charset="0"/>
                <a:ea typeface="Calibri"/>
                <a:cs typeface="Times New Roman"/>
              </a:rPr>
              <a:t>terechtkomen</a:t>
            </a:r>
            <a:endParaRPr lang="nl-NL" sz="1050">
              <a:effectLst/>
              <a:latin typeface="Century Gothic" panose="020B0502020202020204" pitchFamily="34" charset="0"/>
              <a:ea typeface="Calibri"/>
              <a:cs typeface="Times New Roman"/>
            </a:endParaRPr>
          </a:p>
        </p:txBody>
      </p:sp>
      <p:pic>
        <p:nvPicPr>
          <p:cNvPr id="23" name="Afbeelding 22">
            <a:extLst>
              <a:ext uri="{FF2B5EF4-FFF2-40B4-BE49-F238E27FC236}">
                <a16:creationId xmlns:a16="http://schemas.microsoft.com/office/drawing/2014/main" id="{3AC735BE-609E-26EE-C5A4-5F85C4537964}"/>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878486" y="1634141"/>
            <a:ext cx="1728192" cy="2860258"/>
          </a:xfrm>
          <a:prstGeom prst="rect">
            <a:avLst/>
          </a:prstGeom>
        </p:spPr>
      </p:pic>
      <p:pic>
        <p:nvPicPr>
          <p:cNvPr id="32" name="Afbeelding 31">
            <a:extLst>
              <a:ext uri="{FF2B5EF4-FFF2-40B4-BE49-F238E27FC236}">
                <a16:creationId xmlns:a16="http://schemas.microsoft.com/office/drawing/2014/main" id="{591803F2-6C1B-4508-0D52-354B172162C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3561631" y="1834786"/>
            <a:ext cx="2020738" cy="2127073"/>
          </a:xfrm>
          <a:prstGeom prst="rect">
            <a:avLst/>
          </a:prstGeom>
        </p:spPr>
      </p:pic>
      <p:pic>
        <p:nvPicPr>
          <p:cNvPr id="35" name="Afbeelding 34">
            <a:extLst>
              <a:ext uri="{FF2B5EF4-FFF2-40B4-BE49-F238E27FC236}">
                <a16:creationId xmlns:a16="http://schemas.microsoft.com/office/drawing/2014/main" id="{8827B982-5C72-01B6-FF3A-5A9A4D102B19}"/>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6510375" y="1438247"/>
            <a:ext cx="1930481" cy="2044003"/>
          </a:xfrm>
          <a:prstGeom prst="rect">
            <a:avLst/>
          </a:prstGeom>
        </p:spPr>
      </p:pic>
    </p:spTree>
    <p:extLst>
      <p:ext uri="{BB962C8B-B14F-4D97-AF65-F5344CB8AC3E}">
        <p14:creationId xmlns:p14="http://schemas.microsoft.com/office/powerpoint/2010/main" val="4146708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72047C65-DE0C-5E22-1EF7-5ED0D1075E68}"/>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51DD9BBE-0654-F7C1-474D-51A63B2E97E4}"/>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ADC08903-1249-C293-310D-CF62D2352596}"/>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3D09B2A4-3F65-1D5C-40D9-FF5217B6D819}"/>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43E1EF99-1825-D9B6-CE28-54505AE2D0DE}"/>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644A4299-3A63-6813-A679-FB8DB7D5FD7A}"/>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79D0A0B5-43EC-915C-1E3A-AA9CA21994B4}"/>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D4DC5350-E385-459A-7DF3-9A72313F2A3E}"/>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67F7FEC4-BF68-947B-DD0F-7E6E50020673}"/>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265DE5CD-5637-64F2-6E23-1BE493BF39D9}"/>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CCCAE601-6EB4-C211-79F6-B35BB66EE51B}"/>
              </a:ext>
            </a:extLst>
          </p:cNvPr>
          <p:cNvPicPr/>
          <p:nvPr/>
        </p:nvPicPr>
        <p:blipFill>
          <a:blip r:embed="rId3"/>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0B71306B-B1D7-DA38-CEBA-4A435BF13123}"/>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48EA2D2F-7681-0E53-DB39-9C6B3831EFC3}"/>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3B6DEF31-7DDE-219F-D8DB-96DA4ABF0241}"/>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2E92E1D8-2B7E-53B8-A69B-32798D535B35}"/>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B034BB45-026D-28BB-2C78-738A90EF2845}"/>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D8074DC8-B4AE-AA46-2D76-EBA890C6A19B}"/>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8B5945C4-B34D-159C-2481-CA48BF731E61}"/>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AC757F5E-B016-F947-4518-7C6B9CC7EE04}"/>
              </a:ext>
            </a:extLst>
          </p:cNvPr>
          <p:cNvSpPr txBox="1">
            <a:spLocks noChangeArrowheads="1"/>
          </p:cNvSpPr>
          <p:nvPr/>
        </p:nvSpPr>
        <p:spPr bwMode="auto">
          <a:xfrm>
            <a:off x="273487" y="25751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zelf</a:t>
            </a:r>
            <a:r>
              <a:rPr lang="nl-NL" sz="5400" b="1">
                <a:solidFill>
                  <a:srgbClr val="387038"/>
                </a:solidFill>
                <a:latin typeface="Century Gothic" panose="020B0502020202020204" pitchFamily="34" charset="0"/>
                <a:ea typeface="Calibri"/>
                <a:cs typeface="Times New Roman"/>
              </a:rPr>
              <a:t>s</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152372B3-00F5-781C-183E-6F2DDF35091D}"/>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niet eens</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37104C51-0232-62ED-4C6F-1447D06633EE}"/>
              </a:ext>
            </a:extLst>
          </p:cNvPr>
          <p:cNvSpPr txBox="1">
            <a:spLocks noChangeArrowheads="1"/>
          </p:cNvSpPr>
          <p:nvPr/>
        </p:nvSpPr>
        <p:spPr bwMode="auto">
          <a:xfrm>
            <a:off x="247089" y="1376297"/>
            <a:ext cx="4185327" cy="5044785"/>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ook nog</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11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effectLst/>
                <a:latin typeface="Century Gothic" panose="020B0502020202020204" pitchFamily="34" charset="0"/>
                <a:ea typeface="Calibri"/>
                <a:cs typeface="Times New Roman"/>
              </a:rPr>
              <a:t>Misschien waren mijn sleutels wel bij een rat terechtgekomen. </a:t>
            </a:r>
          </a:p>
          <a:p>
            <a:pPr algn="ctr">
              <a:lnSpc>
                <a:spcPct val="107000"/>
              </a:lnSpc>
              <a:spcAft>
                <a:spcPts val="0"/>
              </a:spcAft>
            </a:pPr>
            <a:r>
              <a:rPr lang="nl-NL" sz="2400" i="1" u="sng">
                <a:solidFill>
                  <a:srgbClr val="387038"/>
                </a:solidFill>
                <a:effectLst/>
                <a:latin typeface="Century Gothic" panose="020B0502020202020204" pitchFamily="34" charset="0"/>
                <a:ea typeface="Calibri"/>
                <a:cs typeface="Times New Roman"/>
              </a:rPr>
              <a:t>Zelfs</a:t>
            </a:r>
            <a:r>
              <a:rPr lang="nl-NL" sz="2400" i="1">
                <a:solidFill>
                  <a:srgbClr val="387038"/>
                </a:solidFill>
                <a:effectLst/>
                <a:latin typeface="Century Gothic" panose="020B0502020202020204" pitchFamily="34" charset="0"/>
                <a:ea typeface="Calibri"/>
                <a:cs typeface="Times New Roman"/>
              </a:rPr>
              <a:t> da</a:t>
            </a:r>
            <a:r>
              <a:rPr lang="nl-NL" sz="2400" i="1">
                <a:solidFill>
                  <a:srgbClr val="387038"/>
                </a:solidFill>
                <a:latin typeface="Century Gothic" panose="020B0502020202020204" pitchFamily="34" charset="0"/>
                <a:ea typeface="Calibri"/>
                <a:cs typeface="Times New Roman"/>
              </a:rPr>
              <a:t>t kan. </a:t>
            </a:r>
          </a:p>
          <a:p>
            <a:pPr algn="ctr">
              <a:lnSpc>
                <a:spcPct val="107000"/>
              </a:lnSpc>
              <a:spcAft>
                <a:spcPts val="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D8EF981A-9BA7-0EB1-9B70-F7FBF2F7DF1C}"/>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a:t>
            </a:r>
            <a:r>
              <a:rPr lang="nl-NL" sz="2800">
                <a:latin typeface="Century Gothic" panose="020B0502020202020204" pitchFamily="34" charset="0"/>
                <a:ea typeface="Calibri"/>
                <a:cs typeface="Times New Roman"/>
              </a:rPr>
              <a:t>helemaal niet</a:t>
            </a: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Wauw wat knap! </a:t>
            </a:r>
            <a:br>
              <a:rPr lang="nl-NL" sz="2400" i="1">
                <a:solidFill>
                  <a:srgbClr val="387038"/>
                </a:solidFill>
                <a:latin typeface="Century Gothic" panose="020B0502020202020204" pitchFamily="34" charset="0"/>
                <a:ea typeface="Calibri"/>
                <a:cs typeface="Times New Roman"/>
              </a:rPr>
            </a:br>
            <a:r>
              <a:rPr lang="nl-NL" sz="2400" i="1">
                <a:solidFill>
                  <a:srgbClr val="387038"/>
                </a:solidFill>
                <a:latin typeface="Century Gothic" panose="020B0502020202020204" pitchFamily="34" charset="0"/>
                <a:ea typeface="Calibri"/>
                <a:cs typeface="Times New Roman"/>
              </a:rPr>
              <a:t>Hij is </a:t>
            </a:r>
            <a:r>
              <a:rPr lang="nl-NL" sz="2400" i="1" u="sng">
                <a:solidFill>
                  <a:srgbClr val="387038"/>
                </a:solidFill>
                <a:latin typeface="Century Gothic" panose="020B0502020202020204" pitchFamily="34" charset="0"/>
                <a:ea typeface="Calibri"/>
                <a:cs typeface="Times New Roman"/>
              </a:rPr>
              <a:t>niet eens</a:t>
            </a:r>
            <a:r>
              <a:rPr lang="nl-NL" sz="2400" i="1">
                <a:solidFill>
                  <a:srgbClr val="387038"/>
                </a:solidFill>
                <a:latin typeface="Century Gothic" panose="020B0502020202020204" pitchFamily="34" charset="0"/>
                <a:ea typeface="Calibri"/>
                <a:cs typeface="Times New Roman"/>
              </a:rPr>
              <a:t> gevallen. Dat had wel gekund. </a:t>
            </a:r>
          </a:p>
          <a:p>
            <a:pPr algn="ctr">
              <a:lnSpc>
                <a:spcPct val="107000"/>
              </a:lnSpc>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04CC944D-F3A6-F7AA-A247-B7C5B648A0A4}"/>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240801F9-2058-84A4-9503-E01B919DDA80}"/>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ACBB49E9-294B-2446-9719-E992D023E8E1}"/>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4DE133A0-CC30-3D8E-17AC-F370909C96F4}"/>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9F458F5E-71E5-42A9-724C-0CF61E33CD4A}"/>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413A7576-C6DF-DD2F-F4C6-951A597EC6D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899592" y="1989928"/>
            <a:ext cx="2639416" cy="2859367"/>
          </a:xfrm>
          <a:prstGeom prst="rect">
            <a:avLst/>
          </a:prstGeom>
        </p:spPr>
      </p:pic>
      <p:pic>
        <p:nvPicPr>
          <p:cNvPr id="18" name="Afbeelding 17">
            <a:extLst>
              <a:ext uri="{FF2B5EF4-FFF2-40B4-BE49-F238E27FC236}">
                <a16:creationId xmlns:a16="http://schemas.microsoft.com/office/drawing/2014/main" id="{F6968093-D85D-71FD-9810-30A2397C06F1}"/>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4768879" y="2044701"/>
            <a:ext cx="3926721" cy="2945174"/>
          </a:xfrm>
          <a:prstGeom prst="rect">
            <a:avLst/>
          </a:prstGeom>
        </p:spPr>
      </p:pic>
    </p:spTree>
    <p:extLst>
      <p:ext uri="{BB962C8B-B14F-4D97-AF65-F5344CB8AC3E}">
        <p14:creationId xmlns:p14="http://schemas.microsoft.com/office/powerpoint/2010/main" val="2967928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F2E8B-57C1-17D2-10E6-DAB7BED6EB0D}"/>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8B53D61E-5258-4B08-AE89-35867670658C}"/>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EA84AAE9-FFFA-F81C-5CD8-58132DB7227E}"/>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03B8709A-C899-B78D-E837-8AFC61429593}"/>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9AB3373E-568D-032D-0BB9-305FE72EE051}"/>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0EA7A83D-2EDD-3E90-7448-BF1CD02EFC0A}"/>
              </a:ext>
            </a:extLst>
          </p:cNvPr>
          <p:cNvCxnSpPr>
            <a:cxnSpLocks/>
          </p:cNvCxnSpPr>
          <p:nvPr/>
        </p:nvCxnSpPr>
        <p:spPr>
          <a:xfrm>
            <a:off x="251520" y="1556792"/>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EEB0FE31-0541-1D34-E50E-0EFB89DD6EBB}"/>
              </a:ext>
            </a:extLst>
          </p:cNvPr>
          <p:cNvCxnSpPr>
            <a:cxnSpLocks/>
          </p:cNvCxnSpPr>
          <p:nvPr/>
        </p:nvCxnSpPr>
        <p:spPr>
          <a:xfrm>
            <a:off x="4644008" y="1556792"/>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DF9ECB06-4869-F79A-591E-3A314580C49B}"/>
              </a:ext>
            </a:extLst>
          </p:cNvPr>
          <p:cNvCxnSpPr>
            <a:cxnSpLocks/>
          </p:cNvCxnSpPr>
          <p:nvPr/>
        </p:nvCxnSpPr>
        <p:spPr>
          <a:xfrm flipV="1">
            <a:off x="247089" y="1624477"/>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8A4F09DD-EC14-9A1A-F538-49EDB279812C}"/>
              </a:ext>
            </a:extLst>
          </p:cNvPr>
          <p:cNvCxnSpPr>
            <a:cxnSpLocks/>
          </p:cNvCxnSpPr>
          <p:nvPr/>
        </p:nvCxnSpPr>
        <p:spPr>
          <a:xfrm>
            <a:off x="4644008" y="1628800"/>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9FF6DB4C-2D1B-05A6-F6DE-8D9EDE79AED1}"/>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8BF28E0E-C536-F6F3-66DF-5F9E61355760}"/>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B1E0D08C-9B4A-7419-0099-A61BBCF003C4}"/>
              </a:ext>
            </a:extLst>
          </p:cNvPr>
          <p:cNvPicPr/>
          <p:nvPr/>
        </p:nvPicPr>
        <p:blipFill>
          <a:blip r:embed="rId3"/>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CC01B2CB-74D0-4EB9-A063-3922CA777B2F}"/>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21920A6E-F79F-0B78-19D2-816491ADEA1E}"/>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90118EFE-A2A1-679A-8D09-B3B171B25047}"/>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C513C945-9D2C-5CC1-1BCA-E0924255A00F}"/>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1DB20B59-3048-6754-B591-6CF11CD59080}"/>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43B1033B-A355-6F4D-99E1-3571BE366D60}"/>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D93842DE-E811-1A60-3250-168B3E3FEF29}"/>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29A2A59A-7CD4-B0A5-A180-C6EA7D9B613C}"/>
              </a:ext>
            </a:extLst>
          </p:cNvPr>
          <p:cNvSpPr txBox="1">
            <a:spLocks noChangeArrowheads="1"/>
          </p:cNvSpPr>
          <p:nvPr/>
        </p:nvSpPr>
        <p:spPr bwMode="auto">
          <a:xfrm>
            <a:off x="269058" y="312409"/>
            <a:ext cx="4180896"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70000"/>
              </a:lnSpc>
              <a:spcAft>
                <a:spcPts val="800"/>
              </a:spcAft>
            </a:pPr>
            <a:r>
              <a:rPr lang="nl-NL" sz="5400" b="1">
                <a:solidFill>
                  <a:srgbClr val="387038"/>
                </a:solidFill>
                <a:latin typeface="Century Gothic" panose="020B0502020202020204" pitchFamily="34" charset="0"/>
                <a:ea typeface="Calibri"/>
                <a:cs typeface="Times New Roman"/>
              </a:rPr>
              <a:t>het onderdeel</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97419937-783F-46F3-25A7-155B5D71AE51}"/>
              </a:ext>
            </a:extLst>
          </p:cNvPr>
          <p:cNvSpPr txBox="1">
            <a:spLocks noChangeArrowheads="1"/>
          </p:cNvSpPr>
          <p:nvPr/>
        </p:nvSpPr>
        <p:spPr bwMode="auto">
          <a:xfrm>
            <a:off x="4349139" y="280607"/>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70000"/>
              </a:lnSpc>
              <a:spcAft>
                <a:spcPts val="800"/>
              </a:spcAft>
            </a:pPr>
            <a:r>
              <a:rPr lang="nl-NL" sz="5400" b="1">
                <a:solidFill>
                  <a:srgbClr val="387038"/>
                </a:solidFill>
                <a:latin typeface="Century Gothic" panose="020B0502020202020204" pitchFamily="34" charset="0"/>
                <a:ea typeface="Calibri"/>
                <a:cs typeface="Times New Roman"/>
              </a:rPr>
              <a:t>h</a:t>
            </a:r>
            <a:r>
              <a:rPr lang="nl-NL" sz="5400" b="1">
                <a:solidFill>
                  <a:srgbClr val="387038"/>
                </a:solidFill>
                <a:effectLst/>
                <a:latin typeface="Century Gothic" panose="020B0502020202020204" pitchFamily="34" charset="0"/>
                <a:ea typeface="Calibri"/>
                <a:cs typeface="Times New Roman"/>
              </a:rPr>
              <a:t>et </a:t>
            </a:r>
            <a:br>
              <a:rPr lang="nl-NL" sz="5400" b="1">
                <a:solidFill>
                  <a:srgbClr val="387038"/>
                </a:solidFill>
                <a:effectLst/>
                <a:latin typeface="Century Gothic" panose="020B0502020202020204" pitchFamily="34" charset="0"/>
                <a:ea typeface="Calibri"/>
                <a:cs typeface="Times New Roman"/>
              </a:rPr>
            </a:br>
            <a:r>
              <a:rPr lang="nl-NL" sz="5400" b="1">
                <a:solidFill>
                  <a:srgbClr val="387038"/>
                </a:solidFill>
                <a:effectLst/>
                <a:latin typeface="Century Gothic" panose="020B0502020202020204" pitchFamily="34" charset="0"/>
                <a:ea typeface="Calibri"/>
                <a:cs typeface="Times New Roman"/>
              </a:rPr>
              <a:t>geheel</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120FABAA-BCF3-1527-0041-9A94D95A2152}"/>
              </a:ext>
            </a:extLst>
          </p:cNvPr>
          <p:cNvSpPr txBox="1">
            <a:spLocks noChangeArrowheads="1"/>
          </p:cNvSpPr>
          <p:nvPr/>
        </p:nvSpPr>
        <p:spPr bwMode="auto">
          <a:xfrm>
            <a:off x="247089" y="1624477"/>
            <a:ext cx="4185327" cy="4796605"/>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het stukje van iets, het deel</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000">
                <a:effectLst/>
                <a:latin typeface="Century Gothic" panose="020B0502020202020204" pitchFamily="34" charset="0"/>
                <a:ea typeface="Calibri"/>
                <a:cs typeface="Times New Roman"/>
              </a:rPr>
              <a:t>   </a:t>
            </a:r>
            <a:endParaRPr lang="nl-NL" sz="11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effectLst/>
                <a:latin typeface="Century Gothic" panose="020B0502020202020204" pitchFamily="34" charset="0"/>
                <a:ea typeface="Calibri"/>
                <a:cs typeface="Times New Roman"/>
              </a:rPr>
              <a:t>De sleutelhanger is een </a:t>
            </a:r>
            <a:r>
              <a:rPr lang="nl-NL" sz="2400" i="1" u="sng">
                <a:solidFill>
                  <a:srgbClr val="387038"/>
                </a:solidFill>
                <a:effectLst/>
                <a:latin typeface="Century Gothic" panose="020B0502020202020204" pitchFamily="34" charset="0"/>
                <a:ea typeface="Calibri"/>
                <a:cs typeface="Times New Roman"/>
              </a:rPr>
              <a:t>onderdeel</a:t>
            </a:r>
            <a:r>
              <a:rPr lang="nl-NL" sz="2400" i="1">
                <a:solidFill>
                  <a:srgbClr val="387038"/>
                </a:solidFill>
                <a:effectLst/>
                <a:latin typeface="Century Gothic" panose="020B0502020202020204" pitchFamily="34" charset="0"/>
                <a:ea typeface="Calibri"/>
                <a:cs typeface="Times New Roman"/>
              </a:rPr>
              <a:t> van mijn sleutelbos. De sleutels zijn ook onderdelen</a:t>
            </a:r>
            <a:r>
              <a:rPr lang="nl-NL" sz="2400" i="1">
                <a:solidFill>
                  <a:srgbClr val="387038"/>
                </a:solidFill>
                <a:latin typeface="Century Gothic" panose="020B0502020202020204" pitchFamily="34" charset="0"/>
                <a:ea typeface="Calibri"/>
                <a:cs typeface="Times New Roman"/>
              </a:rPr>
              <a:t>. </a:t>
            </a:r>
          </a:p>
          <a:p>
            <a:pPr algn="ctr">
              <a:lnSpc>
                <a:spcPct val="107000"/>
              </a:lnSpc>
              <a:spcAft>
                <a:spcPts val="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36E27369-BFD5-8ACC-C558-69B6FFEC65E2}"/>
              </a:ext>
            </a:extLst>
          </p:cNvPr>
          <p:cNvSpPr txBox="1">
            <a:spLocks noChangeArrowheads="1"/>
          </p:cNvSpPr>
          <p:nvPr/>
        </p:nvSpPr>
        <p:spPr bwMode="auto">
          <a:xfrm>
            <a:off x="4670268" y="1583950"/>
            <a:ext cx="4145769" cy="479737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a:t>
            </a:r>
            <a:r>
              <a:rPr lang="nl-NL" sz="2800">
                <a:latin typeface="Century Gothic" panose="020B0502020202020204" pitchFamily="34" charset="0"/>
                <a:ea typeface="Calibri"/>
                <a:cs typeface="Times New Roman"/>
              </a:rPr>
              <a:t>alle onderdelen bij elkaar</a:t>
            </a: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De sleutelbos is </a:t>
            </a:r>
            <a:r>
              <a:rPr lang="nl-NL" sz="2400" i="1" u="sng">
                <a:solidFill>
                  <a:srgbClr val="387038"/>
                </a:solidFill>
                <a:latin typeface="Century Gothic" panose="020B0502020202020204" pitchFamily="34" charset="0"/>
                <a:ea typeface="Calibri"/>
                <a:cs typeface="Times New Roman"/>
              </a:rPr>
              <a:t>het geheel</a:t>
            </a:r>
            <a:r>
              <a:rPr lang="nl-NL" sz="2400" i="1">
                <a:solidFill>
                  <a:srgbClr val="387038"/>
                </a:solidFill>
                <a:latin typeface="Century Gothic" panose="020B0502020202020204" pitchFamily="34" charset="0"/>
                <a:ea typeface="Calibri"/>
                <a:cs typeface="Times New Roman"/>
              </a:rPr>
              <a:t> van alle sleutels en de sleutelhanger.</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62DE07DF-9AE2-00A4-ADAE-4903FC3359E5}"/>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7AFB4CE4-A611-2348-D71D-2EBCAD0414CD}"/>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E7E0FB33-29C5-BA4E-7813-8339BE36B053}"/>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D764B65A-A438-3FD9-86A0-5AF015B4CC13}"/>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640BD1BE-B1C4-E7BF-31BA-3EF01A323264}"/>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Afbeelding 8">
            <a:extLst>
              <a:ext uri="{FF2B5EF4-FFF2-40B4-BE49-F238E27FC236}">
                <a16:creationId xmlns:a16="http://schemas.microsoft.com/office/drawing/2014/main" id="{0AEF5C04-EE89-4288-C950-E9023A9C581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6291475" y="2098215"/>
            <a:ext cx="1584176" cy="2904322"/>
          </a:xfrm>
          <a:prstGeom prst="rect">
            <a:avLst/>
          </a:prstGeom>
        </p:spPr>
      </p:pic>
      <p:pic>
        <p:nvPicPr>
          <p:cNvPr id="19" name="Afbeelding 18">
            <a:extLst>
              <a:ext uri="{FF2B5EF4-FFF2-40B4-BE49-F238E27FC236}">
                <a16:creationId xmlns:a16="http://schemas.microsoft.com/office/drawing/2014/main" id="{2347E1DF-192A-542F-8E45-8305B6D6FBF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2166527" y="2123863"/>
            <a:ext cx="1537095" cy="2536205"/>
          </a:xfrm>
          <a:prstGeom prst="rect">
            <a:avLst/>
          </a:prstGeom>
        </p:spPr>
      </p:pic>
    </p:spTree>
    <p:extLst>
      <p:ext uri="{BB962C8B-B14F-4D97-AF65-F5344CB8AC3E}">
        <p14:creationId xmlns:p14="http://schemas.microsoft.com/office/powerpoint/2010/main" val="30432040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 name="Rechte verbindingslijn 26">
            <a:extLst>
              <a:ext uri="{FF2B5EF4-FFF2-40B4-BE49-F238E27FC236}">
                <a16:creationId xmlns:a16="http://schemas.microsoft.com/office/drawing/2014/main" id="{EC90AE0F-5DD8-2D25-C999-5E0CC65E11C5}"/>
              </a:ext>
            </a:extLst>
          </p:cNvPr>
          <p:cNvCxnSpPr>
            <a:cxnSpLocks/>
          </p:cNvCxnSpPr>
          <p:nvPr/>
        </p:nvCxnSpPr>
        <p:spPr>
          <a:xfrm>
            <a:off x="3549099" y="3534140"/>
            <a:ext cx="3113803" cy="1421379"/>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9" name="Rechte verbindingslijn 28">
            <a:extLst>
              <a:ext uri="{FF2B5EF4-FFF2-40B4-BE49-F238E27FC236}">
                <a16:creationId xmlns:a16="http://schemas.microsoft.com/office/drawing/2014/main" id="{10445519-6BAB-CA4B-0B0C-EF80D4D34E4C}"/>
              </a:ext>
            </a:extLst>
          </p:cNvPr>
          <p:cNvCxnSpPr>
            <a:cxnSpLocks/>
          </p:cNvCxnSpPr>
          <p:nvPr/>
        </p:nvCxnSpPr>
        <p:spPr>
          <a:xfrm flipV="1">
            <a:off x="781996" y="3754688"/>
            <a:ext cx="2076973" cy="1770472"/>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pic>
        <p:nvPicPr>
          <p:cNvPr id="5" name="Afbeelding 4">
            <a:extLst>
              <a:ext uri="{FF2B5EF4-FFF2-40B4-BE49-F238E27FC236}">
                <a16:creationId xmlns:a16="http://schemas.microsoft.com/office/drawing/2014/main" id="{23CB734B-9971-DB51-3DED-572F252173A5}"/>
              </a:ext>
            </a:extLst>
          </p:cNvPr>
          <p:cNvPicPr/>
          <p:nvPr/>
        </p:nvPicPr>
        <p:blipFill>
          <a:blip r:embed="rId3"/>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40542B69-6D97-5F24-63E3-ABE36EA69A27}"/>
              </a:ext>
            </a:extLst>
          </p:cNvPr>
          <p:cNvSpPr txBox="1"/>
          <p:nvPr/>
        </p:nvSpPr>
        <p:spPr>
          <a:xfrm>
            <a:off x="5186312" y="566320"/>
            <a:ext cx="3530555"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E2476A93-B8D4-4E44-87FD-AFF601B2337C}"/>
              </a:ext>
            </a:extLst>
          </p:cNvPr>
          <p:cNvSpPr txBox="1">
            <a:spLocks noChangeArrowheads="1"/>
          </p:cNvSpPr>
          <p:nvPr/>
        </p:nvSpPr>
        <p:spPr bwMode="auto">
          <a:xfrm>
            <a:off x="5250604" y="608033"/>
            <a:ext cx="3390556"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effectLst/>
                <a:latin typeface="Century Gothic" panose="020B0502020202020204" pitchFamily="34" charset="0"/>
                <a:ea typeface="Calibri"/>
                <a:cs typeface="Times New Roman"/>
              </a:rPr>
              <a:t>terechtkomen</a:t>
            </a:r>
          </a:p>
        </p:txBody>
      </p:sp>
      <p:sp>
        <p:nvSpPr>
          <p:cNvPr id="18" name="Text Box 14">
            <a:extLst>
              <a:ext uri="{FF2B5EF4-FFF2-40B4-BE49-F238E27FC236}">
                <a16:creationId xmlns:a16="http://schemas.microsoft.com/office/drawing/2014/main" id="{85D7DD60-F4AA-AD34-A265-146B167D02FE}"/>
              </a:ext>
            </a:extLst>
          </p:cNvPr>
          <p:cNvSpPr txBox="1"/>
          <p:nvPr/>
        </p:nvSpPr>
        <p:spPr>
          <a:xfrm>
            <a:off x="6662902" y="4589989"/>
            <a:ext cx="2140055"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4985FF45-EE56-11C3-E0CC-6BBB359031C0}"/>
              </a:ext>
            </a:extLst>
          </p:cNvPr>
          <p:cNvSpPr txBox="1">
            <a:spLocks noChangeArrowheads="1"/>
          </p:cNvSpPr>
          <p:nvPr/>
        </p:nvSpPr>
        <p:spPr bwMode="auto">
          <a:xfrm>
            <a:off x="6772675" y="4578910"/>
            <a:ext cx="1839488"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put</a:t>
            </a:r>
          </a:p>
        </p:txBody>
      </p:sp>
      <p:sp>
        <p:nvSpPr>
          <p:cNvPr id="14" name="Text Box 14">
            <a:extLst>
              <a:ext uri="{FF2B5EF4-FFF2-40B4-BE49-F238E27FC236}">
                <a16:creationId xmlns:a16="http://schemas.microsoft.com/office/drawing/2014/main" id="{B7594A3B-3117-84CE-C300-FB96E5ED269D}"/>
              </a:ext>
            </a:extLst>
          </p:cNvPr>
          <p:cNvSpPr txBox="1"/>
          <p:nvPr/>
        </p:nvSpPr>
        <p:spPr>
          <a:xfrm>
            <a:off x="448345" y="5188327"/>
            <a:ext cx="2289211"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6EA1F8B7-D4BC-D8B0-E6FD-F33ECB45A1DD}"/>
              </a:ext>
            </a:extLst>
          </p:cNvPr>
          <p:cNvSpPr txBox="1">
            <a:spLocks noChangeArrowheads="1"/>
          </p:cNvSpPr>
          <p:nvPr/>
        </p:nvSpPr>
        <p:spPr bwMode="auto">
          <a:xfrm>
            <a:off x="448347" y="5188328"/>
            <a:ext cx="2179437"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buis</a:t>
            </a:r>
          </a:p>
        </p:txBody>
      </p:sp>
      <p:grpSp>
        <p:nvGrpSpPr>
          <p:cNvPr id="20" name="Groep 19">
            <a:extLst>
              <a:ext uri="{FF2B5EF4-FFF2-40B4-BE49-F238E27FC236}">
                <a16:creationId xmlns:a16="http://schemas.microsoft.com/office/drawing/2014/main" id="{3DD05F28-AA89-0131-F5E3-45BE92293371}"/>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2D4A0FF4-BECA-A378-7B12-5819D371C604}"/>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1AC5F24A-9305-2F99-6F31-E8F5EEC6F890}"/>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F026226A-2807-B1CD-BF64-FACF1E2F4641}"/>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C399BE85-7FBA-A560-013D-7930B8F3BBAD}"/>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023679E2-F54E-E741-63D0-CCFB05962C3C}"/>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1" name="Rechte verbindingslijn 20">
            <a:extLst>
              <a:ext uri="{FF2B5EF4-FFF2-40B4-BE49-F238E27FC236}">
                <a16:creationId xmlns:a16="http://schemas.microsoft.com/office/drawing/2014/main" id="{B84B33EF-2A54-99B2-FEF8-27486B72F624}"/>
              </a:ext>
            </a:extLst>
          </p:cNvPr>
          <p:cNvCxnSpPr>
            <a:cxnSpLocks/>
          </p:cNvCxnSpPr>
          <p:nvPr/>
        </p:nvCxnSpPr>
        <p:spPr>
          <a:xfrm flipV="1">
            <a:off x="3938538" y="1412776"/>
            <a:ext cx="1589750" cy="1462213"/>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D753C383-62C8-E733-4553-E085527A1FCA}"/>
              </a:ext>
            </a:extLst>
          </p:cNvPr>
          <p:cNvSpPr txBox="1"/>
          <p:nvPr/>
        </p:nvSpPr>
        <p:spPr>
          <a:xfrm>
            <a:off x="1148433" y="2640353"/>
            <a:ext cx="4037880"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9" name="Tekstvak 2">
            <a:extLst>
              <a:ext uri="{FF2B5EF4-FFF2-40B4-BE49-F238E27FC236}">
                <a16:creationId xmlns:a16="http://schemas.microsoft.com/office/drawing/2014/main" id="{B5FA4264-9F79-B20D-0826-CEC58E7B74B7}"/>
              </a:ext>
            </a:extLst>
          </p:cNvPr>
          <p:cNvSpPr txBox="1">
            <a:spLocks noChangeArrowheads="1"/>
          </p:cNvSpPr>
          <p:nvPr/>
        </p:nvSpPr>
        <p:spPr bwMode="auto">
          <a:xfrm>
            <a:off x="1090417" y="2586957"/>
            <a:ext cx="4160187"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h</a:t>
            </a:r>
            <a:r>
              <a:rPr lang="nl-NL" sz="5400" b="1">
                <a:effectLst/>
                <a:latin typeface="Century Gothic" panose="020B0502020202020204" pitchFamily="34" charset="0"/>
                <a:ea typeface="Calibri"/>
                <a:cs typeface="Times New Roman"/>
              </a:rPr>
              <a:t>et riool</a:t>
            </a:r>
          </a:p>
        </p:txBody>
      </p:sp>
      <p:sp>
        <p:nvSpPr>
          <p:cNvPr id="10" name="Text Box 14">
            <a:extLst>
              <a:ext uri="{FF2B5EF4-FFF2-40B4-BE49-F238E27FC236}">
                <a16:creationId xmlns:a16="http://schemas.microsoft.com/office/drawing/2014/main" id="{B37FADB8-F5A5-F448-15A7-6A630939BCDC}"/>
              </a:ext>
            </a:extLst>
          </p:cNvPr>
          <p:cNvSpPr txBox="1"/>
          <p:nvPr/>
        </p:nvSpPr>
        <p:spPr>
          <a:xfrm>
            <a:off x="1148432" y="3523061"/>
            <a:ext cx="5871840" cy="900787"/>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2D5226DB-4490-ECD5-880A-CDAB0447C263}"/>
              </a:ext>
            </a:extLst>
          </p:cNvPr>
          <p:cNvSpPr txBox="1">
            <a:spLocks noChangeArrowheads="1"/>
          </p:cNvSpPr>
          <p:nvPr/>
        </p:nvSpPr>
        <p:spPr bwMode="auto">
          <a:xfrm>
            <a:off x="1125345" y="3587012"/>
            <a:ext cx="5671019" cy="478294"/>
          </a:xfrm>
          <a:prstGeom prst="rect">
            <a:avLst/>
          </a:prstGeom>
          <a:noFill/>
          <a:ln w="9525">
            <a:noFill/>
            <a:miter lim="800000"/>
            <a:headEnd/>
            <a:tailEnd/>
          </a:ln>
        </p:spPr>
        <p:txBody>
          <a:bodyPr rot="0" vert="horz" wrap="square" lIns="91440" tIns="45720" rIns="91440" bIns="45720" anchor="t" anchorCtr="0">
            <a:noAutofit/>
          </a:bodyPr>
          <a:lstStyle/>
          <a:p>
            <a:pPr>
              <a:lnSpc>
                <a:spcPct val="80000"/>
              </a:lnSpc>
              <a:spcAft>
                <a:spcPts val="800"/>
              </a:spcAft>
            </a:pPr>
            <a:r>
              <a:rPr lang="nl-NL" sz="2800">
                <a:effectLst/>
                <a:latin typeface="Century Gothic" panose="020B0502020202020204" pitchFamily="34" charset="0"/>
                <a:ea typeface="Calibri"/>
                <a:cs typeface="Times New Roman"/>
              </a:rPr>
              <a:t>= </a:t>
            </a:r>
            <a:r>
              <a:rPr lang="nl-NL" sz="2800">
                <a:latin typeface="Century Gothic" panose="020B0502020202020204" pitchFamily="34" charset="0"/>
                <a:ea typeface="Calibri"/>
                <a:cs typeface="Times New Roman"/>
              </a:rPr>
              <a:t>de buizen onder de grond waar vies water doorheen gaat</a:t>
            </a:r>
            <a:endParaRPr lang="nl-NL" sz="1100">
              <a:effectLst/>
              <a:latin typeface="Century Gothic" panose="020B0502020202020204" pitchFamily="34" charset="0"/>
              <a:ea typeface="Calibri"/>
              <a:cs typeface="Times New Roman"/>
            </a:endParaRPr>
          </a:p>
        </p:txBody>
      </p:sp>
      <p:sp>
        <p:nvSpPr>
          <p:cNvPr id="17" name="Text Box 14">
            <a:extLst>
              <a:ext uri="{FF2B5EF4-FFF2-40B4-BE49-F238E27FC236}">
                <a16:creationId xmlns:a16="http://schemas.microsoft.com/office/drawing/2014/main" id="{81D59D59-0827-871C-B9E5-57EE663C1517}"/>
              </a:ext>
            </a:extLst>
          </p:cNvPr>
          <p:cNvSpPr txBox="1"/>
          <p:nvPr/>
        </p:nvSpPr>
        <p:spPr>
          <a:xfrm>
            <a:off x="4963610" y="1218805"/>
            <a:ext cx="3753258" cy="554011"/>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23" name="Tekstvak 2">
            <a:extLst>
              <a:ext uri="{FF2B5EF4-FFF2-40B4-BE49-F238E27FC236}">
                <a16:creationId xmlns:a16="http://schemas.microsoft.com/office/drawing/2014/main" id="{E2422B2C-6797-B767-D951-EE3C0B4952A9}"/>
              </a:ext>
            </a:extLst>
          </p:cNvPr>
          <p:cNvSpPr txBox="1">
            <a:spLocks noChangeArrowheads="1"/>
          </p:cNvSpPr>
          <p:nvPr/>
        </p:nvSpPr>
        <p:spPr bwMode="auto">
          <a:xfrm>
            <a:off x="5071229" y="1233321"/>
            <a:ext cx="4072771" cy="47829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400">
                <a:effectLst/>
                <a:latin typeface="Century Gothic" panose="020B0502020202020204" pitchFamily="34" charset="0"/>
                <a:ea typeface="Calibri"/>
                <a:cs typeface="Times New Roman"/>
              </a:rPr>
              <a:t>= </a:t>
            </a:r>
            <a:r>
              <a:rPr lang="nl-NL" sz="2400">
                <a:latin typeface="Century Gothic" panose="020B0502020202020204" pitchFamily="34" charset="0"/>
                <a:ea typeface="Calibri"/>
                <a:cs typeface="Times New Roman"/>
              </a:rPr>
              <a:t>op een plaats komen</a:t>
            </a:r>
            <a:endParaRPr lang="nl-NL" sz="1050">
              <a:effectLst/>
              <a:latin typeface="Century Gothic" panose="020B0502020202020204" pitchFamily="34" charset="0"/>
              <a:ea typeface="Calibri"/>
              <a:cs typeface="Times New Roman"/>
            </a:endParaRPr>
          </a:p>
        </p:txBody>
      </p:sp>
      <p:pic>
        <p:nvPicPr>
          <p:cNvPr id="28" name="Afbeelding 27">
            <a:extLst>
              <a:ext uri="{FF2B5EF4-FFF2-40B4-BE49-F238E27FC236}">
                <a16:creationId xmlns:a16="http://schemas.microsoft.com/office/drawing/2014/main" id="{AC0308A1-B89A-AFD8-D0CF-76B388D4153C}"/>
              </a:ext>
            </a:extLst>
          </p:cNvPr>
          <p:cNvPicPr>
            <a:picLocks noChangeAspect="1"/>
          </p:cNvPicPr>
          <p:nvPr/>
        </p:nvPicPr>
        <p:blipFill>
          <a:blip r:embed="rId4"/>
          <a:stretch>
            <a:fillRect/>
          </a:stretch>
        </p:blipFill>
        <p:spPr>
          <a:xfrm>
            <a:off x="1207778" y="470661"/>
            <a:ext cx="2799573" cy="2063139"/>
          </a:xfrm>
          <a:prstGeom prst="rect">
            <a:avLst/>
          </a:prstGeom>
        </p:spPr>
      </p:pic>
      <p:pic>
        <p:nvPicPr>
          <p:cNvPr id="37" name="Afbeelding 36">
            <a:extLst>
              <a:ext uri="{FF2B5EF4-FFF2-40B4-BE49-F238E27FC236}">
                <a16:creationId xmlns:a16="http://schemas.microsoft.com/office/drawing/2014/main" id="{93D42606-59A0-4AA4-C2E6-B5E680F266CA}"/>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2824073" y="4669205"/>
            <a:ext cx="2611398" cy="1552037"/>
          </a:xfrm>
          <a:prstGeom prst="rect">
            <a:avLst/>
          </a:prstGeom>
        </p:spPr>
      </p:pic>
      <p:pic>
        <p:nvPicPr>
          <p:cNvPr id="40" name="Afbeelding 39">
            <a:extLst>
              <a:ext uri="{FF2B5EF4-FFF2-40B4-BE49-F238E27FC236}">
                <a16:creationId xmlns:a16="http://schemas.microsoft.com/office/drawing/2014/main" id="{6DFB90BF-C5DA-676C-FF85-991E4649240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139713" y="2949376"/>
            <a:ext cx="1623995" cy="1623995"/>
          </a:xfrm>
          <a:prstGeom prst="rect">
            <a:avLst/>
          </a:prstGeom>
        </p:spPr>
      </p:pic>
      <p:cxnSp>
        <p:nvCxnSpPr>
          <p:cNvPr id="42" name="Rechte verbindingslijn met pijl 41">
            <a:extLst>
              <a:ext uri="{FF2B5EF4-FFF2-40B4-BE49-F238E27FC236}">
                <a16:creationId xmlns:a16="http://schemas.microsoft.com/office/drawing/2014/main" id="{2CCFC753-DA16-EA13-F704-BD6409D659DF}"/>
              </a:ext>
            </a:extLst>
          </p:cNvPr>
          <p:cNvCxnSpPr>
            <a:stCxn id="19" idx="1"/>
          </p:cNvCxnSpPr>
          <p:nvPr/>
        </p:nvCxnSpPr>
        <p:spPr>
          <a:xfrm flipH="1">
            <a:off x="3851920" y="908358"/>
            <a:ext cx="1334392" cy="864458"/>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63191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246C3-2522-2370-596E-7FE67A94D2E0}"/>
            </a:ext>
          </a:extLst>
        </p:cNvPr>
        <p:cNvGrpSpPr/>
        <p:nvPr/>
      </p:nvGrpSpPr>
      <p:grpSpPr>
        <a:xfrm>
          <a:off x="0" y="0"/>
          <a:ext cx="0" cy="0"/>
          <a:chOff x="0" y="0"/>
          <a:chExt cx="0" cy="0"/>
        </a:xfrm>
      </p:grpSpPr>
      <p:cxnSp>
        <p:nvCxnSpPr>
          <p:cNvPr id="21" name="Rechte verbindingslijn 20">
            <a:extLst>
              <a:ext uri="{FF2B5EF4-FFF2-40B4-BE49-F238E27FC236}">
                <a16:creationId xmlns:a16="http://schemas.microsoft.com/office/drawing/2014/main" id="{E46D2E2F-2CE1-FF83-9E13-EC0AC05BB343}"/>
              </a:ext>
            </a:extLst>
          </p:cNvPr>
          <p:cNvCxnSpPr>
            <a:cxnSpLocks/>
          </p:cNvCxnSpPr>
          <p:nvPr/>
        </p:nvCxnSpPr>
        <p:spPr>
          <a:xfrm flipV="1">
            <a:off x="4653732" y="956800"/>
            <a:ext cx="2803340" cy="162466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AC4F2C70-BCF4-B7A0-A4CB-5DD513B95D67}"/>
              </a:ext>
            </a:extLst>
          </p:cNvPr>
          <p:cNvCxnSpPr>
            <a:cxnSpLocks/>
          </p:cNvCxnSpPr>
          <p:nvPr/>
        </p:nvCxnSpPr>
        <p:spPr>
          <a:xfrm>
            <a:off x="5006300" y="2963833"/>
            <a:ext cx="1349021" cy="1432054"/>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9" name="Rechte verbindingslijn 28">
            <a:extLst>
              <a:ext uri="{FF2B5EF4-FFF2-40B4-BE49-F238E27FC236}">
                <a16:creationId xmlns:a16="http://schemas.microsoft.com/office/drawing/2014/main" id="{D7E75C5C-2813-A76D-D164-56132E1A6177}"/>
              </a:ext>
            </a:extLst>
          </p:cNvPr>
          <p:cNvCxnSpPr>
            <a:cxnSpLocks/>
          </p:cNvCxnSpPr>
          <p:nvPr/>
        </p:nvCxnSpPr>
        <p:spPr>
          <a:xfrm flipV="1">
            <a:off x="2171705" y="2963833"/>
            <a:ext cx="2184272" cy="1857398"/>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pic>
        <p:nvPicPr>
          <p:cNvPr id="5" name="Afbeelding 4">
            <a:extLst>
              <a:ext uri="{FF2B5EF4-FFF2-40B4-BE49-F238E27FC236}">
                <a16:creationId xmlns:a16="http://schemas.microsoft.com/office/drawing/2014/main" id="{5CF476D7-1244-B720-A639-EC39A2E90DB1}"/>
              </a:ext>
            </a:extLst>
          </p:cNvPr>
          <p:cNvPicPr/>
          <p:nvPr/>
        </p:nvPicPr>
        <p:blipFill>
          <a:blip r:embed="rId3"/>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4F5DCD06-2CC6-CF0D-4CA3-3107FE6941BA}"/>
              </a:ext>
            </a:extLst>
          </p:cNvPr>
          <p:cNvSpPr txBox="1"/>
          <p:nvPr/>
        </p:nvSpPr>
        <p:spPr>
          <a:xfrm>
            <a:off x="4777615" y="633121"/>
            <a:ext cx="2890729"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8" name="Text Box 14">
            <a:extLst>
              <a:ext uri="{FF2B5EF4-FFF2-40B4-BE49-F238E27FC236}">
                <a16:creationId xmlns:a16="http://schemas.microsoft.com/office/drawing/2014/main" id="{498E65C2-E8C1-BDE8-5BEE-4C7CDEA6FD1A}"/>
              </a:ext>
            </a:extLst>
          </p:cNvPr>
          <p:cNvSpPr txBox="1"/>
          <p:nvPr/>
        </p:nvSpPr>
        <p:spPr>
          <a:xfrm>
            <a:off x="3987215" y="3708892"/>
            <a:ext cx="3332586"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DA0EE56F-9BFD-E59B-4337-80764FB50C26}"/>
              </a:ext>
            </a:extLst>
          </p:cNvPr>
          <p:cNvSpPr txBox="1">
            <a:spLocks noChangeArrowheads="1"/>
          </p:cNvSpPr>
          <p:nvPr/>
        </p:nvSpPr>
        <p:spPr bwMode="auto">
          <a:xfrm>
            <a:off x="3991720" y="3681822"/>
            <a:ext cx="3272688"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omgeving</a:t>
            </a:r>
          </a:p>
        </p:txBody>
      </p:sp>
      <p:sp>
        <p:nvSpPr>
          <p:cNvPr id="14" name="Text Box 14">
            <a:extLst>
              <a:ext uri="{FF2B5EF4-FFF2-40B4-BE49-F238E27FC236}">
                <a16:creationId xmlns:a16="http://schemas.microsoft.com/office/drawing/2014/main" id="{71E69E2B-683D-1F99-B2D2-7F66E5ECC4D0}"/>
              </a:ext>
            </a:extLst>
          </p:cNvPr>
          <p:cNvSpPr txBox="1"/>
          <p:nvPr/>
        </p:nvSpPr>
        <p:spPr>
          <a:xfrm>
            <a:off x="663209" y="4763583"/>
            <a:ext cx="3116703"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BC52C77F-6921-0C35-8E06-D55A70C3E9C7}"/>
              </a:ext>
            </a:extLst>
          </p:cNvPr>
          <p:cNvSpPr txBox="1">
            <a:spLocks noChangeArrowheads="1"/>
          </p:cNvSpPr>
          <p:nvPr/>
        </p:nvSpPr>
        <p:spPr bwMode="auto">
          <a:xfrm>
            <a:off x="843853" y="4781517"/>
            <a:ext cx="2611398"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kwetsbaar</a:t>
            </a:r>
          </a:p>
        </p:txBody>
      </p:sp>
      <p:grpSp>
        <p:nvGrpSpPr>
          <p:cNvPr id="20" name="Groep 19">
            <a:extLst>
              <a:ext uri="{FF2B5EF4-FFF2-40B4-BE49-F238E27FC236}">
                <a16:creationId xmlns:a16="http://schemas.microsoft.com/office/drawing/2014/main" id="{3D4E091A-2C88-0276-3226-4BF08ED1032C}"/>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89CC900D-655C-46FE-EAD1-7BB1920250AF}"/>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AD5AE85E-8574-3AA8-2CE7-FAAABDC1E119}"/>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ABF6F32D-4E64-24DB-25EA-A237CEAAF431}"/>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4F703AC7-9E90-E130-AB81-0643847FA2D6}"/>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85EDB7ED-769B-DE1C-46B0-6667C7DA305D}"/>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4" name="Text Box 14">
            <a:extLst>
              <a:ext uri="{FF2B5EF4-FFF2-40B4-BE49-F238E27FC236}">
                <a16:creationId xmlns:a16="http://schemas.microsoft.com/office/drawing/2014/main" id="{5D02C177-2EDF-8D18-1604-B8C859E01505}"/>
              </a:ext>
            </a:extLst>
          </p:cNvPr>
          <p:cNvSpPr txBox="1"/>
          <p:nvPr/>
        </p:nvSpPr>
        <p:spPr>
          <a:xfrm>
            <a:off x="3622038" y="1978825"/>
            <a:ext cx="4158347"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9" name="Tekstvak 2">
            <a:extLst>
              <a:ext uri="{FF2B5EF4-FFF2-40B4-BE49-F238E27FC236}">
                <a16:creationId xmlns:a16="http://schemas.microsoft.com/office/drawing/2014/main" id="{595C554D-ECEE-28A9-0654-FCC9A134ED37}"/>
              </a:ext>
            </a:extLst>
          </p:cNvPr>
          <p:cNvSpPr txBox="1">
            <a:spLocks noChangeArrowheads="1"/>
          </p:cNvSpPr>
          <p:nvPr/>
        </p:nvSpPr>
        <p:spPr bwMode="auto">
          <a:xfrm>
            <a:off x="3203848" y="1955481"/>
            <a:ext cx="4666527"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d</a:t>
            </a:r>
            <a:r>
              <a:rPr lang="nl-NL" sz="5400" b="1">
                <a:effectLst/>
                <a:latin typeface="Century Gothic" panose="020B0502020202020204" pitchFamily="34" charset="0"/>
                <a:ea typeface="Calibri"/>
                <a:cs typeface="Times New Roman"/>
              </a:rPr>
              <a:t>e natuur</a:t>
            </a:r>
          </a:p>
        </p:txBody>
      </p:sp>
      <p:sp>
        <p:nvSpPr>
          <p:cNvPr id="10" name="Text Box 14">
            <a:extLst>
              <a:ext uri="{FF2B5EF4-FFF2-40B4-BE49-F238E27FC236}">
                <a16:creationId xmlns:a16="http://schemas.microsoft.com/office/drawing/2014/main" id="{331EDB53-7886-42B3-E5CC-58D5607993B3}"/>
              </a:ext>
            </a:extLst>
          </p:cNvPr>
          <p:cNvSpPr txBox="1"/>
          <p:nvPr/>
        </p:nvSpPr>
        <p:spPr>
          <a:xfrm>
            <a:off x="2490830" y="2811082"/>
            <a:ext cx="6268307" cy="545732"/>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671E7483-776A-F038-F909-46C73F702466}"/>
              </a:ext>
            </a:extLst>
          </p:cNvPr>
          <p:cNvSpPr txBox="1">
            <a:spLocks noChangeArrowheads="1"/>
          </p:cNvSpPr>
          <p:nvPr/>
        </p:nvSpPr>
        <p:spPr bwMode="auto">
          <a:xfrm>
            <a:off x="2490830" y="2787371"/>
            <a:ext cx="6516869" cy="47829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a:t>
            </a:r>
            <a:r>
              <a:rPr lang="nl-NL" sz="2800">
                <a:latin typeface="Century Gothic" panose="020B0502020202020204" pitchFamily="34" charset="0"/>
                <a:ea typeface="Calibri"/>
                <a:cs typeface="Times New Roman"/>
              </a:rPr>
              <a:t>de wereld van planten en dieren</a:t>
            </a:r>
            <a:endParaRPr lang="nl-NL" sz="1100">
              <a:effectLst/>
              <a:latin typeface="Century Gothic" panose="020B0502020202020204" pitchFamily="34" charset="0"/>
              <a:ea typeface="Calibri"/>
              <a:cs typeface="Times New Roman"/>
            </a:endParaRPr>
          </a:p>
        </p:txBody>
      </p:sp>
      <p:sp>
        <p:nvSpPr>
          <p:cNvPr id="12" name="Tekstvak 2">
            <a:extLst>
              <a:ext uri="{FF2B5EF4-FFF2-40B4-BE49-F238E27FC236}">
                <a16:creationId xmlns:a16="http://schemas.microsoft.com/office/drawing/2014/main" id="{BCFEB3D8-D209-36C8-132A-618548134B12}"/>
              </a:ext>
            </a:extLst>
          </p:cNvPr>
          <p:cNvSpPr txBox="1">
            <a:spLocks noChangeArrowheads="1"/>
          </p:cNvSpPr>
          <p:nvPr/>
        </p:nvSpPr>
        <p:spPr bwMode="auto">
          <a:xfrm>
            <a:off x="4894230" y="651570"/>
            <a:ext cx="2736304"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a:t>
            </a:r>
            <a:r>
              <a:rPr lang="nl-NL" sz="3600">
                <a:effectLst/>
                <a:latin typeface="Century Gothic" panose="020B0502020202020204" pitchFamily="34" charset="0"/>
                <a:ea typeface="Calibri"/>
                <a:cs typeface="Times New Roman"/>
              </a:rPr>
              <a:t>e bodem</a:t>
            </a:r>
          </a:p>
        </p:txBody>
      </p:sp>
      <p:pic>
        <p:nvPicPr>
          <p:cNvPr id="31" name="Afbeelding 30">
            <a:extLst>
              <a:ext uri="{FF2B5EF4-FFF2-40B4-BE49-F238E27FC236}">
                <a16:creationId xmlns:a16="http://schemas.microsoft.com/office/drawing/2014/main" id="{190FB4AD-B24D-4A38-C643-2157B45EE509}"/>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965" b="92945" l="8598" r="89947">
                        <a14:foregroundMark x1="8598" y1="84832" x2="8598" y2="84832"/>
                        <a14:foregroundMark x1="10229" y1="82804" x2="10229" y2="82804"/>
                        <a14:foregroundMark x1="44709" y1="92945" x2="44709" y2="92945"/>
                      </a14:backgroundRemoval>
                    </a14:imgEffect>
                  </a14:imgLayer>
                </a14:imgProps>
              </a:ext>
              <a:ext uri="{28A0092B-C50C-407E-A947-70E740481C1C}">
                <a14:useLocalDpi xmlns:a14="http://schemas.microsoft.com/office/drawing/2010/main" val="0"/>
              </a:ext>
            </a:extLst>
          </a:blip>
          <a:stretch>
            <a:fillRect/>
          </a:stretch>
        </p:blipFill>
        <p:spPr>
          <a:xfrm>
            <a:off x="234809" y="190509"/>
            <a:ext cx="3130479" cy="3130479"/>
          </a:xfrm>
          <a:prstGeom prst="rect">
            <a:avLst/>
          </a:prstGeom>
        </p:spPr>
      </p:pic>
      <p:sp>
        <p:nvSpPr>
          <p:cNvPr id="34" name="Text Box 14">
            <a:extLst>
              <a:ext uri="{FF2B5EF4-FFF2-40B4-BE49-F238E27FC236}">
                <a16:creationId xmlns:a16="http://schemas.microsoft.com/office/drawing/2014/main" id="{C2CDBAFC-4208-C2D2-0FFF-C83B10F1529B}"/>
              </a:ext>
            </a:extLst>
          </p:cNvPr>
          <p:cNvSpPr txBox="1"/>
          <p:nvPr/>
        </p:nvSpPr>
        <p:spPr>
          <a:xfrm>
            <a:off x="607913" y="5447659"/>
            <a:ext cx="3764776" cy="545732"/>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36" name="Tekstvak 2">
            <a:extLst>
              <a:ext uri="{FF2B5EF4-FFF2-40B4-BE49-F238E27FC236}">
                <a16:creationId xmlns:a16="http://schemas.microsoft.com/office/drawing/2014/main" id="{B3536FC9-89B1-C8EA-815B-67A28F667DCB}"/>
              </a:ext>
            </a:extLst>
          </p:cNvPr>
          <p:cNvSpPr txBox="1">
            <a:spLocks noChangeArrowheads="1"/>
          </p:cNvSpPr>
          <p:nvPr/>
        </p:nvSpPr>
        <p:spPr bwMode="auto">
          <a:xfrm>
            <a:off x="607913" y="5423948"/>
            <a:ext cx="3748064" cy="47829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a:t>
            </a:r>
            <a:r>
              <a:rPr lang="nl-NL" sz="2800">
                <a:latin typeface="Century Gothic" panose="020B0502020202020204" pitchFamily="34" charset="0"/>
                <a:ea typeface="Calibri"/>
                <a:cs typeface="Times New Roman"/>
              </a:rPr>
              <a:t>kan snel stuk gaan</a:t>
            </a:r>
            <a:endParaRPr lang="nl-NL" sz="1100">
              <a:effectLst/>
              <a:latin typeface="Century Gothic" panose="020B0502020202020204" pitchFamily="34" charset="0"/>
              <a:ea typeface="Calibri"/>
              <a:cs typeface="Times New Roman"/>
            </a:endParaRPr>
          </a:p>
        </p:txBody>
      </p:sp>
      <p:pic>
        <p:nvPicPr>
          <p:cNvPr id="40" name="Afbeelding 39">
            <a:extLst>
              <a:ext uri="{FF2B5EF4-FFF2-40B4-BE49-F238E27FC236}">
                <a16:creationId xmlns:a16="http://schemas.microsoft.com/office/drawing/2014/main" id="{E45612F2-A806-1324-4AE2-4663EBAC35FE}"/>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flipH="1">
            <a:off x="807827" y="3487747"/>
            <a:ext cx="1301086" cy="1149753"/>
          </a:xfrm>
          <a:prstGeom prst="rect">
            <a:avLst/>
          </a:prstGeom>
        </p:spPr>
      </p:pic>
      <p:cxnSp>
        <p:nvCxnSpPr>
          <p:cNvPr id="42" name="Rechte verbindingslijn met pijl 41">
            <a:extLst>
              <a:ext uri="{FF2B5EF4-FFF2-40B4-BE49-F238E27FC236}">
                <a16:creationId xmlns:a16="http://schemas.microsoft.com/office/drawing/2014/main" id="{2F5E99D6-667B-06A9-DFC8-A03460843FB1}"/>
              </a:ext>
            </a:extLst>
          </p:cNvPr>
          <p:cNvCxnSpPr>
            <a:cxnSpLocks/>
          </p:cNvCxnSpPr>
          <p:nvPr/>
        </p:nvCxnSpPr>
        <p:spPr>
          <a:xfrm flipH="1">
            <a:off x="2947098" y="1091081"/>
            <a:ext cx="1830517" cy="1030432"/>
          </a:xfrm>
          <a:prstGeom prst="straightConnector1">
            <a:avLst/>
          </a:prstGeom>
          <a:ln w="7620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25" name="Afbeelding 24">
            <a:extLst>
              <a:ext uri="{FF2B5EF4-FFF2-40B4-BE49-F238E27FC236}">
                <a16:creationId xmlns:a16="http://schemas.microsoft.com/office/drawing/2014/main" id="{F104CFC8-8CFA-007C-0D09-533B934547A6}"/>
              </a:ext>
            </a:extLst>
          </p:cNvPr>
          <p:cNvPicPr>
            <a:picLocks noChangeAspect="1"/>
          </p:cNvPicPr>
          <p:nvPr/>
        </p:nvPicPr>
        <p:blipFill>
          <a:blip r:embed="rId7" cstate="screen">
            <a:clrChange>
              <a:clrFrom>
                <a:srgbClr val="FDFDFD"/>
              </a:clrFrom>
              <a:clrTo>
                <a:srgbClr val="FDFDFD">
                  <a:alpha val="0"/>
                </a:srgbClr>
              </a:clrTo>
            </a:clrChange>
            <a:extLst>
              <a:ext uri="{28A0092B-C50C-407E-A947-70E740481C1C}">
                <a14:useLocalDpi xmlns:a14="http://schemas.microsoft.com/office/drawing/2010/main"/>
              </a:ext>
            </a:extLst>
          </a:blip>
          <a:stretch>
            <a:fillRect/>
          </a:stretch>
        </p:blipFill>
        <p:spPr>
          <a:xfrm>
            <a:off x="5441913" y="4138226"/>
            <a:ext cx="3364654" cy="2243102"/>
          </a:xfrm>
          <a:prstGeom prst="rect">
            <a:avLst/>
          </a:prstGeom>
        </p:spPr>
      </p:pic>
    </p:spTree>
    <p:extLst>
      <p:ext uri="{BB962C8B-B14F-4D97-AF65-F5344CB8AC3E}">
        <p14:creationId xmlns:p14="http://schemas.microsoft.com/office/powerpoint/2010/main" val="88226769"/>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17b94d0-cd04-4463-9468-be560bba1878">
      <Terms xmlns="http://schemas.microsoft.com/office/infopath/2007/PartnerControls"/>
    </lcf76f155ced4ddcb4097134ff3c332f>
    <TaxCatchAll xmlns="7036323c-d5f4-4fa6-8449-8bc9da5d64c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AEC30923A1EFC4093ADD4AFECAFB39D" ma:contentTypeVersion="12" ma:contentTypeDescription="Een nieuw document maken." ma:contentTypeScope="" ma:versionID="c217d8631a6ed888980113ac0853f4a4">
  <xsd:schema xmlns:xsd="http://www.w3.org/2001/XMLSchema" xmlns:xs="http://www.w3.org/2001/XMLSchema" xmlns:p="http://schemas.microsoft.com/office/2006/metadata/properties" xmlns:ns2="617b94d0-cd04-4463-9468-be560bba1878" xmlns:ns3="7036323c-d5f4-4fa6-8449-8bc9da5d64c2" targetNamespace="http://schemas.microsoft.com/office/2006/metadata/properties" ma:root="true" ma:fieldsID="78481d555a0872d88d4d325d703eb4d9" ns2:_="" ns3:_="">
    <xsd:import namespace="617b94d0-cd04-4463-9468-be560bba1878"/>
    <xsd:import namespace="7036323c-d5f4-4fa6-8449-8bc9da5d64c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7b94d0-cd04-4463-9468-be560bba18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bbe1c235-a16e-44fc-94a8-a8413caaba9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036323c-d5f4-4fa6-8449-8bc9da5d64c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8d5bf71-4c24-4fdd-a804-55620edf2873}" ma:internalName="TaxCatchAll" ma:showField="CatchAllData" ma:web="7036323c-d5f4-4fa6-8449-8bc9da5d64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CE2BE1-0635-47B5-B355-0D964A093D1B}">
  <ds:schemaRefs>
    <ds:schemaRef ds:uri="http://schemas.microsoft.com/sharepoint/v3/contenttype/forms"/>
  </ds:schemaRefs>
</ds:datastoreItem>
</file>

<file path=customXml/itemProps2.xml><?xml version="1.0" encoding="utf-8"?>
<ds:datastoreItem xmlns:ds="http://schemas.openxmlformats.org/officeDocument/2006/customXml" ds:itemID="{AD92D59E-A0A8-4DB4-9CFE-83E44CC6CC9A}">
  <ds:schemaRefs>
    <ds:schemaRef ds:uri="617b94d0-cd04-4463-9468-be560bba1878"/>
    <ds:schemaRef ds:uri="7036323c-d5f4-4fa6-8449-8bc9da5d64c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4B87B77-9591-4D72-8F46-3691D1ADFF91}">
  <ds:schemaRefs>
    <ds:schemaRef ds:uri="617b94d0-cd04-4463-9468-be560bba1878"/>
    <ds:schemaRef ds:uri="7036323c-d5f4-4fa6-8449-8bc9da5d64c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16</Slides>
  <Notes>15</Notes>
  <HiddenSlides>0</HiddenSlide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Kantoorthema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 de woordmuur:</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Harmsel, Marjan ter</dc:creator>
  <cp:revision>1</cp:revision>
  <dcterms:created xsi:type="dcterms:W3CDTF">2021-06-08T06:13:59Z</dcterms:created>
  <dcterms:modified xsi:type="dcterms:W3CDTF">2026-09-22T09:53:18Z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0x0101004AEC30923A1EFC4093ADD4AFECAFB39D</vt:lpwstr>
  </property>
  <property fmtid="{D5CDD505-2E9C-101B-9397-08002B2CF9AE}" pid="3" name="MediaServiceImageTags">
    <vt:lpwstr/>
  </property>
</Properties>
</file>