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handoutMasterIdLst>
    <p:handoutMasterId r:id="rId23"/>
  </p:handoutMasterIdLst>
  <p:sldIdLst>
    <p:sldId id="1437" r:id="rId5"/>
    <p:sldId id="548" r:id="rId6"/>
    <p:sldId id="1460" r:id="rId7"/>
    <p:sldId id="1475" r:id="rId8"/>
    <p:sldId id="1476" r:id="rId9"/>
    <p:sldId id="1477" r:id="rId10"/>
    <p:sldId id="1478" r:id="rId11"/>
    <p:sldId id="1479" r:id="rId12"/>
    <p:sldId id="1519" r:id="rId13"/>
    <p:sldId id="934" r:id="rId14"/>
    <p:sldId id="1511" r:id="rId15"/>
    <p:sldId id="1538" r:id="rId16"/>
    <p:sldId id="1520" r:id="rId17"/>
    <p:sldId id="1535" r:id="rId18"/>
    <p:sldId id="1534" r:id="rId19"/>
    <p:sldId id="1530" r:id="rId20"/>
    <p:sldId id="1537" r:id="rId21"/>
  </p:sldIdLst>
  <p:sldSz cx="9144000" cy="6858000" type="screen4x3"/>
  <p:notesSz cx="7099300" cy="10234613"/>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Naamloze sectie" id="{2DC586F4-587D-43DD-A84F-FB07543573DE}">
          <p14:sldIdLst>
            <p14:sldId id="1437"/>
            <p14:sldId id="548"/>
            <p14:sldId id="1460"/>
            <p14:sldId id="1475"/>
            <p14:sldId id="1476"/>
            <p14:sldId id="1477"/>
            <p14:sldId id="1478"/>
            <p14:sldId id="1479"/>
            <p14:sldId id="1519"/>
            <p14:sldId id="934"/>
            <p14:sldId id="1511"/>
            <p14:sldId id="1538"/>
            <p14:sldId id="1520"/>
            <p14:sldId id="1535"/>
            <p14:sldId id="1534"/>
            <p14:sldId id="1530"/>
            <p14:sldId id="153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rmsel, Marjan ter" initials="HMt" lastIdx="1" clrIdx="0">
    <p:extLst>
      <p:ext uri="{19B8F6BF-5375-455C-9EA6-DF929625EA0E}">
        <p15:presenceInfo xmlns:p15="http://schemas.microsoft.com/office/powerpoint/2012/main" userId="S::M.Harmsel@kentalis.nl::5bf7b4e5-383a-4bf6-a1ba-3724f9cc09c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87038"/>
    <a:srgbClr val="DBEDDB"/>
    <a:srgbClr val="EEF6EE"/>
    <a:srgbClr val="F4FA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F182B4-869F-4F1A-A596-A194EAD31F9A}" v="1187" dt="2026-09-15T08:05:45.675"/>
    <p1510:client id="{7D549D8F-A21C-42F8-BBAD-E5975745456A}" v="1691" dt="2026-09-15T08:32:00.864"/>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254" autoAdjust="0"/>
  </p:normalViewPr>
  <p:slideViewPr>
    <p:cSldViewPr snapToGrid="0">
      <p:cViewPr varScale="1">
        <p:scale>
          <a:sx n="92" d="100"/>
          <a:sy n="92" d="100"/>
        </p:scale>
        <p:origin x="215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s, Gerarda" userId="dec061bf-56a5-47a0-b9f3-f749fe418ae6" providerId="ADAL" clId="{07ABAE78-42CB-4F5F-86C6-09ED37205619}"/>
    <pc:docChg chg="custSel addSld delSld modSld sldOrd modSection">
      <pc:chgData name="Das, Gerarda" userId="dec061bf-56a5-47a0-b9f3-f749fe418ae6" providerId="ADAL" clId="{07ABAE78-42CB-4F5F-86C6-09ED37205619}" dt="2026-09-15T11:14:39.289" v="2811" actId="20577"/>
      <pc:docMkLst>
        <pc:docMk/>
      </pc:docMkLst>
      <pc:sldChg chg="modSp mod">
        <pc:chgData name="Das, Gerarda" userId="dec061bf-56a5-47a0-b9f3-f749fe418ae6" providerId="ADAL" clId="{07ABAE78-42CB-4F5F-86C6-09ED37205619}" dt="2026-09-15T08:32:00.864" v="2810" actId="255"/>
        <pc:sldMkLst>
          <pc:docMk/>
          <pc:sldMk cId="2189114603" sldId="1437"/>
        </pc:sldMkLst>
        <pc:spChg chg="mod">
          <ac:chgData name="Das, Gerarda" userId="dec061bf-56a5-47a0-b9f3-f749fe418ae6" providerId="ADAL" clId="{07ABAE78-42CB-4F5F-86C6-09ED37205619}" dt="2026-09-15T08:32:00.864" v="2810" actId="255"/>
          <ac:spMkLst>
            <pc:docMk/>
            <pc:sldMk cId="2189114603" sldId="1437"/>
            <ac:spMk id="3" creationId="{00000000-0000-0000-0000-000000000000}"/>
          </ac:spMkLst>
        </pc:spChg>
      </pc:sldChg>
      <pc:sldChg chg="modSp mod">
        <pc:chgData name="Das, Gerarda" userId="dec061bf-56a5-47a0-b9f3-f749fe418ae6" providerId="ADAL" clId="{07ABAE78-42CB-4F5F-86C6-09ED37205619}" dt="2026-09-14T14:24:09.953" v="1009" actId="20577"/>
        <pc:sldMkLst>
          <pc:docMk/>
          <pc:sldMk cId="3852907103" sldId="1460"/>
        </pc:sldMkLst>
        <pc:spChg chg="mod">
          <ac:chgData name="Das, Gerarda" userId="dec061bf-56a5-47a0-b9f3-f749fe418ae6" providerId="ADAL" clId="{07ABAE78-42CB-4F5F-86C6-09ED37205619}" dt="2026-09-14T14:24:09.953" v="1009" actId="20577"/>
          <ac:spMkLst>
            <pc:docMk/>
            <pc:sldMk cId="3852907103" sldId="1460"/>
            <ac:spMk id="6" creationId="{00000000-0000-0000-0000-000000000000}"/>
          </ac:spMkLst>
        </pc:spChg>
      </pc:sldChg>
      <pc:sldChg chg="addSp modSp mod">
        <pc:chgData name="Das, Gerarda" userId="dec061bf-56a5-47a0-b9f3-f749fe418ae6" providerId="ADAL" clId="{07ABAE78-42CB-4F5F-86C6-09ED37205619}" dt="2026-09-15T07:06:56.774" v="1165" actId="1076"/>
        <pc:sldMkLst>
          <pc:docMk/>
          <pc:sldMk cId="4207872812" sldId="1475"/>
        </pc:sldMkLst>
        <pc:spChg chg="mod">
          <ac:chgData name="Das, Gerarda" userId="dec061bf-56a5-47a0-b9f3-f749fe418ae6" providerId="ADAL" clId="{07ABAE78-42CB-4F5F-86C6-09ED37205619}" dt="2026-09-14T14:24:27.454" v="1029" actId="20577"/>
          <ac:spMkLst>
            <pc:docMk/>
            <pc:sldMk cId="4207872812" sldId="1475"/>
            <ac:spMk id="6" creationId="{00000000-0000-0000-0000-000000000000}"/>
          </ac:spMkLst>
        </pc:spChg>
        <pc:picChg chg="add mod modCrop">
          <ac:chgData name="Das, Gerarda" userId="dec061bf-56a5-47a0-b9f3-f749fe418ae6" providerId="ADAL" clId="{07ABAE78-42CB-4F5F-86C6-09ED37205619}" dt="2026-09-15T07:06:14.993" v="1157" actId="1076"/>
          <ac:picMkLst>
            <pc:docMk/>
            <pc:sldMk cId="4207872812" sldId="1475"/>
            <ac:picMk id="3" creationId="{B0CDEA97-2F1E-3EB3-1181-B603CB1A2A72}"/>
          </ac:picMkLst>
        </pc:picChg>
        <pc:picChg chg="add mod modCrop">
          <ac:chgData name="Das, Gerarda" userId="dec061bf-56a5-47a0-b9f3-f749fe418ae6" providerId="ADAL" clId="{07ABAE78-42CB-4F5F-86C6-09ED37205619}" dt="2026-09-15T07:06:56.774" v="1165" actId="1076"/>
          <ac:picMkLst>
            <pc:docMk/>
            <pc:sldMk cId="4207872812" sldId="1475"/>
            <ac:picMk id="5" creationId="{798643FC-F88B-A7BD-E517-10D52AFBA512}"/>
          </ac:picMkLst>
        </pc:picChg>
      </pc:sldChg>
      <pc:sldChg chg="addSp modSp mod">
        <pc:chgData name="Das, Gerarda" userId="dec061bf-56a5-47a0-b9f3-f749fe418ae6" providerId="ADAL" clId="{07ABAE78-42CB-4F5F-86C6-09ED37205619}" dt="2026-09-15T07:07:49.647" v="1172" actId="1076"/>
        <pc:sldMkLst>
          <pc:docMk/>
          <pc:sldMk cId="2452007587" sldId="1476"/>
        </pc:sldMkLst>
        <pc:spChg chg="mod">
          <ac:chgData name="Das, Gerarda" userId="dec061bf-56a5-47a0-b9f3-f749fe418ae6" providerId="ADAL" clId="{07ABAE78-42CB-4F5F-86C6-09ED37205619}" dt="2026-09-14T14:24:45.717" v="1052" actId="20577"/>
          <ac:spMkLst>
            <pc:docMk/>
            <pc:sldMk cId="2452007587" sldId="1476"/>
            <ac:spMk id="6" creationId="{00000000-0000-0000-0000-000000000000}"/>
          </ac:spMkLst>
        </pc:spChg>
        <pc:picChg chg="add mod modCrop">
          <ac:chgData name="Das, Gerarda" userId="dec061bf-56a5-47a0-b9f3-f749fe418ae6" providerId="ADAL" clId="{07ABAE78-42CB-4F5F-86C6-09ED37205619}" dt="2026-09-15T07:07:49.647" v="1172" actId="1076"/>
          <ac:picMkLst>
            <pc:docMk/>
            <pc:sldMk cId="2452007587" sldId="1476"/>
            <ac:picMk id="3" creationId="{1D0ECBD0-40F9-AACA-EEA5-DD0DF4909498}"/>
          </ac:picMkLst>
        </pc:picChg>
      </pc:sldChg>
      <pc:sldChg chg="addSp delSp modSp mod">
        <pc:chgData name="Das, Gerarda" userId="dec061bf-56a5-47a0-b9f3-f749fe418ae6" providerId="ADAL" clId="{07ABAE78-42CB-4F5F-86C6-09ED37205619}" dt="2026-09-15T07:33:21.774" v="1620" actId="1076"/>
        <pc:sldMkLst>
          <pc:docMk/>
          <pc:sldMk cId="2709048002" sldId="1477"/>
        </pc:sldMkLst>
        <pc:spChg chg="mod">
          <ac:chgData name="Das, Gerarda" userId="dec061bf-56a5-47a0-b9f3-f749fe418ae6" providerId="ADAL" clId="{07ABAE78-42CB-4F5F-86C6-09ED37205619}" dt="2026-09-14T14:25:11.716" v="1064" actId="20577"/>
          <ac:spMkLst>
            <pc:docMk/>
            <pc:sldMk cId="2709048002" sldId="1477"/>
            <ac:spMk id="6" creationId="{00000000-0000-0000-0000-000000000000}"/>
          </ac:spMkLst>
        </pc:spChg>
        <pc:picChg chg="add del mod modCrop">
          <ac:chgData name="Das, Gerarda" userId="dec061bf-56a5-47a0-b9f3-f749fe418ae6" providerId="ADAL" clId="{07ABAE78-42CB-4F5F-86C6-09ED37205619}" dt="2026-09-15T07:22:47.501" v="1597" actId="478"/>
          <ac:picMkLst>
            <pc:docMk/>
            <pc:sldMk cId="2709048002" sldId="1477"/>
            <ac:picMk id="3" creationId="{C37BAB9E-07AE-5098-FC78-6520B3262CB6}"/>
          </ac:picMkLst>
        </pc:picChg>
        <pc:picChg chg="add del">
          <ac:chgData name="Das, Gerarda" userId="dec061bf-56a5-47a0-b9f3-f749fe418ae6" providerId="ADAL" clId="{07ABAE78-42CB-4F5F-86C6-09ED37205619}" dt="2026-09-15T07:22:50.218" v="1599" actId="478"/>
          <ac:picMkLst>
            <pc:docMk/>
            <pc:sldMk cId="2709048002" sldId="1477"/>
            <ac:picMk id="5" creationId="{6B2CBC38-8B79-087C-7294-9CF19F998CA3}"/>
          </ac:picMkLst>
        </pc:picChg>
        <pc:picChg chg="add mod modCrop">
          <ac:chgData name="Das, Gerarda" userId="dec061bf-56a5-47a0-b9f3-f749fe418ae6" providerId="ADAL" clId="{07ABAE78-42CB-4F5F-86C6-09ED37205619}" dt="2026-09-15T07:32:32.248" v="1609" actId="732"/>
          <ac:picMkLst>
            <pc:docMk/>
            <pc:sldMk cId="2709048002" sldId="1477"/>
            <ac:picMk id="8" creationId="{D0EC79D1-3DFF-D841-3430-88490BAE3334}"/>
          </ac:picMkLst>
        </pc:picChg>
        <pc:picChg chg="add mod modCrop">
          <ac:chgData name="Das, Gerarda" userId="dec061bf-56a5-47a0-b9f3-f749fe418ae6" providerId="ADAL" clId="{07ABAE78-42CB-4F5F-86C6-09ED37205619}" dt="2026-09-15T07:33:18.624" v="1619" actId="1076"/>
          <ac:picMkLst>
            <pc:docMk/>
            <pc:sldMk cId="2709048002" sldId="1477"/>
            <ac:picMk id="10" creationId="{1B692442-B17B-3198-979F-807E70D919CD}"/>
          </ac:picMkLst>
        </pc:picChg>
        <pc:picChg chg="add mod modCrop">
          <ac:chgData name="Das, Gerarda" userId="dec061bf-56a5-47a0-b9f3-f749fe418ae6" providerId="ADAL" clId="{07ABAE78-42CB-4F5F-86C6-09ED37205619}" dt="2026-09-15T07:33:21.774" v="1620" actId="1076"/>
          <ac:picMkLst>
            <pc:docMk/>
            <pc:sldMk cId="2709048002" sldId="1477"/>
            <ac:picMk id="12" creationId="{45D33301-FFFD-9584-B618-F7AB5460AC08}"/>
          </ac:picMkLst>
        </pc:picChg>
      </pc:sldChg>
      <pc:sldChg chg="modSp mod">
        <pc:chgData name="Das, Gerarda" userId="dec061bf-56a5-47a0-b9f3-f749fe418ae6" providerId="ADAL" clId="{07ABAE78-42CB-4F5F-86C6-09ED37205619}" dt="2026-09-15T07:33:56.013" v="1638" actId="20577"/>
        <pc:sldMkLst>
          <pc:docMk/>
          <pc:sldMk cId="4074911733" sldId="1478"/>
        </pc:sldMkLst>
        <pc:spChg chg="mod">
          <ac:chgData name="Das, Gerarda" userId="dec061bf-56a5-47a0-b9f3-f749fe418ae6" providerId="ADAL" clId="{07ABAE78-42CB-4F5F-86C6-09ED37205619}" dt="2026-09-14T14:25:26.571" v="1077" actId="20577"/>
          <ac:spMkLst>
            <pc:docMk/>
            <pc:sldMk cId="4074911733" sldId="1478"/>
            <ac:spMk id="6" creationId="{00000000-0000-0000-0000-000000000000}"/>
          </ac:spMkLst>
        </pc:spChg>
        <pc:spChg chg="mod">
          <ac:chgData name="Das, Gerarda" userId="dec061bf-56a5-47a0-b9f3-f749fe418ae6" providerId="ADAL" clId="{07ABAE78-42CB-4F5F-86C6-09ED37205619}" dt="2026-09-15T07:33:56.013" v="1638" actId="20577"/>
          <ac:spMkLst>
            <pc:docMk/>
            <pc:sldMk cId="4074911733" sldId="1478"/>
            <ac:spMk id="10" creationId="{95F0B7C4-EF31-691D-3959-617EBDB1674F}"/>
          </ac:spMkLst>
        </pc:spChg>
      </pc:sldChg>
      <pc:sldChg chg="addSp modSp mod">
        <pc:chgData name="Das, Gerarda" userId="dec061bf-56a5-47a0-b9f3-f749fe418ae6" providerId="ADAL" clId="{07ABAE78-42CB-4F5F-86C6-09ED37205619}" dt="2026-09-15T07:09:05.479" v="1187" actId="1076"/>
        <pc:sldMkLst>
          <pc:docMk/>
          <pc:sldMk cId="4210467006" sldId="1479"/>
        </pc:sldMkLst>
        <pc:spChg chg="mod">
          <ac:chgData name="Das, Gerarda" userId="dec061bf-56a5-47a0-b9f3-f749fe418ae6" providerId="ADAL" clId="{07ABAE78-42CB-4F5F-86C6-09ED37205619}" dt="2026-09-14T14:25:50.177" v="1109" actId="20577"/>
          <ac:spMkLst>
            <pc:docMk/>
            <pc:sldMk cId="4210467006" sldId="1479"/>
            <ac:spMk id="6" creationId="{00000000-0000-0000-0000-000000000000}"/>
          </ac:spMkLst>
        </pc:spChg>
        <pc:picChg chg="add mod modCrop">
          <ac:chgData name="Das, Gerarda" userId="dec061bf-56a5-47a0-b9f3-f749fe418ae6" providerId="ADAL" clId="{07ABAE78-42CB-4F5F-86C6-09ED37205619}" dt="2026-09-15T07:09:05.479" v="1187" actId="1076"/>
          <ac:picMkLst>
            <pc:docMk/>
            <pc:sldMk cId="4210467006" sldId="1479"/>
            <ac:picMk id="3" creationId="{7576DDCA-1F95-2399-3425-98075B8DEADB}"/>
          </ac:picMkLst>
        </pc:picChg>
      </pc:sldChg>
      <pc:sldChg chg="addSp delSp modSp mod">
        <pc:chgData name="Das, Gerarda" userId="dec061bf-56a5-47a0-b9f3-f749fe418ae6" providerId="ADAL" clId="{07ABAE78-42CB-4F5F-86C6-09ED37205619}" dt="2026-09-15T07:48:37.592" v="2030" actId="20577"/>
        <pc:sldMkLst>
          <pc:docMk/>
          <pc:sldMk cId="2967928418" sldId="1511"/>
        </pc:sldMkLst>
        <pc:spChg chg="del">
          <ac:chgData name="Das, Gerarda" userId="dec061bf-56a5-47a0-b9f3-f749fe418ae6" providerId="ADAL" clId="{07ABAE78-42CB-4F5F-86C6-09ED37205619}" dt="2026-09-15T07:46:21.330" v="1975" actId="478"/>
          <ac:spMkLst>
            <pc:docMk/>
            <pc:sldMk cId="2967928418" sldId="1511"/>
            <ac:spMk id="20" creationId="{573FC991-2BD7-A62D-A642-C8D71D6B8D5B}"/>
          </ac:spMkLst>
        </pc:spChg>
        <pc:spChg chg="mod">
          <ac:chgData name="Das, Gerarda" userId="dec061bf-56a5-47a0-b9f3-f749fe418ae6" providerId="ADAL" clId="{07ABAE78-42CB-4F5F-86C6-09ED37205619}" dt="2026-09-15T07:48:37.592" v="2030" actId="20577"/>
          <ac:spMkLst>
            <pc:docMk/>
            <pc:sldMk cId="2967928418" sldId="1511"/>
            <ac:spMk id="36" creationId="{D8EF981A-9BA7-0EB1-9B70-F7FBF2F7DF1C}"/>
          </ac:spMkLst>
        </pc:spChg>
        <pc:picChg chg="add mod">
          <ac:chgData name="Das, Gerarda" userId="dec061bf-56a5-47a0-b9f3-f749fe418ae6" providerId="ADAL" clId="{07ABAE78-42CB-4F5F-86C6-09ED37205619}" dt="2026-09-15T07:48:09.040" v="1980" actId="1076"/>
          <ac:picMkLst>
            <pc:docMk/>
            <pc:sldMk cId="2967928418" sldId="1511"/>
            <ac:picMk id="9" creationId="{E533DD32-5763-031F-F6C6-5259792571D4}"/>
          </ac:picMkLst>
        </pc:picChg>
      </pc:sldChg>
      <pc:sldChg chg="addSp modSp mod">
        <pc:chgData name="Das, Gerarda" userId="dec061bf-56a5-47a0-b9f3-f749fe418ae6" providerId="ADAL" clId="{07ABAE78-42CB-4F5F-86C6-09ED37205619}" dt="2026-09-15T07:09:47.056" v="1196" actId="1076"/>
        <pc:sldMkLst>
          <pc:docMk/>
          <pc:sldMk cId="164643335" sldId="1519"/>
        </pc:sldMkLst>
        <pc:spChg chg="mod">
          <ac:chgData name="Das, Gerarda" userId="dec061bf-56a5-47a0-b9f3-f749fe418ae6" providerId="ADAL" clId="{07ABAE78-42CB-4F5F-86C6-09ED37205619}" dt="2026-09-14T14:26:22.859" v="1137" actId="20577"/>
          <ac:spMkLst>
            <pc:docMk/>
            <pc:sldMk cId="164643335" sldId="1519"/>
            <ac:spMk id="6" creationId="{00000000-0000-0000-0000-000000000000}"/>
          </ac:spMkLst>
        </pc:spChg>
        <pc:picChg chg="add mod modCrop">
          <ac:chgData name="Das, Gerarda" userId="dec061bf-56a5-47a0-b9f3-f749fe418ae6" providerId="ADAL" clId="{07ABAE78-42CB-4F5F-86C6-09ED37205619}" dt="2026-09-15T07:09:47.056" v="1196" actId="1076"/>
          <ac:picMkLst>
            <pc:docMk/>
            <pc:sldMk cId="164643335" sldId="1519"/>
            <ac:picMk id="3" creationId="{81840B5E-3FFD-4849-E080-2E58F4EE07DF}"/>
          </ac:picMkLst>
        </pc:picChg>
      </pc:sldChg>
      <pc:sldChg chg="addSp delSp modSp mod ord">
        <pc:chgData name="Das, Gerarda" userId="dec061bf-56a5-47a0-b9f3-f749fe418ae6" providerId="ADAL" clId="{07ABAE78-42CB-4F5F-86C6-09ED37205619}" dt="2026-09-15T08:21:29.648" v="2410" actId="115"/>
        <pc:sldMkLst>
          <pc:docMk/>
          <pc:sldMk cId="1530054038" sldId="1520"/>
        </pc:sldMkLst>
        <pc:spChg chg="add mod">
          <ac:chgData name="Das, Gerarda" userId="dec061bf-56a5-47a0-b9f3-f749fe418ae6" providerId="ADAL" clId="{07ABAE78-42CB-4F5F-86C6-09ED37205619}" dt="2026-09-15T07:51:09.713" v="2114" actId="255"/>
          <ac:spMkLst>
            <pc:docMk/>
            <pc:sldMk cId="1530054038" sldId="1520"/>
            <ac:spMk id="8" creationId="{BB0DA806-57C5-A334-4976-F0C43CA380A8}"/>
          </ac:spMkLst>
        </pc:spChg>
        <pc:spChg chg="mod">
          <ac:chgData name="Das, Gerarda" userId="dec061bf-56a5-47a0-b9f3-f749fe418ae6" providerId="ADAL" clId="{07ABAE78-42CB-4F5F-86C6-09ED37205619}" dt="2026-09-15T07:51:15.485" v="2115" actId="255"/>
          <ac:spMkLst>
            <pc:docMk/>
            <pc:sldMk cId="1530054038" sldId="1520"/>
            <ac:spMk id="33" creationId="{AC757F5E-B016-F947-4518-7C6B9CC7EE04}"/>
          </ac:spMkLst>
        </pc:spChg>
        <pc:spChg chg="del">
          <ac:chgData name="Das, Gerarda" userId="dec061bf-56a5-47a0-b9f3-f749fe418ae6" providerId="ADAL" clId="{07ABAE78-42CB-4F5F-86C6-09ED37205619}" dt="2026-09-15T07:50:42.800" v="2099" actId="478"/>
          <ac:spMkLst>
            <pc:docMk/>
            <pc:sldMk cId="1530054038" sldId="1520"/>
            <ac:spMk id="34" creationId="{152372B3-00F5-781C-183E-6F2DDF35091D}"/>
          </ac:spMkLst>
        </pc:spChg>
        <pc:spChg chg="mod">
          <ac:chgData name="Das, Gerarda" userId="dec061bf-56a5-47a0-b9f3-f749fe418ae6" providerId="ADAL" clId="{07ABAE78-42CB-4F5F-86C6-09ED37205619}" dt="2026-09-15T07:54:06.527" v="2308" actId="115"/>
          <ac:spMkLst>
            <pc:docMk/>
            <pc:sldMk cId="1530054038" sldId="1520"/>
            <ac:spMk id="35" creationId="{37104C51-0232-62ED-4C6F-1447D06633EE}"/>
          </ac:spMkLst>
        </pc:spChg>
        <pc:spChg chg="mod">
          <ac:chgData name="Das, Gerarda" userId="dec061bf-56a5-47a0-b9f3-f749fe418ae6" providerId="ADAL" clId="{07ABAE78-42CB-4F5F-86C6-09ED37205619}" dt="2026-09-15T08:21:29.648" v="2410" actId="115"/>
          <ac:spMkLst>
            <pc:docMk/>
            <pc:sldMk cId="1530054038" sldId="1520"/>
            <ac:spMk id="36" creationId="{D8EF981A-9BA7-0EB1-9B70-F7FBF2F7DF1C}"/>
          </ac:spMkLst>
        </pc:spChg>
        <pc:spChg chg="mod">
          <ac:chgData name="Das, Gerarda" userId="dec061bf-56a5-47a0-b9f3-f749fe418ae6" providerId="ADAL" clId="{07ABAE78-42CB-4F5F-86C6-09ED37205619}" dt="2026-09-15T07:52:18.044" v="2155" actId="1037"/>
          <ac:spMkLst>
            <pc:docMk/>
            <pc:sldMk cId="1530054038" sldId="1520"/>
            <ac:spMk id="50" creationId="{D5AFD630-59B7-30DA-DDCC-AA99E9C7842C}"/>
          </ac:spMkLst>
        </pc:spChg>
        <pc:spChg chg="mod">
          <ac:chgData name="Das, Gerarda" userId="dec061bf-56a5-47a0-b9f3-f749fe418ae6" providerId="ADAL" clId="{07ABAE78-42CB-4F5F-86C6-09ED37205619}" dt="2026-09-15T07:52:14.307" v="2153" actId="14100"/>
          <ac:spMkLst>
            <pc:docMk/>
            <pc:sldMk cId="1530054038" sldId="1520"/>
            <ac:spMk id="53" creationId="{B69BDFFD-BEC2-31EE-3119-30A99A3FC4B1}"/>
          </ac:spMkLst>
        </pc:spChg>
        <pc:spChg chg="mod">
          <ac:chgData name="Das, Gerarda" userId="dec061bf-56a5-47a0-b9f3-f749fe418ae6" providerId="ADAL" clId="{07ABAE78-42CB-4F5F-86C6-09ED37205619}" dt="2026-09-15T07:52:25.920" v="2156" actId="1076"/>
          <ac:spMkLst>
            <pc:docMk/>
            <pc:sldMk cId="1530054038" sldId="1520"/>
            <ac:spMk id="54" creationId="{6225CB49-E8FE-E258-8A75-A7EF382639D4}"/>
          </ac:spMkLst>
        </pc:spChg>
        <pc:spChg chg="mod">
          <ac:chgData name="Das, Gerarda" userId="dec061bf-56a5-47a0-b9f3-f749fe418ae6" providerId="ADAL" clId="{07ABAE78-42CB-4F5F-86C6-09ED37205619}" dt="2026-09-15T07:52:18.044" v="2155" actId="1037"/>
          <ac:spMkLst>
            <pc:docMk/>
            <pc:sldMk cId="1530054038" sldId="1520"/>
            <ac:spMk id="58" creationId="{EC6B2450-0B59-1254-BE76-1F7E00205565}"/>
          </ac:spMkLst>
        </pc:spChg>
        <pc:picChg chg="add del mod">
          <ac:chgData name="Das, Gerarda" userId="dec061bf-56a5-47a0-b9f3-f749fe418ae6" providerId="ADAL" clId="{07ABAE78-42CB-4F5F-86C6-09ED37205619}" dt="2026-09-15T08:20:21.738" v="2389" actId="478"/>
          <ac:picMkLst>
            <pc:docMk/>
            <pc:sldMk cId="1530054038" sldId="1520"/>
            <ac:picMk id="18" creationId="{3DFCB7EE-9C7C-1317-271B-B65703DC16F8}"/>
          </ac:picMkLst>
        </pc:picChg>
        <pc:picChg chg="add mod modCrop">
          <ac:chgData name="Das, Gerarda" userId="dec061bf-56a5-47a0-b9f3-f749fe418ae6" providerId="ADAL" clId="{07ABAE78-42CB-4F5F-86C6-09ED37205619}" dt="2026-09-15T08:20:49.681" v="2402" actId="1076"/>
          <ac:picMkLst>
            <pc:docMk/>
            <pc:sldMk cId="1530054038" sldId="1520"/>
            <ac:picMk id="20" creationId="{3B71CDFA-AB7D-E288-7471-54484D3272B5}"/>
          </ac:picMkLst>
        </pc:picChg>
        <pc:picChg chg="add mod modCrop">
          <ac:chgData name="Das, Gerarda" userId="dec061bf-56a5-47a0-b9f3-f749fe418ae6" providerId="ADAL" clId="{07ABAE78-42CB-4F5F-86C6-09ED37205619}" dt="2026-09-15T08:21:25.737" v="2409" actId="1076"/>
          <ac:picMkLst>
            <pc:docMk/>
            <pc:sldMk cId="1530054038" sldId="1520"/>
            <ac:picMk id="23" creationId="{9696D38E-E737-F87A-19B0-464D6365269F}"/>
          </ac:picMkLst>
        </pc:picChg>
        <pc:cxnChg chg="mod">
          <ac:chgData name="Das, Gerarda" userId="dec061bf-56a5-47a0-b9f3-f749fe418ae6" providerId="ADAL" clId="{07ABAE78-42CB-4F5F-86C6-09ED37205619}" dt="2026-09-15T07:50:36.219" v="2097" actId="1036"/>
          <ac:cxnSpMkLst>
            <pc:docMk/>
            <pc:sldMk cId="1530054038" sldId="1520"/>
            <ac:cxnSpMk id="11" creationId="{43E1EF99-1825-D9B6-CE28-54505AE2D0DE}"/>
          </ac:cxnSpMkLst>
        </pc:cxnChg>
        <pc:cxnChg chg="mod">
          <ac:chgData name="Das, Gerarda" userId="dec061bf-56a5-47a0-b9f3-f749fe418ae6" providerId="ADAL" clId="{07ABAE78-42CB-4F5F-86C6-09ED37205619}" dt="2026-09-15T07:50:36.219" v="2097" actId="1036"/>
          <ac:cxnSpMkLst>
            <pc:docMk/>
            <pc:sldMk cId="1530054038" sldId="1520"/>
            <ac:cxnSpMk id="12" creationId="{644A4299-3A63-6813-A679-FB8DB7D5FD7A}"/>
          </ac:cxnSpMkLst>
        </pc:cxnChg>
        <pc:cxnChg chg="mod">
          <ac:chgData name="Das, Gerarda" userId="dec061bf-56a5-47a0-b9f3-f749fe418ae6" providerId="ADAL" clId="{07ABAE78-42CB-4F5F-86C6-09ED37205619}" dt="2026-09-15T07:50:36.219" v="2097" actId="1036"/>
          <ac:cxnSpMkLst>
            <pc:docMk/>
            <pc:sldMk cId="1530054038" sldId="1520"/>
            <ac:cxnSpMk id="13" creationId="{79D0A0B5-43EC-915C-1E3A-AA9CA21994B4}"/>
          </ac:cxnSpMkLst>
        </pc:cxnChg>
        <pc:cxnChg chg="mod">
          <ac:chgData name="Das, Gerarda" userId="dec061bf-56a5-47a0-b9f3-f749fe418ae6" providerId="ADAL" clId="{07ABAE78-42CB-4F5F-86C6-09ED37205619}" dt="2026-09-15T07:50:36.219" v="2097" actId="1036"/>
          <ac:cxnSpMkLst>
            <pc:docMk/>
            <pc:sldMk cId="1530054038" sldId="1520"/>
            <ac:cxnSpMk id="14" creationId="{D4DC5350-E385-459A-7DF3-9A72313F2A3E}"/>
          </ac:cxnSpMkLst>
        </pc:cxnChg>
      </pc:sldChg>
      <pc:sldChg chg="modSp mod">
        <pc:chgData name="Das, Gerarda" userId="dec061bf-56a5-47a0-b9f3-f749fe418ae6" providerId="ADAL" clId="{07ABAE78-42CB-4F5F-86C6-09ED37205619}" dt="2026-09-15T07:45:10.688" v="1848" actId="167"/>
        <pc:sldMkLst>
          <pc:docMk/>
          <pc:sldMk cId="2879268342" sldId="1530"/>
        </pc:sldMkLst>
        <pc:cxnChg chg="mod">
          <ac:chgData name="Das, Gerarda" userId="dec061bf-56a5-47a0-b9f3-f749fe418ae6" providerId="ADAL" clId="{07ABAE78-42CB-4F5F-86C6-09ED37205619}" dt="2026-09-15T07:45:05.773" v="1846" actId="14100"/>
          <ac:cxnSpMkLst>
            <pc:docMk/>
            <pc:sldMk cId="2879268342" sldId="1530"/>
            <ac:cxnSpMk id="21" creationId="{1B60B85F-7CD1-57FD-69BB-A62254494752}"/>
          </ac:cxnSpMkLst>
        </pc:cxnChg>
        <pc:cxnChg chg="mod">
          <ac:chgData name="Das, Gerarda" userId="dec061bf-56a5-47a0-b9f3-f749fe418ae6" providerId="ADAL" clId="{07ABAE78-42CB-4F5F-86C6-09ED37205619}" dt="2026-09-15T07:45:00.217" v="1845" actId="14100"/>
          <ac:cxnSpMkLst>
            <pc:docMk/>
            <pc:sldMk cId="2879268342" sldId="1530"/>
            <ac:cxnSpMk id="27" creationId="{E802D6F5-0211-7DC3-4D60-142A3037F4F7}"/>
          </ac:cxnSpMkLst>
        </pc:cxnChg>
        <pc:cxnChg chg="mod ord">
          <ac:chgData name="Das, Gerarda" userId="dec061bf-56a5-47a0-b9f3-f749fe418ae6" providerId="ADAL" clId="{07ABAE78-42CB-4F5F-86C6-09ED37205619}" dt="2026-09-15T07:45:10.688" v="1848" actId="167"/>
          <ac:cxnSpMkLst>
            <pc:docMk/>
            <pc:sldMk cId="2879268342" sldId="1530"/>
            <ac:cxnSpMk id="29" creationId="{62ED1C83-48E2-86E0-2D6A-AFE509CE9553}"/>
          </ac:cxnSpMkLst>
        </pc:cxnChg>
      </pc:sldChg>
      <pc:sldChg chg="addSp delSp modSp mod">
        <pc:chgData name="Das, Gerarda" userId="dec061bf-56a5-47a0-b9f3-f749fe418ae6" providerId="ADAL" clId="{07ABAE78-42CB-4F5F-86C6-09ED37205619}" dt="2026-09-15T07:44:47.426" v="1844" actId="115"/>
        <pc:sldMkLst>
          <pc:docMk/>
          <pc:sldMk cId="22130974" sldId="1534"/>
        </pc:sldMkLst>
        <pc:spChg chg="mod">
          <ac:chgData name="Das, Gerarda" userId="dec061bf-56a5-47a0-b9f3-f749fe418ae6" providerId="ADAL" clId="{07ABAE78-42CB-4F5F-86C6-09ED37205619}" dt="2026-09-15T07:44:47.426" v="1844" actId="115"/>
          <ac:spMkLst>
            <pc:docMk/>
            <pc:sldMk cId="22130974" sldId="1534"/>
            <ac:spMk id="4" creationId="{FEC3EAB1-6E06-7932-2C99-91CD4ADDDFE0}"/>
          </ac:spMkLst>
        </pc:spChg>
        <pc:spChg chg="mod">
          <ac:chgData name="Das, Gerarda" userId="dec061bf-56a5-47a0-b9f3-f749fe418ae6" providerId="ADAL" clId="{07ABAE78-42CB-4F5F-86C6-09ED37205619}" dt="2026-09-15T07:40:27.924" v="1731" actId="1036"/>
          <ac:spMkLst>
            <pc:docMk/>
            <pc:sldMk cId="22130974" sldId="1534"/>
            <ac:spMk id="12" creationId="{8761BCB8-0019-EC4E-9D7E-8BDB448EF9A4}"/>
          </ac:spMkLst>
        </pc:spChg>
        <pc:spChg chg="del">
          <ac:chgData name="Das, Gerarda" userId="dec061bf-56a5-47a0-b9f3-f749fe418ae6" providerId="ADAL" clId="{07ABAE78-42CB-4F5F-86C6-09ED37205619}" dt="2026-09-15T07:36:29.946" v="1663" actId="21"/>
          <ac:spMkLst>
            <pc:docMk/>
            <pc:sldMk cId="22130974" sldId="1534"/>
            <ac:spMk id="13" creationId="{2443688D-C8FB-084C-769C-EF3218160FCC}"/>
          </ac:spMkLst>
        </pc:spChg>
        <pc:spChg chg="mod">
          <ac:chgData name="Das, Gerarda" userId="dec061bf-56a5-47a0-b9f3-f749fe418ae6" providerId="ADAL" clId="{07ABAE78-42CB-4F5F-86C6-09ED37205619}" dt="2026-09-15T07:40:27.924" v="1731" actId="1036"/>
          <ac:spMkLst>
            <pc:docMk/>
            <pc:sldMk cId="22130974" sldId="1534"/>
            <ac:spMk id="14" creationId="{67142EB9-16FE-C8BD-5B64-B0734E2E36E5}"/>
          </ac:spMkLst>
        </pc:spChg>
        <pc:spChg chg="mod">
          <ac:chgData name="Das, Gerarda" userId="dec061bf-56a5-47a0-b9f3-f749fe418ae6" providerId="ADAL" clId="{07ABAE78-42CB-4F5F-86C6-09ED37205619}" dt="2026-09-15T07:40:27.924" v="1731" actId="1036"/>
          <ac:spMkLst>
            <pc:docMk/>
            <pc:sldMk cId="22130974" sldId="1534"/>
            <ac:spMk id="15" creationId="{278159F2-3A0F-F528-88E4-F1E3BF8AF6FB}"/>
          </ac:spMkLst>
        </pc:spChg>
        <pc:spChg chg="mod">
          <ac:chgData name="Das, Gerarda" userId="dec061bf-56a5-47a0-b9f3-f749fe418ae6" providerId="ADAL" clId="{07ABAE78-42CB-4F5F-86C6-09ED37205619}" dt="2026-09-15T07:43:55.326" v="1766" actId="1076"/>
          <ac:spMkLst>
            <pc:docMk/>
            <pc:sldMk cId="22130974" sldId="1534"/>
            <ac:spMk id="16" creationId="{EF8DEFD7-99C9-5FF9-9909-2899CA3640B1}"/>
          </ac:spMkLst>
        </pc:spChg>
        <pc:spChg chg="mod">
          <ac:chgData name="Das, Gerarda" userId="dec061bf-56a5-47a0-b9f3-f749fe418ae6" providerId="ADAL" clId="{07ABAE78-42CB-4F5F-86C6-09ED37205619}" dt="2026-09-15T07:43:55.326" v="1766" actId="1076"/>
          <ac:spMkLst>
            <pc:docMk/>
            <pc:sldMk cId="22130974" sldId="1534"/>
            <ac:spMk id="17" creationId="{4A298CB1-3E60-E61C-E2AE-75F2A12327DB}"/>
          </ac:spMkLst>
        </pc:spChg>
        <pc:spChg chg="del">
          <ac:chgData name="Das, Gerarda" userId="dec061bf-56a5-47a0-b9f3-f749fe418ae6" providerId="ADAL" clId="{07ABAE78-42CB-4F5F-86C6-09ED37205619}" dt="2026-09-15T07:36:35.655" v="1665" actId="21"/>
          <ac:spMkLst>
            <pc:docMk/>
            <pc:sldMk cId="22130974" sldId="1534"/>
            <ac:spMk id="18" creationId="{787C869D-96AE-0DDE-FC32-5D919CB2407C}"/>
          </ac:spMkLst>
        </pc:spChg>
        <pc:spChg chg="mod">
          <ac:chgData name="Das, Gerarda" userId="dec061bf-56a5-47a0-b9f3-f749fe418ae6" providerId="ADAL" clId="{07ABAE78-42CB-4F5F-86C6-09ED37205619}" dt="2026-09-15T07:40:27.924" v="1731" actId="1036"/>
          <ac:spMkLst>
            <pc:docMk/>
            <pc:sldMk cId="22130974" sldId="1534"/>
            <ac:spMk id="19" creationId="{77E3A094-1A6F-DC2C-2684-3CE8C3AE74FD}"/>
          </ac:spMkLst>
        </pc:spChg>
        <pc:spChg chg="add del">
          <ac:chgData name="Das, Gerarda" userId="dec061bf-56a5-47a0-b9f3-f749fe418ae6" providerId="ADAL" clId="{07ABAE78-42CB-4F5F-86C6-09ED37205619}" dt="2026-09-15T07:36:35.655" v="1665" actId="21"/>
          <ac:spMkLst>
            <pc:docMk/>
            <pc:sldMk cId="22130974" sldId="1534"/>
            <ac:spMk id="39" creationId="{A5C6F493-213D-AA1F-8A16-4F9957536E6A}"/>
          </ac:spMkLst>
        </pc:spChg>
        <pc:spChg chg="add mod">
          <ac:chgData name="Das, Gerarda" userId="dec061bf-56a5-47a0-b9f3-f749fe418ae6" providerId="ADAL" clId="{07ABAE78-42CB-4F5F-86C6-09ED37205619}" dt="2026-09-15T07:43:41.823" v="1763" actId="1076"/>
          <ac:spMkLst>
            <pc:docMk/>
            <pc:sldMk cId="22130974" sldId="1534"/>
            <ac:spMk id="41" creationId="{96421CB3-9D1D-6906-51A4-E4853FBCCFC4}"/>
          </ac:spMkLst>
        </pc:spChg>
        <pc:spChg chg="add mod">
          <ac:chgData name="Das, Gerarda" userId="dec061bf-56a5-47a0-b9f3-f749fe418ae6" providerId="ADAL" clId="{07ABAE78-42CB-4F5F-86C6-09ED37205619}" dt="2026-09-15T07:43:41.823" v="1763" actId="1076"/>
          <ac:spMkLst>
            <pc:docMk/>
            <pc:sldMk cId="22130974" sldId="1534"/>
            <ac:spMk id="43" creationId="{A9F63FA0-B161-76C5-A6C6-CA82F89097DB}"/>
          </ac:spMkLst>
        </pc:spChg>
        <pc:spChg chg="add mod">
          <ac:chgData name="Das, Gerarda" userId="dec061bf-56a5-47a0-b9f3-f749fe418ae6" providerId="ADAL" clId="{07ABAE78-42CB-4F5F-86C6-09ED37205619}" dt="2026-09-15T07:42:26.746" v="1752" actId="14100"/>
          <ac:spMkLst>
            <pc:docMk/>
            <pc:sldMk cId="22130974" sldId="1534"/>
            <ac:spMk id="51" creationId="{A0FA9761-C26D-026C-5242-1F775A2E903D}"/>
          </ac:spMkLst>
        </pc:spChg>
        <pc:picChg chg="del mod">
          <ac:chgData name="Das, Gerarda" userId="dec061bf-56a5-47a0-b9f3-f749fe418ae6" providerId="ADAL" clId="{07ABAE78-42CB-4F5F-86C6-09ED37205619}" dt="2026-09-15T07:14:08.609" v="1280" actId="478"/>
          <ac:picMkLst>
            <pc:docMk/>
            <pc:sldMk cId="22130974" sldId="1534"/>
            <ac:picMk id="10" creationId="{BDFAF196-682E-35E0-B389-052C73B852B0}"/>
          </ac:picMkLst>
        </pc:picChg>
        <pc:picChg chg="add del mod">
          <ac:chgData name="Das, Gerarda" userId="dec061bf-56a5-47a0-b9f3-f749fe418ae6" providerId="ADAL" clId="{07ABAE78-42CB-4F5F-86C6-09ED37205619}" dt="2026-09-15T07:34:10.281" v="1640" actId="478"/>
          <ac:picMkLst>
            <pc:docMk/>
            <pc:sldMk cId="22130974" sldId="1534"/>
            <ac:picMk id="11" creationId="{A749F46A-AE37-1946-632B-8A587FFB8BC7}"/>
          </ac:picMkLst>
        </pc:picChg>
        <pc:picChg chg="del">
          <ac:chgData name="Das, Gerarda" userId="dec061bf-56a5-47a0-b9f3-f749fe418ae6" providerId="ADAL" clId="{07ABAE78-42CB-4F5F-86C6-09ED37205619}" dt="2026-09-15T07:14:10.362" v="1281" actId="478"/>
          <ac:picMkLst>
            <pc:docMk/>
            <pc:sldMk cId="22130974" sldId="1534"/>
            <ac:picMk id="24" creationId="{CB37BD3C-F552-99DF-3C29-8FC306BBC32B}"/>
          </ac:picMkLst>
        </pc:picChg>
        <pc:picChg chg="del">
          <ac:chgData name="Das, Gerarda" userId="dec061bf-56a5-47a0-b9f3-f749fe418ae6" providerId="ADAL" clId="{07ABAE78-42CB-4F5F-86C6-09ED37205619}" dt="2026-09-15T07:14:12.267" v="1282" actId="478"/>
          <ac:picMkLst>
            <pc:docMk/>
            <pc:sldMk cId="22130974" sldId="1534"/>
            <ac:picMk id="26" creationId="{CB6B9871-85B4-3F3A-E6C7-76FB20EFC469}"/>
          </ac:picMkLst>
        </pc:picChg>
        <pc:picChg chg="add del mod modCrop">
          <ac:chgData name="Das, Gerarda" userId="dec061bf-56a5-47a0-b9f3-f749fe418ae6" providerId="ADAL" clId="{07ABAE78-42CB-4F5F-86C6-09ED37205619}" dt="2026-09-15T07:34:09.547" v="1639" actId="478"/>
          <ac:picMkLst>
            <pc:docMk/>
            <pc:sldMk cId="22130974" sldId="1534"/>
            <ac:picMk id="28" creationId="{54542012-6A73-D614-0C12-F582E4794175}"/>
          </ac:picMkLst>
        </pc:picChg>
        <pc:picChg chg="add del mod">
          <ac:chgData name="Das, Gerarda" userId="dec061bf-56a5-47a0-b9f3-f749fe418ae6" providerId="ADAL" clId="{07ABAE78-42CB-4F5F-86C6-09ED37205619}" dt="2026-09-15T07:34:53.925" v="1647" actId="478"/>
          <ac:picMkLst>
            <pc:docMk/>
            <pc:sldMk cId="22130974" sldId="1534"/>
            <ac:picMk id="30" creationId="{D1BACA46-378A-36A8-148D-9AA82C978663}"/>
          </ac:picMkLst>
        </pc:picChg>
        <pc:picChg chg="add mod modCrop">
          <ac:chgData name="Das, Gerarda" userId="dec061bf-56a5-47a0-b9f3-f749fe418ae6" providerId="ADAL" clId="{07ABAE78-42CB-4F5F-86C6-09ED37205619}" dt="2026-09-15T07:41:00.870" v="1735" actId="1076"/>
          <ac:picMkLst>
            <pc:docMk/>
            <pc:sldMk cId="22130974" sldId="1534"/>
            <ac:picMk id="33" creationId="{AC566E11-8BCA-9CA5-CDF3-1116F29137AC}"/>
          </ac:picMkLst>
        </pc:picChg>
        <pc:picChg chg="add mod modCrop">
          <ac:chgData name="Das, Gerarda" userId="dec061bf-56a5-47a0-b9f3-f749fe418ae6" providerId="ADAL" clId="{07ABAE78-42CB-4F5F-86C6-09ED37205619}" dt="2026-09-15T07:40:55.333" v="1733" actId="1076"/>
          <ac:picMkLst>
            <pc:docMk/>
            <pc:sldMk cId="22130974" sldId="1534"/>
            <ac:picMk id="35" creationId="{C0E8348E-7D43-1841-1B18-F29D96A4B379}"/>
          </ac:picMkLst>
        </pc:picChg>
        <pc:picChg chg="add mod modCrop">
          <ac:chgData name="Das, Gerarda" userId="dec061bf-56a5-47a0-b9f3-f749fe418ae6" providerId="ADAL" clId="{07ABAE78-42CB-4F5F-86C6-09ED37205619}" dt="2026-09-15T07:40:50.232" v="1732" actId="1076"/>
          <ac:picMkLst>
            <pc:docMk/>
            <pc:sldMk cId="22130974" sldId="1534"/>
            <ac:picMk id="37" creationId="{0F9D5153-1738-6E52-9D40-CA83B47AE40F}"/>
          </ac:picMkLst>
        </pc:picChg>
        <pc:picChg chg="add mod modCrop">
          <ac:chgData name="Das, Gerarda" userId="dec061bf-56a5-47a0-b9f3-f749fe418ae6" providerId="ADAL" clId="{07ABAE78-42CB-4F5F-86C6-09ED37205619}" dt="2026-09-15T07:40:58.272" v="1734" actId="1076"/>
          <ac:picMkLst>
            <pc:docMk/>
            <pc:sldMk cId="22130974" sldId="1534"/>
            <ac:picMk id="45" creationId="{8EDE3952-4986-F774-8D26-70C9AF0FAAF6}"/>
          </ac:picMkLst>
        </pc:picChg>
        <pc:cxnChg chg="mod">
          <ac:chgData name="Das, Gerarda" userId="dec061bf-56a5-47a0-b9f3-f749fe418ae6" providerId="ADAL" clId="{07ABAE78-42CB-4F5F-86C6-09ED37205619}" dt="2026-09-15T07:40:27.924" v="1731" actId="1036"/>
          <ac:cxnSpMkLst>
            <pc:docMk/>
            <pc:sldMk cId="22130974" sldId="1534"/>
            <ac:cxnSpMk id="21" creationId="{3417D5F6-D28F-63A7-DC9F-F1595FC811B2}"/>
          </ac:cxnSpMkLst>
        </pc:cxnChg>
        <pc:cxnChg chg="mod">
          <ac:chgData name="Das, Gerarda" userId="dec061bf-56a5-47a0-b9f3-f749fe418ae6" providerId="ADAL" clId="{07ABAE78-42CB-4F5F-86C6-09ED37205619}" dt="2026-09-15T07:38:14.152" v="1686" actId="14100"/>
          <ac:cxnSpMkLst>
            <pc:docMk/>
            <pc:sldMk cId="22130974" sldId="1534"/>
            <ac:cxnSpMk id="22" creationId="{DCB11A17-9D6A-CFE9-5BE8-7721FFA2187D}"/>
          </ac:cxnSpMkLst>
        </pc:cxnChg>
        <pc:cxnChg chg="mod">
          <ac:chgData name="Das, Gerarda" userId="dec061bf-56a5-47a0-b9f3-f749fe418ae6" providerId="ADAL" clId="{07ABAE78-42CB-4F5F-86C6-09ED37205619}" dt="2026-09-15T07:38:32.414" v="1695" actId="1036"/>
          <ac:cxnSpMkLst>
            <pc:docMk/>
            <pc:sldMk cId="22130974" sldId="1534"/>
            <ac:cxnSpMk id="23" creationId="{3B1049BA-7FD5-F0A0-6CE5-754FC9D0F8D5}"/>
          </ac:cxnSpMkLst>
        </pc:cxnChg>
        <pc:cxnChg chg="mod">
          <ac:chgData name="Das, Gerarda" userId="dec061bf-56a5-47a0-b9f3-f749fe418ae6" providerId="ADAL" clId="{07ABAE78-42CB-4F5F-86C6-09ED37205619}" dt="2026-09-15T07:40:27.924" v="1731" actId="1036"/>
          <ac:cxnSpMkLst>
            <pc:docMk/>
            <pc:sldMk cId="22130974" sldId="1534"/>
            <ac:cxnSpMk id="31" creationId="{90AEB640-8E24-19DB-4885-2B86A1C3E069}"/>
          </ac:cxnSpMkLst>
        </pc:cxnChg>
        <pc:cxnChg chg="add mod">
          <ac:chgData name="Das, Gerarda" userId="dec061bf-56a5-47a0-b9f3-f749fe418ae6" providerId="ADAL" clId="{07ABAE78-42CB-4F5F-86C6-09ED37205619}" dt="2026-09-15T07:38:36.809" v="1696" actId="14100"/>
          <ac:cxnSpMkLst>
            <pc:docMk/>
            <pc:sldMk cId="22130974" sldId="1534"/>
            <ac:cxnSpMk id="47" creationId="{384013FA-2548-8D4A-D8D3-B3AF64FE9DF4}"/>
          </ac:cxnSpMkLst>
        </pc:cxnChg>
        <pc:cxnChg chg="add mod">
          <ac:chgData name="Das, Gerarda" userId="dec061bf-56a5-47a0-b9f3-f749fe418ae6" providerId="ADAL" clId="{07ABAE78-42CB-4F5F-86C6-09ED37205619}" dt="2026-09-15T07:38:10.793" v="1685" actId="1076"/>
          <ac:cxnSpMkLst>
            <pc:docMk/>
            <pc:sldMk cId="22130974" sldId="1534"/>
            <ac:cxnSpMk id="48" creationId="{3D083D04-1D0A-9800-43AD-2FEDEBA30613}"/>
          </ac:cxnSpMkLst>
        </pc:cxnChg>
      </pc:sldChg>
      <pc:sldChg chg="addSp delSp modSp mod">
        <pc:chgData name="Das, Gerarda" userId="dec061bf-56a5-47a0-b9f3-f749fe418ae6" providerId="ADAL" clId="{07ABAE78-42CB-4F5F-86C6-09ED37205619}" dt="2026-09-15T07:13:53.038" v="1278" actId="14100"/>
        <pc:sldMkLst>
          <pc:docMk/>
          <pc:sldMk cId="4089474115" sldId="1535"/>
        </pc:sldMkLst>
        <pc:spChg chg="mod">
          <ac:chgData name="Das, Gerarda" userId="dec061bf-56a5-47a0-b9f3-f749fe418ae6" providerId="ADAL" clId="{07ABAE78-42CB-4F5F-86C6-09ED37205619}" dt="2026-09-15T07:13:08.466" v="1271" actId="115"/>
          <ac:spMkLst>
            <pc:docMk/>
            <pc:sldMk cId="4089474115" sldId="1535"/>
            <ac:spMk id="4" creationId="{D36CDCC8-D80A-3CA3-9903-EC310613197D}"/>
          </ac:spMkLst>
        </pc:spChg>
        <pc:spChg chg="mod">
          <ac:chgData name="Das, Gerarda" userId="dec061bf-56a5-47a0-b9f3-f749fe418ae6" providerId="ADAL" clId="{07ABAE78-42CB-4F5F-86C6-09ED37205619}" dt="2026-09-15T07:12:32.615" v="1222" actId="20577"/>
          <ac:spMkLst>
            <pc:docMk/>
            <pc:sldMk cId="4089474115" sldId="1535"/>
            <ac:spMk id="10" creationId="{C97BB565-A46F-8E7D-D2F8-11823BBE0912}"/>
          </ac:spMkLst>
        </pc:spChg>
        <pc:spChg chg="mod">
          <ac:chgData name="Das, Gerarda" userId="dec061bf-56a5-47a0-b9f3-f749fe418ae6" providerId="ADAL" clId="{07ABAE78-42CB-4F5F-86C6-09ED37205619}" dt="2026-09-15T07:12:28.325" v="1219" actId="14100"/>
          <ac:spMkLst>
            <pc:docMk/>
            <pc:sldMk cId="4089474115" sldId="1535"/>
            <ac:spMk id="11" creationId="{B77450E2-578A-344A-73F3-FF9FF1193AA1}"/>
          </ac:spMkLst>
        </pc:spChg>
        <pc:spChg chg="mod">
          <ac:chgData name="Das, Gerarda" userId="dec061bf-56a5-47a0-b9f3-f749fe418ae6" providerId="ADAL" clId="{07ABAE78-42CB-4F5F-86C6-09ED37205619}" dt="2026-09-15T07:13:35.061" v="1274" actId="1076"/>
          <ac:spMkLst>
            <pc:docMk/>
            <pc:sldMk cId="4089474115" sldId="1535"/>
            <ac:spMk id="13" creationId="{4985FF45-EE56-11C3-E0CC-6BBB359031C0}"/>
          </ac:spMkLst>
        </pc:spChg>
        <pc:spChg chg="mod">
          <ac:chgData name="Das, Gerarda" userId="dec061bf-56a5-47a0-b9f3-f749fe418ae6" providerId="ADAL" clId="{07ABAE78-42CB-4F5F-86C6-09ED37205619}" dt="2026-09-15T07:13:53.038" v="1278" actId="14100"/>
          <ac:spMkLst>
            <pc:docMk/>
            <pc:sldMk cId="4089474115" sldId="1535"/>
            <ac:spMk id="14" creationId="{B7594A3B-3117-84CE-C300-FB96E5ED269D}"/>
          </ac:spMkLst>
        </pc:spChg>
        <pc:spChg chg="mod">
          <ac:chgData name="Das, Gerarda" userId="dec061bf-56a5-47a0-b9f3-f749fe418ae6" providerId="ADAL" clId="{07ABAE78-42CB-4F5F-86C6-09ED37205619}" dt="2026-09-15T07:13:51.080" v="1277" actId="1076"/>
          <ac:spMkLst>
            <pc:docMk/>
            <pc:sldMk cId="4089474115" sldId="1535"/>
            <ac:spMk id="15" creationId="{6EA1F8B7-D4BC-D8B0-E6FD-F33ECB45A1DD}"/>
          </ac:spMkLst>
        </pc:spChg>
        <pc:spChg chg="mod">
          <ac:chgData name="Das, Gerarda" userId="dec061bf-56a5-47a0-b9f3-f749fe418ae6" providerId="ADAL" clId="{07ABAE78-42CB-4F5F-86C6-09ED37205619}" dt="2026-09-15T07:13:39.888" v="1275" actId="14100"/>
          <ac:spMkLst>
            <pc:docMk/>
            <pc:sldMk cId="4089474115" sldId="1535"/>
            <ac:spMk id="18" creationId="{85D7DD60-F4AA-AD34-A265-146B167D02FE}"/>
          </ac:spMkLst>
        </pc:spChg>
        <pc:spChg chg="add del mod">
          <ac:chgData name="Das, Gerarda" userId="dec061bf-56a5-47a0-b9f3-f749fe418ae6" providerId="ADAL" clId="{07ABAE78-42CB-4F5F-86C6-09ED37205619}" dt="2026-09-15T07:12:46.595" v="1224" actId="478"/>
          <ac:spMkLst>
            <pc:docMk/>
            <pc:sldMk cId="4089474115" sldId="1535"/>
            <ac:spMk id="26" creationId="{67DCC38C-4E81-E918-BD91-58CD8294A9AF}"/>
          </ac:spMkLst>
        </pc:spChg>
        <pc:spChg chg="add del mod">
          <ac:chgData name="Das, Gerarda" userId="dec061bf-56a5-47a0-b9f3-f749fe418ae6" providerId="ADAL" clId="{07ABAE78-42CB-4F5F-86C6-09ED37205619}" dt="2026-09-15T07:12:45.690" v="1223" actId="478"/>
          <ac:spMkLst>
            <pc:docMk/>
            <pc:sldMk cId="4089474115" sldId="1535"/>
            <ac:spMk id="29" creationId="{08C1F7C9-2E43-0AA4-8E2A-FAA5D2CD1DE1}"/>
          </ac:spMkLst>
        </pc:spChg>
        <pc:picChg chg="add mod">
          <ac:chgData name="Das, Gerarda" userId="dec061bf-56a5-47a0-b9f3-f749fe418ae6" providerId="ADAL" clId="{07ABAE78-42CB-4F5F-86C6-09ED37205619}" dt="2026-09-15T07:11:38.095" v="1202" actId="1076"/>
          <ac:picMkLst>
            <pc:docMk/>
            <pc:sldMk cId="4089474115" sldId="1535"/>
            <ac:picMk id="24" creationId="{0107CA2C-9963-7B36-7E8B-9C83C60DF24F}"/>
          </ac:picMkLst>
        </pc:picChg>
        <pc:picChg chg="del">
          <ac:chgData name="Das, Gerarda" userId="dec061bf-56a5-47a0-b9f3-f749fe418ae6" providerId="ADAL" clId="{07ABAE78-42CB-4F5F-86C6-09ED37205619}" dt="2026-09-15T07:11:27.537" v="1197" actId="478"/>
          <ac:picMkLst>
            <pc:docMk/>
            <pc:sldMk cId="4089474115" sldId="1535"/>
            <ac:picMk id="30" creationId="{EA61D1D8-5549-FE5C-E75B-C80C8053C3A6}"/>
          </ac:picMkLst>
        </pc:picChg>
        <pc:picChg chg="mod modCrop">
          <ac:chgData name="Das, Gerarda" userId="dec061bf-56a5-47a0-b9f3-f749fe418ae6" providerId="ADAL" clId="{07ABAE78-42CB-4F5F-86C6-09ED37205619}" dt="2026-09-15T07:11:48.245" v="1204" actId="1076"/>
          <ac:picMkLst>
            <pc:docMk/>
            <pc:sldMk cId="4089474115" sldId="1535"/>
            <ac:picMk id="35" creationId="{0CEA6700-B47A-C0A6-DEA4-2006020301C1}"/>
          </ac:picMkLst>
        </pc:picChg>
      </pc:sldChg>
      <pc:sldChg chg="addSp modSp new del mod">
        <pc:chgData name="Das, Gerarda" userId="dec061bf-56a5-47a0-b9f3-f749fe418ae6" providerId="ADAL" clId="{07ABAE78-42CB-4F5F-86C6-09ED37205619}" dt="2026-09-15T08:21:56.811" v="2411" actId="47"/>
        <pc:sldMkLst>
          <pc:docMk/>
          <pc:sldMk cId="1171516559" sldId="1536"/>
        </pc:sldMkLst>
        <pc:picChg chg="add mod">
          <ac:chgData name="Das, Gerarda" userId="dec061bf-56a5-47a0-b9f3-f749fe418ae6" providerId="ADAL" clId="{07ABAE78-42CB-4F5F-86C6-09ED37205619}" dt="2026-09-15T07:05:10.553" v="1141" actId="14100"/>
          <ac:picMkLst>
            <pc:docMk/>
            <pc:sldMk cId="1171516559" sldId="1536"/>
            <ac:picMk id="3" creationId="{B2E34761-A6E2-F9CC-6C68-2CF20892677D}"/>
          </ac:picMkLst>
        </pc:picChg>
        <pc:picChg chg="add mod">
          <ac:chgData name="Das, Gerarda" userId="dec061bf-56a5-47a0-b9f3-f749fe418ae6" providerId="ADAL" clId="{07ABAE78-42CB-4F5F-86C6-09ED37205619}" dt="2026-09-15T07:05:15.099" v="1145" actId="1076"/>
          <ac:picMkLst>
            <pc:docMk/>
            <pc:sldMk cId="1171516559" sldId="1536"/>
            <ac:picMk id="5" creationId="{FC5CD723-D72D-E42A-1A97-66ABA67325EA}"/>
          </ac:picMkLst>
        </pc:picChg>
      </pc:sldChg>
      <pc:sldChg chg="modSp mod">
        <pc:chgData name="Das, Gerarda" userId="dec061bf-56a5-47a0-b9f3-f749fe418ae6" providerId="ADAL" clId="{07ABAE78-42CB-4F5F-86C6-09ED37205619}" dt="2026-09-15T07:45:32.961" v="1906" actId="20577"/>
        <pc:sldMkLst>
          <pc:docMk/>
          <pc:sldMk cId="2658183565" sldId="1537"/>
        </pc:sldMkLst>
        <pc:spChg chg="mod">
          <ac:chgData name="Das, Gerarda" userId="dec061bf-56a5-47a0-b9f3-f749fe418ae6" providerId="ADAL" clId="{07ABAE78-42CB-4F5F-86C6-09ED37205619}" dt="2026-09-15T07:45:32.961" v="1906" actId="20577"/>
          <ac:spMkLst>
            <pc:docMk/>
            <pc:sldMk cId="2658183565" sldId="1537"/>
            <ac:spMk id="32" creationId="{EAB4C0AA-C66C-10CF-3D7F-4EC693E46FCB}"/>
          </ac:spMkLst>
        </pc:spChg>
      </pc:sldChg>
      <pc:sldChg chg="modSp mod">
        <pc:chgData name="Das, Gerarda" userId="dec061bf-56a5-47a0-b9f3-f749fe418ae6" providerId="ADAL" clId="{07ABAE78-42CB-4F5F-86C6-09ED37205619}" dt="2026-09-15T11:14:39.289" v="2811" actId="20577"/>
        <pc:sldMkLst>
          <pc:docMk/>
          <pc:sldMk cId="378614050" sldId="1538"/>
        </pc:sldMkLst>
        <pc:spChg chg="mod">
          <ac:chgData name="Das, Gerarda" userId="dec061bf-56a5-47a0-b9f3-f749fe418ae6" providerId="ADAL" clId="{07ABAE78-42CB-4F5F-86C6-09ED37205619}" dt="2026-09-15T07:46:02.653" v="1974" actId="20577"/>
          <ac:spMkLst>
            <pc:docMk/>
            <pc:sldMk cId="378614050" sldId="1538"/>
            <ac:spMk id="9" creationId="{02979774-C49D-49F5-C570-11C4C3887EF0}"/>
          </ac:spMkLst>
        </pc:spChg>
        <pc:spChg chg="mod">
          <ac:chgData name="Das, Gerarda" userId="dec061bf-56a5-47a0-b9f3-f749fe418ae6" providerId="ADAL" clId="{07ABAE78-42CB-4F5F-86C6-09ED37205619}" dt="2026-09-15T11:14:39.289" v="2811" actId="20577"/>
          <ac:spMkLst>
            <pc:docMk/>
            <pc:sldMk cId="378614050" sldId="1538"/>
            <ac:spMk id="23" creationId="{74C99559-BA8C-1AC8-7E9C-3B32FD27B268}"/>
          </ac:spMkLst>
        </pc:spChg>
        <pc:spChg chg="mod">
          <ac:chgData name="Das, Gerarda" userId="dec061bf-56a5-47a0-b9f3-f749fe418ae6" providerId="ADAL" clId="{07ABAE78-42CB-4F5F-86C6-09ED37205619}" dt="2026-09-15T08:09:37.105" v="2380" actId="1076"/>
          <ac:spMkLst>
            <pc:docMk/>
            <pc:sldMk cId="378614050" sldId="1538"/>
            <ac:spMk id="34" creationId="{5B270F8A-BE22-1351-1B78-46A606871F59}"/>
          </ac:spMkLst>
        </pc:spChg>
        <pc:spChg chg="mod">
          <ac:chgData name="Das, Gerarda" userId="dec061bf-56a5-47a0-b9f3-f749fe418ae6" providerId="ADAL" clId="{07ABAE78-42CB-4F5F-86C6-09ED37205619}" dt="2026-09-15T08:09:54.375" v="2385" actId="404"/>
          <ac:spMkLst>
            <pc:docMk/>
            <pc:sldMk cId="378614050" sldId="1538"/>
            <ac:spMk id="35" creationId="{20AE9E18-FCAA-F0ED-E9B0-304D78AB04B3}"/>
          </ac:spMkLst>
        </pc:spChg>
        <pc:spChg chg="mod">
          <ac:chgData name="Das, Gerarda" userId="dec061bf-56a5-47a0-b9f3-f749fe418ae6" providerId="ADAL" clId="{07ABAE78-42CB-4F5F-86C6-09ED37205619}" dt="2026-09-15T08:10:49.869" v="2388" actId="20577"/>
          <ac:spMkLst>
            <pc:docMk/>
            <pc:sldMk cId="378614050" sldId="1538"/>
            <ac:spMk id="36" creationId="{AA2D5607-40AD-69B6-6699-CC076F004AB4}"/>
          </ac:spMkLst>
        </pc:spChg>
        <pc:cxnChg chg="mod">
          <ac:chgData name="Das, Gerarda" userId="dec061bf-56a5-47a0-b9f3-f749fe418ae6" providerId="ADAL" clId="{07ABAE78-42CB-4F5F-86C6-09ED37205619}" dt="2026-09-15T08:09:28.001" v="2378" actId="1035"/>
          <ac:cxnSpMkLst>
            <pc:docMk/>
            <pc:sldMk cId="378614050" sldId="1538"/>
            <ac:cxnSpMk id="11" creationId="{383EA63B-2F43-B7EB-8DAA-602828B7087F}"/>
          </ac:cxnSpMkLst>
        </pc:cxnChg>
        <pc:cxnChg chg="mod">
          <ac:chgData name="Das, Gerarda" userId="dec061bf-56a5-47a0-b9f3-f749fe418ae6" providerId="ADAL" clId="{07ABAE78-42CB-4F5F-86C6-09ED37205619}" dt="2026-09-15T08:09:28.001" v="2378" actId="1035"/>
          <ac:cxnSpMkLst>
            <pc:docMk/>
            <pc:sldMk cId="378614050" sldId="1538"/>
            <ac:cxnSpMk id="12" creationId="{89DAA505-7E69-E608-2BF6-CFC9966B771A}"/>
          </ac:cxnSpMkLst>
        </pc:cxnChg>
        <pc:cxnChg chg="mod">
          <ac:chgData name="Das, Gerarda" userId="dec061bf-56a5-47a0-b9f3-f749fe418ae6" providerId="ADAL" clId="{07ABAE78-42CB-4F5F-86C6-09ED37205619}" dt="2026-09-15T08:09:28.001" v="2378" actId="1035"/>
          <ac:cxnSpMkLst>
            <pc:docMk/>
            <pc:sldMk cId="378614050" sldId="1538"/>
            <ac:cxnSpMk id="13" creationId="{27DA08F6-1010-5910-4A9D-C05E1263428E}"/>
          </ac:cxnSpMkLst>
        </pc:cxnChg>
        <pc:cxnChg chg="mod">
          <ac:chgData name="Das, Gerarda" userId="dec061bf-56a5-47a0-b9f3-f749fe418ae6" providerId="ADAL" clId="{07ABAE78-42CB-4F5F-86C6-09ED37205619}" dt="2026-09-15T08:09:28.001" v="2378" actId="1035"/>
          <ac:cxnSpMkLst>
            <pc:docMk/>
            <pc:sldMk cId="378614050" sldId="1538"/>
            <ac:cxnSpMk id="14" creationId="{373AF5C8-A523-11E4-7316-69BB8A9D618F}"/>
          </ac:cxnSpMkLst>
        </pc:cxnChg>
      </pc:sldChg>
    </pc:docChg>
  </pc:docChgLst>
  <pc:docChgLst>
    <pc:chgData name="Duijf, Antoinette" userId="80426808-569e-4360-acb0-e5a6dc4b8ad2" providerId="ADAL" clId="{00582A34-8C2B-428E-B5DC-339D12EFD4B8}"/>
    <pc:docChg chg="undo custSel addSld delSld modSld sldOrd modSection">
      <pc:chgData name="Duijf, Antoinette" userId="80426808-569e-4360-acb0-e5a6dc4b8ad2" providerId="ADAL" clId="{00582A34-8C2B-428E-B5DC-339D12EFD4B8}" dt="2026-09-15T08:05:45.675" v="1215" actId="255"/>
      <pc:docMkLst>
        <pc:docMk/>
      </pc:docMkLst>
      <pc:sldChg chg="addSp mod modNotesTx">
        <pc:chgData name="Duijf, Antoinette" userId="80426808-569e-4360-acb0-e5a6dc4b8ad2" providerId="ADAL" clId="{00582A34-8C2B-428E-B5DC-339D12EFD4B8}" dt="2026-09-15T06:57:59.645" v="33" actId="20577"/>
        <pc:sldMkLst>
          <pc:docMk/>
          <pc:sldMk cId="3852907103" sldId="1460"/>
        </pc:sldMkLst>
        <pc:picChg chg="add">
          <ac:chgData name="Duijf, Antoinette" userId="80426808-569e-4360-acb0-e5a6dc4b8ad2" providerId="ADAL" clId="{00582A34-8C2B-428E-B5DC-339D12EFD4B8}" dt="2026-09-15T06:57:50.257" v="0" actId="22"/>
          <ac:picMkLst>
            <pc:docMk/>
            <pc:sldMk cId="3852907103" sldId="1460"/>
            <ac:picMk id="3" creationId="{9843245D-FD2E-DF6D-EB4E-1296CFB74AE0}"/>
          </ac:picMkLst>
        </pc:picChg>
        <pc:picChg chg="add">
          <ac:chgData name="Duijf, Antoinette" userId="80426808-569e-4360-acb0-e5a6dc4b8ad2" providerId="ADAL" clId="{00582A34-8C2B-428E-B5DC-339D12EFD4B8}" dt="2026-09-15T06:57:50.257" v="0" actId="22"/>
          <ac:picMkLst>
            <pc:docMk/>
            <pc:sldMk cId="3852907103" sldId="1460"/>
            <ac:picMk id="5" creationId="{941CB25F-94E3-E091-B366-F34CC7A43A68}"/>
          </ac:picMkLst>
        </pc:picChg>
      </pc:sldChg>
      <pc:sldChg chg="del">
        <pc:chgData name="Duijf, Antoinette" userId="80426808-569e-4360-acb0-e5a6dc4b8ad2" providerId="ADAL" clId="{00582A34-8C2B-428E-B5DC-339D12EFD4B8}" dt="2026-09-15T08:04:11.395" v="1181" actId="47"/>
        <pc:sldMkLst>
          <pc:docMk/>
          <pc:sldMk cId="3978205201" sldId="1474"/>
        </pc:sldMkLst>
      </pc:sldChg>
      <pc:sldChg chg="ord">
        <pc:chgData name="Duijf, Antoinette" userId="80426808-569e-4360-acb0-e5a6dc4b8ad2" providerId="ADAL" clId="{00582A34-8C2B-428E-B5DC-339D12EFD4B8}" dt="2026-09-15T07:01:48.308" v="40"/>
        <pc:sldMkLst>
          <pc:docMk/>
          <pc:sldMk cId="2452007587" sldId="1476"/>
        </pc:sldMkLst>
      </pc:sldChg>
      <pc:sldChg chg="addSp delSp modSp mod modNotesTx">
        <pc:chgData name="Duijf, Antoinette" userId="80426808-569e-4360-acb0-e5a6dc4b8ad2" providerId="ADAL" clId="{00582A34-8C2B-428E-B5DC-339D12EFD4B8}" dt="2026-09-15T08:03:43.927" v="1180" actId="478"/>
        <pc:sldMkLst>
          <pc:docMk/>
          <pc:sldMk cId="4074911733" sldId="1478"/>
        </pc:sldMkLst>
        <pc:spChg chg="add del">
          <ac:chgData name="Duijf, Antoinette" userId="80426808-569e-4360-acb0-e5a6dc4b8ad2" providerId="ADAL" clId="{00582A34-8C2B-428E-B5DC-339D12EFD4B8}" dt="2026-09-15T07:30:17.045" v="453" actId="11529"/>
          <ac:spMkLst>
            <pc:docMk/>
            <pc:sldMk cId="4074911733" sldId="1478"/>
            <ac:spMk id="8" creationId="{C1B53821-5395-10AF-E471-57475F98511B}"/>
          </ac:spMkLst>
        </pc:spChg>
        <pc:spChg chg="add mod">
          <ac:chgData name="Duijf, Antoinette" userId="80426808-569e-4360-acb0-e5a6dc4b8ad2" providerId="ADAL" clId="{00582A34-8C2B-428E-B5DC-339D12EFD4B8}" dt="2026-09-15T07:34:53.654" v="756" actId="20577"/>
          <ac:spMkLst>
            <pc:docMk/>
            <pc:sldMk cId="4074911733" sldId="1478"/>
            <ac:spMk id="9" creationId="{B4AF47F9-0ECC-B4AB-D5B4-7CDCF5C1A90A}"/>
          </ac:spMkLst>
        </pc:spChg>
        <pc:spChg chg="add del mod">
          <ac:chgData name="Duijf, Antoinette" userId="80426808-569e-4360-acb0-e5a6dc4b8ad2" providerId="ADAL" clId="{00582A34-8C2B-428E-B5DC-339D12EFD4B8}" dt="2026-09-15T08:03:43.927" v="1180" actId="478"/>
          <ac:spMkLst>
            <pc:docMk/>
            <pc:sldMk cId="4074911733" sldId="1478"/>
            <ac:spMk id="10" creationId="{95F0B7C4-EF31-691D-3959-617EBDB1674F}"/>
          </ac:spMkLst>
        </pc:spChg>
        <pc:picChg chg="add mod modCrop">
          <ac:chgData name="Duijf, Antoinette" userId="80426808-569e-4360-acb0-e5a6dc4b8ad2" providerId="ADAL" clId="{00582A34-8C2B-428E-B5DC-339D12EFD4B8}" dt="2026-09-15T07:34:45.502" v="751" actId="1076"/>
          <ac:picMkLst>
            <pc:docMk/>
            <pc:sldMk cId="4074911733" sldId="1478"/>
            <ac:picMk id="3" creationId="{6419C75B-9F6B-1CC0-BBFD-CBE65331454E}"/>
          </ac:picMkLst>
        </pc:picChg>
        <pc:cxnChg chg="add mod">
          <ac:chgData name="Duijf, Antoinette" userId="80426808-569e-4360-acb0-e5a6dc4b8ad2" providerId="ADAL" clId="{00582A34-8C2B-428E-B5DC-339D12EFD4B8}" dt="2026-09-15T07:33:59.659" v="697" actId="14100"/>
          <ac:cxnSpMkLst>
            <pc:docMk/>
            <pc:sldMk cId="4074911733" sldId="1478"/>
            <ac:cxnSpMk id="5" creationId="{9F9FE87B-8424-B52B-F8FE-735FF4CA499B}"/>
          </ac:cxnSpMkLst>
        </pc:cxnChg>
      </pc:sldChg>
      <pc:sldChg chg="addSp delSp mod">
        <pc:chgData name="Duijf, Antoinette" userId="80426808-569e-4360-acb0-e5a6dc4b8ad2" providerId="ADAL" clId="{00582A34-8C2B-428E-B5DC-339D12EFD4B8}" dt="2026-09-15T07:27:35.244" v="428" actId="22"/>
        <pc:sldMkLst>
          <pc:docMk/>
          <pc:sldMk cId="4210467006" sldId="1479"/>
        </pc:sldMkLst>
        <pc:spChg chg="add del">
          <ac:chgData name="Duijf, Antoinette" userId="80426808-569e-4360-acb0-e5a6dc4b8ad2" providerId="ADAL" clId="{00582A34-8C2B-428E-B5DC-339D12EFD4B8}" dt="2026-09-15T07:27:35.244" v="428" actId="22"/>
          <ac:spMkLst>
            <pc:docMk/>
            <pc:sldMk cId="4210467006" sldId="1479"/>
            <ac:spMk id="4" creationId="{FA1A9A97-6D06-EE92-327D-64A31D4609D8}"/>
          </ac:spMkLst>
        </pc:spChg>
      </pc:sldChg>
      <pc:sldChg chg="addSp delSp modSp mod ord modNotesTx">
        <pc:chgData name="Duijf, Antoinette" userId="80426808-569e-4360-acb0-e5a6dc4b8ad2" providerId="ADAL" clId="{00582A34-8C2B-428E-B5DC-339D12EFD4B8}" dt="2026-09-15T08:05:45.675" v="1215" actId="255"/>
        <pc:sldMkLst>
          <pc:docMk/>
          <pc:sldMk cId="2967928418" sldId="1511"/>
        </pc:sldMkLst>
        <pc:spChg chg="add mod">
          <ac:chgData name="Duijf, Antoinette" userId="80426808-569e-4360-acb0-e5a6dc4b8ad2" providerId="ADAL" clId="{00582A34-8C2B-428E-B5DC-339D12EFD4B8}" dt="2026-09-15T07:44:25.323" v="965" actId="1076"/>
          <ac:spMkLst>
            <pc:docMk/>
            <pc:sldMk cId="2967928418" sldId="1511"/>
            <ac:spMk id="20" creationId="{573FC991-2BD7-A62D-A642-C8D71D6B8D5B}"/>
          </ac:spMkLst>
        </pc:spChg>
        <pc:spChg chg="mod">
          <ac:chgData name="Duijf, Antoinette" userId="80426808-569e-4360-acb0-e5a6dc4b8ad2" providerId="ADAL" clId="{00582A34-8C2B-428E-B5DC-339D12EFD4B8}" dt="2026-09-15T07:22:18.731" v="220" actId="20577"/>
          <ac:spMkLst>
            <pc:docMk/>
            <pc:sldMk cId="2967928418" sldId="1511"/>
            <ac:spMk id="33" creationId="{AC757F5E-B016-F947-4518-7C6B9CC7EE04}"/>
          </ac:spMkLst>
        </pc:spChg>
        <pc:spChg chg="mod">
          <ac:chgData name="Duijf, Antoinette" userId="80426808-569e-4360-acb0-e5a6dc4b8ad2" providerId="ADAL" clId="{00582A34-8C2B-428E-B5DC-339D12EFD4B8}" dt="2026-09-15T07:22:39.895" v="253" actId="20577"/>
          <ac:spMkLst>
            <pc:docMk/>
            <pc:sldMk cId="2967928418" sldId="1511"/>
            <ac:spMk id="34" creationId="{152372B3-00F5-781C-183E-6F2DDF35091D}"/>
          </ac:spMkLst>
        </pc:spChg>
        <pc:spChg chg="mod">
          <ac:chgData name="Duijf, Antoinette" userId="80426808-569e-4360-acb0-e5a6dc4b8ad2" providerId="ADAL" clId="{00582A34-8C2B-428E-B5DC-339D12EFD4B8}" dt="2026-09-15T08:05:45.675" v="1215" actId="255"/>
          <ac:spMkLst>
            <pc:docMk/>
            <pc:sldMk cId="2967928418" sldId="1511"/>
            <ac:spMk id="35" creationId="{37104C51-0232-62ED-4C6F-1447D06633EE}"/>
          </ac:spMkLst>
        </pc:spChg>
        <pc:spChg chg="mod">
          <ac:chgData name="Duijf, Antoinette" userId="80426808-569e-4360-acb0-e5a6dc4b8ad2" providerId="ADAL" clId="{00582A34-8C2B-428E-B5DC-339D12EFD4B8}" dt="2026-09-15T08:05:39.996" v="1214" actId="255"/>
          <ac:spMkLst>
            <pc:docMk/>
            <pc:sldMk cId="2967928418" sldId="1511"/>
            <ac:spMk id="36" creationId="{D8EF981A-9BA7-0EB1-9B70-F7FBF2F7DF1C}"/>
          </ac:spMkLst>
        </pc:spChg>
        <pc:picChg chg="add del">
          <ac:chgData name="Duijf, Antoinette" userId="80426808-569e-4360-acb0-e5a6dc4b8ad2" providerId="ADAL" clId="{00582A34-8C2B-428E-B5DC-339D12EFD4B8}" dt="2026-09-15T07:36:05.831" v="784" actId="22"/>
          <ac:picMkLst>
            <pc:docMk/>
            <pc:sldMk cId="2967928418" sldId="1511"/>
            <ac:picMk id="8" creationId="{13C6F7E9-B096-390E-3CC2-E5FDA916CB6D}"/>
          </ac:picMkLst>
        </pc:picChg>
        <pc:picChg chg="mod">
          <ac:chgData name="Duijf, Antoinette" userId="80426808-569e-4360-acb0-e5a6dc4b8ad2" providerId="ADAL" clId="{00582A34-8C2B-428E-B5DC-339D12EFD4B8}" dt="2026-09-15T08:05:34.906" v="1213" actId="1076"/>
          <ac:picMkLst>
            <pc:docMk/>
            <pc:sldMk cId="2967928418" sldId="1511"/>
            <ac:picMk id="9" creationId="{E533DD32-5763-031F-F6C6-5259792571D4}"/>
          </ac:picMkLst>
        </pc:picChg>
        <pc:picChg chg="add mod">
          <ac:chgData name="Duijf, Antoinette" userId="80426808-569e-4360-acb0-e5a6dc4b8ad2" providerId="ADAL" clId="{00582A34-8C2B-428E-B5DC-339D12EFD4B8}" dt="2026-09-15T07:36:39.271" v="790" actId="1076"/>
          <ac:picMkLst>
            <pc:docMk/>
            <pc:sldMk cId="2967928418" sldId="1511"/>
            <ac:picMk id="18" creationId="{E7FF02C8-189A-AD28-4CBB-B286E0DE2909}"/>
          </ac:picMkLst>
        </pc:picChg>
      </pc:sldChg>
      <pc:sldChg chg="del">
        <pc:chgData name="Duijf, Antoinette" userId="80426808-569e-4360-acb0-e5a6dc4b8ad2" providerId="ADAL" clId="{00582A34-8C2B-428E-B5DC-339D12EFD4B8}" dt="2026-09-15T08:04:13.448" v="1183" actId="47"/>
        <pc:sldMkLst>
          <pc:docMk/>
          <pc:sldMk cId="1594331871" sldId="1512"/>
        </pc:sldMkLst>
      </pc:sldChg>
      <pc:sldChg chg="del">
        <pc:chgData name="Duijf, Antoinette" userId="80426808-569e-4360-acb0-e5a6dc4b8ad2" providerId="ADAL" clId="{00582A34-8C2B-428E-B5DC-339D12EFD4B8}" dt="2026-09-15T08:04:11.395" v="1181" actId="47"/>
        <pc:sldMkLst>
          <pc:docMk/>
          <pc:sldMk cId="3112181829" sldId="1515"/>
        </pc:sldMkLst>
      </pc:sldChg>
      <pc:sldChg chg="del">
        <pc:chgData name="Duijf, Antoinette" userId="80426808-569e-4360-acb0-e5a6dc4b8ad2" providerId="ADAL" clId="{00582A34-8C2B-428E-B5DC-339D12EFD4B8}" dt="2026-09-15T08:04:11.395" v="1181" actId="47"/>
        <pc:sldMkLst>
          <pc:docMk/>
          <pc:sldMk cId="2946319108" sldId="1516"/>
        </pc:sldMkLst>
      </pc:sldChg>
      <pc:sldChg chg="del">
        <pc:chgData name="Duijf, Antoinette" userId="80426808-569e-4360-acb0-e5a6dc4b8ad2" providerId="ADAL" clId="{00582A34-8C2B-428E-B5DC-339D12EFD4B8}" dt="2026-09-15T08:04:11.395" v="1181" actId="47"/>
        <pc:sldMkLst>
          <pc:docMk/>
          <pc:sldMk cId="1628480429" sldId="1517"/>
        </pc:sldMkLst>
      </pc:sldChg>
      <pc:sldChg chg="del">
        <pc:chgData name="Duijf, Antoinette" userId="80426808-569e-4360-acb0-e5a6dc4b8ad2" providerId="ADAL" clId="{00582A34-8C2B-428E-B5DC-339D12EFD4B8}" dt="2026-09-15T08:04:11.395" v="1181" actId="47"/>
        <pc:sldMkLst>
          <pc:docMk/>
          <pc:sldMk cId="933367485" sldId="1518"/>
        </pc:sldMkLst>
      </pc:sldChg>
      <pc:sldChg chg="del">
        <pc:chgData name="Duijf, Antoinette" userId="80426808-569e-4360-acb0-e5a6dc4b8ad2" providerId="ADAL" clId="{00582A34-8C2B-428E-B5DC-339D12EFD4B8}" dt="2026-09-15T08:04:12.718" v="1182" actId="47"/>
        <pc:sldMkLst>
          <pc:docMk/>
          <pc:sldMk cId="3006462251" sldId="1521"/>
        </pc:sldMkLst>
      </pc:sldChg>
      <pc:sldChg chg="del">
        <pc:chgData name="Duijf, Antoinette" userId="80426808-569e-4360-acb0-e5a6dc4b8ad2" providerId="ADAL" clId="{00582A34-8C2B-428E-B5DC-339D12EFD4B8}" dt="2026-09-15T08:04:11.395" v="1181" actId="47"/>
        <pc:sldMkLst>
          <pc:docMk/>
          <pc:sldMk cId="1059877010" sldId="1522"/>
        </pc:sldMkLst>
      </pc:sldChg>
      <pc:sldChg chg="del">
        <pc:chgData name="Duijf, Antoinette" userId="80426808-569e-4360-acb0-e5a6dc4b8ad2" providerId="ADAL" clId="{00582A34-8C2B-428E-B5DC-339D12EFD4B8}" dt="2026-09-15T08:04:11.395" v="1181" actId="47"/>
        <pc:sldMkLst>
          <pc:docMk/>
          <pc:sldMk cId="2371299458" sldId="1529"/>
        </pc:sldMkLst>
      </pc:sldChg>
      <pc:sldChg chg="modNotesTx">
        <pc:chgData name="Duijf, Antoinette" userId="80426808-569e-4360-acb0-e5a6dc4b8ad2" providerId="ADAL" clId="{00582A34-8C2B-428E-B5DC-339D12EFD4B8}" dt="2026-09-15T07:39:08.070" v="793" actId="20577"/>
        <pc:sldMkLst>
          <pc:docMk/>
          <pc:sldMk cId="22130974" sldId="1534"/>
        </pc:sldMkLst>
      </pc:sldChg>
      <pc:sldChg chg="add">
        <pc:chgData name="Duijf, Antoinette" userId="80426808-569e-4360-acb0-e5a6dc4b8ad2" providerId="ADAL" clId="{00582A34-8C2B-428E-B5DC-339D12EFD4B8}" dt="2026-09-15T06:59:49.752" v="34"/>
        <pc:sldMkLst>
          <pc:docMk/>
          <pc:sldMk cId="4089474115" sldId="1535"/>
        </pc:sldMkLst>
      </pc:sldChg>
      <pc:sldChg chg="addSp delSp modSp add mod modNotesTx">
        <pc:chgData name="Duijf, Antoinette" userId="80426808-569e-4360-acb0-e5a6dc4b8ad2" providerId="ADAL" clId="{00582A34-8C2B-428E-B5DC-339D12EFD4B8}" dt="2026-09-15T08:04:43.245" v="1212" actId="14100"/>
        <pc:sldMkLst>
          <pc:docMk/>
          <pc:sldMk cId="2658183565" sldId="1537"/>
        </pc:sldMkLst>
        <pc:spChg chg="mod">
          <ac:chgData name="Duijf, Antoinette" userId="80426808-569e-4360-acb0-e5a6dc4b8ad2" providerId="ADAL" clId="{00582A34-8C2B-428E-B5DC-339D12EFD4B8}" dt="2026-09-15T07:21:13.551" v="195" actId="1076"/>
          <ac:spMkLst>
            <pc:docMk/>
            <pc:sldMk cId="2658183565" sldId="1537"/>
            <ac:spMk id="4" creationId="{E5FD9EEB-C0FF-AA02-5BF0-A506FAF35EF8}"/>
          </ac:spMkLst>
        </pc:spChg>
        <pc:spChg chg="mod">
          <ac:chgData name="Duijf, Antoinette" userId="80426808-569e-4360-acb0-e5a6dc4b8ad2" providerId="ADAL" clId="{00582A34-8C2B-428E-B5DC-339D12EFD4B8}" dt="2026-09-15T07:21:13.551" v="195" actId="1076"/>
          <ac:spMkLst>
            <pc:docMk/>
            <pc:sldMk cId="2658183565" sldId="1537"/>
            <ac:spMk id="9" creationId="{F7F1E75F-3E48-CF05-8803-71DF7F623CAF}"/>
          </ac:spMkLst>
        </pc:spChg>
        <pc:spChg chg="mod">
          <ac:chgData name="Duijf, Antoinette" userId="80426808-569e-4360-acb0-e5a6dc4b8ad2" providerId="ADAL" clId="{00582A34-8C2B-428E-B5DC-339D12EFD4B8}" dt="2026-09-15T07:21:13.551" v="195" actId="1076"/>
          <ac:spMkLst>
            <pc:docMk/>
            <pc:sldMk cId="2658183565" sldId="1537"/>
            <ac:spMk id="10" creationId="{7E004673-A7FF-97CB-7A94-921024A454FA}"/>
          </ac:spMkLst>
        </pc:spChg>
        <pc:spChg chg="mod">
          <ac:chgData name="Duijf, Antoinette" userId="80426808-569e-4360-acb0-e5a6dc4b8ad2" providerId="ADAL" clId="{00582A34-8C2B-428E-B5DC-339D12EFD4B8}" dt="2026-09-15T07:21:13.551" v="195" actId="1076"/>
          <ac:spMkLst>
            <pc:docMk/>
            <pc:sldMk cId="2658183565" sldId="1537"/>
            <ac:spMk id="11" creationId="{9D42048C-98E9-1E9A-358D-B23EBC3B755E}"/>
          </ac:spMkLst>
        </pc:spChg>
        <pc:spChg chg="mod">
          <ac:chgData name="Duijf, Antoinette" userId="80426808-569e-4360-acb0-e5a6dc4b8ad2" providerId="ADAL" clId="{00582A34-8C2B-428E-B5DC-339D12EFD4B8}" dt="2026-09-15T07:21:20.843" v="197" actId="1076"/>
          <ac:spMkLst>
            <pc:docMk/>
            <pc:sldMk cId="2658183565" sldId="1537"/>
            <ac:spMk id="12" creationId="{AE0C0CD7-0EBB-E77E-26BF-9A795B74AF84}"/>
          </ac:spMkLst>
        </pc:spChg>
        <pc:spChg chg="mod">
          <ac:chgData name="Duijf, Antoinette" userId="80426808-569e-4360-acb0-e5a6dc4b8ad2" providerId="ADAL" clId="{00582A34-8C2B-428E-B5DC-339D12EFD4B8}" dt="2026-09-15T07:22:00.023" v="206" actId="1076"/>
          <ac:spMkLst>
            <pc:docMk/>
            <pc:sldMk cId="2658183565" sldId="1537"/>
            <ac:spMk id="13" creationId="{4E15CC93-95CA-A89D-8988-D0C4EDF954D6}"/>
          </ac:spMkLst>
        </pc:spChg>
        <pc:spChg chg="mod">
          <ac:chgData name="Duijf, Antoinette" userId="80426808-569e-4360-acb0-e5a6dc4b8ad2" providerId="ADAL" clId="{00582A34-8C2B-428E-B5DC-339D12EFD4B8}" dt="2026-09-15T08:04:43.245" v="1212" actId="14100"/>
          <ac:spMkLst>
            <pc:docMk/>
            <pc:sldMk cId="2658183565" sldId="1537"/>
            <ac:spMk id="14" creationId="{417D260B-1A8D-F0DA-1336-33650AABCB98}"/>
          </ac:spMkLst>
        </pc:spChg>
        <pc:spChg chg="mod">
          <ac:chgData name="Duijf, Antoinette" userId="80426808-569e-4360-acb0-e5a6dc4b8ad2" providerId="ADAL" clId="{00582A34-8C2B-428E-B5DC-339D12EFD4B8}" dt="2026-09-15T08:04:37.208" v="1211" actId="14100"/>
          <ac:spMkLst>
            <pc:docMk/>
            <pc:sldMk cId="2658183565" sldId="1537"/>
            <ac:spMk id="15" creationId="{1E9A144E-2C06-5461-E1A6-0A449C170CA5}"/>
          </ac:spMkLst>
        </pc:spChg>
        <pc:spChg chg="mod">
          <ac:chgData name="Duijf, Antoinette" userId="80426808-569e-4360-acb0-e5a6dc4b8ad2" providerId="ADAL" clId="{00582A34-8C2B-428E-B5DC-339D12EFD4B8}" dt="2026-09-15T07:21:56.125" v="205" actId="14100"/>
          <ac:spMkLst>
            <pc:docMk/>
            <pc:sldMk cId="2658183565" sldId="1537"/>
            <ac:spMk id="18" creationId="{D80DE0BD-DEE4-FC45-22AA-8509EF9CBFC7}"/>
          </ac:spMkLst>
        </pc:spChg>
        <pc:spChg chg="mod">
          <ac:chgData name="Duijf, Antoinette" userId="80426808-569e-4360-acb0-e5a6dc4b8ad2" providerId="ADAL" clId="{00582A34-8C2B-428E-B5DC-339D12EFD4B8}" dt="2026-09-15T07:21:17.599" v="196" actId="1076"/>
          <ac:spMkLst>
            <pc:docMk/>
            <pc:sldMk cId="2658183565" sldId="1537"/>
            <ac:spMk id="19" creationId="{501BDBB3-EB65-962B-6787-586412FAC0E4}"/>
          </ac:spMkLst>
        </pc:spChg>
        <pc:spChg chg="add del mod">
          <ac:chgData name="Duijf, Antoinette" userId="80426808-569e-4360-acb0-e5a6dc4b8ad2" providerId="ADAL" clId="{00582A34-8C2B-428E-B5DC-339D12EFD4B8}" dt="2026-09-15T08:04:22.976" v="1184" actId="478"/>
          <ac:spMkLst>
            <pc:docMk/>
            <pc:sldMk cId="2658183565" sldId="1537"/>
            <ac:spMk id="32" creationId="{EAB4C0AA-C66C-10CF-3D7F-4EC693E46FCB}"/>
          </ac:spMkLst>
        </pc:spChg>
        <pc:picChg chg="add mod">
          <ac:chgData name="Duijf, Antoinette" userId="80426808-569e-4360-acb0-e5a6dc4b8ad2" providerId="ADAL" clId="{00582A34-8C2B-428E-B5DC-339D12EFD4B8}" dt="2026-09-15T07:12:19.467" v="125" actId="1038"/>
          <ac:picMkLst>
            <pc:docMk/>
            <pc:sldMk cId="2658183565" sldId="1537"/>
            <ac:picMk id="17" creationId="{F32B60A8-3349-38A4-4B9F-4A44A2221B5E}"/>
          </ac:picMkLst>
        </pc:picChg>
        <pc:picChg chg="del">
          <ac:chgData name="Duijf, Antoinette" userId="80426808-569e-4360-acb0-e5a6dc4b8ad2" providerId="ADAL" clId="{00582A34-8C2B-428E-B5DC-339D12EFD4B8}" dt="2026-09-15T07:05:57.137" v="58" actId="478"/>
          <ac:picMkLst>
            <pc:docMk/>
            <pc:sldMk cId="2658183565" sldId="1537"/>
            <ac:picMk id="23" creationId="{070CFAC4-F4D5-2AFC-7663-C650B19A8D26}"/>
          </ac:picMkLst>
        </pc:picChg>
        <pc:picChg chg="add mod">
          <ac:chgData name="Duijf, Antoinette" userId="80426808-569e-4360-acb0-e5a6dc4b8ad2" providerId="ADAL" clId="{00582A34-8C2B-428E-B5DC-339D12EFD4B8}" dt="2026-09-15T07:21:17.599" v="196" actId="1076"/>
          <ac:picMkLst>
            <pc:docMk/>
            <pc:sldMk cId="2658183565" sldId="1537"/>
            <ac:picMk id="24" creationId="{984CFA17-93BA-A4AD-E2D6-D5966A18682D}"/>
          </ac:picMkLst>
        </pc:picChg>
        <pc:picChg chg="del">
          <ac:chgData name="Duijf, Antoinette" userId="80426808-569e-4360-acb0-e5a6dc4b8ad2" providerId="ADAL" clId="{00582A34-8C2B-428E-B5DC-339D12EFD4B8}" dt="2026-09-15T07:05:58.101" v="60" actId="478"/>
          <ac:picMkLst>
            <pc:docMk/>
            <pc:sldMk cId="2658183565" sldId="1537"/>
            <ac:picMk id="25" creationId="{1309FB13-AC95-750B-B457-CA785D783F14}"/>
          </ac:picMkLst>
        </pc:picChg>
        <pc:picChg chg="add mod">
          <ac:chgData name="Duijf, Antoinette" userId="80426808-569e-4360-acb0-e5a6dc4b8ad2" providerId="ADAL" clId="{00582A34-8C2B-428E-B5DC-339D12EFD4B8}" dt="2026-09-15T07:21:03.344" v="194" actId="1076"/>
          <ac:picMkLst>
            <pc:docMk/>
            <pc:sldMk cId="2658183565" sldId="1537"/>
            <ac:picMk id="30" creationId="{0765A7E1-CE8A-8367-F25F-9F7DFC70BE07}"/>
          </ac:picMkLst>
        </pc:picChg>
        <pc:picChg chg="del">
          <ac:chgData name="Duijf, Antoinette" userId="80426808-569e-4360-acb0-e5a6dc4b8ad2" providerId="ADAL" clId="{00582A34-8C2B-428E-B5DC-339D12EFD4B8}" dt="2026-09-15T07:05:58.656" v="61" actId="478"/>
          <ac:picMkLst>
            <pc:docMk/>
            <pc:sldMk cId="2658183565" sldId="1537"/>
            <ac:picMk id="34" creationId="{0ADC6A20-7E17-F679-F783-7B6A0DBC7854}"/>
          </ac:picMkLst>
        </pc:picChg>
        <pc:picChg chg="add mod">
          <ac:chgData name="Duijf, Antoinette" userId="80426808-569e-4360-acb0-e5a6dc4b8ad2" providerId="ADAL" clId="{00582A34-8C2B-428E-B5DC-339D12EFD4B8}" dt="2026-09-15T07:21:47.156" v="204" actId="1076"/>
          <ac:picMkLst>
            <pc:docMk/>
            <pc:sldMk cId="2658183565" sldId="1537"/>
            <ac:picMk id="35" creationId="{D5F23900-9D22-2BC8-F01A-4B26767039AA}"/>
          </ac:picMkLst>
        </pc:picChg>
        <pc:picChg chg="del">
          <ac:chgData name="Duijf, Antoinette" userId="80426808-569e-4360-acb0-e5a6dc4b8ad2" providerId="ADAL" clId="{00582A34-8C2B-428E-B5DC-339D12EFD4B8}" dt="2026-09-15T07:05:57.637" v="59" actId="478"/>
          <ac:picMkLst>
            <pc:docMk/>
            <pc:sldMk cId="2658183565" sldId="1537"/>
            <ac:picMk id="37" creationId="{2F5B1A3E-28E1-1DE9-0B26-F652DE806025}"/>
          </ac:picMkLst>
        </pc:picChg>
        <pc:cxnChg chg="mod ord">
          <ac:chgData name="Duijf, Antoinette" userId="80426808-569e-4360-acb0-e5a6dc4b8ad2" providerId="ADAL" clId="{00582A34-8C2B-428E-B5DC-339D12EFD4B8}" dt="2026-09-15T07:21:39.566" v="203" actId="167"/>
          <ac:cxnSpMkLst>
            <pc:docMk/>
            <pc:sldMk cId="2658183565" sldId="1537"/>
            <ac:cxnSpMk id="21" creationId="{2AB3FB60-86F4-ED6F-1688-7F3DD8FDE40D}"/>
          </ac:cxnSpMkLst>
        </pc:cxnChg>
        <pc:cxnChg chg="mod">
          <ac:chgData name="Duijf, Antoinette" userId="80426808-569e-4360-acb0-e5a6dc4b8ad2" providerId="ADAL" clId="{00582A34-8C2B-428E-B5DC-339D12EFD4B8}" dt="2026-09-15T07:21:36.119" v="202" actId="14100"/>
          <ac:cxnSpMkLst>
            <pc:docMk/>
            <pc:sldMk cId="2658183565" sldId="1537"/>
            <ac:cxnSpMk id="27" creationId="{C3B1458E-3E5F-D54D-BE63-CA446503AC96}"/>
          </ac:cxnSpMkLst>
        </pc:cxnChg>
        <pc:cxnChg chg="mod ord">
          <ac:chgData name="Duijf, Antoinette" userId="80426808-569e-4360-acb0-e5a6dc4b8ad2" providerId="ADAL" clId="{00582A34-8C2B-428E-B5DC-339D12EFD4B8}" dt="2026-09-15T07:21:24.546" v="199" actId="1076"/>
          <ac:cxnSpMkLst>
            <pc:docMk/>
            <pc:sldMk cId="2658183565" sldId="1537"/>
            <ac:cxnSpMk id="29" creationId="{5DF7C332-BBB9-02D1-E79F-113FFE33367D}"/>
          </ac:cxnSpMkLst>
        </pc:cxnChg>
      </pc:sldChg>
      <pc:sldChg chg="addSp delSp modSp add mod">
        <pc:chgData name="Duijf, Antoinette" userId="80426808-569e-4360-acb0-e5a6dc4b8ad2" providerId="ADAL" clId="{00582A34-8C2B-428E-B5DC-339D12EFD4B8}" dt="2026-09-15T07:58:27.552" v="1179" actId="20577"/>
        <pc:sldMkLst>
          <pc:docMk/>
          <pc:sldMk cId="378614050" sldId="1538"/>
        </pc:sldMkLst>
        <pc:spChg chg="add del mod">
          <ac:chgData name="Duijf, Antoinette" userId="80426808-569e-4360-acb0-e5a6dc4b8ad2" providerId="ADAL" clId="{00582A34-8C2B-428E-B5DC-339D12EFD4B8}" dt="2026-09-15T07:47:34.802" v="1049" actId="478"/>
          <ac:spMkLst>
            <pc:docMk/>
            <pc:sldMk cId="378614050" sldId="1538"/>
            <ac:spMk id="9" creationId="{02979774-C49D-49F5-C570-11C4C3887EF0}"/>
          </ac:spMkLst>
        </pc:spChg>
        <pc:spChg chg="add del">
          <ac:chgData name="Duijf, Antoinette" userId="80426808-569e-4360-acb0-e5a6dc4b8ad2" providerId="ADAL" clId="{00582A34-8C2B-428E-B5DC-339D12EFD4B8}" dt="2026-09-15T07:43:48.982" v="865" actId="21"/>
          <ac:spMkLst>
            <pc:docMk/>
            <pc:sldMk cId="378614050" sldId="1538"/>
            <ac:spMk id="20" creationId="{9A9CEB71-D4C2-1250-306E-400D3B9A1F42}"/>
          </ac:spMkLst>
        </pc:spChg>
        <pc:spChg chg="add mod">
          <ac:chgData name="Duijf, Antoinette" userId="80426808-569e-4360-acb0-e5a6dc4b8ad2" providerId="ADAL" clId="{00582A34-8C2B-428E-B5DC-339D12EFD4B8}" dt="2026-09-15T07:45:15.749" v="994" actId="1035"/>
          <ac:spMkLst>
            <pc:docMk/>
            <pc:sldMk cId="378614050" sldId="1538"/>
            <ac:spMk id="23" creationId="{74C99559-BA8C-1AC8-7E9C-3B32FD27B268}"/>
          </ac:spMkLst>
        </pc:spChg>
        <pc:spChg chg="add del mod">
          <ac:chgData name="Duijf, Antoinette" userId="80426808-569e-4360-acb0-e5a6dc4b8ad2" providerId="ADAL" clId="{00582A34-8C2B-428E-B5DC-339D12EFD4B8}" dt="2026-09-15T07:44:55.206" v="981" actId="21"/>
          <ac:spMkLst>
            <pc:docMk/>
            <pc:sldMk cId="378614050" sldId="1538"/>
            <ac:spMk id="33" creationId="{C62CD201-4D42-662D-D616-46BEDA3805D2}"/>
          </ac:spMkLst>
        </pc:spChg>
        <pc:spChg chg="add del mod">
          <ac:chgData name="Duijf, Antoinette" userId="80426808-569e-4360-acb0-e5a6dc4b8ad2" providerId="ADAL" clId="{00582A34-8C2B-428E-B5DC-339D12EFD4B8}" dt="2026-09-15T07:46:37.517" v="1030" actId="20577"/>
          <ac:spMkLst>
            <pc:docMk/>
            <pc:sldMk cId="378614050" sldId="1538"/>
            <ac:spMk id="34" creationId="{5B270F8A-BE22-1351-1B78-46A606871F59}"/>
          </ac:spMkLst>
        </pc:spChg>
        <pc:spChg chg="mod">
          <ac:chgData name="Duijf, Antoinette" userId="80426808-569e-4360-acb0-e5a6dc4b8ad2" providerId="ADAL" clId="{00582A34-8C2B-428E-B5DC-339D12EFD4B8}" dt="2026-09-15T07:49:43.618" v="1077" actId="122"/>
          <ac:spMkLst>
            <pc:docMk/>
            <pc:sldMk cId="378614050" sldId="1538"/>
            <ac:spMk id="35" creationId="{20AE9E18-FCAA-F0ED-E9B0-304D78AB04B3}"/>
          </ac:spMkLst>
        </pc:spChg>
        <pc:spChg chg="mod">
          <ac:chgData name="Duijf, Antoinette" userId="80426808-569e-4360-acb0-e5a6dc4b8ad2" providerId="ADAL" clId="{00582A34-8C2B-428E-B5DC-339D12EFD4B8}" dt="2026-09-15T07:58:27.552" v="1179" actId="20577"/>
          <ac:spMkLst>
            <pc:docMk/>
            <pc:sldMk cId="378614050" sldId="1538"/>
            <ac:spMk id="36" creationId="{AA2D5607-40AD-69B6-6699-CC076F004AB4}"/>
          </ac:spMkLst>
        </pc:spChg>
        <pc:picChg chg="add del mod">
          <ac:chgData name="Duijf, Antoinette" userId="80426808-569e-4360-acb0-e5a6dc4b8ad2" providerId="ADAL" clId="{00582A34-8C2B-428E-B5DC-339D12EFD4B8}" dt="2026-09-15T07:45:40.504" v="996" actId="21"/>
          <ac:picMkLst>
            <pc:docMk/>
            <pc:sldMk cId="378614050" sldId="1538"/>
            <ac:picMk id="8" creationId="{817414C0-4817-CD49-5D81-334B932E4694}"/>
          </ac:picMkLst>
        </pc:picChg>
        <pc:picChg chg="del">
          <ac:chgData name="Duijf, Antoinette" userId="80426808-569e-4360-acb0-e5a6dc4b8ad2" providerId="ADAL" clId="{00582A34-8C2B-428E-B5DC-339D12EFD4B8}" dt="2026-09-15T07:41:57.951" v="837" actId="478"/>
          <ac:picMkLst>
            <pc:docMk/>
            <pc:sldMk cId="378614050" sldId="1538"/>
            <ac:picMk id="18" creationId="{68653600-AB14-D42F-D6C5-571BB9D06AEB}"/>
          </ac:picMkLst>
        </pc:picChg>
        <pc:picChg chg="add mod">
          <ac:chgData name="Duijf, Antoinette" userId="80426808-569e-4360-acb0-e5a6dc4b8ad2" providerId="ADAL" clId="{00582A34-8C2B-428E-B5DC-339D12EFD4B8}" dt="2026-09-15T07:49:24.884" v="1074" actId="1076"/>
          <ac:picMkLst>
            <pc:docMk/>
            <pc:sldMk cId="378614050" sldId="1538"/>
            <ac:picMk id="25" creationId="{EE8B5CF8-65C3-BE53-9EFA-84B3FA0C6A75}"/>
          </ac:picMkLst>
        </pc:picChg>
        <pc:picChg chg="add mod">
          <ac:chgData name="Duijf, Antoinette" userId="80426808-569e-4360-acb0-e5a6dc4b8ad2" providerId="ADAL" clId="{00582A34-8C2B-428E-B5DC-339D12EFD4B8}" dt="2026-09-15T07:58:17.352" v="1170" actId="1076"/>
          <ac:picMkLst>
            <pc:docMk/>
            <pc:sldMk cId="378614050" sldId="1538"/>
            <ac:picMk id="27" creationId="{3E8EF805-220D-7615-84F1-3E56CE16DFE0}"/>
          </ac:picMkLst>
        </pc:picChg>
        <pc:cxnChg chg="mod">
          <ac:chgData name="Duijf, Antoinette" userId="80426808-569e-4360-acb0-e5a6dc4b8ad2" providerId="ADAL" clId="{00582A34-8C2B-428E-B5DC-339D12EFD4B8}" dt="2026-09-15T07:45:01.121" v="986" actId="1036"/>
          <ac:cxnSpMkLst>
            <pc:docMk/>
            <pc:sldMk cId="378614050" sldId="1538"/>
            <ac:cxnSpMk id="11" creationId="{383EA63B-2F43-B7EB-8DAA-602828B7087F}"/>
          </ac:cxnSpMkLst>
        </pc:cxnChg>
        <pc:cxnChg chg="mod">
          <ac:chgData name="Duijf, Antoinette" userId="80426808-569e-4360-acb0-e5a6dc4b8ad2" providerId="ADAL" clId="{00582A34-8C2B-428E-B5DC-339D12EFD4B8}" dt="2026-09-15T07:45:01.121" v="986" actId="1036"/>
          <ac:cxnSpMkLst>
            <pc:docMk/>
            <pc:sldMk cId="378614050" sldId="1538"/>
            <ac:cxnSpMk id="12" creationId="{89DAA505-7E69-E608-2BF6-CFC9966B771A}"/>
          </ac:cxnSpMkLst>
        </pc:cxnChg>
        <pc:cxnChg chg="mod">
          <ac:chgData name="Duijf, Antoinette" userId="80426808-569e-4360-acb0-e5a6dc4b8ad2" providerId="ADAL" clId="{00582A34-8C2B-428E-B5DC-339D12EFD4B8}" dt="2026-09-15T07:45:01.121" v="986" actId="1036"/>
          <ac:cxnSpMkLst>
            <pc:docMk/>
            <pc:sldMk cId="378614050" sldId="1538"/>
            <ac:cxnSpMk id="13" creationId="{27DA08F6-1010-5910-4A9D-C05E1263428E}"/>
          </ac:cxnSpMkLst>
        </pc:cxnChg>
        <pc:cxnChg chg="mod">
          <ac:chgData name="Duijf, Antoinette" userId="80426808-569e-4360-acb0-e5a6dc4b8ad2" providerId="ADAL" clId="{00582A34-8C2B-428E-B5DC-339D12EFD4B8}" dt="2026-09-15T07:45:01.121" v="986" actId="1036"/>
          <ac:cxnSpMkLst>
            <pc:docMk/>
            <pc:sldMk cId="378614050" sldId="1538"/>
            <ac:cxnSpMk id="14" creationId="{373AF5C8-A523-11E4-7316-69BB8A9D618F}"/>
          </ac:cxnSpMkLst>
        </pc:cxnChg>
      </pc:sldChg>
    </pc:docChg>
  </pc:docChgLst>
  <pc:docChgLst>
    <pc:chgData name="Harmsel ter, Marjan" userId="5bf7b4e5-383a-4bf6-a1ba-3724f9cc09cb" providerId="ADAL" clId="{7667DC48-2406-4F94-BA94-5BF632662154}"/>
    <pc:docChg chg="addSld modSld">
      <pc:chgData name="Harmsel ter, Marjan" userId="5bf7b4e5-383a-4bf6-a1ba-3724f9cc09cb" providerId="ADAL" clId="{7667DC48-2406-4F94-BA94-5BF632662154}" dt="2026-09-12T09:08:18.884" v="19"/>
      <pc:docMkLst>
        <pc:docMk/>
      </pc:docMkLst>
      <pc:sldChg chg="modNotesTx">
        <pc:chgData name="Harmsel ter, Marjan" userId="5bf7b4e5-383a-4bf6-a1ba-3724f9cc09cb" providerId="ADAL" clId="{7667DC48-2406-4F94-BA94-5BF632662154}" dt="2026-09-12T09:01:12.142" v="17" actId="20577"/>
        <pc:sldMkLst>
          <pc:docMk/>
          <pc:sldMk cId="2189114603" sldId="1437"/>
        </pc:sldMkLst>
      </pc:sldChg>
      <pc:sldChg chg="add">
        <pc:chgData name="Harmsel ter, Marjan" userId="5bf7b4e5-383a-4bf6-a1ba-3724f9cc09cb" providerId="ADAL" clId="{7667DC48-2406-4F94-BA94-5BF632662154}" dt="2026-09-12T09:01:26.519" v="18"/>
        <pc:sldMkLst>
          <pc:docMk/>
          <pc:sldMk cId="2879268342" sldId="1530"/>
        </pc:sldMkLst>
      </pc:sldChg>
      <pc:sldChg chg="add">
        <pc:chgData name="Harmsel ter, Marjan" userId="5bf7b4e5-383a-4bf6-a1ba-3724f9cc09cb" providerId="ADAL" clId="{7667DC48-2406-4F94-BA94-5BF632662154}" dt="2026-09-12T09:08:18.884" v="19"/>
        <pc:sldMkLst>
          <pc:docMk/>
          <pc:sldMk cId="22130974" sldId="1534"/>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3"/>
            <a:ext cx="3075750" cy="511813"/>
          </a:xfrm>
          <a:prstGeom prst="rect">
            <a:avLst/>
          </a:prstGeom>
        </p:spPr>
        <p:txBody>
          <a:bodyPr vert="horz" lIns="95390" tIns="47695" rIns="95390" bIns="47695" rtlCol="0"/>
          <a:lstStyle>
            <a:lvl1pPr algn="l">
              <a:defRPr sz="1300"/>
            </a:lvl1pPr>
          </a:lstStyle>
          <a:p>
            <a:endParaRPr lang="nl-NL"/>
          </a:p>
        </p:txBody>
      </p:sp>
      <p:sp>
        <p:nvSpPr>
          <p:cNvPr id="3" name="Tijdelijke aanduiding voor datum 2"/>
          <p:cNvSpPr>
            <a:spLocks noGrp="1"/>
          </p:cNvSpPr>
          <p:nvPr>
            <p:ph type="dt" sz="quarter" idx="1"/>
          </p:nvPr>
        </p:nvSpPr>
        <p:spPr>
          <a:xfrm>
            <a:off x="4021878" y="3"/>
            <a:ext cx="3075750" cy="511813"/>
          </a:xfrm>
          <a:prstGeom prst="rect">
            <a:avLst/>
          </a:prstGeom>
        </p:spPr>
        <p:txBody>
          <a:bodyPr vert="horz" lIns="95390" tIns="47695" rIns="95390" bIns="47695" rtlCol="0"/>
          <a:lstStyle>
            <a:lvl1pPr algn="r">
              <a:defRPr sz="1300"/>
            </a:lvl1pPr>
          </a:lstStyle>
          <a:p>
            <a:fld id="{EB39072A-D64F-4BD7-8E3D-8268BB93A7ED}" type="datetimeFigureOut">
              <a:rPr lang="nl-NL" smtClean="0"/>
              <a:pPr/>
              <a:t>15-9-2026</a:t>
            </a:fld>
            <a:endParaRPr lang="nl-NL"/>
          </a:p>
        </p:txBody>
      </p:sp>
      <p:sp>
        <p:nvSpPr>
          <p:cNvPr id="4" name="Tijdelijke aanduiding voor voettekst 3"/>
          <p:cNvSpPr>
            <a:spLocks noGrp="1"/>
          </p:cNvSpPr>
          <p:nvPr>
            <p:ph type="ftr" sz="quarter" idx="2"/>
          </p:nvPr>
        </p:nvSpPr>
        <p:spPr>
          <a:xfrm>
            <a:off x="0" y="9721155"/>
            <a:ext cx="3075750" cy="511812"/>
          </a:xfrm>
          <a:prstGeom prst="rect">
            <a:avLst/>
          </a:prstGeom>
        </p:spPr>
        <p:txBody>
          <a:bodyPr vert="horz" lIns="95390" tIns="47695" rIns="95390" bIns="47695" rtlCol="0" anchor="b"/>
          <a:lstStyle>
            <a:lvl1pPr algn="l">
              <a:defRPr sz="1300"/>
            </a:lvl1pPr>
          </a:lstStyle>
          <a:p>
            <a:endParaRPr lang="nl-NL"/>
          </a:p>
        </p:txBody>
      </p:sp>
      <p:sp>
        <p:nvSpPr>
          <p:cNvPr id="5" name="Tijdelijke aanduiding voor dianummer 4"/>
          <p:cNvSpPr>
            <a:spLocks noGrp="1"/>
          </p:cNvSpPr>
          <p:nvPr>
            <p:ph type="sldNum" sz="quarter" idx="3"/>
          </p:nvPr>
        </p:nvSpPr>
        <p:spPr>
          <a:xfrm>
            <a:off x="4021878" y="9721155"/>
            <a:ext cx="3075750" cy="511812"/>
          </a:xfrm>
          <a:prstGeom prst="rect">
            <a:avLst/>
          </a:prstGeom>
        </p:spPr>
        <p:txBody>
          <a:bodyPr vert="horz" lIns="95390" tIns="47695" rIns="95390" bIns="47695" rtlCol="0" anchor="b"/>
          <a:lstStyle>
            <a:lvl1pPr algn="r">
              <a:defRPr sz="1300"/>
            </a:lvl1pPr>
          </a:lstStyle>
          <a:p>
            <a:fld id="{815B568E-8D6D-4B3A-B6C1-A6B37AAA6E39}" type="slidenum">
              <a:rPr lang="nl-NL" smtClean="0"/>
              <a:pPr/>
              <a:t>‹nr.›</a:t>
            </a:fld>
            <a:endParaRPr lang="nl-NL"/>
          </a:p>
        </p:txBody>
      </p:sp>
    </p:spTree>
    <p:extLst>
      <p:ext uri="{BB962C8B-B14F-4D97-AF65-F5344CB8AC3E}">
        <p14:creationId xmlns:p14="http://schemas.microsoft.com/office/powerpoint/2010/main" val="13969258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9"/>
            <a:ext cx="3076363" cy="511730"/>
          </a:xfrm>
          <a:prstGeom prst="rect">
            <a:avLst/>
          </a:prstGeom>
        </p:spPr>
        <p:txBody>
          <a:bodyPr vert="horz" lIns="95390" tIns="47695" rIns="95390" bIns="47695" rtlCol="0"/>
          <a:lstStyle>
            <a:lvl1pPr algn="l">
              <a:defRPr sz="1300"/>
            </a:lvl1pPr>
          </a:lstStyle>
          <a:p>
            <a:endParaRPr lang="nl-NL"/>
          </a:p>
        </p:txBody>
      </p:sp>
      <p:sp>
        <p:nvSpPr>
          <p:cNvPr id="3" name="Tijdelijke aanduiding voor datum 2"/>
          <p:cNvSpPr>
            <a:spLocks noGrp="1"/>
          </p:cNvSpPr>
          <p:nvPr>
            <p:ph type="dt" idx="1"/>
          </p:nvPr>
        </p:nvSpPr>
        <p:spPr>
          <a:xfrm>
            <a:off x="4021294" y="9"/>
            <a:ext cx="3076363" cy="511730"/>
          </a:xfrm>
          <a:prstGeom prst="rect">
            <a:avLst/>
          </a:prstGeom>
        </p:spPr>
        <p:txBody>
          <a:bodyPr vert="horz" lIns="95390" tIns="47695" rIns="95390" bIns="47695" rtlCol="0"/>
          <a:lstStyle>
            <a:lvl1pPr algn="r">
              <a:defRPr sz="1300"/>
            </a:lvl1pPr>
          </a:lstStyle>
          <a:p>
            <a:fld id="{46A01AE0-AD1A-4608-AACD-4A44537BCCC3}" type="datetimeFigureOut">
              <a:rPr lang="nl-NL" smtClean="0"/>
              <a:pPr/>
              <a:t>15-9-2026</a:t>
            </a:fld>
            <a:endParaRPr lang="nl-NL"/>
          </a:p>
        </p:txBody>
      </p:sp>
      <p:sp>
        <p:nvSpPr>
          <p:cNvPr id="4" name="Tijdelijke aanduiding voor dia-afbeelding 3"/>
          <p:cNvSpPr>
            <a:spLocks noGrp="1" noRot="1" noChangeAspect="1"/>
          </p:cNvSpPr>
          <p:nvPr>
            <p:ph type="sldImg" idx="2"/>
          </p:nvPr>
        </p:nvSpPr>
        <p:spPr>
          <a:xfrm>
            <a:off x="989013" y="766763"/>
            <a:ext cx="5121275" cy="3840162"/>
          </a:xfrm>
          <a:prstGeom prst="rect">
            <a:avLst/>
          </a:prstGeom>
          <a:noFill/>
          <a:ln w="12700">
            <a:solidFill>
              <a:prstClr val="black"/>
            </a:solidFill>
          </a:ln>
        </p:spPr>
        <p:txBody>
          <a:bodyPr vert="horz" lIns="95390" tIns="47695" rIns="95390" bIns="47695" rtlCol="0" anchor="ctr"/>
          <a:lstStyle/>
          <a:p>
            <a:endParaRPr lang="nl-NL"/>
          </a:p>
        </p:txBody>
      </p:sp>
      <p:sp>
        <p:nvSpPr>
          <p:cNvPr id="5" name="Tijdelijke aanduiding voor notities 4"/>
          <p:cNvSpPr>
            <a:spLocks noGrp="1"/>
          </p:cNvSpPr>
          <p:nvPr>
            <p:ph type="body" sz="quarter" idx="3"/>
          </p:nvPr>
        </p:nvSpPr>
        <p:spPr>
          <a:xfrm>
            <a:off x="709931" y="4861441"/>
            <a:ext cx="5679440" cy="4605575"/>
          </a:xfrm>
          <a:prstGeom prst="rect">
            <a:avLst/>
          </a:prstGeom>
        </p:spPr>
        <p:txBody>
          <a:bodyPr vert="horz" lIns="95390" tIns="47695" rIns="95390" bIns="47695"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721128"/>
            <a:ext cx="3076363" cy="511730"/>
          </a:xfrm>
          <a:prstGeom prst="rect">
            <a:avLst/>
          </a:prstGeom>
        </p:spPr>
        <p:txBody>
          <a:bodyPr vert="horz" lIns="95390" tIns="47695" rIns="95390" bIns="47695" rtlCol="0" anchor="b"/>
          <a:lstStyle>
            <a:lvl1pPr algn="l">
              <a:defRPr sz="1300"/>
            </a:lvl1pPr>
          </a:lstStyle>
          <a:p>
            <a:endParaRPr lang="nl-NL"/>
          </a:p>
        </p:txBody>
      </p:sp>
      <p:sp>
        <p:nvSpPr>
          <p:cNvPr id="7" name="Tijdelijke aanduiding voor dianummer 6"/>
          <p:cNvSpPr>
            <a:spLocks noGrp="1"/>
          </p:cNvSpPr>
          <p:nvPr>
            <p:ph type="sldNum" sz="quarter" idx="5"/>
          </p:nvPr>
        </p:nvSpPr>
        <p:spPr>
          <a:xfrm>
            <a:off x="4021294" y="9721128"/>
            <a:ext cx="3076363" cy="511730"/>
          </a:xfrm>
          <a:prstGeom prst="rect">
            <a:avLst/>
          </a:prstGeom>
        </p:spPr>
        <p:txBody>
          <a:bodyPr vert="horz" lIns="95390" tIns="47695" rIns="95390" bIns="47695" rtlCol="0" anchor="b"/>
          <a:lstStyle>
            <a:lvl1pPr algn="r">
              <a:defRPr sz="1300"/>
            </a:lvl1pPr>
          </a:lstStyle>
          <a:p>
            <a:fld id="{242364B7-A1BB-4DB8-BFB0-D334F87005C8}" type="slidenum">
              <a:rPr lang="nl-NL" smtClean="0"/>
              <a:pPr/>
              <a:t>‹nr.›</a:t>
            </a:fld>
            <a:endParaRPr lang="nl-NL"/>
          </a:p>
        </p:txBody>
      </p:sp>
    </p:spTree>
    <p:extLst>
      <p:ext uri="{BB962C8B-B14F-4D97-AF65-F5344CB8AC3E}">
        <p14:creationId xmlns:p14="http://schemas.microsoft.com/office/powerpoint/2010/main" val="833772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fontAlgn="t"/>
            <a:r>
              <a:rPr lang="nl-NL" sz="1200" b="1" kern="1200">
                <a:solidFill>
                  <a:schemeClr val="tx1"/>
                </a:solidFill>
                <a:effectLst/>
                <a:latin typeface="+mn-lt"/>
                <a:ea typeface="+mn-ea"/>
                <a:cs typeface="+mn-cs"/>
              </a:rPr>
              <a:t>Woordenoverzicht</a:t>
            </a:r>
          </a:p>
          <a:p>
            <a:pPr fontAlgn="t"/>
            <a:endParaRPr lang="nl-NL" sz="1200" b="1" kern="1200">
              <a:solidFill>
                <a:schemeClr val="tx1"/>
              </a:solidFill>
              <a:effectLst/>
              <a:latin typeface="+mn-lt"/>
              <a:ea typeface="+mn-ea"/>
              <a:cs typeface="+mn-cs"/>
            </a:endParaRPr>
          </a:p>
          <a:p>
            <a:r>
              <a:rPr lang="nl-NL" sz="1200" b="1" kern="1200">
                <a:solidFill>
                  <a:schemeClr val="tx1"/>
                </a:solidFill>
                <a:effectLst/>
                <a:latin typeface="+mn-lt"/>
                <a:ea typeface="+mn-ea"/>
                <a:cs typeface="+mn-cs"/>
              </a:rPr>
              <a:t>de volwassene:</a:t>
            </a:r>
            <a:r>
              <a:rPr lang="nl-NL" sz="1200" kern="1200">
                <a:solidFill>
                  <a:schemeClr val="tx1"/>
                </a:solidFill>
                <a:effectLst/>
                <a:latin typeface="+mn-lt"/>
                <a:ea typeface="+mn-ea"/>
                <a:cs typeface="+mn-cs"/>
              </a:rPr>
              <a:t> iemand van 18 jaar of ouder</a:t>
            </a:r>
          </a:p>
          <a:p>
            <a:r>
              <a:rPr lang="nl-NL" sz="1200" b="1" kern="1200">
                <a:solidFill>
                  <a:schemeClr val="tx1"/>
                </a:solidFill>
                <a:effectLst/>
                <a:latin typeface="+mn-lt"/>
                <a:ea typeface="+mn-ea"/>
                <a:cs typeface="+mn-cs"/>
              </a:rPr>
              <a:t>het zwerfafval:</a:t>
            </a:r>
            <a:r>
              <a:rPr lang="nl-NL" sz="1200" kern="1200">
                <a:solidFill>
                  <a:schemeClr val="tx1"/>
                </a:solidFill>
                <a:effectLst/>
                <a:latin typeface="+mn-lt"/>
                <a:ea typeface="+mn-ea"/>
                <a:cs typeface="+mn-cs"/>
              </a:rPr>
              <a:t> de rommel die op straat en in de natuur blijft liggen</a:t>
            </a:r>
          </a:p>
          <a:p>
            <a:r>
              <a:rPr lang="nl-NL" sz="1200" b="1" kern="1200">
                <a:solidFill>
                  <a:schemeClr val="tx1"/>
                </a:solidFill>
                <a:effectLst/>
                <a:latin typeface="+mn-lt"/>
                <a:ea typeface="+mn-ea"/>
                <a:cs typeface="+mn-cs"/>
              </a:rPr>
              <a:t>de berm:</a:t>
            </a:r>
            <a:r>
              <a:rPr lang="nl-NL" sz="1200" kern="1200">
                <a:solidFill>
                  <a:schemeClr val="tx1"/>
                </a:solidFill>
                <a:effectLst/>
                <a:latin typeface="+mn-lt"/>
                <a:ea typeface="+mn-ea"/>
                <a:cs typeface="+mn-cs"/>
              </a:rPr>
              <a:t> het smalle stuk land langs de weg, waar meestal gras groeit</a:t>
            </a:r>
          </a:p>
          <a:p>
            <a:r>
              <a:rPr lang="nl-NL" sz="1200" b="1" kern="1200">
                <a:solidFill>
                  <a:schemeClr val="tx1"/>
                </a:solidFill>
                <a:effectLst/>
                <a:latin typeface="+mn-lt"/>
                <a:ea typeface="+mn-ea"/>
                <a:cs typeface="+mn-cs"/>
              </a:rPr>
              <a:t>ergens van af moeten:</a:t>
            </a:r>
            <a:r>
              <a:rPr lang="nl-NL" sz="1200" kern="1200">
                <a:solidFill>
                  <a:schemeClr val="tx1"/>
                </a:solidFill>
                <a:effectLst/>
                <a:latin typeface="+mn-lt"/>
                <a:ea typeface="+mn-ea"/>
                <a:cs typeface="+mn-cs"/>
              </a:rPr>
              <a:t> iets weg moeten doen</a:t>
            </a:r>
          </a:p>
          <a:p>
            <a:r>
              <a:rPr lang="nl-NL" sz="1200" b="1" kern="1200">
                <a:solidFill>
                  <a:schemeClr val="tx1"/>
                </a:solidFill>
                <a:effectLst/>
                <a:latin typeface="+mn-lt"/>
                <a:ea typeface="+mn-ea"/>
                <a:cs typeface="+mn-cs"/>
              </a:rPr>
              <a:t>vergaan:</a:t>
            </a:r>
            <a:r>
              <a:rPr lang="nl-NL" sz="1200" kern="1200">
                <a:solidFill>
                  <a:schemeClr val="tx1"/>
                </a:solidFill>
                <a:effectLst/>
                <a:latin typeface="+mn-lt"/>
                <a:ea typeface="+mn-ea"/>
                <a:cs typeface="+mn-cs"/>
              </a:rPr>
              <a:t> verdwijnen, ophouden met bestaan</a:t>
            </a:r>
          </a:p>
          <a:p>
            <a:r>
              <a:rPr lang="nl-NL" sz="1200" b="1" kern="1200">
                <a:solidFill>
                  <a:schemeClr val="tx1"/>
                </a:solidFill>
                <a:effectLst/>
                <a:latin typeface="+mn-lt"/>
                <a:ea typeface="+mn-ea"/>
                <a:cs typeface="+mn-cs"/>
              </a:rPr>
              <a:t>minstens:</a:t>
            </a:r>
            <a:r>
              <a:rPr lang="nl-NL" sz="1200" kern="1200">
                <a:solidFill>
                  <a:schemeClr val="tx1"/>
                </a:solidFill>
                <a:effectLst/>
                <a:latin typeface="+mn-lt"/>
                <a:ea typeface="+mn-ea"/>
                <a:cs typeface="+mn-cs"/>
              </a:rPr>
              <a:t> niet minder dan</a:t>
            </a:r>
          </a:p>
          <a:p>
            <a:r>
              <a:rPr lang="nl-NL" sz="1200" b="1" kern="1200">
                <a:solidFill>
                  <a:schemeClr val="tx1"/>
                </a:solidFill>
                <a:effectLst/>
                <a:latin typeface="+mn-lt"/>
                <a:ea typeface="+mn-ea"/>
                <a:cs typeface="+mn-cs"/>
              </a:rPr>
              <a:t>gewond raken:</a:t>
            </a:r>
            <a:r>
              <a:rPr lang="nl-NL" sz="1200" kern="1200">
                <a:solidFill>
                  <a:schemeClr val="tx1"/>
                </a:solidFill>
                <a:effectLst/>
                <a:latin typeface="+mn-lt"/>
                <a:ea typeface="+mn-ea"/>
                <a:cs typeface="+mn-cs"/>
              </a:rPr>
              <a:t> een wond krijgen</a:t>
            </a:r>
          </a:p>
          <a:p>
            <a:pPr fontAlgn="t"/>
            <a:endParaRPr lang="nl-NL" sz="1200" b="1" kern="1200">
              <a:solidFill>
                <a:schemeClr val="tx1"/>
              </a:solidFill>
              <a:effectLst/>
              <a:latin typeface="+mn-lt"/>
              <a:ea typeface="+mn-ea"/>
              <a:cs typeface="+mn-cs"/>
            </a:endParaRPr>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1</a:t>
            </a:fld>
            <a:endParaRPr lang="nl-NL"/>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Bron afbeeldingen: AI</a:t>
            </a:r>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11</a:t>
            </a:fld>
            <a:endParaRPr lang="nl-NL"/>
          </a:p>
        </p:txBody>
      </p:sp>
    </p:spTree>
    <p:extLst>
      <p:ext uri="{BB962C8B-B14F-4D97-AF65-F5344CB8AC3E}">
        <p14:creationId xmlns:p14="http://schemas.microsoft.com/office/powerpoint/2010/main" val="32014185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5190A-9333-C115-BDE8-E28A71962FF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B862672-7886-54F0-4270-7EE2A65924D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F0AEACF-FA1C-3144-F84E-33230CA78E2D}"/>
              </a:ext>
            </a:extLst>
          </p:cNvPr>
          <p:cNvSpPr>
            <a:spLocks noGrp="1"/>
          </p:cNvSpPr>
          <p:nvPr>
            <p:ph type="body" idx="1"/>
          </p:nvPr>
        </p:nvSpPr>
        <p:spPr/>
        <p:txBody>
          <a:bodyPr/>
          <a:lstStyle/>
          <a:p>
            <a:r>
              <a:rPr lang="nl-NL"/>
              <a:t>Bron afbeeldingen: AI</a:t>
            </a:r>
          </a:p>
        </p:txBody>
      </p:sp>
      <p:sp>
        <p:nvSpPr>
          <p:cNvPr id="4" name="Tijdelijke aanduiding voor dianummer 3">
            <a:extLst>
              <a:ext uri="{FF2B5EF4-FFF2-40B4-BE49-F238E27FC236}">
                <a16:creationId xmlns:a16="http://schemas.microsoft.com/office/drawing/2014/main" id="{EF7AD478-8A4A-63F0-3B11-35578D356DC3}"/>
              </a:ext>
            </a:extLst>
          </p:cNvPr>
          <p:cNvSpPr>
            <a:spLocks noGrp="1"/>
          </p:cNvSpPr>
          <p:nvPr>
            <p:ph type="sldNum" sz="quarter" idx="5"/>
          </p:nvPr>
        </p:nvSpPr>
        <p:spPr/>
        <p:txBody>
          <a:bodyPr/>
          <a:lstStyle/>
          <a:p>
            <a:fld id="{242364B7-A1BB-4DB8-BFB0-D334F87005C8}" type="slidenum">
              <a:rPr lang="nl-NL" smtClean="0"/>
              <a:pPr/>
              <a:t>12</a:t>
            </a:fld>
            <a:endParaRPr lang="nl-NL"/>
          </a:p>
        </p:txBody>
      </p:sp>
    </p:spTree>
    <p:extLst>
      <p:ext uri="{BB962C8B-B14F-4D97-AF65-F5344CB8AC3E}">
        <p14:creationId xmlns:p14="http://schemas.microsoft.com/office/powerpoint/2010/main" val="7220801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Bron: Shutterstock.com</a:t>
            </a:r>
          </a:p>
          <a:p>
            <a:endParaRPr lang="nl-NL"/>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14</a:t>
            </a:fld>
            <a:endParaRPr lang="nl-NL"/>
          </a:p>
        </p:txBody>
      </p:sp>
    </p:spTree>
    <p:extLst>
      <p:ext uri="{BB962C8B-B14F-4D97-AF65-F5344CB8AC3E}">
        <p14:creationId xmlns:p14="http://schemas.microsoft.com/office/powerpoint/2010/main" val="36605056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afbeeldingen: AI</a:t>
            </a:r>
          </a:p>
          <a:p>
            <a:endParaRPr lang="nl-NL"/>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15</a:t>
            </a:fld>
            <a:endParaRPr lang="nl-NL"/>
          </a:p>
        </p:txBody>
      </p:sp>
    </p:spTree>
    <p:extLst>
      <p:ext uri="{BB962C8B-B14F-4D97-AF65-F5344CB8AC3E}">
        <p14:creationId xmlns:p14="http://schemas.microsoft.com/office/powerpoint/2010/main" val="10552282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afbeeldingen: Shutterstock.com</a:t>
            </a:r>
          </a:p>
          <a:p>
            <a:endParaRPr lang="nl-NL"/>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16</a:t>
            </a:fld>
            <a:endParaRPr lang="nl-NL"/>
          </a:p>
        </p:txBody>
      </p:sp>
    </p:spTree>
    <p:extLst>
      <p:ext uri="{BB962C8B-B14F-4D97-AF65-F5344CB8AC3E}">
        <p14:creationId xmlns:p14="http://schemas.microsoft.com/office/powerpoint/2010/main" val="20561650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D228C-47FB-70F6-7167-9D37FAC0CD78}"/>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E0F6EC0-1C27-2B44-018C-F7587A0AFAE7}"/>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73FC316D-75D5-0298-50A9-60C708F0036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afbeeldingen: Shutterstock.com / AI</a:t>
            </a:r>
          </a:p>
          <a:p>
            <a:endParaRPr lang="nl-NL"/>
          </a:p>
        </p:txBody>
      </p:sp>
      <p:sp>
        <p:nvSpPr>
          <p:cNvPr id="4" name="Tijdelijke aanduiding voor dianummer 3">
            <a:extLst>
              <a:ext uri="{FF2B5EF4-FFF2-40B4-BE49-F238E27FC236}">
                <a16:creationId xmlns:a16="http://schemas.microsoft.com/office/drawing/2014/main" id="{B36F8EA5-7ABF-BFF1-9017-FB97C2143D72}"/>
              </a:ext>
            </a:extLst>
          </p:cNvPr>
          <p:cNvSpPr>
            <a:spLocks noGrp="1"/>
          </p:cNvSpPr>
          <p:nvPr>
            <p:ph type="sldNum" sz="quarter" idx="5"/>
          </p:nvPr>
        </p:nvSpPr>
        <p:spPr/>
        <p:txBody>
          <a:bodyPr/>
          <a:lstStyle/>
          <a:p>
            <a:fld id="{242364B7-A1BB-4DB8-BFB0-D334F87005C8}" type="slidenum">
              <a:rPr lang="nl-NL" smtClean="0"/>
              <a:pPr/>
              <a:t>17</a:t>
            </a:fld>
            <a:endParaRPr lang="nl-NL"/>
          </a:p>
        </p:txBody>
      </p:sp>
    </p:spTree>
    <p:extLst>
      <p:ext uri="{BB962C8B-B14F-4D97-AF65-F5344CB8AC3E}">
        <p14:creationId xmlns:p14="http://schemas.microsoft.com/office/powerpoint/2010/main" val="4270127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2</a:t>
            </a:fld>
            <a:endParaRPr lang="nl-NL"/>
          </a:p>
        </p:txBody>
      </p:sp>
    </p:spTree>
    <p:extLst>
      <p:ext uri="{BB962C8B-B14F-4D97-AF65-F5344CB8AC3E}">
        <p14:creationId xmlns:p14="http://schemas.microsoft.com/office/powerpoint/2010/main" val="26844985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Bron afbeelding: Shutterstock.com</a:t>
            </a:r>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3</a:t>
            </a:fld>
            <a:endParaRPr lang="nl-NL"/>
          </a:p>
        </p:txBody>
      </p:sp>
    </p:spTree>
    <p:extLst>
      <p:ext uri="{BB962C8B-B14F-4D97-AF65-F5344CB8AC3E}">
        <p14:creationId xmlns:p14="http://schemas.microsoft.com/office/powerpoint/2010/main" val="3488757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 AI</a:t>
            </a:r>
          </a:p>
          <a:p>
            <a:endParaRPr lang="nl-NL"/>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4</a:t>
            </a:fld>
            <a:endParaRPr lang="nl-NL"/>
          </a:p>
        </p:txBody>
      </p:sp>
    </p:spTree>
    <p:extLst>
      <p:ext uri="{BB962C8B-B14F-4D97-AF65-F5344CB8AC3E}">
        <p14:creationId xmlns:p14="http://schemas.microsoft.com/office/powerpoint/2010/main" val="10134792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 AI</a:t>
            </a:r>
          </a:p>
          <a:p>
            <a:endParaRPr lang="nl-NL"/>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5</a:t>
            </a:fld>
            <a:endParaRPr lang="nl-NL"/>
          </a:p>
        </p:txBody>
      </p:sp>
    </p:spTree>
    <p:extLst>
      <p:ext uri="{BB962C8B-B14F-4D97-AF65-F5344CB8AC3E}">
        <p14:creationId xmlns:p14="http://schemas.microsoft.com/office/powerpoint/2010/main" val="25159687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 AI</a:t>
            </a:r>
          </a:p>
          <a:p>
            <a:endParaRPr lang="nl-NL"/>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6</a:t>
            </a:fld>
            <a:endParaRPr lang="nl-NL"/>
          </a:p>
        </p:txBody>
      </p:sp>
    </p:spTree>
    <p:extLst>
      <p:ext uri="{BB962C8B-B14F-4D97-AF65-F5344CB8AC3E}">
        <p14:creationId xmlns:p14="http://schemas.microsoft.com/office/powerpoint/2010/main" val="24654115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Bron afbeelding: AI</a:t>
            </a:r>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7</a:t>
            </a:fld>
            <a:endParaRPr lang="nl-NL"/>
          </a:p>
        </p:txBody>
      </p:sp>
    </p:spTree>
    <p:extLst>
      <p:ext uri="{BB962C8B-B14F-4D97-AF65-F5344CB8AC3E}">
        <p14:creationId xmlns:p14="http://schemas.microsoft.com/office/powerpoint/2010/main" val="10193853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 AI</a:t>
            </a:r>
          </a:p>
          <a:p>
            <a:endParaRPr lang="nl-NL"/>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8</a:t>
            </a:fld>
            <a:endParaRPr lang="nl-NL"/>
          </a:p>
        </p:txBody>
      </p:sp>
    </p:spTree>
    <p:extLst>
      <p:ext uri="{BB962C8B-B14F-4D97-AF65-F5344CB8AC3E}">
        <p14:creationId xmlns:p14="http://schemas.microsoft.com/office/powerpoint/2010/main" val="31681947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 AI</a:t>
            </a:r>
          </a:p>
          <a:p>
            <a:endParaRPr lang="nl-NL"/>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9</a:t>
            </a:fld>
            <a:endParaRPr lang="nl-NL"/>
          </a:p>
        </p:txBody>
      </p:sp>
    </p:spTree>
    <p:extLst>
      <p:ext uri="{BB962C8B-B14F-4D97-AF65-F5344CB8AC3E}">
        <p14:creationId xmlns:p14="http://schemas.microsoft.com/office/powerpoint/2010/main" val="4622502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p>
        </p:txBody>
      </p:sp>
      <p:sp>
        <p:nvSpPr>
          <p:cNvPr id="4" name="Tijdelijke aanduiding voor datum 3"/>
          <p:cNvSpPr>
            <a:spLocks noGrp="1"/>
          </p:cNvSpPr>
          <p:nvPr>
            <p:ph type="dt" sz="half" idx="10"/>
          </p:nvPr>
        </p:nvSpPr>
        <p:spPr/>
        <p:txBody>
          <a:bodyPr/>
          <a:lstStyle/>
          <a:p>
            <a:fld id="{203DE57F-8325-458E-8D52-C029C9799A4B}" type="datetimeFigureOut">
              <a:rPr lang="nl-NL" smtClean="0"/>
              <a:pPr/>
              <a:t>15-9-2026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AFFF233-AB27-4114-B24D-691BAAF647DA}" type="slidenum">
              <a:rPr lang="nl-NL" smtClean="0"/>
              <a:pPr/>
              <a:t>‹nr.›</a:t>
            </a:fld>
            <a:endParaRPr lang="nl-NL"/>
          </a:p>
        </p:txBody>
      </p:sp>
    </p:spTree>
    <p:extLst>
      <p:ext uri="{BB962C8B-B14F-4D97-AF65-F5344CB8AC3E}">
        <p14:creationId xmlns:p14="http://schemas.microsoft.com/office/powerpoint/2010/main" val="2257516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203DE57F-8325-458E-8D52-C029C9799A4B}" type="datetimeFigureOut">
              <a:rPr lang="nl-NL" smtClean="0"/>
              <a:pPr/>
              <a:t>15-9-2026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AFFF233-AB27-4114-B24D-691BAAF647DA}" type="slidenum">
              <a:rPr lang="nl-NL" smtClean="0"/>
              <a:pPr/>
              <a:t>‹nr.›</a:t>
            </a:fld>
            <a:endParaRPr lang="nl-NL"/>
          </a:p>
        </p:txBody>
      </p:sp>
    </p:spTree>
    <p:extLst>
      <p:ext uri="{BB962C8B-B14F-4D97-AF65-F5344CB8AC3E}">
        <p14:creationId xmlns:p14="http://schemas.microsoft.com/office/powerpoint/2010/main" val="30191838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203DE57F-8325-458E-8D52-C029C9799A4B}" type="datetimeFigureOut">
              <a:rPr lang="nl-NL" smtClean="0"/>
              <a:pPr/>
              <a:t>15-9-2026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AFFF233-AB27-4114-B24D-691BAAF647DA}" type="slidenum">
              <a:rPr lang="nl-NL" smtClean="0"/>
              <a:pPr/>
              <a:t>‹nr.›</a:t>
            </a:fld>
            <a:endParaRPr lang="nl-NL"/>
          </a:p>
        </p:txBody>
      </p:sp>
    </p:spTree>
    <p:extLst>
      <p:ext uri="{BB962C8B-B14F-4D97-AF65-F5344CB8AC3E}">
        <p14:creationId xmlns:p14="http://schemas.microsoft.com/office/powerpoint/2010/main" val="4162125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203DE57F-8325-458E-8D52-C029C9799A4B}" type="datetimeFigureOut">
              <a:rPr lang="nl-NL" smtClean="0"/>
              <a:pPr/>
              <a:t>15-9-2026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AFFF233-AB27-4114-B24D-691BAAF647DA}" type="slidenum">
              <a:rPr lang="nl-NL" smtClean="0"/>
              <a:pPr/>
              <a:t>‹nr.›</a:t>
            </a:fld>
            <a:endParaRPr lang="nl-NL"/>
          </a:p>
        </p:txBody>
      </p:sp>
    </p:spTree>
    <p:extLst>
      <p:ext uri="{BB962C8B-B14F-4D97-AF65-F5344CB8AC3E}">
        <p14:creationId xmlns:p14="http://schemas.microsoft.com/office/powerpoint/2010/main" val="50719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203DE57F-8325-458E-8D52-C029C9799A4B}" type="datetimeFigureOut">
              <a:rPr lang="nl-NL" smtClean="0"/>
              <a:pPr/>
              <a:t>15-9-2026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AFFF233-AB27-4114-B24D-691BAAF647DA}" type="slidenum">
              <a:rPr lang="nl-NL" smtClean="0"/>
              <a:pPr/>
              <a:t>‹nr.›</a:t>
            </a:fld>
            <a:endParaRPr lang="nl-NL"/>
          </a:p>
        </p:txBody>
      </p:sp>
    </p:spTree>
    <p:extLst>
      <p:ext uri="{BB962C8B-B14F-4D97-AF65-F5344CB8AC3E}">
        <p14:creationId xmlns:p14="http://schemas.microsoft.com/office/powerpoint/2010/main" val="27033370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203DE57F-8325-458E-8D52-C029C9799A4B}" type="datetimeFigureOut">
              <a:rPr lang="nl-NL" smtClean="0"/>
              <a:pPr/>
              <a:t>15-9-2026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9AFFF233-AB27-4114-B24D-691BAAF647DA}" type="slidenum">
              <a:rPr lang="nl-NL" smtClean="0"/>
              <a:pPr/>
              <a:t>‹nr.›</a:t>
            </a:fld>
            <a:endParaRPr lang="nl-NL"/>
          </a:p>
        </p:txBody>
      </p:sp>
    </p:spTree>
    <p:extLst>
      <p:ext uri="{BB962C8B-B14F-4D97-AF65-F5344CB8AC3E}">
        <p14:creationId xmlns:p14="http://schemas.microsoft.com/office/powerpoint/2010/main" val="402744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203DE57F-8325-458E-8D52-C029C9799A4B}" type="datetimeFigureOut">
              <a:rPr lang="nl-NL" smtClean="0"/>
              <a:pPr/>
              <a:t>15-9-2026</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9AFFF233-AB27-4114-B24D-691BAAF647DA}" type="slidenum">
              <a:rPr lang="nl-NL" smtClean="0"/>
              <a:pPr/>
              <a:t>‹nr.›</a:t>
            </a:fld>
            <a:endParaRPr lang="nl-NL"/>
          </a:p>
        </p:txBody>
      </p:sp>
    </p:spTree>
    <p:extLst>
      <p:ext uri="{BB962C8B-B14F-4D97-AF65-F5344CB8AC3E}">
        <p14:creationId xmlns:p14="http://schemas.microsoft.com/office/powerpoint/2010/main" val="431603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203DE57F-8325-458E-8D52-C029C9799A4B}" type="datetimeFigureOut">
              <a:rPr lang="nl-NL" smtClean="0"/>
              <a:pPr/>
              <a:t>15-9-2026</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9AFFF233-AB27-4114-B24D-691BAAF647DA}" type="slidenum">
              <a:rPr lang="nl-NL" smtClean="0"/>
              <a:pPr/>
              <a:t>‹nr.›</a:t>
            </a:fld>
            <a:endParaRPr lang="nl-NL"/>
          </a:p>
        </p:txBody>
      </p:sp>
    </p:spTree>
    <p:extLst>
      <p:ext uri="{BB962C8B-B14F-4D97-AF65-F5344CB8AC3E}">
        <p14:creationId xmlns:p14="http://schemas.microsoft.com/office/powerpoint/2010/main" val="40697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203DE57F-8325-458E-8D52-C029C9799A4B}" type="datetimeFigureOut">
              <a:rPr lang="nl-NL" smtClean="0"/>
              <a:pPr/>
              <a:t>15-9-2026</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9AFFF233-AB27-4114-B24D-691BAAF647DA}" type="slidenum">
              <a:rPr lang="nl-NL" smtClean="0"/>
              <a:pPr/>
              <a:t>‹nr.›</a:t>
            </a:fld>
            <a:endParaRPr lang="nl-NL"/>
          </a:p>
        </p:txBody>
      </p:sp>
    </p:spTree>
    <p:extLst>
      <p:ext uri="{BB962C8B-B14F-4D97-AF65-F5344CB8AC3E}">
        <p14:creationId xmlns:p14="http://schemas.microsoft.com/office/powerpoint/2010/main" val="3033546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203DE57F-8325-458E-8D52-C029C9799A4B}" type="datetimeFigureOut">
              <a:rPr lang="nl-NL" smtClean="0"/>
              <a:pPr/>
              <a:t>15-9-2026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9AFFF233-AB27-4114-B24D-691BAAF647DA}" type="slidenum">
              <a:rPr lang="nl-NL" smtClean="0"/>
              <a:pPr/>
              <a:t>‹nr.›</a:t>
            </a:fld>
            <a:endParaRPr lang="nl-NL"/>
          </a:p>
        </p:txBody>
      </p:sp>
    </p:spTree>
    <p:extLst>
      <p:ext uri="{BB962C8B-B14F-4D97-AF65-F5344CB8AC3E}">
        <p14:creationId xmlns:p14="http://schemas.microsoft.com/office/powerpoint/2010/main" val="18350749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203DE57F-8325-458E-8D52-C029C9799A4B}" type="datetimeFigureOut">
              <a:rPr lang="nl-NL" smtClean="0"/>
              <a:pPr/>
              <a:t>15-9-2026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9AFFF233-AB27-4114-B24D-691BAAF647DA}" type="slidenum">
              <a:rPr lang="nl-NL" smtClean="0"/>
              <a:pPr/>
              <a:t>‹nr.›</a:t>
            </a:fld>
            <a:endParaRPr lang="nl-NL"/>
          </a:p>
        </p:txBody>
      </p:sp>
    </p:spTree>
    <p:extLst>
      <p:ext uri="{BB962C8B-B14F-4D97-AF65-F5344CB8AC3E}">
        <p14:creationId xmlns:p14="http://schemas.microsoft.com/office/powerpoint/2010/main" val="3724637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3DE57F-8325-458E-8D52-C029C9799A4B}" type="datetimeFigureOut">
              <a:rPr lang="nl-NL" smtClean="0"/>
              <a:pPr/>
              <a:t>15-9-2026</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FFF233-AB27-4114-B24D-691BAAF647DA}" type="slidenum">
              <a:rPr lang="nl-NL" smtClean="0"/>
              <a:pPr/>
              <a:t>‹nr.›</a:t>
            </a:fld>
            <a:endParaRPr lang="nl-NL"/>
          </a:p>
        </p:txBody>
      </p:sp>
    </p:spTree>
    <p:extLst>
      <p:ext uri="{BB962C8B-B14F-4D97-AF65-F5344CB8AC3E}">
        <p14:creationId xmlns:p14="http://schemas.microsoft.com/office/powerpoint/2010/main" val="35627223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22.jpeg"/><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26.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30.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33.jpe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32.jpeg"/><Relationship Id="rId4" Type="http://schemas.openxmlformats.org/officeDocument/2006/relationships/image" Target="../media/image31.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36512" y="0"/>
            <a:ext cx="9252520" cy="6858000"/>
          </a:xfrm>
        </p:spPr>
        <p:txBody>
          <a:bodyPr>
            <a:noAutofit/>
          </a:bodyPr>
          <a:lstStyle/>
          <a:p>
            <a:pPr marL="0" lvl="0" indent="0">
              <a:buNone/>
            </a:pPr>
            <a:r>
              <a:rPr lang="nl-NL" sz="1900" u="sng" err="1">
                <a:solidFill>
                  <a:prstClr val="black"/>
                </a:solidFill>
              </a:rPr>
              <a:t>Semantisatieverhaal</a:t>
            </a:r>
            <a:r>
              <a:rPr lang="nl-NL" sz="1900" u="sng">
                <a:solidFill>
                  <a:prstClr val="black"/>
                </a:solidFill>
              </a:rPr>
              <a:t> AA:</a:t>
            </a:r>
          </a:p>
          <a:p>
            <a:pPr marL="0" indent="0">
              <a:buNone/>
            </a:pPr>
            <a:r>
              <a:rPr lang="nl-NL" sz="1850"/>
              <a:t>Afgelopen zaterdag maakte ik een wandeling bij mij in het dorp. Toen ik langs een weg liep, zag ik iets in </a:t>
            </a:r>
            <a:r>
              <a:rPr lang="nl-NL" sz="1850" b="1" u="sng"/>
              <a:t>de berm</a:t>
            </a:r>
            <a:r>
              <a:rPr lang="nl-NL" sz="1850"/>
              <a:t> liggen. De berm is </a:t>
            </a:r>
            <a:r>
              <a:rPr lang="nl-NL" sz="1850" b="1" i="1"/>
              <a:t>het smalle stuk land langs de weg, waar meestal gras groeit. </a:t>
            </a:r>
            <a:r>
              <a:rPr lang="nl-NL" sz="1850"/>
              <a:t>Ik liep eerst gewoon door. Maar na een paar stappen dacht ik: wacht eens even... Ik keek nog een keer. Er bewoog iets. Ik liep terug en zag een klein egeltje. Het dier zat met zijn kop vast in een plastic bakje. Ik schrok ervan. Het egeltje probeerde achteruit te lopen, maar het bakje ging natuurlijk gewoon mee. Het beestje werd steeds onrustiger. Als hij zo bleef spartelen, kon hij </a:t>
            </a:r>
            <a:r>
              <a:rPr lang="nl-NL" sz="1850" b="1" u="sng"/>
              <a:t>gewond raken</a:t>
            </a:r>
            <a:r>
              <a:rPr lang="nl-NL" sz="1850"/>
              <a:t>. Dan kon hij </a:t>
            </a:r>
            <a:r>
              <a:rPr lang="nl-NL" sz="1850" b="1" i="1"/>
              <a:t>een wond krijgen.</a:t>
            </a:r>
            <a:r>
              <a:rPr lang="nl-NL" sz="1850"/>
              <a:t> Ik belde de egelopvang. Bij de egelopvang werken </a:t>
            </a:r>
            <a:r>
              <a:rPr lang="nl-NL" sz="1850" b="1" u="sng"/>
              <a:t>volwassenen</a:t>
            </a:r>
            <a:r>
              <a:rPr lang="nl-NL" sz="1850"/>
              <a:t> die veel van egels weten. Een volwassene is </a:t>
            </a:r>
            <a:r>
              <a:rPr lang="nl-NL" sz="1850" b="1" i="1"/>
              <a:t>iemand van 18 jaar of ouder. </a:t>
            </a:r>
            <a:r>
              <a:rPr lang="nl-NL" sz="1850"/>
              <a:t>De man aan de telefoon zei dat hij naar me toe zou komen om de egel te helpen. Toen hij er was, deed hij handschoenen aan en keek goed naar het egeltje. Heel voorzichtig maakte hij het bakje los. En toen was de egel vrij! Even bleef hij stil zitten. Ik vroeg me af of hij bang was. Toen liep hij ineens weg. Steeds sneller. Binnen een paar seconden was hij verdwenen tussen het gras. Ik keek naar het plastic bakje dat naast mij lag. De medewerker vertelde dat plastic niet </a:t>
            </a:r>
            <a:r>
              <a:rPr lang="nl-NL" sz="1850" b="1" u="sng"/>
              <a:t>vergaat</a:t>
            </a:r>
            <a:r>
              <a:rPr lang="nl-NL" sz="1850"/>
              <a:t> in de natuur. Vergaan betekent </a:t>
            </a:r>
            <a:r>
              <a:rPr lang="nl-NL" sz="1850" b="1" i="1"/>
              <a:t>verdwijnen, ophouden met bestaan. </a:t>
            </a:r>
            <a:r>
              <a:rPr lang="nl-NL" sz="1850"/>
              <a:t>Bladeren en dode dieren vergaan in de natuur. Dat duurt </a:t>
            </a:r>
            <a:r>
              <a:rPr lang="nl-NL" sz="1850" b="1" u="sng"/>
              <a:t>minstens</a:t>
            </a:r>
            <a:r>
              <a:rPr lang="nl-NL" sz="1850"/>
              <a:t> een jaar, (dus </a:t>
            </a:r>
            <a:r>
              <a:rPr lang="nl-NL" sz="1850" b="1" i="1"/>
              <a:t>niet minder dan een jaar</a:t>
            </a:r>
            <a:r>
              <a:rPr lang="nl-NL" sz="1850"/>
              <a:t>) maar dan is het echt verdwenen. Plastic vergaat niet. Het zal nooit helemaal verdwijnen. Het is </a:t>
            </a:r>
            <a:r>
              <a:rPr lang="nl-NL" sz="1850" b="1" u="sng"/>
              <a:t>zwerfafval, </a:t>
            </a:r>
            <a:r>
              <a:rPr lang="nl-NL" sz="1850" b="1" i="1"/>
              <a:t>rommel die op straat en in de natuur blijft liggen,</a:t>
            </a:r>
            <a:r>
              <a:rPr lang="nl-NL" sz="1850"/>
              <a:t> en het hoort in de prullenbak. Dat het hier in de berm ligt, komt omdat iemand het in de natuur gegooid heeft. Maar als je </a:t>
            </a:r>
            <a:r>
              <a:rPr lang="nl-NL" sz="1850" b="1" u="sng"/>
              <a:t>ergens van af moet</a:t>
            </a:r>
            <a:r>
              <a:rPr lang="nl-NL" sz="1850"/>
              <a:t>, als je </a:t>
            </a:r>
            <a:r>
              <a:rPr lang="nl-NL" sz="1850" b="1" i="1"/>
              <a:t>iets weg moet doen, </a:t>
            </a:r>
            <a:r>
              <a:rPr lang="nl-NL" sz="1850"/>
              <a:t>moet je het bij je houden tot je bij een prullenbak bent, toch? Ik pakte het op en hield het vast terwijl ik verder wandelde. Bij een prullenbak gooide ik het weg. Elke keer als ik nu buiten loop, kijk ik goed naar de berm. Want tussen het gras kan zomaar een klein dier zitten dat onze hulp nodig heeft. En die egel? Die heb ik daarna niet meer gezien.</a:t>
            </a:r>
            <a:endParaRPr lang="nl-NL" sz="1850">
              <a:effectLst/>
              <a:ea typeface="Times New Roman" panose="02020603050405020304" pitchFamily="18" charset="0"/>
              <a:cs typeface="Arial" panose="020B0604020202020204" pitchFamily="34" charset="0"/>
            </a:endParaRPr>
          </a:p>
          <a:p>
            <a:pPr marL="0" lvl="0" indent="0">
              <a:spcBef>
                <a:spcPts val="200"/>
              </a:spcBef>
              <a:spcAft>
                <a:spcPts val="200"/>
              </a:spcAft>
              <a:buNone/>
            </a:pPr>
            <a:endParaRPr lang="nl-NL" sz="1850">
              <a:ea typeface="Times New Roman" panose="02020603050405020304" pitchFamily="18" charset="0"/>
              <a:cs typeface="Arial" panose="020B0604020202020204" pitchFamily="34" charset="0"/>
            </a:endParaRPr>
          </a:p>
          <a:p>
            <a:pPr marL="0" lvl="0" indent="0">
              <a:spcBef>
                <a:spcPts val="200"/>
              </a:spcBef>
              <a:spcAft>
                <a:spcPts val="200"/>
              </a:spcAft>
              <a:buNone/>
            </a:pPr>
            <a:endParaRPr lang="nl-NL" sz="2000">
              <a:ea typeface="Times New Roman" panose="02020603050405020304" pitchFamily="18" charset="0"/>
              <a:cs typeface="Arial" panose="020B0604020202020204" pitchFamily="34" charset="0"/>
            </a:endParaRPr>
          </a:p>
        </p:txBody>
      </p:sp>
      <p:sp>
        <p:nvSpPr>
          <p:cNvPr id="4" name="Tekstvak 1"/>
          <p:cNvSpPr txBox="1"/>
          <p:nvPr/>
        </p:nvSpPr>
        <p:spPr>
          <a:xfrm>
            <a:off x="8680412" y="27856"/>
            <a:ext cx="463588" cy="369332"/>
          </a:xfrm>
          <a:prstGeom prst="rect">
            <a:avLst/>
          </a:prstGeom>
          <a:noFill/>
          <a:ln w="22225">
            <a:solidFill>
              <a:schemeClr val="tx1"/>
            </a:solidFill>
          </a:ln>
        </p:spPr>
        <p:txBody>
          <a:bodyPr wrap="none" rtlCol="0">
            <a:spAutoFit/>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b="1"/>
              <a:t>AA</a:t>
            </a:r>
          </a:p>
        </p:txBody>
      </p:sp>
    </p:spTree>
    <p:extLst>
      <p:ext uri="{BB962C8B-B14F-4D97-AF65-F5344CB8AC3E}">
        <p14:creationId xmlns:p14="http://schemas.microsoft.com/office/powerpoint/2010/main" val="21891146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Op de woordmuur:</a:t>
            </a:r>
          </a:p>
        </p:txBody>
      </p:sp>
    </p:spTree>
    <p:extLst>
      <p:ext uri="{BB962C8B-B14F-4D97-AF65-F5344CB8AC3E}">
        <p14:creationId xmlns:p14="http://schemas.microsoft.com/office/powerpoint/2010/main" val="16716490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Rechte verbindingslijn 2">
            <a:extLst>
              <a:ext uri="{FF2B5EF4-FFF2-40B4-BE49-F238E27FC236}">
                <a16:creationId xmlns:a16="http://schemas.microsoft.com/office/drawing/2014/main" id="{72047C65-DE0C-5E22-1EF7-5ED0D1075E68}"/>
              </a:ext>
            </a:extLst>
          </p:cNvPr>
          <p:cNvCxnSpPr>
            <a:cxnSpLocks/>
          </p:cNvCxnSpPr>
          <p:nvPr/>
        </p:nvCxnSpPr>
        <p:spPr>
          <a:xfrm>
            <a:off x="247089" y="162615"/>
            <a:ext cx="4431"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4" name="Rechte verbindingslijn 3">
            <a:extLst>
              <a:ext uri="{FF2B5EF4-FFF2-40B4-BE49-F238E27FC236}">
                <a16:creationId xmlns:a16="http://schemas.microsoft.com/office/drawing/2014/main" id="{51DD9BBE-0654-F7C1-474D-51A63B2E97E4}"/>
              </a:ext>
            </a:extLst>
          </p:cNvPr>
          <p:cNvCxnSpPr>
            <a:cxnSpLocks/>
          </p:cNvCxnSpPr>
          <p:nvPr/>
        </p:nvCxnSpPr>
        <p:spPr>
          <a:xfrm>
            <a:off x="4427984"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5" name="Rechte verbindingslijn 4">
            <a:extLst>
              <a:ext uri="{FF2B5EF4-FFF2-40B4-BE49-F238E27FC236}">
                <a16:creationId xmlns:a16="http://schemas.microsoft.com/office/drawing/2014/main" id="{ADC08903-1249-C293-310D-CF62D2352596}"/>
              </a:ext>
            </a:extLst>
          </p:cNvPr>
          <p:cNvCxnSpPr>
            <a:cxnSpLocks/>
          </p:cNvCxnSpPr>
          <p:nvPr/>
        </p:nvCxnSpPr>
        <p:spPr>
          <a:xfrm>
            <a:off x="4644008"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6" name="Rechte verbindingslijn 5">
            <a:extLst>
              <a:ext uri="{FF2B5EF4-FFF2-40B4-BE49-F238E27FC236}">
                <a16:creationId xmlns:a16="http://schemas.microsoft.com/office/drawing/2014/main" id="{3D09B2A4-3F65-1D5C-40D9-FF5217B6D819}"/>
              </a:ext>
            </a:extLst>
          </p:cNvPr>
          <p:cNvCxnSpPr>
            <a:cxnSpLocks/>
          </p:cNvCxnSpPr>
          <p:nvPr/>
        </p:nvCxnSpPr>
        <p:spPr>
          <a:xfrm>
            <a:off x="8820472"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1" name="Rechte verbindingslijn 10">
            <a:extLst>
              <a:ext uri="{FF2B5EF4-FFF2-40B4-BE49-F238E27FC236}">
                <a16:creationId xmlns:a16="http://schemas.microsoft.com/office/drawing/2014/main" id="{43E1EF99-1825-D9B6-CE28-54505AE2D0DE}"/>
              </a:ext>
            </a:extLst>
          </p:cNvPr>
          <p:cNvCxnSpPr>
            <a:cxnSpLocks/>
          </p:cNvCxnSpPr>
          <p:nvPr/>
        </p:nvCxnSpPr>
        <p:spPr>
          <a:xfrm>
            <a:off x="251520"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2" name="Rechte verbindingslijn 11">
            <a:extLst>
              <a:ext uri="{FF2B5EF4-FFF2-40B4-BE49-F238E27FC236}">
                <a16:creationId xmlns:a16="http://schemas.microsoft.com/office/drawing/2014/main" id="{644A4299-3A63-6813-A679-FB8DB7D5FD7A}"/>
              </a:ext>
            </a:extLst>
          </p:cNvPr>
          <p:cNvCxnSpPr>
            <a:cxnSpLocks/>
          </p:cNvCxnSpPr>
          <p:nvPr/>
        </p:nvCxnSpPr>
        <p:spPr>
          <a:xfrm>
            <a:off x="4644008"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3" name="Rechte verbindingslijn 12">
            <a:extLst>
              <a:ext uri="{FF2B5EF4-FFF2-40B4-BE49-F238E27FC236}">
                <a16:creationId xmlns:a16="http://schemas.microsoft.com/office/drawing/2014/main" id="{79D0A0B5-43EC-915C-1E3A-AA9CA21994B4}"/>
              </a:ext>
            </a:extLst>
          </p:cNvPr>
          <p:cNvCxnSpPr>
            <a:cxnSpLocks/>
          </p:cNvCxnSpPr>
          <p:nvPr/>
        </p:nvCxnSpPr>
        <p:spPr>
          <a:xfrm flipV="1">
            <a:off x="247089" y="1408453"/>
            <a:ext cx="4185327" cy="4322"/>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4" name="Rechte verbindingslijn 13">
            <a:extLst>
              <a:ext uri="{FF2B5EF4-FFF2-40B4-BE49-F238E27FC236}">
                <a16:creationId xmlns:a16="http://schemas.microsoft.com/office/drawing/2014/main" id="{D4DC5350-E385-459A-7DF3-9A72313F2A3E}"/>
              </a:ext>
            </a:extLst>
          </p:cNvPr>
          <p:cNvCxnSpPr>
            <a:cxnSpLocks/>
          </p:cNvCxnSpPr>
          <p:nvPr/>
        </p:nvCxnSpPr>
        <p:spPr>
          <a:xfrm>
            <a:off x="4644008" y="1412776"/>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5" name="Rechte verbindingslijn 14">
            <a:extLst>
              <a:ext uri="{FF2B5EF4-FFF2-40B4-BE49-F238E27FC236}">
                <a16:creationId xmlns:a16="http://schemas.microsoft.com/office/drawing/2014/main" id="{67F7FEC4-BF68-947B-DD0F-7E6E50020673}"/>
              </a:ext>
            </a:extLst>
          </p:cNvPr>
          <p:cNvCxnSpPr>
            <a:cxnSpLocks/>
          </p:cNvCxnSpPr>
          <p:nvPr/>
        </p:nvCxnSpPr>
        <p:spPr>
          <a:xfrm>
            <a:off x="251520"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6" name="Rechte verbindingslijn 15">
            <a:extLst>
              <a:ext uri="{FF2B5EF4-FFF2-40B4-BE49-F238E27FC236}">
                <a16:creationId xmlns:a16="http://schemas.microsoft.com/office/drawing/2014/main" id="{265DE5CD-5637-64F2-6E23-1BE493BF39D9}"/>
              </a:ext>
            </a:extLst>
          </p:cNvPr>
          <p:cNvCxnSpPr>
            <a:cxnSpLocks/>
          </p:cNvCxnSpPr>
          <p:nvPr/>
        </p:nvCxnSpPr>
        <p:spPr>
          <a:xfrm>
            <a:off x="4644008"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7" name="Afbeelding 16">
            <a:extLst>
              <a:ext uri="{FF2B5EF4-FFF2-40B4-BE49-F238E27FC236}">
                <a16:creationId xmlns:a16="http://schemas.microsoft.com/office/drawing/2014/main" id="{CCCAE601-6EB4-C211-79F6-B35BB66EE51B}"/>
              </a:ext>
            </a:extLst>
          </p:cNvPr>
          <p:cNvPicPr/>
          <p:nvPr/>
        </p:nvPicPr>
        <p:blipFill>
          <a:blip r:embed="rId3" cstate="screen">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grpSp>
        <p:nvGrpSpPr>
          <p:cNvPr id="42" name="Groep 41">
            <a:extLst>
              <a:ext uri="{FF2B5EF4-FFF2-40B4-BE49-F238E27FC236}">
                <a16:creationId xmlns:a16="http://schemas.microsoft.com/office/drawing/2014/main" id="{0B71306B-B1D7-DA38-CEBA-4A435BF13123}"/>
              </a:ext>
            </a:extLst>
          </p:cNvPr>
          <p:cNvGrpSpPr/>
          <p:nvPr/>
        </p:nvGrpSpPr>
        <p:grpSpPr>
          <a:xfrm>
            <a:off x="137216" y="34082"/>
            <a:ext cx="8803032" cy="401079"/>
            <a:chOff x="137216" y="34082"/>
            <a:chExt cx="8803032" cy="401079"/>
          </a:xfrm>
        </p:grpSpPr>
        <p:cxnSp>
          <p:nvCxnSpPr>
            <p:cNvPr id="7" name="Rechte verbindingslijn 6">
              <a:extLst>
                <a:ext uri="{FF2B5EF4-FFF2-40B4-BE49-F238E27FC236}">
                  <a16:creationId xmlns:a16="http://schemas.microsoft.com/office/drawing/2014/main" id="{48EA2D2F-7681-0E53-DB39-9C6B3831EFC3}"/>
                </a:ext>
              </a:extLst>
            </p:cNvPr>
            <p:cNvCxnSpPr>
              <a:cxnSpLocks/>
            </p:cNvCxnSpPr>
            <p:nvPr/>
          </p:nvCxnSpPr>
          <p:spPr>
            <a:xfrm flipV="1">
              <a:off x="251520" y="162615"/>
              <a:ext cx="4176464" cy="1332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0" name="Rechte verbindingslijn 9">
              <a:extLst>
                <a:ext uri="{FF2B5EF4-FFF2-40B4-BE49-F238E27FC236}">
                  <a16:creationId xmlns:a16="http://schemas.microsoft.com/office/drawing/2014/main" id="{3B6DEF31-7DDE-219F-D8DB-96DA4ABF0241}"/>
                </a:ext>
              </a:extLst>
            </p:cNvPr>
            <p:cNvCxnSpPr>
              <a:cxnSpLocks/>
            </p:cNvCxnSpPr>
            <p:nvPr/>
          </p:nvCxnSpPr>
          <p:spPr>
            <a:xfrm>
              <a:off x="4644008" y="162615"/>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22" name="Rechthoek 21">
              <a:extLst>
                <a:ext uri="{FF2B5EF4-FFF2-40B4-BE49-F238E27FC236}">
                  <a16:creationId xmlns:a16="http://schemas.microsoft.com/office/drawing/2014/main" id="{2E92E1D8-2B7E-53B8-A69B-32798D535B35}"/>
                </a:ext>
              </a:extLst>
            </p:cNvPr>
            <p:cNvSpPr/>
            <p:nvPr/>
          </p:nvSpPr>
          <p:spPr>
            <a:xfrm rot="19503565">
              <a:off x="137216" y="193689"/>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Rechthoek 29">
              <a:extLst>
                <a:ext uri="{FF2B5EF4-FFF2-40B4-BE49-F238E27FC236}">
                  <a16:creationId xmlns:a16="http://schemas.microsoft.com/office/drawing/2014/main" id="{B034BB45-026D-28BB-2C78-738A90EF2845}"/>
                </a:ext>
              </a:extLst>
            </p:cNvPr>
            <p:cNvSpPr/>
            <p:nvPr/>
          </p:nvSpPr>
          <p:spPr>
            <a:xfrm rot="2503086">
              <a:off x="4142308"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a:extLst>
                <a:ext uri="{FF2B5EF4-FFF2-40B4-BE49-F238E27FC236}">
                  <a16:creationId xmlns:a16="http://schemas.microsoft.com/office/drawing/2014/main" id="{D8074DC8-B4AE-AA46-2D76-EBA890C6A19B}"/>
                </a:ext>
              </a:extLst>
            </p:cNvPr>
            <p:cNvSpPr/>
            <p:nvPr/>
          </p:nvSpPr>
          <p:spPr>
            <a:xfrm rot="18826046">
              <a:off x="4543310" y="169312"/>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8B5945C4-B34D-159C-2481-CA48BF731E61}"/>
                </a:ext>
              </a:extLst>
            </p:cNvPr>
            <p:cNvSpPr/>
            <p:nvPr/>
          </p:nvSpPr>
          <p:spPr>
            <a:xfrm rot="2503086">
              <a:off x="8539169"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33" name="Tekstvak 2">
            <a:extLst>
              <a:ext uri="{FF2B5EF4-FFF2-40B4-BE49-F238E27FC236}">
                <a16:creationId xmlns:a16="http://schemas.microsoft.com/office/drawing/2014/main" id="{AC757F5E-B016-F947-4518-7C6B9CC7EE04}"/>
              </a:ext>
            </a:extLst>
          </p:cNvPr>
          <p:cNvSpPr txBox="1">
            <a:spLocks noChangeArrowheads="1"/>
          </p:cNvSpPr>
          <p:nvPr/>
        </p:nvSpPr>
        <p:spPr bwMode="auto">
          <a:xfrm>
            <a:off x="273487" y="257519"/>
            <a:ext cx="412318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solidFill>
                  <a:srgbClr val="387038"/>
                </a:solidFill>
                <a:latin typeface="Century Gothic" panose="020B0502020202020204" pitchFamily="34" charset="0"/>
                <a:ea typeface="Calibri"/>
                <a:cs typeface="Times New Roman"/>
              </a:rPr>
              <a:t>minstens</a:t>
            </a:r>
            <a:endParaRPr lang="nl-NL" sz="5400">
              <a:solidFill>
                <a:srgbClr val="387038"/>
              </a:solidFill>
              <a:effectLst/>
              <a:latin typeface="Century Gothic" panose="020B0502020202020204" pitchFamily="34" charset="0"/>
              <a:ea typeface="Calibri"/>
              <a:cs typeface="Times New Roman"/>
            </a:endParaRPr>
          </a:p>
        </p:txBody>
      </p:sp>
      <p:sp>
        <p:nvSpPr>
          <p:cNvPr id="34" name="Tekstvak 2">
            <a:extLst>
              <a:ext uri="{FF2B5EF4-FFF2-40B4-BE49-F238E27FC236}">
                <a16:creationId xmlns:a16="http://schemas.microsoft.com/office/drawing/2014/main" id="{152372B3-00F5-781C-183E-6F2DDF35091D}"/>
              </a:ext>
            </a:extLst>
          </p:cNvPr>
          <p:cNvSpPr txBox="1">
            <a:spLocks noChangeArrowheads="1"/>
          </p:cNvSpPr>
          <p:nvPr/>
        </p:nvSpPr>
        <p:spPr bwMode="auto">
          <a:xfrm>
            <a:off x="4342847" y="243940"/>
            <a:ext cx="478802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solidFill>
                  <a:srgbClr val="387038"/>
                </a:solidFill>
                <a:effectLst/>
                <a:latin typeface="Century Gothic" panose="020B0502020202020204" pitchFamily="34" charset="0"/>
                <a:ea typeface="Calibri"/>
                <a:cs typeface="Times New Roman"/>
              </a:rPr>
              <a:t>tot</a:t>
            </a:r>
            <a:endParaRPr lang="nl-NL" sz="5400">
              <a:effectLst/>
              <a:latin typeface="Century Gothic" panose="020B0502020202020204" pitchFamily="34" charset="0"/>
              <a:ea typeface="Calibri"/>
              <a:cs typeface="Times New Roman"/>
            </a:endParaRPr>
          </a:p>
        </p:txBody>
      </p:sp>
      <p:sp>
        <p:nvSpPr>
          <p:cNvPr id="35" name="Tekstvak 2">
            <a:extLst>
              <a:ext uri="{FF2B5EF4-FFF2-40B4-BE49-F238E27FC236}">
                <a16:creationId xmlns:a16="http://schemas.microsoft.com/office/drawing/2014/main" id="{37104C51-0232-62ED-4C6F-1447D06633EE}"/>
              </a:ext>
            </a:extLst>
          </p:cNvPr>
          <p:cNvSpPr txBox="1">
            <a:spLocks noChangeArrowheads="1"/>
          </p:cNvSpPr>
          <p:nvPr/>
        </p:nvSpPr>
        <p:spPr bwMode="auto">
          <a:xfrm>
            <a:off x="247089" y="1478026"/>
            <a:ext cx="4185327" cy="4943056"/>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a:latin typeface="Century Gothic" panose="020B0502020202020204" pitchFamily="34" charset="0"/>
                <a:ea typeface="Calibri"/>
                <a:cs typeface="Times New Roman"/>
              </a:rPr>
              <a:t>= niet minder dan</a:t>
            </a:r>
          </a:p>
          <a:p>
            <a:pPr>
              <a:lnSpc>
                <a:spcPct val="107000"/>
              </a:lnSpc>
              <a:spcAft>
                <a:spcPts val="0"/>
              </a:spcAft>
            </a:pPr>
            <a:endParaRPr lang="nl-NL" sz="2800">
              <a:effectLst/>
              <a:latin typeface="Century Gothic" panose="020B0502020202020204" pitchFamily="34" charset="0"/>
              <a:ea typeface="Calibri"/>
              <a:cs typeface="Times New Roman"/>
            </a:endParaRP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endParaRPr lang="nl-NL" sz="2000">
              <a:effectLst/>
              <a:latin typeface="Century Gothic" panose="020B0502020202020204" pitchFamily="34" charset="0"/>
              <a:ea typeface="Calibri"/>
              <a:cs typeface="Times New Roman"/>
            </a:endParaRPr>
          </a:p>
          <a:p>
            <a:pPr algn="ctr">
              <a:spcAft>
                <a:spcPts val="0"/>
              </a:spcAft>
            </a:pPr>
            <a:r>
              <a:rPr lang="nl-NL" sz="2400" i="1">
                <a:solidFill>
                  <a:srgbClr val="387038"/>
                </a:solidFill>
                <a:latin typeface="Century Gothic" panose="020B0502020202020204" pitchFamily="34" charset="0"/>
                <a:ea typeface="Calibri"/>
                <a:cs typeface="Times New Roman"/>
              </a:rPr>
              <a:t>Het duurt </a:t>
            </a:r>
            <a:r>
              <a:rPr lang="nl-NL" sz="2400" i="1" u="sng">
                <a:solidFill>
                  <a:srgbClr val="387038"/>
                </a:solidFill>
                <a:latin typeface="Century Gothic" panose="020B0502020202020204" pitchFamily="34" charset="0"/>
                <a:ea typeface="Calibri"/>
                <a:cs typeface="Times New Roman"/>
              </a:rPr>
              <a:t>minstens</a:t>
            </a:r>
            <a:r>
              <a:rPr lang="nl-NL" sz="2400" i="1">
                <a:solidFill>
                  <a:srgbClr val="387038"/>
                </a:solidFill>
                <a:latin typeface="Century Gothic" panose="020B0502020202020204" pitchFamily="34" charset="0"/>
                <a:ea typeface="Calibri"/>
                <a:cs typeface="Times New Roman"/>
              </a:rPr>
              <a:t> een jaar maar dan zijn bladeren verdwenen.</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900">
                <a:effectLst/>
                <a:latin typeface="Calibri"/>
                <a:ea typeface="Calibri"/>
                <a:cs typeface="Times New Roman"/>
              </a:rPr>
              <a:t> </a:t>
            </a:r>
            <a:endParaRPr lang="nl-NL" sz="1100">
              <a:effectLst/>
              <a:latin typeface="Calibri"/>
              <a:ea typeface="Calibri"/>
              <a:cs typeface="Times New Roman"/>
            </a:endParaRPr>
          </a:p>
        </p:txBody>
      </p:sp>
      <p:sp>
        <p:nvSpPr>
          <p:cNvPr id="36" name="Tekstvak 2">
            <a:extLst>
              <a:ext uri="{FF2B5EF4-FFF2-40B4-BE49-F238E27FC236}">
                <a16:creationId xmlns:a16="http://schemas.microsoft.com/office/drawing/2014/main" id="{D8EF981A-9BA7-0EB1-9B70-F7FBF2F7DF1C}"/>
              </a:ext>
            </a:extLst>
          </p:cNvPr>
          <p:cNvSpPr txBox="1">
            <a:spLocks noChangeArrowheads="1"/>
          </p:cNvSpPr>
          <p:nvPr/>
        </p:nvSpPr>
        <p:spPr bwMode="auto">
          <a:xfrm>
            <a:off x="4670268" y="1412775"/>
            <a:ext cx="4145769" cy="4968551"/>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a:effectLst/>
                <a:latin typeface="Century Gothic" panose="020B0502020202020204" pitchFamily="34" charset="0"/>
                <a:ea typeface="Calibri"/>
                <a:cs typeface="Times New Roman"/>
              </a:rPr>
              <a:t>= niet meer dan</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endParaRPr lang="nl-NL" sz="2800">
              <a:latin typeface="Century Gothic" panose="020B0502020202020204" pitchFamily="34" charset="0"/>
              <a:ea typeface="Calibri"/>
              <a:cs typeface="Times New Roman"/>
            </a:endParaRPr>
          </a:p>
          <a:p>
            <a:pPr>
              <a:lnSpc>
                <a:spcPct val="107000"/>
              </a:lnSpc>
              <a:spcAft>
                <a:spcPts val="0"/>
              </a:spcAft>
            </a:pPr>
            <a:endParaRPr lang="nl-NL" sz="2800">
              <a:latin typeface="Century Gothic" panose="020B0502020202020204" pitchFamily="34" charset="0"/>
              <a:ea typeface="Calibri"/>
              <a:cs typeface="Times New Roman"/>
            </a:endParaRPr>
          </a:p>
          <a:p>
            <a:pPr>
              <a:lnSpc>
                <a:spcPct val="107000"/>
              </a:lnSpc>
              <a:spcAft>
                <a:spcPts val="0"/>
              </a:spcAft>
            </a:pPr>
            <a:endParaRPr lang="nl-NL" sz="2800">
              <a:effectLst/>
              <a:latin typeface="Century Gothic" panose="020B0502020202020204" pitchFamily="34" charset="0"/>
              <a:ea typeface="Calibri"/>
              <a:cs typeface="Times New Roman"/>
            </a:endParaRPr>
          </a:p>
          <a:p>
            <a:pPr algn="ctr">
              <a:lnSpc>
                <a:spcPct val="107000"/>
              </a:lnSpc>
            </a:pPr>
            <a:r>
              <a:rPr lang="nl-NL" sz="2400" i="1">
                <a:solidFill>
                  <a:srgbClr val="387038"/>
                </a:solidFill>
                <a:latin typeface="Century Gothic" panose="020B0502020202020204" pitchFamily="34" charset="0"/>
                <a:ea typeface="Calibri"/>
                <a:cs typeface="Times New Roman"/>
              </a:rPr>
              <a:t>School duurt </a:t>
            </a:r>
            <a:r>
              <a:rPr lang="nl-NL" sz="2400" i="1" u="sng">
                <a:solidFill>
                  <a:srgbClr val="387038"/>
                </a:solidFill>
                <a:latin typeface="Century Gothic" panose="020B0502020202020204" pitchFamily="34" charset="0"/>
                <a:ea typeface="Calibri"/>
                <a:cs typeface="Times New Roman"/>
              </a:rPr>
              <a:t>tot</a:t>
            </a:r>
            <a:r>
              <a:rPr lang="nl-NL" sz="2400" i="1">
                <a:solidFill>
                  <a:srgbClr val="387038"/>
                </a:solidFill>
                <a:latin typeface="Century Gothic" panose="020B0502020202020204" pitchFamily="34" charset="0"/>
                <a:ea typeface="Calibri"/>
                <a:cs typeface="Times New Roman"/>
              </a:rPr>
              <a:t> 2 uur, en geen minuut langer.</a:t>
            </a: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900">
                <a:effectLst/>
                <a:latin typeface="Calibri"/>
                <a:ea typeface="Calibri"/>
                <a:cs typeface="Times New Roman"/>
              </a:rPr>
              <a:t> </a:t>
            </a:r>
            <a:endParaRPr lang="nl-NL" sz="1100">
              <a:effectLst/>
              <a:latin typeface="Calibri"/>
              <a:ea typeface="Calibri"/>
              <a:cs typeface="Times New Roman"/>
            </a:endParaRPr>
          </a:p>
        </p:txBody>
      </p:sp>
      <p:sp>
        <p:nvSpPr>
          <p:cNvPr id="37" name="Rechthoek 36">
            <a:extLst>
              <a:ext uri="{FF2B5EF4-FFF2-40B4-BE49-F238E27FC236}">
                <a16:creationId xmlns:a16="http://schemas.microsoft.com/office/drawing/2014/main" id="{04CC944D-F3A6-F7AA-A247-B7C5B648A0A4}"/>
              </a:ext>
            </a:extLst>
          </p:cNvPr>
          <p:cNvSpPr/>
          <p:nvPr/>
        </p:nvSpPr>
        <p:spPr>
          <a:xfrm rot="19503565">
            <a:off x="4129229" y="625098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37">
            <a:extLst>
              <a:ext uri="{FF2B5EF4-FFF2-40B4-BE49-F238E27FC236}">
                <a16:creationId xmlns:a16="http://schemas.microsoft.com/office/drawing/2014/main" id="{240801F9-2058-84A4-9503-E01B919DDA80}"/>
              </a:ext>
            </a:extLst>
          </p:cNvPr>
          <p:cNvSpPr/>
          <p:nvPr/>
        </p:nvSpPr>
        <p:spPr>
          <a:xfrm rot="2503086">
            <a:off x="4519801" y="6229264"/>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Rechthoek 38">
            <a:extLst>
              <a:ext uri="{FF2B5EF4-FFF2-40B4-BE49-F238E27FC236}">
                <a16:creationId xmlns:a16="http://schemas.microsoft.com/office/drawing/2014/main" id="{ACBB49E9-294B-2446-9719-E992D023E8E1}"/>
              </a:ext>
            </a:extLst>
          </p:cNvPr>
          <p:cNvSpPr/>
          <p:nvPr/>
        </p:nvSpPr>
        <p:spPr>
          <a:xfrm rot="2503086">
            <a:off x="100115" y="6210188"/>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Rechthoek 39">
            <a:extLst>
              <a:ext uri="{FF2B5EF4-FFF2-40B4-BE49-F238E27FC236}">
                <a16:creationId xmlns:a16="http://schemas.microsoft.com/office/drawing/2014/main" id="{4DE133A0-CC30-3D8E-17AC-F370909C96F4}"/>
              </a:ext>
            </a:extLst>
          </p:cNvPr>
          <p:cNvSpPr/>
          <p:nvPr/>
        </p:nvSpPr>
        <p:spPr>
          <a:xfrm rot="2503086">
            <a:off x="4519800" y="6229265"/>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1" name="Rechthoek 40">
            <a:extLst>
              <a:ext uri="{FF2B5EF4-FFF2-40B4-BE49-F238E27FC236}">
                <a16:creationId xmlns:a16="http://schemas.microsoft.com/office/drawing/2014/main" id="{9F458F5E-71E5-42A9-724C-0CF61E33CD4A}"/>
              </a:ext>
            </a:extLst>
          </p:cNvPr>
          <p:cNvSpPr/>
          <p:nvPr/>
        </p:nvSpPr>
        <p:spPr>
          <a:xfrm rot="19503565">
            <a:off x="8556566" y="622926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8" name="Afbeelding 17">
            <a:extLst>
              <a:ext uri="{FF2B5EF4-FFF2-40B4-BE49-F238E27FC236}">
                <a16:creationId xmlns:a16="http://schemas.microsoft.com/office/drawing/2014/main" id="{E7FF02C8-189A-AD28-4CBB-B286E0DE2909}"/>
              </a:ext>
            </a:extLst>
          </p:cNvPr>
          <p:cNvPicPr>
            <a:picLocks noChangeAspect="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327309" y="2578373"/>
            <a:ext cx="4038420" cy="2278083"/>
          </a:xfrm>
          <a:prstGeom prst="rect">
            <a:avLst/>
          </a:prstGeom>
        </p:spPr>
      </p:pic>
      <p:pic>
        <p:nvPicPr>
          <p:cNvPr id="9" name="Afbeelding 8">
            <a:extLst>
              <a:ext uri="{FF2B5EF4-FFF2-40B4-BE49-F238E27FC236}">
                <a16:creationId xmlns:a16="http://schemas.microsoft.com/office/drawing/2014/main" id="{E533DD32-5763-031F-F6C6-5259792571D4}"/>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455359" y="2093079"/>
            <a:ext cx="3179921" cy="2384941"/>
          </a:xfrm>
          <a:prstGeom prst="rect">
            <a:avLst/>
          </a:prstGeom>
        </p:spPr>
      </p:pic>
    </p:spTree>
    <p:extLst>
      <p:ext uri="{BB962C8B-B14F-4D97-AF65-F5344CB8AC3E}">
        <p14:creationId xmlns:p14="http://schemas.microsoft.com/office/powerpoint/2010/main" val="29679284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3309BF-A752-4F94-C8A9-777530204D3F}"/>
            </a:ext>
          </a:extLst>
        </p:cNvPr>
        <p:cNvGrpSpPr/>
        <p:nvPr/>
      </p:nvGrpSpPr>
      <p:grpSpPr>
        <a:xfrm>
          <a:off x="0" y="0"/>
          <a:ext cx="0" cy="0"/>
          <a:chOff x="0" y="0"/>
          <a:chExt cx="0" cy="0"/>
        </a:xfrm>
      </p:grpSpPr>
      <p:cxnSp>
        <p:nvCxnSpPr>
          <p:cNvPr id="3" name="Rechte verbindingslijn 2">
            <a:extLst>
              <a:ext uri="{FF2B5EF4-FFF2-40B4-BE49-F238E27FC236}">
                <a16:creationId xmlns:a16="http://schemas.microsoft.com/office/drawing/2014/main" id="{0AD726F6-1502-0BD8-A8C9-B681099D521B}"/>
              </a:ext>
            </a:extLst>
          </p:cNvPr>
          <p:cNvCxnSpPr>
            <a:cxnSpLocks/>
          </p:cNvCxnSpPr>
          <p:nvPr/>
        </p:nvCxnSpPr>
        <p:spPr>
          <a:xfrm>
            <a:off x="247089" y="162615"/>
            <a:ext cx="4431"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4" name="Rechte verbindingslijn 3">
            <a:extLst>
              <a:ext uri="{FF2B5EF4-FFF2-40B4-BE49-F238E27FC236}">
                <a16:creationId xmlns:a16="http://schemas.microsoft.com/office/drawing/2014/main" id="{1CED7A5B-04C6-62B0-DB68-507D522D0E8D}"/>
              </a:ext>
            </a:extLst>
          </p:cNvPr>
          <p:cNvCxnSpPr>
            <a:cxnSpLocks/>
          </p:cNvCxnSpPr>
          <p:nvPr/>
        </p:nvCxnSpPr>
        <p:spPr>
          <a:xfrm>
            <a:off x="4427984"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5" name="Rechte verbindingslijn 4">
            <a:extLst>
              <a:ext uri="{FF2B5EF4-FFF2-40B4-BE49-F238E27FC236}">
                <a16:creationId xmlns:a16="http://schemas.microsoft.com/office/drawing/2014/main" id="{0FFC7224-1B6C-9647-9F72-51F5138AF55D}"/>
              </a:ext>
            </a:extLst>
          </p:cNvPr>
          <p:cNvCxnSpPr>
            <a:cxnSpLocks/>
          </p:cNvCxnSpPr>
          <p:nvPr/>
        </p:nvCxnSpPr>
        <p:spPr>
          <a:xfrm>
            <a:off x="4644008"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6" name="Rechte verbindingslijn 5">
            <a:extLst>
              <a:ext uri="{FF2B5EF4-FFF2-40B4-BE49-F238E27FC236}">
                <a16:creationId xmlns:a16="http://schemas.microsoft.com/office/drawing/2014/main" id="{1448D89E-3249-3078-C72F-9849079429C5}"/>
              </a:ext>
            </a:extLst>
          </p:cNvPr>
          <p:cNvCxnSpPr>
            <a:cxnSpLocks/>
          </p:cNvCxnSpPr>
          <p:nvPr/>
        </p:nvCxnSpPr>
        <p:spPr>
          <a:xfrm>
            <a:off x="8820472"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1" name="Rechte verbindingslijn 10">
            <a:extLst>
              <a:ext uri="{FF2B5EF4-FFF2-40B4-BE49-F238E27FC236}">
                <a16:creationId xmlns:a16="http://schemas.microsoft.com/office/drawing/2014/main" id="{383EA63B-2F43-B7EB-8DAA-602828B7087F}"/>
              </a:ext>
            </a:extLst>
          </p:cNvPr>
          <p:cNvCxnSpPr>
            <a:cxnSpLocks/>
          </p:cNvCxnSpPr>
          <p:nvPr/>
        </p:nvCxnSpPr>
        <p:spPr>
          <a:xfrm>
            <a:off x="251520" y="1412776"/>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2" name="Rechte verbindingslijn 11">
            <a:extLst>
              <a:ext uri="{FF2B5EF4-FFF2-40B4-BE49-F238E27FC236}">
                <a16:creationId xmlns:a16="http://schemas.microsoft.com/office/drawing/2014/main" id="{89DAA505-7E69-E608-2BF6-CFC9966B771A}"/>
              </a:ext>
            </a:extLst>
          </p:cNvPr>
          <p:cNvCxnSpPr>
            <a:cxnSpLocks/>
          </p:cNvCxnSpPr>
          <p:nvPr/>
        </p:nvCxnSpPr>
        <p:spPr>
          <a:xfrm>
            <a:off x="4644008" y="1412776"/>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3" name="Rechte verbindingslijn 12">
            <a:extLst>
              <a:ext uri="{FF2B5EF4-FFF2-40B4-BE49-F238E27FC236}">
                <a16:creationId xmlns:a16="http://schemas.microsoft.com/office/drawing/2014/main" id="{27DA08F6-1010-5910-4A9D-C05E1263428E}"/>
              </a:ext>
            </a:extLst>
          </p:cNvPr>
          <p:cNvCxnSpPr>
            <a:cxnSpLocks/>
          </p:cNvCxnSpPr>
          <p:nvPr/>
        </p:nvCxnSpPr>
        <p:spPr>
          <a:xfrm flipV="1">
            <a:off x="247089" y="1480461"/>
            <a:ext cx="4185327" cy="4322"/>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4" name="Rechte verbindingslijn 13">
            <a:extLst>
              <a:ext uri="{FF2B5EF4-FFF2-40B4-BE49-F238E27FC236}">
                <a16:creationId xmlns:a16="http://schemas.microsoft.com/office/drawing/2014/main" id="{373AF5C8-A523-11E4-7316-69BB8A9D618F}"/>
              </a:ext>
            </a:extLst>
          </p:cNvPr>
          <p:cNvCxnSpPr>
            <a:cxnSpLocks/>
          </p:cNvCxnSpPr>
          <p:nvPr/>
        </p:nvCxnSpPr>
        <p:spPr>
          <a:xfrm>
            <a:off x="4644008" y="1484784"/>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5" name="Rechte verbindingslijn 14">
            <a:extLst>
              <a:ext uri="{FF2B5EF4-FFF2-40B4-BE49-F238E27FC236}">
                <a16:creationId xmlns:a16="http://schemas.microsoft.com/office/drawing/2014/main" id="{BC49D965-9A85-DEC3-E49E-8076CFF6F015}"/>
              </a:ext>
            </a:extLst>
          </p:cNvPr>
          <p:cNvCxnSpPr>
            <a:cxnSpLocks/>
          </p:cNvCxnSpPr>
          <p:nvPr/>
        </p:nvCxnSpPr>
        <p:spPr>
          <a:xfrm>
            <a:off x="251520"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6" name="Rechte verbindingslijn 15">
            <a:extLst>
              <a:ext uri="{FF2B5EF4-FFF2-40B4-BE49-F238E27FC236}">
                <a16:creationId xmlns:a16="http://schemas.microsoft.com/office/drawing/2014/main" id="{EDD190B3-4BB7-706E-B9D4-F9E65393CF1E}"/>
              </a:ext>
            </a:extLst>
          </p:cNvPr>
          <p:cNvCxnSpPr>
            <a:cxnSpLocks/>
          </p:cNvCxnSpPr>
          <p:nvPr/>
        </p:nvCxnSpPr>
        <p:spPr>
          <a:xfrm>
            <a:off x="4644008"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7" name="Afbeelding 16">
            <a:extLst>
              <a:ext uri="{FF2B5EF4-FFF2-40B4-BE49-F238E27FC236}">
                <a16:creationId xmlns:a16="http://schemas.microsoft.com/office/drawing/2014/main" id="{B9ACD6A0-A95E-7C48-5B85-68232523D49D}"/>
              </a:ext>
            </a:extLst>
          </p:cNvPr>
          <p:cNvPicPr/>
          <p:nvPr/>
        </p:nvPicPr>
        <p:blipFill>
          <a:blip r:embed="rId3" cstate="screen">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grpSp>
        <p:nvGrpSpPr>
          <p:cNvPr id="42" name="Groep 41">
            <a:extLst>
              <a:ext uri="{FF2B5EF4-FFF2-40B4-BE49-F238E27FC236}">
                <a16:creationId xmlns:a16="http://schemas.microsoft.com/office/drawing/2014/main" id="{A4E8190F-B031-BAD5-4137-A4AF357F2918}"/>
              </a:ext>
            </a:extLst>
          </p:cNvPr>
          <p:cNvGrpSpPr/>
          <p:nvPr/>
        </p:nvGrpSpPr>
        <p:grpSpPr>
          <a:xfrm>
            <a:off x="137216" y="34082"/>
            <a:ext cx="8803032" cy="401079"/>
            <a:chOff x="137216" y="34082"/>
            <a:chExt cx="8803032" cy="401079"/>
          </a:xfrm>
        </p:grpSpPr>
        <p:cxnSp>
          <p:nvCxnSpPr>
            <p:cNvPr id="7" name="Rechte verbindingslijn 6">
              <a:extLst>
                <a:ext uri="{FF2B5EF4-FFF2-40B4-BE49-F238E27FC236}">
                  <a16:creationId xmlns:a16="http://schemas.microsoft.com/office/drawing/2014/main" id="{1A4B343E-462A-7C10-13CD-033033861EC6}"/>
                </a:ext>
              </a:extLst>
            </p:cNvPr>
            <p:cNvCxnSpPr>
              <a:cxnSpLocks/>
            </p:cNvCxnSpPr>
            <p:nvPr/>
          </p:nvCxnSpPr>
          <p:spPr>
            <a:xfrm flipV="1">
              <a:off x="251520" y="162615"/>
              <a:ext cx="4176464" cy="1332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0" name="Rechte verbindingslijn 9">
              <a:extLst>
                <a:ext uri="{FF2B5EF4-FFF2-40B4-BE49-F238E27FC236}">
                  <a16:creationId xmlns:a16="http://schemas.microsoft.com/office/drawing/2014/main" id="{8401FFAE-AAF1-ABF5-7762-77C2F6761F32}"/>
                </a:ext>
              </a:extLst>
            </p:cNvPr>
            <p:cNvCxnSpPr>
              <a:cxnSpLocks/>
            </p:cNvCxnSpPr>
            <p:nvPr/>
          </p:nvCxnSpPr>
          <p:spPr>
            <a:xfrm>
              <a:off x="4644008" y="162615"/>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22" name="Rechthoek 21">
              <a:extLst>
                <a:ext uri="{FF2B5EF4-FFF2-40B4-BE49-F238E27FC236}">
                  <a16:creationId xmlns:a16="http://schemas.microsoft.com/office/drawing/2014/main" id="{DA325AE1-D2F8-8868-09E0-AEB7DFE17250}"/>
                </a:ext>
              </a:extLst>
            </p:cNvPr>
            <p:cNvSpPr/>
            <p:nvPr/>
          </p:nvSpPr>
          <p:spPr>
            <a:xfrm rot="19503565">
              <a:off x="137216" y="193689"/>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Rechthoek 29">
              <a:extLst>
                <a:ext uri="{FF2B5EF4-FFF2-40B4-BE49-F238E27FC236}">
                  <a16:creationId xmlns:a16="http://schemas.microsoft.com/office/drawing/2014/main" id="{0DE0CDBA-A98F-AB7F-11A2-3D09DCB5AB4A}"/>
                </a:ext>
              </a:extLst>
            </p:cNvPr>
            <p:cNvSpPr/>
            <p:nvPr/>
          </p:nvSpPr>
          <p:spPr>
            <a:xfrm rot="2503086">
              <a:off x="4142308"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a:extLst>
                <a:ext uri="{FF2B5EF4-FFF2-40B4-BE49-F238E27FC236}">
                  <a16:creationId xmlns:a16="http://schemas.microsoft.com/office/drawing/2014/main" id="{15503DA2-D36C-327A-9DC8-5598DB10E66E}"/>
                </a:ext>
              </a:extLst>
            </p:cNvPr>
            <p:cNvSpPr/>
            <p:nvPr/>
          </p:nvSpPr>
          <p:spPr>
            <a:xfrm rot="18826046">
              <a:off x="4543310" y="169312"/>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904D5C6E-B4AE-22A1-5C83-AD2520B16ECB}"/>
                </a:ext>
              </a:extLst>
            </p:cNvPr>
            <p:cNvSpPr/>
            <p:nvPr/>
          </p:nvSpPr>
          <p:spPr>
            <a:xfrm rot="2503086">
              <a:off x="8539169"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34" name="Tekstvak 2">
            <a:extLst>
              <a:ext uri="{FF2B5EF4-FFF2-40B4-BE49-F238E27FC236}">
                <a16:creationId xmlns:a16="http://schemas.microsoft.com/office/drawing/2014/main" id="{5B270F8A-BE22-1351-1B78-46A606871F59}"/>
              </a:ext>
            </a:extLst>
          </p:cNvPr>
          <p:cNvSpPr txBox="1">
            <a:spLocks noChangeArrowheads="1"/>
          </p:cNvSpPr>
          <p:nvPr/>
        </p:nvSpPr>
        <p:spPr bwMode="auto">
          <a:xfrm>
            <a:off x="4355975" y="298161"/>
            <a:ext cx="4788025" cy="1033778"/>
          </a:xfrm>
          <a:prstGeom prst="rect">
            <a:avLst/>
          </a:prstGeom>
          <a:noFill/>
          <a:ln w="9525">
            <a:noFill/>
            <a:miter lim="800000"/>
            <a:headEnd/>
            <a:tailEnd/>
          </a:ln>
        </p:spPr>
        <p:txBody>
          <a:bodyPr rot="0" vert="horz" wrap="square" lIns="91440" tIns="45720" rIns="91440" bIns="45720" anchor="t" anchorCtr="0">
            <a:noAutofit/>
          </a:bodyPr>
          <a:lstStyle/>
          <a:p>
            <a:pPr algn="ctr">
              <a:lnSpc>
                <a:spcPct val="70000"/>
              </a:lnSpc>
              <a:spcAft>
                <a:spcPts val="800"/>
              </a:spcAft>
            </a:pPr>
            <a:r>
              <a:rPr lang="nl-NL" sz="4800" b="1">
                <a:solidFill>
                  <a:srgbClr val="387038"/>
                </a:solidFill>
                <a:effectLst/>
                <a:latin typeface="Century Gothic" panose="020B0502020202020204" pitchFamily="34" charset="0"/>
                <a:ea typeface="Calibri"/>
                <a:cs typeface="Times New Roman"/>
              </a:rPr>
              <a:t>iets willen bewaren</a:t>
            </a:r>
            <a:endParaRPr lang="nl-NL" sz="4800">
              <a:effectLst/>
              <a:latin typeface="Century Gothic" panose="020B0502020202020204" pitchFamily="34" charset="0"/>
              <a:ea typeface="Calibri"/>
              <a:cs typeface="Times New Roman"/>
            </a:endParaRPr>
          </a:p>
        </p:txBody>
      </p:sp>
      <p:sp>
        <p:nvSpPr>
          <p:cNvPr id="35" name="Tekstvak 2">
            <a:extLst>
              <a:ext uri="{FF2B5EF4-FFF2-40B4-BE49-F238E27FC236}">
                <a16:creationId xmlns:a16="http://schemas.microsoft.com/office/drawing/2014/main" id="{20AE9E18-FCAA-F0ED-E9B0-304D78AB04B3}"/>
              </a:ext>
            </a:extLst>
          </p:cNvPr>
          <p:cNvSpPr txBox="1">
            <a:spLocks noChangeArrowheads="1"/>
          </p:cNvSpPr>
          <p:nvPr/>
        </p:nvSpPr>
        <p:spPr bwMode="auto">
          <a:xfrm>
            <a:off x="247089" y="1493614"/>
            <a:ext cx="4365348" cy="4927467"/>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a:latin typeface="Century Gothic" panose="020B0502020202020204" pitchFamily="34" charset="0"/>
                <a:ea typeface="Calibri"/>
                <a:cs typeface="Times New Roman"/>
              </a:rPr>
              <a:t>= iets weg </a:t>
            </a:r>
            <a:br>
              <a:rPr lang="nl-NL" sz="2800">
                <a:latin typeface="Century Gothic" panose="020B0502020202020204" pitchFamily="34" charset="0"/>
                <a:ea typeface="Calibri"/>
                <a:cs typeface="Times New Roman"/>
              </a:rPr>
            </a:br>
            <a:r>
              <a:rPr lang="nl-NL" sz="2800">
                <a:latin typeface="Century Gothic" panose="020B0502020202020204" pitchFamily="34" charset="0"/>
                <a:ea typeface="Calibri"/>
                <a:cs typeface="Times New Roman"/>
              </a:rPr>
              <a:t>moeten doen</a:t>
            </a:r>
          </a:p>
          <a:p>
            <a:pPr algn="ctr">
              <a:lnSpc>
                <a:spcPct val="107000"/>
              </a:lnSpc>
              <a:spcAft>
                <a:spcPts val="0"/>
              </a:spcAft>
            </a:pPr>
            <a:endParaRPr lang="nl-NL" sz="1000">
              <a:effectLst/>
              <a:latin typeface="Century Gothic" panose="020B0502020202020204" pitchFamily="34" charset="0"/>
              <a:ea typeface="Calibri"/>
              <a:cs typeface="Times New Roman"/>
            </a:endParaRP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endParaRPr lang="nl-NL" sz="2800">
              <a:effectLst/>
              <a:latin typeface="Century Gothic" panose="020B0502020202020204" pitchFamily="34" charset="0"/>
              <a:ea typeface="Calibri"/>
              <a:cs typeface="Times New Roman"/>
            </a:endParaRPr>
          </a:p>
          <a:p>
            <a:pPr>
              <a:lnSpc>
                <a:spcPct val="107000"/>
              </a:lnSpc>
              <a:spcAft>
                <a:spcPts val="0"/>
              </a:spcAft>
            </a:pPr>
            <a:endParaRPr lang="nl-NL" sz="2400">
              <a:effectLst/>
              <a:latin typeface="Century Gothic" panose="020B0502020202020204" pitchFamily="34" charset="0"/>
              <a:ea typeface="Calibri"/>
              <a:cs typeface="Times New Roman"/>
            </a:endParaRPr>
          </a:p>
          <a:p>
            <a:pPr algn="ctr">
              <a:lnSpc>
                <a:spcPct val="90000"/>
              </a:lnSpc>
              <a:spcAft>
                <a:spcPts val="0"/>
              </a:spcAft>
            </a:pPr>
            <a:r>
              <a:rPr lang="nl-NL" sz="2400" i="1">
                <a:solidFill>
                  <a:srgbClr val="387038"/>
                </a:solidFill>
                <a:latin typeface="Century Gothic" panose="020B0502020202020204" pitchFamily="34" charset="0"/>
                <a:ea typeface="Calibri"/>
                <a:cs typeface="Times New Roman"/>
              </a:rPr>
              <a:t>Als je </a:t>
            </a:r>
            <a:r>
              <a:rPr lang="nl-NL" sz="2400" i="1" u="sng">
                <a:solidFill>
                  <a:srgbClr val="387038"/>
                </a:solidFill>
                <a:latin typeface="Century Gothic" panose="020B0502020202020204" pitchFamily="34" charset="0"/>
                <a:ea typeface="Calibri"/>
                <a:cs typeface="Times New Roman"/>
              </a:rPr>
              <a:t>ergens van af moet</a:t>
            </a:r>
            <a:r>
              <a:rPr lang="nl-NL" sz="2400" i="1">
                <a:solidFill>
                  <a:srgbClr val="387038"/>
                </a:solidFill>
                <a:latin typeface="Century Gothic" panose="020B0502020202020204" pitchFamily="34" charset="0"/>
                <a:ea typeface="Calibri"/>
                <a:cs typeface="Times New Roman"/>
              </a:rPr>
              <a:t>, moet je het bij je houden tot je een prullenbak vindt. </a:t>
            </a: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900">
                <a:effectLst/>
                <a:latin typeface="Calibri"/>
                <a:ea typeface="Calibri"/>
                <a:cs typeface="Times New Roman"/>
              </a:rPr>
              <a:t> </a:t>
            </a:r>
            <a:endParaRPr lang="nl-NL" sz="1100">
              <a:effectLst/>
              <a:latin typeface="Calibri"/>
              <a:ea typeface="Calibri"/>
              <a:cs typeface="Times New Roman"/>
            </a:endParaRPr>
          </a:p>
        </p:txBody>
      </p:sp>
      <p:sp>
        <p:nvSpPr>
          <p:cNvPr id="36" name="Tekstvak 2">
            <a:extLst>
              <a:ext uri="{FF2B5EF4-FFF2-40B4-BE49-F238E27FC236}">
                <a16:creationId xmlns:a16="http://schemas.microsoft.com/office/drawing/2014/main" id="{AA2D5607-40AD-69B6-6699-CC076F004AB4}"/>
              </a:ext>
            </a:extLst>
          </p:cNvPr>
          <p:cNvSpPr txBox="1">
            <a:spLocks noChangeArrowheads="1"/>
          </p:cNvSpPr>
          <p:nvPr/>
        </p:nvSpPr>
        <p:spPr bwMode="auto">
          <a:xfrm>
            <a:off x="4670268" y="1511942"/>
            <a:ext cx="4145769" cy="4869383"/>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a:effectLst/>
                <a:latin typeface="Century Gothic" panose="020B0502020202020204" pitchFamily="34" charset="0"/>
                <a:ea typeface="Calibri"/>
                <a:cs typeface="Times New Roman"/>
              </a:rPr>
              <a:t>= iets willen houden</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endParaRPr lang="nl-NL" sz="2800">
              <a:latin typeface="Century Gothic" panose="020B0502020202020204" pitchFamily="34" charset="0"/>
              <a:ea typeface="Calibri"/>
              <a:cs typeface="Times New Roman"/>
            </a:endParaRPr>
          </a:p>
          <a:p>
            <a:pPr>
              <a:lnSpc>
                <a:spcPct val="107000"/>
              </a:lnSpc>
              <a:spcAft>
                <a:spcPts val="0"/>
              </a:spcAft>
            </a:pPr>
            <a:endParaRPr lang="nl-NL" sz="2800">
              <a:latin typeface="Century Gothic" panose="020B0502020202020204" pitchFamily="34" charset="0"/>
              <a:ea typeface="Calibri"/>
              <a:cs typeface="Times New Roman"/>
            </a:endParaRPr>
          </a:p>
          <a:p>
            <a:pPr>
              <a:lnSpc>
                <a:spcPct val="107000"/>
              </a:lnSpc>
              <a:spcAft>
                <a:spcPts val="0"/>
              </a:spcAft>
            </a:pPr>
            <a:endParaRPr lang="nl-NL" sz="2800">
              <a:effectLst/>
              <a:latin typeface="Century Gothic" panose="020B0502020202020204" pitchFamily="34" charset="0"/>
              <a:ea typeface="Calibri"/>
              <a:cs typeface="Times New Roman"/>
            </a:endParaRPr>
          </a:p>
          <a:p>
            <a:pPr>
              <a:lnSpc>
                <a:spcPct val="107000"/>
              </a:lnSpc>
              <a:spcAft>
                <a:spcPts val="0"/>
              </a:spcAft>
            </a:pPr>
            <a:r>
              <a:rPr lang="nl-NL" sz="2800">
                <a:latin typeface="Century Gothic" panose="020B0502020202020204" pitchFamily="34" charset="0"/>
                <a:ea typeface="Calibri"/>
                <a:cs typeface="Times New Roman"/>
              </a:rPr>
              <a:t> </a:t>
            </a:r>
            <a:endParaRPr lang="nl-NL" sz="2400">
              <a:effectLst/>
              <a:latin typeface="Century Gothic" panose="020B0502020202020204" pitchFamily="34" charset="0"/>
              <a:ea typeface="Calibri"/>
              <a:cs typeface="Times New Roman"/>
            </a:endParaRPr>
          </a:p>
          <a:p>
            <a:pPr algn="ctr">
              <a:lnSpc>
                <a:spcPct val="90000"/>
              </a:lnSpc>
            </a:pPr>
            <a:r>
              <a:rPr lang="nl-NL" sz="2400" i="1">
                <a:solidFill>
                  <a:srgbClr val="387038"/>
                </a:solidFill>
                <a:latin typeface="Century Gothic" panose="020B0502020202020204" pitchFamily="34" charset="0"/>
                <a:ea typeface="Calibri"/>
                <a:cs typeface="Times New Roman"/>
              </a:rPr>
              <a:t>De jongen </a:t>
            </a:r>
            <a:r>
              <a:rPr lang="nl-NL" sz="2400" i="1" u="sng">
                <a:solidFill>
                  <a:srgbClr val="387038"/>
                </a:solidFill>
                <a:latin typeface="Century Gothic" panose="020B0502020202020204" pitchFamily="34" charset="0"/>
                <a:ea typeface="Calibri"/>
                <a:cs typeface="Times New Roman"/>
              </a:rPr>
              <a:t>wil iets bewaren</a:t>
            </a:r>
            <a:r>
              <a:rPr lang="nl-NL" sz="2400" i="1">
                <a:solidFill>
                  <a:srgbClr val="387038"/>
                </a:solidFill>
                <a:latin typeface="Century Gothic" panose="020B0502020202020204" pitchFamily="34" charset="0"/>
                <a:ea typeface="Calibri"/>
                <a:cs typeface="Times New Roman"/>
              </a:rPr>
              <a:t> wat hij vindt.</a:t>
            </a:r>
            <a:endParaRPr lang="nl-NL" sz="2400">
              <a:effectLst/>
              <a:latin typeface="Century Gothic" panose="020B0502020202020204" pitchFamily="34" charset="0"/>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900">
                <a:effectLst/>
                <a:latin typeface="Calibri"/>
                <a:ea typeface="Calibri"/>
                <a:cs typeface="Times New Roman"/>
              </a:rPr>
              <a:t> </a:t>
            </a:r>
            <a:endParaRPr lang="nl-NL" sz="1100">
              <a:effectLst/>
              <a:latin typeface="Calibri"/>
              <a:ea typeface="Calibri"/>
              <a:cs typeface="Times New Roman"/>
            </a:endParaRPr>
          </a:p>
        </p:txBody>
      </p:sp>
      <p:sp>
        <p:nvSpPr>
          <p:cNvPr id="37" name="Rechthoek 36">
            <a:extLst>
              <a:ext uri="{FF2B5EF4-FFF2-40B4-BE49-F238E27FC236}">
                <a16:creationId xmlns:a16="http://schemas.microsoft.com/office/drawing/2014/main" id="{FB589B2D-D519-449A-8DAE-9E51F2C319EB}"/>
              </a:ext>
            </a:extLst>
          </p:cNvPr>
          <p:cNvSpPr/>
          <p:nvPr/>
        </p:nvSpPr>
        <p:spPr>
          <a:xfrm rot="19503565">
            <a:off x="4129229" y="625098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37">
            <a:extLst>
              <a:ext uri="{FF2B5EF4-FFF2-40B4-BE49-F238E27FC236}">
                <a16:creationId xmlns:a16="http://schemas.microsoft.com/office/drawing/2014/main" id="{0DF800BF-3063-729C-F966-9E09B011922F}"/>
              </a:ext>
            </a:extLst>
          </p:cNvPr>
          <p:cNvSpPr/>
          <p:nvPr/>
        </p:nvSpPr>
        <p:spPr>
          <a:xfrm rot="2503086">
            <a:off x="4519801" y="6229264"/>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Rechthoek 38">
            <a:extLst>
              <a:ext uri="{FF2B5EF4-FFF2-40B4-BE49-F238E27FC236}">
                <a16:creationId xmlns:a16="http://schemas.microsoft.com/office/drawing/2014/main" id="{FC131FA4-3ED2-DB22-C410-491AE4C5E729}"/>
              </a:ext>
            </a:extLst>
          </p:cNvPr>
          <p:cNvSpPr/>
          <p:nvPr/>
        </p:nvSpPr>
        <p:spPr>
          <a:xfrm rot="2503086">
            <a:off x="100115" y="6210188"/>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Rechthoek 39">
            <a:extLst>
              <a:ext uri="{FF2B5EF4-FFF2-40B4-BE49-F238E27FC236}">
                <a16:creationId xmlns:a16="http://schemas.microsoft.com/office/drawing/2014/main" id="{6C9CF592-A1CF-EEC9-A7C3-B44EF090412A}"/>
              </a:ext>
            </a:extLst>
          </p:cNvPr>
          <p:cNvSpPr/>
          <p:nvPr/>
        </p:nvSpPr>
        <p:spPr>
          <a:xfrm rot="2503086">
            <a:off x="4519800" y="6229265"/>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1" name="Rechthoek 40">
            <a:extLst>
              <a:ext uri="{FF2B5EF4-FFF2-40B4-BE49-F238E27FC236}">
                <a16:creationId xmlns:a16="http://schemas.microsoft.com/office/drawing/2014/main" id="{7B5C863E-4D14-ABF1-BDAE-AE3AFC7C2632}"/>
              </a:ext>
            </a:extLst>
          </p:cNvPr>
          <p:cNvSpPr/>
          <p:nvPr/>
        </p:nvSpPr>
        <p:spPr>
          <a:xfrm rot="19503565">
            <a:off x="8556566" y="622926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3" name="Tekstvak 2">
            <a:extLst>
              <a:ext uri="{FF2B5EF4-FFF2-40B4-BE49-F238E27FC236}">
                <a16:creationId xmlns:a16="http://schemas.microsoft.com/office/drawing/2014/main" id="{74C99559-BA8C-1AC8-7E9C-3B32FD27B268}"/>
              </a:ext>
            </a:extLst>
          </p:cNvPr>
          <p:cNvSpPr txBox="1">
            <a:spLocks noChangeArrowheads="1"/>
          </p:cNvSpPr>
          <p:nvPr/>
        </p:nvSpPr>
        <p:spPr bwMode="auto">
          <a:xfrm>
            <a:off x="255955" y="311035"/>
            <a:ext cx="412318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70000"/>
              </a:lnSpc>
              <a:spcAft>
                <a:spcPts val="800"/>
              </a:spcAft>
            </a:pPr>
            <a:r>
              <a:rPr lang="nl-NL" sz="4800" b="1">
                <a:solidFill>
                  <a:srgbClr val="387038"/>
                </a:solidFill>
                <a:latin typeface="Century Gothic" panose="020B0502020202020204" pitchFamily="34" charset="0"/>
                <a:ea typeface="Calibri"/>
                <a:cs typeface="Times New Roman"/>
              </a:rPr>
              <a:t>ergens van af moeten</a:t>
            </a:r>
            <a:endParaRPr lang="nl-NL" sz="4800">
              <a:solidFill>
                <a:srgbClr val="387038"/>
              </a:solidFill>
              <a:effectLst/>
              <a:latin typeface="Century Gothic" panose="020B0502020202020204" pitchFamily="34" charset="0"/>
              <a:ea typeface="Calibri"/>
              <a:cs typeface="Times New Roman"/>
            </a:endParaRPr>
          </a:p>
        </p:txBody>
      </p:sp>
      <p:pic>
        <p:nvPicPr>
          <p:cNvPr id="25" name="Afbeelding 24">
            <a:extLst>
              <a:ext uri="{FF2B5EF4-FFF2-40B4-BE49-F238E27FC236}">
                <a16:creationId xmlns:a16="http://schemas.microsoft.com/office/drawing/2014/main" id="{EE8B5CF8-65C3-BE53-9EFA-84B3FA0C6A75}"/>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2771986" y="1933988"/>
            <a:ext cx="1570861" cy="2829371"/>
          </a:xfrm>
          <a:prstGeom prst="rect">
            <a:avLst/>
          </a:prstGeom>
        </p:spPr>
      </p:pic>
      <p:pic>
        <p:nvPicPr>
          <p:cNvPr id="27" name="Afbeelding 26">
            <a:extLst>
              <a:ext uri="{FF2B5EF4-FFF2-40B4-BE49-F238E27FC236}">
                <a16:creationId xmlns:a16="http://schemas.microsoft.com/office/drawing/2014/main" id="{3E8EF805-220D-7615-84F1-3E56CE16DFE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160711" y="2203823"/>
            <a:ext cx="3121152" cy="3121152"/>
          </a:xfrm>
          <a:prstGeom prst="rect">
            <a:avLst/>
          </a:prstGeom>
        </p:spPr>
      </p:pic>
    </p:spTree>
    <p:extLst>
      <p:ext uri="{BB962C8B-B14F-4D97-AF65-F5344CB8AC3E}">
        <p14:creationId xmlns:p14="http://schemas.microsoft.com/office/powerpoint/2010/main" val="3786140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Rechte verbindingslijn 2">
            <a:extLst>
              <a:ext uri="{FF2B5EF4-FFF2-40B4-BE49-F238E27FC236}">
                <a16:creationId xmlns:a16="http://schemas.microsoft.com/office/drawing/2014/main" id="{72047C65-DE0C-5E22-1EF7-5ED0D1075E68}"/>
              </a:ext>
            </a:extLst>
          </p:cNvPr>
          <p:cNvCxnSpPr>
            <a:cxnSpLocks/>
          </p:cNvCxnSpPr>
          <p:nvPr/>
        </p:nvCxnSpPr>
        <p:spPr>
          <a:xfrm>
            <a:off x="247089" y="1189725"/>
            <a:ext cx="4431" cy="521876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4" name="Rechte verbindingslijn 3">
            <a:extLst>
              <a:ext uri="{FF2B5EF4-FFF2-40B4-BE49-F238E27FC236}">
                <a16:creationId xmlns:a16="http://schemas.microsoft.com/office/drawing/2014/main" id="{51DD9BBE-0654-F7C1-474D-51A63B2E97E4}"/>
              </a:ext>
            </a:extLst>
          </p:cNvPr>
          <p:cNvCxnSpPr>
            <a:cxnSpLocks/>
          </p:cNvCxnSpPr>
          <p:nvPr/>
        </p:nvCxnSpPr>
        <p:spPr>
          <a:xfrm>
            <a:off x="4427984" y="1138462"/>
            <a:ext cx="0" cy="5270024"/>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5" name="Rechte verbindingslijn 4">
            <a:extLst>
              <a:ext uri="{FF2B5EF4-FFF2-40B4-BE49-F238E27FC236}">
                <a16:creationId xmlns:a16="http://schemas.microsoft.com/office/drawing/2014/main" id="{ADC08903-1249-C293-310D-CF62D2352596}"/>
              </a:ext>
            </a:extLst>
          </p:cNvPr>
          <p:cNvCxnSpPr>
            <a:cxnSpLocks/>
          </p:cNvCxnSpPr>
          <p:nvPr/>
        </p:nvCxnSpPr>
        <p:spPr>
          <a:xfrm>
            <a:off x="4644008" y="1152041"/>
            <a:ext cx="0" cy="5256445"/>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6" name="Rechte verbindingslijn 5">
            <a:extLst>
              <a:ext uri="{FF2B5EF4-FFF2-40B4-BE49-F238E27FC236}">
                <a16:creationId xmlns:a16="http://schemas.microsoft.com/office/drawing/2014/main" id="{3D09B2A4-3F65-1D5C-40D9-FF5217B6D819}"/>
              </a:ext>
            </a:extLst>
          </p:cNvPr>
          <p:cNvCxnSpPr>
            <a:cxnSpLocks/>
          </p:cNvCxnSpPr>
          <p:nvPr/>
        </p:nvCxnSpPr>
        <p:spPr>
          <a:xfrm>
            <a:off x="8816036" y="1138462"/>
            <a:ext cx="4436" cy="5270024"/>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1" name="Rechte verbindingslijn 10">
            <a:extLst>
              <a:ext uri="{FF2B5EF4-FFF2-40B4-BE49-F238E27FC236}">
                <a16:creationId xmlns:a16="http://schemas.microsoft.com/office/drawing/2014/main" id="{43E1EF99-1825-D9B6-CE28-54505AE2D0DE}"/>
              </a:ext>
            </a:extLst>
          </p:cNvPr>
          <p:cNvCxnSpPr>
            <a:cxnSpLocks/>
          </p:cNvCxnSpPr>
          <p:nvPr/>
        </p:nvCxnSpPr>
        <p:spPr>
          <a:xfrm>
            <a:off x="251520" y="242088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2" name="Rechte verbindingslijn 11">
            <a:extLst>
              <a:ext uri="{FF2B5EF4-FFF2-40B4-BE49-F238E27FC236}">
                <a16:creationId xmlns:a16="http://schemas.microsoft.com/office/drawing/2014/main" id="{644A4299-3A63-6813-A679-FB8DB7D5FD7A}"/>
              </a:ext>
            </a:extLst>
          </p:cNvPr>
          <p:cNvCxnSpPr>
            <a:cxnSpLocks/>
          </p:cNvCxnSpPr>
          <p:nvPr/>
        </p:nvCxnSpPr>
        <p:spPr>
          <a:xfrm>
            <a:off x="4644008" y="242088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3" name="Rechte verbindingslijn 12">
            <a:extLst>
              <a:ext uri="{FF2B5EF4-FFF2-40B4-BE49-F238E27FC236}">
                <a16:creationId xmlns:a16="http://schemas.microsoft.com/office/drawing/2014/main" id="{79D0A0B5-43EC-915C-1E3A-AA9CA21994B4}"/>
              </a:ext>
            </a:extLst>
          </p:cNvPr>
          <p:cNvCxnSpPr>
            <a:cxnSpLocks/>
          </p:cNvCxnSpPr>
          <p:nvPr/>
        </p:nvCxnSpPr>
        <p:spPr>
          <a:xfrm flipV="1">
            <a:off x="247089" y="2488573"/>
            <a:ext cx="4185327" cy="4322"/>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4" name="Rechte verbindingslijn 13">
            <a:extLst>
              <a:ext uri="{FF2B5EF4-FFF2-40B4-BE49-F238E27FC236}">
                <a16:creationId xmlns:a16="http://schemas.microsoft.com/office/drawing/2014/main" id="{D4DC5350-E385-459A-7DF3-9A72313F2A3E}"/>
              </a:ext>
            </a:extLst>
          </p:cNvPr>
          <p:cNvCxnSpPr>
            <a:cxnSpLocks/>
          </p:cNvCxnSpPr>
          <p:nvPr/>
        </p:nvCxnSpPr>
        <p:spPr>
          <a:xfrm>
            <a:off x="4644008" y="2492896"/>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5" name="Rechte verbindingslijn 14">
            <a:extLst>
              <a:ext uri="{FF2B5EF4-FFF2-40B4-BE49-F238E27FC236}">
                <a16:creationId xmlns:a16="http://schemas.microsoft.com/office/drawing/2014/main" id="{67F7FEC4-BF68-947B-DD0F-7E6E50020673}"/>
              </a:ext>
            </a:extLst>
          </p:cNvPr>
          <p:cNvCxnSpPr>
            <a:cxnSpLocks/>
          </p:cNvCxnSpPr>
          <p:nvPr/>
        </p:nvCxnSpPr>
        <p:spPr>
          <a:xfrm>
            <a:off x="251520"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6" name="Rechte verbindingslijn 15">
            <a:extLst>
              <a:ext uri="{FF2B5EF4-FFF2-40B4-BE49-F238E27FC236}">
                <a16:creationId xmlns:a16="http://schemas.microsoft.com/office/drawing/2014/main" id="{265DE5CD-5637-64F2-6E23-1BE493BF39D9}"/>
              </a:ext>
            </a:extLst>
          </p:cNvPr>
          <p:cNvCxnSpPr>
            <a:cxnSpLocks/>
          </p:cNvCxnSpPr>
          <p:nvPr/>
        </p:nvCxnSpPr>
        <p:spPr>
          <a:xfrm>
            <a:off x="4644008"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7" name="Afbeelding 16">
            <a:extLst>
              <a:ext uri="{FF2B5EF4-FFF2-40B4-BE49-F238E27FC236}">
                <a16:creationId xmlns:a16="http://schemas.microsoft.com/office/drawing/2014/main" id="{CCCAE601-6EB4-C211-79F6-B35BB66EE51B}"/>
              </a:ext>
            </a:extLst>
          </p:cNvPr>
          <p:cNvPicPr/>
          <p:nvPr/>
        </p:nvPicPr>
        <p:blipFill>
          <a:blip r:embed="rId2" cstate="screen">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grpSp>
        <p:nvGrpSpPr>
          <p:cNvPr id="42" name="Groep 41">
            <a:extLst>
              <a:ext uri="{FF2B5EF4-FFF2-40B4-BE49-F238E27FC236}">
                <a16:creationId xmlns:a16="http://schemas.microsoft.com/office/drawing/2014/main" id="{0B71306B-B1D7-DA38-CEBA-4A435BF13123}"/>
              </a:ext>
            </a:extLst>
          </p:cNvPr>
          <p:cNvGrpSpPr/>
          <p:nvPr/>
        </p:nvGrpSpPr>
        <p:grpSpPr>
          <a:xfrm>
            <a:off x="137216" y="1047872"/>
            <a:ext cx="8803032" cy="401079"/>
            <a:chOff x="137216" y="34082"/>
            <a:chExt cx="8803032" cy="401079"/>
          </a:xfrm>
        </p:grpSpPr>
        <p:cxnSp>
          <p:nvCxnSpPr>
            <p:cNvPr id="7" name="Rechte verbindingslijn 6">
              <a:extLst>
                <a:ext uri="{FF2B5EF4-FFF2-40B4-BE49-F238E27FC236}">
                  <a16:creationId xmlns:a16="http://schemas.microsoft.com/office/drawing/2014/main" id="{48EA2D2F-7681-0E53-DB39-9C6B3831EFC3}"/>
                </a:ext>
              </a:extLst>
            </p:cNvPr>
            <p:cNvCxnSpPr>
              <a:cxnSpLocks/>
            </p:cNvCxnSpPr>
            <p:nvPr/>
          </p:nvCxnSpPr>
          <p:spPr>
            <a:xfrm flipV="1">
              <a:off x="251520" y="162615"/>
              <a:ext cx="4176464" cy="1332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0" name="Rechte verbindingslijn 9">
              <a:extLst>
                <a:ext uri="{FF2B5EF4-FFF2-40B4-BE49-F238E27FC236}">
                  <a16:creationId xmlns:a16="http://schemas.microsoft.com/office/drawing/2014/main" id="{3B6DEF31-7DDE-219F-D8DB-96DA4ABF0241}"/>
                </a:ext>
              </a:extLst>
            </p:cNvPr>
            <p:cNvCxnSpPr>
              <a:cxnSpLocks/>
            </p:cNvCxnSpPr>
            <p:nvPr/>
          </p:nvCxnSpPr>
          <p:spPr>
            <a:xfrm>
              <a:off x="4644008" y="162615"/>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22" name="Rechthoek 21">
              <a:extLst>
                <a:ext uri="{FF2B5EF4-FFF2-40B4-BE49-F238E27FC236}">
                  <a16:creationId xmlns:a16="http://schemas.microsoft.com/office/drawing/2014/main" id="{2E92E1D8-2B7E-53B8-A69B-32798D535B35}"/>
                </a:ext>
              </a:extLst>
            </p:cNvPr>
            <p:cNvSpPr/>
            <p:nvPr/>
          </p:nvSpPr>
          <p:spPr>
            <a:xfrm rot="19503565">
              <a:off x="137216" y="193689"/>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Rechthoek 29">
              <a:extLst>
                <a:ext uri="{FF2B5EF4-FFF2-40B4-BE49-F238E27FC236}">
                  <a16:creationId xmlns:a16="http://schemas.microsoft.com/office/drawing/2014/main" id="{B034BB45-026D-28BB-2C78-738A90EF2845}"/>
                </a:ext>
              </a:extLst>
            </p:cNvPr>
            <p:cNvSpPr/>
            <p:nvPr/>
          </p:nvSpPr>
          <p:spPr>
            <a:xfrm rot="2503086">
              <a:off x="4142308"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a:extLst>
                <a:ext uri="{FF2B5EF4-FFF2-40B4-BE49-F238E27FC236}">
                  <a16:creationId xmlns:a16="http://schemas.microsoft.com/office/drawing/2014/main" id="{D8074DC8-B4AE-AA46-2D76-EBA890C6A19B}"/>
                </a:ext>
              </a:extLst>
            </p:cNvPr>
            <p:cNvSpPr/>
            <p:nvPr/>
          </p:nvSpPr>
          <p:spPr>
            <a:xfrm rot="18826046">
              <a:off x="4543310" y="169312"/>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8B5945C4-B34D-159C-2481-CA48BF731E61}"/>
                </a:ext>
              </a:extLst>
            </p:cNvPr>
            <p:cNvSpPr/>
            <p:nvPr/>
          </p:nvSpPr>
          <p:spPr>
            <a:xfrm rot="2503086">
              <a:off x="8539169"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33" name="Tekstvak 2">
            <a:extLst>
              <a:ext uri="{FF2B5EF4-FFF2-40B4-BE49-F238E27FC236}">
                <a16:creationId xmlns:a16="http://schemas.microsoft.com/office/drawing/2014/main" id="{AC757F5E-B016-F947-4518-7C6B9CC7EE04}"/>
              </a:ext>
            </a:extLst>
          </p:cNvPr>
          <p:cNvSpPr txBox="1">
            <a:spLocks noChangeArrowheads="1"/>
          </p:cNvSpPr>
          <p:nvPr/>
        </p:nvSpPr>
        <p:spPr bwMode="auto">
          <a:xfrm>
            <a:off x="-44176" y="1358749"/>
            <a:ext cx="4788025" cy="522943"/>
          </a:xfrm>
          <a:prstGeom prst="rect">
            <a:avLst/>
          </a:prstGeom>
          <a:noFill/>
          <a:ln w="9525">
            <a:noFill/>
            <a:miter lim="800000"/>
            <a:headEnd/>
            <a:tailEnd/>
          </a:ln>
        </p:spPr>
        <p:txBody>
          <a:bodyPr rot="0" vert="horz" wrap="square" lIns="91440" tIns="45720" rIns="91440" bIns="45720" anchor="t" anchorCtr="0">
            <a:noAutofit/>
          </a:bodyPr>
          <a:lstStyle/>
          <a:p>
            <a:pPr algn="ctr">
              <a:lnSpc>
                <a:spcPct val="70000"/>
              </a:lnSpc>
              <a:spcAft>
                <a:spcPts val="800"/>
              </a:spcAft>
            </a:pPr>
            <a:r>
              <a:rPr lang="nl-NL" sz="4500" b="1">
                <a:solidFill>
                  <a:srgbClr val="387038"/>
                </a:solidFill>
                <a:latin typeface="Century Gothic" panose="020B0502020202020204" pitchFamily="34" charset="0"/>
                <a:ea typeface="Calibri"/>
                <a:cs typeface="Times New Roman"/>
              </a:rPr>
              <a:t>l</a:t>
            </a:r>
            <a:r>
              <a:rPr lang="nl-NL" sz="4500" b="1">
                <a:solidFill>
                  <a:srgbClr val="387038"/>
                </a:solidFill>
                <a:effectLst/>
                <a:latin typeface="Century Gothic" panose="020B0502020202020204" pitchFamily="34" charset="0"/>
                <a:ea typeface="Calibri"/>
                <a:cs typeface="Times New Roman"/>
              </a:rPr>
              <a:t>icht gewond raken</a:t>
            </a:r>
            <a:endParaRPr lang="nl-NL" sz="4500">
              <a:solidFill>
                <a:srgbClr val="387038"/>
              </a:solidFill>
              <a:effectLst/>
              <a:latin typeface="Century Gothic" panose="020B0502020202020204" pitchFamily="34" charset="0"/>
              <a:ea typeface="Calibri"/>
              <a:cs typeface="Times New Roman"/>
            </a:endParaRPr>
          </a:p>
        </p:txBody>
      </p:sp>
      <p:sp>
        <p:nvSpPr>
          <p:cNvPr id="35" name="Tekstvak 2">
            <a:extLst>
              <a:ext uri="{FF2B5EF4-FFF2-40B4-BE49-F238E27FC236}">
                <a16:creationId xmlns:a16="http://schemas.microsoft.com/office/drawing/2014/main" id="{37104C51-0232-62ED-4C6F-1447D06633EE}"/>
              </a:ext>
            </a:extLst>
          </p:cNvPr>
          <p:cNvSpPr txBox="1">
            <a:spLocks noChangeArrowheads="1"/>
          </p:cNvSpPr>
          <p:nvPr/>
        </p:nvSpPr>
        <p:spPr bwMode="auto">
          <a:xfrm>
            <a:off x="247089" y="2528423"/>
            <a:ext cx="4185327" cy="3892659"/>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a:latin typeface="Century Gothic" panose="020B0502020202020204" pitchFamily="34" charset="0"/>
                <a:ea typeface="Calibri"/>
                <a:cs typeface="Times New Roman"/>
              </a:rPr>
              <a:t>= een kleine wond krijgen</a:t>
            </a:r>
          </a:p>
          <a:p>
            <a:pPr>
              <a:lnSpc>
                <a:spcPct val="107000"/>
              </a:lnSpc>
              <a:spcAft>
                <a:spcPts val="0"/>
              </a:spcAft>
            </a:pPr>
            <a:endParaRPr lang="nl-NL" sz="2800">
              <a:effectLst/>
              <a:latin typeface="Century Gothic" panose="020B0502020202020204" pitchFamily="34" charset="0"/>
              <a:ea typeface="Calibri"/>
              <a:cs typeface="Times New Roman"/>
            </a:endParaRP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gn="ctr">
              <a:lnSpc>
                <a:spcPct val="70000"/>
              </a:lnSpc>
              <a:spcAft>
                <a:spcPts val="0"/>
              </a:spcAft>
            </a:pPr>
            <a:r>
              <a:rPr lang="nl-NL" sz="2400" i="1">
                <a:solidFill>
                  <a:srgbClr val="387038"/>
                </a:solidFill>
                <a:effectLst/>
                <a:latin typeface="Century Gothic" panose="020B0502020202020204" pitchFamily="34" charset="0"/>
                <a:ea typeface="Calibri"/>
                <a:cs typeface="Times New Roman"/>
              </a:rPr>
              <a:t>Dit egeltje is </a:t>
            </a:r>
            <a:br>
              <a:rPr lang="nl-NL" sz="2400" i="1">
                <a:solidFill>
                  <a:srgbClr val="387038"/>
                </a:solidFill>
                <a:effectLst/>
                <a:latin typeface="Century Gothic" panose="020B0502020202020204" pitchFamily="34" charset="0"/>
                <a:ea typeface="Calibri"/>
                <a:cs typeface="Times New Roman"/>
              </a:rPr>
            </a:br>
            <a:r>
              <a:rPr lang="nl-NL" sz="2400" i="1" u="sng">
                <a:solidFill>
                  <a:srgbClr val="387038"/>
                </a:solidFill>
                <a:effectLst/>
                <a:latin typeface="Century Gothic" panose="020B0502020202020204" pitchFamily="34" charset="0"/>
                <a:ea typeface="Calibri"/>
                <a:cs typeface="Times New Roman"/>
              </a:rPr>
              <a:t>licht gewond geraakt</a:t>
            </a:r>
            <a:r>
              <a:rPr lang="nl-NL" sz="2400" i="1">
                <a:solidFill>
                  <a:srgbClr val="387038"/>
                </a:solidFill>
                <a:effectLst/>
                <a:latin typeface="Century Gothic" panose="020B0502020202020204" pitchFamily="34" charset="0"/>
                <a:ea typeface="Calibri"/>
                <a:cs typeface="Times New Roman"/>
              </a:rPr>
              <a:t>.</a:t>
            </a: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900">
                <a:effectLst/>
                <a:latin typeface="Calibri"/>
                <a:ea typeface="Calibri"/>
                <a:cs typeface="Times New Roman"/>
              </a:rPr>
              <a:t> </a:t>
            </a:r>
            <a:endParaRPr lang="nl-NL" sz="1100">
              <a:effectLst/>
              <a:latin typeface="Calibri"/>
              <a:ea typeface="Calibri"/>
              <a:cs typeface="Times New Roman"/>
            </a:endParaRPr>
          </a:p>
        </p:txBody>
      </p:sp>
      <p:sp>
        <p:nvSpPr>
          <p:cNvPr id="36" name="Tekstvak 2">
            <a:extLst>
              <a:ext uri="{FF2B5EF4-FFF2-40B4-BE49-F238E27FC236}">
                <a16:creationId xmlns:a16="http://schemas.microsoft.com/office/drawing/2014/main" id="{D8EF981A-9BA7-0EB1-9B70-F7FBF2F7DF1C}"/>
              </a:ext>
            </a:extLst>
          </p:cNvPr>
          <p:cNvSpPr txBox="1">
            <a:spLocks noChangeArrowheads="1"/>
          </p:cNvSpPr>
          <p:nvPr/>
        </p:nvSpPr>
        <p:spPr bwMode="auto">
          <a:xfrm>
            <a:off x="4670268" y="2480040"/>
            <a:ext cx="4145769" cy="3901285"/>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a:effectLst/>
                <a:latin typeface="Century Gothic" panose="020B0502020202020204" pitchFamily="34" charset="0"/>
                <a:ea typeface="Calibri"/>
                <a:cs typeface="Times New Roman"/>
              </a:rPr>
              <a:t>= </a:t>
            </a:r>
            <a:r>
              <a:rPr lang="nl-NL" sz="2800">
                <a:latin typeface="Century Gothic" panose="020B0502020202020204" pitchFamily="34" charset="0"/>
                <a:ea typeface="Calibri"/>
                <a:cs typeface="Times New Roman"/>
              </a:rPr>
              <a:t>een grote wond krijgen</a:t>
            </a:r>
            <a:endParaRPr lang="nl-NL" sz="2800">
              <a:effectLst/>
              <a:latin typeface="Century Gothic" panose="020B0502020202020204" pitchFamily="34" charset="0"/>
              <a:ea typeface="Calibri"/>
              <a:cs typeface="Times New Roman"/>
            </a:endParaRP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endParaRPr lang="nl-NL" sz="2800">
              <a:latin typeface="Century Gothic" panose="020B0502020202020204" pitchFamily="34" charset="0"/>
              <a:ea typeface="Calibri"/>
              <a:cs typeface="Times New Roman"/>
            </a:endParaRPr>
          </a:p>
          <a:p>
            <a:pPr>
              <a:lnSpc>
                <a:spcPct val="107000"/>
              </a:lnSpc>
              <a:spcAft>
                <a:spcPts val="0"/>
              </a:spcAft>
            </a:pPr>
            <a:endParaRPr lang="nl-NL" sz="2800">
              <a:effectLst/>
              <a:latin typeface="Century Gothic" panose="020B0502020202020204" pitchFamily="34" charset="0"/>
              <a:ea typeface="Calibri"/>
              <a:cs typeface="Times New Roman"/>
            </a:endParaRPr>
          </a:p>
          <a:p>
            <a:pPr algn="ctr">
              <a:lnSpc>
                <a:spcPct val="70000"/>
              </a:lnSpc>
            </a:pPr>
            <a:r>
              <a:rPr lang="nl-NL" sz="2400" i="1">
                <a:solidFill>
                  <a:srgbClr val="387038"/>
                </a:solidFill>
                <a:latin typeface="Century Gothic" panose="020B0502020202020204" pitchFamily="34" charset="0"/>
                <a:ea typeface="Calibri"/>
                <a:cs typeface="Times New Roman"/>
              </a:rPr>
              <a:t>Dit egeltje is </a:t>
            </a:r>
            <a:br>
              <a:rPr lang="nl-NL" sz="2400" i="1">
                <a:solidFill>
                  <a:srgbClr val="387038"/>
                </a:solidFill>
                <a:latin typeface="Century Gothic" panose="020B0502020202020204" pitchFamily="34" charset="0"/>
                <a:ea typeface="Calibri"/>
                <a:cs typeface="Times New Roman"/>
              </a:rPr>
            </a:br>
            <a:r>
              <a:rPr lang="nl-NL" sz="2400" i="1" u="sng">
                <a:solidFill>
                  <a:srgbClr val="387038"/>
                </a:solidFill>
                <a:latin typeface="Century Gothic" panose="020B0502020202020204" pitchFamily="34" charset="0"/>
                <a:ea typeface="Calibri"/>
                <a:cs typeface="Times New Roman"/>
              </a:rPr>
              <a:t>zwaar gewond geraakt</a:t>
            </a:r>
            <a:r>
              <a:rPr lang="nl-NL" sz="2400" i="1">
                <a:solidFill>
                  <a:srgbClr val="387038"/>
                </a:solidFill>
                <a:latin typeface="Century Gothic" panose="020B0502020202020204" pitchFamily="34" charset="0"/>
                <a:ea typeface="Calibri"/>
                <a:cs typeface="Times New Roman"/>
              </a:rPr>
              <a:t>.</a:t>
            </a:r>
            <a:endParaRPr lang="nl-NL" sz="2400">
              <a:effectLst/>
              <a:latin typeface="Century Gothic" panose="020B0502020202020204" pitchFamily="34" charset="0"/>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900">
                <a:effectLst/>
                <a:latin typeface="Calibri"/>
                <a:ea typeface="Calibri"/>
                <a:cs typeface="Times New Roman"/>
              </a:rPr>
              <a:t> </a:t>
            </a:r>
            <a:endParaRPr lang="nl-NL" sz="1100">
              <a:effectLst/>
              <a:latin typeface="Calibri"/>
              <a:ea typeface="Calibri"/>
              <a:cs typeface="Times New Roman"/>
            </a:endParaRPr>
          </a:p>
        </p:txBody>
      </p:sp>
      <p:sp>
        <p:nvSpPr>
          <p:cNvPr id="37" name="Rechthoek 36">
            <a:extLst>
              <a:ext uri="{FF2B5EF4-FFF2-40B4-BE49-F238E27FC236}">
                <a16:creationId xmlns:a16="http://schemas.microsoft.com/office/drawing/2014/main" id="{04CC944D-F3A6-F7AA-A247-B7C5B648A0A4}"/>
              </a:ext>
            </a:extLst>
          </p:cNvPr>
          <p:cNvSpPr/>
          <p:nvPr/>
        </p:nvSpPr>
        <p:spPr>
          <a:xfrm rot="19503565">
            <a:off x="4129229" y="625098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37">
            <a:extLst>
              <a:ext uri="{FF2B5EF4-FFF2-40B4-BE49-F238E27FC236}">
                <a16:creationId xmlns:a16="http://schemas.microsoft.com/office/drawing/2014/main" id="{240801F9-2058-84A4-9503-E01B919DDA80}"/>
              </a:ext>
            </a:extLst>
          </p:cNvPr>
          <p:cNvSpPr/>
          <p:nvPr/>
        </p:nvSpPr>
        <p:spPr>
          <a:xfrm rot="2503086">
            <a:off x="4519801" y="6229264"/>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Rechthoek 38">
            <a:extLst>
              <a:ext uri="{FF2B5EF4-FFF2-40B4-BE49-F238E27FC236}">
                <a16:creationId xmlns:a16="http://schemas.microsoft.com/office/drawing/2014/main" id="{ACBB49E9-294B-2446-9719-E992D023E8E1}"/>
              </a:ext>
            </a:extLst>
          </p:cNvPr>
          <p:cNvSpPr/>
          <p:nvPr/>
        </p:nvSpPr>
        <p:spPr>
          <a:xfrm rot="2503086">
            <a:off x="100115" y="6210188"/>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Rechthoek 39">
            <a:extLst>
              <a:ext uri="{FF2B5EF4-FFF2-40B4-BE49-F238E27FC236}">
                <a16:creationId xmlns:a16="http://schemas.microsoft.com/office/drawing/2014/main" id="{4DE133A0-CC30-3D8E-17AC-F370909C96F4}"/>
              </a:ext>
            </a:extLst>
          </p:cNvPr>
          <p:cNvSpPr/>
          <p:nvPr/>
        </p:nvSpPr>
        <p:spPr>
          <a:xfrm rot="2503086">
            <a:off x="4519800" y="6229265"/>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1" name="Rechthoek 40">
            <a:extLst>
              <a:ext uri="{FF2B5EF4-FFF2-40B4-BE49-F238E27FC236}">
                <a16:creationId xmlns:a16="http://schemas.microsoft.com/office/drawing/2014/main" id="{9F458F5E-71E5-42A9-724C-0CF61E33CD4A}"/>
              </a:ext>
            </a:extLst>
          </p:cNvPr>
          <p:cNvSpPr/>
          <p:nvPr/>
        </p:nvSpPr>
        <p:spPr>
          <a:xfrm rot="19503565">
            <a:off x="8556566" y="622926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3" name="Text Box 14">
            <a:extLst>
              <a:ext uri="{FF2B5EF4-FFF2-40B4-BE49-F238E27FC236}">
                <a16:creationId xmlns:a16="http://schemas.microsoft.com/office/drawing/2014/main" id="{B69BDFFD-BEC2-31EE-3119-30A99A3FC4B1}"/>
              </a:ext>
            </a:extLst>
          </p:cNvPr>
          <p:cNvSpPr txBox="1"/>
          <p:nvPr/>
        </p:nvSpPr>
        <p:spPr>
          <a:xfrm>
            <a:off x="5869369" y="196200"/>
            <a:ext cx="2946667" cy="676928"/>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54" name="Tekstvak 53">
            <a:extLst>
              <a:ext uri="{FF2B5EF4-FFF2-40B4-BE49-F238E27FC236}">
                <a16:creationId xmlns:a16="http://schemas.microsoft.com/office/drawing/2014/main" id="{6225CB49-E8FE-E258-8A75-A7EF382639D4}"/>
              </a:ext>
            </a:extLst>
          </p:cNvPr>
          <p:cNvSpPr txBox="1">
            <a:spLocks noChangeArrowheads="1"/>
          </p:cNvSpPr>
          <p:nvPr/>
        </p:nvSpPr>
        <p:spPr bwMode="auto">
          <a:xfrm>
            <a:off x="5834318" y="268998"/>
            <a:ext cx="3152639" cy="489991"/>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nl-NL" sz="2400">
                <a:latin typeface="Century Gothic" panose="020B0502020202020204" pitchFamily="34" charset="0"/>
                <a:ea typeface="Calibri"/>
                <a:cs typeface="Times New Roman"/>
              </a:rPr>
              <a:t>= een wond krijgen</a:t>
            </a:r>
          </a:p>
        </p:txBody>
      </p:sp>
      <p:sp>
        <p:nvSpPr>
          <p:cNvPr id="58" name="Rechthoek 57">
            <a:extLst>
              <a:ext uri="{FF2B5EF4-FFF2-40B4-BE49-F238E27FC236}">
                <a16:creationId xmlns:a16="http://schemas.microsoft.com/office/drawing/2014/main" id="{EC6B2450-0B59-1254-BE76-1F7E00205565}"/>
              </a:ext>
            </a:extLst>
          </p:cNvPr>
          <p:cNvSpPr/>
          <p:nvPr/>
        </p:nvSpPr>
        <p:spPr>
          <a:xfrm>
            <a:off x="395536" y="141292"/>
            <a:ext cx="5375564" cy="801048"/>
          </a:xfrm>
          <a:prstGeom prst="rect">
            <a:avLst/>
          </a:prstGeom>
          <a:solidFill>
            <a:srgbClr val="F7FBF7"/>
          </a:solidFill>
          <a:ln w="38100">
            <a:solidFill>
              <a:srgbClr val="BE4B4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0" name="Tekstvak 2">
            <a:extLst>
              <a:ext uri="{FF2B5EF4-FFF2-40B4-BE49-F238E27FC236}">
                <a16:creationId xmlns:a16="http://schemas.microsoft.com/office/drawing/2014/main" id="{D5AFD630-59B7-30DA-DDCC-AA99E9C7842C}"/>
              </a:ext>
            </a:extLst>
          </p:cNvPr>
          <p:cNvSpPr txBox="1">
            <a:spLocks noChangeArrowheads="1"/>
          </p:cNvSpPr>
          <p:nvPr/>
        </p:nvSpPr>
        <p:spPr bwMode="auto">
          <a:xfrm>
            <a:off x="517528" y="38154"/>
            <a:ext cx="5131580" cy="698935"/>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solidFill>
                  <a:srgbClr val="387038"/>
                </a:solidFill>
                <a:latin typeface="Century Gothic" panose="020B0502020202020204" pitchFamily="34" charset="0"/>
                <a:ea typeface="Calibri"/>
                <a:cs typeface="Times New Roman"/>
              </a:rPr>
              <a:t>g</a:t>
            </a:r>
            <a:r>
              <a:rPr lang="nl-NL" sz="5400" b="1">
                <a:solidFill>
                  <a:srgbClr val="387038"/>
                </a:solidFill>
                <a:effectLst/>
                <a:latin typeface="Century Gothic" panose="020B0502020202020204" pitchFamily="34" charset="0"/>
                <a:ea typeface="Calibri"/>
                <a:cs typeface="Times New Roman"/>
              </a:rPr>
              <a:t>ewond raken</a:t>
            </a:r>
            <a:endParaRPr lang="nl-NL" sz="5400">
              <a:effectLst/>
              <a:latin typeface="Century Gothic" panose="020B0502020202020204" pitchFamily="34" charset="0"/>
              <a:ea typeface="Calibri"/>
              <a:cs typeface="Times New Roman"/>
            </a:endParaRPr>
          </a:p>
        </p:txBody>
      </p:sp>
      <p:sp>
        <p:nvSpPr>
          <p:cNvPr id="8" name="Tekstvak 2">
            <a:extLst>
              <a:ext uri="{FF2B5EF4-FFF2-40B4-BE49-F238E27FC236}">
                <a16:creationId xmlns:a16="http://schemas.microsoft.com/office/drawing/2014/main" id="{BB0DA806-57C5-A334-4976-F0C43CA380A8}"/>
              </a:ext>
            </a:extLst>
          </p:cNvPr>
          <p:cNvSpPr txBox="1">
            <a:spLocks noChangeArrowheads="1"/>
          </p:cNvSpPr>
          <p:nvPr/>
        </p:nvSpPr>
        <p:spPr bwMode="auto">
          <a:xfrm>
            <a:off x="4369037" y="1358043"/>
            <a:ext cx="4788025" cy="522943"/>
          </a:xfrm>
          <a:prstGeom prst="rect">
            <a:avLst/>
          </a:prstGeom>
          <a:noFill/>
          <a:ln w="9525">
            <a:noFill/>
            <a:miter lim="800000"/>
            <a:headEnd/>
            <a:tailEnd/>
          </a:ln>
        </p:spPr>
        <p:txBody>
          <a:bodyPr rot="0" vert="horz" wrap="square" lIns="91440" tIns="45720" rIns="91440" bIns="45720" anchor="t" anchorCtr="0">
            <a:noAutofit/>
          </a:bodyPr>
          <a:lstStyle/>
          <a:p>
            <a:pPr algn="ctr">
              <a:lnSpc>
                <a:spcPct val="70000"/>
              </a:lnSpc>
              <a:spcAft>
                <a:spcPts val="800"/>
              </a:spcAft>
            </a:pPr>
            <a:r>
              <a:rPr lang="nl-NL" sz="4500" b="1">
                <a:solidFill>
                  <a:srgbClr val="387038"/>
                </a:solidFill>
                <a:effectLst/>
                <a:latin typeface="Century Gothic" panose="020B0502020202020204" pitchFamily="34" charset="0"/>
                <a:ea typeface="Calibri"/>
                <a:cs typeface="Times New Roman"/>
              </a:rPr>
              <a:t>zwaar gewond raken</a:t>
            </a:r>
            <a:endParaRPr lang="nl-NL" sz="4500">
              <a:solidFill>
                <a:srgbClr val="387038"/>
              </a:solidFill>
              <a:effectLst/>
              <a:latin typeface="Century Gothic" panose="020B0502020202020204" pitchFamily="34" charset="0"/>
              <a:ea typeface="Calibri"/>
              <a:cs typeface="Times New Roman"/>
            </a:endParaRPr>
          </a:p>
        </p:txBody>
      </p:sp>
      <p:pic>
        <p:nvPicPr>
          <p:cNvPr id="20" name="Afbeelding 19">
            <a:extLst>
              <a:ext uri="{FF2B5EF4-FFF2-40B4-BE49-F238E27FC236}">
                <a16:creationId xmlns:a16="http://schemas.microsoft.com/office/drawing/2014/main" id="{3B71CDFA-AB7D-E288-7471-54484D3272B5}"/>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1619672" y="3202622"/>
            <a:ext cx="2281485" cy="2296629"/>
          </a:xfrm>
          <a:prstGeom prst="rect">
            <a:avLst/>
          </a:prstGeom>
        </p:spPr>
      </p:pic>
      <p:pic>
        <p:nvPicPr>
          <p:cNvPr id="23" name="Afbeelding 22">
            <a:extLst>
              <a:ext uri="{FF2B5EF4-FFF2-40B4-BE49-F238E27FC236}">
                <a16:creationId xmlns:a16="http://schemas.microsoft.com/office/drawing/2014/main" id="{9696D38E-E737-F87A-19B0-464D6365269F}"/>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6134121" y="3206934"/>
            <a:ext cx="2421188" cy="2284441"/>
          </a:xfrm>
          <a:prstGeom prst="rect">
            <a:avLst/>
          </a:prstGeom>
        </p:spPr>
      </p:pic>
    </p:spTree>
    <p:extLst>
      <p:ext uri="{BB962C8B-B14F-4D97-AF65-F5344CB8AC3E}">
        <p14:creationId xmlns:p14="http://schemas.microsoft.com/office/powerpoint/2010/main" val="15300540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14">
            <a:extLst>
              <a:ext uri="{FF2B5EF4-FFF2-40B4-BE49-F238E27FC236}">
                <a16:creationId xmlns:a16="http://schemas.microsoft.com/office/drawing/2014/main" id="{B77450E2-578A-344A-73F3-FF9FF1193AA1}"/>
              </a:ext>
            </a:extLst>
          </p:cNvPr>
          <p:cNvSpPr txBox="1"/>
          <p:nvPr/>
        </p:nvSpPr>
        <p:spPr>
          <a:xfrm>
            <a:off x="6225392" y="4494399"/>
            <a:ext cx="2635307" cy="839711"/>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pic>
        <p:nvPicPr>
          <p:cNvPr id="5" name="Afbeelding 4">
            <a:extLst>
              <a:ext uri="{FF2B5EF4-FFF2-40B4-BE49-F238E27FC236}">
                <a16:creationId xmlns:a16="http://schemas.microsoft.com/office/drawing/2014/main" id="{23CB734B-9971-DB51-3DED-572F252173A5}"/>
              </a:ext>
            </a:extLst>
          </p:cNvPr>
          <p:cNvPicPr/>
          <p:nvPr/>
        </p:nvPicPr>
        <p:blipFill>
          <a:blip r:embed="rId3" cstate="email">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sp>
        <p:nvSpPr>
          <p:cNvPr id="19" name="Text Box 14">
            <a:extLst>
              <a:ext uri="{FF2B5EF4-FFF2-40B4-BE49-F238E27FC236}">
                <a16:creationId xmlns:a16="http://schemas.microsoft.com/office/drawing/2014/main" id="{40542B69-6D97-5F24-63E3-ABE36EA69A27}"/>
              </a:ext>
            </a:extLst>
          </p:cNvPr>
          <p:cNvSpPr txBox="1"/>
          <p:nvPr/>
        </p:nvSpPr>
        <p:spPr>
          <a:xfrm>
            <a:off x="415708" y="4569248"/>
            <a:ext cx="2601905"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2" name="Tekstvak 2">
            <a:extLst>
              <a:ext uri="{FF2B5EF4-FFF2-40B4-BE49-F238E27FC236}">
                <a16:creationId xmlns:a16="http://schemas.microsoft.com/office/drawing/2014/main" id="{E2476A93-B8D4-4E44-87FD-AFF601B2337C}"/>
              </a:ext>
            </a:extLst>
          </p:cNvPr>
          <p:cNvSpPr txBox="1">
            <a:spLocks noChangeArrowheads="1"/>
          </p:cNvSpPr>
          <p:nvPr/>
        </p:nvSpPr>
        <p:spPr bwMode="auto">
          <a:xfrm>
            <a:off x="497271" y="4578005"/>
            <a:ext cx="2489909" cy="52643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het kind</a:t>
            </a:r>
            <a:endParaRPr lang="nl-NL" sz="3600">
              <a:effectLst/>
              <a:latin typeface="Century Gothic" panose="020B0502020202020204" pitchFamily="34" charset="0"/>
              <a:ea typeface="Calibri"/>
              <a:cs typeface="Times New Roman"/>
            </a:endParaRPr>
          </a:p>
        </p:txBody>
      </p:sp>
      <p:sp>
        <p:nvSpPr>
          <p:cNvPr id="18" name="Text Box 14">
            <a:extLst>
              <a:ext uri="{FF2B5EF4-FFF2-40B4-BE49-F238E27FC236}">
                <a16:creationId xmlns:a16="http://schemas.microsoft.com/office/drawing/2014/main" id="{85D7DD60-F4AA-AD34-A265-146B167D02FE}"/>
              </a:ext>
            </a:extLst>
          </p:cNvPr>
          <p:cNvSpPr txBox="1"/>
          <p:nvPr/>
        </p:nvSpPr>
        <p:spPr>
          <a:xfrm>
            <a:off x="3275859" y="3731337"/>
            <a:ext cx="2698746" cy="1024429"/>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3" name="Tekstvak 2">
            <a:extLst>
              <a:ext uri="{FF2B5EF4-FFF2-40B4-BE49-F238E27FC236}">
                <a16:creationId xmlns:a16="http://schemas.microsoft.com/office/drawing/2014/main" id="{4985FF45-EE56-11C3-E0CC-6BBB359031C0}"/>
              </a:ext>
            </a:extLst>
          </p:cNvPr>
          <p:cNvSpPr txBox="1">
            <a:spLocks noChangeArrowheads="1"/>
          </p:cNvSpPr>
          <p:nvPr/>
        </p:nvSpPr>
        <p:spPr bwMode="auto">
          <a:xfrm>
            <a:off x="3422386" y="3872413"/>
            <a:ext cx="2462759" cy="546270"/>
          </a:xfrm>
          <a:prstGeom prst="rect">
            <a:avLst/>
          </a:prstGeom>
          <a:noFill/>
          <a:ln w="9525">
            <a:noFill/>
            <a:miter lim="800000"/>
            <a:headEnd/>
            <a:tailEnd/>
          </a:ln>
        </p:spPr>
        <p:txBody>
          <a:bodyPr rot="0" vert="horz" wrap="square" lIns="91440" tIns="45720" rIns="91440" bIns="45720" anchor="t" anchorCtr="0">
            <a:noAutofit/>
          </a:bodyPr>
          <a:lstStyle/>
          <a:p>
            <a:pPr algn="ctr">
              <a:lnSpc>
                <a:spcPct val="70000"/>
              </a:lnSpc>
              <a:spcAft>
                <a:spcPts val="800"/>
              </a:spcAft>
            </a:pPr>
            <a:r>
              <a:rPr lang="nl-NL" sz="3600">
                <a:latin typeface="Century Gothic" panose="020B0502020202020204" pitchFamily="34" charset="0"/>
                <a:ea typeface="Calibri"/>
                <a:cs typeface="Times New Roman"/>
              </a:rPr>
              <a:t>de jongere</a:t>
            </a:r>
          </a:p>
        </p:txBody>
      </p:sp>
      <p:sp>
        <p:nvSpPr>
          <p:cNvPr id="14" name="Text Box 14">
            <a:extLst>
              <a:ext uri="{FF2B5EF4-FFF2-40B4-BE49-F238E27FC236}">
                <a16:creationId xmlns:a16="http://schemas.microsoft.com/office/drawing/2014/main" id="{B7594A3B-3117-84CE-C300-FB96E5ED269D}"/>
              </a:ext>
            </a:extLst>
          </p:cNvPr>
          <p:cNvSpPr txBox="1"/>
          <p:nvPr/>
        </p:nvSpPr>
        <p:spPr>
          <a:xfrm>
            <a:off x="6209074" y="3219610"/>
            <a:ext cx="2611399" cy="1008281"/>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5" name="Tekstvak 2">
            <a:extLst>
              <a:ext uri="{FF2B5EF4-FFF2-40B4-BE49-F238E27FC236}">
                <a16:creationId xmlns:a16="http://schemas.microsoft.com/office/drawing/2014/main" id="{6EA1F8B7-D4BC-D8B0-E6FD-F33ECB45A1DD}"/>
              </a:ext>
            </a:extLst>
          </p:cNvPr>
          <p:cNvSpPr txBox="1">
            <a:spLocks noChangeArrowheads="1"/>
          </p:cNvSpPr>
          <p:nvPr/>
        </p:nvSpPr>
        <p:spPr bwMode="auto">
          <a:xfrm>
            <a:off x="5928821" y="3364596"/>
            <a:ext cx="3228447" cy="547206"/>
          </a:xfrm>
          <a:prstGeom prst="rect">
            <a:avLst/>
          </a:prstGeom>
          <a:noFill/>
          <a:ln w="9525">
            <a:noFill/>
            <a:miter lim="800000"/>
            <a:headEnd/>
            <a:tailEnd/>
          </a:ln>
        </p:spPr>
        <p:txBody>
          <a:bodyPr rot="0" vert="horz" wrap="square" lIns="91440" tIns="45720" rIns="91440" bIns="45720" anchor="t" anchorCtr="0">
            <a:noAutofit/>
          </a:bodyPr>
          <a:lstStyle/>
          <a:p>
            <a:pPr algn="ctr">
              <a:lnSpc>
                <a:spcPct val="70000"/>
              </a:lnSpc>
              <a:spcAft>
                <a:spcPts val="800"/>
              </a:spcAft>
            </a:pPr>
            <a:r>
              <a:rPr lang="nl-NL" sz="3600">
                <a:latin typeface="Century Gothic" panose="020B0502020202020204" pitchFamily="34" charset="0"/>
                <a:ea typeface="Calibri"/>
                <a:cs typeface="Times New Roman"/>
              </a:rPr>
              <a:t>de volwassene</a:t>
            </a:r>
          </a:p>
        </p:txBody>
      </p:sp>
      <p:sp>
        <p:nvSpPr>
          <p:cNvPr id="16" name="Text Box 14">
            <a:extLst>
              <a:ext uri="{FF2B5EF4-FFF2-40B4-BE49-F238E27FC236}">
                <a16:creationId xmlns:a16="http://schemas.microsoft.com/office/drawing/2014/main" id="{F53F294D-65CC-23A5-E4A1-B2132FCF814C}"/>
              </a:ext>
            </a:extLst>
          </p:cNvPr>
          <p:cNvSpPr txBox="1"/>
          <p:nvPr/>
        </p:nvSpPr>
        <p:spPr>
          <a:xfrm>
            <a:off x="3304198" y="4982554"/>
            <a:ext cx="2635307" cy="1254749"/>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17" name="Tekstvak 2">
            <a:extLst>
              <a:ext uri="{FF2B5EF4-FFF2-40B4-BE49-F238E27FC236}">
                <a16:creationId xmlns:a16="http://schemas.microsoft.com/office/drawing/2014/main" id="{AB86235B-CBC0-F9DB-29F4-F23367831B1B}"/>
              </a:ext>
            </a:extLst>
          </p:cNvPr>
          <p:cNvSpPr txBox="1">
            <a:spLocks noChangeArrowheads="1"/>
          </p:cNvSpPr>
          <p:nvPr/>
        </p:nvSpPr>
        <p:spPr bwMode="auto">
          <a:xfrm>
            <a:off x="3275859" y="4982555"/>
            <a:ext cx="2654158" cy="504054"/>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nl-NL" sz="2400">
                <a:effectLst/>
                <a:latin typeface="Century Gothic" panose="020B0502020202020204" pitchFamily="34" charset="0"/>
                <a:ea typeface="Calibri"/>
                <a:cs typeface="Times New Roman"/>
              </a:rPr>
              <a:t>= iemand van ongeveer 14 tot 20 jaar</a:t>
            </a:r>
          </a:p>
          <a:p>
            <a:pPr>
              <a:lnSpc>
                <a:spcPct val="107000"/>
              </a:lnSpc>
              <a:spcAft>
                <a:spcPts val="800"/>
              </a:spcAft>
            </a:pPr>
            <a:endParaRPr lang="nl-NL" sz="1050">
              <a:effectLst/>
              <a:latin typeface="Century Gothic" panose="020B0502020202020204" pitchFamily="34" charset="0"/>
              <a:ea typeface="Calibri"/>
              <a:cs typeface="Times New Roman"/>
            </a:endParaRPr>
          </a:p>
        </p:txBody>
      </p:sp>
      <p:grpSp>
        <p:nvGrpSpPr>
          <p:cNvPr id="20" name="Groep 19">
            <a:extLst>
              <a:ext uri="{FF2B5EF4-FFF2-40B4-BE49-F238E27FC236}">
                <a16:creationId xmlns:a16="http://schemas.microsoft.com/office/drawing/2014/main" id="{3DD05F28-AA89-0131-F5E3-45BE92293371}"/>
              </a:ext>
            </a:extLst>
          </p:cNvPr>
          <p:cNvGrpSpPr/>
          <p:nvPr/>
        </p:nvGrpSpPr>
        <p:grpSpPr>
          <a:xfrm>
            <a:off x="242474" y="75959"/>
            <a:ext cx="8939322" cy="6469365"/>
            <a:chOff x="242474" y="75959"/>
            <a:chExt cx="8939322" cy="6469365"/>
          </a:xfrm>
        </p:grpSpPr>
        <p:sp>
          <p:nvSpPr>
            <p:cNvPr id="2" name="Rechthoek 1">
              <a:extLst>
                <a:ext uri="{FF2B5EF4-FFF2-40B4-BE49-F238E27FC236}">
                  <a16:creationId xmlns:a16="http://schemas.microsoft.com/office/drawing/2014/main" id="{2D4A0FF4-BECA-A378-7B12-5819D371C604}"/>
                </a:ext>
              </a:extLst>
            </p:cNvPr>
            <p:cNvSpPr/>
            <p:nvPr/>
          </p:nvSpPr>
          <p:spPr>
            <a:xfrm>
              <a:off x="251520" y="260648"/>
              <a:ext cx="8712968" cy="61206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hthoek 2">
              <a:extLst>
                <a:ext uri="{FF2B5EF4-FFF2-40B4-BE49-F238E27FC236}">
                  <a16:creationId xmlns:a16="http://schemas.microsoft.com/office/drawing/2014/main" id="{1AC5F24A-9305-2F99-6F31-E8F5EEC6F890}"/>
                </a:ext>
              </a:extLst>
            </p:cNvPr>
            <p:cNvSpPr/>
            <p:nvPr/>
          </p:nvSpPr>
          <p:spPr>
            <a:xfrm rot="19503565">
              <a:off x="8607157"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a:extLst>
                <a:ext uri="{FF2B5EF4-FFF2-40B4-BE49-F238E27FC236}">
                  <a16:creationId xmlns:a16="http://schemas.microsoft.com/office/drawing/2014/main" id="{F026226A-2807-B1CD-BF64-FACF1E2F4641}"/>
                </a:ext>
              </a:extLst>
            </p:cNvPr>
            <p:cNvSpPr/>
            <p:nvPr/>
          </p:nvSpPr>
          <p:spPr>
            <a:xfrm rot="2811539">
              <a:off x="43182"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C399BE85-7FBA-A560-013D-7930B8F3BBAD}"/>
                </a:ext>
              </a:extLst>
            </p:cNvPr>
            <p:cNvSpPr/>
            <p:nvPr/>
          </p:nvSpPr>
          <p:spPr>
            <a:xfrm rot="8002306">
              <a:off x="73955" y="27578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023679E2-F54E-E741-63D0-CCFB05962C3C}"/>
                </a:ext>
              </a:extLst>
            </p:cNvPr>
            <p:cNvSpPr/>
            <p:nvPr/>
          </p:nvSpPr>
          <p:spPr>
            <a:xfrm rot="2811539">
              <a:off x="8581910" y="275251"/>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cxnSp>
        <p:nvCxnSpPr>
          <p:cNvPr id="21" name="Rechte verbindingslijn 20">
            <a:extLst>
              <a:ext uri="{FF2B5EF4-FFF2-40B4-BE49-F238E27FC236}">
                <a16:creationId xmlns:a16="http://schemas.microsoft.com/office/drawing/2014/main" id="{B84B33EF-2A54-99B2-FEF8-27486B72F624}"/>
              </a:ext>
            </a:extLst>
          </p:cNvPr>
          <p:cNvCxnSpPr>
            <a:cxnSpLocks/>
          </p:cNvCxnSpPr>
          <p:nvPr/>
        </p:nvCxnSpPr>
        <p:spPr>
          <a:xfrm>
            <a:off x="251520" y="5373216"/>
            <a:ext cx="2952328" cy="0"/>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2" name="Rechte verbindingslijn 21">
            <a:extLst>
              <a:ext uri="{FF2B5EF4-FFF2-40B4-BE49-F238E27FC236}">
                <a16:creationId xmlns:a16="http://schemas.microsoft.com/office/drawing/2014/main" id="{91DFD20E-A562-DE85-17F1-8C5D45CF6B9C}"/>
              </a:ext>
            </a:extLst>
          </p:cNvPr>
          <p:cNvCxnSpPr>
            <a:cxnSpLocks/>
          </p:cNvCxnSpPr>
          <p:nvPr/>
        </p:nvCxnSpPr>
        <p:spPr>
          <a:xfrm>
            <a:off x="3176616" y="4869160"/>
            <a:ext cx="2897231" cy="0"/>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3" name="Rechte verbindingslijn 22">
            <a:extLst>
              <a:ext uri="{FF2B5EF4-FFF2-40B4-BE49-F238E27FC236}">
                <a16:creationId xmlns:a16="http://schemas.microsoft.com/office/drawing/2014/main" id="{450FAC25-93FA-21DB-FB43-C33AEEC4D823}"/>
              </a:ext>
            </a:extLst>
          </p:cNvPr>
          <p:cNvCxnSpPr>
            <a:cxnSpLocks/>
          </p:cNvCxnSpPr>
          <p:nvPr/>
        </p:nvCxnSpPr>
        <p:spPr>
          <a:xfrm>
            <a:off x="6101079" y="4365104"/>
            <a:ext cx="2827405" cy="0"/>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7" name="Rechte verbindingslijn 26">
            <a:extLst>
              <a:ext uri="{FF2B5EF4-FFF2-40B4-BE49-F238E27FC236}">
                <a16:creationId xmlns:a16="http://schemas.microsoft.com/office/drawing/2014/main" id="{EC90AE0F-5DD8-2D25-C999-5E0CC65E11C5}"/>
              </a:ext>
            </a:extLst>
          </p:cNvPr>
          <p:cNvCxnSpPr>
            <a:cxnSpLocks/>
          </p:cNvCxnSpPr>
          <p:nvPr/>
        </p:nvCxnSpPr>
        <p:spPr>
          <a:xfrm>
            <a:off x="3203848" y="4869160"/>
            <a:ext cx="0" cy="504056"/>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31" name="Rechte verbindingslijn 30">
            <a:extLst>
              <a:ext uri="{FF2B5EF4-FFF2-40B4-BE49-F238E27FC236}">
                <a16:creationId xmlns:a16="http://schemas.microsoft.com/office/drawing/2014/main" id="{42EA45F8-30F7-A026-CB94-761B35BAF874}"/>
              </a:ext>
            </a:extLst>
          </p:cNvPr>
          <p:cNvCxnSpPr>
            <a:cxnSpLocks/>
          </p:cNvCxnSpPr>
          <p:nvPr/>
        </p:nvCxnSpPr>
        <p:spPr>
          <a:xfrm>
            <a:off x="6084168" y="4365104"/>
            <a:ext cx="0" cy="504056"/>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sp>
        <p:nvSpPr>
          <p:cNvPr id="4" name="Text Box 14">
            <a:extLst>
              <a:ext uri="{FF2B5EF4-FFF2-40B4-BE49-F238E27FC236}">
                <a16:creationId xmlns:a16="http://schemas.microsoft.com/office/drawing/2014/main" id="{D36CDCC8-D80A-3CA3-9903-EC310613197D}"/>
              </a:ext>
            </a:extLst>
          </p:cNvPr>
          <p:cNvSpPr txBox="1"/>
          <p:nvPr/>
        </p:nvSpPr>
        <p:spPr>
          <a:xfrm>
            <a:off x="591201" y="487538"/>
            <a:ext cx="7653207" cy="622587"/>
          </a:xfrm>
          <a:prstGeom prst="rect">
            <a:avLst/>
          </a:prstGeom>
          <a:noFill/>
          <a:ln w="28575">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2400" i="1">
                <a:solidFill>
                  <a:srgbClr val="387038"/>
                </a:solidFill>
                <a:latin typeface="Century Gothic" panose="020B0502020202020204" pitchFamily="34" charset="0"/>
                <a:ea typeface="Calibri"/>
                <a:cs typeface="Times New Roman"/>
              </a:rPr>
              <a:t>Bij de egelopvang werken </a:t>
            </a:r>
            <a:r>
              <a:rPr lang="nl-NL" sz="2400" i="1" u="sng">
                <a:solidFill>
                  <a:srgbClr val="387038"/>
                </a:solidFill>
                <a:latin typeface="Century Gothic" panose="020B0502020202020204" pitchFamily="34" charset="0"/>
                <a:ea typeface="Calibri"/>
                <a:cs typeface="Times New Roman"/>
              </a:rPr>
              <a:t>volwassenen</a:t>
            </a:r>
            <a:r>
              <a:rPr lang="nl-NL" sz="2400" i="1">
                <a:solidFill>
                  <a:srgbClr val="387038"/>
                </a:solidFill>
                <a:latin typeface="Century Gothic" panose="020B0502020202020204" pitchFamily="34" charset="0"/>
                <a:ea typeface="Calibri"/>
                <a:cs typeface="Times New Roman"/>
              </a:rPr>
              <a:t>.</a:t>
            </a:r>
          </a:p>
        </p:txBody>
      </p:sp>
      <p:sp>
        <p:nvSpPr>
          <p:cNvPr id="10" name="Tekstvak 9">
            <a:extLst>
              <a:ext uri="{FF2B5EF4-FFF2-40B4-BE49-F238E27FC236}">
                <a16:creationId xmlns:a16="http://schemas.microsoft.com/office/drawing/2014/main" id="{C97BB565-A46F-8E7D-D2F8-11823BBE0912}"/>
              </a:ext>
            </a:extLst>
          </p:cNvPr>
          <p:cNvSpPr txBox="1"/>
          <p:nvPr/>
        </p:nvSpPr>
        <p:spPr>
          <a:xfrm>
            <a:off x="6259855" y="4434109"/>
            <a:ext cx="2786196" cy="830997"/>
          </a:xfrm>
          <a:prstGeom prst="rect">
            <a:avLst/>
          </a:prstGeom>
          <a:noFill/>
        </p:spPr>
        <p:txBody>
          <a:bodyPr wrap="square" rtlCol="0">
            <a:spAutoFit/>
          </a:bodyPr>
          <a:lstStyle/>
          <a:p>
            <a:r>
              <a:rPr lang="nl-NL" sz="2400">
                <a:latin typeface="Century Gothic" panose="020B0502020202020204" pitchFamily="34" charset="0"/>
              </a:rPr>
              <a:t>= iemand van </a:t>
            </a:r>
            <a:br>
              <a:rPr lang="nl-NL" sz="2400">
                <a:latin typeface="Century Gothic" panose="020B0502020202020204" pitchFamily="34" charset="0"/>
              </a:rPr>
            </a:br>
            <a:r>
              <a:rPr lang="nl-NL" sz="2400">
                <a:latin typeface="Century Gothic" panose="020B0502020202020204" pitchFamily="34" charset="0"/>
              </a:rPr>
              <a:t>18 jaar of ouder</a:t>
            </a:r>
          </a:p>
        </p:txBody>
      </p:sp>
      <p:pic>
        <p:nvPicPr>
          <p:cNvPr id="33" name="Afbeelding 32" descr="Afbeelding met Menselijk gezicht, persoon, peuter, glimlach&#10;&#10;Automatisch gegenereerde beschrijving">
            <a:extLst>
              <a:ext uri="{FF2B5EF4-FFF2-40B4-BE49-F238E27FC236}">
                <a16:creationId xmlns:a16="http://schemas.microsoft.com/office/drawing/2014/main" id="{C8F42968-1C45-6184-3EA4-CC68616C01F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30403" y="2786472"/>
            <a:ext cx="2556777" cy="1707927"/>
          </a:xfrm>
          <a:prstGeom prst="rect">
            <a:avLst/>
          </a:prstGeom>
        </p:spPr>
      </p:pic>
      <p:pic>
        <p:nvPicPr>
          <p:cNvPr id="35" name="Afbeelding 34" descr="Afbeelding met persoon, glimlach, Menselijk gezicht, geel&#10;&#10;Automatisch gegenereerde beschrijving">
            <a:extLst>
              <a:ext uri="{FF2B5EF4-FFF2-40B4-BE49-F238E27FC236}">
                <a16:creationId xmlns:a16="http://schemas.microsoft.com/office/drawing/2014/main" id="{0CEA6700-B47A-C0A6-DEA4-2006020301C1}"/>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3434463" y="1754566"/>
            <a:ext cx="2460182" cy="1790494"/>
          </a:xfrm>
          <a:prstGeom prst="rect">
            <a:avLst/>
          </a:prstGeom>
        </p:spPr>
      </p:pic>
      <p:pic>
        <p:nvPicPr>
          <p:cNvPr id="24" name="Afbeelding 23">
            <a:extLst>
              <a:ext uri="{FF2B5EF4-FFF2-40B4-BE49-F238E27FC236}">
                <a16:creationId xmlns:a16="http://schemas.microsoft.com/office/drawing/2014/main" id="{0107CA2C-9963-7B36-7E8B-9C83C60DF24F}"/>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6859234" y="491142"/>
            <a:ext cx="1481256" cy="2526849"/>
          </a:xfrm>
          <a:prstGeom prst="rect">
            <a:avLst/>
          </a:prstGeom>
        </p:spPr>
      </p:pic>
    </p:spTree>
    <p:extLst>
      <p:ext uri="{BB962C8B-B14F-4D97-AF65-F5344CB8AC3E}">
        <p14:creationId xmlns:p14="http://schemas.microsoft.com/office/powerpoint/2010/main" val="4089474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C2EB8-BB3D-3CD5-74D8-11E141C9D8B3}"/>
            </a:ext>
          </a:extLst>
        </p:cNvPr>
        <p:cNvGrpSpPr/>
        <p:nvPr/>
      </p:nvGrpSpPr>
      <p:grpSpPr>
        <a:xfrm>
          <a:off x="0" y="0"/>
          <a:ext cx="0" cy="0"/>
          <a:chOff x="0" y="0"/>
          <a:chExt cx="0" cy="0"/>
        </a:xfrm>
      </p:grpSpPr>
      <p:pic>
        <p:nvPicPr>
          <p:cNvPr id="5" name="Afbeelding 4">
            <a:extLst>
              <a:ext uri="{FF2B5EF4-FFF2-40B4-BE49-F238E27FC236}">
                <a16:creationId xmlns:a16="http://schemas.microsoft.com/office/drawing/2014/main" id="{4B7E3BB2-20D7-194B-DC0F-C1B3FA9A3851}"/>
              </a:ext>
            </a:extLst>
          </p:cNvPr>
          <p:cNvPicPr/>
          <p:nvPr/>
        </p:nvPicPr>
        <p:blipFill>
          <a:blip r:embed="rId3" cstate="screen">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sp>
        <p:nvSpPr>
          <p:cNvPr id="19" name="Text Box 14">
            <a:extLst>
              <a:ext uri="{FF2B5EF4-FFF2-40B4-BE49-F238E27FC236}">
                <a16:creationId xmlns:a16="http://schemas.microsoft.com/office/drawing/2014/main" id="{77E3A094-1A6F-DC2C-2684-3CE8C3AE74FD}"/>
              </a:ext>
            </a:extLst>
          </p:cNvPr>
          <p:cNvSpPr txBox="1"/>
          <p:nvPr/>
        </p:nvSpPr>
        <p:spPr>
          <a:xfrm>
            <a:off x="415708" y="5289328"/>
            <a:ext cx="2601905"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2" name="Tekstvak 2">
            <a:extLst>
              <a:ext uri="{FF2B5EF4-FFF2-40B4-BE49-F238E27FC236}">
                <a16:creationId xmlns:a16="http://schemas.microsoft.com/office/drawing/2014/main" id="{8761BCB8-0019-EC4E-9D7E-8BDB448EF9A4}"/>
              </a:ext>
            </a:extLst>
          </p:cNvPr>
          <p:cNvSpPr txBox="1">
            <a:spLocks noChangeArrowheads="1"/>
          </p:cNvSpPr>
          <p:nvPr/>
        </p:nvSpPr>
        <p:spPr bwMode="auto">
          <a:xfrm>
            <a:off x="497271" y="5298085"/>
            <a:ext cx="2489909" cy="52643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bestaan</a:t>
            </a:r>
            <a:endParaRPr lang="nl-NL" sz="3600">
              <a:effectLst/>
              <a:latin typeface="Century Gothic" panose="020B0502020202020204" pitchFamily="34" charset="0"/>
              <a:ea typeface="Calibri"/>
              <a:cs typeface="Times New Roman"/>
            </a:endParaRPr>
          </a:p>
        </p:txBody>
      </p:sp>
      <p:sp>
        <p:nvSpPr>
          <p:cNvPr id="14" name="Text Box 14">
            <a:extLst>
              <a:ext uri="{FF2B5EF4-FFF2-40B4-BE49-F238E27FC236}">
                <a16:creationId xmlns:a16="http://schemas.microsoft.com/office/drawing/2014/main" id="{67142EB9-16FE-C8BD-5B64-B0734E2E36E5}"/>
              </a:ext>
            </a:extLst>
          </p:cNvPr>
          <p:cNvSpPr txBox="1"/>
          <p:nvPr/>
        </p:nvSpPr>
        <p:spPr>
          <a:xfrm>
            <a:off x="6156324" y="3759840"/>
            <a:ext cx="2698746"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5" name="Tekstvak 2">
            <a:extLst>
              <a:ext uri="{FF2B5EF4-FFF2-40B4-BE49-F238E27FC236}">
                <a16:creationId xmlns:a16="http://schemas.microsoft.com/office/drawing/2014/main" id="{278159F2-3A0F-F528-88E4-F1E3BF8AF6FB}"/>
              </a:ext>
            </a:extLst>
          </p:cNvPr>
          <p:cNvSpPr txBox="1">
            <a:spLocks noChangeArrowheads="1"/>
          </p:cNvSpPr>
          <p:nvPr/>
        </p:nvSpPr>
        <p:spPr bwMode="auto">
          <a:xfrm>
            <a:off x="6147923" y="3759840"/>
            <a:ext cx="2789868" cy="547206"/>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verdwenen</a:t>
            </a:r>
          </a:p>
        </p:txBody>
      </p:sp>
      <p:sp>
        <p:nvSpPr>
          <p:cNvPr id="16" name="Text Box 14">
            <a:extLst>
              <a:ext uri="{FF2B5EF4-FFF2-40B4-BE49-F238E27FC236}">
                <a16:creationId xmlns:a16="http://schemas.microsoft.com/office/drawing/2014/main" id="{EF8DEFD7-99C9-5FF9-9909-2899CA3640B1}"/>
              </a:ext>
            </a:extLst>
          </p:cNvPr>
          <p:cNvSpPr txBox="1"/>
          <p:nvPr/>
        </p:nvSpPr>
        <p:spPr>
          <a:xfrm>
            <a:off x="926481" y="883235"/>
            <a:ext cx="7204355" cy="622587"/>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17" name="Tekstvak 2">
            <a:extLst>
              <a:ext uri="{FF2B5EF4-FFF2-40B4-BE49-F238E27FC236}">
                <a16:creationId xmlns:a16="http://schemas.microsoft.com/office/drawing/2014/main" id="{4A298CB1-3E60-E61C-E2AE-75F2A12327DB}"/>
              </a:ext>
            </a:extLst>
          </p:cNvPr>
          <p:cNvSpPr txBox="1">
            <a:spLocks noChangeArrowheads="1"/>
          </p:cNvSpPr>
          <p:nvPr/>
        </p:nvSpPr>
        <p:spPr bwMode="auto">
          <a:xfrm>
            <a:off x="886158" y="953615"/>
            <a:ext cx="7244678" cy="334281"/>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nl-NL" sz="2400">
                <a:effectLst/>
                <a:latin typeface="Century Gothic" panose="020B0502020202020204" pitchFamily="34" charset="0"/>
                <a:ea typeface="Calibri"/>
                <a:cs typeface="Times New Roman"/>
              </a:rPr>
              <a:t>= langzaam verdwijnen, ophouden te bestaan</a:t>
            </a:r>
          </a:p>
          <a:p>
            <a:pPr>
              <a:lnSpc>
                <a:spcPct val="107000"/>
              </a:lnSpc>
              <a:spcAft>
                <a:spcPts val="800"/>
              </a:spcAft>
            </a:pPr>
            <a:endParaRPr lang="nl-NL" sz="1050">
              <a:effectLst/>
              <a:latin typeface="Century Gothic" panose="020B0502020202020204" pitchFamily="34" charset="0"/>
              <a:ea typeface="Calibri"/>
              <a:cs typeface="Times New Roman"/>
            </a:endParaRPr>
          </a:p>
        </p:txBody>
      </p:sp>
      <p:grpSp>
        <p:nvGrpSpPr>
          <p:cNvPr id="20" name="Groep 19">
            <a:extLst>
              <a:ext uri="{FF2B5EF4-FFF2-40B4-BE49-F238E27FC236}">
                <a16:creationId xmlns:a16="http://schemas.microsoft.com/office/drawing/2014/main" id="{CD35DB49-89D7-142C-2CFE-90F95AF7ED80}"/>
              </a:ext>
            </a:extLst>
          </p:cNvPr>
          <p:cNvGrpSpPr/>
          <p:nvPr/>
        </p:nvGrpSpPr>
        <p:grpSpPr>
          <a:xfrm>
            <a:off x="242474" y="75959"/>
            <a:ext cx="8939322" cy="6469365"/>
            <a:chOff x="242474" y="75959"/>
            <a:chExt cx="8939322" cy="6469365"/>
          </a:xfrm>
        </p:grpSpPr>
        <p:sp>
          <p:nvSpPr>
            <p:cNvPr id="2" name="Rechthoek 1">
              <a:extLst>
                <a:ext uri="{FF2B5EF4-FFF2-40B4-BE49-F238E27FC236}">
                  <a16:creationId xmlns:a16="http://schemas.microsoft.com/office/drawing/2014/main" id="{AD9E6817-3049-29B2-AD63-CBAF29AE9D19}"/>
                </a:ext>
              </a:extLst>
            </p:cNvPr>
            <p:cNvSpPr/>
            <p:nvPr/>
          </p:nvSpPr>
          <p:spPr>
            <a:xfrm>
              <a:off x="251520" y="260648"/>
              <a:ext cx="8712968" cy="61206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hthoek 2">
              <a:extLst>
                <a:ext uri="{FF2B5EF4-FFF2-40B4-BE49-F238E27FC236}">
                  <a16:creationId xmlns:a16="http://schemas.microsoft.com/office/drawing/2014/main" id="{397D0363-7BAC-6F5B-C5E0-C6ED1E312410}"/>
                </a:ext>
              </a:extLst>
            </p:cNvPr>
            <p:cNvSpPr/>
            <p:nvPr/>
          </p:nvSpPr>
          <p:spPr>
            <a:xfrm rot="19503565">
              <a:off x="8607157"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a:extLst>
                <a:ext uri="{FF2B5EF4-FFF2-40B4-BE49-F238E27FC236}">
                  <a16:creationId xmlns:a16="http://schemas.microsoft.com/office/drawing/2014/main" id="{45D1F26D-8E25-D7C1-E307-AEBA7EED1DD8}"/>
                </a:ext>
              </a:extLst>
            </p:cNvPr>
            <p:cNvSpPr/>
            <p:nvPr/>
          </p:nvSpPr>
          <p:spPr>
            <a:xfrm rot="2811539">
              <a:off x="43182"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7C4A5B9D-5787-6878-958E-23D1038D0C3E}"/>
                </a:ext>
              </a:extLst>
            </p:cNvPr>
            <p:cNvSpPr/>
            <p:nvPr/>
          </p:nvSpPr>
          <p:spPr>
            <a:xfrm rot="8002306">
              <a:off x="73955" y="27578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4CE9F5BC-8B67-F63C-7C57-4ABBF1435F57}"/>
                </a:ext>
              </a:extLst>
            </p:cNvPr>
            <p:cNvSpPr/>
            <p:nvPr/>
          </p:nvSpPr>
          <p:spPr>
            <a:xfrm rot="2811539">
              <a:off x="8581910" y="275251"/>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cxnSp>
        <p:nvCxnSpPr>
          <p:cNvPr id="21" name="Rechte verbindingslijn 20">
            <a:extLst>
              <a:ext uri="{FF2B5EF4-FFF2-40B4-BE49-F238E27FC236}">
                <a16:creationId xmlns:a16="http://schemas.microsoft.com/office/drawing/2014/main" id="{3417D5F6-D28F-63A7-DC9F-F1595FC811B2}"/>
              </a:ext>
            </a:extLst>
          </p:cNvPr>
          <p:cNvCxnSpPr>
            <a:cxnSpLocks/>
          </p:cNvCxnSpPr>
          <p:nvPr/>
        </p:nvCxnSpPr>
        <p:spPr>
          <a:xfrm>
            <a:off x="251520" y="6093296"/>
            <a:ext cx="2952328" cy="0"/>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2" name="Rechte verbindingslijn 21">
            <a:extLst>
              <a:ext uri="{FF2B5EF4-FFF2-40B4-BE49-F238E27FC236}">
                <a16:creationId xmlns:a16="http://schemas.microsoft.com/office/drawing/2014/main" id="{DCB11A17-9D6A-CFE9-5BE8-7721FFA2187D}"/>
              </a:ext>
            </a:extLst>
          </p:cNvPr>
          <p:cNvCxnSpPr>
            <a:cxnSpLocks/>
          </p:cNvCxnSpPr>
          <p:nvPr/>
        </p:nvCxnSpPr>
        <p:spPr>
          <a:xfrm flipV="1">
            <a:off x="3203848" y="5584955"/>
            <a:ext cx="1483528" cy="4285"/>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3" name="Rechte verbindingslijn 22">
            <a:extLst>
              <a:ext uri="{FF2B5EF4-FFF2-40B4-BE49-F238E27FC236}">
                <a16:creationId xmlns:a16="http://schemas.microsoft.com/office/drawing/2014/main" id="{3B1049BA-7FD5-F0A0-6CE5-754FC9D0F8D5}"/>
              </a:ext>
            </a:extLst>
          </p:cNvPr>
          <p:cNvCxnSpPr>
            <a:cxnSpLocks/>
          </p:cNvCxnSpPr>
          <p:nvPr/>
        </p:nvCxnSpPr>
        <p:spPr>
          <a:xfrm>
            <a:off x="6101079" y="4581128"/>
            <a:ext cx="2827405" cy="0"/>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7" name="Rechte verbindingslijn 26">
            <a:extLst>
              <a:ext uri="{FF2B5EF4-FFF2-40B4-BE49-F238E27FC236}">
                <a16:creationId xmlns:a16="http://schemas.microsoft.com/office/drawing/2014/main" id="{9295885B-F7F8-D235-6F0A-BF203FD74A41}"/>
              </a:ext>
            </a:extLst>
          </p:cNvPr>
          <p:cNvCxnSpPr>
            <a:cxnSpLocks/>
          </p:cNvCxnSpPr>
          <p:nvPr/>
        </p:nvCxnSpPr>
        <p:spPr>
          <a:xfrm>
            <a:off x="3203848" y="5589240"/>
            <a:ext cx="0" cy="504056"/>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31" name="Rechte verbindingslijn 30">
            <a:extLst>
              <a:ext uri="{FF2B5EF4-FFF2-40B4-BE49-F238E27FC236}">
                <a16:creationId xmlns:a16="http://schemas.microsoft.com/office/drawing/2014/main" id="{90AEB640-8E24-19DB-4885-2B86A1C3E069}"/>
              </a:ext>
            </a:extLst>
          </p:cNvPr>
          <p:cNvCxnSpPr>
            <a:cxnSpLocks/>
          </p:cNvCxnSpPr>
          <p:nvPr/>
        </p:nvCxnSpPr>
        <p:spPr>
          <a:xfrm>
            <a:off x="6084168" y="4581128"/>
            <a:ext cx="0" cy="504056"/>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sp>
        <p:nvSpPr>
          <p:cNvPr id="4" name="Text Box 14">
            <a:extLst>
              <a:ext uri="{FF2B5EF4-FFF2-40B4-BE49-F238E27FC236}">
                <a16:creationId xmlns:a16="http://schemas.microsoft.com/office/drawing/2014/main" id="{FEC3EAB1-6E06-7932-2C99-91CD4ADDDFE0}"/>
              </a:ext>
            </a:extLst>
          </p:cNvPr>
          <p:cNvSpPr txBox="1"/>
          <p:nvPr/>
        </p:nvSpPr>
        <p:spPr>
          <a:xfrm>
            <a:off x="3254765" y="5718171"/>
            <a:ext cx="7653207" cy="622587"/>
          </a:xfrm>
          <a:prstGeom prst="rect">
            <a:avLst/>
          </a:prstGeom>
          <a:noFill/>
          <a:ln w="28575">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2200" i="1">
                <a:solidFill>
                  <a:srgbClr val="387038"/>
                </a:solidFill>
                <a:latin typeface="Century Gothic" panose="020B0502020202020204" pitchFamily="34" charset="0"/>
                <a:ea typeface="Calibri"/>
                <a:cs typeface="Times New Roman"/>
              </a:rPr>
              <a:t>Een dood dier </a:t>
            </a:r>
            <a:r>
              <a:rPr lang="nl-NL" sz="2200" i="1" u="sng">
                <a:solidFill>
                  <a:srgbClr val="387038"/>
                </a:solidFill>
                <a:latin typeface="Century Gothic" panose="020B0502020202020204" pitchFamily="34" charset="0"/>
                <a:ea typeface="Calibri"/>
                <a:cs typeface="Times New Roman"/>
              </a:rPr>
              <a:t>vergaat</a:t>
            </a:r>
            <a:r>
              <a:rPr lang="nl-NL" sz="2200" i="1">
                <a:solidFill>
                  <a:srgbClr val="387038"/>
                </a:solidFill>
                <a:latin typeface="Century Gothic" panose="020B0502020202020204" pitchFamily="34" charset="0"/>
                <a:ea typeface="Calibri"/>
                <a:cs typeface="Times New Roman"/>
              </a:rPr>
              <a:t>, maar plastic niet.</a:t>
            </a:r>
            <a:endParaRPr lang="nl-NL" sz="2200">
              <a:effectLst/>
              <a:ea typeface="Calibri"/>
              <a:cs typeface="Times New Roman"/>
            </a:endParaRPr>
          </a:p>
        </p:txBody>
      </p:sp>
      <p:pic>
        <p:nvPicPr>
          <p:cNvPr id="33" name="Afbeelding 32">
            <a:extLst>
              <a:ext uri="{FF2B5EF4-FFF2-40B4-BE49-F238E27FC236}">
                <a16:creationId xmlns:a16="http://schemas.microsoft.com/office/drawing/2014/main" id="{AC566E11-8BCA-9CA5-CDF3-1116F29137AC}"/>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6498001" y="2487699"/>
            <a:ext cx="1876277" cy="1158748"/>
          </a:xfrm>
          <a:prstGeom prst="rect">
            <a:avLst/>
          </a:prstGeom>
        </p:spPr>
      </p:pic>
      <p:pic>
        <p:nvPicPr>
          <p:cNvPr id="35" name="Afbeelding 34">
            <a:extLst>
              <a:ext uri="{FF2B5EF4-FFF2-40B4-BE49-F238E27FC236}">
                <a16:creationId xmlns:a16="http://schemas.microsoft.com/office/drawing/2014/main" id="{C0E8348E-7D43-1841-1B18-F29D96A4B379}"/>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2586033" y="3585457"/>
            <a:ext cx="1634607" cy="1076400"/>
          </a:xfrm>
          <a:prstGeom prst="rect">
            <a:avLst/>
          </a:prstGeom>
        </p:spPr>
      </p:pic>
      <p:pic>
        <p:nvPicPr>
          <p:cNvPr id="37" name="Afbeelding 36">
            <a:extLst>
              <a:ext uri="{FF2B5EF4-FFF2-40B4-BE49-F238E27FC236}">
                <a16:creationId xmlns:a16="http://schemas.microsoft.com/office/drawing/2014/main" id="{0F9D5153-1738-6E52-9D40-CA83B47AE40F}"/>
              </a:ext>
            </a:extLst>
          </p:cNvPr>
          <p:cNvPicPr>
            <a:picLocks noChangeAspect="1"/>
          </p:cNvPicPr>
          <p:nvPr/>
        </p:nvPicPr>
        <p:blipFill>
          <a:blip r:embed="rId6" cstate="print">
            <a:extLst>
              <a:ext uri="{28A0092B-C50C-407E-A947-70E740481C1C}">
                <a14:useLocalDpi xmlns:a14="http://schemas.microsoft.com/office/drawing/2010/main"/>
              </a:ext>
            </a:extLst>
          </a:blip>
          <a:srcRect/>
          <a:stretch>
            <a:fillRect/>
          </a:stretch>
        </p:blipFill>
        <p:spPr>
          <a:xfrm>
            <a:off x="638095" y="4076663"/>
            <a:ext cx="1637759" cy="1108029"/>
          </a:xfrm>
          <a:prstGeom prst="rect">
            <a:avLst/>
          </a:prstGeom>
        </p:spPr>
      </p:pic>
      <p:sp>
        <p:nvSpPr>
          <p:cNvPr id="41" name="Text Box 14">
            <a:extLst>
              <a:ext uri="{FF2B5EF4-FFF2-40B4-BE49-F238E27FC236}">
                <a16:creationId xmlns:a16="http://schemas.microsoft.com/office/drawing/2014/main" id="{96421CB3-9D1D-6906-51A4-E4853FBCCFC4}"/>
              </a:ext>
            </a:extLst>
          </p:cNvPr>
          <p:cNvSpPr txBox="1"/>
          <p:nvPr/>
        </p:nvSpPr>
        <p:spPr>
          <a:xfrm>
            <a:off x="926481" y="1571777"/>
            <a:ext cx="2698746"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43" name="Tekstvak 2">
            <a:extLst>
              <a:ext uri="{FF2B5EF4-FFF2-40B4-BE49-F238E27FC236}">
                <a16:creationId xmlns:a16="http://schemas.microsoft.com/office/drawing/2014/main" id="{A9F63FA0-B161-76C5-A6C6-CA82F89097DB}"/>
              </a:ext>
            </a:extLst>
          </p:cNvPr>
          <p:cNvSpPr txBox="1">
            <a:spLocks noChangeArrowheads="1"/>
          </p:cNvSpPr>
          <p:nvPr/>
        </p:nvSpPr>
        <p:spPr bwMode="auto">
          <a:xfrm>
            <a:off x="1036253" y="1560698"/>
            <a:ext cx="2462759" cy="54627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vergaan</a:t>
            </a:r>
          </a:p>
        </p:txBody>
      </p:sp>
      <p:pic>
        <p:nvPicPr>
          <p:cNvPr id="45" name="Afbeelding 44">
            <a:extLst>
              <a:ext uri="{FF2B5EF4-FFF2-40B4-BE49-F238E27FC236}">
                <a16:creationId xmlns:a16="http://schemas.microsoft.com/office/drawing/2014/main" id="{8EDE3952-4986-F774-8D26-70C9AF0FAAF6}"/>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4373019" y="2802329"/>
            <a:ext cx="1673886" cy="1013165"/>
          </a:xfrm>
          <a:prstGeom prst="rect">
            <a:avLst/>
          </a:prstGeom>
        </p:spPr>
      </p:pic>
      <p:cxnSp>
        <p:nvCxnSpPr>
          <p:cNvPr id="47" name="Rechte verbindingslijn 46">
            <a:extLst>
              <a:ext uri="{FF2B5EF4-FFF2-40B4-BE49-F238E27FC236}">
                <a16:creationId xmlns:a16="http://schemas.microsoft.com/office/drawing/2014/main" id="{384013FA-2548-8D4A-D8D3-B3AF64FE9DF4}"/>
              </a:ext>
            </a:extLst>
          </p:cNvPr>
          <p:cNvCxnSpPr>
            <a:cxnSpLocks/>
          </p:cNvCxnSpPr>
          <p:nvPr/>
        </p:nvCxnSpPr>
        <p:spPr>
          <a:xfrm>
            <a:off x="4687376" y="5080899"/>
            <a:ext cx="1396792" cy="0"/>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48" name="Rechte verbindingslijn 47">
            <a:extLst>
              <a:ext uri="{FF2B5EF4-FFF2-40B4-BE49-F238E27FC236}">
                <a16:creationId xmlns:a16="http://schemas.microsoft.com/office/drawing/2014/main" id="{3D083D04-1D0A-9800-43AD-2FEDEBA30613}"/>
              </a:ext>
            </a:extLst>
          </p:cNvPr>
          <p:cNvCxnSpPr>
            <a:cxnSpLocks/>
          </p:cNvCxnSpPr>
          <p:nvPr/>
        </p:nvCxnSpPr>
        <p:spPr>
          <a:xfrm>
            <a:off x="4670465" y="5080899"/>
            <a:ext cx="0" cy="504056"/>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sp>
        <p:nvSpPr>
          <p:cNvPr id="51" name="Rechteraccolade 50">
            <a:extLst>
              <a:ext uri="{FF2B5EF4-FFF2-40B4-BE49-F238E27FC236}">
                <a16:creationId xmlns:a16="http://schemas.microsoft.com/office/drawing/2014/main" id="{A0FA9761-C26D-026C-5242-1F775A2E903D}"/>
              </a:ext>
            </a:extLst>
          </p:cNvPr>
          <p:cNvSpPr/>
          <p:nvPr/>
        </p:nvSpPr>
        <p:spPr>
          <a:xfrm rot="15541336">
            <a:off x="3595985" y="-991674"/>
            <a:ext cx="977605" cy="6962840"/>
          </a:xfrm>
          <a:prstGeom prst="rightBrace">
            <a:avLst>
              <a:gd name="adj1" fmla="val 51525"/>
              <a:gd name="adj2" fmla="val 26274"/>
            </a:avLst>
          </a:prstGeom>
          <a:ln>
            <a:solidFill>
              <a:srgbClr val="387038"/>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Tree>
    <p:extLst>
      <p:ext uri="{BB962C8B-B14F-4D97-AF65-F5344CB8AC3E}">
        <p14:creationId xmlns:p14="http://schemas.microsoft.com/office/powerpoint/2010/main" val="221309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A35A23-EB3D-E560-F55E-437ED093D62F}"/>
            </a:ext>
          </a:extLst>
        </p:cNvPr>
        <p:cNvGrpSpPr/>
        <p:nvPr/>
      </p:nvGrpSpPr>
      <p:grpSpPr>
        <a:xfrm>
          <a:off x="0" y="0"/>
          <a:ext cx="0" cy="0"/>
          <a:chOff x="0" y="0"/>
          <a:chExt cx="0" cy="0"/>
        </a:xfrm>
      </p:grpSpPr>
      <p:cxnSp>
        <p:nvCxnSpPr>
          <p:cNvPr id="29" name="Rechte verbindingslijn 28">
            <a:extLst>
              <a:ext uri="{FF2B5EF4-FFF2-40B4-BE49-F238E27FC236}">
                <a16:creationId xmlns:a16="http://schemas.microsoft.com/office/drawing/2014/main" id="{62ED1C83-48E2-86E0-2D6A-AFE509CE9553}"/>
              </a:ext>
            </a:extLst>
          </p:cNvPr>
          <p:cNvCxnSpPr>
            <a:cxnSpLocks/>
          </p:cNvCxnSpPr>
          <p:nvPr/>
        </p:nvCxnSpPr>
        <p:spPr>
          <a:xfrm flipV="1">
            <a:off x="4608004" y="4365104"/>
            <a:ext cx="180020" cy="741881"/>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pic>
        <p:nvPicPr>
          <p:cNvPr id="5" name="Afbeelding 4">
            <a:extLst>
              <a:ext uri="{FF2B5EF4-FFF2-40B4-BE49-F238E27FC236}">
                <a16:creationId xmlns:a16="http://schemas.microsoft.com/office/drawing/2014/main" id="{D2DF46BA-0D7B-FF9D-4624-69F941CBA9B5}"/>
              </a:ext>
            </a:extLst>
          </p:cNvPr>
          <p:cNvPicPr/>
          <p:nvPr/>
        </p:nvPicPr>
        <p:blipFill>
          <a:blip r:embed="rId3" cstate="screen">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sp>
        <p:nvSpPr>
          <p:cNvPr id="19" name="Text Box 14">
            <a:extLst>
              <a:ext uri="{FF2B5EF4-FFF2-40B4-BE49-F238E27FC236}">
                <a16:creationId xmlns:a16="http://schemas.microsoft.com/office/drawing/2014/main" id="{51C98739-AE24-CCDB-A1AD-BF5FDF7E28E5}"/>
              </a:ext>
            </a:extLst>
          </p:cNvPr>
          <p:cNvSpPr txBox="1"/>
          <p:nvPr/>
        </p:nvSpPr>
        <p:spPr>
          <a:xfrm>
            <a:off x="5967148" y="1154371"/>
            <a:ext cx="2641382"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2" name="Tekstvak 2">
            <a:extLst>
              <a:ext uri="{FF2B5EF4-FFF2-40B4-BE49-F238E27FC236}">
                <a16:creationId xmlns:a16="http://schemas.microsoft.com/office/drawing/2014/main" id="{1B05DF47-BE01-F308-98C7-F28E05029DDC}"/>
              </a:ext>
            </a:extLst>
          </p:cNvPr>
          <p:cNvSpPr txBox="1">
            <a:spLocks noChangeArrowheads="1"/>
          </p:cNvSpPr>
          <p:nvPr/>
        </p:nvSpPr>
        <p:spPr bwMode="auto">
          <a:xfrm>
            <a:off x="5940154" y="1165560"/>
            <a:ext cx="2671887" cy="52643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de planten</a:t>
            </a:r>
            <a:endParaRPr lang="nl-NL" sz="3600">
              <a:effectLst/>
              <a:latin typeface="Century Gothic" panose="020B0502020202020204" pitchFamily="34" charset="0"/>
              <a:ea typeface="Calibri"/>
              <a:cs typeface="Times New Roman"/>
            </a:endParaRPr>
          </a:p>
        </p:txBody>
      </p:sp>
      <p:sp>
        <p:nvSpPr>
          <p:cNvPr id="18" name="Text Box 14">
            <a:extLst>
              <a:ext uri="{FF2B5EF4-FFF2-40B4-BE49-F238E27FC236}">
                <a16:creationId xmlns:a16="http://schemas.microsoft.com/office/drawing/2014/main" id="{B73A4D38-49B3-8A5C-922A-51DEB53C87DC}"/>
              </a:ext>
            </a:extLst>
          </p:cNvPr>
          <p:cNvSpPr txBox="1"/>
          <p:nvPr/>
        </p:nvSpPr>
        <p:spPr>
          <a:xfrm>
            <a:off x="845786" y="744701"/>
            <a:ext cx="2358061"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3" name="Tekstvak 2">
            <a:extLst>
              <a:ext uri="{FF2B5EF4-FFF2-40B4-BE49-F238E27FC236}">
                <a16:creationId xmlns:a16="http://schemas.microsoft.com/office/drawing/2014/main" id="{DC77F8B6-FBD7-BC42-5CCE-DB602DAFCFD3}"/>
              </a:ext>
            </a:extLst>
          </p:cNvPr>
          <p:cNvSpPr txBox="1">
            <a:spLocks noChangeArrowheads="1"/>
          </p:cNvSpPr>
          <p:nvPr/>
        </p:nvSpPr>
        <p:spPr bwMode="auto">
          <a:xfrm>
            <a:off x="736365" y="721229"/>
            <a:ext cx="2588974" cy="54627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het gras</a:t>
            </a:r>
          </a:p>
        </p:txBody>
      </p:sp>
      <p:sp>
        <p:nvSpPr>
          <p:cNvPr id="14" name="Text Box 14">
            <a:extLst>
              <a:ext uri="{FF2B5EF4-FFF2-40B4-BE49-F238E27FC236}">
                <a16:creationId xmlns:a16="http://schemas.microsoft.com/office/drawing/2014/main" id="{EE7FB12B-3E7A-EE15-15A8-AF9D935EA4C5}"/>
              </a:ext>
            </a:extLst>
          </p:cNvPr>
          <p:cNvSpPr txBox="1"/>
          <p:nvPr/>
        </p:nvSpPr>
        <p:spPr>
          <a:xfrm>
            <a:off x="3002656" y="5106986"/>
            <a:ext cx="2611399"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5" name="Tekstvak 2">
            <a:extLst>
              <a:ext uri="{FF2B5EF4-FFF2-40B4-BE49-F238E27FC236}">
                <a16:creationId xmlns:a16="http://schemas.microsoft.com/office/drawing/2014/main" id="{75CBAE00-8BC8-C5BC-D3D3-503E67073D77}"/>
              </a:ext>
            </a:extLst>
          </p:cNvPr>
          <p:cNvSpPr txBox="1">
            <a:spLocks noChangeArrowheads="1"/>
          </p:cNvSpPr>
          <p:nvPr/>
        </p:nvSpPr>
        <p:spPr bwMode="auto">
          <a:xfrm>
            <a:off x="3002658" y="5106987"/>
            <a:ext cx="2611398" cy="547206"/>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de rijstrook</a:t>
            </a:r>
          </a:p>
        </p:txBody>
      </p:sp>
      <p:grpSp>
        <p:nvGrpSpPr>
          <p:cNvPr id="20" name="Groep 19">
            <a:extLst>
              <a:ext uri="{FF2B5EF4-FFF2-40B4-BE49-F238E27FC236}">
                <a16:creationId xmlns:a16="http://schemas.microsoft.com/office/drawing/2014/main" id="{36926E3B-AF77-8116-FC85-2C01F5675C67}"/>
              </a:ext>
            </a:extLst>
          </p:cNvPr>
          <p:cNvGrpSpPr/>
          <p:nvPr/>
        </p:nvGrpSpPr>
        <p:grpSpPr>
          <a:xfrm>
            <a:off x="242474" y="75959"/>
            <a:ext cx="8939322" cy="6469365"/>
            <a:chOff x="242474" y="75959"/>
            <a:chExt cx="8939322" cy="6469365"/>
          </a:xfrm>
        </p:grpSpPr>
        <p:sp>
          <p:nvSpPr>
            <p:cNvPr id="2" name="Rechthoek 1">
              <a:extLst>
                <a:ext uri="{FF2B5EF4-FFF2-40B4-BE49-F238E27FC236}">
                  <a16:creationId xmlns:a16="http://schemas.microsoft.com/office/drawing/2014/main" id="{1DA5FA8E-E12E-6445-E692-8ADFA291D306}"/>
                </a:ext>
              </a:extLst>
            </p:cNvPr>
            <p:cNvSpPr/>
            <p:nvPr/>
          </p:nvSpPr>
          <p:spPr>
            <a:xfrm>
              <a:off x="251520" y="260648"/>
              <a:ext cx="8712968" cy="61206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hthoek 2">
              <a:extLst>
                <a:ext uri="{FF2B5EF4-FFF2-40B4-BE49-F238E27FC236}">
                  <a16:creationId xmlns:a16="http://schemas.microsoft.com/office/drawing/2014/main" id="{3AE2B6EB-5833-816D-4825-CB8AEBD2214C}"/>
                </a:ext>
              </a:extLst>
            </p:cNvPr>
            <p:cNvSpPr/>
            <p:nvPr/>
          </p:nvSpPr>
          <p:spPr>
            <a:xfrm rot="19503565">
              <a:off x="8607157"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a:extLst>
                <a:ext uri="{FF2B5EF4-FFF2-40B4-BE49-F238E27FC236}">
                  <a16:creationId xmlns:a16="http://schemas.microsoft.com/office/drawing/2014/main" id="{4E419373-AC46-E19A-56D8-B401390B4C71}"/>
                </a:ext>
              </a:extLst>
            </p:cNvPr>
            <p:cNvSpPr/>
            <p:nvPr/>
          </p:nvSpPr>
          <p:spPr>
            <a:xfrm rot="2811539">
              <a:off x="43182"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F20043B5-297E-DE24-A5FA-BFEF9B56BBBB}"/>
                </a:ext>
              </a:extLst>
            </p:cNvPr>
            <p:cNvSpPr/>
            <p:nvPr/>
          </p:nvSpPr>
          <p:spPr>
            <a:xfrm rot="8002306">
              <a:off x="73955" y="27578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A01C4EE0-650B-8C81-834B-5D842CF5C595}"/>
                </a:ext>
              </a:extLst>
            </p:cNvPr>
            <p:cNvSpPr/>
            <p:nvPr/>
          </p:nvSpPr>
          <p:spPr>
            <a:xfrm rot="2811539">
              <a:off x="8581910" y="275251"/>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cxnSp>
        <p:nvCxnSpPr>
          <p:cNvPr id="21" name="Rechte verbindingslijn 20">
            <a:extLst>
              <a:ext uri="{FF2B5EF4-FFF2-40B4-BE49-F238E27FC236}">
                <a16:creationId xmlns:a16="http://schemas.microsoft.com/office/drawing/2014/main" id="{1B60B85F-7CD1-57FD-69BB-A62254494752}"/>
              </a:ext>
            </a:extLst>
          </p:cNvPr>
          <p:cNvCxnSpPr>
            <a:cxnSpLocks/>
          </p:cNvCxnSpPr>
          <p:nvPr/>
        </p:nvCxnSpPr>
        <p:spPr>
          <a:xfrm flipV="1">
            <a:off x="5148066" y="1847204"/>
            <a:ext cx="1152126" cy="1221756"/>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7" name="Rechte verbindingslijn 26">
            <a:extLst>
              <a:ext uri="{FF2B5EF4-FFF2-40B4-BE49-F238E27FC236}">
                <a16:creationId xmlns:a16="http://schemas.microsoft.com/office/drawing/2014/main" id="{E802D6F5-0211-7DC3-4D60-142A3037F4F7}"/>
              </a:ext>
            </a:extLst>
          </p:cNvPr>
          <p:cNvCxnSpPr>
            <a:cxnSpLocks/>
          </p:cNvCxnSpPr>
          <p:nvPr/>
        </p:nvCxnSpPr>
        <p:spPr>
          <a:xfrm>
            <a:off x="2339752" y="1428777"/>
            <a:ext cx="1656184" cy="1640183"/>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sp>
        <p:nvSpPr>
          <p:cNvPr id="4" name="Text Box 14">
            <a:extLst>
              <a:ext uri="{FF2B5EF4-FFF2-40B4-BE49-F238E27FC236}">
                <a16:creationId xmlns:a16="http://schemas.microsoft.com/office/drawing/2014/main" id="{849A4E1C-FD21-FDC4-8C07-95EABC5A4CA8}"/>
              </a:ext>
            </a:extLst>
          </p:cNvPr>
          <p:cNvSpPr txBox="1"/>
          <p:nvPr/>
        </p:nvSpPr>
        <p:spPr>
          <a:xfrm>
            <a:off x="2462323" y="2847866"/>
            <a:ext cx="3771989" cy="882708"/>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4800">
                <a:effectLst/>
                <a:latin typeface="Century Gothic"/>
                <a:ea typeface="Calibri"/>
                <a:cs typeface="Times New Roman"/>
              </a:rPr>
              <a:t> </a:t>
            </a:r>
            <a:endParaRPr lang="nl-NL" sz="1100">
              <a:effectLst/>
              <a:ea typeface="Calibri"/>
              <a:cs typeface="Times New Roman"/>
            </a:endParaRPr>
          </a:p>
        </p:txBody>
      </p:sp>
      <p:sp>
        <p:nvSpPr>
          <p:cNvPr id="9" name="Tekstvak 2">
            <a:extLst>
              <a:ext uri="{FF2B5EF4-FFF2-40B4-BE49-F238E27FC236}">
                <a16:creationId xmlns:a16="http://schemas.microsoft.com/office/drawing/2014/main" id="{19EDC344-F4AA-CC79-9737-966E5ADCD6C6}"/>
              </a:ext>
            </a:extLst>
          </p:cNvPr>
          <p:cNvSpPr txBox="1">
            <a:spLocks noChangeArrowheads="1"/>
          </p:cNvSpPr>
          <p:nvPr/>
        </p:nvSpPr>
        <p:spPr bwMode="auto">
          <a:xfrm>
            <a:off x="2030852" y="2820619"/>
            <a:ext cx="4666527" cy="57606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latin typeface="Century Gothic" panose="020B0502020202020204" pitchFamily="34" charset="0"/>
                <a:ea typeface="Calibri"/>
                <a:cs typeface="Times New Roman"/>
              </a:rPr>
              <a:t>de berm</a:t>
            </a:r>
            <a:endParaRPr lang="nl-NL" sz="5400" b="1">
              <a:effectLst/>
              <a:latin typeface="Century Gothic" panose="020B0502020202020204" pitchFamily="34" charset="0"/>
              <a:ea typeface="Calibri"/>
              <a:cs typeface="Times New Roman"/>
            </a:endParaRPr>
          </a:p>
        </p:txBody>
      </p:sp>
      <p:sp>
        <p:nvSpPr>
          <p:cNvPr id="10" name="Text Box 14">
            <a:extLst>
              <a:ext uri="{FF2B5EF4-FFF2-40B4-BE49-F238E27FC236}">
                <a16:creationId xmlns:a16="http://schemas.microsoft.com/office/drawing/2014/main" id="{7AA9C80F-02C7-FC47-A99E-5F86F83A71DA}"/>
              </a:ext>
            </a:extLst>
          </p:cNvPr>
          <p:cNvSpPr txBox="1"/>
          <p:nvPr/>
        </p:nvSpPr>
        <p:spPr>
          <a:xfrm>
            <a:off x="2462323" y="3730574"/>
            <a:ext cx="4897121" cy="900473"/>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11" name="Tekstvak 2">
            <a:extLst>
              <a:ext uri="{FF2B5EF4-FFF2-40B4-BE49-F238E27FC236}">
                <a16:creationId xmlns:a16="http://schemas.microsoft.com/office/drawing/2014/main" id="{E99BA22C-5614-3179-B78B-6729E4C56BDB}"/>
              </a:ext>
            </a:extLst>
          </p:cNvPr>
          <p:cNvSpPr txBox="1">
            <a:spLocks noChangeArrowheads="1"/>
          </p:cNvSpPr>
          <p:nvPr/>
        </p:nvSpPr>
        <p:spPr bwMode="auto">
          <a:xfrm>
            <a:off x="2447120" y="3745090"/>
            <a:ext cx="5128348" cy="345524"/>
          </a:xfrm>
          <a:prstGeom prst="rect">
            <a:avLst/>
          </a:prstGeom>
          <a:noFill/>
          <a:ln w="9525">
            <a:noFill/>
            <a:miter lim="800000"/>
            <a:headEnd/>
            <a:tailEnd/>
          </a:ln>
        </p:spPr>
        <p:txBody>
          <a:bodyPr rot="0" vert="horz" wrap="square" lIns="91440" tIns="45720" rIns="91440" bIns="45720" anchor="t" anchorCtr="0">
            <a:noAutofit/>
          </a:bodyPr>
          <a:lstStyle/>
          <a:p>
            <a:pPr>
              <a:lnSpc>
                <a:spcPct val="90000"/>
              </a:lnSpc>
              <a:spcAft>
                <a:spcPts val="800"/>
              </a:spcAft>
            </a:pPr>
            <a:r>
              <a:rPr lang="nl-NL" sz="2800">
                <a:effectLst/>
                <a:latin typeface="Century Gothic" panose="020B0502020202020204" pitchFamily="34" charset="0"/>
                <a:ea typeface="Calibri"/>
                <a:cs typeface="Times New Roman"/>
              </a:rPr>
              <a:t>= de strook grond langs de kant van de weg</a:t>
            </a:r>
          </a:p>
          <a:p>
            <a:pPr>
              <a:lnSpc>
                <a:spcPct val="90000"/>
              </a:lnSpc>
              <a:spcAft>
                <a:spcPts val="800"/>
              </a:spcAft>
            </a:pPr>
            <a:endParaRPr lang="nl-NL" sz="1100">
              <a:effectLst/>
              <a:latin typeface="Century Gothic" panose="020B0502020202020204" pitchFamily="34" charset="0"/>
              <a:ea typeface="Calibri"/>
              <a:cs typeface="Times New Roman"/>
            </a:endParaRPr>
          </a:p>
        </p:txBody>
      </p:sp>
      <p:pic>
        <p:nvPicPr>
          <p:cNvPr id="23" name="Afbeelding 22">
            <a:extLst>
              <a:ext uri="{FF2B5EF4-FFF2-40B4-BE49-F238E27FC236}">
                <a16:creationId xmlns:a16="http://schemas.microsoft.com/office/drawing/2014/main" id="{8609A853-327D-B985-3E62-C725E1160D2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40175" y="1951641"/>
            <a:ext cx="2256337" cy="1692253"/>
          </a:xfrm>
          <a:prstGeom prst="rect">
            <a:avLst/>
          </a:prstGeom>
        </p:spPr>
      </p:pic>
      <p:pic>
        <p:nvPicPr>
          <p:cNvPr id="25" name="Afbeelding 24">
            <a:extLst>
              <a:ext uri="{FF2B5EF4-FFF2-40B4-BE49-F238E27FC236}">
                <a16:creationId xmlns:a16="http://schemas.microsoft.com/office/drawing/2014/main" id="{684EEA41-B7A4-A03B-14CB-068D123B077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64974" y="2473820"/>
            <a:ext cx="1611567" cy="2862465"/>
          </a:xfrm>
          <a:prstGeom prst="rect">
            <a:avLst/>
          </a:prstGeom>
        </p:spPr>
      </p:pic>
      <p:pic>
        <p:nvPicPr>
          <p:cNvPr id="34" name="Afbeelding 33">
            <a:extLst>
              <a:ext uri="{FF2B5EF4-FFF2-40B4-BE49-F238E27FC236}">
                <a16:creationId xmlns:a16="http://schemas.microsoft.com/office/drawing/2014/main" id="{BC252A59-88EB-A17B-EFA7-ADFD725D2A6A}"/>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5675298" y="5079192"/>
            <a:ext cx="3003728" cy="1064779"/>
          </a:xfrm>
          <a:prstGeom prst="rect">
            <a:avLst/>
          </a:prstGeom>
        </p:spPr>
      </p:pic>
      <p:pic>
        <p:nvPicPr>
          <p:cNvPr id="37" name="Afbeelding 36">
            <a:extLst>
              <a:ext uri="{FF2B5EF4-FFF2-40B4-BE49-F238E27FC236}">
                <a16:creationId xmlns:a16="http://schemas.microsoft.com/office/drawing/2014/main" id="{AB0BE3CB-C340-6C73-A915-3A53FA0630D1}"/>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3365767" y="476672"/>
            <a:ext cx="2265788" cy="1085512"/>
          </a:xfrm>
          <a:prstGeom prst="rect">
            <a:avLst/>
          </a:prstGeom>
        </p:spPr>
      </p:pic>
    </p:spTree>
    <p:extLst>
      <p:ext uri="{BB962C8B-B14F-4D97-AF65-F5344CB8AC3E}">
        <p14:creationId xmlns:p14="http://schemas.microsoft.com/office/powerpoint/2010/main" val="28792683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0F418F-8932-D098-EF2D-8DC435982B93}"/>
            </a:ext>
          </a:extLst>
        </p:cNvPr>
        <p:cNvGrpSpPr/>
        <p:nvPr/>
      </p:nvGrpSpPr>
      <p:grpSpPr>
        <a:xfrm>
          <a:off x="0" y="0"/>
          <a:ext cx="0" cy="0"/>
          <a:chOff x="0" y="0"/>
          <a:chExt cx="0" cy="0"/>
        </a:xfrm>
      </p:grpSpPr>
      <p:cxnSp>
        <p:nvCxnSpPr>
          <p:cNvPr id="21" name="Rechte verbindingslijn 20">
            <a:extLst>
              <a:ext uri="{FF2B5EF4-FFF2-40B4-BE49-F238E27FC236}">
                <a16:creationId xmlns:a16="http://schemas.microsoft.com/office/drawing/2014/main" id="{2AB3FB60-86F4-ED6F-1688-7F3DD8FDE40D}"/>
              </a:ext>
            </a:extLst>
          </p:cNvPr>
          <p:cNvCxnSpPr>
            <a:cxnSpLocks/>
          </p:cNvCxnSpPr>
          <p:nvPr/>
        </p:nvCxnSpPr>
        <p:spPr>
          <a:xfrm flipV="1">
            <a:off x="5292080" y="1313644"/>
            <a:ext cx="936104" cy="1519706"/>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9" name="Rechte verbindingslijn 28">
            <a:extLst>
              <a:ext uri="{FF2B5EF4-FFF2-40B4-BE49-F238E27FC236}">
                <a16:creationId xmlns:a16="http://schemas.microsoft.com/office/drawing/2014/main" id="{5DF7C332-BBB9-02D1-E79F-113FFE33367D}"/>
              </a:ext>
            </a:extLst>
          </p:cNvPr>
          <p:cNvCxnSpPr>
            <a:cxnSpLocks/>
          </p:cNvCxnSpPr>
          <p:nvPr/>
        </p:nvCxnSpPr>
        <p:spPr>
          <a:xfrm flipH="1" flipV="1">
            <a:off x="5629053" y="3893320"/>
            <a:ext cx="485666" cy="872174"/>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pic>
        <p:nvPicPr>
          <p:cNvPr id="5" name="Afbeelding 4">
            <a:extLst>
              <a:ext uri="{FF2B5EF4-FFF2-40B4-BE49-F238E27FC236}">
                <a16:creationId xmlns:a16="http://schemas.microsoft.com/office/drawing/2014/main" id="{4EE97EA8-EF75-D28A-BA99-E2EF323F868E}"/>
              </a:ext>
            </a:extLst>
          </p:cNvPr>
          <p:cNvPicPr/>
          <p:nvPr/>
        </p:nvPicPr>
        <p:blipFill>
          <a:blip r:embed="rId3" cstate="screen">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sp>
        <p:nvSpPr>
          <p:cNvPr id="19" name="Text Box 14">
            <a:extLst>
              <a:ext uri="{FF2B5EF4-FFF2-40B4-BE49-F238E27FC236}">
                <a16:creationId xmlns:a16="http://schemas.microsoft.com/office/drawing/2014/main" id="{501BDBB3-EB65-962B-6787-586412FAC0E4}"/>
              </a:ext>
            </a:extLst>
          </p:cNvPr>
          <p:cNvSpPr txBox="1"/>
          <p:nvPr/>
        </p:nvSpPr>
        <p:spPr>
          <a:xfrm>
            <a:off x="5212578" y="893854"/>
            <a:ext cx="3406902"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2" name="Tekstvak 2">
            <a:extLst>
              <a:ext uri="{FF2B5EF4-FFF2-40B4-BE49-F238E27FC236}">
                <a16:creationId xmlns:a16="http://schemas.microsoft.com/office/drawing/2014/main" id="{AE0C0CD7-0EBB-E77E-26BF-9A795B74AF84}"/>
              </a:ext>
            </a:extLst>
          </p:cNvPr>
          <p:cNvSpPr txBox="1">
            <a:spLocks noChangeArrowheads="1"/>
          </p:cNvSpPr>
          <p:nvPr/>
        </p:nvSpPr>
        <p:spPr bwMode="auto">
          <a:xfrm>
            <a:off x="5184040" y="867328"/>
            <a:ext cx="3463977" cy="568251"/>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de afvalgrijper</a:t>
            </a:r>
            <a:endParaRPr lang="nl-NL" sz="3600">
              <a:effectLst/>
              <a:latin typeface="Century Gothic" panose="020B0502020202020204" pitchFamily="34" charset="0"/>
              <a:ea typeface="Calibri"/>
              <a:cs typeface="Times New Roman"/>
            </a:endParaRPr>
          </a:p>
        </p:txBody>
      </p:sp>
      <p:sp>
        <p:nvSpPr>
          <p:cNvPr id="18" name="Text Box 14">
            <a:extLst>
              <a:ext uri="{FF2B5EF4-FFF2-40B4-BE49-F238E27FC236}">
                <a16:creationId xmlns:a16="http://schemas.microsoft.com/office/drawing/2014/main" id="{D80DE0BD-DEE4-FC45-22AA-8509EF9CBFC7}"/>
              </a:ext>
            </a:extLst>
          </p:cNvPr>
          <p:cNvSpPr txBox="1"/>
          <p:nvPr/>
        </p:nvSpPr>
        <p:spPr>
          <a:xfrm>
            <a:off x="467186" y="5466117"/>
            <a:ext cx="2912851"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3" name="Tekstvak 2">
            <a:extLst>
              <a:ext uri="{FF2B5EF4-FFF2-40B4-BE49-F238E27FC236}">
                <a16:creationId xmlns:a16="http://schemas.microsoft.com/office/drawing/2014/main" id="{4E15CC93-95CA-A89D-8988-D0C4EDF954D6}"/>
              </a:ext>
            </a:extLst>
          </p:cNvPr>
          <p:cNvSpPr txBox="1">
            <a:spLocks noChangeArrowheads="1"/>
          </p:cNvSpPr>
          <p:nvPr/>
        </p:nvSpPr>
        <p:spPr bwMode="auto">
          <a:xfrm>
            <a:off x="472653" y="5487709"/>
            <a:ext cx="2912851" cy="54627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verzamelen</a:t>
            </a:r>
          </a:p>
        </p:txBody>
      </p:sp>
      <p:sp>
        <p:nvSpPr>
          <p:cNvPr id="14" name="Text Box 14">
            <a:extLst>
              <a:ext uri="{FF2B5EF4-FFF2-40B4-BE49-F238E27FC236}">
                <a16:creationId xmlns:a16="http://schemas.microsoft.com/office/drawing/2014/main" id="{417D260B-1A8D-F0DA-1336-33650AABCB98}"/>
              </a:ext>
            </a:extLst>
          </p:cNvPr>
          <p:cNvSpPr txBox="1"/>
          <p:nvPr/>
        </p:nvSpPr>
        <p:spPr>
          <a:xfrm>
            <a:off x="4860034" y="4502803"/>
            <a:ext cx="2420644"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5" name="Tekstvak 2">
            <a:extLst>
              <a:ext uri="{FF2B5EF4-FFF2-40B4-BE49-F238E27FC236}">
                <a16:creationId xmlns:a16="http://schemas.microsoft.com/office/drawing/2014/main" id="{1E9A144E-2C06-5461-E1A6-0A449C170CA5}"/>
              </a:ext>
            </a:extLst>
          </p:cNvPr>
          <p:cNvSpPr txBox="1">
            <a:spLocks noChangeArrowheads="1"/>
          </p:cNvSpPr>
          <p:nvPr/>
        </p:nvSpPr>
        <p:spPr bwMode="auto">
          <a:xfrm>
            <a:off x="4860033" y="4524654"/>
            <a:ext cx="2436374" cy="547206"/>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opruimen</a:t>
            </a:r>
          </a:p>
        </p:txBody>
      </p:sp>
      <p:grpSp>
        <p:nvGrpSpPr>
          <p:cNvPr id="20" name="Groep 19">
            <a:extLst>
              <a:ext uri="{FF2B5EF4-FFF2-40B4-BE49-F238E27FC236}">
                <a16:creationId xmlns:a16="http://schemas.microsoft.com/office/drawing/2014/main" id="{F63A1D68-5319-862D-7BE8-DF59B446605B}"/>
              </a:ext>
            </a:extLst>
          </p:cNvPr>
          <p:cNvGrpSpPr/>
          <p:nvPr/>
        </p:nvGrpSpPr>
        <p:grpSpPr>
          <a:xfrm>
            <a:off x="242474" y="75959"/>
            <a:ext cx="8939322" cy="6469365"/>
            <a:chOff x="242474" y="75959"/>
            <a:chExt cx="8939322" cy="6469365"/>
          </a:xfrm>
        </p:grpSpPr>
        <p:sp>
          <p:nvSpPr>
            <p:cNvPr id="2" name="Rechthoek 1">
              <a:extLst>
                <a:ext uri="{FF2B5EF4-FFF2-40B4-BE49-F238E27FC236}">
                  <a16:creationId xmlns:a16="http://schemas.microsoft.com/office/drawing/2014/main" id="{B87C2EA7-F8AB-08F3-B94E-24C7C738C89D}"/>
                </a:ext>
              </a:extLst>
            </p:cNvPr>
            <p:cNvSpPr/>
            <p:nvPr/>
          </p:nvSpPr>
          <p:spPr>
            <a:xfrm>
              <a:off x="251520" y="260648"/>
              <a:ext cx="8712968" cy="61206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hthoek 2">
              <a:extLst>
                <a:ext uri="{FF2B5EF4-FFF2-40B4-BE49-F238E27FC236}">
                  <a16:creationId xmlns:a16="http://schemas.microsoft.com/office/drawing/2014/main" id="{A97914FC-F682-0FA4-62C1-8C273CA07DA3}"/>
                </a:ext>
              </a:extLst>
            </p:cNvPr>
            <p:cNvSpPr/>
            <p:nvPr/>
          </p:nvSpPr>
          <p:spPr>
            <a:xfrm rot="19503565">
              <a:off x="8607157"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a:extLst>
                <a:ext uri="{FF2B5EF4-FFF2-40B4-BE49-F238E27FC236}">
                  <a16:creationId xmlns:a16="http://schemas.microsoft.com/office/drawing/2014/main" id="{5A17FDAC-28DC-1120-122E-E45B2177F815}"/>
                </a:ext>
              </a:extLst>
            </p:cNvPr>
            <p:cNvSpPr/>
            <p:nvPr/>
          </p:nvSpPr>
          <p:spPr>
            <a:xfrm rot="2811539">
              <a:off x="43182"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CF938A31-12D1-5B66-0142-3F6AA6FBA826}"/>
                </a:ext>
              </a:extLst>
            </p:cNvPr>
            <p:cNvSpPr/>
            <p:nvPr/>
          </p:nvSpPr>
          <p:spPr>
            <a:xfrm rot="8002306">
              <a:off x="73955" y="27578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D68B841C-998F-E7EF-2335-D4E0AD7E623C}"/>
                </a:ext>
              </a:extLst>
            </p:cNvPr>
            <p:cNvSpPr/>
            <p:nvPr/>
          </p:nvSpPr>
          <p:spPr>
            <a:xfrm rot="2811539">
              <a:off x="8581910" y="275251"/>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cxnSp>
        <p:nvCxnSpPr>
          <p:cNvPr id="27" name="Rechte verbindingslijn 26">
            <a:extLst>
              <a:ext uri="{FF2B5EF4-FFF2-40B4-BE49-F238E27FC236}">
                <a16:creationId xmlns:a16="http://schemas.microsoft.com/office/drawing/2014/main" id="{C3B1458E-3E5F-D54D-BE63-CA446503AC96}"/>
              </a:ext>
            </a:extLst>
          </p:cNvPr>
          <p:cNvCxnSpPr>
            <a:cxnSpLocks/>
          </p:cNvCxnSpPr>
          <p:nvPr/>
        </p:nvCxnSpPr>
        <p:spPr>
          <a:xfrm flipV="1">
            <a:off x="3006003" y="3115057"/>
            <a:ext cx="2178037" cy="1996343"/>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sp>
        <p:nvSpPr>
          <p:cNvPr id="4" name="Text Box 14">
            <a:extLst>
              <a:ext uri="{FF2B5EF4-FFF2-40B4-BE49-F238E27FC236}">
                <a16:creationId xmlns:a16="http://schemas.microsoft.com/office/drawing/2014/main" id="{E5FD9EEB-C0FF-AA02-5BF0-A506FAF35EF8}"/>
              </a:ext>
            </a:extLst>
          </p:cNvPr>
          <p:cNvSpPr txBox="1"/>
          <p:nvPr/>
        </p:nvSpPr>
        <p:spPr>
          <a:xfrm>
            <a:off x="2790965" y="2205102"/>
            <a:ext cx="4897121" cy="882708"/>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4800">
                <a:effectLst/>
                <a:latin typeface="Century Gothic"/>
                <a:ea typeface="Calibri"/>
                <a:cs typeface="Times New Roman"/>
              </a:rPr>
              <a:t> </a:t>
            </a:r>
            <a:endParaRPr lang="nl-NL" sz="1100">
              <a:effectLst/>
              <a:ea typeface="Calibri"/>
              <a:cs typeface="Times New Roman"/>
            </a:endParaRPr>
          </a:p>
        </p:txBody>
      </p:sp>
      <p:sp>
        <p:nvSpPr>
          <p:cNvPr id="9" name="Tekstvak 2">
            <a:extLst>
              <a:ext uri="{FF2B5EF4-FFF2-40B4-BE49-F238E27FC236}">
                <a16:creationId xmlns:a16="http://schemas.microsoft.com/office/drawing/2014/main" id="{F7F1E75F-3E48-CF05-8803-71DF7F623CAF}"/>
              </a:ext>
            </a:extLst>
          </p:cNvPr>
          <p:cNvSpPr txBox="1">
            <a:spLocks noChangeArrowheads="1"/>
          </p:cNvSpPr>
          <p:nvPr/>
        </p:nvSpPr>
        <p:spPr bwMode="auto">
          <a:xfrm>
            <a:off x="2431502" y="2177855"/>
            <a:ext cx="5637492" cy="57606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latin typeface="Century Gothic" panose="020B0502020202020204" pitchFamily="34" charset="0"/>
                <a:ea typeface="Calibri"/>
                <a:cs typeface="Times New Roman"/>
              </a:rPr>
              <a:t>het zwerfaval</a:t>
            </a:r>
            <a:endParaRPr lang="nl-NL" sz="5400" b="1">
              <a:effectLst/>
              <a:latin typeface="Century Gothic" panose="020B0502020202020204" pitchFamily="34" charset="0"/>
              <a:ea typeface="Calibri"/>
              <a:cs typeface="Times New Roman"/>
            </a:endParaRPr>
          </a:p>
        </p:txBody>
      </p:sp>
      <p:sp>
        <p:nvSpPr>
          <p:cNvPr id="10" name="Text Box 14">
            <a:extLst>
              <a:ext uri="{FF2B5EF4-FFF2-40B4-BE49-F238E27FC236}">
                <a16:creationId xmlns:a16="http://schemas.microsoft.com/office/drawing/2014/main" id="{7E004673-A7FF-97CB-7A94-921024A454FA}"/>
              </a:ext>
            </a:extLst>
          </p:cNvPr>
          <p:cNvSpPr txBox="1"/>
          <p:nvPr/>
        </p:nvSpPr>
        <p:spPr>
          <a:xfrm>
            <a:off x="2790965" y="3087810"/>
            <a:ext cx="4897121" cy="900473"/>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11" name="Tekstvak 2">
            <a:extLst>
              <a:ext uri="{FF2B5EF4-FFF2-40B4-BE49-F238E27FC236}">
                <a16:creationId xmlns:a16="http://schemas.microsoft.com/office/drawing/2014/main" id="{9D42048C-98E9-1E9A-358D-B23EBC3B755E}"/>
              </a:ext>
            </a:extLst>
          </p:cNvPr>
          <p:cNvSpPr txBox="1">
            <a:spLocks noChangeArrowheads="1"/>
          </p:cNvSpPr>
          <p:nvPr/>
        </p:nvSpPr>
        <p:spPr bwMode="auto">
          <a:xfrm>
            <a:off x="2775762" y="3102326"/>
            <a:ext cx="5128348" cy="345524"/>
          </a:xfrm>
          <a:prstGeom prst="rect">
            <a:avLst/>
          </a:prstGeom>
          <a:noFill/>
          <a:ln w="9525">
            <a:noFill/>
            <a:miter lim="800000"/>
            <a:headEnd/>
            <a:tailEnd/>
          </a:ln>
        </p:spPr>
        <p:txBody>
          <a:bodyPr rot="0" vert="horz" wrap="square" lIns="91440" tIns="45720" rIns="91440" bIns="45720" anchor="t" anchorCtr="0">
            <a:noAutofit/>
          </a:bodyPr>
          <a:lstStyle/>
          <a:p>
            <a:pPr>
              <a:lnSpc>
                <a:spcPct val="90000"/>
              </a:lnSpc>
              <a:spcAft>
                <a:spcPts val="800"/>
              </a:spcAft>
            </a:pPr>
            <a:r>
              <a:rPr lang="nl-NL" sz="2800">
                <a:effectLst/>
                <a:latin typeface="Century Gothic" panose="020B0502020202020204" pitchFamily="34" charset="0"/>
                <a:ea typeface="Calibri"/>
                <a:cs typeface="Times New Roman"/>
              </a:rPr>
              <a:t>= de rommel die op straat en in de natuur blijft liggen</a:t>
            </a:r>
            <a:endParaRPr lang="nl-NL" sz="1100">
              <a:effectLst/>
              <a:latin typeface="Century Gothic" panose="020B0502020202020204" pitchFamily="34" charset="0"/>
              <a:ea typeface="Calibri"/>
              <a:cs typeface="Times New Roman"/>
            </a:endParaRPr>
          </a:p>
        </p:txBody>
      </p:sp>
      <p:pic>
        <p:nvPicPr>
          <p:cNvPr id="17" name="Afbeelding 16">
            <a:extLst>
              <a:ext uri="{FF2B5EF4-FFF2-40B4-BE49-F238E27FC236}">
                <a16:creationId xmlns:a16="http://schemas.microsoft.com/office/drawing/2014/main" id="{F32B60A8-3349-38A4-4B9F-4A44A2221B5E}"/>
              </a:ext>
            </a:extLst>
          </p:cNvPr>
          <p:cNvPicPr>
            <a:picLocks noChangeAspect="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flipH="1">
            <a:off x="6505715" y="4053775"/>
            <a:ext cx="2530781" cy="2204229"/>
          </a:xfrm>
          <a:prstGeom prst="rect">
            <a:avLst/>
          </a:prstGeom>
        </p:spPr>
      </p:pic>
      <p:pic>
        <p:nvPicPr>
          <p:cNvPr id="24" name="Afbeelding 23">
            <a:extLst>
              <a:ext uri="{FF2B5EF4-FFF2-40B4-BE49-F238E27FC236}">
                <a16:creationId xmlns:a16="http://schemas.microsoft.com/office/drawing/2014/main" id="{984CFA17-93BA-A4AD-E2D6-D5966A18682D}"/>
              </a:ext>
            </a:extLst>
          </p:cNvPr>
          <p:cNvPicPr>
            <a:picLocks noChangeAspect="1"/>
          </p:cNvPicPr>
          <p:nvPr/>
        </p:nvPicPr>
        <p:blipFill>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rot="16200000">
            <a:off x="6049031" y="-976353"/>
            <a:ext cx="1733996" cy="3058194"/>
          </a:xfrm>
          <a:prstGeom prst="rect">
            <a:avLst/>
          </a:prstGeom>
        </p:spPr>
      </p:pic>
      <p:pic>
        <p:nvPicPr>
          <p:cNvPr id="30" name="Afbeelding 29">
            <a:extLst>
              <a:ext uri="{FF2B5EF4-FFF2-40B4-BE49-F238E27FC236}">
                <a16:creationId xmlns:a16="http://schemas.microsoft.com/office/drawing/2014/main" id="{0765A7E1-CE8A-8367-F25F-9F7DFC70BE07}"/>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415839" y="471945"/>
            <a:ext cx="2243959" cy="2375957"/>
          </a:xfrm>
          <a:prstGeom prst="rect">
            <a:avLst/>
          </a:prstGeom>
        </p:spPr>
      </p:pic>
      <p:pic>
        <p:nvPicPr>
          <p:cNvPr id="35" name="Afbeelding 34">
            <a:extLst>
              <a:ext uri="{FF2B5EF4-FFF2-40B4-BE49-F238E27FC236}">
                <a16:creationId xmlns:a16="http://schemas.microsoft.com/office/drawing/2014/main" id="{D5F23900-9D22-2BC8-F01A-4B26767039AA}"/>
              </a:ext>
            </a:extLst>
          </p:cNvPr>
          <p:cNvPicPr>
            <a:picLocks noChangeAspect="1"/>
          </p:cNvPicPr>
          <p:nvPr/>
        </p:nvPicPr>
        <p:blipFill>
          <a:blip r:embed="rId7"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373902" y="3808799"/>
            <a:ext cx="2774824" cy="1657318"/>
          </a:xfrm>
          <a:prstGeom prst="rect">
            <a:avLst/>
          </a:prstGeom>
        </p:spPr>
      </p:pic>
    </p:spTree>
    <p:extLst>
      <p:ext uri="{BB962C8B-B14F-4D97-AF65-F5344CB8AC3E}">
        <p14:creationId xmlns:p14="http://schemas.microsoft.com/office/powerpoint/2010/main" val="26581835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ndertitel 2"/>
          <p:cNvSpPr>
            <a:spLocks noGrp="1"/>
          </p:cNvSpPr>
          <p:nvPr>
            <p:ph type="subTitle" idx="1"/>
          </p:nvPr>
        </p:nvSpPr>
        <p:spPr>
          <a:xfrm>
            <a:off x="1187624" y="5013176"/>
            <a:ext cx="7016824" cy="1296144"/>
          </a:xfrm>
        </p:spPr>
        <p:txBody>
          <a:bodyPr>
            <a:normAutofit/>
          </a:bodyPr>
          <a:lstStyle/>
          <a:p>
            <a:r>
              <a:rPr lang="nl-NL">
                <a:solidFill>
                  <a:srgbClr val="C00000"/>
                </a:solidFill>
                <a:latin typeface="Century Gothic" panose="020B0502020202020204" pitchFamily="34" charset="0"/>
              </a:rPr>
              <a:t>Week 38   -  15 september 2026</a:t>
            </a:r>
          </a:p>
          <a:p>
            <a:r>
              <a:rPr lang="nl-NL">
                <a:solidFill>
                  <a:srgbClr val="C00000"/>
                </a:solidFill>
                <a:latin typeface="Century Gothic" panose="020B0502020202020204" pitchFamily="34" charset="0"/>
              </a:rPr>
              <a:t>Niveau AA</a:t>
            </a:r>
          </a:p>
        </p:txBody>
      </p:sp>
      <p:sp>
        <p:nvSpPr>
          <p:cNvPr id="4" name="Ondertitel 2"/>
          <p:cNvSpPr txBox="1">
            <a:spLocks/>
          </p:cNvSpPr>
          <p:nvPr/>
        </p:nvSpPr>
        <p:spPr>
          <a:xfrm>
            <a:off x="0" y="0"/>
            <a:ext cx="2555776" cy="119675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nl-NL" sz="1100" i="1" err="1">
                <a:solidFill>
                  <a:srgbClr val="00B050"/>
                </a:solidFill>
                <a:latin typeface="Century Gothic" panose="020B0502020202020204" pitchFamily="34" charset="0"/>
              </a:rPr>
              <a:t>Gerarda</a:t>
            </a:r>
            <a:r>
              <a:rPr lang="nl-NL" sz="1100" i="1">
                <a:solidFill>
                  <a:srgbClr val="00B050"/>
                </a:solidFill>
                <a:latin typeface="Century Gothic" panose="020B0502020202020204" pitchFamily="34" charset="0"/>
              </a:rPr>
              <a:t> Das</a:t>
            </a:r>
          </a:p>
          <a:p>
            <a:pPr algn="l"/>
            <a:r>
              <a:rPr lang="nl-NL" sz="1100" i="1">
                <a:solidFill>
                  <a:srgbClr val="00B050"/>
                </a:solidFill>
                <a:latin typeface="Century Gothic" panose="020B0502020202020204" pitchFamily="34" charset="0"/>
              </a:rPr>
              <a:t>Antoinette Duijf</a:t>
            </a:r>
          </a:p>
          <a:p>
            <a:pPr algn="l"/>
            <a:r>
              <a:rPr lang="nl-NL" sz="1100" i="1">
                <a:solidFill>
                  <a:srgbClr val="00B050"/>
                </a:solidFill>
                <a:latin typeface="Century Gothic" panose="020B0502020202020204" pitchFamily="34" charset="0"/>
              </a:rPr>
              <a:t>Marjan ter Harmsel</a:t>
            </a:r>
          </a:p>
          <a:p>
            <a:pPr algn="l"/>
            <a:r>
              <a:rPr lang="en-US" sz="1100" i="1">
                <a:solidFill>
                  <a:srgbClr val="00B050"/>
                </a:solidFill>
                <a:latin typeface="Century Gothic" panose="020B0502020202020204" pitchFamily="34" charset="0"/>
              </a:rPr>
              <a:t>Mandy Routledge</a:t>
            </a:r>
            <a:endParaRPr lang="nl-NL" sz="1100" i="1">
              <a:solidFill>
                <a:srgbClr val="00B050"/>
              </a:solidFill>
              <a:latin typeface="Century Gothic" panose="020B0502020202020204" pitchFamily="34" charset="0"/>
            </a:endParaRPr>
          </a:p>
        </p:txBody>
      </p:sp>
      <p:pic>
        <p:nvPicPr>
          <p:cNvPr id="1026" name="Picture 2" descr="http://www.ikenkentalis.nl/public/images/logo-225.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758608" y="1"/>
            <a:ext cx="1385391" cy="692696"/>
          </a:xfrm>
          <a:prstGeom prst="rect">
            <a:avLst/>
          </a:prstGeom>
          <a:noFill/>
          <a:extLst>
            <a:ext uri="{909E8E84-426E-40DD-AFC4-6F175D3DCCD1}">
              <a14:hiddenFill xmlns:a14="http://schemas.microsoft.com/office/drawing/2010/main">
                <a:solidFill>
                  <a:srgbClr val="FFFFFF"/>
                </a:solidFill>
              </a14:hiddenFill>
            </a:ext>
          </a:extLst>
        </p:spPr>
      </p:pic>
      <p:pic>
        <p:nvPicPr>
          <p:cNvPr id="5" name="Afbeelding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15616" y="1079511"/>
            <a:ext cx="7164288" cy="3671821"/>
          </a:xfrm>
          <a:prstGeom prst="rect">
            <a:avLst/>
          </a:prstGeom>
        </p:spPr>
      </p:pic>
    </p:spTree>
    <p:extLst>
      <p:ext uri="{BB962C8B-B14F-4D97-AF65-F5344CB8AC3E}">
        <p14:creationId xmlns:p14="http://schemas.microsoft.com/office/powerpoint/2010/main" val="3230065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de berm</a:t>
            </a:r>
          </a:p>
        </p:txBody>
      </p:sp>
      <p:pic>
        <p:nvPicPr>
          <p:cNvPr id="3" name="Afbeelding 2">
            <a:extLst>
              <a:ext uri="{FF2B5EF4-FFF2-40B4-BE49-F238E27FC236}">
                <a16:creationId xmlns:a16="http://schemas.microsoft.com/office/drawing/2014/main" id="{9843245D-FD2E-DF6D-EB4E-1296CFB74AE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12160" y="1205328"/>
            <a:ext cx="2887560" cy="5128881"/>
          </a:xfrm>
          <a:prstGeom prst="rect">
            <a:avLst/>
          </a:prstGeom>
        </p:spPr>
      </p:pic>
      <p:pic>
        <p:nvPicPr>
          <p:cNvPr id="5" name="Afbeelding 4">
            <a:extLst>
              <a:ext uri="{FF2B5EF4-FFF2-40B4-BE49-F238E27FC236}">
                <a16:creationId xmlns:a16="http://schemas.microsoft.com/office/drawing/2014/main" id="{941CB25F-94E3-E091-B366-F34CC7A43A6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08592" y="1916832"/>
            <a:ext cx="5472608" cy="4104457"/>
          </a:xfrm>
          <a:prstGeom prst="rect">
            <a:avLst/>
          </a:prstGeom>
        </p:spPr>
      </p:pic>
    </p:spTree>
    <p:extLst>
      <p:ext uri="{BB962C8B-B14F-4D97-AF65-F5344CB8AC3E}">
        <p14:creationId xmlns:p14="http://schemas.microsoft.com/office/powerpoint/2010/main" val="38529071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gewond raken</a:t>
            </a:r>
          </a:p>
        </p:txBody>
      </p:sp>
      <p:pic>
        <p:nvPicPr>
          <p:cNvPr id="3" name="Afbeelding 2">
            <a:extLst>
              <a:ext uri="{FF2B5EF4-FFF2-40B4-BE49-F238E27FC236}">
                <a16:creationId xmlns:a16="http://schemas.microsoft.com/office/drawing/2014/main" id="{B0CDEA97-2F1E-3EB3-1181-B603CB1A2A72}"/>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4932040" y="1916832"/>
            <a:ext cx="2952329" cy="4291089"/>
          </a:xfrm>
          <a:prstGeom prst="rect">
            <a:avLst/>
          </a:prstGeom>
        </p:spPr>
      </p:pic>
      <p:pic>
        <p:nvPicPr>
          <p:cNvPr id="5" name="Afbeelding 4">
            <a:extLst>
              <a:ext uri="{FF2B5EF4-FFF2-40B4-BE49-F238E27FC236}">
                <a16:creationId xmlns:a16="http://schemas.microsoft.com/office/drawing/2014/main" id="{798643FC-F88B-A7BD-E517-10D52AFBA512}"/>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827584" y="1916831"/>
            <a:ext cx="2397751" cy="4291089"/>
          </a:xfrm>
          <a:prstGeom prst="rect">
            <a:avLst/>
          </a:prstGeom>
        </p:spPr>
      </p:pic>
    </p:spTree>
    <p:extLst>
      <p:ext uri="{BB962C8B-B14F-4D97-AF65-F5344CB8AC3E}">
        <p14:creationId xmlns:p14="http://schemas.microsoft.com/office/powerpoint/2010/main" val="4207872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de volwassene</a:t>
            </a:r>
          </a:p>
        </p:txBody>
      </p:sp>
      <p:pic>
        <p:nvPicPr>
          <p:cNvPr id="3" name="Afbeelding 2">
            <a:extLst>
              <a:ext uri="{FF2B5EF4-FFF2-40B4-BE49-F238E27FC236}">
                <a16:creationId xmlns:a16="http://schemas.microsoft.com/office/drawing/2014/main" id="{1D0ECBD0-40F9-AACA-EEA5-DD0DF4909498}"/>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3059832" y="1412776"/>
            <a:ext cx="3024336" cy="5159161"/>
          </a:xfrm>
          <a:prstGeom prst="rect">
            <a:avLst/>
          </a:prstGeom>
        </p:spPr>
      </p:pic>
    </p:spTree>
    <p:extLst>
      <p:ext uri="{BB962C8B-B14F-4D97-AF65-F5344CB8AC3E}">
        <p14:creationId xmlns:p14="http://schemas.microsoft.com/office/powerpoint/2010/main" val="2452007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vergaan</a:t>
            </a:r>
          </a:p>
        </p:txBody>
      </p:sp>
      <p:pic>
        <p:nvPicPr>
          <p:cNvPr id="8" name="Afbeelding 7">
            <a:extLst>
              <a:ext uri="{FF2B5EF4-FFF2-40B4-BE49-F238E27FC236}">
                <a16:creationId xmlns:a16="http://schemas.microsoft.com/office/drawing/2014/main" id="{D0EC79D1-3DFF-D841-3430-88490BAE3334}"/>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15601" y="1340768"/>
            <a:ext cx="3956399" cy="5250857"/>
          </a:xfrm>
          <a:prstGeom prst="rect">
            <a:avLst/>
          </a:prstGeom>
        </p:spPr>
      </p:pic>
      <p:pic>
        <p:nvPicPr>
          <p:cNvPr id="10" name="Afbeelding 9">
            <a:extLst>
              <a:ext uri="{FF2B5EF4-FFF2-40B4-BE49-F238E27FC236}">
                <a16:creationId xmlns:a16="http://schemas.microsoft.com/office/drawing/2014/main" id="{1B692442-B17B-3198-979F-807E70D919CD}"/>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4724422" y="3947921"/>
            <a:ext cx="3956399" cy="2625429"/>
          </a:xfrm>
          <a:prstGeom prst="rect">
            <a:avLst/>
          </a:prstGeom>
        </p:spPr>
      </p:pic>
      <p:pic>
        <p:nvPicPr>
          <p:cNvPr id="12" name="Afbeelding 11">
            <a:extLst>
              <a:ext uri="{FF2B5EF4-FFF2-40B4-BE49-F238E27FC236}">
                <a16:creationId xmlns:a16="http://schemas.microsoft.com/office/drawing/2014/main" id="{45D33301-FFFD-9584-B618-F7AB5460AC08}"/>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4717175" y="803571"/>
            <a:ext cx="3956399" cy="2625429"/>
          </a:xfrm>
          <a:prstGeom prst="rect">
            <a:avLst/>
          </a:prstGeom>
        </p:spPr>
      </p:pic>
    </p:spTree>
    <p:extLst>
      <p:ext uri="{BB962C8B-B14F-4D97-AF65-F5344CB8AC3E}">
        <p14:creationId xmlns:p14="http://schemas.microsoft.com/office/powerpoint/2010/main" val="2709048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minstens</a:t>
            </a:r>
          </a:p>
        </p:txBody>
      </p:sp>
      <p:pic>
        <p:nvPicPr>
          <p:cNvPr id="3" name="Afbeelding 2">
            <a:extLst>
              <a:ext uri="{FF2B5EF4-FFF2-40B4-BE49-F238E27FC236}">
                <a16:creationId xmlns:a16="http://schemas.microsoft.com/office/drawing/2014/main" id="{6419C75B-9F6B-1CC0-BBFD-CBE65331454E}"/>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55694" y="2203975"/>
            <a:ext cx="5711333" cy="3902681"/>
          </a:xfrm>
          <a:prstGeom prst="rect">
            <a:avLst/>
          </a:prstGeom>
        </p:spPr>
      </p:pic>
      <p:cxnSp>
        <p:nvCxnSpPr>
          <p:cNvPr id="5" name="Rechte verbindingslijn met pijl 4">
            <a:extLst>
              <a:ext uri="{FF2B5EF4-FFF2-40B4-BE49-F238E27FC236}">
                <a16:creationId xmlns:a16="http://schemas.microsoft.com/office/drawing/2014/main" id="{9F9FE87B-8424-B52B-F8FE-735FF4CA499B}"/>
              </a:ext>
            </a:extLst>
          </p:cNvPr>
          <p:cNvCxnSpPr>
            <a:cxnSpLocks/>
          </p:cNvCxnSpPr>
          <p:nvPr/>
        </p:nvCxnSpPr>
        <p:spPr>
          <a:xfrm>
            <a:off x="6228184" y="2154098"/>
            <a:ext cx="0" cy="4486383"/>
          </a:xfrm>
          <a:prstGeom prst="straightConnector1">
            <a:avLst/>
          </a:prstGeom>
          <a:ln w="1333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ekstvak 8">
            <a:extLst>
              <a:ext uri="{FF2B5EF4-FFF2-40B4-BE49-F238E27FC236}">
                <a16:creationId xmlns:a16="http://schemas.microsoft.com/office/drawing/2014/main" id="{B4AF47F9-0ECC-B4AB-D5B4-7CDCF5C1A90A}"/>
              </a:ext>
            </a:extLst>
          </p:cNvPr>
          <p:cNvSpPr txBox="1"/>
          <p:nvPr/>
        </p:nvSpPr>
        <p:spPr>
          <a:xfrm>
            <a:off x="6543862" y="3284984"/>
            <a:ext cx="2232248" cy="2677656"/>
          </a:xfrm>
          <a:prstGeom prst="rect">
            <a:avLst/>
          </a:prstGeom>
          <a:noFill/>
        </p:spPr>
        <p:txBody>
          <a:bodyPr wrap="square" rtlCol="0">
            <a:spAutoFit/>
          </a:bodyPr>
          <a:lstStyle/>
          <a:p>
            <a:r>
              <a:rPr lang="nl-NL" sz="2400"/>
              <a:t>een half jaar</a:t>
            </a:r>
          </a:p>
          <a:p>
            <a:endParaRPr lang="nl-NL" sz="2400"/>
          </a:p>
          <a:p>
            <a:endParaRPr lang="nl-NL" sz="2400"/>
          </a:p>
          <a:p>
            <a:r>
              <a:rPr lang="nl-NL" sz="2400"/>
              <a:t>1 jaar</a:t>
            </a:r>
          </a:p>
          <a:p>
            <a:endParaRPr lang="nl-NL" sz="2400"/>
          </a:p>
          <a:p>
            <a:endParaRPr lang="nl-NL" sz="2400"/>
          </a:p>
          <a:p>
            <a:r>
              <a:rPr lang="nl-NL" sz="2400"/>
              <a:t>1,5 jaar</a:t>
            </a:r>
          </a:p>
        </p:txBody>
      </p:sp>
    </p:spTree>
    <p:extLst>
      <p:ext uri="{BB962C8B-B14F-4D97-AF65-F5344CB8AC3E}">
        <p14:creationId xmlns:p14="http://schemas.microsoft.com/office/powerpoint/2010/main" val="40749117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het zwerfafval</a:t>
            </a:r>
          </a:p>
        </p:txBody>
      </p:sp>
      <p:pic>
        <p:nvPicPr>
          <p:cNvPr id="3" name="Afbeelding 2">
            <a:extLst>
              <a:ext uri="{FF2B5EF4-FFF2-40B4-BE49-F238E27FC236}">
                <a16:creationId xmlns:a16="http://schemas.microsoft.com/office/drawing/2014/main" id="{7576DDCA-1F95-2399-3425-98075B8DEADB}"/>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2393503" y="1628800"/>
            <a:ext cx="4320481" cy="4574627"/>
          </a:xfrm>
          <a:prstGeom prst="rect">
            <a:avLst/>
          </a:prstGeom>
        </p:spPr>
      </p:pic>
    </p:spTree>
    <p:extLst>
      <p:ext uri="{BB962C8B-B14F-4D97-AF65-F5344CB8AC3E}">
        <p14:creationId xmlns:p14="http://schemas.microsoft.com/office/powerpoint/2010/main" val="42104670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2308324"/>
          </a:xfrm>
          <a:prstGeom prst="rect">
            <a:avLst/>
          </a:prstGeom>
          <a:noFill/>
        </p:spPr>
        <p:txBody>
          <a:bodyPr wrap="square" rtlCol="0">
            <a:spAutoFit/>
          </a:bodyPr>
          <a:lstStyle/>
          <a:p>
            <a:r>
              <a:rPr lang="nl-NL" sz="7200" b="1" u="sng">
                <a:latin typeface="Century Gothic" panose="020B0502020202020204" pitchFamily="34" charset="0"/>
              </a:rPr>
              <a:t>ergens van af moeten</a:t>
            </a:r>
          </a:p>
        </p:txBody>
      </p:sp>
      <p:pic>
        <p:nvPicPr>
          <p:cNvPr id="3" name="Afbeelding 2">
            <a:extLst>
              <a:ext uri="{FF2B5EF4-FFF2-40B4-BE49-F238E27FC236}">
                <a16:creationId xmlns:a16="http://schemas.microsoft.com/office/drawing/2014/main" id="{81840B5E-3FFD-4849-E080-2E58F4EE07DF}"/>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572000" y="1259752"/>
            <a:ext cx="3085904" cy="5558205"/>
          </a:xfrm>
          <a:prstGeom prst="rect">
            <a:avLst/>
          </a:prstGeom>
        </p:spPr>
      </p:pic>
    </p:spTree>
    <p:extLst>
      <p:ext uri="{BB962C8B-B14F-4D97-AF65-F5344CB8AC3E}">
        <p14:creationId xmlns:p14="http://schemas.microsoft.com/office/powerpoint/2010/main" val="164643335"/>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17b94d0-cd04-4463-9468-be560bba1878">
      <Terms xmlns="http://schemas.microsoft.com/office/infopath/2007/PartnerControls"/>
    </lcf76f155ced4ddcb4097134ff3c332f>
    <TaxCatchAll xmlns="7036323c-d5f4-4fa6-8449-8bc9da5d64c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AEC30923A1EFC4093ADD4AFECAFB39D" ma:contentTypeVersion="12" ma:contentTypeDescription="Een nieuw document maken." ma:contentTypeScope="" ma:versionID="c217d8631a6ed888980113ac0853f4a4">
  <xsd:schema xmlns:xsd="http://www.w3.org/2001/XMLSchema" xmlns:xs="http://www.w3.org/2001/XMLSchema" xmlns:p="http://schemas.microsoft.com/office/2006/metadata/properties" xmlns:ns2="617b94d0-cd04-4463-9468-be560bba1878" xmlns:ns3="7036323c-d5f4-4fa6-8449-8bc9da5d64c2" targetNamespace="http://schemas.microsoft.com/office/2006/metadata/properties" ma:root="true" ma:fieldsID="78481d555a0872d88d4d325d703eb4d9" ns2:_="" ns3:_="">
    <xsd:import namespace="617b94d0-cd04-4463-9468-be560bba1878"/>
    <xsd:import namespace="7036323c-d5f4-4fa6-8449-8bc9da5d64c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7b94d0-cd04-4463-9468-be560bba18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Afbeeldingtags" ma:readOnly="false" ma:fieldId="{5cf76f15-5ced-4ddc-b409-7134ff3c332f}" ma:taxonomyMulti="true" ma:sspId="bbe1c235-a16e-44fc-94a8-a8413caaba9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036323c-d5f4-4fa6-8449-8bc9da5d64c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8d5bf71-4c24-4fdd-a804-55620edf2873}" ma:internalName="TaxCatchAll" ma:showField="CatchAllData" ma:web="7036323c-d5f4-4fa6-8449-8bc9da5d64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8CE2BE1-0635-47B5-B355-0D964A093D1B}">
  <ds:schemaRefs>
    <ds:schemaRef ds:uri="http://schemas.microsoft.com/sharepoint/v3/contenttype/forms"/>
  </ds:schemaRefs>
</ds:datastoreItem>
</file>

<file path=customXml/itemProps2.xml><?xml version="1.0" encoding="utf-8"?>
<ds:datastoreItem xmlns:ds="http://schemas.openxmlformats.org/officeDocument/2006/customXml" ds:itemID="{AD92D59E-A0A8-4DB4-9CFE-83E44CC6CC9A}">
  <ds:schemaRefs>
    <ds:schemaRef ds:uri="617b94d0-cd04-4463-9468-be560bba1878"/>
    <ds:schemaRef ds:uri="7036323c-d5f4-4fa6-8449-8bc9da5d64c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4B87B77-9591-4D72-8F46-3691D1ADFF91}">
  <ds:schemaRefs>
    <ds:schemaRef ds:uri="617b94d0-cd04-4463-9468-be560bba1878"/>
    <ds:schemaRef ds:uri="7036323c-d5f4-4fa6-8449-8bc9da5d64c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910</Words>
  <Application>Microsoft Office PowerPoint</Application>
  <PresentationFormat>Diavoorstelling (4:3)</PresentationFormat>
  <Paragraphs>190</Paragraphs>
  <Slides>17</Slides>
  <Notes>15</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17</vt:i4>
      </vt:variant>
    </vt:vector>
  </HeadingPairs>
  <TitlesOfParts>
    <vt:vector size="23" baseType="lpstr">
      <vt:lpstr>Arial</vt:lpstr>
      <vt:lpstr>Calibri</vt:lpstr>
      <vt:lpstr>Century Gothic</vt:lpstr>
      <vt:lpstr>Times New Roman</vt:lpstr>
      <vt:lpstr>Trebuchet MS</vt: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Op de woordmuur:</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Harmsel, Marjan ter</dc:creator>
  <cp:lastModifiedBy>Das, Gerarda</cp:lastModifiedBy>
  <cp:revision>1</cp:revision>
  <dcterms:created xsi:type="dcterms:W3CDTF">2021-06-08T06:13:59Z</dcterms:created>
  <dcterms:modified xsi:type="dcterms:W3CDTF">2026-09-15T11:14:44Z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0x0101004AEC30923A1EFC4093ADD4AFECAFB39D</vt:lpwstr>
  </property>
  <property fmtid="{D5CDD505-2E9C-101B-9397-08002B2CF9AE}" pid="3" name="MediaServiceImageTags">
    <vt:lpwstr/>
  </property>
</Properties>
</file>