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1437" r:id="rId5"/>
    <p:sldId id="548" r:id="rId6"/>
    <p:sldId id="1460" r:id="rId7"/>
    <p:sldId id="1475" r:id="rId8"/>
    <p:sldId id="1476" r:id="rId9"/>
    <p:sldId id="1477" r:id="rId10"/>
    <p:sldId id="1478" r:id="rId11"/>
    <p:sldId id="1479" r:id="rId12"/>
    <p:sldId id="1519" r:id="rId13"/>
    <p:sldId id="934" r:id="rId14"/>
    <p:sldId id="1512" r:id="rId15"/>
    <p:sldId id="1532" r:id="rId16"/>
    <p:sldId id="1511" r:id="rId17"/>
    <p:sldId id="1530" r:id="rId18"/>
    <p:sldId id="1531" r:id="rId19"/>
    <p:sldId id="1533" r:id="rId20"/>
    <p:sldId id="1515" r:id="rId21"/>
    <p:sldId id="1516" r:id="rId22"/>
    <p:sldId id="1539" r:id="rId23"/>
  </p:sldIdLst>
  <p:sldSz cx="9144000" cy="6858000" type="screen4x3"/>
  <p:notesSz cx="7099300" cy="102346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2DC586F4-587D-43DD-A84F-FB07543573DE}">
          <p14:sldIdLst>
            <p14:sldId id="1437"/>
            <p14:sldId id="548"/>
            <p14:sldId id="1460"/>
            <p14:sldId id="1475"/>
            <p14:sldId id="1476"/>
            <p14:sldId id="1477"/>
            <p14:sldId id="1478"/>
            <p14:sldId id="1479"/>
            <p14:sldId id="1519"/>
            <p14:sldId id="934"/>
            <p14:sldId id="1512"/>
            <p14:sldId id="1532"/>
            <p14:sldId id="1511"/>
            <p14:sldId id="1530"/>
            <p14:sldId id="1531"/>
            <p14:sldId id="1533"/>
            <p14:sldId id="1515"/>
            <p14:sldId id="1516"/>
            <p14:sldId id="153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msel, Marjan ter" initials="HMt" lastIdx="1" clrIdx="0">
    <p:extLst>
      <p:ext uri="{19B8F6BF-5375-455C-9EA6-DF929625EA0E}">
        <p15:presenceInfo xmlns:p15="http://schemas.microsoft.com/office/powerpoint/2012/main" userId="S::M.Harmsel@kentalis.nl::5bf7b4e5-383a-4bf6-a1ba-3724f9cc09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F6EE"/>
    <a:srgbClr val="F4FAF4"/>
    <a:srgbClr val="DBED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36C3C5-B7FE-44A2-9247-D4E5003AA3B9}" v="1542" dt="2026-09-08T09:13:44.220"/>
    <p1510:client id="{C9BFD3ED-AC43-489D-B3F0-F0AC5E4AD642}" v="1091" dt="2026-09-08T09:12:23.916"/>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s, Gerarda" userId="dec061bf-56a5-47a0-b9f3-f749fe418ae6" providerId="ADAL" clId="{07ABAE78-42CB-4F5F-86C6-09ED37205619}"/>
    <pc:docChg chg="custSel addSld delSld modSld sldOrd modSection">
      <pc:chgData name="Das, Gerarda" userId="dec061bf-56a5-47a0-b9f3-f749fe418ae6" providerId="ADAL" clId="{07ABAE78-42CB-4F5F-86C6-09ED37205619}" dt="2026-09-08T09:10:06.205" v="3032" actId="1076"/>
      <pc:docMkLst>
        <pc:docMk/>
      </pc:docMkLst>
      <pc:sldChg chg="addSp delSp modSp mod">
        <pc:chgData name="Das, Gerarda" userId="dec061bf-56a5-47a0-b9f3-f749fe418ae6" providerId="ADAL" clId="{07ABAE78-42CB-4F5F-86C6-09ED37205619}" dt="2026-09-08T08:19:23.520" v="1894" actId="6549"/>
        <pc:sldMkLst>
          <pc:docMk/>
          <pc:sldMk cId="2189114603" sldId="1437"/>
        </pc:sldMkLst>
        <pc:spChg chg="mod">
          <ac:chgData name="Das, Gerarda" userId="dec061bf-56a5-47a0-b9f3-f749fe418ae6" providerId="ADAL" clId="{07ABAE78-42CB-4F5F-86C6-09ED37205619}" dt="2026-09-08T08:19:23.520" v="1894" actId="6549"/>
          <ac:spMkLst>
            <pc:docMk/>
            <pc:sldMk cId="2189114603" sldId="1437"/>
            <ac:spMk id="3" creationId="{00000000-0000-0000-0000-000000000000}"/>
          </ac:spMkLst>
        </pc:spChg>
      </pc:sldChg>
      <pc:sldChg chg="addSp modSp mod">
        <pc:chgData name="Das, Gerarda" userId="dec061bf-56a5-47a0-b9f3-f749fe418ae6" providerId="ADAL" clId="{07ABAE78-42CB-4F5F-86C6-09ED37205619}" dt="2026-09-06T12:36:50.052" v="153" actId="1076"/>
        <pc:sldMkLst>
          <pc:docMk/>
          <pc:sldMk cId="3852907103" sldId="1460"/>
        </pc:sldMkLst>
        <pc:spChg chg="add mod">
          <ac:chgData name="Das, Gerarda" userId="dec061bf-56a5-47a0-b9f3-f749fe418ae6" providerId="ADAL" clId="{07ABAE78-42CB-4F5F-86C6-09ED37205619}" dt="2026-09-06T12:36:50.052" v="153" actId="1076"/>
          <ac:spMkLst>
            <pc:docMk/>
            <pc:sldMk cId="3852907103" sldId="1460"/>
            <ac:spMk id="5" creationId="{F3C5EBC0-A502-26F9-2055-31DF11ECA269}"/>
          </ac:spMkLst>
        </pc:spChg>
        <pc:spChg chg="mod">
          <ac:chgData name="Das, Gerarda" userId="dec061bf-56a5-47a0-b9f3-f749fe418ae6" providerId="ADAL" clId="{07ABAE78-42CB-4F5F-86C6-09ED37205619}" dt="2026-09-06T12:17:17.308" v="50" actId="20577"/>
          <ac:spMkLst>
            <pc:docMk/>
            <pc:sldMk cId="3852907103" sldId="1460"/>
            <ac:spMk id="6" creationId="{00000000-0000-0000-0000-000000000000}"/>
          </ac:spMkLst>
        </pc:spChg>
        <pc:picChg chg="add mod modCrop">
          <ac:chgData name="Das, Gerarda" userId="dec061bf-56a5-47a0-b9f3-f749fe418ae6" providerId="ADAL" clId="{07ABAE78-42CB-4F5F-86C6-09ED37205619}" dt="2026-09-06T12:24:52.593" v="144" actId="1076"/>
          <ac:picMkLst>
            <pc:docMk/>
            <pc:sldMk cId="3852907103" sldId="1460"/>
            <ac:picMk id="3" creationId="{E8373F23-92CE-D31C-9F2C-4B11A5DEC1B1}"/>
          </ac:picMkLst>
        </pc:picChg>
      </pc:sldChg>
      <pc:sldChg chg="delSp modSp mod">
        <pc:chgData name="Das, Gerarda" userId="dec061bf-56a5-47a0-b9f3-f749fe418ae6" providerId="ADAL" clId="{07ABAE78-42CB-4F5F-86C6-09ED37205619}" dt="2026-09-06T13:26:54.586" v="1860" actId="20577"/>
        <pc:sldMkLst>
          <pc:docMk/>
          <pc:sldMk cId="3978205201" sldId="1474"/>
        </pc:sldMkLst>
        <pc:spChg chg="mod">
          <ac:chgData name="Das, Gerarda" userId="dec061bf-56a5-47a0-b9f3-f749fe418ae6" providerId="ADAL" clId="{07ABAE78-42CB-4F5F-86C6-09ED37205619}" dt="2026-09-06T13:26:54.586" v="1860" actId="20577"/>
          <ac:spMkLst>
            <pc:docMk/>
            <pc:sldMk cId="3978205201" sldId="1474"/>
            <ac:spMk id="10" creationId="{53A896E9-F098-44DA-A15A-0BB6C51751F4}"/>
          </ac:spMkLst>
        </pc:spChg>
      </pc:sldChg>
      <pc:sldChg chg="addSp modSp mod">
        <pc:chgData name="Das, Gerarda" userId="dec061bf-56a5-47a0-b9f3-f749fe418ae6" providerId="ADAL" clId="{07ABAE78-42CB-4F5F-86C6-09ED37205619}" dt="2026-09-06T12:36:25.581" v="151" actId="1076"/>
        <pc:sldMkLst>
          <pc:docMk/>
          <pc:sldMk cId="4207872812" sldId="1475"/>
        </pc:sldMkLst>
        <pc:spChg chg="mod">
          <ac:chgData name="Das, Gerarda" userId="dec061bf-56a5-47a0-b9f3-f749fe418ae6" providerId="ADAL" clId="{07ABAE78-42CB-4F5F-86C6-09ED37205619}" dt="2026-09-06T12:18:19.622" v="60" actId="20577"/>
          <ac:spMkLst>
            <pc:docMk/>
            <pc:sldMk cId="4207872812" sldId="1475"/>
            <ac:spMk id="6" creationId="{00000000-0000-0000-0000-000000000000}"/>
          </ac:spMkLst>
        </pc:spChg>
        <pc:picChg chg="add mod">
          <ac:chgData name="Das, Gerarda" userId="dec061bf-56a5-47a0-b9f3-f749fe418ae6" providerId="ADAL" clId="{07ABAE78-42CB-4F5F-86C6-09ED37205619}" dt="2026-09-06T12:36:25.581" v="151" actId="1076"/>
          <ac:picMkLst>
            <pc:docMk/>
            <pc:sldMk cId="4207872812" sldId="1475"/>
            <ac:picMk id="3" creationId="{F76A9B56-75DD-C3E8-DFE5-1BE47E358F72}"/>
          </ac:picMkLst>
        </pc:picChg>
      </pc:sldChg>
      <pc:sldChg chg="addSp modSp mod">
        <pc:chgData name="Das, Gerarda" userId="dec061bf-56a5-47a0-b9f3-f749fe418ae6" providerId="ADAL" clId="{07ABAE78-42CB-4F5F-86C6-09ED37205619}" dt="2026-09-06T12:37:48.750" v="160" actId="1076"/>
        <pc:sldMkLst>
          <pc:docMk/>
          <pc:sldMk cId="2452007587" sldId="1476"/>
        </pc:sldMkLst>
        <pc:spChg chg="add mod">
          <ac:chgData name="Das, Gerarda" userId="dec061bf-56a5-47a0-b9f3-f749fe418ae6" providerId="ADAL" clId="{07ABAE78-42CB-4F5F-86C6-09ED37205619}" dt="2026-09-06T12:37:47.106" v="159" actId="1076"/>
          <ac:spMkLst>
            <pc:docMk/>
            <pc:sldMk cId="2452007587" sldId="1476"/>
            <ac:spMk id="2" creationId="{003D1161-AF7B-8B4F-FFF7-C7FEBA16196D}"/>
          </ac:spMkLst>
        </pc:spChg>
        <pc:spChg chg="mod">
          <ac:chgData name="Das, Gerarda" userId="dec061bf-56a5-47a0-b9f3-f749fe418ae6" providerId="ADAL" clId="{07ABAE78-42CB-4F5F-86C6-09ED37205619}" dt="2026-09-06T12:18:26.542" v="70" actId="20577"/>
          <ac:spMkLst>
            <pc:docMk/>
            <pc:sldMk cId="2452007587" sldId="1476"/>
            <ac:spMk id="6" creationId="{00000000-0000-0000-0000-000000000000}"/>
          </ac:spMkLst>
        </pc:spChg>
        <pc:picChg chg="add mod modCrop">
          <ac:chgData name="Das, Gerarda" userId="dec061bf-56a5-47a0-b9f3-f749fe418ae6" providerId="ADAL" clId="{07ABAE78-42CB-4F5F-86C6-09ED37205619}" dt="2026-09-06T12:37:48.750" v="160" actId="1076"/>
          <ac:picMkLst>
            <pc:docMk/>
            <pc:sldMk cId="2452007587" sldId="1476"/>
            <ac:picMk id="4" creationId="{E8A29088-1FF6-E7D7-B4C4-031CC8883C6C}"/>
          </ac:picMkLst>
        </pc:picChg>
      </pc:sldChg>
      <pc:sldChg chg="addSp modSp mod">
        <pc:chgData name="Das, Gerarda" userId="dec061bf-56a5-47a0-b9f3-f749fe418ae6" providerId="ADAL" clId="{07ABAE78-42CB-4F5F-86C6-09ED37205619}" dt="2026-09-06T12:39:41.761" v="167" actId="1076"/>
        <pc:sldMkLst>
          <pc:docMk/>
          <pc:sldMk cId="2709048002" sldId="1477"/>
        </pc:sldMkLst>
        <pc:spChg chg="mod">
          <ac:chgData name="Das, Gerarda" userId="dec061bf-56a5-47a0-b9f3-f749fe418ae6" providerId="ADAL" clId="{07ABAE78-42CB-4F5F-86C6-09ED37205619}" dt="2026-09-06T12:18:41" v="85" actId="20577"/>
          <ac:spMkLst>
            <pc:docMk/>
            <pc:sldMk cId="2709048002" sldId="1477"/>
            <ac:spMk id="6" creationId="{00000000-0000-0000-0000-000000000000}"/>
          </ac:spMkLst>
        </pc:spChg>
        <pc:picChg chg="add mod">
          <ac:chgData name="Das, Gerarda" userId="dec061bf-56a5-47a0-b9f3-f749fe418ae6" providerId="ADAL" clId="{07ABAE78-42CB-4F5F-86C6-09ED37205619}" dt="2026-09-06T12:39:41.761" v="167" actId="1076"/>
          <ac:picMkLst>
            <pc:docMk/>
            <pc:sldMk cId="2709048002" sldId="1477"/>
            <ac:picMk id="3" creationId="{287107D4-0663-AF0A-22C1-4F68C1A4D2AA}"/>
          </ac:picMkLst>
        </pc:picChg>
      </pc:sldChg>
      <pc:sldChg chg="addSp delSp modSp mod">
        <pc:chgData name="Das, Gerarda" userId="dec061bf-56a5-47a0-b9f3-f749fe418ae6" providerId="ADAL" clId="{07ABAE78-42CB-4F5F-86C6-09ED37205619}" dt="2026-09-06T12:42:31.886" v="174" actId="11529"/>
        <pc:sldMkLst>
          <pc:docMk/>
          <pc:sldMk cId="4074911733" sldId="1478"/>
        </pc:sldMkLst>
        <pc:spChg chg="mod">
          <ac:chgData name="Das, Gerarda" userId="dec061bf-56a5-47a0-b9f3-f749fe418ae6" providerId="ADAL" clId="{07ABAE78-42CB-4F5F-86C6-09ED37205619}" dt="2026-09-06T12:18:52.367" v="105" actId="20577"/>
          <ac:spMkLst>
            <pc:docMk/>
            <pc:sldMk cId="4074911733" sldId="1478"/>
            <ac:spMk id="6" creationId="{00000000-0000-0000-0000-000000000000}"/>
          </ac:spMkLst>
        </pc:spChg>
        <pc:spChg chg="add">
          <ac:chgData name="Das, Gerarda" userId="dec061bf-56a5-47a0-b9f3-f749fe418ae6" providerId="ADAL" clId="{07ABAE78-42CB-4F5F-86C6-09ED37205619}" dt="2026-09-06T12:42:31.886" v="174" actId="11529"/>
          <ac:spMkLst>
            <pc:docMk/>
            <pc:sldMk cId="4074911733" sldId="1478"/>
            <ac:spMk id="7" creationId="{9F5AEBE1-EE67-B4E5-DFD3-D0EA8557FF30}"/>
          </ac:spMkLst>
        </pc:spChg>
        <pc:picChg chg="add mod">
          <ac:chgData name="Das, Gerarda" userId="dec061bf-56a5-47a0-b9f3-f749fe418ae6" providerId="ADAL" clId="{07ABAE78-42CB-4F5F-86C6-09ED37205619}" dt="2026-09-06T12:42:26.430" v="173" actId="1076"/>
          <ac:picMkLst>
            <pc:docMk/>
            <pc:sldMk cId="4074911733" sldId="1478"/>
            <ac:picMk id="5" creationId="{7E2CFAE5-688D-F64E-D401-43B9A455E61B}"/>
          </ac:picMkLst>
        </pc:picChg>
      </pc:sldChg>
      <pc:sldChg chg="addSp modSp mod">
        <pc:chgData name="Das, Gerarda" userId="dec061bf-56a5-47a0-b9f3-f749fe418ae6" providerId="ADAL" clId="{07ABAE78-42CB-4F5F-86C6-09ED37205619}" dt="2026-09-06T12:48:14.259" v="179" actId="1076"/>
        <pc:sldMkLst>
          <pc:docMk/>
          <pc:sldMk cId="4210467006" sldId="1479"/>
        </pc:sldMkLst>
        <pc:spChg chg="mod">
          <ac:chgData name="Das, Gerarda" userId="dec061bf-56a5-47a0-b9f3-f749fe418ae6" providerId="ADAL" clId="{07ABAE78-42CB-4F5F-86C6-09ED37205619}" dt="2026-09-06T12:19:04.524" v="122" actId="20577"/>
          <ac:spMkLst>
            <pc:docMk/>
            <pc:sldMk cId="4210467006" sldId="1479"/>
            <ac:spMk id="6" creationId="{00000000-0000-0000-0000-000000000000}"/>
          </ac:spMkLst>
        </pc:spChg>
        <pc:picChg chg="add mod">
          <ac:chgData name="Das, Gerarda" userId="dec061bf-56a5-47a0-b9f3-f749fe418ae6" providerId="ADAL" clId="{07ABAE78-42CB-4F5F-86C6-09ED37205619}" dt="2026-09-06T12:48:14.259" v="179" actId="1076"/>
          <ac:picMkLst>
            <pc:docMk/>
            <pc:sldMk cId="4210467006" sldId="1479"/>
            <ac:picMk id="3" creationId="{DDF69CC0-02EE-543D-1360-459F40A5EFAE}"/>
          </ac:picMkLst>
        </pc:picChg>
      </pc:sldChg>
      <pc:sldChg chg="addSp modSp mod">
        <pc:chgData name="Das, Gerarda" userId="dec061bf-56a5-47a0-b9f3-f749fe418ae6" providerId="ADAL" clId="{07ABAE78-42CB-4F5F-86C6-09ED37205619}" dt="2026-09-08T08:38:06.884" v="2497" actId="20577"/>
        <pc:sldMkLst>
          <pc:docMk/>
          <pc:sldMk cId="2967928418" sldId="1511"/>
        </pc:sldMkLst>
        <pc:spChg chg="mod">
          <ac:chgData name="Das, Gerarda" userId="dec061bf-56a5-47a0-b9f3-f749fe418ae6" providerId="ADAL" clId="{07ABAE78-42CB-4F5F-86C6-09ED37205619}" dt="2026-09-06T12:51:31.831" v="207" actId="20577"/>
          <ac:spMkLst>
            <pc:docMk/>
            <pc:sldMk cId="2967928418" sldId="1511"/>
            <ac:spMk id="33" creationId="{AC757F5E-B016-F947-4518-7C6B9CC7EE04}"/>
          </ac:spMkLst>
        </pc:spChg>
        <pc:spChg chg="mod">
          <ac:chgData name="Das, Gerarda" userId="dec061bf-56a5-47a0-b9f3-f749fe418ae6" providerId="ADAL" clId="{07ABAE78-42CB-4F5F-86C6-09ED37205619}" dt="2026-09-06T12:51:39.255" v="228" actId="20577"/>
          <ac:spMkLst>
            <pc:docMk/>
            <pc:sldMk cId="2967928418" sldId="1511"/>
            <ac:spMk id="34" creationId="{152372B3-00F5-781C-183E-6F2DDF35091D}"/>
          </ac:spMkLst>
        </pc:spChg>
        <pc:spChg chg="mod">
          <ac:chgData name="Das, Gerarda" userId="dec061bf-56a5-47a0-b9f3-f749fe418ae6" providerId="ADAL" clId="{07ABAE78-42CB-4F5F-86C6-09ED37205619}" dt="2026-09-08T08:37:20.996" v="2412" actId="20577"/>
          <ac:spMkLst>
            <pc:docMk/>
            <pc:sldMk cId="2967928418" sldId="1511"/>
            <ac:spMk id="35" creationId="{37104C51-0232-62ED-4C6F-1447D06633EE}"/>
          </ac:spMkLst>
        </pc:spChg>
        <pc:spChg chg="mod">
          <ac:chgData name="Das, Gerarda" userId="dec061bf-56a5-47a0-b9f3-f749fe418ae6" providerId="ADAL" clId="{07ABAE78-42CB-4F5F-86C6-09ED37205619}" dt="2026-09-08T08:38:06.884" v="2497" actId="20577"/>
          <ac:spMkLst>
            <pc:docMk/>
            <pc:sldMk cId="2967928418" sldId="1511"/>
            <ac:spMk id="36" creationId="{D8EF981A-9BA7-0EB1-9B70-F7FBF2F7DF1C}"/>
          </ac:spMkLst>
        </pc:spChg>
        <pc:picChg chg="add mod">
          <ac:chgData name="Das, Gerarda" userId="dec061bf-56a5-47a0-b9f3-f749fe418ae6" providerId="ADAL" clId="{07ABAE78-42CB-4F5F-86C6-09ED37205619}" dt="2026-09-08T08:37:52.878" v="2479" actId="14100"/>
          <ac:picMkLst>
            <pc:docMk/>
            <pc:sldMk cId="2967928418" sldId="1511"/>
            <ac:picMk id="8" creationId="{9134725F-ACA3-88F5-5F82-EDE0D8D143D0}"/>
          </ac:picMkLst>
        </pc:picChg>
      </pc:sldChg>
      <pc:sldChg chg="addSp delSp modSp mod ord">
        <pc:chgData name="Das, Gerarda" userId="dec061bf-56a5-47a0-b9f3-f749fe418ae6" providerId="ADAL" clId="{07ABAE78-42CB-4F5F-86C6-09ED37205619}" dt="2026-09-08T09:10:06.205" v="3032" actId="1076"/>
        <pc:sldMkLst>
          <pc:docMk/>
          <pc:sldMk cId="1594331871" sldId="1512"/>
        </pc:sldMkLst>
        <pc:spChg chg="mod">
          <ac:chgData name="Das, Gerarda" userId="dec061bf-56a5-47a0-b9f3-f749fe418ae6" providerId="ADAL" clId="{07ABAE78-42CB-4F5F-86C6-09ED37205619}" dt="2026-09-08T09:08:20.525" v="3025" actId="1037"/>
          <ac:spMkLst>
            <pc:docMk/>
            <pc:sldMk cId="1594331871" sldId="1512"/>
            <ac:spMk id="10" creationId="{EC0CC1D0-FE60-F840-73E9-0CE7E683D1F2}"/>
          </ac:spMkLst>
        </pc:spChg>
        <pc:spChg chg="mod">
          <ac:chgData name="Das, Gerarda" userId="dec061bf-56a5-47a0-b9f3-f749fe418ae6" providerId="ADAL" clId="{07ABAE78-42CB-4F5F-86C6-09ED37205619}" dt="2026-09-08T09:08:20.525" v="3025" actId="1037"/>
          <ac:spMkLst>
            <pc:docMk/>
            <pc:sldMk cId="1594331871" sldId="1512"/>
            <ac:spMk id="11" creationId="{CD78B488-E032-3F3E-C334-FB96F8D71FB2}"/>
          </ac:spMkLst>
        </pc:spChg>
        <pc:spChg chg="mod">
          <ac:chgData name="Das, Gerarda" userId="dec061bf-56a5-47a0-b9f3-f749fe418ae6" providerId="ADAL" clId="{07ABAE78-42CB-4F5F-86C6-09ED37205619}" dt="2026-09-08T09:05:14.955" v="2965" actId="14100"/>
          <ac:spMkLst>
            <pc:docMk/>
            <pc:sldMk cId="1594331871" sldId="1512"/>
            <ac:spMk id="12" creationId="{E2476A93-B8D4-4E44-87FD-AFF601B2337C}"/>
          </ac:spMkLst>
        </pc:spChg>
        <pc:spChg chg="mod">
          <ac:chgData name="Das, Gerarda" userId="dec061bf-56a5-47a0-b9f3-f749fe418ae6" providerId="ADAL" clId="{07ABAE78-42CB-4F5F-86C6-09ED37205619}" dt="2026-09-08T09:05:28.865" v="2970" actId="1076"/>
          <ac:spMkLst>
            <pc:docMk/>
            <pc:sldMk cId="1594331871" sldId="1512"/>
            <ac:spMk id="13" creationId="{4985FF45-EE56-11C3-E0CC-6BBB359031C0}"/>
          </ac:spMkLst>
        </pc:spChg>
        <pc:spChg chg="mod">
          <ac:chgData name="Das, Gerarda" userId="dec061bf-56a5-47a0-b9f3-f749fe418ae6" providerId="ADAL" clId="{07ABAE78-42CB-4F5F-86C6-09ED37205619}" dt="2026-09-08T09:05:50.011" v="2975" actId="1076"/>
          <ac:spMkLst>
            <pc:docMk/>
            <pc:sldMk cId="1594331871" sldId="1512"/>
            <ac:spMk id="14" creationId="{B7594A3B-3117-84CE-C300-FB96E5ED269D}"/>
          </ac:spMkLst>
        </pc:spChg>
        <pc:spChg chg="mod">
          <ac:chgData name="Das, Gerarda" userId="dec061bf-56a5-47a0-b9f3-f749fe418ae6" providerId="ADAL" clId="{07ABAE78-42CB-4F5F-86C6-09ED37205619}" dt="2026-09-08T09:05:50.011" v="2975" actId="1076"/>
          <ac:spMkLst>
            <pc:docMk/>
            <pc:sldMk cId="1594331871" sldId="1512"/>
            <ac:spMk id="15" creationId="{6EA1F8B7-D4BC-D8B0-E6FD-F33ECB45A1DD}"/>
          </ac:spMkLst>
        </pc:spChg>
        <pc:spChg chg="mod">
          <ac:chgData name="Das, Gerarda" userId="dec061bf-56a5-47a0-b9f3-f749fe418ae6" providerId="ADAL" clId="{07ABAE78-42CB-4F5F-86C6-09ED37205619}" dt="2026-09-08T09:08:26.180" v="3028" actId="1037"/>
          <ac:spMkLst>
            <pc:docMk/>
            <pc:sldMk cId="1594331871" sldId="1512"/>
            <ac:spMk id="16" creationId="{F53F294D-65CC-23A5-E4A1-B2132FCF814C}"/>
          </ac:spMkLst>
        </pc:spChg>
        <pc:spChg chg="mod">
          <ac:chgData name="Das, Gerarda" userId="dec061bf-56a5-47a0-b9f3-f749fe418ae6" providerId="ADAL" clId="{07ABAE78-42CB-4F5F-86C6-09ED37205619}" dt="2026-09-08T09:08:26.180" v="3028" actId="1037"/>
          <ac:spMkLst>
            <pc:docMk/>
            <pc:sldMk cId="1594331871" sldId="1512"/>
            <ac:spMk id="17" creationId="{AB86235B-CBC0-F9DB-29F4-F23367831B1B}"/>
          </ac:spMkLst>
        </pc:spChg>
        <pc:spChg chg="mod">
          <ac:chgData name="Das, Gerarda" userId="dec061bf-56a5-47a0-b9f3-f749fe418ae6" providerId="ADAL" clId="{07ABAE78-42CB-4F5F-86C6-09ED37205619}" dt="2026-09-08T09:05:28.865" v="2970" actId="1076"/>
          <ac:spMkLst>
            <pc:docMk/>
            <pc:sldMk cId="1594331871" sldId="1512"/>
            <ac:spMk id="18" creationId="{85D7DD60-F4AA-AD34-A265-146B167D02FE}"/>
          </ac:spMkLst>
        </pc:spChg>
        <pc:spChg chg="mod">
          <ac:chgData name="Das, Gerarda" userId="dec061bf-56a5-47a0-b9f3-f749fe418ae6" providerId="ADAL" clId="{07ABAE78-42CB-4F5F-86C6-09ED37205619}" dt="2026-09-08T09:05:16.938" v="2966" actId="14100"/>
          <ac:spMkLst>
            <pc:docMk/>
            <pc:sldMk cId="1594331871" sldId="1512"/>
            <ac:spMk id="19" creationId="{40542B69-6D97-5F24-63E3-ABE36EA69A27}"/>
          </ac:spMkLst>
        </pc:spChg>
        <pc:spChg chg="add del mod">
          <ac:chgData name="Das, Gerarda" userId="dec061bf-56a5-47a0-b9f3-f749fe418ae6" providerId="ADAL" clId="{07ABAE78-42CB-4F5F-86C6-09ED37205619}" dt="2026-09-08T09:05:04.576" v="2963" actId="478"/>
          <ac:spMkLst>
            <pc:docMk/>
            <pc:sldMk cId="1594331871" sldId="1512"/>
            <ac:spMk id="21" creationId="{26636410-22FC-ABAB-5A2A-CBEB86AA05D4}"/>
          </ac:spMkLst>
        </pc:spChg>
        <pc:spChg chg="del mod">
          <ac:chgData name="Das, Gerarda" userId="dec061bf-56a5-47a0-b9f3-f749fe418ae6" providerId="ADAL" clId="{07ABAE78-42CB-4F5F-86C6-09ED37205619}" dt="2026-09-08T09:05:02.836" v="2962" actId="478"/>
          <ac:spMkLst>
            <pc:docMk/>
            <pc:sldMk cId="1594331871" sldId="1512"/>
            <ac:spMk id="23" creationId="{590F7BAA-8EB3-687C-0AD8-A790FF70CE70}"/>
          </ac:spMkLst>
        </pc:spChg>
        <pc:spChg chg="mod">
          <ac:chgData name="Das, Gerarda" userId="dec061bf-56a5-47a0-b9f3-f749fe418ae6" providerId="ADAL" clId="{07ABAE78-42CB-4F5F-86C6-09ED37205619}" dt="2026-09-08T09:08:03.567" v="3020" actId="20577"/>
          <ac:spMkLst>
            <pc:docMk/>
            <pc:sldMk cId="1594331871" sldId="1512"/>
            <ac:spMk id="24" creationId="{A2593369-7DF3-1E14-80C5-E5B8CED8B665}"/>
          </ac:spMkLst>
        </pc:spChg>
        <pc:picChg chg="mod">
          <ac:chgData name="Das, Gerarda" userId="dec061bf-56a5-47a0-b9f3-f749fe418ae6" providerId="ADAL" clId="{07ABAE78-42CB-4F5F-86C6-09ED37205619}" dt="2026-09-08T09:06:55.332" v="2983" actId="1076"/>
          <ac:picMkLst>
            <pc:docMk/>
            <pc:sldMk cId="1594331871" sldId="1512"/>
            <ac:picMk id="22" creationId="{FAFF2132-438B-5716-8257-5D42C9FFF96B}"/>
          </ac:picMkLst>
        </pc:picChg>
        <pc:picChg chg="add mod modCrop">
          <ac:chgData name="Das, Gerarda" userId="dec061bf-56a5-47a0-b9f3-f749fe418ae6" providerId="ADAL" clId="{07ABAE78-42CB-4F5F-86C6-09ED37205619}" dt="2026-09-08T09:07:08.124" v="2985" actId="1076"/>
          <ac:picMkLst>
            <pc:docMk/>
            <pc:sldMk cId="1594331871" sldId="1512"/>
            <ac:picMk id="25" creationId="{F2377C3C-B0A8-5982-3F0C-5DB06F77FAE9}"/>
          </ac:picMkLst>
        </pc:picChg>
        <pc:picChg chg="mod">
          <ac:chgData name="Das, Gerarda" userId="dec061bf-56a5-47a0-b9f3-f749fe418ae6" providerId="ADAL" clId="{07ABAE78-42CB-4F5F-86C6-09ED37205619}" dt="2026-09-08T09:05:54.370" v="2976" actId="1076"/>
          <ac:picMkLst>
            <pc:docMk/>
            <pc:sldMk cId="1594331871" sldId="1512"/>
            <ac:picMk id="26" creationId="{E4BF86EE-0170-E1A1-D2FB-0E1D4A62AD0F}"/>
          </ac:picMkLst>
        </pc:picChg>
        <pc:picChg chg="add mod">
          <ac:chgData name="Das, Gerarda" userId="dec061bf-56a5-47a0-b9f3-f749fe418ae6" providerId="ADAL" clId="{07ABAE78-42CB-4F5F-86C6-09ED37205619}" dt="2026-09-08T09:07:51.371" v="2989" actId="1076"/>
          <ac:picMkLst>
            <pc:docMk/>
            <pc:sldMk cId="1594331871" sldId="1512"/>
            <ac:picMk id="28" creationId="{DE8D0B40-1549-60CA-8A58-D1BA21B62533}"/>
          </ac:picMkLst>
        </pc:picChg>
        <pc:picChg chg="add mod">
          <ac:chgData name="Das, Gerarda" userId="dec061bf-56a5-47a0-b9f3-f749fe418ae6" providerId="ADAL" clId="{07ABAE78-42CB-4F5F-86C6-09ED37205619}" dt="2026-09-08T09:10:06.205" v="3032" actId="1076"/>
          <ac:picMkLst>
            <pc:docMk/>
            <pc:sldMk cId="1594331871" sldId="1512"/>
            <ac:picMk id="30" creationId="{614A7B7E-139E-DF19-A76F-4BAD6AF16EFC}"/>
          </ac:picMkLst>
        </pc:picChg>
      </pc:sldChg>
      <pc:sldChg chg="addSp modSp mod ord">
        <pc:chgData name="Das, Gerarda" userId="dec061bf-56a5-47a0-b9f3-f749fe418ae6" providerId="ADAL" clId="{07ABAE78-42CB-4F5F-86C6-09ED37205619}" dt="2026-09-08T08:27:22.596" v="2260" actId="115"/>
        <pc:sldMkLst>
          <pc:docMk/>
          <pc:sldMk cId="3112181829" sldId="1515"/>
        </pc:sldMkLst>
        <pc:spChg chg="mod">
          <ac:chgData name="Das, Gerarda" userId="dec061bf-56a5-47a0-b9f3-f749fe418ae6" providerId="ADAL" clId="{07ABAE78-42CB-4F5F-86C6-09ED37205619}" dt="2026-09-08T08:27:22.596" v="2260" actId="115"/>
          <ac:spMkLst>
            <pc:docMk/>
            <pc:sldMk cId="3112181829" sldId="1515"/>
            <ac:spMk id="4" creationId="{D36CDCC8-D80A-3CA3-9903-EC310613197D}"/>
          </ac:spMkLst>
        </pc:spChg>
        <pc:spChg chg="mod">
          <ac:chgData name="Das, Gerarda" userId="dec061bf-56a5-47a0-b9f3-f749fe418ae6" providerId="ADAL" clId="{07ABAE78-42CB-4F5F-86C6-09ED37205619}" dt="2026-09-06T13:12:26.863" v="953" actId="20577"/>
          <ac:spMkLst>
            <pc:docMk/>
            <pc:sldMk cId="3112181829" sldId="1515"/>
            <ac:spMk id="12" creationId="{E2476A93-B8D4-4E44-87FD-AFF601B2337C}"/>
          </ac:spMkLst>
        </pc:spChg>
        <pc:spChg chg="mod">
          <ac:chgData name="Das, Gerarda" userId="dec061bf-56a5-47a0-b9f3-f749fe418ae6" providerId="ADAL" clId="{07ABAE78-42CB-4F5F-86C6-09ED37205619}" dt="2026-09-06T13:12:33.251" v="968" actId="20577"/>
          <ac:spMkLst>
            <pc:docMk/>
            <pc:sldMk cId="3112181829" sldId="1515"/>
            <ac:spMk id="13" creationId="{4985FF45-EE56-11C3-E0CC-6BBB359031C0}"/>
          </ac:spMkLst>
        </pc:spChg>
        <pc:spChg chg="mod">
          <ac:chgData name="Das, Gerarda" userId="dec061bf-56a5-47a0-b9f3-f749fe418ae6" providerId="ADAL" clId="{07ABAE78-42CB-4F5F-86C6-09ED37205619}" dt="2026-09-06T13:12:37.465" v="978" actId="20577"/>
          <ac:spMkLst>
            <pc:docMk/>
            <pc:sldMk cId="3112181829" sldId="1515"/>
            <ac:spMk id="15" creationId="{6EA1F8B7-D4BC-D8B0-E6FD-F33ECB45A1DD}"/>
          </ac:spMkLst>
        </pc:spChg>
        <pc:spChg chg="mod">
          <ac:chgData name="Das, Gerarda" userId="dec061bf-56a5-47a0-b9f3-f749fe418ae6" providerId="ADAL" clId="{07ABAE78-42CB-4F5F-86C6-09ED37205619}" dt="2026-09-08T08:26:54.906" v="2196" actId="14100"/>
          <ac:spMkLst>
            <pc:docMk/>
            <pc:sldMk cId="3112181829" sldId="1515"/>
            <ac:spMk id="16" creationId="{F53F294D-65CC-23A5-E4A1-B2132FCF814C}"/>
          </ac:spMkLst>
        </pc:spChg>
        <pc:spChg chg="mod">
          <ac:chgData name="Das, Gerarda" userId="dec061bf-56a5-47a0-b9f3-f749fe418ae6" providerId="ADAL" clId="{07ABAE78-42CB-4F5F-86C6-09ED37205619}" dt="2026-09-08T08:26:49.169" v="2194" actId="20577"/>
          <ac:spMkLst>
            <pc:docMk/>
            <pc:sldMk cId="3112181829" sldId="1515"/>
            <ac:spMk id="17" creationId="{AB86235B-CBC0-F9DB-29F4-F23367831B1B}"/>
          </ac:spMkLst>
        </pc:spChg>
        <pc:picChg chg="add mod">
          <ac:chgData name="Das, Gerarda" userId="dec061bf-56a5-47a0-b9f3-f749fe418ae6" providerId="ADAL" clId="{07ABAE78-42CB-4F5F-86C6-09ED37205619}" dt="2026-09-06T13:13:03.039" v="983" actId="1076"/>
          <ac:picMkLst>
            <pc:docMk/>
            <pc:sldMk cId="3112181829" sldId="1515"/>
            <ac:picMk id="10" creationId="{5FB201F9-3385-F40B-C7B1-652DAEBA9828}"/>
          </ac:picMkLst>
        </pc:picChg>
        <pc:picChg chg="add mod">
          <ac:chgData name="Das, Gerarda" userId="dec061bf-56a5-47a0-b9f3-f749fe418ae6" providerId="ADAL" clId="{07ABAE78-42CB-4F5F-86C6-09ED37205619}" dt="2026-09-06T13:14:19.177" v="986" actId="1076"/>
          <ac:picMkLst>
            <pc:docMk/>
            <pc:sldMk cId="3112181829" sldId="1515"/>
            <ac:picMk id="24" creationId="{1CBBF5BB-FF4C-8813-9F1A-BAE599D95F89}"/>
          </ac:picMkLst>
        </pc:picChg>
        <pc:picChg chg="add mod">
          <ac:chgData name="Das, Gerarda" userId="dec061bf-56a5-47a0-b9f3-f749fe418ae6" providerId="ADAL" clId="{07ABAE78-42CB-4F5F-86C6-09ED37205619}" dt="2026-09-06T13:14:31.757" v="993" actId="1076"/>
          <ac:picMkLst>
            <pc:docMk/>
            <pc:sldMk cId="3112181829" sldId="1515"/>
            <ac:picMk id="26" creationId="{6A6FE3D1-416F-BB1B-E163-8E092DEA436F}"/>
          </ac:picMkLst>
        </pc:picChg>
      </pc:sldChg>
      <pc:sldChg chg="addSp modSp mod ord">
        <pc:chgData name="Das, Gerarda" userId="dec061bf-56a5-47a0-b9f3-f749fe418ae6" providerId="ADAL" clId="{07ABAE78-42CB-4F5F-86C6-09ED37205619}" dt="2026-09-06T13:17:00.358" v="1063"/>
        <pc:sldMkLst>
          <pc:docMk/>
          <pc:sldMk cId="2946319108" sldId="1516"/>
        </pc:sldMkLst>
        <pc:spChg chg="mod">
          <ac:chgData name="Das, Gerarda" userId="dec061bf-56a5-47a0-b9f3-f749fe418ae6" providerId="ADAL" clId="{07ABAE78-42CB-4F5F-86C6-09ED37205619}" dt="2026-09-06T13:16:30.909" v="1045" actId="1076"/>
          <ac:spMkLst>
            <pc:docMk/>
            <pc:sldMk cId="2946319108" sldId="1516"/>
            <ac:spMk id="4" creationId="{D753C383-62C8-E733-4553-E085527A1FCA}"/>
          </ac:spMkLst>
        </pc:spChg>
        <pc:spChg chg="mod">
          <ac:chgData name="Das, Gerarda" userId="dec061bf-56a5-47a0-b9f3-f749fe418ae6" providerId="ADAL" clId="{07ABAE78-42CB-4F5F-86C6-09ED37205619}" dt="2026-09-06T13:16:30.909" v="1045" actId="1076"/>
          <ac:spMkLst>
            <pc:docMk/>
            <pc:sldMk cId="2946319108" sldId="1516"/>
            <ac:spMk id="9" creationId="{B5FA4264-9F79-B20D-0826-CEC58E7B74B7}"/>
          </ac:spMkLst>
        </pc:spChg>
        <pc:spChg chg="mod">
          <ac:chgData name="Das, Gerarda" userId="dec061bf-56a5-47a0-b9f3-f749fe418ae6" providerId="ADAL" clId="{07ABAE78-42CB-4F5F-86C6-09ED37205619}" dt="2026-09-06T13:16:30.909" v="1045" actId="1076"/>
          <ac:spMkLst>
            <pc:docMk/>
            <pc:sldMk cId="2946319108" sldId="1516"/>
            <ac:spMk id="10" creationId="{B37FADB8-F5A5-F448-15A7-6A630939BCDC}"/>
          </ac:spMkLst>
        </pc:spChg>
        <pc:spChg chg="mod">
          <ac:chgData name="Das, Gerarda" userId="dec061bf-56a5-47a0-b9f3-f749fe418ae6" providerId="ADAL" clId="{07ABAE78-42CB-4F5F-86C6-09ED37205619}" dt="2026-09-06T13:16:30.909" v="1045" actId="1076"/>
          <ac:spMkLst>
            <pc:docMk/>
            <pc:sldMk cId="2946319108" sldId="1516"/>
            <ac:spMk id="11" creationId="{2D5226DB-4490-ECD5-880A-CDAB0447C263}"/>
          </ac:spMkLst>
        </pc:spChg>
        <pc:spChg chg="mod">
          <ac:chgData name="Das, Gerarda" userId="dec061bf-56a5-47a0-b9f3-f749fe418ae6" providerId="ADAL" clId="{07ABAE78-42CB-4F5F-86C6-09ED37205619}" dt="2026-09-06T13:16:07.938" v="1042" actId="20577"/>
          <ac:spMkLst>
            <pc:docMk/>
            <pc:sldMk cId="2946319108" sldId="1516"/>
            <ac:spMk id="12" creationId="{E2476A93-B8D4-4E44-87FD-AFF601B2337C}"/>
          </ac:spMkLst>
        </pc:spChg>
        <pc:spChg chg="mod">
          <ac:chgData name="Das, Gerarda" userId="dec061bf-56a5-47a0-b9f3-f749fe418ae6" providerId="ADAL" clId="{07ABAE78-42CB-4F5F-86C6-09ED37205619}" dt="2026-09-06T13:15:53.096" v="1035" actId="20577"/>
          <ac:spMkLst>
            <pc:docMk/>
            <pc:sldMk cId="2946319108" sldId="1516"/>
            <ac:spMk id="13" creationId="{4985FF45-EE56-11C3-E0CC-6BBB359031C0}"/>
          </ac:spMkLst>
        </pc:spChg>
        <pc:picChg chg="add mod">
          <ac:chgData name="Das, Gerarda" userId="dec061bf-56a5-47a0-b9f3-f749fe418ae6" providerId="ADAL" clId="{07ABAE78-42CB-4F5F-86C6-09ED37205619}" dt="2026-09-06T13:16:48.891" v="1055" actId="1076"/>
          <ac:picMkLst>
            <pc:docMk/>
            <pc:sldMk cId="2946319108" sldId="1516"/>
            <ac:picMk id="17" creationId="{412748DD-0F8F-068D-72A6-A88FF5FD9F6F}"/>
          </ac:picMkLst>
        </pc:picChg>
        <pc:cxnChg chg="mod ord">
          <ac:chgData name="Das, Gerarda" userId="dec061bf-56a5-47a0-b9f3-f749fe418ae6" providerId="ADAL" clId="{07ABAE78-42CB-4F5F-86C6-09ED37205619}" dt="2026-09-06T13:16:46.084" v="1054" actId="167"/>
          <ac:cxnSpMkLst>
            <pc:docMk/>
            <pc:sldMk cId="2946319108" sldId="1516"/>
            <ac:cxnSpMk id="21" creationId="{B84B33EF-2A54-99B2-FEF8-27486B72F624}"/>
          </ac:cxnSpMkLst>
        </pc:cxnChg>
        <pc:cxnChg chg="mod ord">
          <ac:chgData name="Das, Gerarda" userId="dec061bf-56a5-47a0-b9f3-f749fe418ae6" providerId="ADAL" clId="{07ABAE78-42CB-4F5F-86C6-09ED37205619}" dt="2026-09-06T13:16:41.439" v="1051" actId="167"/>
          <ac:cxnSpMkLst>
            <pc:docMk/>
            <pc:sldMk cId="2946319108" sldId="1516"/>
            <ac:cxnSpMk id="27" creationId="{EC90AE0F-5DD8-2D25-C999-5E0CC65E11C5}"/>
          </ac:cxnSpMkLst>
        </pc:cxnChg>
        <pc:cxnChg chg="mod ord">
          <ac:chgData name="Das, Gerarda" userId="dec061bf-56a5-47a0-b9f3-f749fe418ae6" providerId="ADAL" clId="{07ABAE78-42CB-4F5F-86C6-09ED37205619}" dt="2026-09-06T13:16:36.345" v="1048" actId="167"/>
          <ac:cxnSpMkLst>
            <pc:docMk/>
            <pc:sldMk cId="2946319108" sldId="1516"/>
            <ac:cxnSpMk id="29" creationId="{10445519-6BAB-CA4B-0B0C-EF80D4D34E4C}"/>
          </ac:cxnSpMkLst>
        </pc:cxnChg>
      </pc:sldChg>
      <pc:sldChg chg="del">
        <pc:chgData name="Das, Gerarda" userId="dec061bf-56a5-47a0-b9f3-f749fe418ae6" providerId="ADAL" clId="{07ABAE78-42CB-4F5F-86C6-09ED37205619}" dt="2026-09-08T08:44:56.141" v="2640" actId="47"/>
        <pc:sldMkLst>
          <pc:docMk/>
          <pc:sldMk cId="1628480429" sldId="1517"/>
        </pc:sldMkLst>
      </pc:sldChg>
      <pc:sldChg chg="del">
        <pc:chgData name="Das, Gerarda" userId="dec061bf-56a5-47a0-b9f3-f749fe418ae6" providerId="ADAL" clId="{07ABAE78-42CB-4F5F-86C6-09ED37205619}" dt="2026-09-08T08:44:56.914" v="2641" actId="47"/>
        <pc:sldMkLst>
          <pc:docMk/>
          <pc:sldMk cId="933367485" sldId="1518"/>
        </pc:sldMkLst>
      </pc:sldChg>
      <pc:sldChg chg="addSp modSp mod">
        <pc:chgData name="Das, Gerarda" userId="dec061bf-56a5-47a0-b9f3-f749fe418ae6" providerId="ADAL" clId="{07ABAE78-42CB-4F5F-86C6-09ED37205619}" dt="2026-09-06T12:51:17.145" v="182" actId="1076"/>
        <pc:sldMkLst>
          <pc:docMk/>
          <pc:sldMk cId="164643335" sldId="1519"/>
        </pc:sldMkLst>
        <pc:spChg chg="mod">
          <ac:chgData name="Das, Gerarda" userId="dec061bf-56a5-47a0-b9f3-f749fe418ae6" providerId="ADAL" clId="{07ABAE78-42CB-4F5F-86C6-09ED37205619}" dt="2026-09-06T12:19:09.678" v="136" actId="20577"/>
          <ac:spMkLst>
            <pc:docMk/>
            <pc:sldMk cId="164643335" sldId="1519"/>
            <ac:spMk id="6" creationId="{00000000-0000-0000-0000-000000000000}"/>
          </ac:spMkLst>
        </pc:spChg>
        <pc:picChg chg="add mod">
          <ac:chgData name="Das, Gerarda" userId="dec061bf-56a5-47a0-b9f3-f749fe418ae6" providerId="ADAL" clId="{07ABAE78-42CB-4F5F-86C6-09ED37205619}" dt="2026-09-06T12:51:17.145" v="182" actId="1076"/>
          <ac:picMkLst>
            <pc:docMk/>
            <pc:sldMk cId="164643335" sldId="1519"/>
            <ac:picMk id="3" creationId="{8B835EE8-3CE9-D095-8C44-D013AF6997BA}"/>
          </ac:picMkLst>
        </pc:picChg>
      </pc:sldChg>
      <pc:sldChg chg="del">
        <pc:chgData name="Das, Gerarda" userId="dec061bf-56a5-47a0-b9f3-f749fe418ae6" providerId="ADAL" clId="{07ABAE78-42CB-4F5F-86C6-09ED37205619}" dt="2026-09-08T08:44:55.286" v="2639" actId="47"/>
        <pc:sldMkLst>
          <pc:docMk/>
          <pc:sldMk cId="1530054038" sldId="1520"/>
        </pc:sldMkLst>
      </pc:sldChg>
      <pc:sldChg chg="del">
        <pc:chgData name="Das, Gerarda" userId="dec061bf-56a5-47a0-b9f3-f749fe418ae6" providerId="ADAL" clId="{07ABAE78-42CB-4F5F-86C6-09ED37205619}" dt="2026-09-08T08:44:54.873" v="2638" actId="47"/>
        <pc:sldMkLst>
          <pc:docMk/>
          <pc:sldMk cId="3006462251" sldId="1521"/>
        </pc:sldMkLst>
      </pc:sldChg>
      <pc:sldChg chg="del">
        <pc:chgData name="Das, Gerarda" userId="dec061bf-56a5-47a0-b9f3-f749fe418ae6" providerId="ADAL" clId="{07ABAE78-42CB-4F5F-86C6-09ED37205619}" dt="2026-09-08T08:44:57.489" v="2642" actId="47"/>
        <pc:sldMkLst>
          <pc:docMk/>
          <pc:sldMk cId="1059877010" sldId="1522"/>
        </pc:sldMkLst>
      </pc:sldChg>
      <pc:sldChg chg="del">
        <pc:chgData name="Das, Gerarda" userId="dec061bf-56a5-47a0-b9f3-f749fe418ae6" providerId="ADAL" clId="{07ABAE78-42CB-4F5F-86C6-09ED37205619}" dt="2026-09-08T08:44:58.505" v="2643" actId="47"/>
        <pc:sldMkLst>
          <pc:docMk/>
          <pc:sldMk cId="2371299458" sldId="1529"/>
        </pc:sldMkLst>
      </pc:sldChg>
      <pc:sldChg chg="addSp delSp modSp add mod">
        <pc:chgData name="Das, Gerarda" userId="dec061bf-56a5-47a0-b9f3-f749fe418ae6" providerId="ADAL" clId="{07ABAE78-42CB-4F5F-86C6-09ED37205619}" dt="2026-09-08T08:38:20.705" v="2498" actId="115"/>
        <pc:sldMkLst>
          <pc:docMk/>
          <pc:sldMk cId="2909806860" sldId="1530"/>
        </pc:sldMkLst>
        <pc:spChg chg="add mod">
          <ac:chgData name="Das, Gerarda" userId="dec061bf-56a5-47a0-b9f3-f749fe418ae6" providerId="ADAL" clId="{07ABAE78-42CB-4F5F-86C6-09ED37205619}" dt="2026-09-08T08:29:20.253" v="2331" actId="20577"/>
          <ac:spMkLst>
            <pc:docMk/>
            <pc:sldMk cId="2909806860" sldId="1530"/>
            <ac:spMk id="19" creationId="{864FC83F-0663-48E8-4488-CB36904E56D8}"/>
          </ac:spMkLst>
        </pc:spChg>
        <pc:spChg chg="mod">
          <ac:chgData name="Das, Gerarda" userId="dec061bf-56a5-47a0-b9f3-f749fe418ae6" providerId="ADAL" clId="{07ABAE78-42CB-4F5F-86C6-09ED37205619}" dt="2026-09-06T12:54:48.454" v="456" actId="20577"/>
          <ac:spMkLst>
            <pc:docMk/>
            <pc:sldMk cId="2909806860" sldId="1530"/>
            <ac:spMk id="33" creationId="{74377B15-C774-BFBF-84F4-47C80E014672}"/>
          </ac:spMkLst>
        </pc:spChg>
        <pc:spChg chg="mod">
          <ac:chgData name="Das, Gerarda" userId="dec061bf-56a5-47a0-b9f3-f749fe418ae6" providerId="ADAL" clId="{07ABAE78-42CB-4F5F-86C6-09ED37205619}" dt="2026-09-06T12:54:52.704" v="469" actId="20577"/>
          <ac:spMkLst>
            <pc:docMk/>
            <pc:sldMk cId="2909806860" sldId="1530"/>
            <ac:spMk id="34" creationId="{501BD28F-C672-CCA0-70E9-044B99EA1613}"/>
          </ac:spMkLst>
        </pc:spChg>
        <pc:spChg chg="mod">
          <ac:chgData name="Das, Gerarda" userId="dec061bf-56a5-47a0-b9f3-f749fe418ae6" providerId="ADAL" clId="{07ABAE78-42CB-4F5F-86C6-09ED37205619}" dt="2026-09-06T12:55:40.683" v="558" actId="115"/>
          <ac:spMkLst>
            <pc:docMk/>
            <pc:sldMk cId="2909806860" sldId="1530"/>
            <ac:spMk id="35" creationId="{20E8BCFA-92EF-5DB8-96F3-6A6D15959284}"/>
          </ac:spMkLst>
        </pc:spChg>
        <pc:spChg chg="mod">
          <ac:chgData name="Das, Gerarda" userId="dec061bf-56a5-47a0-b9f3-f749fe418ae6" providerId="ADAL" clId="{07ABAE78-42CB-4F5F-86C6-09ED37205619}" dt="2026-09-08T08:38:20.705" v="2498" actId="115"/>
          <ac:spMkLst>
            <pc:docMk/>
            <pc:sldMk cId="2909806860" sldId="1530"/>
            <ac:spMk id="36" creationId="{13C91669-4843-61E4-BCF0-A2B93C4D71BD}"/>
          </ac:spMkLst>
        </pc:spChg>
        <pc:picChg chg="add mod">
          <ac:chgData name="Das, Gerarda" userId="dec061bf-56a5-47a0-b9f3-f749fe418ae6" providerId="ADAL" clId="{07ABAE78-42CB-4F5F-86C6-09ED37205619}" dt="2026-09-06T12:55:14.871" v="491" actId="1076"/>
          <ac:picMkLst>
            <pc:docMk/>
            <pc:sldMk cId="2909806860" sldId="1530"/>
            <ac:picMk id="9" creationId="{1388FC72-CC6B-F751-3B7F-D3B88B9D47E0}"/>
          </ac:picMkLst>
        </pc:picChg>
      </pc:sldChg>
      <pc:sldChg chg="addSp delSp modSp add mod">
        <pc:chgData name="Das, Gerarda" userId="dec061bf-56a5-47a0-b9f3-f749fe418ae6" providerId="ADAL" clId="{07ABAE78-42CB-4F5F-86C6-09ED37205619}" dt="2026-09-08T08:44:01.345" v="2637" actId="20577"/>
        <pc:sldMkLst>
          <pc:docMk/>
          <pc:sldMk cId="1316640694" sldId="1531"/>
        </pc:sldMkLst>
        <pc:spChg chg="mod">
          <ac:chgData name="Das, Gerarda" userId="dec061bf-56a5-47a0-b9f3-f749fe418ae6" providerId="ADAL" clId="{07ABAE78-42CB-4F5F-86C6-09ED37205619}" dt="2026-09-08T08:44:01.345" v="2637" actId="20577"/>
          <ac:spMkLst>
            <pc:docMk/>
            <pc:sldMk cId="1316640694" sldId="1531"/>
            <ac:spMk id="2" creationId="{5B01ACAC-10D4-31C6-A839-6BC55529BDEB}"/>
          </ac:spMkLst>
        </pc:spChg>
        <pc:spChg chg="add mod">
          <ac:chgData name="Das, Gerarda" userId="dec061bf-56a5-47a0-b9f3-f749fe418ae6" providerId="ADAL" clId="{07ABAE78-42CB-4F5F-86C6-09ED37205619}" dt="2026-09-08T08:42:26.340" v="2529" actId="164"/>
          <ac:spMkLst>
            <pc:docMk/>
            <pc:sldMk cId="1316640694" sldId="1531"/>
            <ac:spMk id="8" creationId="{26DB7D2D-F004-D5E0-02D6-06BE14C5C09D}"/>
          </ac:spMkLst>
        </pc:spChg>
        <pc:spChg chg="mod">
          <ac:chgData name="Das, Gerarda" userId="dec061bf-56a5-47a0-b9f3-f749fe418ae6" providerId="ADAL" clId="{07ABAE78-42CB-4F5F-86C6-09ED37205619}" dt="2026-09-08T08:43:02.219" v="2536" actId="20577"/>
          <ac:spMkLst>
            <pc:docMk/>
            <pc:sldMk cId="1316640694" sldId="1531"/>
            <ac:spMk id="33" creationId="{3FED865A-F64A-CF49-5378-EC7AF14387BB}"/>
          </ac:spMkLst>
        </pc:spChg>
        <pc:spChg chg="mod">
          <ac:chgData name="Das, Gerarda" userId="dec061bf-56a5-47a0-b9f3-f749fe418ae6" providerId="ADAL" clId="{07ABAE78-42CB-4F5F-86C6-09ED37205619}" dt="2026-09-06T13:20:38.909" v="1101" actId="20577"/>
          <ac:spMkLst>
            <pc:docMk/>
            <pc:sldMk cId="1316640694" sldId="1531"/>
            <ac:spMk id="34" creationId="{6746181A-7208-8E25-0F25-15AAF1D7DE2E}"/>
          </ac:spMkLst>
        </pc:spChg>
        <pc:spChg chg="mod">
          <ac:chgData name="Das, Gerarda" userId="dec061bf-56a5-47a0-b9f3-f749fe418ae6" providerId="ADAL" clId="{07ABAE78-42CB-4F5F-86C6-09ED37205619}" dt="2026-09-06T13:21:21.633" v="1195" actId="115"/>
          <ac:spMkLst>
            <pc:docMk/>
            <pc:sldMk cId="1316640694" sldId="1531"/>
            <ac:spMk id="35" creationId="{29160839-F04D-B1DD-6A3B-509E7E30AACE}"/>
          </ac:spMkLst>
        </pc:spChg>
        <pc:spChg chg="mod">
          <ac:chgData name="Das, Gerarda" userId="dec061bf-56a5-47a0-b9f3-f749fe418ae6" providerId="ADAL" clId="{07ABAE78-42CB-4F5F-86C6-09ED37205619}" dt="2026-09-06T13:23:54.300" v="1510" actId="115"/>
          <ac:spMkLst>
            <pc:docMk/>
            <pc:sldMk cId="1316640694" sldId="1531"/>
            <ac:spMk id="36" creationId="{8741E1DB-64EC-27AB-D770-3A1851E2EBB4}"/>
          </ac:spMkLst>
        </pc:spChg>
        <pc:grpChg chg="add mod">
          <ac:chgData name="Das, Gerarda" userId="dec061bf-56a5-47a0-b9f3-f749fe418ae6" providerId="ADAL" clId="{07ABAE78-42CB-4F5F-86C6-09ED37205619}" dt="2026-09-08T08:42:38.037" v="2531" actId="1076"/>
          <ac:grpSpMkLst>
            <pc:docMk/>
            <pc:sldMk cId="1316640694" sldId="1531"/>
            <ac:grpSpMk id="19" creationId="{5B664BCC-538E-A82F-C376-F063036D8DAF}"/>
          </ac:grpSpMkLst>
        </pc:grpChg>
        <pc:picChg chg="add mod">
          <ac:chgData name="Das, Gerarda" userId="dec061bf-56a5-47a0-b9f3-f749fe418ae6" providerId="ADAL" clId="{07ABAE78-42CB-4F5F-86C6-09ED37205619}" dt="2026-09-08T08:42:26.340" v="2529" actId="164"/>
          <ac:picMkLst>
            <pc:docMk/>
            <pc:sldMk cId="1316640694" sldId="1531"/>
            <ac:picMk id="18" creationId="{BE5A7506-E6F8-D89E-0B78-EF9AB8895FDE}"/>
          </ac:picMkLst>
        </pc:picChg>
      </pc:sldChg>
      <pc:sldChg chg="addSp delSp modSp add mod">
        <pc:chgData name="Das, Gerarda" userId="dec061bf-56a5-47a0-b9f3-f749fe418ae6" providerId="ADAL" clId="{07ABAE78-42CB-4F5F-86C6-09ED37205619}" dt="2026-09-08T08:40:11.797" v="2527" actId="1036"/>
        <pc:sldMkLst>
          <pc:docMk/>
          <pc:sldMk cId="1602482264" sldId="1532"/>
        </pc:sldMkLst>
        <pc:spChg chg="mod">
          <ac:chgData name="Das, Gerarda" userId="dec061bf-56a5-47a0-b9f3-f749fe418ae6" providerId="ADAL" clId="{07ABAE78-42CB-4F5F-86C6-09ED37205619}" dt="2026-09-08T08:36:35.843" v="2403" actId="1076"/>
          <ac:spMkLst>
            <pc:docMk/>
            <pc:sldMk cId="1602482264" sldId="1532"/>
            <ac:spMk id="10" creationId="{C8A11BC1-BA51-9423-D35B-3EF1EC3BCD3D}"/>
          </ac:spMkLst>
        </pc:spChg>
        <pc:spChg chg="mod">
          <ac:chgData name="Das, Gerarda" userId="dec061bf-56a5-47a0-b9f3-f749fe418ae6" providerId="ADAL" clId="{07ABAE78-42CB-4F5F-86C6-09ED37205619}" dt="2026-09-08T08:36:35.843" v="2403" actId="1076"/>
          <ac:spMkLst>
            <pc:docMk/>
            <pc:sldMk cId="1602482264" sldId="1532"/>
            <ac:spMk id="11" creationId="{230A77ED-E8D8-F9BA-4B7F-63C2966A4596}"/>
          </ac:spMkLst>
        </pc:spChg>
        <pc:spChg chg="mod">
          <ac:chgData name="Das, Gerarda" userId="dec061bf-56a5-47a0-b9f3-f749fe418ae6" providerId="ADAL" clId="{07ABAE78-42CB-4F5F-86C6-09ED37205619}" dt="2026-09-08T08:39:23.364" v="2517" actId="1038"/>
          <ac:spMkLst>
            <pc:docMk/>
            <pc:sldMk cId="1602482264" sldId="1532"/>
            <ac:spMk id="12" creationId="{0CF3D406-A706-9DF1-C8E6-F38E44A5BCD3}"/>
          </ac:spMkLst>
        </pc:spChg>
        <pc:spChg chg="mod">
          <ac:chgData name="Das, Gerarda" userId="dec061bf-56a5-47a0-b9f3-f749fe418ae6" providerId="ADAL" clId="{07ABAE78-42CB-4F5F-86C6-09ED37205619}" dt="2026-09-08T08:38:51.359" v="2504" actId="1076"/>
          <ac:spMkLst>
            <pc:docMk/>
            <pc:sldMk cId="1602482264" sldId="1532"/>
            <ac:spMk id="13" creationId="{BD7DD040-3C0D-F4B7-610B-3D1163063547}"/>
          </ac:spMkLst>
        </pc:spChg>
        <pc:spChg chg="mod">
          <ac:chgData name="Das, Gerarda" userId="dec061bf-56a5-47a0-b9f3-f749fe418ae6" providerId="ADAL" clId="{07ABAE78-42CB-4F5F-86C6-09ED37205619}" dt="2026-09-08T08:39:17.956" v="2513" actId="1037"/>
          <ac:spMkLst>
            <pc:docMk/>
            <pc:sldMk cId="1602482264" sldId="1532"/>
            <ac:spMk id="14" creationId="{AF649991-CB24-6C4D-164A-DECC0C9570F7}"/>
          </ac:spMkLst>
        </pc:spChg>
        <pc:spChg chg="mod">
          <ac:chgData name="Das, Gerarda" userId="dec061bf-56a5-47a0-b9f3-f749fe418ae6" providerId="ADAL" clId="{07ABAE78-42CB-4F5F-86C6-09ED37205619}" dt="2026-09-08T08:39:17.956" v="2513" actId="1037"/>
          <ac:spMkLst>
            <pc:docMk/>
            <pc:sldMk cId="1602482264" sldId="1532"/>
            <ac:spMk id="15" creationId="{4095DC10-D11F-F617-C638-68E30EBD8E93}"/>
          </ac:spMkLst>
        </pc:spChg>
        <pc:spChg chg="mod">
          <ac:chgData name="Das, Gerarda" userId="dec061bf-56a5-47a0-b9f3-f749fe418ae6" providerId="ADAL" clId="{07ABAE78-42CB-4F5F-86C6-09ED37205619}" dt="2026-09-08T08:36:20.393" v="2401" actId="14100"/>
          <ac:spMkLst>
            <pc:docMk/>
            <pc:sldMk cId="1602482264" sldId="1532"/>
            <ac:spMk id="16" creationId="{A4CC547F-48FA-32AE-3465-0168E3A3D25D}"/>
          </ac:spMkLst>
        </pc:spChg>
        <pc:spChg chg="mod">
          <ac:chgData name="Das, Gerarda" userId="dec061bf-56a5-47a0-b9f3-f749fe418ae6" providerId="ADAL" clId="{07ABAE78-42CB-4F5F-86C6-09ED37205619}" dt="2026-09-08T08:36:25.862" v="2402" actId="1076"/>
          <ac:spMkLst>
            <pc:docMk/>
            <pc:sldMk cId="1602482264" sldId="1532"/>
            <ac:spMk id="17" creationId="{8AFA102C-F147-B402-7ED3-EA1BAF93C8F9}"/>
          </ac:spMkLst>
        </pc:spChg>
        <pc:spChg chg="mod">
          <ac:chgData name="Das, Gerarda" userId="dec061bf-56a5-47a0-b9f3-f749fe418ae6" providerId="ADAL" clId="{07ABAE78-42CB-4F5F-86C6-09ED37205619}" dt="2026-09-08T08:38:53.724" v="2505" actId="14100"/>
          <ac:spMkLst>
            <pc:docMk/>
            <pc:sldMk cId="1602482264" sldId="1532"/>
            <ac:spMk id="18" creationId="{69539840-2891-6AA9-D7ED-0F7EED531CFE}"/>
          </ac:spMkLst>
        </pc:spChg>
        <pc:spChg chg="mod">
          <ac:chgData name="Das, Gerarda" userId="dec061bf-56a5-47a0-b9f3-f749fe418ae6" providerId="ADAL" clId="{07ABAE78-42CB-4F5F-86C6-09ED37205619}" dt="2026-09-08T08:39:23.364" v="2517" actId="1038"/>
          <ac:spMkLst>
            <pc:docMk/>
            <pc:sldMk cId="1602482264" sldId="1532"/>
            <ac:spMk id="19" creationId="{17B4B03D-BF9C-FD16-C771-56641067AD4C}"/>
          </ac:spMkLst>
        </pc:spChg>
        <pc:spChg chg="add del mod">
          <ac:chgData name="Das, Gerarda" userId="dec061bf-56a5-47a0-b9f3-f749fe418ae6" providerId="ADAL" clId="{07ABAE78-42CB-4F5F-86C6-09ED37205619}" dt="2026-09-08T08:36:38.849" v="2404" actId="478"/>
          <ac:spMkLst>
            <pc:docMk/>
            <pc:sldMk cId="1602482264" sldId="1532"/>
            <ac:spMk id="26" creationId="{13E70211-5CFA-8EC7-C53F-062FC1723230}"/>
          </ac:spMkLst>
        </pc:spChg>
        <pc:picChg chg="add mod">
          <ac:chgData name="Das, Gerarda" userId="dec061bf-56a5-47a0-b9f3-f749fe418ae6" providerId="ADAL" clId="{07ABAE78-42CB-4F5F-86C6-09ED37205619}" dt="2026-09-08T08:40:11.797" v="2527" actId="1036"/>
          <ac:picMkLst>
            <pc:docMk/>
            <pc:sldMk cId="1602482264" sldId="1532"/>
            <ac:picMk id="21" creationId="{E364BE26-B92C-8AE4-3192-7DB7018F31AB}"/>
          </ac:picMkLst>
        </pc:picChg>
        <pc:picChg chg="add mod modCrop">
          <ac:chgData name="Das, Gerarda" userId="dec061bf-56a5-47a0-b9f3-f749fe418ae6" providerId="ADAL" clId="{07ABAE78-42CB-4F5F-86C6-09ED37205619}" dt="2026-09-08T08:40:03.278" v="2525" actId="1076"/>
          <ac:picMkLst>
            <pc:docMk/>
            <pc:sldMk cId="1602482264" sldId="1532"/>
            <ac:picMk id="23" creationId="{8A4107A6-1588-79B0-519A-B95CC6A014AE}"/>
          </ac:picMkLst>
        </pc:picChg>
        <pc:picChg chg="add mod">
          <ac:chgData name="Das, Gerarda" userId="dec061bf-56a5-47a0-b9f3-f749fe418ae6" providerId="ADAL" clId="{07ABAE78-42CB-4F5F-86C6-09ED37205619}" dt="2026-09-08T08:40:09.828" v="2526" actId="1076"/>
          <ac:picMkLst>
            <pc:docMk/>
            <pc:sldMk cId="1602482264" sldId="1532"/>
            <ac:picMk id="24" creationId="{2C1ECEB5-DA2E-7F5F-C9A3-B0C0B9A42F2F}"/>
          </ac:picMkLst>
        </pc:picChg>
      </pc:sldChg>
      <pc:sldChg chg="modSp add mod">
        <pc:chgData name="Das, Gerarda" userId="dec061bf-56a5-47a0-b9f3-f749fe418ae6" providerId="ADAL" clId="{07ABAE78-42CB-4F5F-86C6-09ED37205619}" dt="2026-09-08T08:26:21.897" v="2169" actId="20577"/>
        <pc:sldMkLst>
          <pc:docMk/>
          <pc:sldMk cId="1062632331" sldId="1533"/>
        </pc:sldMkLst>
        <pc:spChg chg="mod">
          <ac:chgData name="Das, Gerarda" userId="dec061bf-56a5-47a0-b9f3-f749fe418ae6" providerId="ADAL" clId="{07ABAE78-42CB-4F5F-86C6-09ED37205619}" dt="2026-09-08T08:24:53.949" v="2066" actId="115"/>
          <ac:spMkLst>
            <pc:docMk/>
            <pc:sldMk cId="1062632331" sldId="1533"/>
            <ac:spMk id="35" creationId="{C6CFC313-A0CD-31B8-5BB1-3D54176516A8}"/>
          </ac:spMkLst>
        </pc:spChg>
        <pc:spChg chg="mod">
          <ac:chgData name="Das, Gerarda" userId="dec061bf-56a5-47a0-b9f3-f749fe418ae6" providerId="ADAL" clId="{07ABAE78-42CB-4F5F-86C6-09ED37205619}" dt="2026-09-08T08:26:21.897" v="2169" actId="20577"/>
          <ac:spMkLst>
            <pc:docMk/>
            <pc:sldMk cId="1062632331" sldId="1533"/>
            <ac:spMk id="36" creationId="{627DD070-EE47-B220-DFC7-D836A67C7422}"/>
          </ac:spMkLst>
        </pc:spChg>
        <pc:picChg chg="mod">
          <ac:chgData name="Das, Gerarda" userId="dec061bf-56a5-47a0-b9f3-f749fe418ae6" providerId="ADAL" clId="{07ABAE78-42CB-4F5F-86C6-09ED37205619}" dt="2026-09-08T08:23:55.108" v="1983" actId="1076"/>
          <ac:picMkLst>
            <pc:docMk/>
            <pc:sldMk cId="1062632331" sldId="1533"/>
            <ac:picMk id="8" creationId="{80DC4C59-D249-AEE0-8348-9F9986B48581}"/>
          </ac:picMkLst>
        </pc:picChg>
        <pc:picChg chg="mod">
          <ac:chgData name="Das, Gerarda" userId="dec061bf-56a5-47a0-b9f3-f749fe418ae6" providerId="ADAL" clId="{07ABAE78-42CB-4F5F-86C6-09ED37205619}" dt="2026-09-08T08:26:03.746" v="2166" actId="1076"/>
          <ac:picMkLst>
            <pc:docMk/>
            <pc:sldMk cId="1062632331" sldId="1533"/>
            <ac:picMk id="19" creationId="{8D950BBC-C354-22D4-E61E-D3293D93F54C}"/>
          </ac:picMkLst>
        </pc:picChg>
      </pc:sldChg>
    </pc:docChg>
  </pc:docChgLst>
  <pc:docChgLst>
    <pc:chgData name="Harmsel ter, Marjan" userId="5bf7b4e5-383a-4bf6-a1ba-3724f9cc09cb" providerId="ADAL" clId="{7667DC48-2406-4F94-BA94-5BF632662154}"/>
    <pc:docChg chg="modSld">
      <pc:chgData name="Harmsel ter, Marjan" userId="5bf7b4e5-383a-4bf6-a1ba-3724f9cc09cb" providerId="ADAL" clId="{7667DC48-2406-4F94-BA94-5BF632662154}" dt="2026-09-05T09:30:21.030" v="24" actId="20577"/>
      <pc:docMkLst>
        <pc:docMk/>
      </pc:docMkLst>
      <pc:sldChg chg="modNotesTx">
        <pc:chgData name="Harmsel ter, Marjan" userId="5bf7b4e5-383a-4bf6-a1ba-3724f9cc09cb" providerId="ADAL" clId="{7667DC48-2406-4F94-BA94-5BF632662154}" dt="2026-09-05T09:30:21.030" v="24" actId="20577"/>
        <pc:sldMkLst>
          <pc:docMk/>
          <pc:sldMk cId="2189114603" sldId="1437"/>
        </pc:sldMkLst>
      </pc:sldChg>
    </pc:docChg>
  </pc:docChgLst>
  <pc:docChgLst>
    <pc:chgData name="Duijf, Antoinette" userId="80426808-569e-4360-acb0-e5a6dc4b8ad2" providerId="ADAL" clId="{00582A34-8C2B-428E-B5DC-339D12EFD4B8}"/>
    <pc:docChg chg="undo custSel addSld delSld modSld modSection">
      <pc:chgData name="Duijf, Antoinette" userId="80426808-569e-4360-acb0-e5a6dc4b8ad2" providerId="ADAL" clId="{00582A34-8C2B-428E-B5DC-339D12EFD4B8}" dt="2026-09-08T09:13:13.112" v="1535" actId="1076"/>
      <pc:docMkLst>
        <pc:docMk/>
      </pc:docMkLst>
      <pc:sldChg chg="modNotesTx">
        <pc:chgData name="Duijf, Antoinette" userId="80426808-569e-4360-acb0-e5a6dc4b8ad2" providerId="ADAL" clId="{00582A34-8C2B-428E-B5DC-339D12EFD4B8}" dt="2026-09-08T08:26:03.961" v="25" actId="20577"/>
        <pc:sldMkLst>
          <pc:docMk/>
          <pc:sldMk cId="323006580" sldId="548"/>
        </pc:sldMkLst>
      </pc:sldChg>
      <pc:sldChg chg="modSp mod">
        <pc:chgData name="Duijf, Antoinette" userId="80426808-569e-4360-acb0-e5a6dc4b8ad2" providerId="ADAL" clId="{00582A34-8C2B-428E-B5DC-339D12EFD4B8}" dt="2026-09-08T08:25:20.899" v="0" actId="6549"/>
        <pc:sldMkLst>
          <pc:docMk/>
          <pc:sldMk cId="2189114603" sldId="1437"/>
        </pc:sldMkLst>
        <pc:spChg chg="mod">
          <ac:chgData name="Duijf, Antoinette" userId="80426808-569e-4360-acb0-e5a6dc4b8ad2" providerId="ADAL" clId="{00582A34-8C2B-428E-B5DC-339D12EFD4B8}" dt="2026-09-08T08:25:20.899" v="0" actId="6549"/>
          <ac:spMkLst>
            <pc:docMk/>
            <pc:sldMk cId="2189114603" sldId="1437"/>
            <ac:spMk id="3" creationId="{00000000-0000-0000-0000-000000000000}"/>
          </ac:spMkLst>
        </pc:spChg>
      </pc:sldChg>
      <pc:sldChg chg="modNotesTx">
        <pc:chgData name="Duijf, Antoinette" userId="80426808-569e-4360-acb0-e5a6dc4b8ad2" providerId="ADAL" clId="{00582A34-8C2B-428E-B5DC-339D12EFD4B8}" dt="2026-09-08T08:26:10.328" v="58" actId="20577"/>
        <pc:sldMkLst>
          <pc:docMk/>
          <pc:sldMk cId="3852907103" sldId="1460"/>
        </pc:sldMkLst>
      </pc:sldChg>
      <pc:sldChg chg="del">
        <pc:chgData name="Duijf, Antoinette" userId="80426808-569e-4360-acb0-e5a6dc4b8ad2" providerId="ADAL" clId="{00582A34-8C2B-428E-B5DC-339D12EFD4B8}" dt="2026-09-08T09:10:07.636" v="1461" actId="47"/>
        <pc:sldMkLst>
          <pc:docMk/>
          <pc:sldMk cId="3978205201" sldId="1474"/>
        </pc:sldMkLst>
      </pc:sldChg>
      <pc:sldChg chg="modNotesTx">
        <pc:chgData name="Duijf, Antoinette" userId="80426808-569e-4360-acb0-e5a6dc4b8ad2" providerId="ADAL" clId="{00582A34-8C2B-428E-B5DC-339D12EFD4B8}" dt="2026-09-08T08:26:16.377" v="86" actId="20577"/>
        <pc:sldMkLst>
          <pc:docMk/>
          <pc:sldMk cId="4207872812" sldId="1475"/>
        </pc:sldMkLst>
      </pc:sldChg>
      <pc:sldChg chg="modNotesTx">
        <pc:chgData name="Duijf, Antoinette" userId="80426808-569e-4360-acb0-e5a6dc4b8ad2" providerId="ADAL" clId="{00582A34-8C2B-428E-B5DC-339D12EFD4B8}" dt="2026-09-08T08:26:20.512" v="105" actId="20577"/>
        <pc:sldMkLst>
          <pc:docMk/>
          <pc:sldMk cId="2452007587" sldId="1476"/>
        </pc:sldMkLst>
      </pc:sldChg>
      <pc:sldChg chg="modNotesTx">
        <pc:chgData name="Duijf, Antoinette" userId="80426808-569e-4360-acb0-e5a6dc4b8ad2" providerId="ADAL" clId="{00582A34-8C2B-428E-B5DC-339D12EFD4B8}" dt="2026-09-08T08:26:24.923" v="124" actId="20577"/>
        <pc:sldMkLst>
          <pc:docMk/>
          <pc:sldMk cId="2709048002" sldId="1477"/>
        </pc:sldMkLst>
      </pc:sldChg>
      <pc:sldChg chg="modNotesTx">
        <pc:chgData name="Duijf, Antoinette" userId="80426808-569e-4360-acb0-e5a6dc4b8ad2" providerId="ADAL" clId="{00582A34-8C2B-428E-B5DC-339D12EFD4B8}" dt="2026-09-08T08:26:28.842" v="143" actId="20577"/>
        <pc:sldMkLst>
          <pc:docMk/>
          <pc:sldMk cId="4074911733" sldId="1478"/>
        </pc:sldMkLst>
      </pc:sldChg>
      <pc:sldChg chg="modNotesTx">
        <pc:chgData name="Duijf, Antoinette" userId="80426808-569e-4360-acb0-e5a6dc4b8ad2" providerId="ADAL" clId="{00582A34-8C2B-428E-B5DC-339D12EFD4B8}" dt="2026-09-08T08:26:33.480" v="164" actId="20577"/>
        <pc:sldMkLst>
          <pc:docMk/>
          <pc:sldMk cId="4210467006" sldId="1479"/>
        </pc:sldMkLst>
      </pc:sldChg>
      <pc:sldChg chg="modNotesTx">
        <pc:chgData name="Duijf, Antoinette" userId="80426808-569e-4360-acb0-e5a6dc4b8ad2" providerId="ADAL" clId="{00582A34-8C2B-428E-B5DC-339D12EFD4B8}" dt="2026-09-08T08:30:57.045" v="452" actId="20577"/>
        <pc:sldMkLst>
          <pc:docMk/>
          <pc:sldMk cId="2967928418" sldId="1511"/>
        </pc:sldMkLst>
      </pc:sldChg>
      <pc:sldChg chg="addSp delSp modSp mod modNotesTx">
        <pc:chgData name="Duijf, Antoinette" userId="80426808-569e-4360-acb0-e5a6dc4b8ad2" providerId="ADAL" clId="{00582A34-8C2B-428E-B5DC-339D12EFD4B8}" dt="2026-09-08T09:10:18.373" v="1462" actId="478"/>
        <pc:sldMkLst>
          <pc:docMk/>
          <pc:sldMk cId="1594331871" sldId="1512"/>
        </pc:sldMkLst>
        <pc:spChg chg="mod">
          <ac:chgData name="Duijf, Antoinette" userId="80426808-569e-4360-acb0-e5a6dc4b8ad2" providerId="ADAL" clId="{00582A34-8C2B-428E-B5DC-339D12EFD4B8}" dt="2026-09-08T08:44:50.967" v="656" actId="1038"/>
          <ac:spMkLst>
            <pc:docMk/>
            <pc:sldMk cId="1594331871" sldId="1512"/>
            <ac:spMk id="10" creationId="{EC0CC1D0-FE60-F840-73E9-0CE7E683D1F2}"/>
          </ac:spMkLst>
        </pc:spChg>
        <pc:spChg chg="mod">
          <ac:chgData name="Duijf, Antoinette" userId="80426808-569e-4360-acb0-e5a6dc4b8ad2" providerId="ADAL" clId="{00582A34-8C2B-428E-B5DC-339D12EFD4B8}" dt="2026-09-08T08:44:55.533" v="657" actId="14100"/>
          <ac:spMkLst>
            <pc:docMk/>
            <pc:sldMk cId="1594331871" sldId="1512"/>
            <ac:spMk id="11" creationId="{CD78B488-E032-3F3E-C334-FB96F8D71FB2}"/>
          </ac:spMkLst>
        </pc:spChg>
        <pc:spChg chg="mod">
          <ac:chgData name="Duijf, Antoinette" userId="80426808-569e-4360-acb0-e5a6dc4b8ad2" providerId="ADAL" clId="{00582A34-8C2B-428E-B5DC-339D12EFD4B8}" dt="2026-09-08T08:44:41.299" v="652" actId="14100"/>
          <ac:spMkLst>
            <pc:docMk/>
            <pc:sldMk cId="1594331871" sldId="1512"/>
            <ac:spMk id="16" creationId="{F53F294D-65CC-23A5-E4A1-B2132FCF814C}"/>
          </ac:spMkLst>
        </pc:spChg>
        <pc:spChg chg="mod">
          <ac:chgData name="Duijf, Antoinette" userId="80426808-569e-4360-acb0-e5a6dc4b8ad2" providerId="ADAL" clId="{00582A34-8C2B-428E-B5DC-339D12EFD4B8}" dt="2026-09-08T08:45:59.810" v="913" actId="20577"/>
          <ac:spMkLst>
            <pc:docMk/>
            <pc:sldMk cId="1594331871" sldId="1512"/>
            <ac:spMk id="17" creationId="{AB86235B-CBC0-F9DB-29F4-F23367831B1B}"/>
          </ac:spMkLst>
        </pc:spChg>
        <pc:spChg chg="add mod">
          <ac:chgData name="Duijf, Antoinette" userId="80426808-569e-4360-acb0-e5a6dc4b8ad2" providerId="ADAL" clId="{00582A34-8C2B-428E-B5DC-339D12EFD4B8}" dt="2026-09-08T08:45:50.802" v="911" actId="1076"/>
          <ac:spMkLst>
            <pc:docMk/>
            <pc:sldMk cId="1594331871" sldId="1512"/>
            <ac:spMk id="23" creationId="{590F7BAA-8EB3-687C-0AD8-A790FF70CE70}"/>
          </ac:spMkLst>
        </pc:spChg>
        <pc:spChg chg="add del mod">
          <ac:chgData name="Duijf, Antoinette" userId="80426808-569e-4360-acb0-e5a6dc4b8ad2" providerId="ADAL" clId="{00582A34-8C2B-428E-B5DC-339D12EFD4B8}" dt="2026-09-08T09:10:18.373" v="1462" actId="478"/>
          <ac:spMkLst>
            <pc:docMk/>
            <pc:sldMk cId="1594331871" sldId="1512"/>
            <ac:spMk id="24" creationId="{A2593369-7DF3-1E14-80C5-E5B8CED8B665}"/>
          </ac:spMkLst>
        </pc:spChg>
        <pc:picChg chg="add mod">
          <ac:chgData name="Duijf, Antoinette" userId="80426808-569e-4360-acb0-e5a6dc4b8ad2" providerId="ADAL" clId="{00582A34-8C2B-428E-B5DC-339D12EFD4B8}" dt="2026-09-08T08:44:15.845" v="647" actId="1076"/>
          <ac:picMkLst>
            <pc:docMk/>
            <pc:sldMk cId="1594331871" sldId="1512"/>
            <ac:picMk id="22" creationId="{FAFF2132-438B-5716-8257-5D42C9FFF96B}"/>
          </ac:picMkLst>
        </pc:picChg>
        <pc:picChg chg="add mod">
          <ac:chgData name="Duijf, Antoinette" userId="80426808-569e-4360-acb0-e5a6dc4b8ad2" providerId="ADAL" clId="{00582A34-8C2B-428E-B5DC-339D12EFD4B8}" dt="2026-09-08T08:58:48.458" v="959" actId="1076"/>
          <ac:picMkLst>
            <pc:docMk/>
            <pc:sldMk cId="1594331871" sldId="1512"/>
            <ac:picMk id="26" creationId="{E4BF86EE-0170-E1A1-D2FB-0E1D4A62AD0F}"/>
          </ac:picMkLst>
        </pc:picChg>
      </pc:sldChg>
      <pc:sldChg chg="modNotesTx">
        <pc:chgData name="Duijf, Antoinette" userId="80426808-569e-4360-acb0-e5a6dc4b8ad2" providerId="ADAL" clId="{00582A34-8C2B-428E-B5DC-339D12EFD4B8}" dt="2026-09-08T08:26:53.707" v="206" actId="20577"/>
        <pc:sldMkLst>
          <pc:docMk/>
          <pc:sldMk cId="3112181829" sldId="1515"/>
        </pc:sldMkLst>
      </pc:sldChg>
      <pc:sldChg chg="addSp delSp modSp mod modNotesTx">
        <pc:chgData name="Duijf, Antoinette" userId="80426808-569e-4360-acb0-e5a6dc4b8ad2" providerId="ADAL" clId="{00582A34-8C2B-428E-B5DC-339D12EFD4B8}" dt="2026-09-08T08:42:17.444" v="620" actId="20577"/>
        <pc:sldMkLst>
          <pc:docMk/>
          <pc:sldMk cId="2946319108" sldId="1516"/>
        </pc:sldMkLst>
        <pc:spChg chg="mod">
          <ac:chgData name="Duijf, Antoinette" userId="80426808-569e-4360-acb0-e5a6dc4b8ad2" providerId="ADAL" clId="{00582A34-8C2B-428E-B5DC-339D12EFD4B8}" dt="2026-09-08T08:37:24.039" v="509" actId="1076"/>
          <ac:spMkLst>
            <pc:docMk/>
            <pc:sldMk cId="2946319108" sldId="1516"/>
            <ac:spMk id="4" creationId="{D753C383-62C8-E733-4553-E085527A1FCA}"/>
          </ac:spMkLst>
        </pc:spChg>
        <pc:spChg chg="mod">
          <ac:chgData name="Duijf, Antoinette" userId="80426808-569e-4360-acb0-e5a6dc4b8ad2" providerId="ADAL" clId="{00582A34-8C2B-428E-B5DC-339D12EFD4B8}" dt="2026-09-08T08:37:24.039" v="509" actId="1076"/>
          <ac:spMkLst>
            <pc:docMk/>
            <pc:sldMk cId="2946319108" sldId="1516"/>
            <ac:spMk id="9" creationId="{B5FA4264-9F79-B20D-0826-CEC58E7B74B7}"/>
          </ac:spMkLst>
        </pc:spChg>
        <pc:spChg chg="mod">
          <ac:chgData name="Duijf, Antoinette" userId="80426808-569e-4360-acb0-e5a6dc4b8ad2" providerId="ADAL" clId="{00582A34-8C2B-428E-B5DC-339D12EFD4B8}" dt="2026-09-08T08:37:24.039" v="509" actId="1076"/>
          <ac:spMkLst>
            <pc:docMk/>
            <pc:sldMk cId="2946319108" sldId="1516"/>
            <ac:spMk id="10" creationId="{B37FADB8-F5A5-F448-15A7-6A630939BCDC}"/>
          </ac:spMkLst>
        </pc:spChg>
        <pc:spChg chg="mod">
          <ac:chgData name="Duijf, Antoinette" userId="80426808-569e-4360-acb0-e5a6dc4b8ad2" providerId="ADAL" clId="{00582A34-8C2B-428E-B5DC-339D12EFD4B8}" dt="2026-09-08T08:37:24.039" v="509" actId="1076"/>
          <ac:spMkLst>
            <pc:docMk/>
            <pc:sldMk cId="2946319108" sldId="1516"/>
            <ac:spMk id="11" creationId="{2D5226DB-4490-ECD5-880A-CDAB0447C263}"/>
          </ac:spMkLst>
        </pc:spChg>
        <pc:spChg chg="mod">
          <ac:chgData name="Duijf, Antoinette" userId="80426808-569e-4360-acb0-e5a6dc4b8ad2" providerId="ADAL" clId="{00582A34-8C2B-428E-B5DC-339D12EFD4B8}" dt="2026-09-08T08:41:37.734" v="565" actId="1076"/>
          <ac:spMkLst>
            <pc:docMk/>
            <pc:sldMk cId="2946319108" sldId="1516"/>
            <ac:spMk id="12" creationId="{E2476A93-B8D4-4E44-87FD-AFF601B2337C}"/>
          </ac:spMkLst>
        </pc:spChg>
        <pc:spChg chg="mod">
          <ac:chgData name="Duijf, Antoinette" userId="80426808-569e-4360-acb0-e5a6dc4b8ad2" providerId="ADAL" clId="{00582A34-8C2B-428E-B5DC-339D12EFD4B8}" dt="2026-09-08T08:40:19.253" v="556" actId="1076"/>
          <ac:spMkLst>
            <pc:docMk/>
            <pc:sldMk cId="2946319108" sldId="1516"/>
            <ac:spMk id="13" creationId="{4985FF45-EE56-11C3-E0CC-6BBB359031C0}"/>
          </ac:spMkLst>
        </pc:spChg>
        <pc:spChg chg="mod">
          <ac:chgData name="Duijf, Antoinette" userId="80426808-569e-4360-acb0-e5a6dc4b8ad2" providerId="ADAL" clId="{00582A34-8C2B-428E-B5DC-339D12EFD4B8}" dt="2026-09-08T08:39:08.657" v="527" actId="20577"/>
          <ac:spMkLst>
            <pc:docMk/>
            <pc:sldMk cId="2946319108" sldId="1516"/>
            <ac:spMk id="15" creationId="{6EA1F8B7-D4BC-D8B0-E6FD-F33ECB45A1DD}"/>
          </ac:spMkLst>
        </pc:spChg>
        <pc:spChg chg="mod">
          <ac:chgData name="Duijf, Antoinette" userId="80426808-569e-4360-acb0-e5a6dc4b8ad2" providerId="ADAL" clId="{00582A34-8C2B-428E-B5DC-339D12EFD4B8}" dt="2026-09-08T08:40:19.253" v="556" actId="1076"/>
          <ac:spMkLst>
            <pc:docMk/>
            <pc:sldMk cId="2946319108" sldId="1516"/>
            <ac:spMk id="18" creationId="{85D7DD60-F4AA-AD34-A265-146B167D02FE}"/>
          </ac:spMkLst>
        </pc:spChg>
        <pc:spChg chg="mod">
          <ac:chgData name="Duijf, Antoinette" userId="80426808-569e-4360-acb0-e5a6dc4b8ad2" providerId="ADAL" clId="{00582A34-8C2B-428E-B5DC-339D12EFD4B8}" dt="2026-09-08T08:41:50.814" v="570" actId="14100"/>
          <ac:spMkLst>
            <pc:docMk/>
            <pc:sldMk cId="2946319108" sldId="1516"/>
            <ac:spMk id="19" creationId="{40542B69-6D97-5F24-63E3-ABE36EA69A27}"/>
          </ac:spMkLst>
        </pc:spChg>
        <pc:picChg chg="mod">
          <ac:chgData name="Duijf, Antoinette" userId="80426808-569e-4360-acb0-e5a6dc4b8ad2" providerId="ADAL" clId="{00582A34-8C2B-428E-B5DC-339D12EFD4B8}" dt="2026-09-08T08:36:59.686" v="505" actId="1076"/>
          <ac:picMkLst>
            <pc:docMk/>
            <pc:sldMk cId="2946319108" sldId="1516"/>
            <ac:picMk id="17" creationId="{412748DD-0F8F-068D-72A6-A88FF5FD9F6F}"/>
          </ac:picMkLst>
        </pc:picChg>
        <pc:picChg chg="add del mod">
          <ac:chgData name="Duijf, Antoinette" userId="80426808-569e-4360-acb0-e5a6dc4b8ad2" providerId="ADAL" clId="{00582A34-8C2B-428E-B5DC-339D12EFD4B8}" dt="2026-09-08T08:39:46.088" v="547" actId="478"/>
          <ac:picMkLst>
            <pc:docMk/>
            <pc:sldMk cId="2946319108" sldId="1516"/>
            <ac:picMk id="22" creationId="{32DDC705-E3E8-CFD2-6855-CAA4E9C1F9AC}"/>
          </ac:picMkLst>
        </pc:picChg>
        <pc:picChg chg="add mod">
          <ac:chgData name="Duijf, Antoinette" userId="80426808-569e-4360-acb0-e5a6dc4b8ad2" providerId="ADAL" clId="{00582A34-8C2B-428E-B5DC-339D12EFD4B8}" dt="2026-09-08T08:39:11.799" v="528" actId="1076"/>
          <ac:picMkLst>
            <pc:docMk/>
            <pc:sldMk cId="2946319108" sldId="1516"/>
            <ac:picMk id="24" creationId="{F031944D-79CB-5D5B-FEAD-A30D48AFF75F}"/>
          </ac:picMkLst>
        </pc:picChg>
        <pc:picChg chg="add mod modCrop">
          <ac:chgData name="Duijf, Antoinette" userId="80426808-569e-4360-acb0-e5a6dc4b8ad2" providerId="ADAL" clId="{00582A34-8C2B-428E-B5DC-339D12EFD4B8}" dt="2026-09-08T08:40:34.212" v="560" actId="1076"/>
          <ac:picMkLst>
            <pc:docMk/>
            <pc:sldMk cId="2946319108" sldId="1516"/>
            <ac:picMk id="28" creationId="{E368CB47-8EE9-0D8D-5E18-7AB3D56BF5BC}"/>
          </ac:picMkLst>
        </pc:picChg>
        <pc:picChg chg="add mod">
          <ac:chgData name="Duijf, Antoinette" userId="80426808-569e-4360-acb0-e5a6dc4b8ad2" providerId="ADAL" clId="{00582A34-8C2B-428E-B5DC-339D12EFD4B8}" dt="2026-09-08T08:41:57.869" v="572" actId="1076"/>
          <ac:picMkLst>
            <pc:docMk/>
            <pc:sldMk cId="2946319108" sldId="1516"/>
            <ac:picMk id="31" creationId="{7FB15F23-74A4-E71C-7514-69EE288E18F3}"/>
          </ac:picMkLst>
        </pc:picChg>
        <pc:cxnChg chg="mod">
          <ac:chgData name="Duijf, Antoinette" userId="80426808-569e-4360-acb0-e5a6dc4b8ad2" providerId="ADAL" clId="{00582A34-8C2B-428E-B5DC-339D12EFD4B8}" dt="2026-09-08T08:41:47.735" v="569" actId="14100"/>
          <ac:cxnSpMkLst>
            <pc:docMk/>
            <pc:sldMk cId="2946319108" sldId="1516"/>
            <ac:cxnSpMk id="21" creationId="{B84B33EF-2A54-99B2-FEF8-27486B72F624}"/>
          </ac:cxnSpMkLst>
        </pc:cxnChg>
        <pc:cxnChg chg="mod">
          <ac:chgData name="Duijf, Antoinette" userId="80426808-569e-4360-acb0-e5a6dc4b8ad2" providerId="ADAL" clId="{00582A34-8C2B-428E-B5DC-339D12EFD4B8}" dt="2026-09-08T08:40:22.269" v="557" actId="1076"/>
          <ac:cxnSpMkLst>
            <pc:docMk/>
            <pc:sldMk cId="2946319108" sldId="1516"/>
            <ac:cxnSpMk id="27" creationId="{EC90AE0F-5DD8-2D25-C999-5E0CC65E11C5}"/>
          </ac:cxnSpMkLst>
        </pc:cxnChg>
      </pc:sldChg>
      <pc:sldChg chg="modNotesTx">
        <pc:chgData name="Duijf, Antoinette" userId="80426808-569e-4360-acb0-e5a6dc4b8ad2" providerId="ADAL" clId="{00582A34-8C2B-428E-B5DC-339D12EFD4B8}" dt="2026-09-08T08:26:37.850" v="183" actId="20577"/>
        <pc:sldMkLst>
          <pc:docMk/>
          <pc:sldMk cId="164643335" sldId="1519"/>
        </pc:sldMkLst>
      </pc:sldChg>
      <pc:sldChg chg="addSp delSp modSp mod modNotesTx">
        <pc:chgData name="Duijf, Antoinette" userId="80426808-569e-4360-acb0-e5a6dc4b8ad2" providerId="ADAL" clId="{00582A34-8C2B-428E-B5DC-339D12EFD4B8}" dt="2026-09-08T08:32:19.260" v="488" actId="1076"/>
        <pc:sldMkLst>
          <pc:docMk/>
          <pc:sldMk cId="2909806860" sldId="1530"/>
        </pc:sldMkLst>
        <pc:spChg chg="del mod">
          <ac:chgData name="Duijf, Antoinette" userId="80426808-569e-4360-acb0-e5a6dc4b8ad2" providerId="ADAL" clId="{00582A34-8C2B-428E-B5DC-339D12EFD4B8}" dt="2026-09-08T08:30:14.806" v="379" actId="478"/>
          <ac:spMkLst>
            <pc:docMk/>
            <pc:sldMk cId="2909806860" sldId="1530"/>
            <ac:spMk id="19" creationId="{864FC83F-0663-48E8-4488-CB36904E56D8}"/>
          </ac:spMkLst>
        </pc:spChg>
        <pc:spChg chg="mod">
          <ac:chgData name="Duijf, Antoinette" userId="80426808-569e-4360-acb0-e5a6dc4b8ad2" providerId="ADAL" clId="{00582A34-8C2B-428E-B5DC-339D12EFD4B8}" dt="2026-09-08T08:28:07.474" v="236" actId="20577"/>
          <ac:spMkLst>
            <pc:docMk/>
            <pc:sldMk cId="2909806860" sldId="1530"/>
            <ac:spMk id="34" creationId="{501BD28F-C672-CCA0-70E9-044B99EA1613}"/>
          </ac:spMkLst>
        </pc:spChg>
        <pc:spChg chg="mod">
          <ac:chgData name="Duijf, Antoinette" userId="80426808-569e-4360-acb0-e5a6dc4b8ad2" providerId="ADAL" clId="{00582A34-8C2B-428E-B5DC-339D12EFD4B8}" dt="2026-09-08T08:32:17.563" v="487" actId="20577"/>
          <ac:spMkLst>
            <pc:docMk/>
            <pc:sldMk cId="2909806860" sldId="1530"/>
            <ac:spMk id="36" creationId="{13C91669-4843-61E4-BCF0-A2B93C4D71BD}"/>
          </ac:spMkLst>
        </pc:spChg>
        <pc:picChg chg="add mod">
          <ac:chgData name="Duijf, Antoinette" userId="80426808-569e-4360-acb0-e5a6dc4b8ad2" providerId="ADAL" clId="{00582A34-8C2B-428E-B5DC-339D12EFD4B8}" dt="2026-09-08T08:32:19.260" v="488" actId="1076"/>
          <ac:picMkLst>
            <pc:docMk/>
            <pc:sldMk cId="2909806860" sldId="1530"/>
            <ac:picMk id="8" creationId="{9C6BBC4D-A6E4-8FD2-F2BF-6273DB054B41}"/>
          </ac:picMkLst>
        </pc:picChg>
        <pc:picChg chg="mod">
          <ac:chgData name="Duijf, Antoinette" userId="80426808-569e-4360-acb0-e5a6dc4b8ad2" providerId="ADAL" clId="{00582A34-8C2B-428E-B5DC-339D12EFD4B8}" dt="2026-09-08T08:30:51.247" v="433" actId="1076"/>
          <ac:picMkLst>
            <pc:docMk/>
            <pc:sldMk cId="2909806860" sldId="1530"/>
            <ac:picMk id="9" creationId="{1388FC72-CC6B-F751-3B7F-D3B88B9D47E0}"/>
          </ac:picMkLst>
        </pc:picChg>
      </pc:sldChg>
      <pc:sldChg chg="addSp delSp modSp mod modNotesTx">
        <pc:chgData name="Duijf, Antoinette" userId="80426808-569e-4360-acb0-e5a6dc4b8ad2" providerId="ADAL" clId="{00582A34-8C2B-428E-B5DC-339D12EFD4B8}" dt="2026-09-08T09:07:16.337" v="1272" actId="20577"/>
        <pc:sldMkLst>
          <pc:docMk/>
          <pc:sldMk cId="1316640694" sldId="1531"/>
        </pc:sldMkLst>
        <pc:spChg chg="add del mod">
          <ac:chgData name="Duijf, Antoinette" userId="80426808-569e-4360-acb0-e5a6dc4b8ad2" providerId="ADAL" clId="{00582A34-8C2B-428E-B5DC-339D12EFD4B8}" dt="2026-09-08T09:06:40.840" v="1193" actId="478"/>
          <ac:spMkLst>
            <pc:docMk/>
            <pc:sldMk cId="1316640694" sldId="1531"/>
            <ac:spMk id="2" creationId="{5B01ACAC-10D4-31C6-A839-6BC55529BDEB}"/>
          </ac:spMkLst>
        </pc:spChg>
        <pc:spChg chg="del">
          <ac:chgData name="Duijf, Antoinette" userId="80426808-569e-4360-acb0-e5a6dc4b8ad2" providerId="ADAL" clId="{00582A34-8C2B-428E-B5DC-339D12EFD4B8}" dt="2026-09-08T09:05:54.936" v="1087" actId="478"/>
          <ac:spMkLst>
            <pc:docMk/>
            <pc:sldMk cId="1316640694" sldId="1531"/>
            <ac:spMk id="20" creationId="{A9ECE872-3C31-6A46-18EB-E241FBDEEDD5}"/>
          </ac:spMkLst>
        </pc:spChg>
        <pc:spChg chg="mod">
          <ac:chgData name="Duijf, Antoinette" userId="80426808-569e-4360-acb0-e5a6dc4b8ad2" providerId="ADAL" clId="{00582A34-8C2B-428E-B5DC-339D12EFD4B8}" dt="2026-09-08T09:07:16.337" v="1272" actId="20577"/>
          <ac:spMkLst>
            <pc:docMk/>
            <pc:sldMk cId="1316640694" sldId="1531"/>
            <ac:spMk id="36" creationId="{8741E1DB-64EC-27AB-D770-3A1851E2EBB4}"/>
          </ac:spMkLst>
        </pc:spChg>
        <pc:picChg chg="add mod">
          <ac:chgData name="Duijf, Antoinette" userId="80426808-569e-4360-acb0-e5a6dc4b8ad2" providerId="ADAL" clId="{00582A34-8C2B-428E-B5DC-339D12EFD4B8}" dt="2026-09-08T09:06:52.441" v="1200" actId="1076"/>
          <ac:picMkLst>
            <pc:docMk/>
            <pc:sldMk cId="1316640694" sldId="1531"/>
            <ac:picMk id="24" creationId="{433CC179-0518-AFF7-3A02-C102236F3F0C}"/>
          </ac:picMkLst>
        </pc:picChg>
      </pc:sldChg>
      <pc:sldChg chg="modNotesTx">
        <pc:chgData name="Duijf, Antoinette" userId="80426808-569e-4360-acb0-e5a6dc4b8ad2" providerId="ADAL" clId="{00582A34-8C2B-428E-B5DC-339D12EFD4B8}" dt="2026-09-08T08:27:03.777" v="227" actId="20577"/>
        <pc:sldMkLst>
          <pc:docMk/>
          <pc:sldMk cId="1062632331" sldId="1533"/>
        </pc:sldMkLst>
      </pc:sldChg>
      <pc:sldChg chg="addSp delSp modSp add mod">
        <pc:chgData name="Duijf, Antoinette" userId="80426808-569e-4360-acb0-e5a6dc4b8ad2" providerId="ADAL" clId="{00582A34-8C2B-428E-B5DC-339D12EFD4B8}" dt="2026-09-08T09:13:13.112" v="1535" actId="1076"/>
        <pc:sldMkLst>
          <pc:docMk/>
          <pc:sldMk cId="2090122833" sldId="1539"/>
        </pc:sldMkLst>
        <pc:spChg chg="mod">
          <ac:chgData name="Duijf, Antoinette" userId="80426808-569e-4360-acb0-e5a6dc4b8ad2" providerId="ADAL" clId="{00582A34-8C2B-428E-B5DC-339D12EFD4B8}" dt="2026-09-08T09:12:08.287" v="1511" actId="20577"/>
          <ac:spMkLst>
            <pc:docMk/>
            <pc:sldMk cId="2090122833" sldId="1539"/>
            <ac:spMk id="9" creationId="{C6E9980C-7A40-F4D3-B2EC-DA0B412CCBB2}"/>
          </ac:spMkLst>
        </pc:spChg>
        <pc:spChg chg="mod">
          <ac:chgData name="Duijf, Antoinette" userId="80426808-569e-4360-acb0-e5a6dc4b8ad2" providerId="ADAL" clId="{00582A34-8C2B-428E-B5DC-339D12EFD4B8}" dt="2026-09-08T09:12:52.019" v="1526" actId="14100"/>
          <ac:spMkLst>
            <pc:docMk/>
            <pc:sldMk cId="2090122833" sldId="1539"/>
            <ac:spMk id="10" creationId="{B6A09587-CCBE-5A2A-69DE-D4D825A27F1A}"/>
          </ac:spMkLst>
        </pc:spChg>
        <pc:spChg chg="mod">
          <ac:chgData name="Duijf, Antoinette" userId="80426808-569e-4360-acb0-e5a6dc4b8ad2" providerId="ADAL" clId="{00582A34-8C2B-428E-B5DC-339D12EFD4B8}" dt="2026-09-08T09:12:38.285" v="1523" actId="14100"/>
          <ac:spMkLst>
            <pc:docMk/>
            <pc:sldMk cId="2090122833" sldId="1539"/>
            <ac:spMk id="11" creationId="{3A3588C6-7060-FE47-DFA7-8CDF139F89B6}"/>
          </ac:spMkLst>
        </pc:spChg>
        <pc:spChg chg="mod">
          <ac:chgData name="Duijf, Antoinette" userId="80426808-569e-4360-acb0-e5a6dc4b8ad2" providerId="ADAL" clId="{00582A34-8C2B-428E-B5DC-339D12EFD4B8}" dt="2026-09-08T09:13:07.064" v="1531" actId="1076"/>
          <ac:spMkLst>
            <pc:docMk/>
            <pc:sldMk cId="2090122833" sldId="1539"/>
            <ac:spMk id="13" creationId="{10AB1F28-E30F-CEA3-6E76-48AC4855CBDD}"/>
          </ac:spMkLst>
        </pc:spChg>
        <pc:spChg chg="mod">
          <ac:chgData name="Duijf, Antoinette" userId="80426808-569e-4360-acb0-e5a6dc4b8ad2" providerId="ADAL" clId="{00582A34-8C2B-428E-B5DC-339D12EFD4B8}" dt="2026-09-08T09:12:46.145" v="1525" actId="1076"/>
          <ac:spMkLst>
            <pc:docMk/>
            <pc:sldMk cId="2090122833" sldId="1539"/>
            <ac:spMk id="14" creationId="{25F6490A-8441-5DEE-A0E6-E9C1CAB732A6}"/>
          </ac:spMkLst>
        </pc:spChg>
        <pc:spChg chg="mod">
          <ac:chgData name="Duijf, Antoinette" userId="80426808-569e-4360-acb0-e5a6dc4b8ad2" providerId="ADAL" clId="{00582A34-8C2B-428E-B5DC-339D12EFD4B8}" dt="2026-09-08T09:12:46.145" v="1525" actId="1076"/>
          <ac:spMkLst>
            <pc:docMk/>
            <pc:sldMk cId="2090122833" sldId="1539"/>
            <ac:spMk id="15" creationId="{EEC6A0E6-514A-AB3C-4954-FDC6797A734B}"/>
          </ac:spMkLst>
        </pc:spChg>
        <pc:spChg chg="add del mod">
          <ac:chgData name="Duijf, Antoinette" userId="80426808-569e-4360-acb0-e5a6dc4b8ad2" providerId="ADAL" clId="{00582A34-8C2B-428E-B5DC-339D12EFD4B8}" dt="2026-09-08T09:12:13.005" v="1519" actId="478"/>
          <ac:spMkLst>
            <pc:docMk/>
            <pc:sldMk cId="2090122833" sldId="1539"/>
            <ac:spMk id="17" creationId="{F737E6F2-5013-1D28-8991-AD5FD434D96B}"/>
          </ac:spMkLst>
        </pc:spChg>
        <pc:spChg chg="mod">
          <ac:chgData name="Duijf, Antoinette" userId="80426808-569e-4360-acb0-e5a6dc4b8ad2" providerId="ADAL" clId="{00582A34-8C2B-428E-B5DC-339D12EFD4B8}" dt="2026-09-08T09:13:07.064" v="1531" actId="1076"/>
          <ac:spMkLst>
            <pc:docMk/>
            <pc:sldMk cId="2090122833" sldId="1539"/>
            <ac:spMk id="18" creationId="{1B604329-D2CF-693F-0F82-AD2EA2A1888F}"/>
          </ac:spMkLst>
        </pc:spChg>
        <pc:picChg chg="mod">
          <ac:chgData name="Duijf, Antoinette" userId="80426808-569e-4360-acb0-e5a6dc4b8ad2" providerId="ADAL" clId="{00582A34-8C2B-428E-B5DC-339D12EFD4B8}" dt="2026-09-08T09:13:02.669" v="1530" actId="1076"/>
          <ac:picMkLst>
            <pc:docMk/>
            <pc:sldMk cId="2090122833" sldId="1539"/>
            <ac:picMk id="16" creationId="{C1DD8A45-EEF1-13E6-B5DC-C8D83D81ADBC}"/>
          </ac:picMkLst>
        </pc:picChg>
        <pc:picChg chg="mod">
          <ac:chgData name="Duijf, Antoinette" userId="80426808-569e-4360-acb0-e5a6dc4b8ad2" providerId="ADAL" clId="{00582A34-8C2B-428E-B5DC-339D12EFD4B8}" dt="2026-09-08T09:12:56.185" v="1528" actId="1076"/>
          <ac:picMkLst>
            <pc:docMk/>
            <pc:sldMk cId="2090122833" sldId="1539"/>
            <ac:picMk id="25" creationId="{8251F50F-24D7-4DBD-10D6-71CF331C366E}"/>
          </ac:picMkLst>
        </pc:picChg>
        <pc:picChg chg="mod">
          <ac:chgData name="Duijf, Antoinette" userId="80426808-569e-4360-acb0-e5a6dc4b8ad2" providerId="ADAL" clId="{00582A34-8C2B-428E-B5DC-339D12EFD4B8}" dt="2026-09-08T09:13:13.112" v="1535" actId="1076"/>
          <ac:picMkLst>
            <pc:docMk/>
            <pc:sldMk cId="2090122833" sldId="1539"/>
            <ac:picMk id="35" creationId="{A18622B7-ADD4-6ADD-9319-F2875CC7D904}"/>
          </ac:picMkLst>
        </pc:picChg>
        <pc:cxnChg chg="mod">
          <ac:chgData name="Duijf, Antoinette" userId="80426808-569e-4360-acb0-e5a6dc4b8ad2" providerId="ADAL" clId="{00582A34-8C2B-428E-B5DC-339D12EFD4B8}" dt="2026-09-08T09:13:09.746" v="1532" actId="1076"/>
          <ac:cxnSpMkLst>
            <pc:docMk/>
            <pc:sldMk cId="2090122833" sldId="1539"/>
            <ac:cxnSpMk id="27" creationId="{21744FB8-8A04-325F-3509-AB3A34C437F7}"/>
          </ac:cxnSpMkLst>
        </pc:cxnChg>
        <pc:cxnChg chg="mod">
          <ac:chgData name="Duijf, Antoinette" userId="80426808-569e-4360-acb0-e5a6dc4b8ad2" providerId="ADAL" clId="{00582A34-8C2B-428E-B5DC-339D12EFD4B8}" dt="2026-09-08T09:12:54.866" v="1527" actId="14100"/>
          <ac:cxnSpMkLst>
            <pc:docMk/>
            <pc:sldMk cId="2090122833" sldId="1539"/>
            <ac:cxnSpMk id="29" creationId="{A81D3FAB-DAC2-FDA7-8968-78E1E5264AC7}"/>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3"/>
            <a:ext cx="3075750" cy="511813"/>
          </a:xfrm>
          <a:prstGeom prst="rect">
            <a:avLst/>
          </a:prstGeom>
        </p:spPr>
        <p:txBody>
          <a:bodyPr vert="horz" lIns="95390" tIns="47695" rIns="95390" bIns="47695" rtlCol="0"/>
          <a:lstStyle>
            <a:lvl1pPr algn="l">
              <a:defRPr sz="1300"/>
            </a:lvl1pPr>
          </a:lstStyle>
          <a:p>
            <a:endParaRPr lang="nl-NL"/>
          </a:p>
        </p:txBody>
      </p:sp>
      <p:sp>
        <p:nvSpPr>
          <p:cNvPr id="3" name="Tijdelijke aanduiding voor datum 2"/>
          <p:cNvSpPr>
            <a:spLocks noGrp="1"/>
          </p:cNvSpPr>
          <p:nvPr>
            <p:ph type="dt" sz="quarter" idx="1"/>
          </p:nvPr>
        </p:nvSpPr>
        <p:spPr>
          <a:xfrm>
            <a:off x="4021878" y="3"/>
            <a:ext cx="3075750" cy="511813"/>
          </a:xfrm>
          <a:prstGeom prst="rect">
            <a:avLst/>
          </a:prstGeom>
        </p:spPr>
        <p:txBody>
          <a:bodyPr vert="horz" lIns="95390" tIns="47695" rIns="95390" bIns="47695" rtlCol="0"/>
          <a:lstStyle>
            <a:lvl1pPr algn="r">
              <a:defRPr sz="1300"/>
            </a:lvl1pPr>
          </a:lstStyle>
          <a:p>
            <a:fld id="{EB39072A-D64F-4BD7-8E3D-8268BB93A7ED}" type="datetimeFigureOut">
              <a:rPr lang="nl-NL" smtClean="0"/>
              <a:pPr/>
              <a:t>8-9-2026</a:t>
            </a:fld>
            <a:endParaRPr lang="nl-NL"/>
          </a:p>
        </p:txBody>
      </p:sp>
      <p:sp>
        <p:nvSpPr>
          <p:cNvPr id="4" name="Tijdelijke aanduiding voor voettekst 3"/>
          <p:cNvSpPr>
            <a:spLocks noGrp="1"/>
          </p:cNvSpPr>
          <p:nvPr>
            <p:ph type="ftr" sz="quarter" idx="2"/>
          </p:nvPr>
        </p:nvSpPr>
        <p:spPr>
          <a:xfrm>
            <a:off x="0" y="9721155"/>
            <a:ext cx="3075750" cy="511812"/>
          </a:xfrm>
          <a:prstGeom prst="rect">
            <a:avLst/>
          </a:prstGeom>
        </p:spPr>
        <p:txBody>
          <a:bodyPr vert="horz" lIns="95390" tIns="47695" rIns="95390" bIns="47695" rtlCol="0" anchor="b"/>
          <a:lstStyle>
            <a:lvl1pPr algn="l">
              <a:defRPr sz="1300"/>
            </a:lvl1pPr>
          </a:lstStyle>
          <a:p>
            <a:endParaRPr lang="nl-NL"/>
          </a:p>
        </p:txBody>
      </p:sp>
      <p:sp>
        <p:nvSpPr>
          <p:cNvPr id="5" name="Tijdelijke aanduiding voor dianummer 4"/>
          <p:cNvSpPr>
            <a:spLocks noGrp="1"/>
          </p:cNvSpPr>
          <p:nvPr>
            <p:ph type="sldNum" sz="quarter" idx="3"/>
          </p:nvPr>
        </p:nvSpPr>
        <p:spPr>
          <a:xfrm>
            <a:off x="4021878" y="9721155"/>
            <a:ext cx="3075750" cy="511812"/>
          </a:xfrm>
          <a:prstGeom prst="rect">
            <a:avLst/>
          </a:prstGeom>
        </p:spPr>
        <p:txBody>
          <a:bodyPr vert="horz" lIns="95390" tIns="47695" rIns="95390" bIns="47695" rtlCol="0" anchor="b"/>
          <a:lstStyle>
            <a:lvl1pPr algn="r">
              <a:defRPr sz="1300"/>
            </a:lvl1pPr>
          </a:lstStyle>
          <a:p>
            <a:fld id="{815B568E-8D6D-4B3A-B6C1-A6B37AAA6E39}" type="slidenum">
              <a:rPr lang="nl-NL" smtClean="0"/>
              <a:pPr/>
              <a:t>‹#›</a:t>
            </a:fld>
            <a:endParaRPr lang="nl-NL"/>
          </a:p>
        </p:txBody>
      </p:sp>
    </p:spTree>
    <p:extLst>
      <p:ext uri="{BB962C8B-B14F-4D97-AF65-F5344CB8AC3E}">
        <p14:creationId xmlns:p14="http://schemas.microsoft.com/office/powerpoint/2010/main" val="1396925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9"/>
            <a:ext cx="3076363" cy="511730"/>
          </a:xfrm>
          <a:prstGeom prst="rect">
            <a:avLst/>
          </a:prstGeom>
        </p:spPr>
        <p:txBody>
          <a:bodyPr vert="horz" lIns="95390" tIns="47695" rIns="95390" bIns="47695" rtlCol="0"/>
          <a:lstStyle>
            <a:lvl1pPr algn="l">
              <a:defRPr sz="1300"/>
            </a:lvl1pPr>
          </a:lstStyle>
          <a:p>
            <a:endParaRPr lang="nl-NL"/>
          </a:p>
        </p:txBody>
      </p:sp>
      <p:sp>
        <p:nvSpPr>
          <p:cNvPr id="3" name="Tijdelijke aanduiding voor datum 2"/>
          <p:cNvSpPr>
            <a:spLocks noGrp="1"/>
          </p:cNvSpPr>
          <p:nvPr>
            <p:ph type="dt" idx="1"/>
          </p:nvPr>
        </p:nvSpPr>
        <p:spPr>
          <a:xfrm>
            <a:off x="4021294" y="9"/>
            <a:ext cx="3076363" cy="511730"/>
          </a:xfrm>
          <a:prstGeom prst="rect">
            <a:avLst/>
          </a:prstGeom>
        </p:spPr>
        <p:txBody>
          <a:bodyPr vert="horz" lIns="95390" tIns="47695" rIns="95390" bIns="47695" rtlCol="0"/>
          <a:lstStyle>
            <a:lvl1pPr algn="r">
              <a:defRPr sz="1300"/>
            </a:lvl1pPr>
          </a:lstStyle>
          <a:p>
            <a:fld id="{46A01AE0-AD1A-4608-AACD-4A44537BCCC3}" type="datetimeFigureOut">
              <a:rPr lang="nl-NL" smtClean="0"/>
              <a:pPr/>
              <a:t>8-9-2026</a:t>
            </a:fld>
            <a:endParaRPr lang="nl-NL"/>
          </a:p>
        </p:txBody>
      </p:sp>
      <p:sp>
        <p:nvSpPr>
          <p:cNvPr id="4" name="Tijdelijke aanduiding voor dia-afbeelding 3"/>
          <p:cNvSpPr>
            <a:spLocks noGrp="1" noRot="1" noChangeAspect="1"/>
          </p:cNvSpPr>
          <p:nvPr>
            <p:ph type="sldImg" idx="2"/>
          </p:nvPr>
        </p:nvSpPr>
        <p:spPr>
          <a:xfrm>
            <a:off x="989013" y="766763"/>
            <a:ext cx="5121275" cy="3840162"/>
          </a:xfrm>
          <a:prstGeom prst="rect">
            <a:avLst/>
          </a:prstGeom>
          <a:noFill/>
          <a:ln w="12700">
            <a:solidFill>
              <a:prstClr val="black"/>
            </a:solidFill>
          </a:ln>
        </p:spPr>
        <p:txBody>
          <a:bodyPr vert="horz" lIns="95390" tIns="47695" rIns="95390" bIns="47695" rtlCol="0" anchor="ctr"/>
          <a:lstStyle/>
          <a:p>
            <a:endParaRPr lang="nl-NL"/>
          </a:p>
        </p:txBody>
      </p:sp>
      <p:sp>
        <p:nvSpPr>
          <p:cNvPr id="5" name="Tijdelijke aanduiding voor notities 4"/>
          <p:cNvSpPr>
            <a:spLocks noGrp="1"/>
          </p:cNvSpPr>
          <p:nvPr>
            <p:ph type="body" sz="quarter" idx="3"/>
          </p:nvPr>
        </p:nvSpPr>
        <p:spPr>
          <a:xfrm>
            <a:off x="709931" y="4861441"/>
            <a:ext cx="5679440" cy="4605575"/>
          </a:xfrm>
          <a:prstGeom prst="rect">
            <a:avLst/>
          </a:prstGeom>
        </p:spPr>
        <p:txBody>
          <a:bodyPr vert="horz" lIns="95390" tIns="47695" rIns="95390" bIns="47695"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721128"/>
            <a:ext cx="3076363" cy="511730"/>
          </a:xfrm>
          <a:prstGeom prst="rect">
            <a:avLst/>
          </a:prstGeom>
        </p:spPr>
        <p:txBody>
          <a:bodyPr vert="horz" lIns="95390" tIns="47695" rIns="95390" bIns="47695"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4021294" y="9721128"/>
            <a:ext cx="3076363" cy="511730"/>
          </a:xfrm>
          <a:prstGeom prst="rect">
            <a:avLst/>
          </a:prstGeom>
        </p:spPr>
        <p:txBody>
          <a:bodyPr vert="horz" lIns="95390" tIns="47695" rIns="95390" bIns="47695" rtlCol="0" anchor="b"/>
          <a:lstStyle>
            <a:lvl1pPr algn="r">
              <a:defRPr sz="1300"/>
            </a:lvl1pPr>
          </a:lstStyle>
          <a:p>
            <a:fld id="{242364B7-A1BB-4DB8-BFB0-D334F87005C8}" type="slidenum">
              <a:rPr lang="nl-NL" smtClean="0"/>
              <a:pPr/>
              <a:t>‹#›</a:t>
            </a:fld>
            <a:endParaRPr lang="nl-NL"/>
          </a:p>
        </p:txBody>
      </p:sp>
    </p:spTree>
    <p:extLst>
      <p:ext uri="{BB962C8B-B14F-4D97-AF65-F5344CB8AC3E}">
        <p14:creationId xmlns:p14="http://schemas.microsoft.com/office/powerpoint/2010/main" val="833772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b="1" kern="1200">
                <a:solidFill>
                  <a:schemeClr val="tx1"/>
                </a:solidFill>
                <a:effectLst/>
                <a:latin typeface="+mn-lt"/>
                <a:ea typeface="+mn-ea"/>
                <a:cs typeface="+mn-cs"/>
              </a:rPr>
              <a:t>Woordenoverzicht </a:t>
            </a:r>
          </a:p>
          <a:p>
            <a:endParaRPr lang="nl-NL" sz="1200" b="1" kern="1200">
              <a:solidFill>
                <a:schemeClr val="tx1"/>
              </a:solidFill>
              <a:effectLst/>
              <a:latin typeface="+mn-lt"/>
              <a:ea typeface="+mn-ea"/>
              <a:cs typeface="+mn-cs"/>
            </a:endParaRPr>
          </a:p>
          <a:p>
            <a:r>
              <a:rPr lang="nl-NL" sz="1200" b="1" kern="1200">
                <a:solidFill>
                  <a:schemeClr val="tx1"/>
                </a:solidFill>
                <a:effectLst/>
                <a:latin typeface="+mn-lt"/>
                <a:ea typeface="+mn-ea"/>
                <a:cs typeface="+mn-cs"/>
              </a:rPr>
              <a:t>meevallen: </a:t>
            </a:r>
            <a:r>
              <a:rPr lang="nl-NL" sz="1200" kern="1200">
                <a:solidFill>
                  <a:schemeClr val="tx1"/>
                </a:solidFill>
                <a:effectLst/>
                <a:latin typeface="+mn-lt"/>
                <a:ea typeface="+mn-ea"/>
                <a:cs typeface="+mn-cs"/>
              </a:rPr>
              <a:t>beter zijn dan je had gedacht </a:t>
            </a:r>
          </a:p>
          <a:p>
            <a:r>
              <a:rPr lang="nl-NL" sz="1200" b="1" kern="1200">
                <a:solidFill>
                  <a:schemeClr val="tx1"/>
                </a:solidFill>
                <a:effectLst/>
                <a:latin typeface="+mn-lt"/>
                <a:ea typeface="+mn-ea"/>
                <a:cs typeface="+mn-cs"/>
              </a:rPr>
              <a:t>zwaar: </a:t>
            </a:r>
            <a:r>
              <a:rPr lang="nl-NL" sz="1200" kern="1200">
                <a:solidFill>
                  <a:schemeClr val="tx1"/>
                </a:solidFill>
                <a:effectLst/>
                <a:latin typeface="+mn-lt"/>
                <a:ea typeface="+mn-ea"/>
                <a:cs typeface="+mn-cs"/>
              </a:rPr>
              <a:t>moeilijk </a:t>
            </a:r>
          </a:p>
          <a:p>
            <a:r>
              <a:rPr lang="nl-NL" sz="1200" b="1" kern="1200">
                <a:solidFill>
                  <a:schemeClr val="tx1"/>
                </a:solidFill>
                <a:effectLst/>
                <a:latin typeface="+mn-lt"/>
                <a:ea typeface="+mn-ea"/>
                <a:cs typeface="+mn-cs"/>
              </a:rPr>
              <a:t>extra: </a:t>
            </a:r>
            <a:r>
              <a:rPr lang="nl-NL" sz="1200" kern="1200">
                <a:solidFill>
                  <a:schemeClr val="tx1"/>
                </a:solidFill>
                <a:effectLst/>
                <a:latin typeface="+mn-lt"/>
                <a:ea typeface="+mn-ea"/>
                <a:cs typeface="+mn-cs"/>
              </a:rPr>
              <a:t>meer dan normaal </a:t>
            </a:r>
          </a:p>
          <a:p>
            <a:r>
              <a:rPr lang="nl-NL" sz="1200" b="1" kern="1200">
                <a:solidFill>
                  <a:schemeClr val="tx1"/>
                </a:solidFill>
                <a:effectLst/>
                <a:latin typeface="+mn-lt"/>
                <a:ea typeface="+mn-ea"/>
                <a:cs typeface="+mn-cs"/>
              </a:rPr>
              <a:t>beschermen: </a:t>
            </a:r>
            <a:r>
              <a:rPr lang="nl-NL" sz="1200" kern="1200">
                <a:solidFill>
                  <a:schemeClr val="tx1"/>
                </a:solidFill>
                <a:effectLst/>
                <a:latin typeface="+mn-lt"/>
                <a:ea typeface="+mn-ea"/>
                <a:cs typeface="+mn-cs"/>
              </a:rPr>
              <a:t>zorgen dat iets of iemand veilig is </a:t>
            </a:r>
          </a:p>
          <a:p>
            <a:r>
              <a:rPr lang="nl-NL" sz="1200" b="1" kern="1200">
                <a:solidFill>
                  <a:schemeClr val="tx1"/>
                </a:solidFill>
                <a:effectLst/>
                <a:latin typeface="+mn-lt"/>
                <a:ea typeface="+mn-ea"/>
                <a:cs typeface="+mn-cs"/>
              </a:rPr>
              <a:t>tijdens: </a:t>
            </a:r>
            <a:r>
              <a:rPr lang="nl-NL" sz="1200" kern="1200">
                <a:solidFill>
                  <a:schemeClr val="tx1"/>
                </a:solidFill>
                <a:effectLst/>
                <a:latin typeface="+mn-lt"/>
                <a:ea typeface="+mn-ea"/>
                <a:cs typeface="+mn-cs"/>
              </a:rPr>
              <a:t>in de tijd van </a:t>
            </a:r>
          </a:p>
          <a:p>
            <a:r>
              <a:rPr lang="nl-NL" sz="1200" b="1" kern="1200">
                <a:solidFill>
                  <a:schemeClr val="tx1"/>
                </a:solidFill>
                <a:effectLst/>
                <a:latin typeface="+mn-lt"/>
                <a:ea typeface="+mn-ea"/>
                <a:cs typeface="+mn-cs"/>
              </a:rPr>
              <a:t>het roofdier: </a:t>
            </a:r>
            <a:r>
              <a:rPr lang="nl-NL" sz="1200" kern="1200">
                <a:solidFill>
                  <a:schemeClr val="tx1"/>
                </a:solidFill>
                <a:effectLst/>
                <a:latin typeface="+mn-lt"/>
                <a:ea typeface="+mn-ea"/>
                <a:cs typeface="+mn-cs"/>
              </a:rPr>
              <a:t>het dier dat andere dieren doodmaakt en opeet </a:t>
            </a:r>
          </a:p>
          <a:p>
            <a:r>
              <a:rPr lang="nl-NL" sz="1200" b="1" kern="1200">
                <a:solidFill>
                  <a:schemeClr val="tx1"/>
                </a:solidFill>
                <a:effectLst/>
                <a:latin typeface="+mn-lt"/>
                <a:ea typeface="+mn-ea"/>
                <a:cs typeface="+mn-cs"/>
              </a:rPr>
              <a:t>de stroom: </a:t>
            </a:r>
            <a:r>
              <a:rPr lang="nl-NL" sz="1200" kern="1200">
                <a:solidFill>
                  <a:schemeClr val="tx1"/>
                </a:solidFill>
                <a:effectLst/>
                <a:latin typeface="+mn-lt"/>
                <a:ea typeface="+mn-ea"/>
                <a:cs typeface="+mn-cs"/>
              </a:rPr>
              <a:t>de elektriciteit, de kracht waardoor iets werkt</a:t>
            </a:r>
          </a:p>
          <a:p>
            <a:pPr fontAlgn="t"/>
            <a:endParaRPr lang="nl-NL" sz="1200" b="1" kern="120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a:t>
            </a:fld>
            <a:endParaRPr 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Shutterstock.com / AI</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11</a:t>
            </a:fld>
            <a:endParaRPr lang="nl-NL"/>
          </a:p>
        </p:txBody>
      </p:sp>
    </p:spTree>
    <p:extLst>
      <p:ext uri="{BB962C8B-B14F-4D97-AF65-F5344CB8AC3E}">
        <p14:creationId xmlns:p14="http://schemas.microsoft.com/office/powerpoint/2010/main" val="2678569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12</a:t>
            </a:fld>
            <a:endParaRPr lang="nl-NL"/>
          </a:p>
        </p:txBody>
      </p:sp>
    </p:spTree>
    <p:extLst>
      <p:ext uri="{BB962C8B-B14F-4D97-AF65-F5344CB8AC3E}">
        <p14:creationId xmlns:p14="http://schemas.microsoft.com/office/powerpoint/2010/main" val="40366418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 AI</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13</a:t>
            </a:fld>
            <a:endParaRPr lang="nl-NL"/>
          </a:p>
        </p:txBody>
      </p:sp>
    </p:spTree>
    <p:extLst>
      <p:ext uri="{BB962C8B-B14F-4D97-AF65-F5344CB8AC3E}">
        <p14:creationId xmlns:p14="http://schemas.microsoft.com/office/powerpoint/2010/main" val="752248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Shutterstock.com / AI</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14</a:t>
            </a:fld>
            <a:endParaRPr lang="nl-NL"/>
          </a:p>
        </p:txBody>
      </p:sp>
    </p:spTree>
    <p:extLst>
      <p:ext uri="{BB962C8B-B14F-4D97-AF65-F5344CB8AC3E}">
        <p14:creationId xmlns:p14="http://schemas.microsoft.com/office/powerpoint/2010/main" val="747544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Shutterstock.com / AI</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15</a:t>
            </a:fld>
            <a:endParaRPr lang="nl-NL"/>
          </a:p>
        </p:txBody>
      </p:sp>
    </p:spTree>
    <p:extLst>
      <p:ext uri="{BB962C8B-B14F-4D97-AF65-F5344CB8AC3E}">
        <p14:creationId xmlns:p14="http://schemas.microsoft.com/office/powerpoint/2010/main" val="41633135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AI</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16</a:t>
            </a:fld>
            <a:endParaRPr lang="nl-NL"/>
          </a:p>
        </p:txBody>
      </p:sp>
    </p:spTree>
    <p:extLst>
      <p:ext uri="{BB962C8B-B14F-4D97-AF65-F5344CB8AC3E}">
        <p14:creationId xmlns:p14="http://schemas.microsoft.com/office/powerpoint/2010/main" val="19724812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AI</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17</a:t>
            </a:fld>
            <a:endParaRPr lang="nl-NL"/>
          </a:p>
        </p:txBody>
      </p:sp>
    </p:spTree>
    <p:extLst>
      <p:ext uri="{BB962C8B-B14F-4D97-AF65-F5344CB8AC3E}">
        <p14:creationId xmlns:p14="http://schemas.microsoft.com/office/powerpoint/2010/main" val="20383568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Shutterstock.com / AI</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18</a:t>
            </a:fld>
            <a:endParaRPr lang="nl-NL"/>
          </a:p>
        </p:txBody>
      </p:sp>
    </p:spTree>
    <p:extLst>
      <p:ext uri="{BB962C8B-B14F-4D97-AF65-F5344CB8AC3E}">
        <p14:creationId xmlns:p14="http://schemas.microsoft.com/office/powerpoint/2010/main" val="973680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 / AI</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19</a:t>
            </a:fld>
            <a:endParaRPr lang="nl-NL"/>
          </a:p>
        </p:txBody>
      </p:sp>
    </p:spTree>
    <p:extLst>
      <p:ext uri="{BB962C8B-B14F-4D97-AF65-F5344CB8AC3E}">
        <p14:creationId xmlns:p14="http://schemas.microsoft.com/office/powerpoint/2010/main" val="3253062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 Kentalis</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a:t>
            </a:fld>
            <a:endParaRPr lang="nl-NL"/>
          </a:p>
        </p:txBody>
      </p:sp>
    </p:spTree>
    <p:extLst>
      <p:ext uri="{BB962C8B-B14F-4D97-AF65-F5344CB8AC3E}">
        <p14:creationId xmlns:p14="http://schemas.microsoft.com/office/powerpoint/2010/main" val="2684498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 AI</a:t>
            </a: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3</a:t>
            </a:fld>
            <a:endParaRPr lang="nl-NL"/>
          </a:p>
        </p:txBody>
      </p:sp>
    </p:spTree>
    <p:extLst>
      <p:ext uri="{BB962C8B-B14F-4D97-AF65-F5344CB8AC3E}">
        <p14:creationId xmlns:p14="http://schemas.microsoft.com/office/powerpoint/2010/main" val="3488757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 AI</a:t>
            </a: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4</a:t>
            </a:fld>
            <a:endParaRPr lang="nl-NL"/>
          </a:p>
        </p:txBody>
      </p:sp>
    </p:spTree>
    <p:extLst>
      <p:ext uri="{BB962C8B-B14F-4D97-AF65-F5344CB8AC3E}">
        <p14:creationId xmlns:p14="http://schemas.microsoft.com/office/powerpoint/2010/main" val="1013479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 AI</a:t>
            </a: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5</a:t>
            </a:fld>
            <a:endParaRPr lang="nl-NL"/>
          </a:p>
        </p:txBody>
      </p:sp>
    </p:spTree>
    <p:extLst>
      <p:ext uri="{BB962C8B-B14F-4D97-AF65-F5344CB8AC3E}">
        <p14:creationId xmlns:p14="http://schemas.microsoft.com/office/powerpoint/2010/main" val="2515968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 AI</a:t>
            </a: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6</a:t>
            </a:fld>
            <a:endParaRPr lang="nl-NL"/>
          </a:p>
        </p:txBody>
      </p:sp>
    </p:spTree>
    <p:extLst>
      <p:ext uri="{BB962C8B-B14F-4D97-AF65-F5344CB8AC3E}">
        <p14:creationId xmlns:p14="http://schemas.microsoft.com/office/powerpoint/2010/main" val="2465411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 AI</a:t>
            </a: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7</a:t>
            </a:fld>
            <a:endParaRPr lang="nl-NL"/>
          </a:p>
        </p:txBody>
      </p:sp>
    </p:spTree>
    <p:extLst>
      <p:ext uri="{BB962C8B-B14F-4D97-AF65-F5344CB8AC3E}">
        <p14:creationId xmlns:p14="http://schemas.microsoft.com/office/powerpoint/2010/main" val="1019385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 AI</a:t>
            </a: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8</a:t>
            </a:fld>
            <a:endParaRPr lang="nl-NL"/>
          </a:p>
        </p:txBody>
      </p:sp>
    </p:spTree>
    <p:extLst>
      <p:ext uri="{BB962C8B-B14F-4D97-AF65-F5344CB8AC3E}">
        <p14:creationId xmlns:p14="http://schemas.microsoft.com/office/powerpoint/2010/main" val="3168194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 AI</a:t>
            </a: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9</a:t>
            </a:fld>
            <a:endParaRPr lang="nl-NL"/>
          </a:p>
        </p:txBody>
      </p:sp>
    </p:spTree>
    <p:extLst>
      <p:ext uri="{BB962C8B-B14F-4D97-AF65-F5344CB8AC3E}">
        <p14:creationId xmlns:p14="http://schemas.microsoft.com/office/powerpoint/2010/main" val="462250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2257516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3019183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4162125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50719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2703337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8-9-2026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402744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203DE57F-8325-458E-8D52-C029C9799A4B}" type="datetimeFigureOut">
              <a:rPr lang="nl-NL" smtClean="0"/>
              <a:pPr/>
              <a:t>8-9-2026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431603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203DE57F-8325-458E-8D52-C029C9799A4B}" type="datetimeFigureOut">
              <a:rPr lang="nl-NL" smtClean="0"/>
              <a:pPr/>
              <a:t>8-9-2026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40697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03DE57F-8325-458E-8D52-C029C9799A4B}" type="datetimeFigureOut">
              <a:rPr lang="nl-NL" smtClean="0"/>
              <a:pPr/>
              <a:t>8-9-2026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3033546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8-9-2026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1835074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8-9-2026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3724637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DE57F-8325-458E-8D52-C029C9799A4B}" type="datetimeFigureOut">
              <a:rPr lang="nl-NL" smtClean="0"/>
              <a:pPr/>
              <a:t>8-9-2026</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FFF233-AB27-4114-B24D-691BAAF647DA}" type="slidenum">
              <a:rPr lang="nl-NL" smtClean="0"/>
              <a:pPr/>
              <a:t>‹#›</a:t>
            </a:fld>
            <a:endParaRPr lang="nl-NL"/>
          </a:p>
        </p:txBody>
      </p:sp>
    </p:spTree>
    <p:extLst>
      <p:ext uri="{BB962C8B-B14F-4D97-AF65-F5344CB8AC3E}">
        <p14:creationId xmlns:p14="http://schemas.microsoft.com/office/powerpoint/2010/main" val="3562722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youtu.be/OEmwi8LG44U?si=2DJ59nQZ7sf1tP2o"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2.jpeg"/><Relationship Id="rId5" Type="http://schemas.microsoft.com/office/2007/relationships/hdphoto" Target="../media/hdphoto1.wdp"/><Relationship Id="rId10" Type="http://schemas.openxmlformats.org/officeDocument/2006/relationships/image" Target="../media/image16.jpeg"/><Relationship Id="rId4" Type="http://schemas.openxmlformats.org/officeDocument/2006/relationships/image" Target="../media/image11.png"/><Relationship Id="rId9" Type="http://schemas.openxmlformats.org/officeDocument/2006/relationships/image" Target="../media/image15.jpeg"/></Relationships>
</file>

<file path=ppt/slides/_rels/slide1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0.png"/><Relationship Id="rId7"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7.jpeg"/><Relationship Id="rId5" Type="http://schemas.microsoft.com/office/2007/relationships/hdphoto" Target="../media/hdphoto1.wdp"/><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youtu.be/OEmwi8LG44U?si=2DJ59nQZ7sf1tP2o"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6512" y="0"/>
            <a:ext cx="9252520" cy="6858000"/>
          </a:xfrm>
        </p:spPr>
        <p:txBody>
          <a:bodyPr>
            <a:noAutofit/>
          </a:bodyPr>
          <a:lstStyle/>
          <a:p>
            <a:pPr marL="0" lvl="0" indent="0">
              <a:buNone/>
            </a:pPr>
            <a:r>
              <a:rPr lang="nl-NL" sz="1800" u="sng" err="1">
                <a:solidFill>
                  <a:prstClr val="black"/>
                </a:solidFill>
              </a:rPr>
              <a:t>Semantisatieverhaal</a:t>
            </a:r>
            <a:r>
              <a:rPr lang="nl-NL" sz="1800" u="sng">
                <a:solidFill>
                  <a:prstClr val="black"/>
                </a:solidFill>
              </a:rPr>
              <a:t> AA:</a:t>
            </a:r>
          </a:p>
          <a:p>
            <a:pPr marL="0" indent="0">
              <a:buNone/>
            </a:pPr>
            <a:r>
              <a:rPr lang="nl-NL" sz="1800"/>
              <a:t>Ik heb dit weekend toch zoiets grappigs ontdekt over kikkers. Wist je dat een kikker zijn ogen gebruikt om zijn eten door te slikken? Ja echt! Zijn ogen. Als een kikker bijvoorbeeld een vlieg heeft gevangen, duwt hij zijn ogen een klein stukje naar binnen. Daardoor wordt het eten verder zijn keel in geduwd. Ja echt! Ik ontdekte dit toen ik naar een filmpje van een kikker keek. </a:t>
            </a:r>
            <a:r>
              <a:rPr lang="nl-NL" sz="1800" b="1" u="sng"/>
              <a:t>Tijdens</a:t>
            </a:r>
            <a:r>
              <a:rPr lang="nl-NL" sz="1800"/>
              <a:t> het eten, tijdens betekent </a:t>
            </a:r>
            <a:r>
              <a:rPr lang="nl-NL" sz="1800" b="1" i="1"/>
              <a:t>in de tijd dat iets gebeurt</a:t>
            </a:r>
            <a:r>
              <a:rPr lang="nl-NL" sz="1800"/>
              <a:t>, zag ik dat hij zijn ogen dicht deed en de ogen gingen zijn kop in. Op dit filmpje kun je goed zien wat kikkers met hun ogen kunnen doen. Hij eet niet in het filmpje, maar je ziet wel wat de ogen kunnen. </a:t>
            </a:r>
            <a:r>
              <a:rPr lang="nl-NL" sz="1800">
                <a:solidFill>
                  <a:srgbClr val="00B050"/>
                </a:solidFill>
              </a:rPr>
              <a:t>(laat het filmfragmentje zien, het is maar 0:17 min) </a:t>
            </a:r>
            <a:r>
              <a:rPr lang="nl-NL" sz="1800"/>
              <a:t>Het is heel handig dat kikkers dit met hun ogen kunnen. Een kikker heeft geen tanden waarmee hij zijn eten fijn kan kauwen. Daarom slikt hij zijn prooi meestal in één keer door. Dat kan best </a:t>
            </a:r>
            <a:r>
              <a:rPr lang="nl-NL" sz="1800" b="1" u="sng"/>
              <a:t>zwaar</a:t>
            </a:r>
            <a:r>
              <a:rPr lang="nl-NL" sz="1800"/>
              <a:t> zijn. Zwaar betekent: </a:t>
            </a:r>
            <a:r>
              <a:rPr lang="nl-NL" sz="1800" b="1" i="1"/>
              <a:t>moeilijk</a:t>
            </a:r>
            <a:r>
              <a:rPr lang="nl-NL" sz="1800"/>
              <a:t>. Gelukkig heeft hij zijn ogen als een soort duwhulpje. Een beetje alsof je met je duim een knikker door een buisje duwt. De ogen duwen mee het eten de keel in. Dat is een </a:t>
            </a:r>
            <a:r>
              <a:rPr lang="nl-NL" sz="1800" b="1" u="sng"/>
              <a:t>extra</a:t>
            </a:r>
            <a:r>
              <a:rPr lang="nl-NL" sz="1800"/>
              <a:t> hulp dus bij het eten. Extra betekent </a:t>
            </a:r>
            <a:r>
              <a:rPr lang="nl-NL" sz="1800" b="1" i="1"/>
              <a:t>meer dan normaal</a:t>
            </a:r>
            <a:r>
              <a:rPr lang="nl-NL" sz="1800"/>
              <a:t>. Kikkers zijn vaak groen hè? Die kleur beschermt de kikker tegen roofdieren. </a:t>
            </a:r>
            <a:r>
              <a:rPr lang="nl-NL" sz="1800" b="1" u="sng"/>
              <a:t>Beschermen</a:t>
            </a:r>
            <a:r>
              <a:rPr lang="nl-NL" sz="1800"/>
              <a:t> betekent </a:t>
            </a:r>
            <a:r>
              <a:rPr lang="nl-NL" sz="1800" b="1" i="1"/>
              <a:t>zorgen dat iets of iemand veilig blijft</a:t>
            </a:r>
            <a:r>
              <a:rPr lang="nl-NL" sz="1800"/>
              <a:t>. </a:t>
            </a:r>
            <a:r>
              <a:rPr lang="nl-NL" sz="1800" b="1" u="sng"/>
              <a:t>Roofdieren</a:t>
            </a:r>
            <a:r>
              <a:rPr lang="nl-NL" sz="1800"/>
              <a:t> zijn </a:t>
            </a:r>
            <a:r>
              <a:rPr lang="nl-NL" sz="1800" b="1" i="1"/>
              <a:t>dieren die andere dieren doodmaken en opeten</a:t>
            </a:r>
            <a:r>
              <a:rPr lang="nl-NL" sz="1800"/>
              <a:t>. Tussen het groene gras is een kikker moeilijk om te zien voor een roofdier. De kleur beschermt de kikker. Ik vraag me af wat kikkers doen als het onweert. Beschermen ze zichzelf voor de bliksem door een veilig plekje te zoeken? Of blijven ze in het water? Bij onweer moet je natuurlijk oppassen met </a:t>
            </a:r>
            <a:r>
              <a:rPr lang="nl-NL" sz="1800" b="1" u="sng"/>
              <a:t>de stroom</a:t>
            </a:r>
            <a:r>
              <a:rPr lang="nl-NL" sz="1800"/>
              <a:t>. De stroom betekent </a:t>
            </a:r>
            <a:r>
              <a:rPr lang="nl-NL" sz="1800" b="1" i="1"/>
              <a:t>de elektriciteit, de kracht waardoor iets werkt</a:t>
            </a:r>
            <a:r>
              <a:rPr lang="nl-NL" sz="1800"/>
              <a:t>. Een bliksemflits heeft namelijk heel veel elektriciteit, veel stroom. Als bliksem het water raakt, gaan kikkers dan dood? Ik weet het niet! Misschien </a:t>
            </a:r>
            <a:r>
              <a:rPr lang="nl-NL" sz="1800" b="1" u="sng"/>
              <a:t>valt</a:t>
            </a:r>
            <a:r>
              <a:rPr lang="nl-NL" sz="1800"/>
              <a:t> het voor een kikker wel mee. Meevallen betekent </a:t>
            </a:r>
            <a:r>
              <a:rPr lang="nl-NL" sz="1800" b="1" i="1"/>
              <a:t>beter zijn dan je had gedacht</a:t>
            </a:r>
            <a:r>
              <a:rPr lang="nl-NL" sz="1800"/>
              <a:t>. Ik zou in ieder geval niet gezellig in een vijver blijven zitten terwijl het buiten flink bliksemt! Wist jij dat een kikker zijn ogen gebruikt als extra hulpje tijdens het eten? </a:t>
            </a:r>
            <a:r>
              <a:rPr lang="nl-NL" sz="1200" u="sng">
                <a:solidFill>
                  <a:srgbClr val="00B050"/>
                </a:solidFill>
                <a:hlinkClick r:id="rId3">
                  <a:extLst>
                    <a:ext uri="{A12FA001-AC4F-418D-AE19-62706E023703}">
                      <ahyp:hlinkClr xmlns:ahyp="http://schemas.microsoft.com/office/drawing/2018/hyperlinkcolor" val="tx"/>
                    </a:ext>
                  </a:extLst>
                </a:hlinkClick>
              </a:rPr>
              <a:t>https://youtu.be/OEmwi8LG44U?si=2DJ59nQZ7sf1tP2o</a:t>
            </a:r>
            <a:r>
              <a:rPr lang="nl-NL" sz="1200">
                <a:solidFill>
                  <a:srgbClr val="00B050"/>
                </a:solidFill>
              </a:rPr>
              <a:t> </a:t>
            </a:r>
          </a:p>
          <a:p>
            <a:pPr marL="0" indent="0">
              <a:buNone/>
            </a:pPr>
            <a:endParaRPr lang="nl-NL" sz="1800"/>
          </a:p>
          <a:p>
            <a:pPr marL="0" lvl="0" indent="0">
              <a:spcBef>
                <a:spcPts val="200"/>
              </a:spcBef>
              <a:spcAft>
                <a:spcPts val="200"/>
              </a:spcAft>
              <a:buNone/>
            </a:pPr>
            <a:endParaRPr lang="nl-NL" sz="1800">
              <a:effectLst/>
              <a:ea typeface="Times New Roman" panose="02020603050405020304" pitchFamily="18" charset="0"/>
              <a:cs typeface="Arial" panose="020B0604020202020204" pitchFamily="34" charset="0"/>
            </a:endParaRPr>
          </a:p>
          <a:p>
            <a:pPr marL="0" lvl="0" indent="0">
              <a:spcBef>
                <a:spcPts val="200"/>
              </a:spcBef>
              <a:spcAft>
                <a:spcPts val="200"/>
              </a:spcAft>
              <a:buNone/>
            </a:pPr>
            <a:endParaRPr lang="nl-NL" sz="1800">
              <a:ea typeface="Times New Roman" panose="02020603050405020304" pitchFamily="18" charset="0"/>
              <a:cs typeface="Arial" panose="020B0604020202020204" pitchFamily="34" charset="0"/>
            </a:endParaRPr>
          </a:p>
          <a:p>
            <a:pPr marL="0" lvl="0" indent="0">
              <a:spcBef>
                <a:spcPts val="200"/>
              </a:spcBef>
              <a:spcAft>
                <a:spcPts val="200"/>
              </a:spcAft>
              <a:buNone/>
            </a:pPr>
            <a:endParaRPr lang="nl-NL" sz="1800">
              <a:ea typeface="Times New Roman" panose="02020603050405020304" pitchFamily="18" charset="0"/>
              <a:cs typeface="Arial" panose="020B0604020202020204" pitchFamily="34" charset="0"/>
            </a:endParaRPr>
          </a:p>
        </p:txBody>
      </p:sp>
      <p:sp>
        <p:nvSpPr>
          <p:cNvPr id="4" name="Tekstvak 1"/>
          <p:cNvSpPr txBox="1"/>
          <p:nvPr/>
        </p:nvSpPr>
        <p:spPr>
          <a:xfrm>
            <a:off x="8680412" y="27856"/>
            <a:ext cx="463588" cy="369332"/>
          </a:xfrm>
          <a:prstGeom prst="rect">
            <a:avLst/>
          </a:prstGeom>
          <a:noFill/>
          <a:ln w="22225">
            <a:solidFill>
              <a:schemeClr val="tx1"/>
            </a:solidFill>
          </a:ln>
        </p:spPr>
        <p:txBody>
          <a:bodyPr wrap="non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b="1"/>
              <a:t>AA</a:t>
            </a:r>
          </a:p>
        </p:txBody>
      </p:sp>
    </p:spTree>
    <p:extLst>
      <p:ext uri="{BB962C8B-B14F-4D97-AF65-F5344CB8AC3E}">
        <p14:creationId xmlns:p14="http://schemas.microsoft.com/office/powerpoint/2010/main" val="2189114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Op de woordmuur:</a:t>
            </a:r>
          </a:p>
        </p:txBody>
      </p:sp>
    </p:spTree>
    <p:extLst>
      <p:ext uri="{BB962C8B-B14F-4D97-AF65-F5344CB8AC3E}">
        <p14:creationId xmlns:p14="http://schemas.microsoft.com/office/powerpoint/2010/main" val="1671649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23CB734B-9971-DB51-3DED-572F252173A5}"/>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pic>
        <p:nvPicPr>
          <p:cNvPr id="9" name="Afbeelding 8">
            <a:extLst>
              <a:ext uri="{FF2B5EF4-FFF2-40B4-BE49-F238E27FC236}">
                <a16:creationId xmlns:a16="http://schemas.microsoft.com/office/drawing/2014/main" id="{E06C8F40-E030-859B-EFB0-2058A254FCD2}"/>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573222" y="668598"/>
            <a:ext cx="8028571" cy="2746306"/>
          </a:xfrm>
          <a:prstGeom prst="rect">
            <a:avLst/>
          </a:prstGeom>
        </p:spPr>
      </p:pic>
      <p:sp>
        <p:nvSpPr>
          <p:cNvPr id="10" name="Text Box 14">
            <a:extLst>
              <a:ext uri="{FF2B5EF4-FFF2-40B4-BE49-F238E27FC236}">
                <a16:creationId xmlns:a16="http://schemas.microsoft.com/office/drawing/2014/main" id="{EC0CC1D0-FE60-F840-73E9-0CE7E683D1F2}"/>
              </a:ext>
            </a:extLst>
          </p:cNvPr>
          <p:cNvSpPr txBox="1"/>
          <p:nvPr/>
        </p:nvSpPr>
        <p:spPr>
          <a:xfrm>
            <a:off x="1691680" y="386052"/>
            <a:ext cx="3658415"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CD78B488-E032-3F3E-C334-FB96F8D71FB2}"/>
              </a:ext>
            </a:extLst>
          </p:cNvPr>
          <p:cNvSpPr txBox="1">
            <a:spLocks noChangeArrowheads="1"/>
          </p:cNvSpPr>
          <p:nvPr/>
        </p:nvSpPr>
        <p:spPr bwMode="auto">
          <a:xfrm>
            <a:off x="1741032" y="332656"/>
            <a:ext cx="3551048"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d</a:t>
            </a:r>
            <a:r>
              <a:rPr lang="nl-NL" sz="5400" b="1">
                <a:effectLst/>
                <a:latin typeface="Century Gothic" panose="020B0502020202020204" pitchFamily="34" charset="0"/>
                <a:ea typeface="Calibri"/>
                <a:cs typeface="Times New Roman"/>
              </a:rPr>
              <a:t>e stroom</a:t>
            </a:r>
          </a:p>
        </p:txBody>
      </p:sp>
      <p:sp>
        <p:nvSpPr>
          <p:cNvPr id="19" name="Text Box 14">
            <a:extLst>
              <a:ext uri="{FF2B5EF4-FFF2-40B4-BE49-F238E27FC236}">
                <a16:creationId xmlns:a16="http://schemas.microsoft.com/office/drawing/2014/main" id="{40542B69-6D97-5F24-63E3-ABE36EA69A27}"/>
              </a:ext>
            </a:extLst>
          </p:cNvPr>
          <p:cNvSpPr txBox="1"/>
          <p:nvPr/>
        </p:nvSpPr>
        <p:spPr>
          <a:xfrm>
            <a:off x="357288" y="3032956"/>
            <a:ext cx="2706114" cy="9721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E2476A93-B8D4-4E44-87FD-AFF601B2337C}"/>
              </a:ext>
            </a:extLst>
          </p:cNvPr>
          <p:cNvSpPr txBox="1">
            <a:spLocks noChangeArrowheads="1"/>
          </p:cNvSpPr>
          <p:nvPr/>
        </p:nvSpPr>
        <p:spPr bwMode="auto">
          <a:xfrm>
            <a:off x="312815" y="3078041"/>
            <a:ext cx="2706114"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80000"/>
              </a:lnSpc>
              <a:spcAft>
                <a:spcPts val="800"/>
              </a:spcAft>
            </a:pPr>
            <a:r>
              <a:rPr lang="nl-NL" sz="3200">
                <a:latin typeface="Century Gothic" panose="020B0502020202020204" pitchFamily="34" charset="0"/>
                <a:ea typeface="Calibri"/>
                <a:cs typeface="Times New Roman"/>
              </a:rPr>
              <a:t>s</a:t>
            </a:r>
            <a:r>
              <a:rPr lang="nl-NL" sz="3200">
                <a:effectLst/>
                <a:latin typeface="Century Gothic" panose="020B0502020202020204" pitchFamily="34" charset="0"/>
                <a:ea typeface="Calibri"/>
                <a:cs typeface="Times New Roman"/>
              </a:rPr>
              <a:t>troom door bliksem</a:t>
            </a:r>
          </a:p>
        </p:txBody>
      </p:sp>
      <p:sp>
        <p:nvSpPr>
          <p:cNvPr id="18" name="Text Box 14">
            <a:extLst>
              <a:ext uri="{FF2B5EF4-FFF2-40B4-BE49-F238E27FC236}">
                <a16:creationId xmlns:a16="http://schemas.microsoft.com/office/drawing/2014/main" id="{85D7DD60-F4AA-AD34-A265-146B167D02FE}"/>
              </a:ext>
            </a:extLst>
          </p:cNvPr>
          <p:cNvSpPr txBox="1"/>
          <p:nvPr/>
        </p:nvSpPr>
        <p:spPr>
          <a:xfrm>
            <a:off x="3217469" y="3034184"/>
            <a:ext cx="3000769" cy="9721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4985FF45-EE56-11C3-E0CC-6BBB359031C0}"/>
              </a:ext>
            </a:extLst>
          </p:cNvPr>
          <p:cNvSpPr txBox="1">
            <a:spLocks noChangeArrowheads="1"/>
          </p:cNvSpPr>
          <p:nvPr/>
        </p:nvSpPr>
        <p:spPr bwMode="auto">
          <a:xfrm>
            <a:off x="3200647" y="3105357"/>
            <a:ext cx="3020513"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80000"/>
              </a:lnSpc>
              <a:spcAft>
                <a:spcPts val="800"/>
              </a:spcAft>
            </a:pPr>
            <a:r>
              <a:rPr lang="nl-NL" sz="3200">
                <a:latin typeface="Century Gothic" panose="020B0502020202020204" pitchFamily="34" charset="0"/>
                <a:ea typeface="Calibri"/>
                <a:cs typeface="Times New Roman"/>
              </a:rPr>
              <a:t>stroom uit het stopcontact</a:t>
            </a:r>
          </a:p>
        </p:txBody>
      </p:sp>
      <p:sp>
        <p:nvSpPr>
          <p:cNvPr id="14" name="Text Box 14">
            <a:extLst>
              <a:ext uri="{FF2B5EF4-FFF2-40B4-BE49-F238E27FC236}">
                <a16:creationId xmlns:a16="http://schemas.microsoft.com/office/drawing/2014/main" id="{B7594A3B-3117-84CE-C300-FB96E5ED269D}"/>
              </a:ext>
            </a:extLst>
          </p:cNvPr>
          <p:cNvSpPr txBox="1"/>
          <p:nvPr/>
        </p:nvSpPr>
        <p:spPr>
          <a:xfrm>
            <a:off x="6351496" y="3036193"/>
            <a:ext cx="2549555" cy="972107"/>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6EA1F8B7-D4BC-D8B0-E6FD-F33ECB45A1DD}"/>
              </a:ext>
            </a:extLst>
          </p:cNvPr>
          <p:cNvSpPr txBox="1">
            <a:spLocks noChangeArrowheads="1"/>
          </p:cNvSpPr>
          <p:nvPr/>
        </p:nvSpPr>
        <p:spPr bwMode="auto">
          <a:xfrm>
            <a:off x="6157723" y="3104421"/>
            <a:ext cx="2868060"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80000"/>
              </a:lnSpc>
              <a:spcAft>
                <a:spcPts val="800"/>
              </a:spcAft>
            </a:pPr>
            <a:r>
              <a:rPr lang="nl-NL" sz="3200">
                <a:latin typeface="Century Gothic" panose="020B0502020202020204" pitchFamily="34" charset="0"/>
                <a:ea typeface="Calibri"/>
                <a:cs typeface="Times New Roman"/>
              </a:rPr>
              <a:t>stroom uit een batterij</a:t>
            </a:r>
          </a:p>
        </p:txBody>
      </p:sp>
      <p:sp>
        <p:nvSpPr>
          <p:cNvPr id="16" name="Text Box 14">
            <a:extLst>
              <a:ext uri="{FF2B5EF4-FFF2-40B4-BE49-F238E27FC236}">
                <a16:creationId xmlns:a16="http://schemas.microsoft.com/office/drawing/2014/main" id="{F53F294D-65CC-23A5-E4A1-B2132FCF814C}"/>
              </a:ext>
            </a:extLst>
          </p:cNvPr>
          <p:cNvSpPr txBox="1"/>
          <p:nvPr/>
        </p:nvSpPr>
        <p:spPr>
          <a:xfrm>
            <a:off x="5508104" y="386052"/>
            <a:ext cx="3191982" cy="1512168"/>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AB86235B-CBC0-F9DB-29F4-F23367831B1B}"/>
              </a:ext>
            </a:extLst>
          </p:cNvPr>
          <p:cNvSpPr txBox="1">
            <a:spLocks noChangeArrowheads="1"/>
          </p:cNvSpPr>
          <p:nvPr/>
        </p:nvSpPr>
        <p:spPr bwMode="auto">
          <a:xfrm>
            <a:off x="5508104" y="400568"/>
            <a:ext cx="3350529" cy="67636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a:effectLst/>
                <a:latin typeface="Century Gothic" panose="020B0502020202020204" pitchFamily="34" charset="0"/>
                <a:ea typeface="Calibri"/>
                <a:cs typeface="Times New Roman"/>
              </a:rPr>
              <a:t>de elektriciteit, de kracht waardoor iets werkt</a:t>
            </a:r>
            <a:endParaRPr lang="nl-NL" sz="110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3DD05F28-AA89-0131-F5E3-45BE92293371}"/>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2D4A0FF4-BECA-A378-7B12-5819D371C604}"/>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1AC5F24A-9305-2F99-6F31-E8F5EEC6F890}"/>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F026226A-2807-B1CD-BF64-FACF1E2F4641}"/>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C399BE85-7FBA-A560-013D-7930B8F3BBAD}"/>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023679E2-F54E-E741-63D0-CCFB05962C3C}"/>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22" name="Afbeelding 21">
            <a:extLst>
              <a:ext uri="{FF2B5EF4-FFF2-40B4-BE49-F238E27FC236}">
                <a16:creationId xmlns:a16="http://schemas.microsoft.com/office/drawing/2014/main" id="{FAFF2132-438B-5716-8257-5D42C9FFF96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63364" y="4238689"/>
            <a:ext cx="2700044" cy="1800029"/>
          </a:xfrm>
          <a:prstGeom prst="rect">
            <a:avLst/>
          </a:prstGeom>
        </p:spPr>
      </p:pic>
      <p:pic>
        <p:nvPicPr>
          <p:cNvPr id="26" name="Afbeelding 25">
            <a:extLst>
              <a:ext uri="{FF2B5EF4-FFF2-40B4-BE49-F238E27FC236}">
                <a16:creationId xmlns:a16="http://schemas.microsoft.com/office/drawing/2014/main" id="{E4BF86EE-0170-E1A1-D2FB-0E1D4A62AD0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5400000">
            <a:off x="6495817" y="4538379"/>
            <a:ext cx="2281433" cy="1275591"/>
          </a:xfrm>
          <a:prstGeom prst="rect">
            <a:avLst/>
          </a:prstGeom>
        </p:spPr>
      </p:pic>
      <p:pic>
        <p:nvPicPr>
          <p:cNvPr id="25" name="Afbeelding 24">
            <a:extLst>
              <a:ext uri="{FF2B5EF4-FFF2-40B4-BE49-F238E27FC236}">
                <a16:creationId xmlns:a16="http://schemas.microsoft.com/office/drawing/2014/main" id="{F2377C3C-B0A8-5982-3F0C-5DB06F77FAE9}"/>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3397609" y="4241731"/>
            <a:ext cx="2787879" cy="1814635"/>
          </a:xfrm>
          <a:prstGeom prst="rect">
            <a:avLst/>
          </a:prstGeom>
        </p:spPr>
      </p:pic>
      <p:pic>
        <p:nvPicPr>
          <p:cNvPr id="28" name="Afbeelding 27">
            <a:extLst>
              <a:ext uri="{FF2B5EF4-FFF2-40B4-BE49-F238E27FC236}">
                <a16:creationId xmlns:a16="http://schemas.microsoft.com/office/drawing/2014/main" id="{DE8D0B40-1549-60CA-8A58-D1BA21B6253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267660" y="5269689"/>
            <a:ext cx="509016" cy="762000"/>
          </a:xfrm>
          <a:prstGeom prst="rect">
            <a:avLst/>
          </a:prstGeom>
        </p:spPr>
      </p:pic>
      <p:pic>
        <p:nvPicPr>
          <p:cNvPr id="30" name="Afbeelding 29">
            <a:extLst>
              <a:ext uri="{FF2B5EF4-FFF2-40B4-BE49-F238E27FC236}">
                <a16:creationId xmlns:a16="http://schemas.microsoft.com/office/drawing/2014/main" id="{614A7B7E-139E-DF19-A76F-4BAD6AF16EF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267428" y="5444267"/>
            <a:ext cx="1247897" cy="833595"/>
          </a:xfrm>
          <a:prstGeom prst="rect">
            <a:avLst/>
          </a:prstGeom>
        </p:spPr>
      </p:pic>
    </p:spTree>
    <p:extLst>
      <p:ext uri="{BB962C8B-B14F-4D97-AF65-F5344CB8AC3E}">
        <p14:creationId xmlns:p14="http://schemas.microsoft.com/office/powerpoint/2010/main" val="1594331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B345E-43A9-7304-939C-92DDA79ED116}"/>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284C1582-B8EF-9E75-50A1-3FD8FB48A166}"/>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pic>
        <p:nvPicPr>
          <p:cNvPr id="9" name="Afbeelding 8">
            <a:extLst>
              <a:ext uri="{FF2B5EF4-FFF2-40B4-BE49-F238E27FC236}">
                <a16:creationId xmlns:a16="http://schemas.microsoft.com/office/drawing/2014/main" id="{87F8EF10-32DF-09B4-A16D-0CCBE4C41ADC}"/>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573222" y="668598"/>
            <a:ext cx="8028571" cy="2746306"/>
          </a:xfrm>
          <a:prstGeom prst="rect">
            <a:avLst/>
          </a:prstGeom>
        </p:spPr>
      </p:pic>
      <p:sp>
        <p:nvSpPr>
          <p:cNvPr id="10" name="Text Box 14">
            <a:extLst>
              <a:ext uri="{FF2B5EF4-FFF2-40B4-BE49-F238E27FC236}">
                <a16:creationId xmlns:a16="http://schemas.microsoft.com/office/drawing/2014/main" id="{C8A11BC1-BA51-9423-D35B-3EF1EC3BCD3D}"/>
              </a:ext>
            </a:extLst>
          </p:cNvPr>
          <p:cNvSpPr txBox="1"/>
          <p:nvPr/>
        </p:nvSpPr>
        <p:spPr>
          <a:xfrm>
            <a:off x="1065134" y="365935"/>
            <a:ext cx="4544033" cy="810700"/>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230A77ED-E8D8-F9BA-4B7F-63C2966A4596}"/>
              </a:ext>
            </a:extLst>
          </p:cNvPr>
          <p:cNvSpPr txBox="1">
            <a:spLocks noChangeArrowheads="1"/>
          </p:cNvSpPr>
          <p:nvPr/>
        </p:nvSpPr>
        <p:spPr bwMode="auto">
          <a:xfrm>
            <a:off x="1007119" y="312539"/>
            <a:ext cx="4666527" cy="529071"/>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effectLst/>
                <a:latin typeface="Century Gothic" panose="020B0502020202020204" pitchFamily="34" charset="0"/>
                <a:ea typeface="Calibri"/>
                <a:cs typeface="Times New Roman"/>
              </a:rPr>
              <a:t>het roofdier</a:t>
            </a:r>
          </a:p>
        </p:txBody>
      </p:sp>
      <p:sp>
        <p:nvSpPr>
          <p:cNvPr id="19" name="Text Box 14">
            <a:extLst>
              <a:ext uri="{FF2B5EF4-FFF2-40B4-BE49-F238E27FC236}">
                <a16:creationId xmlns:a16="http://schemas.microsoft.com/office/drawing/2014/main" id="{17B4B03D-BF9C-FD16-C771-56641067AD4C}"/>
              </a:ext>
            </a:extLst>
          </p:cNvPr>
          <p:cNvSpPr txBox="1"/>
          <p:nvPr/>
        </p:nvSpPr>
        <p:spPr>
          <a:xfrm>
            <a:off x="588126" y="3032956"/>
            <a:ext cx="2615722" cy="9721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0CF3D406-A706-9DF1-C8E6-F38E44A5BCD3}"/>
              </a:ext>
            </a:extLst>
          </p:cNvPr>
          <p:cNvSpPr txBox="1">
            <a:spLocks noChangeArrowheads="1"/>
          </p:cNvSpPr>
          <p:nvPr/>
        </p:nvSpPr>
        <p:spPr bwMode="auto">
          <a:xfrm>
            <a:off x="480912" y="3114047"/>
            <a:ext cx="2722936"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80000"/>
              </a:lnSpc>
              <a:spcAft>
                <a:spcPts val="800"/>
              </a:spcAft>
            </a:pPr>
            <a:r>
              <a:rPr lang="nl-NL" sz="3200">
                <a:latin typeface="Century Gothic" panose="020B0502020202020204" pitchFamily="34" charset="0"/>
                <a:ea typeface="Calibri"/>
                <a:cs typeface="Times New Roman"/>
              </a:rPr>
              <a:t>roofdieren op het land</a:t>
            </a:r>
            <a:endParaRPr lang="nl-NL" sz="320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69539840-2891-6AA9-D7ED-0F7EED531CFE}"/>
              </a:ext>
            </a:extLst>
          </p:cNvPr>
          <p:cNvSpPr txBox="1"/>
          <p:nvPr/>
        </p:nvSpPr>
        <p:spPr>
          <a:xfrm>
            <a:off x="3398446" y="3032956"/>
            <a:ext cx="2469698" cy="9721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BD7DD040-3C0D-F4B7-610B-3D1163063547}"/>
              </a:ext>
            </a:extLst>
          </p:cNvPr>
          <p:cNvSpPr txBox="1">
            <a:spLocks noChangeArrowheads="1"/>
          </p:cNvSpPr>
          <p:nvPr/>
        </p:nvSpPr>
        <p:spPr bwMode="auto">
          <a:xfrm>
            <a:off x="3212954" y="3126909"/>
            <a:ext cx="2846560"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80000"/>
              </a:lnSpc>
              <a:spcAft>
                <a:spcPts val="800"/>
              </a:spcAft>
            </a:pPr>
            <a:r>
              <a:rPr lang="nl-NL" sz="3200">
                <a:latin typeface="Century Gothic" panose="020B0502020202020204" pitchFamily="34" charset="0"/>
                <a:ea typeface="Calibri"/>
                <a:cs typeface="Times New Roman"/>
              </a:rPr>
              <a:t>roofdieren </a:t>
            </a:r>
            <a:br>
              <a:rPr lang="nl-NL" sz="3200">
                <a:latin typeface="Century Gothic" panose="020B0502020202020204" pitchFamily="34" charset="0"/>
                <a:ea typeface="Calibri"/>
                <a:cs typeface="Times New Roman"/>
              </a:rPr>
            </a:br>
            <a:r>
              <a:rPr lang="nl-NL" sz="3200">
                <a:latin typeface="Century Gothic" panose="020B0502020202020204" pitchFamily="34" charset="0"/>
                <a:ea typeface="Calibri"/>
                <a:cs typeface="Times New Roman"/>
              </a:rPr>
              <a:t>in de lucht</a:t>
            </a:r>
          </a:p>
        </p:txBody>
      </p:sp>
      <p:sp>
        <p:nvSpPr>
          <p:cNvPr id="14" name="Text Box 14">
            <a:extLst>
              <a:ext uri="{FF2B5EF4-FFF2-40B4-BE49-F238E27FC236}">
                <a16:creationId xmlns:a16="http://schemas.microsoft.com/office/drawing/2014/main" id="{AF649991-CB24-6C4D-164A-DECC0C9570F7}"/>
              </a:ext>
            </a:extLst>
          </p:cNvPr>
          <p:cNvSpPr txBox="1"/>
          <p:nvPr/>
        </p:nvSpPr>
        <p:spPr>
          <a:xfrm>
            <a:off x="6084168" y="3023636"/>
            <a:ext cx="2607209" cy="972107"/>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4095DC10-D11F-F617-C638-68E30EBD8E93}"/>
              </a:ext>
            </a:extLst>
          </p:cNvPr>
          <p:cNvSpPr txBox="1">
            <a:spLocks noChangeArrowheads="1"/>
          </p:cNvSpPr>
          <p:nvPr/>
        </p:nvSpPr>
        <p:spPr bwMode="auto">
          <a:xfrm>
            <a:off x="6149098" y="3093275"/>
            <a:ext cx="2542279"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80000"/>
              </a:lnSpc>
              <a:spcAft>
                <a:spcPts val="800"/>
              </a:spcAft>
            </a:pPr>
            <a:r>
              <a:rPr lang="nl-NL" sz="3200">
                <a:latin typeface="Century Gothic" panose="020B0502020202020204" pitchFamily="34" charset="0"/>
                <a:ea typeface="Calibri"/>
                <a:cs typeface="Times New Roman"/>
              </a:rPr>
              <a:t>roofdieren in het water</a:t>
            </a:r>
          </a:p>
        </p:txBody>
      </p:sp>
      <p:sp>
        <p:nvSpPr>
          <p:cNvPr id="16" name="Text Box 14">
            <a:extLst>
              <a:ext uri="{FF2B5EF4-FFF2-40B4-BE49-F238E27FC236}">
                <a16:creationId xmlns:a16="http://schemas.microsoft.com/office/drawing/2014/main" id="{A4CC547F-48FA-32AE-3465-0168E3A3D25D}"/>
              </a:ext>
            </a:extLst>
          </p:cNvPr>
          <p:cNvSpPr txBox="1"/>
          <p:nvPr/>
        </p:nvSpPr>
        <p:spPr>
          <a:xfrm>
            <a:off x="5724471" y="383992"/>
            <a:ext cx="2846308" cy="1532840"/>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8AFA102C-F147-B402-7ED3-EA1BAF93C8F9}"/>
              </a:ext>
            </a:extLst>
          </p:cNvPr>
          <p:cNvSpPr txBox="1">
            <a:spLocks noChangeArrowheads="1"/>
          </p:cNvSpPr>
          <p:nvPr/>
        </p:nvSpPr>
        <p:spPr bwMode="auto">
          <a:xfrm>
            <a:off x="5731931" y="433103"/>
            <a:ext cx="3872826" cy="676364"/>
          </a:xfrm>
          <a:prstGeom prst="rect">
            <a:avLst/>
          </a:prstGeom>
          <a:noFill/>
          <a:ln w="9525">
            <a:noFill/>
            <a:miter lim="800000"/>
            <a:headEnd/>
            <a:tailEnd/>
          </a:ln>
        </p:spPr>
        <p:txBody>
          <a:bodyPr rot="0" vert="horz" wrap="square" lIns="91440" tIns="45720" rIns="91440" bIns="45720" anchor="t" anchorCtr="0">
            <a:noAutofit/>
          </a:bodyPr>
          <a:lstStyle/>
          <a:p>
            <a:pPr>
              <a:lnSpc>
                <a:spcPct val="80000"/>
              </a:lnSpc>
              <a:spcAft>
                <a:spcPts val="800"/>
              </a:spcAft>
            </a:pPr>
            <a:r>
              <a:rPr lang="nl-NL" sz="2800">
                <a:effectLst/>
                <a:latin typeface="Century Gothic" panose="020B0502020202020204" pitchFamily="34" charset="0"/>
                <a:ea typeface="Calibri"/>
                <a:cs typeface="Times New Roman"/>
              </a:rPr>
              <a:t>= het dier dat andere dieren doodmaakt en opeet</a:t>
            </a:r>
            <a:endParaRPr lang="nl-NL" sz="110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47F1D2A9-CAC0-45C4-A1CC-54C28950F9E4}"/>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606B09FB-1F79-E361-626C-6C06E8FA9B74}"/>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0424680A-5294-3CE7-5F9F-5C90F1F24A53}"/>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A6704551-BE0E-703D-4A89-92333A9C707E}"/>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D9056D3E-C278-974D-17F8-E496A09BA0BD}"/>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E36FB8DB-810C-30DA-148F-6FBE58B971EC}"/>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21" name="Afbeelding 20">
            <a:extLst>
              <a:ext uri="{FF2B5EF4-FFF2-40B4-BE49-F238E27FC236}">
                <a16:creationId xmlns:a16="http://schemas.microsoft.com/office/drawing/2014/main" id="{E364BE26-B92C-8AE4-3192-7DB7018F31A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5616" y="4175053"/>
            <a:ext cx="2548232" cy="1702219"/>
          </a:xfrm>
          <a:prstGeom prst="rect">
            <a:avLst/>
          </a:prstGeom>
        </p:spPr>
      </p:pic>
      <p:pic>
        <p:nvPicPr>
          <p:cNvPr id="23" name="Afbeelding 22">
            <a:extLst>
              <a:ext uri="{FF2B5EF4-FFF2-40B4-BE49-F238E27FC236}">
                <a16:creationId xmlns:a16="http://schemas.microsoft.com/office/drawing/2014/main" id="{8A4107A6-1588-79B0-519A-B95CC6A014AE}"/>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3398617" y="4147839"/>
            <a:ext cx="2469698" cy="1700723"/>
          </a:xfrm>
          <a:prstGeom prst="rect">
            <a:avLst/>
          </a:prstGeom>
        </p:spPr>
      </p:pic>
      <p:pic>
        <p:nvPicPr>
          <p:cNvPr id="24" name="Afbeelding 23">
            <a:extLst>
              <a:ext uri="{FF2B5EF4-FFF2-40B4-BE49-F238E27FC236}">
                <a16:creationId xmlns:a16="http://schemas.microsoft.com/office/drawing/2014/main" id="{2C1ECEB5-DA2E-7F5F-C9A3-B0C0B9A42F2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113656" y="4140038"/>
            <a:ext cx="2548232" cy="1702219"/>
          </a:xfrm>
          <a:prstGeom prst="rect">
            <a:avLst/>
          </a:prstGeom>
        </p:spPr>
      </p:pic>
    </p:spTree>
    <p:extLst>
      <p:ext uri="{BB962C8B-B14F-4D97-AF65-F5344CB8AC3E}">
        <p14:creationId xmlns:p14="http://schemas.microsoft.com/office/powerpoint/2010/main" val="1602482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72047C65-DE0C-5E22-1EF7-5ED0D1075E68}"/>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51DD9BBE-0654-F7C1-474D-51A63B2E97E4}"/>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ADC08903-1249-C293-310D-CF62D2352596}"/>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3D09B2A4-3F65-1D5C-40D9-FF5217B6D819}"/>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43E1EF99-1825-D9B6-CE28-54505AE2D0DE}"/>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644A4299-3A63-6813-A679-FB8DB7D5FD7A}"/>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79D0A0B5-43EC-915C-1E3A-AA9CA21994B4}"/>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D4DC5350-E385-459A-7DF3-9A72313F2A3E}"/>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67F7FEC4-BF68-947B-DD0F-7E6E50020673}"/>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265DE5CD-5637-64F2-6E23-1BE493BF39D9}"/>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CCCAE601-6EB4-C211-79F6-B35BB66EE51B}"/>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0B71306B-B1D7-DA38-CEBA-4A435BF13123}"/>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48EA2D2F-7681-0E53-DB39-9C6B3831EFC3}"/>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3B6DEF31-7DDE-219F-D8DB-96DA4ABF0241}"/>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2E92E1D8-2B7E-53B8-A69B-32798D535B35}"/>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B034BB45-026D-28BB-2C78-738A90EF2845}"/>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D8074DC8-B4AE-AA46-2D76-EBA890C6A19B}"/>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8B5945C4-B34D-159C-2481-CA48BF731E61}"/>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AC757F5E-B016-F947-4518-7C6B9CC7EE04}"/>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h</a:t>
            </a:r>
            <a:r>
              <a:rPr lang="nl-NL" sz="5400" b="1">
                <a:solidFill>
                  <a:srgbClr val="387038"/>
                </a:solidFill>
                <a:effectLst/>
                <a:latin typeface="Century Gothic" panose="020B0502020202020204" pitchFamily="34" charset="0"/>
                <a:ea typeface="Calibri"/>
                <a:cs typeface="Times New Roman"/>
              </a:rPr>
              <a:t>et roofdier</a:t>
            </a:r>
            <a:endParaRPr lang="nl-NL" sz="54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152372B3-00F5-781C-183E-6F2DDF35091D}"/>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de prooi</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37104C51-0232-62ED-4C6F-1447D06633EE}"/>
              </a:ext>
            </a:extLst>
          </p:cNvPr>
          <p:cNvSpPr txBox="1">
            <a:spLocks noChangeArrowheads="1"/>
          </p:cNvSpPr>
          <p:nvPr/>
        </p:nvSpPr>
        <p:spPr bwMode="auto">
          <a:xfrm>
            <a:off x="247089" y="1408453"/>
            <a:ext cx="4185327" cy="5012629"/>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het dier dat andere dieren doodmaakt en opeet</a:t>
            </a: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400">
              <a:effectLst/>
              <a:latin typeface="Century Gothic" panose="020B0502020202020204" pitchFamily="34" charset="0"/>
              <a:ea typeface="Calibri"/>
              <a:cs typeface="Times New Roman"/>
            </a:endParaRPr>
          </a:p>
          <a:p>
            <a:pPr algn="ctr">
              <a:lnSpc>
                <a:spcPct val="107000"/>
              </a:lnSpc>
              <a:spcAft>
                <a:spcPts val="0"/>
              </a:spcAft>
            </a:pPr>
            <a:r>
              <a:rPr lang="nl-NL" sz="2400" i="1">
                <a:solidFill>
                  <a:srgbClr val="387038"/>
                </a:solidFill>
                <a:effectLst/>
                <a:latin typeface="Century Gothic" panose="020B0502020202020204" pitchFamily="34" charset="0"/>
                <a:ea typeface="Calibri"/>
                <a:cs typeface="Times New Roman"/>
              </a:rPr>
              <a:t>De reiger is </a:t>
            </a:r>
            <a:r>
              <a:rPr lang="nl-NL" sz="2400" i="1" u="sng">
                <a:solidFill>
                  <a:srgbClr val="387038"/>
                </a:solidFill>
                <a:effectLst/>
                <a:latin typeface="Century Gothic" panose="020B0502020202020204" pitchFamily="34" charset="0"/>
                <a:ea typeface="Calibri"/>
                <a:cs typeface="Times New Roman"/>
              </a:rPr>
              <a:t>een roofdier</a:t>
            </a:r>
            <a:r>
              <a:rPr lang="nl-NL" sz="2400" i="1">
                <a:solidFill>
                  <a:srgbClr val="387038"/>
                </a:solidFill>
                <a:effectLst/>
                <a:latin typeface="Century Gothic" panose="020B0502020202020204" pitchFamily="34" charset="0"/>
                <a:ea typeface="Calibri"/>
                <a:cs typeface="Times New Roman"/>
              </a:rPr>
              <a:t>. Hij doodt en eet kikkers</a:t>
            </a:r>
            <a:r>
              <a:rPr lang="nl-NL" sz="2400" i="1">
                <a:solidFill>
                  <a:srgbClr val="387038"/>
                </a:solidFill>
                <a:latin typeface="Century Gothic" panose="020B0502020202020204" pitchFamily="34" charset="0"/>
                <a:ea typeface="Calibri"/>
                <a:cs typeface="Times New Roman"/>
              </a:rPr>
              <a:t>.</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D8EF981A-9BA7-0EB1-9B70-F7FBF2F7DF1C}"/>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a:t>
            </a:r>
            <a:r>
              <a:rPr lang="nl-NL" sz="2800">
                <a:latin typeface="Century Gothic" panose="020B0502020202020204" pitchFamily="34" charset="0"/>
                <a:ea typeface="Calibri"/>
                <a:cs typeface="Times New Roman"/>
              </a:rPr>
              <a:t>het dier dat gedood en opgegeten wordt door een roofdier</a:t>
            </a: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gn="ctr">
              <a:lnSpc>
                <a:spcPct val="107000"/>
              </a:lnSpc>
            </a:pPr>
            <a:r>
              <a:rPr lang="nl-NL" sz="2800">
                <a:latin typeface="Century Gothic" panose="020B0502020202020204" pitchFamily="34" charset="0"/>
                <a:ea typeface="Calibri"/>
                <a:cs typeface="Times New Roman"/>
              </a:rPr>
              <a:t>                </a:t>
            </a:r>
            <a:r>
              <a:rPr lang="nl-NL" sz="2400" i="1">
                <a:solidFill>
                  <a:srgbClr val="387038"/>
                </a:solidFill>
                <a:latin typeface="Century Gothic" panose="020B0502020202020204" pitchFamily="34" charset="0"/>
                <a:ea typeface="Calibri"/>
                <a:cs typeface="Times New Roman"/>
              </a:rPr>
              <a:t>De kikker is </a:t>
            </a:r>
            <a:r>
              <a:rPr lang="nl-NL" sz="2400" i="1" u="sng">
                <a:solidFill>
                  <a:srgbClr val="387038"/>
                </a:solidFill>
                <a:latin typeface="Century Gothic" panose="020B0502020202020204" pitchFamily="34" charset="0"/>
                <a:ea typeface="Calibri"/>
                <a:cs typeface="Times New Roman"/>
              </a:rPr>
              <a:t>een prooi</a:t>
            </a:r>
            <a:r>
              <a:rPr lang="nl-NL" sz="2400" i="1">
                <a:solidFill>
                  <a:srgbClr val="387038"/>
                </a:solidFill>
                <a:latin typeface="Century Gothic" panose="020B0502020202020204" pitchFamily="34" charset="0"/>
                <a:ea typeface="Calibri"/>
                <a:cs typeface="Times New Roman"/>
              </a:rPr>
              <a:t> voor de reiger en wil niet opgegeten worden.</a:t>
            </a:r>
            <a:endParaRPr lang="nl-NL" sz="24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04CC944D-F3A6-F7AA-A247-B7C5B648A0A4}"/>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240801F9-2058-84A4-9503-E01B919DDA80}"/>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ACBB49E9-294B-2446-9719-E992D023E8E1}"/>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4DE133A0-CC30-3D8E-17AC-F370909C96F4}"/>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9F458F5E-71E5-42A9-724C-0CF61E33CD4A}"/>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9134725F-ACA3-88F5-5F82-EDE0D8D143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2483767" y="2923719"/>
            <a:ext cx="3816423" cy="2544282"/>
          </a:xfrm>
          <a:prstGeom prst="rect">
            <a:avLst/>
          </a:prstGeom>
        </p:spPr>
      </p:pic>
    </p:spTree>
    <p:extLst>
      <p:ext uri="{BB962C8B-B14F-4D97-AF65-F5344CB8AC3E}">
        <p14:creationId xmlns:p14="http://schemas.microsoft.com/office/powerpoint/2010/main" val="2967928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7016A-4883-8E39-DC68-7890A33D6964}"/>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C0395894-9E7A-AC1D-4637-17FD35CC31DE}"/>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163DD632-46DD-B348-B38D-D5AE393EAA40}"/>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71F24B0B-208E-9791-2775-4B8753E2C4CC}"/>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A092CB9D-0CE5-9E24-D54E-B8D6456F701E}"/>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6FED1BCC-A232-DBB5-E025-3A4180E0317C}"/>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13DD9831-2C7A-D160-1EC1-9E606D69E67E}"/>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9183DFD6-81C7-9EF6-7149-A0CABEB6B6FD}"/>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B22234DB-B29F-D83F-9F79-F4463FA2B965}"/>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D8E5823F-F76C-02A3-5DCB-251FDA1001A4}"/>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2B20291B-2081-8784-E3C0-5FF95CC00175}"/>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C73425AF-E7FB-8F71-9023-C30BB965A065}"/>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CCA182D5-55E9-F2C7-A8B5-13479A29DFA6}"/>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A31FF4B8-7782-4E4C-FB18-DB572E2FD2D4}"/>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053AA58E-8CCA-14B4-EE1A-C3483A9F47B8}"/>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C608DCE7-87B4-C5DB-5D75-9BA445654C6D}"/>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C6522B50-FB3C-16C9-8944-6F02268C23C3}"/>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0F047DFF-A41A-BE22-6DB1-2314EE059D27}"/>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38B338BB-766A-F5A7-9005-FAAFD8912506}"/>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74377B15-C774-BFBF-84F4-47C80E014672}"/>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effectLst/>
                <a:latin typeface="Century Gothic" panose="020B0502020202020204" pitchFamily="34" charset="0"/>
                <a:ea typeface="Calibri"/>
                <a:cs typeface="Times New Roman"/>
              </a:rPr>
              <a:t>zwaar</a:t>
            </a:r>
            <a:endParaRPr lang="nl-NL" sz="54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501BD28F-C672-CCA0-70E9-044B99EA1613}"/>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effectLst/>
                <a:latin typeface="Century Gothic" panose="020B0502020202020204" pitchFamily="34" charset="0"/>
                <a:ea typeface="Calibri"/>
                <a:cs typeface="Times New Roman"/>
              </a:rPr>
              <a:t>makkelijk</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20E8BCFA-92EF-5DB8-96F3-6A6D15959284}"/>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moeilijk</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000">
              <a:effectLst/>
              <a:latin typeface="Century Gothic" panose="020B0502020202020204" pitchFamily="34" charset="0"/>
              <a:ea typeface="Calibri"/>
              <a:cs typeface="Times New Roman"/>
            </a:endParaRPr>
          </a:p>
          <a:p>
            <a:pPr algn="ctr">
              <a:lnSpc>
                <a:spcPct val="107000"/>
              </a:lnSpc>
              <a:spcAft>
                <a:spcPts val="0"/>
              </a:spcAft>
            </a:pPr>
            <a:r>
              <a:rPr lang="nl-NL" sz="2400" i="1">
                <a:solidFill>
                  <a:srgbClr val="387038"/>
                </a:solidFill>
                <a:effectLst/>
                <a:latin typeface="Century Gothic" panose="020B0502020202020204" pitchFamily="34" charset="0"/>
                <a:ea typeface="Calibri"/>
                <a:cs typeface="Times New Roman"/>
              </a:rPr>
              <a:t>Eten zonder tanden kan </a:t>
            </a:r>
            <a:r>
              <a:rPr lang="nl-NL" sz="2400" i="1" u="sng">
                <a:solidFill>
                  <a:srgbClr val="387038"/>
                </a:solidFill>
                <a:effectLst/>
                <a:latin typeface="Century Gothic" panose="020B0502020202020204" pitchFamily="34" charset="0"/>
                <a:ea typeface="Calibri"/>
                <a:cs typeface="Times New Roman"/>
              </a:rPr>
              <a:t>zwaar</a:t>
            </a:r>
            <a:r>
              <a:rPr lang="nl-NL" sz="2400" i="1">
                <a:solidFill>
                  <a:srgbClr val="387038"/>
                </a:solidFill>
                <a:effectLst/>
                <a:latin typeface="Century Gothic" panose="020B0502020202020204" pitchFamily="34" charset="0"/>
                <a:ea typeface="Calibri"/>
                <a:cs typeface="Times New Roman"/>
              </a:rPr>
              <a:t> zijn als het eten groot is. </a:t>
            </a:r>
          </a:p>
          <a:p>
            <a:pPr algn="ctr">
              <a:lnSpc>
                <a:spcPct val="107000"/>
              </a:lnSpc>
              <a:spcAft>
                <a:spcPts val="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13C91669-4843-61E4-BCF0-A2B93C4D71BD}"/>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licht</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pPr>
            <a:endParaRPr lang="nl-NL" sz="2400" i="1">
              <a:solidFill>
                <a:srgbClr val="387038"/>
              </a:solidFill>
              <a:latin typeface="Century Gothic" panose="020B0502020202020204" pitchFamily="34" charset="0"/>
              <a:ea typeface="Calibri"/>
              <a:cs typeface="Times New Roman"/>
            </a:endParaRPr>
          </a:p>
          <a:p>
            <a:pPr algn="ctr">
              <a:lnSpc>
                <a:spcPct val="107000"/>
              </a:lnSpc>
            </a:pPr>
            <a:r>
              <a:rPr lang="nl-NL" sz="2400" i="1">
                <a:solidFill>
                  <a:srgbClr val="387038"/>
                </a:solidFill>
                <a:latin typeface="Century Gothic" panose="020B0502020202020204" pitchFamily="34" charset="0"/>
                <a:ea typeface="Calibri"/>
                <a:cs typeface="Times New Roman"/>
              </a:rPr>
              <a:t>Water drinken is </a:t>
            </a:r>
            <a:r>
              <a:rPr lang="nl-NL" sz="2400" i="1" u="sng">
                <a:solidFill>
                  <a:srgbClr val="387038"/>
                </a:solidFill>
                <a:latin typeface="Century Gothic" panose="020B0502020202020204" pitchFamily="34" charset="0"/>
                <a:ea typeface="Calibri"/>
                <a:cs typeface="Times New Roman"/>
              </a:rPr>
              <a:t>makkelijk</a:t>
            </a:r>
            <a:r>
              <a:rPr lang="nl-NL" sz="2400" i="1">
                <a:solidFill>
                  <a:srgbClr val="387038"/>
                </a:solidFill>
                <a:latin typeface="Century Gothic" panose="020B0502020202020204" pitchFamily="34" charset="0"/>
                <a:ea typeface="Calibri"/>
                <a:cs typeface="Times New Roman"/>
              </a:rPr>
              <a:t>.</a:t>
            </a:r>
            <a:endParaRPr lang="nl-NL" sz="24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02B5167A-EFAD-1EA7-2D26-1CEDE4FF4AB4}"/>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B5A01D51-5EEF-DEE9-1C69-19EAF3CE8973}"/>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278E75E0-08A5-1DE0-34EB-79A014163264}"/>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8764652B-CC98-8AF3-45AB-97A3D463F9AC}"/>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44EF5B35-5143-C5F3-4A41-DE5335A0C3F9}"/>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1388FC72-CC6B-F751-3B7F-D3B88B9D47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4968" y="2279762"/>
            <a:ext cx="3966030" cy="2644020"/>
          </a:xfrm>
          <a:prstGeom prst="rect">
            <a:avLst/>
          </a:prstGeom>
        </p:spPr>
      </p:pic>
      <p:pic>
        <p:nvPicPr>
          <p:cNvPr id="8" name="Afbeelding 7">
            <a:extLst>
              <a:ext uri="{FF2B5EF4-FFF2-40B4-BE49-F238E27FC236}">
                <a16:creationId xmlns:a16="http://schemas.microsoft.com/office/drawing/2014/main" id="{9C6BBC4D-A6E4-8FD2-F2BF-6273DB054B41}"/>
              </a:ext>
            </a:extLst>
          </p:cNvPr>
          <p:cNvPicPr>
            <a:picLocks noChangeAspect="1"/>
          </p:cNvPicPr>
          <p:nvPr/>
        </p:nvPicPr>
        <p:blipFill>
          <a:blip r:embed="rId5" cstate="screen">
            <a:clrChange>
              <a:clrFrom>
                <a:srgbClr val="E9F1F5"/>
              </a:clrFrom>
              <a:clrTo>
                <a:srgbClr val="E9F1F5">
                  <a:alpha val="0"/>
                </a:srgbClr>
              </a:clrTo>
            </a:clrChange>
            <a:extLst>
              <a:ext uri="{28A0092B-C50C-407E-A947-70E740481C1C}">
                <a14:useLocalDpi xmlns:a14="http://schemas.microsoft.com/office/drawing/2010/main"/>
              </a:ext>
            </a:extLst>
          </a:blip>
          <a:stretch>
            <a:fillRect/>
          </a:stretch>
        </p:blipFill>
        <p:spPr>
          <a:xfrm>
            <a:off x="4149697" y="1685125"/>
            <a:ext cx="5283117" cy="3522078"/>
          </a:xfrm>
          <a:prstGeom prst="rect">
            <a:avLst/>
          </a:prstGeom>
        </p:spPr>
      </p:pic>
    </p:spTree>
    <p:extLst>
      <p:ext uri="{BB962C8B-B14F-4D97-AF65-F5344CB8AC3E}">
        <p14:creationId xmlns:p14="http://schemas.microsoft.com/office/powerpoint/2010/main" val="2909806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7817D-9129-CCF5-37D9-F2ED9687211F}"/>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FC736DB4-23F5-BDD2-DC87-FE00887E3A0D}"/>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8456F4E1-440F-1411-18DC-58D24B0321FF}"/>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1172FE40-731B-D74F-7BA7-4EECF79DCFE6}"/>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80C18F65-E624-0142-C8E4-E84BF9296756}"/>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C206B3C5-C503-2C5F-C7C7-30E97306C5CC}"/>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95D47E49-9D6A-C0D6-609B-90EBC8AE5433}"/>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B9FB64D5-315A-09F9-CD05-8D4FC58D0183}"/>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96ED8E1E-AB51-496D-C2BA-7ED25A901F44}"/>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A11403C2-66C7-D6A5-F091-E3622CAAFC28}"/>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4D6944EA-870F-E315-93D5-21238A171E43}"/>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494010A5-83F4-EA80-CC06-3B8CFD148061}"/>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42E7FC08-1651-D4BE-7F64-404D7CF286FB}"/>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4ED44E8B-90AD-2FBD-5C58-52932FFCA687}"/>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DBB48E21-1B0B-C988-5C11-498E74C8D255}"/>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473EC6F5-6714-3710-46A0-5FFBC982700B}"/>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010ED0AA-5AC6-DDAA-A0C1-5B54D50F5DE5}"/>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9F98554D-E95A-5DE9-268F-134B85D59869}"/>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FF186C66-1C2D-92B7-5DEC-EC5B81D06908}"/>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3FED865A-F64A-CF49-5378-EC7AF14387BB}"/>
              </a:ext>
            </a:extLst>
          </p:cNvPr>
          <p:cNvSpPr txBox="1">
            <a:spLocks noChangeArrowheads="1"/>
          </p:cNvSpPr>
          <p:nvPr/>
        </p:nvSpPr>
        <p:spPr bwMode="auto">
          <a:xfrm>
            <a:off x="227694" y="257519"/>
            <a:ext cx="4240540"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effectLst/>
                <a:latin typeface="Century Gothic" panose="020B0502020202020204" pitchFamily="34" charset="0"/>
                <a:ea typeface="Calibri"/>
                <a:cs typeface="Times New Roman"/>
              </a:rPr>
              <a:t>extra</a:t>
            </a:r>
            <a:endParaRPr lang="nl-NL" sz="54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6746181A-7208-8E25-0F25-15AAF1D7DE2E}"/>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minder</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29160839-F04D-B1DD-6A3B-509E7E30AACE}"/>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meer dan normaal</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000">
              <a:effectLst/>
              <a:latin typeface="Century Gothic" panose="020B0502020202020204" pitchFamily="34" charset="0"/>
              <a:ea typeface="Calibri"/>
              <a:cs typeface="Times New Roman"/>
            </a:endParaRPr>
          </a:p>
          <a:p>
            <a:pPr algn="ctr">
              <a:lnSpc>
                <a:spcPct val="107000"/>
              </a:lnSpc>
              <a:spcAft>
                <a:spcPts val="0"/>
              </a:spcAft>
            </a:pPr>
            <a:r>
              <a:rPr lang="nl-NL" sz="2400" i="1">
                <a:solidFill>
                  <a:srgbClr val="387038"/>
                </a:solidFill>
                <a:latin typeface="Century Gothic" panose="020B0502020202020204" pitchFamily="34" charset="0"/>
                <a:ea typeface="Calibri"/>
                <a:cs typeface="Times New Roman"/>
              </a:rPr>
              <a:t>De kikker doet iets </a:t>
            </a:r>
            <a:r>
              <a:rPr lang="nl-NL" sz="2400" i="1" u="sng">
                <a:solidFill>
                  <a:srgbClr val="387038"/>
                </a:solidFill>
                <a:latin typeface="Century Gothic" panose="020B0502020202020204" pitchFamily="34" charset="0"/>
                <a:ea typeface="Calibri"/>
                <a:cs typeface="Times New Roman"/>
              </a:rPr>
              <a:t>extra</a:t>
            </a:r>
            <a:r>
              <a:rPr lang="nl-NL" sz="2400" i="1">
                <a:solidFill>
                  <a:srgbClr val="387038"/>
                </a:solidFill>
                <a:latin typeface="Century Gothic" panose="020B0502020202020204" pitchFamily="34" charset="0"/>
                <a:ea typeface="Calibri"/>
                <a:cs typeface="Times New Roman"/>
              </a:rPr>
              <a:t> tijdens het eten. Hij gebruikt zijn ogen</a:t>
            </a:r>
            <a:r>
              <a:rPr lang="nl-NL" sz="2400" i="1">
                <a:solidFill>
                  <a:srgbClr val="387038"/>
                </a:solidFill>
                <a:effectLst/>
                <a:latin typeface="Century Gothic" panose="020B0502020202020204" pitchFamily="34" charset="0"/>
                <a:ea typeface="Calibri"/>
                <a:cs typeface="Times New Roman"/>
              </a:rPr>
              <a:t>. </a:t>
            </a:r>
          </a:p>
          <a:p>
            <a:pPr algn="ctr">
              <a:lnSpc>
                <a:spcPct val="107000"/>
              </a:lnSpc>
              <a:spcAft>
                <a:spcPts val="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8741E1DB-64EC-27AB-D770-3A1851E2EBB4}"/>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a:t>
            </a:r>
            <a:r>
              <a:rPr lang="nl-NL" sz="2800">
                <a:latin typeface="Century Gothic" panose="020B0502020202020204" pitchFamily="34" charset="0"/>
                <a:ea typeface="Calibri"/>
                <a:cs typeface="Times New Roman"/>
              </a:rPr>
              <a:t>minder</a:t>
            </a:r>
            <a:r>
              <a:rPr lang="nl-NL" sz="2800">
                <a:effectLst/>
                <a:latin typeface="Century Gothic" panose="020B0502020202020204" pitchFamily="34" charset="0"/>
                <a:ea typeface="Calibri"/>
                <a:cs typeface="Times New Roman"/>
              </a:rPr>
              <a:t> dan normaal</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gn="ctr">
              <a:lnSpc>
                <a:spcPct val="107000"/>
              </a:lnSpc>
            </a:pPr>
            <a:endParaRPr lang="nl-NL" sz="2400" i="1">
              <a:solidFill>
                <a:srgbClr val="387038"/>
              </a:solidFill>
              <a:latin typeface="Century Gothic" panose="020B0502020202020204" pitchFamily="34" charset="0"/>
              <a:ea typeface="Calibri"/>
              <a:cs typeface="Times New Roman"/>
            </a:endParaRPr>
          </a:p>
          <a:p>
            <a:pPr algn="ctr">
              <a:lnSpc>
                <a:spcPct val="107000"/>
              </a:lnSpc>
            </a:pPr>
            <a:r>
              <a:rPr lang="nl-NL" sz="2400" i="1">
                <a:solidFill>
                  <a:srgbClr val="387038"/>
                </a:solidFill>
                <a:latin typeface="Century Gothic" panose="020B0502020202020204" pitchFamily="34" charset="0"/>
                <a:ea typeface="Calibri"/>
                <a:cs typeface="Times New Roman"/>
              </a:rPr>
              <a:t>Een reiger doet </a:t>
            </a:r>
            <a:r>
              <a:rPr lang="nl-NL" sz="2400" i="1" u="sng">
                <a:solidFill>
                  <a:srgbClr val="387038"/>
                </a:solidFill>
                <a:latin typeface="Century Gothic" panose="020B0502020202020204" pitchFamily="34" charset="0"/>
                <a:ea typeface="Calibri"/>
                <a:cs typeface="Times New Roman"/>
              </a:rPr>
              <a:t>minder</a:t>
            </a:r>
            <a:r>
              <a:rPr lang="nl-NL" sz="2400" i="1">
                <a:solidFill>
                  <a:srgbClr val="387038"/>
                </a:solidFill>
                <a:latin typeface="Century Gothic" panose="020B0502020202020204" pitchFamily="34" charset="0"/>
                <a:ea typeface="Calibri"/>
                <a:cs typeface="Times New Roman"/>
              </a:rPr>
              <a:t> moeite dan de kikker. Hij slikt de vis makkelijk door.</a:t>
            </a:r>
            <a:endParaRPr lang="nl-NL" sz="24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71E53FDF-BC33-71B8-7668-50BE66A6A205}"/>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BA052952-A063-23AB-1914-468E1DAC873C}"/>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A5587621-5B6E-9ECC-190A-F999FC38B03C}"/>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E4B4D44F-026C-FF8F-F385-48D690DBC200}"/>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845CD481-4518-12E4-157A-8518160E0CC5}"/>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9" name="Groep 18">
            <a:extLst>
              <a:ext uri="{FF2B5EF4-FFF2-40B4-BE49-F238E27FC236}">
                <a16:creationId xmlns:a16="http://schemas.microsoft.com/office/drawing/2014/main" id="{5B664BCC-538E-A82F-C376-F063036D8DAF}"/>
              </a:ext>
            </a:extLst>
          </p:cNvPr>
          <p:cNvGrpSpPr/>
          <p:nvPr/>
        </p:nvGrpSpPr>
        <p:grpSpPr>
          <a:xfrm>
            <a:off x="455597" y="2186021"/>
            <a:ext cx="3454815" cy="2818073"/>
            <a:chOff x="1763688" y="1124744"/>
            <a:chExt cx="6620860" cy="5400600"/>
          </a:xfrm>
        </p:grpSpPr>
        <p:sp>
          <p:nvSpPr>
            <p:cNvPr id="8" name="Plusteken 7">
              <a:extLst>
                <a:ext uri="{FF2B5EF4-FFF2-40B4-BE49-F238E27FC236}">
                  <a16:creationId xmlns:a16="http://schemas.microsoft.com/office/drawing/2014/main" id="{26DB7D2D-F004-D5E0-02D6-06BE14C5C09D}"/>
                </a:ext>
              </a:extLst>
            </p:cNvPr>
            <p:cNvSpPr/>
            <p:nvPr/>
          </p:nvSpPr>
          <p:spPr>
            <a:xfrm>
              <a:off x="1763688" y="1124744"/>
              <a:ext cx="3168352" cy="3024336"/>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8" name="Afbeelding 17">
              <a:extLst>
                <a:ext uri="{FF2B5EF4-FFF2-40B4-BE49-F238E27FC236}">
                  <a16:creationId xmlns:a16="http://schemas.microsoft.com/office/drawing/2014/main" id="{BE5A7506-E6F8-D89E-0B78-EF9AB8895FDE}"/>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436096" y="2780928"/>
              <a:ext cx="2948452" cy="3744416"/>
            </a:xfrm>
            <a:prstGeom prst="rect">
              <a:avLst/>
            </a:prstGeom>
          </p:spPr>
        </p:pic>
      </p:grpSp>
      <p:pic>
        <p:nvPicPr>
          <p:cNvPr id="24" name="Afbeelding 23">
            <a:extLst>
              <a:ext uri="{FF2B5EF4-FFF2-40B4-BE49-F238E27FC236}">
                <a16:creationId xmlns:a16="http://schemas.microsoft.com/office/drawing/2014/main" id="{433CC179-0518-AFF7-3A02-C102236F3F0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39287" y="2158886"/>
            <a:ext cx="3642924" cy="2604691"/>
          </a:xfrm>
          <a:prstGeom prst="rect">
            <a:avLst/>
          </a:prstGeom>
        </p:spPr>
      </p:pic>
    </p:spTree>
    <p:extLst>
      <p:ext uri="{BB962C8B-B14F-4D97-AF65-F5344CB8AC3E}">
        <p14:creationId xmlns:p14="http://schemas.microsoft.com/office/powerpoint/2010/main" val="1316640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1A23A-7D76-6B8E-29BF-27FE22192FF4}"/>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CCF08704-5ABD-6B98-E45A-8FFE2E952F7C}"/>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4B961675-139A-90BD-06A2-C8AE0C3DB219}"/>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44608246-D4C1-CAA2-EDCE-B1AB96007CB3}"/>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5AA3FD35-5E5D-4558-E18A-9459B3AA18DF}"/>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6CEE0A8B-B180-68AC-EBE0-E65A4502F89C}"/>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1D51437A-0896-AE55-FEB7-747445C2F457}"/>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DA9DF97F-804A-0F7D-5274-547BD4226D96}"/>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ACD7CCB5-A08F-32B1-E6EB-DCF953F6AAED}"/>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51365B28-91A1-F2DF-69AC-939E26CE35C3}"/>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8F01A5AD-5596-60AB-6202-906DC0AE268A}"/>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8FA8449B-9D87-7E85-6192-8765A413A3C1}"/>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2781CE38-82EF-6112-5D99-814D4F06BEF1}"/>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2316C87D-3F85-64E8-FD22-A1DF92D537AC}"/>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C53EF505-630C-9EFC-405B-31361BBA0993}"/>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04362FD4-3DED-30B2-44C9-F01B49E0ED4C}"/>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A31D8C4E-EAEE-33F9-8FB9-648586E975C4}"/>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296AACD1-0EB5-4A8D-ED79-ABC9B4D55E72}"/>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8B41EE9E-5238-CE29-77FE-F4B3DEB74E41}"/>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B1FEB450-5C5E-7EF7-FD0E-3BA5514F448F}"/>
              </a:ext>
            </a:extLst>
          </p:cNvPr>
          <p:cNvSpPr txBox="1">
            <a:spLocks noChangeArrowheads="1"/>
          </p:cNvSpPr>
          <p:nvPr/>
        </p:nvSpPr>
        <p:spPr bwMode="auto">
          <a:xfrm>
            <a:off x="227694" y="257519"/>
            <a:ext cx="4240540"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tegenvallen</a:t>
            </a:r>
            <a:endParaRPr lang="nl-NL" sz="54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9B1FF9B7-EBA7-5D3F-5232-7F41C93F807A}"/>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solidFill>
                  <a:srgbClr val="387038"/>
                </a:solidFill>
                <a:latin typeface="Century Gothic" panose="020B0502020202020204" pitchFamily="34" charset="0"/>
                <a:ea typeface="Calibri"/>
                <a:cs typeface="Times New Roman"/>
              </a:rPr>
              <a:t>meevallen</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C6CFC313-A0CD-31B8-5BB1-3D54176516A8}"/>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slechter zijn dan je had verwacht</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r>
              <a:rPr lang="nl-NL" sz="3600">
                <a:effectLst/>
                <a:latin typeface="Century Gothic" panose="020B0502020202020204" pitchFamily="34" charset="0"/>
                <a:ea typeface="Calibri"/>
                <a:cs typeface="Times New Roman"/>
              </a:rPr>
              <a:t> </a:t>
            </a:r>
            <a:endParaRPr lang="nl-NL" sz="2800">
              <a:effectLst/>
              <a:latin typeface="Century Gothic" panose="020B0502020202020204" pitchFamily="34" charset="0"/>
              <a:ea typeface="Calibri"/>
              <a:cs typeface="Times New Roman"/>
            </a:endParaRPr>
          </a:p>
          <a:p>
            <a:pPr algn="ctr">
              <a:lnSpc>
                <a:spcPct val="107000"/>
              </a:lnSpc>
              <a:spcAft>
                <a:spcPts val="0"/>
              </a:spcAft>
            </a:pPr>
            <a:r>
              <a:rPr lang="nl-NL" sz="2200" i="1">
                <a:solidFill>
                  <a:srgbClr val="387038"/>
                </a:solidFill>
                <a:effectLst/>
                <a:latin typeface="Century Gothic" panose="020B0502020202020204" pitchFamily="34" charset="0"/>
                <a:ea typeface="Calibri"/>
                <a:cs typeface="Times New Roman"/>
              </a:rPr>
              <a:t>Het bouwen van zandkastelen </a:t>
            </a:r>
            <a:r>
              <a:rPr lang="nl-NL" sz="2200" i="1" u="sng">
                <a:solidFill>
                  <a:srgbClr val="387038"/>
                </a:solidFill>
                <a:effectLst/>
                <a:latin typeface="Century Gothic" panose="020B0502020202020204" pitchFamily="34" charset="0"/>
                <a:ea typeface="Calibri"/>
                <a:cs typeface="Times New Roman"/>
              </a:rPr>
              <a:t>viel tegen</a:t>
            </a:r>
            <a:r>
              <a:rPr lang="nl-NL" sz="2200" i="1">
                <a:solidFill>
                  <a:srgbClr val="387038"/>
                </a:solidFill>
                <a:effectLst/>
                <a:latin typeface="Century Gothic" panose="020B0502020202020204" pitchFamily="34" charset="0"/>
                <a:ea typeface="Calibri"/>
                <a:cs typeface="Times New Roman"/>
              </a:rPr>
              <a:t>. We hadden gedacht dat ze wel zouden blijven staan</a:t>
            </a:r>
            <a:r>
              <a:rPr lang="nl-NL" sz="2200" i="1">
                <a:solidFill>
                  <a:srgbClr val="387038"/>
                </a:solidFill>
                <a:latin typeface="Century Gothic" panose="020B0502020202020204" pitchFamily="34" charset="0"/>
                <a:ea typeface="Calibri"/>
                <a:cs typeface="Times New Roman"/>
              </a:rPr>
              <a:t>. </a:t>
            </a:r>
          </a:p>
          <a:p>
            <a:pPr algn="ctr">
              <a:lnSpc>
                <a:spcPct val="107000"/>
              </a:lnSpc>
              <a:spcAft>
                <a:spcPts val="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627DD070-EE47-B220-DFC7-D836A67C7422}"/>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beter zijn dan je had gedacht</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pPr>
            <a:r>
              <a:rPr lang="nl-NL" sz="2200" i="1">
                <a:solidFill>
                  <a:srgbClr val="387038"/>
                </a:solidFill>
                <a:latin typeface="Century Gothic" panose="020B0502020202020204" pitchFamily="34" charset="0"/>
                <a:ea typeface="Calibri"/>
                <a:cs typeface="Times New Roman"/>
              </a:rPr>
              <a:t>Ik had gedacht dat kikkers in de vijver doodgaan als het onweert. Maar dat </a:t>
            </a:r>
            <a:r>
              <a:rPr lang="nl-NL" sz="2200" i="1" u="sng">
                <a:solidFill>
                  <a:srgbClr val="387038"/>
                </a:solidFill>
                <a:latin typeface="Century Gothic" panose="020B0502020202020204" pitchFamily="34" charset="0"/>
                <a:ea typeface="Calibri"/>
                <a:cs typeface="Times New Roman"/>
              </a:rPr>
              <a:t>valt mee.  </a:t>
            </a:r>
            <a:r>
              <a:rPr lang="nl-NL" sz="2200" i="1">
                <a:solidFill>
                  <a:srgbClr val="387038"/>
                </a:solidFill>
                <a:latin typeface="Century Gothic" panose="020B0502020202020204" pitchFamily="34" charset="0"/>
                <a:ea typeface="Calibri"/>
                <a:cs typeface="Times New Roman"/>
              </a:rPr>
              <a:t>.</a:t>
            </a:r>
            <a:endParaRPr lang="nl-NL" sz="22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79D466B5-EB8A-3656-C7FC-F6E19D258237}"/>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D3742B6C-DB30-28A8-518A-06BDEC66316A}"/>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06112D8D-42D9-4266-BB2C-7CAC132A45B1}"/>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803D0A6F-43BE-B36A-8E77-A8A963FC0298}"/>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4F1AC993-7AC0-DA9D-7A0A-5FB392E02B7A}"/>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80DC4C59-D249-AEE0-8348-9F9986B4858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1532" y="2597103"/>
            <a:ext cx="3363688" cy="2242458"/>
          </a:xfrm>
          <a:prstGeom prst="rect">
            <a:avLst/>
          </a:prstGeom>
        </p:spPr>
      </p:pic>
      <p:pic>
        <p:nvPicPr>
          <p:cNvPr id="19" name="Afbeelding 18">
            <a:extLst>
              <a:ext uri="{FF2B5EF4-FFF2-40B4-BE49-F238E27FC236}">
                <a16:creationId xmlns:a16="http://schemas.microsoft.com/office/drawing/2014/main" id="{8D950BBC-C354-22D4-E61E-D3293D93F54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40749" y="2521303"/>
            <a:ext cx="3529206" cy="2352804"/>
          </a:xfrm>
          <a:prstGeom prst="rect">
            <a:avLst/>
          </a:prstGeom>
        </p:spPr>
      </p:pic>
    </p:spTree>
    <p:extLst>
      <p:ext uri="{BB962C8B-B14F-4D97-AF65-F5344CB8AC3E}">
        <p14:creationId xmlns:p14="http://schemas.microsoft.com/office/powerpoint/2010/main" val="1062632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23CB734B-9971-DB51-3DED-572F252173A5}"/>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40542B69-6D97-5F24-63E3-ABE36EA69A27}"/>
              </a:ext>
            </a:extLst>
          </p:cNvPr>
          <p:cNvSpPr txBox="1"/>
          <p:nvPr/>
        </p:nvSpPr>
        <p:spPr>
          <a:xfrm>
            <a:off x="415708" y="4569248"/>
            <a:ext cx="2601905"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E2476A93-B8D4-4E44-87FD-AFF601B2337C}"/>
              </a:ext>
            </a:extLst>
          </p:cNvPr>
          <p:cNvSpPr txBox="1">
            <a:spLocks noChangeArrowheads="1"/>
          </p:cNvSpPr>
          <p:nvPr/>
        </p:nvSpPr>
        <p:spPr bwMode="auto">
          <a:xfrm>
            <a:off x="497271" y="4578005"/>
            <a:ext cx="2489909"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effectLst/>
                <a:latin typeface="Century Gothic" panose="020B0502020202020204" pitchFamily="34" charset="0"/>
                <a:ea typeface="Calibri"/>
                <a:cs typeface="Times New Roman"/>
              </a:rPr>
              <a:t>voor</a:t>
            </a:r>
          </a:p>
        </p:txBody>
      </p:sp>
      <p:sp>
        <p:nvSpPr>
          <p:cNvPr id="18" name="Text Box 14">
            <a:extLst>
              <a:ext uri="{FF2B5EF4-FFF2-40B4-BE49-F238E27FC236}">
                <a16:creationId xmlns:a16="http://schemas.microsoft.com/office/drawing/2014/main" id="{85D7DD60-F4AA-AD34-A265-146B167D02FE}"/>
              </a:ext>
            </a:extLst>
          </p:cNvPr>
          <p:cNvSpPr txBox="1"/>
          <p:nvPr/>
        </p:nvSpPr>
        <p:spPr>
          <a:xfrm>
            <a:off x="3275859" y="4071691"/>
            <a:ext cx="2698746"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4985FF45-EE56-11C3-E0CC-6BBB359031C0}"/>
              </a:ext>
            </a:extLst>
          </p:cNvPr>
          <p:cNvSpPr txBox="1">
            <a:spLocks noChangeArrowheads="1"/>
          </p:cNvSpPr>
          <p:nvPr/>
        </p:nvSpPr>
        <p:spPr bwMode="auto">
          <a:xfrm>
            <a:off x="3385631" y="4060612"/>
            <a:ext cx="2462759"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tijdens</a:t>
            </a:r>
          </a:p>
        </p:txBody>
      </p:sp>
      <p:sp>
        <p:nvSpPr>
          <p:cNvPr id="14" name="Text Box 14">
            <a:extLst>
              <a:ext uri="{FF2B5EF4-FFF2-40B4-BE49-F238E27FC236}">
                <a16:creationId xmlns:a16="http://schemas.microsoft.com/office/drawing/2014/main" id="{B7594A3B-3117-84CE-C300-FB96E5ED269D}"/>
              </a:ext>
            </a:extLst>
          </p:cNvPr>
          <p:cNvSpPr txBox="1"/>
          <p:nvPr/>
        </p:nvSpPr>
        <p:spPr>
          <a:xfrm>
            <a:off x="6209074" y="3543816"/>
            <a:ext cx="2611399"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6EA1F8B7-D4BC-D8B0-E6FD-F33ECB45A1DD}"/>
              </a:ext>
            </a:extLst>
          </p:cNvPr>
          <p:cNvSpPr txBox="1">
            <a:spLocks noChangeArrowheads="1"/>
          </p:cNvSpPr>
          <p:nvPr/>
        </p:nvSpPr>
        <p:spPr bwMode="auto">
          <a:xfrm>
            <a:off x="6209076" y="3543817"/>
            <a:ext cx="2611398"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na</a:t>
            </a:r>
          </a:p>
        </p:txBody>
      </p:sp>
      <p:sp>
        <p:nvSpPr>
          <p:cNvPr id="16" name="Text Box 14">
            <a:extLst>
              <a:ext uri="{FF2B5EF4-FFF2-40B4-BE49-F238E27FC236}">
                <a16:creationId xmlns:a16="http://schemas.microsoft.com/office/drawing/2014/main" id="{F53F294D-65CC-23A5-E4A1-B2132FCF814C}"/>
              </a:ext>
            </a:extLst>
          </p:cNvPr>
          <p:cNvSpPr txBox="1"/>
          <p:nvPr/>
        </p:nvSpPr>
        <p:spPr>
          <a:xfrm>
            <a:off x="3368036" y="4978765"/>
            <a:ext cx="2522169" cy="579560"/>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AB86235B-CBC0-F9DB-29F4-F23367831B1B}"/>
              </a:ext>
            </a:extLst>
          </p:cNvPr>
          <p:cNvSpPr txBox="1">
            <a:spLocks noChangeArrowheads="1"/>
          </p:cNvSpPr>
          <p:nvPr/>
        </p:nvSpPr>
        <p:spPr bwMode="auto">
          <a:xfrm>
            <a:off x="3394594" y="4993280"/>
            <a:ext cx="2654158" cy="47343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400">
                <a:effectLst/>
                <a:latin typeface="Century Gothic" panose="020B0502020202020204" pitchFamily="34" charset="0"/>
                <a:ea typeface="Calibri"/>
                <a:cs typeface="Times New Roman"/>
              </a:rPr>
              <a:t>= </a:t>
            </a:r>
            <a:r>
              <a:rPr lang="nl-NL" sz="2400">
                <a:latin typeface="Century Gothic" panose="020B0502020202020204" pitchFamily="34" charset="0"/>
                <a:ea typeface="Calibri"/>
                <a:cs typeface="Times New Roman"/>
              </a:rPr>
              <a:t>in de tijd van</a:t>
            </a:r>
            <a:endParaRPr lang="nl-NL" sz="105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3DD05F28-AA89-0131-F5E3-45BE92293371}"/>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2D4A0FF4-BECA-A378-7B12-5819D371C604}"/>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1AC5F24A-9305-2F99-6F31-E8F5EEC6F890}"/>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F026226A-2807-B1CD-BF64-FACF1E2F4641}"/>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C399BE85-7FBA-A560-013D-7930B8F3BBAD}"/>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023679E2-F54E-E741-63D0-CCFB05962C3C}"/>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1" name="Rechte verbindingslijn 20">
            <a:extLst>
              <a:ext uri="{FF2B5EF4-FFF2-40B4-BE49-F238E27FC236}">
                <a16:creationId xmlns:a16="http://schemas.microsoft.com/office/drawing/2014/main" id="{B84B33EF-2A54-99B2-FEF8-27486B72F624}"/>
              </a:ext>
            </a:extLst>
          </p:cNvPr>
          <p:cNvCxnSpPr>
            <a:cxnSpLocks/>
          </p:cNvCxnSpPr>
          <p:nvPr/>
        </p:nvCxnSpPr>
        <p:spPr>
          <a:xfrm>
            <a:off x="251520" y="5373216"/>
            <a:ext cx="2952328"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2" name="Rechte verbindingslijn 21">
            <a:extLst>
              <a:ext uri="{FF2B5EF4-FFF2-40B4-BE49-F238E27FC236}">
                <a16:creationId xmlns:a16="http://schemas.microsoft.com/office/drawing/2014/main" id="{91DFD20E-A562-DE85-17F1-8C5D45CF6B9C}"/>
              </a:ext>
            </a:extLst>
          </p:cNvPr>
          <p:cNvCxnSpPr>
            <a:cxnSpLocks/>
          </p:cNvCxnSpPr>
          <p:nvPr/>
        </p:nvCxnSpPr>
        <p:spPr>
          <a:xfrm>
            <a:off x="3203848" y="4869160"/>
            <a:ext cx="2897231"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450FAC25-93FA-21DB-FB43-C33AEEC4D823}"/>
              </a:ext>
            </a:extLst>
          </p:cNvPr>
          <p:cNvCxnSpPr>
            <a:cxnSpLocks/>
          </p:cNvCxnSpPr>
          <p:nvPr/>
        </p:nvCxnSpPr>
        <p:spPr>
          <a:xfrm>
            <a:off x="6101079" y="4365104"/>
            <a:ext cx="2827405"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EC90AE0F-5DD8-2D25-C999-5E0CC65E11C5}"/>
              </a:ext>
            </a:extLst>
          </p:cNvPr>
          <p:cNvCxnSpPr>
            <a:cxnSpLocks/>
          </p:cNvCxnSpPr>
          <p:nvPr/>
        </p:nvCxnSpPr>
        <p:spPr>
          <a:xfrm>
            <a:off x="3203848" y="4869160"/>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31" name="Rechte verbindingslijn 30">
            <a:extLst>
              <a:ext uri="{FF2B5EF4-FFF2-40B4-BE49-F238E27FC236}">
                <a16:creationId xmlns:a16="http://schemas.microsoft.com/office/drawing/2014/main" id="{42EA45F8-30F7-A026-CB94-761B35BAF874}"/>
              </a:ext>
            </a:extLst>
          </p:cNvPr>
          <p:cNvCxnSpPr>
            <a:cxnSpLocks/>
          </p:cNvCxnSpPr>
          <p:nvPr/>
        </p:nvCxnSpPr>
        <p:spPr>
          <a:xfrm>
            <a:off x="6084168" y="4365104"/>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D36CDCC8-D80A-3CA3-9903-EC310613197D}"/>
              </a:ext>
            </a:extLst>
          </p:cNvPr>
          <p:cNvSpPr txBox="1"/>
          <p:nvPr/>
        </p:nvSpPr>
        <p:spPr>
          <a:xfrm>
            <a:off x="591201" y="487538"/>
            <a:ext cx="8337282" cy="622587"/>
          </a:xfrm>
          <a:prstGeom prst="rect">
            <a:avLst/>
          </a:prstGeom>
          <a:noFill/>
          <a:ln w="28575">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2400" i="1" u="sng">
                <a:solidFill>
                  <a:srgbClr val="387038"/>
                </a:solidFill>
                <a:effectLst/>
                <a:latin typeface="Century Gothic" panose="020B0502020202020204" pitchFamily="34" charset="0"/>
                <a:ea typeface="Calibri"/>
                <a:cs typeface="Times New Roman"/>
              </a:rPr>
              <a:t>Tijdens</a:t>
            </a:r>
            <a:r>
              <a:rPr lang="nl-NL" sz="2400" i="1">
                <a:solidFill>
                  <a:srgbClr val="387038"/>
                </a:solidFill>
                <a:effectLst/>
                <a:latin typeface="Century Gothic" panose="020B0502020202020204" pitchFamily="34" charset="0"/>
                <a:ea typeface="Calibri"/>
                <a:cs typeface="Times New Roman"/>
              </a:rPr>
              <a:t> het eten, duwt de kikk</a:t>
            </a:r>
            <a:r>
              <a:rPr lang="nl-NL" sz="2400" i="1">
                <a:solidFill>
                  <a:srgbClr val="387038"/>
                </a:solidFill>
                <a:latin typeface="Century Gothic" panose="020B0502020202020204" pitchFamily="34" charset="0"/>
                <a:ea typeface="Calibri"/>
                <a:cs typeface="Times New Roman"/>
              </a:rPr>
              <a:t>er zijn ogen naar binnen. </a:t>
            </a:r>
            <a:endParaRPr lang="nl-NL" sz="2400">
              <a:effectLst/>
              <a:ea typeface="Calibri"/>
              <a:cs typeface="Times New Roman"/>
            </a:endParaRPr>
          </a:p>
        </p:txBody>
      </p:sp>
      <p:pic>
        <p:nvPicPr>
          <p:cNvPr id="10" name="Afbeelding 9">
            <a:extLst>
              <a:ext uri="{FF2B5EF4-FFF2-40B4-BE49-F238E27FC236}">
                <a16:creationId xmlns:a16="http://schemas.microsoft.com/office/drawing/2014/main" id="{5FB201F9-3385-F40B-C7B1-652DAEBA9828}"/>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944971" y="2653455"/>
            <a:ext cx="3139197" cy="1361540"/>
          </a:xfrm>
          <a:prstGeom prst="rect">
            <a:avLst/>
          </a:prstGeom>
        </p:spPr>
      </p:pic>
      <p:pic>
        <p:nvPicPr>
          <p:cNvPr id="24" name="Afbeelding 23">
            <a:extLst>
              <a:ext uri="{FF2B5EF4-FFF2-40B4-BE49-F238E27FC236}">
                <a16:creationId xmlns:a16="http://schemas.microsoft.com/office/drawing/2014/main" id="{1CBBF5BB-FF4C-8813-9F1A-BAE599D95F8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8973" y="2996089"/>
            <a:ext cx="1217377" cy="1361540"/>
          </a:xfrm>
          <a:prstGeom prst="rect">
            <a:avLst/>
          </a:prstGeom>
        </p:spPr>
      </p:pic>
      <p:pic>
        <p:nvPicPr>
          <p:cNvPr id="26" name="Afbeelding 25">
            <a:extLst>
              <a:ext uri="{FF2B5EF4-FFF2-40B4-BE49-F238E27FC236}">
                <a16:creationId xmlns:a16="http://schemas.microsoft.com/office/drawing/2014/main" id="{6A6FE3D1-416F-BB1B-E163-8E092DEA436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32789" y="2000161"/>
            <a:ext cx="1277551" cy="1428839"/>
          </a:xfrm>
          <a:prstGeom prst="rect">
            <a:avLst/>
          </a:prstGeom>
        </p:spPr>
      </p:pic>
    </p:spTree>
    <p:extLst>
      <p:ext uri="{BB962C8B-B14F-4D97-AF65-F5344CB8AC3E}">
        <p14:creationId xmlns:p14="http://schemas.microsoft.com/office/powerpoint/2010/main" val="3112181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Rechte verbindingslijn 20">
            <a:extLst>
              <a:ext uri="{FF2B5EF4-FFF2-40B4-BE49-F238E27FC236}">
                <a16:creationId xmlns:a16="http://schemas.microsoft.com/office/drawing/2014/main" id="{B84B33EF-2A54-99B2-FEF8-27486B72F624}"/>
              </a:ext>
            </a:extLst>
          </p:cNvPr>
          <p:cNvCxnSpPr>
            <a:cxnSpLocks/>
          </p:cNvCxnSpPr>
          <p:nvPr/>
        </p:nvCxnSpPr>
        <p:spPr>
          <a:xfrm flipV="1">
            <a:off x="5436096" y="1147533"/>
            <a:ext cx="1177041" cy="1771139"/>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EC90AE0F-5DD8-2D25-C999-5E0CC65E11C5}"/>
              </a:ext>
            </a:extLst>
          </p:cNvPr>
          <p:cNvCxnSpPr>
            <a:cxnSpLocks/>
          </p:cNvCxnSpPr>
          <p:nvPr/>
        </p:nvCxnSpPr>
        <p:spPr>
          <a:xfrm>
            <a:off x="2483841" y="1287167"/>
            <a:ext cx="3489097" cy="2306329"/>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9" name="Rechte verbindingslijn 28">
            <a:extLst>
              <a:ext uri="{FF2B5EF4-FFF2-40B4-BE49-F238E27FC236}">
                <a16:creationId xmlns:a16="http://schemas.microsoft.com/office/drawing/2014/main" id="{10445519-6BAB-CA4B-0B0C-EF80D4D34E4C}"/>
              </a:ext>
            </a:extLst>
          </p:cNvPr>
          <p:cNvCxnSpPr>
            <a:cxnSpLocks/>
          </p:cNvCxnSpPr>
          <p:nvPr/>
        </p:nvCxnSpPr>
        <p:spPr>
          <a:xfrm flipV="1">
            <a:off x="3920740" y="3395631"/>
            <a:ext cx="1081035" cy="1781928"/>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pic>
        <p:nvPicPr>
          <p:cNvPr id="5" name="Afbeelding 4">
            <a:extLst>
              <a:ext uri="{FF2B5EF4-FFF2-40B4-BE49-F238E27FC236}">
                <a16:creationId xmlns:a16="http://schemas.microsoft.com/office/drawing/2014/main" id="{23CB734B-9971-DB51-3DED-572F252173A5}"/>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40542B69-6D97-5F24-63E3-ABE36EA69A27}"/>
              </a:ext>
            </a:extLst>
          </p:cNvPr>
          <p:cNvSpPr txBox="1"/>
          <p:nvPr/>
        </p:nvSpPr>
        <p:spPr>
          <a:xfrm>
            <a:off x="5436096" y="567486"/>
            <a:ext cx="2071502"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E2476A93-B8D4-4E44-87FD-AFF601B2337C}"/>
              </a:ext>
            </a:extLst>
          </p:cNvPr>
          <p:cNvSpPr txBox="1">
            <a:spLocks noChangeArrowheads="1"/>
          </p:cNvSpPr>
          <p:nvPr/>
        </p:nvSpPr>
        <p:spPr bwMode="auto">
          <a:xfrm>
            <a:off x="5249410" y="561539"/>
            <a:ext cx="2489909"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onzeker</a:t>
            </a:r>
            <a:endParaRPr lang="nl-NL" sz="360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85D7DD60-F4AA-AD34-A265-146B167D02FE}"/>
              </a:ext>
            </a:extLst>
          </p:cNvPr>
          <p:cNvSpPr txBox="1"/>
          <p:nvPr/>
        </p:nvSpPr>
        <p:spPr>
          <a:xfrm>
            <a:off x="751800" y="855721"/>
            <a:ext cx="1785961"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4985FF45-EE56-11C3-E0CC-6BBB359031C0}"/>
              </a:ext>
            </a:extLst>
          </p:cNvPr>
          <p:cNvSpPr txBox="1">
            <a:spLocks noChangeArrowheads="1"/>
          </p:cNvSpPr>
          <p:nvPr/>
        </p:nvSpPr>
        <p:spPr bwMode="auto">
          <a:xfrm>
            <a:off x="861573" y="844642"/>
            <a:ext cx="1496688"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veilig</a:t>
            </a:r>
          </a:p>
        </p:txBody>
      </p:sp>
      <p:sp>
        <p:nvSpPr>
          <p:cNvPr id="14" name="Text Box 14">
            <a:extLst>
              <a:ext uri="{FF2B5EF4-FFF2-40B4-BE49-F238E27FC236}">
                <a16:creationId xmlns:a16="http://schemas.microsoft.com/office/drawing/2014/main" id="{B7594A3B-3117-84CE-C300-FB96E5ED269D}"/>
              </a:ext>
            </a:extLst>
          </p:cNvPr>
          <p:cNvSpPr txBox="1"/>
          <p:nvPr/>
        </p:nvSpPr>
        <p:spPr>
          <a:xfrm>
            <a:off x="2238831" y="5013175"/>
            <a:ext cx="2611399"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6EA1F8B7-D4BC-D8B0-E6FD-F33ECB45A1DD}"/>
              </a:ext>
            </a:extLst>
          </p:cNvPr>
          <p:cNvSpPr txBox="1">
            <a:spLocks noChangeArrowheads="1"/>
          </p:cNvSpPr>
          <p:nvPr/>
        </p:nvSpPr>
        <p:spPr bwMode="auto">
          <a:xfrm>
            <a:off x="2238833" y="5013176"/>
            <a:ext cx="2611398"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schuilen</a:t>
            </a:r>
          </a:p>
        </p:txBody>
      </p:sp>
      <p:grpSp>
        <p:nvGrpSpPr>
          <p:cNvPr id="20" name="Groep 19">
            <a:extLst>
              <a:ext uri="{FF2B5EF4-FFF2-40B4-BE49-F238E27FC236}">
                <a16:creationId xmlns:a16="http://schemas.microsoft.com/office/drawing/2014/main" id="{3DD05F28-AA89-0131-F5E3-45BE92293371}"/>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2D4A0FF4-BECA-A378-7B12-5819D371C604}"/>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1AC5F24A-9305-2F99-6F31-E8F5EEC6F890}"/>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F026226A-2807-B1CD-BF64-FACF1E2F4641}"/>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C399BE85-7FBA-A560-013D-7930B8F3BBAD}"/>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023679E2-F54E-E741-63D0-CCFB05962C3C}"/>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 name="Text Box 14">
            <a:extLst>
              <a:ext uri="{FF2B5EF4-FFF2-40B4-BE49-F238E27FC236}">
                <a16:creationId xmlns:a16="http://schemas.microsoft.com/office/drawing/2014/main" id="{D753C383-62C8-E733-4553-E085527A1FCA}"/>
              </a:ext>
            </a:extLst>
          </p:cNvPr>
          <p:cNvSpPr txBox="1"/>
          <p:nvPr/>
        </p:nvSpPr>
        <p:spPr>
          <a:xfrm>
            <a:off x="3888428" y="2528362"/>
            <a:ext cx="4544033"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B5FA4264-9F79-B20D-0826-CEC58E7B74B7}"/>
              </a:ext>
            </a:extLst>
          </p:cNvPr>
          <p:cNvSpPr txBox="1">
            <a:spLocks noChangeArrowheads="1"/>
          </p:cNvSpPr>
          <p:nvPr/>
        </p:nvSpPr>
        <p:spPr bwMode="auto">
          <a:xfrm>
            <a:off x="3830413" y="2474966"/>
            <a:ext cx="4666527"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effectLst/>
                <a:latin typeface="Century Gothic" panose="020B0502020202020204" pitchFamily="34" charset="0"/>
                <a:ea typeface="Calibri"/>
                <a:cs typeface="Times New Roman"/>
              </a:rPr>
              <a:t>beschermen</a:t>
            </a:r>
          </a:p>
        </p:txBody>
      </p:sp>
      <p:sp>
        <p:nvSpPr>
          <p:cNvPr id="10" name="Text Box 14">
            <a:extLst>
              <a:ext uri="{FF2B5EF4-FFF2-40B4-BE49-F238E27FC236}">
                <a16:creationId xmlns:a16="http://schemas.microsoft.com/office/drawing/2014/main" id="{B37FADB8-F5A5-F448-15A7-6A630939BCDC}"/>
              </a:ext>
            </a:extLst>
          </p:cNvPr>
          <p:cNvSpPr txBox="1"/>
          <p:nvPr/>
        </p:nvSpPr>
        <p:spPr>
          <a:xfrm>
            <a:off x="3888429" y="3411070"/>
            <a:ext cx="3636936" cy="1070694"/>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2D5226DB-4490-ECD5-880A-CDAB0447C263}"/>
              </a:ext>
            </a:extLst>
          </p:cNvPr>
          <p:cNvSpPr txBox="1">
            <a:spLocks noChangeArrowheads="1"/>
          </p:cNvSpPr>
          <p:nvPr/>
        </p:nvSpPr>
        <p:spPr bwMode="auto">
          <a:xfrm>
            <a:off x="3873225" y="3425586"/>
            <a:ext cx="4072771" cy="47829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a:effectLst/>
                <a:latin typeface="Century Gothic" panose="020B0502020202020204" pitchFamily="34" charset="0"/>
                <a:ea typeface="Calibri"/>
                <a:cs typeface="Times New Roman"/>
              </a:rPr>
              <a:t>= zorgen dat iets of iemand veilig is </a:t>
            </a:r>
          </a:p>
          <a:p>
            <a:pPr>
              <a:lnSpc>
                <a:spcPct val="107000"/>
              </a:lnSpc>
              <a:spcAft>
                <a:spcPts val="800"/>
              </a:spcAft>
            </a:pPr>
            <a:endParaRPr lang="nl-NL" sz="1100">
              <a:effectLst/>
              <a:latin typeface="Century Gothic" panose="020B0502020202020204" pitchFamily="34" charset="0"/>
              <a:ea typeface="Calibri"/>
              <a:cs typeface="Times New Roman"/>
            </a:endParaRPr>
          </a:p>
        </p:txBody>
      </p:sp>
      <p:pic>
        <p:nvPicPr>
          <p:cNvPr id="17" name="Afbeelding 16">
            <a:extLst>
              <a:ext uri="{FF2B5EF4-FFF2-40B4-BE49-F238E27FC236}">
                <a16:creationId xmlns:a16="http://schemas.microsoft.com/office/drawing/2014/main" id="{412748DD-0F8F-068D-72A6-A88FF5FD9F6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3664" y="2360743"/>
            <a:ext cx="3383220" cy="2259991"/>
          </a:xfrm>
          <a:prstGeom prst="rect">
            <a:avLst/>
          </a:prstGeom>
        </p:spPr>
      </p:pic>
      <p:pic>
        <p:nvPicPr>
          <p:cNvPr id="24" name="Afbeelding 23">
            <a:extLst>
              <a:ext uri="{FF2B5EF4-FFF2-40B4-BE49-F238E27FC236}">
                <a16:creationId xmlns:a16="http://schemas.microsoft.com/office/drawing/2014/main" id="{F031944D-79CB-5D5B-FEAD-A30D48AFF75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50763" y="4836456"/>
            <a:ext cx="2317337" cy="1452765"/>
          </a:xfrm>
          <a:prstGeom prst="rect">
            <a:avLst/>
          </a:prstGeom>
        </p:spPr>
      </p:pic>
      <p:pic>
        <p:nvPicPr>
          <p:cNvPr id="28" name="Afbeelding 27">
            <a:extLst>
              <a:ext uri="{FF2B5EF4-FFF2-40B4-BE49-F238E27FC236}">
                <a16:creationId xmlns:a16="http://schemas.microsoft.com/office/drawing/2014/main" id="{E368CB47-8EE9-0D8D-5E18-7AB3D56BF5BC}"/>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a:xfrm>
            <a:off x="2648445" y="252076"/>
            <a:ext cx="1675400" cy="1663621"/>
          </a:xfrm>
          <a:prstGeom prst="rect">
            <a:avLst/>
          </a:prstGeom>
        </p:spPr>
      </p:pic>
      <p:pic>
        <p:nvPicPr>
          <p:cNvPr id="31" name="Afbeelding 30">
            <a:extLst>
              <a:ext uri="{FF2B5EF4-FFF2-40B4-BE49-F238E27FC236}">
                <a16:creationId xmlns:a16="http://schemas.microsoft.com/office/drawing/2014/main" id="{7FB15F23-74A4-E71C-7514-69EE288E18F3}"/>
              </a:ext>
            </a:extLst>
          </p:cNvPr>
          <p:cNvPicPr>
            <a:picLocks noChangeAspect="1"/>
          </p:cNvPicPr>
          <p:nvPr/>
        </p:nvPicPr>
        <p:blipFill>
          <a:blip r:embed="rId7" cstate="screen">
            <a:clrChange>
              <a:clrFrom>
                <a:srgbClr val="BBCEDC"/>
              </a:clrFrom>
              <a:clrTo>
                <a:srgbClr val="BBCEDC">
                  <a:alpha val="0"/>
                </a:srgbClr>
              </a:clrTo>
            </a:clrChange>
            <a:extLst>
              <a:ext uri="{28A0092B-C50C-407E-A947-70E740481C1C}">
                <a14:useLocalDpi xmlns:a14="http://schemas.microsoft.com/office/drawing/2010/main"/>
              </a:ext>
            </a:extLst>
          </a:blip>
          <a:stretch>
            <a:fillRect/>
          </a:stretch>
        </p:blipFill>
        <p:spPr>
          <a:xfrm>
            <a:off x="6263122" y="142719"/>
            <a:ext cx="3408376" cy="2272250"/>
          </a:xfrm>
          <a:prstGeom prst="rect">
            <a:avLst/>
          </a:prstGeom>
        </p:spPr>
      </p:pic>
    </p:spTree>
    <p:extLst>
      <p:ext uri="{BB962C8B-B14F-4D97-AF65-F5344CB8AC3E}">
        <p14:creationId xmlns:p14="http://schemas.microsoft.com/office/powerpoint/2010/main" val="2946319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70255-E1A7-D056-FE50-BF5D32C49818}"/>
            </a:ext>
          </a:extLst>
        </p:cNvPr>
        <p:cNvGrpSpPr/>
        <p:nvPr/>
      </p:nvGrpSpPr>
      <p:grpSpPr>
        <a:xfrm>
          <a:off x="0" y="0"/>
          <a:ext cx="0" cy="0"/>
          <a:chOff x="0" y="0"/>
          <a:chExt cx="0" cy="0"/>
        </a:xfrm>
      </p:grpSpPr>
      <p:cxnSp>
        <p:nvCxnSpPr>
          <p:cNvPr id="27" name="Rechte verbindingslijn 26">
            <a:extLst>
              <a:ext uri="{FF2B5EF4-FFF2-40B4-BE49-F238E27FC236}">
                <a16:creationId xmlns:a16="http://schemas.microsoft.com/office/drawing/2014/main" id="{21744FB8-8A04-325F-3509-AB3A34C437F7}"/>
              </a:ext>
            </a:extLst>
          </p:cNvPr>
          <p:cNvCxnSpPr>
            <a:cxnSpLocks/>
          </p:cNvCxnSpPr>
          <p:nvPr/>
        </p:nvCxnSpPr>
        <p:spPr>
          <a:xfrm>
            <a:off x="2714134" y="1874920"/>
            <a:ext cx="3116919" cy="2590838"/>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045ABFF2-1849-F25F-BEC8-EBAE954919D2}"/>
              </a:ext>
            </a:extLst>
          </p:cNvPr>
          <p:cNvCxnSpPr>
            <a:cxnSpLocks/>
          </p:cNvCxnSpPr>
          <p:nvPr/>
        </p:nvCxnSpPr>
        <p:spPr>
          <a:xfrm flipV="1">
            <a:off x="5699640" y="984681"/>
            <a:ext cx="667428" cy="2569861"/>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9" name="Rechte verbindingslijn 28">
            <a:extLst>
              <a:ext uri="{FF2B5EF4-FFF2-40B4-BE49-F238E27FC236}">
                <a16:creationId xmlns:a16="http://schemas.microsoft.com/office/drawing/2014/main" id="{A81D3FAB-DAC2-FDA7-8968-78E1E5264AC7}"/>
              </a:ext>
            </a:extLst>
          </p:cNvPr>
          <p:cNvCxnSpPr>
            <a:cxnSpLocks/>
            <a:endCxn id="11" idx="2"/>
          </p:cNvCxnSpPr>
          <p:nvPr/>
        </p:nvCxnSpPr>
        <p:spPr>
          <a:xfrm flipV="1">
            <a:off x="4408609" y="3876958"/>
            <a:ext cx="1873374" cy="1650898"/>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pic>
        <p:nvPicPr>
          <p:cNvPr id="5" name="Afbeelding 4">
            <a:extLst>
              <a:ext uri="{FF2B5EF4-FFF2-40B4-BE49-F238E27FC236}">
                <a16:creationId xmlns:a16="http://schemas.microsoft.com/office/drawing/2014/main" id="{16A66897-017F-44CB-C677-E087DF9F8E82}"/>
              </a:ext>
            </a:extLst>
          </p:cNvPr>
          <p:cNvPicPr/>
          <p:nvPr/>
        </p:nvPicPr>
        <p:blipFill>
          <a:blip r:embed="rId3" cstate="email">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DEAC0780-250E-2B9A-BD69-43AE822E5C02}"/>
              </a:ext>
            </a:extLst>
          </p:cNvPr>
          <p:cNvSpPr txBox="1"/>
          <p:nvPr/>
        </p:nvSpPr>
        <p:spPr>
          <a:xfrm>
            <a:off x="5321859" y="373660"/>
            <a:ext cx="2274478"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DBE4789B-23D5-6AEA-90ED-1199D761AC5C}"/>
              </a:ext>
            </a:extLst>
          </p:cNvPr>
          <p:cNvSpPr txBox="1">
            <a:spLocks noChangeArrowheads="1"/>
          </p:cNvSpPr>
          <p:nvPr/>
        </p:nvSpPr>
        <p:spPr bwMode="auto">
          <a:xfrm>
            <a:off x="5061307" y="346502"/>
            <a:ext cx="2804492"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opladen</a:t>
            </a:r>
            <a:endParaRPr lang="nl-NL" sz="360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1B604329-D2CF-693F-0F82-AD2EA2A1888F}"/>
              </a:ext>
            </a:extLst>
          </p:cNvPr>
          <p:cNvSpPr txBox="1"/>
          <p:nvPr/>
        </p:nvSpPr>
        <p:spPr>
          <a:xfrm>
            <a:off x="653977" y="1798769"/>
            <a:ext cx="2804493"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10AB1F28-E30F-CEA3-6E76-48AC4855CBDD}"/>
              </a:ext>
            </a:extLst>
          </p:cNvPr>
          <p:cNvSpPr txBox="1">
            <a:spLocks noChangeArrowheads="1"/>
          </p:cNvSpPr>
          <p:nvPr/>
        </p:nvSpPr>
        <p:spPr bwMode="auto">
          <a:xfrm>
            <a:off x="201189" y="1797490"/>
            <a:ext cx="3710067"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energie</a:t>
            </a:r>
          </a:p>
        </p:txBody>
      </p:sp>
      <p:sp>
        <p:nvSpPr>
          <p:cNvPr id="14" name="Text Box 14">
            <a:extLst>
              <a:ext uri="{FF2B5EF4-FFF2-40B4-BE49-F238E27FC236}">
                <a16:creationId xmlns:a16="http://schemas.microsoft.com/office/drawing/2014/main" id="{25F6490A-8441-5DEE-A0E6-E9C1CAB732A6}"/>
              </a:ext>
            </a:extLst>
          </p:cNvPr>
          <p:cNvSpPr txBox="1"/>
          <p:nvPr/>
        </p:nvSpPr>
        <p:spPr>
          <a:xfrm>
            <a:off x="2808154" y="5510399"/>
            <a:ext cx="2611398"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EEC6A0E6-514A-AB3C-4954-FDC6797A734B}"/>
              </a:ext>
            </a:extLst>
          </p:cNvPr>
          <p:cNvSpPr txBox="1">
            <a:spLocks noChangeArrowheads="1"/>
          </p:cNvSpPr>
          <p:nvPr/>
        </p:nvSpPr>
        <p:spPr bwMode="auto">
          <a:xfrm>
            <a:off x="2775570" y="5527856"/>
            <a:ext cx="2611398"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batterij</a:t>
            </a:r>
          </a:p>
        </p:txBody>
      </p:sp>
      <p:grpSp>
        <p:nvGrpSpPr>
          <p:cNvPr id="20" name="Groep 19">
            <a:extLst>
              <a:ext uri="{FF2B5EF4-FFF2-40B4-BE49-F238E27FC236}">
                <a16:creationId xmlns:a16="http://schemas.microsoft.com/office/drawing/2014/main" id="{C3AE8045-10DB-E041-91EA-54E1C8C5E2A7}"/>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2DAFC290-D6D3-5442-9442-2F22E549AEB7}"/>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9E1F5712-D483-D525-30EE-6467B78ED4B6}"/>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51135176-86B3-3865-4D49-988789311554}"/>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09C66A1A-EE43-2320-7AFF-FE0C2200A139}"/>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11F6BB66-1DF9-F222-BE25-D815A61F296B}"/>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 name="Text Box 14">
            <a:extLst>
              <a:ext uri="{FF2B5EF4-FFF2-40B4-BE49-F238E27FC236}">
                <a16:creationId xmlns:a16="http://schemas.microsoft.com/office/drawing/2014/main" id="{1CD04AF3-30E3-8D94-7EC4-D8D17388A6DE}"/>
              </a:ext>
            </a:extLst>
          </p:cNvPr>
          <p:cNvSpPr txBox="1"/>
          <p:nvPr/>
        </p:nvSpPr>
        <p:spPr>
          <a:xfrm>
            <a:off x="4095918" y="2505693"/>
            <a:ext cx="3941644"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C6E9980C-7A40-F4D3-B2EC-DA0B412CCBB2}"/>
              </a:ext>
            </a:extLst>
          </p:cNvPr>
          <p:cNvSpPr txBox="1">
            <a:spLocks noChangeArrowheads="1"/>
          </p:cNvSpPr>
          <p:nvPr/>
        </p:nvSpPr>
        <p:spPr bwMode="auto">
          <a:xfrm>
            <a:off x="3658490" y="2452297"/>
            <a:ext cx="4666527"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de stroom</a:t>
            </a:r>
            <a:endParaRPr lang="nl-NL" sz="5400" b="1">
              <a:effectLst/>
              <a:latin typeface="Century Gothic" panose="020B0502020202020204" pitchFamily="34" charset="0"/>
              <a:ea typeface="Calibri"/>
              <a:cs typeface="Times New Roman"/>
            </a:endParaRPr>
          </a:p>
        </p:txBody>
      </p:sp>
      <p:sp>
        <p:nvSpPr>
          <p:cNvPr id="10" name="Text Box 14">
            <a:extLst>
              <a:ext uri="{FF2B5EF4-FFF2-40B4-BE49-F238E27FC236}">
                <a16:creationId xmlns:a16="http://schemas.microsoft.com/office/drawing/2014/main" id="{B6A09587-CCBE-5A2A-69DE-D4D825A27F1A}"/>
              </a:ext>
            </a:extLst>
          </p:cNvPr>
          <p:cNvSpPr txBox="1"/>
          <p:nvPr/>
        </p:nvSpPr>
        <p:spPr>
          <a:xfrm>
            <a:off x="4095918" y="3388401"/>
            <a:ext cx="3941644" cy="1396629"/>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3A3588C6-7060-FE47-DFA7-8CDF139F89B6}"/>
              </a:ext>
            </a:extLst>
          </p:cNvPr>
          <p:cNvSpPr txBox="1">
            <a:spLocks noChangeArrowheads="1"/>
          </p:cNvSpPr>
          <p:nvPr/>
        </p:nvSpPr>
        <p:spPr bwMode="auto">
          <a:xfrm>
            <a:off x="4113853" y="3398664"/>
            <a:ext cx="4336260" cy="47829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a:effectLst/>
                <a:latin typeface="Century Gothic" panose="020B0502020202020204" pitchFamily="34" charset="0"/>
                <a:ea typeface="Calibri"/>
                <a:cs typeface="Times New Roman"/>
              </a:rPr>
              <a:t>= de elektriciteit, de kracht waardoor iets werkt</a:t>
            </a:r>
            <a:endParaRPr lang="nl-NL" sz="1100">
              <a:effectLst/>
              <a:latin typeface="Century Gothic" panose="020B0502020202020204" pitchFamily="34" charset="0"/>
              <a:ea typeface="Calibri"/>
              <a:cs typeface="Times New Roman"/>
            </a:endParaRPr>
          </a:p>
        </p:txBody>
      </p:sp>
      <p:pic>
        <p:nvPicPr>
          <p:cNvPr id="16" name="Afbeelding 15" descr="Afbeelding met tekst, ontwerp, typografie&#10;&#10;Door AI gegenereerde inhoud is mogelijk onjuist.">
            <a:extLst>
              <a:ext uri="{FF2B5EF4-FFF2-40B4-BE49-F238E27FC236}">
                <a16:creationId xmlns:a16="http://schemas.microsoft.com/office/drawing/2014/main" id="{C1DD8A45-EEF1-13E6-B5DC-C8D83D81ADBC}"/>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99588" y="462845"/>
            <a:ext cx="3744416" cy="1264083"/>
          </a:xfrm>
          <a:prstGeom prst="rect">
            <a:avLst/>
          </a:prstGeom>
        </p:spPr>
      </p:pic>
      <p:pic>
        <p:nvPicPr>
          <p:cNvPr id="25" name="Afbeelding 24" descr="Afbeelding met cilinder, tafelgerei&#10;&#10;Door AI gegenereerde inhoud is mogelijk onjuist.">
            <a:extLst>
              <a:ext uri="{FF2B5EF4-FFF2-40B4-BE49-F238E27FC236}">
                <a16:creationId xmlns:a16="http://schemas.microsoft.com/office/drawing/2014/main" id="{8251F50F-24D7-4DBD-10D6-71CF331C366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2136" y="4975409"/>
            <a:ext cx="3058194" cy="1373129"/>
          </a:xfrm>
          <a:prstGeom prst="rect">
            <a:avLst/>
          </a:prstGeom>
        </p:spPr>
      </p:pic>
      <p:pic>
        <p:nvPicPr>
          <p:cNvPr id="30" name="Afbeelding 29" descr="Afbeelding met gadget, Elektronisch apparaat, elektronica, kabel&#10;&#10;Door AI gegenereerde inhoud is mogelijk onjuist.">
            <a:extLst>
              <a:ext uri="{FF2B5EF4-FFF2-40B4-BE49-F238E27FC236}">
                <a16:creationId xmlns:a16="http://schemas.microsoft.com/office/drawing/2014/main" id="{FEA94EAC-46D2-16E1-0602-8710C0363849}"/>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620567" y="530200"/>
            <a:ext cx="2543941" cy="1695961"/>
          </a:xfrm>
          <a:prstGeom prst="rect">
            <a:avLst/>
          </a:prstGeom>
        </p:spPr>
      </p:pic>
      <p:pic>
        <p:nvPicPr>
          <p:cNvPr id="35" name="Afbeelding 34">
            <a:extLst>
              <a:ext uri="{FF2B5EF4-FFF2-40B4-BE49-F238E27FC236}">
                <a16:creationId xmlns:a16="http://schemas.microsoft.com/office/drawing/2014/main" id="{A18622B7-ADD4-6ADD-9319-F2875CC7D904}"/>
              </a:ext>
            </a:extLst>
          </p:cNvPr>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655915" y="2569896"/>
            <a:ext cx="2113223" cy="2250989"/>
          </a:xfrm>
          <a:prstGeom prst="rect">
            <a:avLst/>
          </a:prstGeom>
        </p:spPr>
      </p:pic>
    </p:spTree>
    <p:extLst>
      <p:ext uri="{BB962C8B-B14F-4D97-AF65-F5344CB8AC3E}">
        <p14:creationId xmlns:p14="http://schemas.microsoft.com/office/powerpoint/2010/main" val="2090122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1187624" y="5013176"/>
            <a:ext cx="7016824" cy="1296144"/>
          </a:xfrm>
        </p:spPr>
        <p:txBody>
          <a:bodyPr>
            <a:normAutofit/>
          </a:bodyPr>
          <a:lstStyle/>
          <a:p>
            <a:r>
              <a:rPr lang="nl-NL">
                <a:solidFill>
                  <a:srgbClr val="C00000"/>
                </a:solidFill>
                <a:latin typeface="Century Gothic" panose="020B0502020202020204" pitchFamily="34" charset="0"/>
              </a:rPr>
              <a:t>Week 37 8 september 2026</a:t>
            </a:r>
          </a:p>
          <a:p>
            <a:r>
              <a:rPr lang="nl-NL">
                <a:solidFill>
                  <a:srgbClr val="C00000"/>
                </a:solidFill>
                <a:latin typeface="Century Gothic" panose="020B0502020202020204" pitchFamily="34" charset="0"/>
              </a:rPr>
              <a:t>Niveau AA</a:t>
            </a:r>
          </a:p>
        </p:txBody>
      </p:sp>
      <p:sp>
        <p:nvSpPr>
          <p:cNvPr id="4" name="Ondertitel 2"/>
          <p:cNvSpPr txBox="1">
            <a:spLocks/>
          </p:cNvSpPr>
          <p:nvPr/>
        </p:nvSpPr>
        <p:spPr>
          <a:xfrm>
            <a:off x="0" y="0"/>
            <a:ext cx="2555776" cy="11967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nl-NL" sz="1100" i="1" err="1">
                <a:solidFill>
                  <a:srgbClr val="00B050"/>
                </a:solidFill>
                <a:latin typeface="Century Gothic" panose="020B0502020202020204" pitchFamily="34" charset="0"/>
              </a:rPr>
              <a:t>Gerarda</a:t>
            </a:r>
            <a:r>
              <a:rPr lang="nl-NL" sz="1100" i="1">
                <a:solidFill>
                  <a:srgbClr val="00B050"/>
                </a:solidFill>
                <a:latin typeface="Century Gothic" panose="020B0502020202020204" pitchFamily="34" charset="0"/>
              </a:rPr>
              <a:t> Das</a:t>
            </a:r>
          </a:p>
          <a:p>
            <a:pPr algn="l"/>
            <a:r>
              <a:rPr lang="nl-NL" sz="1100" i="1">
                <a:solidFill>
                  <a:srgbClr val="00B050"/>
                </a:solidFill>
                <a:latin typeface="Century Gothic" panose="020B0502020202020204" pitchFamily="34" charset="0"/>
              </a:rPr>
              <a:t>Antoinette Duijf</a:t>
            </a:r>
          </a:p>
          <a:p>
            <a:pPr algn="l"/>
            <a:r>
              <a:rPr lang="nl-NL" sz="1100" i="1">
                <a:solidFill>
                  <a:srgbClr val="00B050"/>
                </a:solidFill>
                <a:latin typeface="Century Gothic" panose="020B0502020202020204" pitchFamily="34" charset="0"/>
              </a:rPr>
              <a:t>Marjan ter Harmsel</a:t>
            </a:r>
          </a:p>
          <a:p>
            <a:pPr algn="l"/>
            <a:r>
              <a:rPr lang="en-US" sz="1100" i="1">
                <a:solidFill>
                  <a:srgbClr val="00B050"/>
                </a:solidFill>
                <a:latin typeface="Century Gothic" panose="020B0502020202020204" pitchFamily="34" charset="0"/>
              </a:rPr>
              <a:t>Mandy Routledge</a:t>
            </a:r>
            <a:endParaRPr lang="nl-NL" sz="1100" i="1">
              <a:solidFill>
                <a:srgbClr val="00B050"/>
              </a:solidFill>
              <a:latin typeface="Century Gothic" panose="020B0502020202020204" pitchFamily="34" charset="0"/>
            </a:endParaRPr>
          </a:p>
        </p:txBody>
      </p:sp>
      <p:pic>
        <p:nvPicPr>
          <p:cNvPr id="1026" name="Picture 2" descr="http://www.ikenkentalis.nl/public/images/logo-225.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58608" y="1"/>
            <a:ext cx="1385391" cy="692696"/>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5616" y="1079511"/>
            <a:ext cx="7164288" cy="3671821"/>
          </a:xfrm>
          <a:prstGeom prst="rect">
            <a:avLst/>
          </a:prstGeom>
        </p:spPr>
      </p:pic>
    </p:spTree>
    <p:extLst>
      <p:ext uri="{BB962C8B-B14F-4D97-AF65-F5344CB8AC3E}">
        <p14:creationId xmlns:p14="http://schemas.microsoft.com/office/powerpoint/2010/main" val="323006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tijdens</a:t>
            </a:r>
          </a:p>
        </p:txBody>
      </p:sp>
      <p:pic>
        <p:nvPicPr>
          <p:cNvPr id="3" name="Afbeelding 2">
            <a:extLst>
              <a:ext uri="{FF2B5EF4-FFF2-40B4-BE49-F238E27FC236}">
                <a16:creationId xmlns:a16="http://schemas.microsoft.com/office/drawing/2014/main" id="{E8373F23-92CE-D31C-9F2C-4B11A5DEC1B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55396" y="1988840"/>
            <a:ext cx="8633208" cy="3744416"/>
          </a:xfrm>
          <a:prstGeom prst="rect">
            <a:avLst/>
          </a:prstGeom>
        </p:spPr>
      </p:pic>
      <p:sp>
        <p:nvSpPr>
          <p:cNvPr id="5" name="Tekstvak 4">
            <a:extLst>
              <a:ext uri="{FF2B5EF4-FFF2-40B4-BE49-F238E27FC236}">
                <a16:creationId xmlns:a16="http://schemas.microsoft.com/office/drawing/2014/main" id="{F3C5EBC0-A502-26F9-2055-31DF11ECA269}"/>
              </a:ext>
            </a:extLst>
          </p:cNvPr>
          <p:cNvSpPr txBox="1"/>
          <p:nvPr/>
        </p:nvSpPr>
        <p:spPr>
          <a:xfrm>
            <a:off x="2915816" y="6357453"/>
            <a:ext cx="4822902" cy="276999"/>
          </a:xfrm>
          <a:prstGeom prst="rect">
            <a:avLst/>
          </a:prstGeom>
          <a:noFill/>
        </p:spPr>
        <p:txBody>
          <a:bodyPr wrap="square">
            <a:spAutoFit/>
          </a:bodyPr>
          <a:lstStyle/>
          <a:p>
            <a:r>
              <a:rPr lang="nl-NL" sz="1200" u="sng">
                <a:solidFill>
                  <a:srgbClr val="00B050"/>
                </a:solidFill>
                <a:hlinkClick r:id="rId4">
                  <a:extLst>
                    <a:ext uri="{A12FA001-AC4F-418D-AE19-62706E023703}">
                      <ahyp:hlinkClr xmlns:ahyp="http://schemas.microsoft.com/office/drawing/2018/hyperlinkcolor" val="tx"/>
                    </a:ext>
                  </a:extLst>
                </a:hlinkClick>
              </a:rPr>
              <a:t>https://youtu.be/OEmwi8LG44U?si=2DJ59nQZ7sf1tP2o</a:t>
            </a:r>
            <a:r>
              <a:rPr lang="nl-NL" sz="1200">
                <a:solidFill>
                  <a:srgbClr val="00B050"/>
                </a:solidFill>
              </a:rPr>
              <a:t> </a:t>
            </a:r>
            <a:endParaRPr lang="nl-NL"/>
          </a:p>
        </p:txBody>
      </p:sp>
    </p:spTree>
    <p:extLst>
      <p:ext uri="{BB962C8B-B14F-4D97-AF65-F5344CB8AC3E}">
        <p14:creationId xmlns:p14="http://schemas.microsoft.com/office/powerpoint/2010/main" val="3852907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zwaar</a:t>
            </a:r>
          </a:p>
        </p:txBody>
      </p:sp>
      <p:pic>
        <p:nvPicPr>
          <p:cNvPr id="3" name="Afbeelding 2">
            <a:extLst>
              <a:ext uri="{FF2B5EF4-FFF2-40B4-BE49-F238E27FC236}">
                <a16:creationId xmlns:a16="http://schemas.microsoft.com/office/drawing/2014/main" id="{F76A9B56-75DD-C3E8-DFE5-1BE47E358F7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9826" y="1412776"/>
            <a:ext cx="7704348" cy="5136232"/>
          </a:xfrm>
          <a:prstGeom prst="rect">
            <a:avLst/>
          </a:prstGeom>
        </p:spPr>
      </p:pic>
    </p:spTree>
    <p:extLst>
      <p:ext uri="{BB962C8B-B14F-4D97-AF65-F5344CB8AC3E}">
        <p14:creationId xmlns:p14="http://schemas.microsoft.com/office/powerpoint/2010/main" val="4207872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extra</a:t>
            </a:r>
          </a:p>
        </p:txBody>
      </p:sp>
      <p:sp>
        <p:nvSpPr>
          <p:cNvPr id="2" name="Plusteken 1">
            <a:extLst>
              <a:ext uri="{FF2B5EF4-FFF2-40B4-BE49-F238E27FC236}">
                <a16:creationId xmlns:a16="http://schemas.microsoft.com/office/drawing/2014/main" id="{003D1161-AF7B-8B4F-FFF7-C7FEBA16196D}"/>
              </a:ext>
            </a:extLst>
          </p:cNvPr>
          <p:cNvSpPr/>
          <p:nvPr/>
        </p:nvSpPr>
        <p:spPr>
          <a:xfrm>
            <a:off x="1763688" y="1124744"/>
            <a:ext cx="3168352" cy="3024336"/>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a:extLst>
              <a:ext uri="{FF2B5EF4-FFF2-40B4-BE49-F238E27FC236}">
                <a16:creationId xmlns:a16="http://schemas.microsoft.com/office/drawing/2014/main" id="{E8A29088-1FF6-E7D7-B4C4-031CC8883C6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436096" y="2780928"/>
            <a:ext cx="2948452" cy="3744416"/>
          </a:xfrm>
          <a:prstGeom prst="rect">
            <a:avLst/>
          </a:prstGeom>
        </p:spPr>
      </p:pic>
    </p:spTree>
    <p:extLst>
      <p:ext uri="{BB962C8B-B14F-4D97-AF65-F5344CB8AC3E}">
        <p14:creationId xmlns:p14="http://schemas.microsoft.com/office/powerpoint/2010/main" val="2452007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beschermen</a:t>
            </a:r>
          </a:p>
        </p:txBody>
      </p:sp>
      <p:pic>
        <p:nvPicPr>
          <p:cNvPr id="3" name="Afbeelding 2">
            <a:extLst>
              <a:ext uri="{FF2B5EF4-FFF2-40B4-BE49-F238E27FC236}">
                <a16:creationId xmlns:a16="http://schemas.microsoft.com/office/drawing/2014/main" id="{287107D4-0663-AF0A-22C1-4F68C1A4D2A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7813" y="1484784"/>
            <a:ext cx="7528374" cy="5028953"/>
          </a:xfrm>
          <a:prstGeom prst="rect">
            <a:avLst/>
          </a:prstGeom>
        </p:spPr>
      </p:pic>
    </p:spTree>
    <p:extLst>
      <p:ext uri="{BB962C8B-B14F-4D97-AF65-F5344CB8AC3E}">
        <p14:creationId xmlns:p14="http://schemas.microsoft.com/office/powerpoint/2010/main" val="2709048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het roofdier</a:t>
            </a:r>
          </a:p>
        </p:txBody>
      </p:sp>
      <p:pic>
        <p:nvPicPr>
          <p:cNvPr id="5" name="Afbeelding 4">
            <a:extLst>
              <a:ext uri="{FF2B5EF4-FFF2-40B4-BE49-F238E27FC236}">
                <a16:creationId xmlns:a16="http://schemas.microsoft.com/office/drawing/2014/main" id="{7E2CFAE5-688D-F64E-D401-43B9A455E6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7848" y="1628800"/>
            <a:ext cx="7308304" cy="4872203"/>
          </a:xfrm>
          <a:prstGeom prst="rect">
            <a:avLst/>
          </a:prstGeom>
        </p:spPr>
      </p:pic>
      <p:sp>
        <p:nvSpPr>
          <p:cNvPr id="7" name="Pijl: omlaag 6">
            <a:extLst>
              <a:ext uri="{FF2B5EF4-FFF2-40B4-BE49-F238E27FC236}">
                <a16:creationId xmlns:a16="http://schemas.microsoft.com/office/drawing/2014/main" id="{9F5AEBE1-EE67-B4E5-DFD3-D0EA8557FF30}"/>
              </a:ext>
            </a:extLst>
          </p:cNvPr>
          <p:cNvSpPr/>
          <p:nvPr/>
        </p:nvSpPr>
        <p:spPr>
          <a:xfrm>
            <a:off x="6300192" y="625978"/>
            <a:ext cx="576064" cy="85880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074911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de stroom</a:t>
            </a:r>
          </a:p>
        </p:txBody>
      </p:sp>
      <p:pic>
        <p:nvPicPr>
          <p:cNvPr id="3" name="Afbeelding 2">
            <a:extLst>
              <a:ext uri="{FF2B5EF4-FFF2-40B4-BE49-F238E27FC236}">
                <a16:creationId xmlns:a16="http://schemas.microsoft.com/office/drawing/2014/main" id="{DDF69CC0-02EE-543D-1360-459F40A5EF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7584" y="1556792"/>
            <a:ext cx="7488832" cy="4992555"/>
          </a:xfrm>
          <a:prstGeom prst="rect">
            <a:avLst/>
          </a:prstGeom>
        </p:spPr>
      </p:pic>
    </p:spTree>
    <p:extLst>
      <p:ext uri="{BB962C8B-B14F-4D97-AF65-F5344CB8AC3E}">
        <p14:creationId xmlns:p14="http://schemas.microsoft.com/office/powerpoint/2010/main" val="4210467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meevallen</a:t>
            </a:r>
          </a:p>
        </p:txBody>
      </p:sp>
      <p:pic>
        <p:nvPicPr>
          <p:cNvPr id="3" name="Afbeelding 2">
            <a:extLst>
              <a:ext uri="{FF2B5EF4-FFF2-40B4-BE49-F238E27FC236}">
                <a16:creationId xmlns:a16="http://schemas.microsoft.com/office/drawing/2014/main" id="{8B835EE8-3CE9-D095-8C44-D013AF6997B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9876" y="1844824"/>
            <a:ext cx="6804248" cy="4536165"/>
          </a:xfrm>
          <a:prstGeom prst="rect">
            <a:avLst/>
          </a:prstGeom>
        </p:spPr>
      </p:pic>
    </p:spTree>
    <p:extLst>
      <p:ext uri="{BB962C8B-B14F-4D97-AF65-F5344CB8AC3E}">
        <p14:creationId xmlns:p14="http://schemas.microsoft.com/office/powerpoint/2010/main" val="164643335"/>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17b94d0-cd04-4463-9468-be560bba1878">
      <Terms xmlns="http://schemas.microsoft.com/office/infopath/2007/PartnerControls"/>
    </lcf76f155ced4ddcb4097134ff3c332f>
    <TaxCatchAll xmlns="7036323c-d5f4-4fa6-8449-8bc9da5d64c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EC30923A1EFC4093ADD4AFECAFB39D" ma:contentTypeVersion="12" ma:contentTypeDescription="Een nieuw document maken." ma:contentTypeScope="" ma:versionID="c217d8631a6ed888980113ac0853f4a4">
  <xsd:schema xmlns:xsd="http://www.w3.org/2001/XMLSchema" xmlns:xs="http://www.w3.org/2001/XMLSchema" xmlns:p="http://schemas.microsoft.com/office/2006/metadata/properties" xmlns:ns2="617b94d0-cd04-4463-9468-be560bba1878" xmlns:ns3="7036323c-d5f4-4fa6-8449-8bc9da5d64c2" targetNamespace="http://schemas.microsoft.com/office/2006/metadata/properties" ma:root="true" ma:fieldsID="78481d555a0872d88d4d325d703eb4d9" ns2:_="" ns3:_="">
    <xsd:import namespace="617b94d0-cd04-4463-9468-be560bba1878"/>
    <xsd:import namespace="7036323c-d5f4-4fa6-8449-8bc9da5d64c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7b94d0-cd04-4463-9468-be560bba18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bbe1c235-a16e-44fc-94a8-a8413caaba9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036323c-d5f4-4fa6-8449-8bc9da5d64c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8d5bf71-4c24-4fdd-a804-55620edf2873}" ma:internalName="TaxCatchAll" ma:showField="CatchAllData" ma:web="7036323c-d5f4-4fa6-8449-8bc9da5d64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CE2BE1-0635-47B5-B355-0D964A093D1B}">
  <ds:schemaRefs>
    <ds:schemaRef ds:uri="http://schemas.microsoft.com/sharepoint/v3/contenttype/forms"/>
  </ds:schemaRefs>
</ds:datastoreItem>
</file>

<file path=customXml/itemProps2.xml><?xml version="1.0" encoding="utf-8"?>
<ds:datastoreItem xmlns:ds="http://schemas.openxmlformats.org/officeDocument/2006/customXml" ds:itemID="{AD92D59E-A0A8-4DB4-9CFE-83E44CC6CC9A}">
  <ds:schemaRefs>
    <ds:schemaRef ds:uri="617b94d0-cd04-4463-9468-be560bba1878"/>
    <ds:schemaRef ds:uri="7036323c-d5f4-4fa6-8449-8bc9da5d64c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4B87B77-9591-4D72-8F46-3691D1ADFF91}">
  <ds:schemaRefs>
    <ds:schemaRef ds:uri="617b94d0-cd04-4463-9468-be560bba1878"/>
    <ds:schemaRef ds:uri="7036323c-d5f4-4fa6-8449-8bc9da5d64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19</Slides>
  <Notes>18</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Kantoorthema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 de woordmuur: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Harmsel, Marjan ter</dc:creator>
  <cp:revision>1</cp:revision>
  <dcterms:created xsi:type="dcterms:W3CDTF">2021-06-08T06:13:59Z</dcterms:created>
  <dcterms:modified xsi:type="dcterms:W3CDTF">2026-09-08T09:13:46Z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0x0101004AEC30923A1EFC4093ADD4AFECAFB39D</vt:lpwstr>
  </property>
  <property fmtid="{D5CDD505-2E9C-101B-9397-08002B2CF9AE}" pid="3" name="MediaServiceImageTags">
    <vt:lpwstr/>
  </property>
</Properties>
</file>