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1437" r:id="rId5"/>
    <p:sldId id="548" r:id="rId6"/>
    <p:sldId id="1475" r:id="rId7"/>
    <p:sldId id="1478" r:id="rId8"/>
    <p:sldId id="1476" r:id="rId9"/>
    <p:sldId id="1479" r:id="rId10"/>
    <p:sldId id="1477" r:id="rId11"/>
    <p:sldId id="1519" r:id="rId12"/>
    <p:sldId id="1556" r:id="rId13"/>
    <p:sldId id="934" r:id="rId14"/>
    <p:sldId id="1511" r:id="rId15"/>
    <p:sldId id="1553" r:id="rId16"/>
    <p:sldId id="1555" r:id="rId17"/>
    <p:sldId id="1557" r:id="rId18"/>
    <p:sldId id="1530" r:id="rId19"/>
    <p:sldId id="1531" r:id="rId20"/>
    <p:sldId id="1551" r:id="rId21"/>
  </p:sldIdLst>
  <p:sldSz cx="9144000" cy="6858000" type="screen4x3"/>
  <p:notesSz cx="7099300"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2DC586F4-587D-43DD-A84F-FB07543573DE}">
          <p14:sldIdLst>
            <p14:sldId id="1437"/>
            <p14:sldId id="548"/>
            <p14:sldId id="1475"/>
            <p14:sldId id="1478"/>
            <p14:sldId id="1476"/>
            <p14:sldId id="1479"/>
            <p14:sldId id="1477"/>
            <p14:sldId id="1519"/>
            <p14:sldId id="1556"/>
            <p14:sldId id="934"/>
            <p14:sldId id="1511"/>
            <p14:sldId id="1553"/>
            <p14:sldId id="1555"/>
            <p14:sldId id="1557"/>
            <p14:sldId id="1530"/>
            <p14:sldId id="1531"/>
            <p14:sldId id="155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msel, Marjan ter" initials="HMt" lastIdx="1" clrIdx="0">
    <p:extLst>
      <p:ext uri="{19B8F6BF-5375-455C-9EA6-DF929625EA0E}">
        <p15:presenceInfo xmlns:p15="http://schemas.microsoft.com/office/powerpoint/2012/main" userId="S::M.Harmsel@kentalis.nl::5bf7b4e5-383a-4bf6-a1ba-3724f9cc09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F6EE"/>
    <a:srgbClr val="F4FAF4"/>
    <a:srgbClr val="DBED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10DDB8-06A3-4C25-A25A-096518DE2214}" v="853" dt="2026-09-01T09:13:20.305"/>
    <p1510:client id="{7ECD6CA9-8B2C-4955-983B-F5A593BE5EA5}" v="1232" dt="2026-09-01T09:17:36.278"/>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s, Gerarda" userId="dec061bf-56a5-47a0-b9f3-f749fe418ae6" providerId="ADAL" clId="{07ABAE78-42CB-4F5F-86C6-09ED37205619}"/>
    <pc:docChg chg="custSel addSld delSld modSld sldOrd modSection">
      <pc:chgData name="Das, Gerarda" userId="dec061bf-56a5-47a0-b9f3-f749fe418ae6" providerId="ADAL" clId="{07ABAE78-42CB-4F5F-86C6-09ED37205619}" dt="2026-09-01T09:17:20.554" v="1245" actId="20577"/>
      <pc:docMkLst>
        <pc:docMk/>
      </pc:docMkLst>
      <pc:sldChg chg="del">
        <pc:chgData name="Das, Gerarda" userId="dec061bf-56a5-47a0-b9f3-f749fe418ae6" providerId="ADAL" clId="{07ABAE78-42CB-4F5F-86C6-09ED37205619}" dt="2026-09-01T08:38:42.090" v="721" actId="47"/>
        <pc:sldMkLst>
          <pc:docMk/>
          <pc:sldMk cId="1704402699" sldId="887"/>
        </pc:sldMkLst>
      </pc:sldChg>
      <pc:sldChg chg="del">
        <pc:chgData name="Das, Gerarda" userId="dec061bf-56a5-47a0-b9f3-f749fe418ae6" providerId="ADAL" clId="{07ABAE78-42CB-4F5F-86C6-09ED37205619}" dt="2026-09-01T08:58:51.464" v="824" actId="47"/>
        <pc:sldMkLst>
          <pc:docMk/>
          <pc:sldMk cId="2275912230" sldId="1155"/>
        </pc:sldMkLst>
      </pc:sldChg>
      <pc:sldChg chg="del">
        <pc:chgData name="Das, Gerarda" userId="dec061bf-56a5-47a0-b9f3-f749fe418ae6" providerId="ADAL" clId="{07ABAE78-42CB-4F5F-86C6-09ED37205619}" dt="2026-09-01T08:32:00.818" v="388" actId="47"/>
        <pc:sldMkLst>
          <pc:docMk/>
          <pc:sldMk cId="3857968011" sldId="1160"/>
        </pc:sldMkLst>
      </pc:sldChg>
      <pc:sldChg chg="delSp del mod">
        <pc:chgData name="Das, Gerarda" userId="dec061bf-56a5-47a0-b9f3-f749fe418ae6" providerId="ADAL" clId="{07ABAE78-42CB-4F5F-86C6-09ED37205619}" dt="2026-09-01T08:34:58.234" v="533" actId="47"/>
        <pc:sldMkLst>
          <pc:docMk/>
          <pc:sldMk cId="3299055448" sldId="1172"/>
        </pc:sldMkLst>
        <pc:picChg chg="del">
          <ac:chgData name="Das, Gerarda" userId="dec061bf-56a5-47a0-b9f3-f749fe418ae6" providerId="ADAL" clId="{07ABAE78-42CB-4F5F-86C6-09ED37205619}" dt="2026-09-01T08:34:55.424" v="532" actId="478"/>
          <ac:picMkLst>
            <pc:docMk/>
            <pc:sldMk cId="3299055448" sldId="1172"/>
            <ac:picMk id="2" creationId="{05E42A76-2434-4257-A8E1-58087D41F94B}"/>
          </ac:picMkLst>
        </pc:picChg>
      </pc:sldChg>
      <pc:sldChg chg="del">
        <pc:chgData name="Das, Gerarda" userId="dec061bf-56a5-47a0-b9f3-f749fe418ae6" providerId="ADAL" clId="{07ABAE78-42CB-4F5F-86C6-09ED37205619}" dt="2026-09-01T08:33:51.427" v="455" actId="47"/>
        <pc:sldMkLst>
          <pc:docMk/>
          <pc:sldMk cId="3091090051" sldId="1180"/>
        </pc:sldMkLst>
      </pc:sldChg>
      <pc:sldChg chg="modSp mod">
        <pc:chgData name="Das, Gerarda" userId="dec061bf-56a5-47a0-b9f3-f749fe418ae6" providerId="ADAL" clId="{07ABAE78-42CB-4F5F-86C6-09ED37205619}" dt="2026-09-01T09:11:03.249" v="1026" actId="20577"/>
        <pc:sldMkLst>
          <pc:docMk/>
          <pc:sldMk cId="2189114603" sldId="1437"/>
        </pc:sldMkLst>
        <pc:spChg chg="mod">
          <ac:chgData name="Das, Gerarda" userId="dec061bf-56a5-47a0-b9f3-f749fe418ae6" providerId="ADAL" clId="{07ABAE78-42CB-4F5F-86C6-09ED37205619}" dt="2026-09-01T09:11:03.249" v="1026" actId="20577"/>
          <ac:spMkLst>
            <pc:docMk/>
            <pc:sldMk cId="2189114603" sldId="1437"/>
            <ac:spMk id="2" creationId="{6D226C2B-336F-9F92-50CC-BB23D1061E71}"/>
          </ac:spMkLst>
        </pc:spChg>
        <pc:spChg chg="mod">
          <ac:chgData name="Das, Gerarda" userId="dec061bf-56a5-47a0-b9f3-f749fe418ae6" providerId="ADAL" clId="{07ABAE78-42CB-4F5F-86C6-09ED37205619}" dt="2026-09-01T09:10:58.077" v="1020" actId="6549"/>
          <ac:spMkLst>
            <pc:docMk/>
            <pc:sldMk cId="2189114603" sldId="1437"/>
            <ac:spMk id="3" creationId="{00000000-0000-0000-0000-000000000000}"/>
          </ac:spMkLst>
        </pc:spChg>
        <pc:spChg chg="mod">
          <ac:chgData name="Das, Gerarda" userId="dec061bf-56a5-47a0-b9f3-f749fe418ae6" providerId="ADAL" clId="{07ABAE78-42CB-4F5F-86C6-09ED37205619}" dt="2026-09-01T08:15:31.499" v="91" actId="6549"/>
          <ac:spMkLst>
            <pc:docMk/>
            <pc:sldMk cId="2189114603" sldId="1437"/>
            <ac:spMk id="5" creationId="{F4E29D70-EF6C-09E2-2C52-EEF206F25BC7}"/>
          </ac:spMkLst>
        </pc:spChg>
      </pc:sldChg>
      <pc:sldChg chg="del">
        <pc:chgData name="Das, Gerarda" userId="dec061bf-56a5-47a0-b9f3-f749fe418ae6" providerId="ADAL" clId="{07ABAE78-42CB-4F5F-86C6-09ED37205619}" dt="2026-09-01T09:00:31.956" v="827" actId="47"/>
        <pc:sldMkLst>
          <pc:docMk/>
          <pc:sldMk cId="3852907103" sldId="1460"/>
        </pc:sldMkLst>
      </pc:sldChg>
      <pc:sldChg chg="del">
        <pc:chgData name="Das, Gerarda" userId="dec061bf-56a5-47a0-b9f3-f749fe418ae6" providerId="ADAL" clId="{07ABAE78-42CB-4F5F-86C6-09ED37205619}" dt="2026-09-01T09:08:51.451" v="931" actId="47"/>
        <pc:sldMkLst>
          <pc:docMk/>
          <pc:sldMk cId="3978205201" sldId="1474"/>
        </pc:sldMkLst>
      </pc:sldChg>
      <pc:sldChg chg="addSp modSp mod ord modNotesTx">
        <pc:chgData name="Das, Gerarda" userId="dec061bf-56a5-47a0-b9f3-f749fe418ae6" providerId="ADAL" clId="{07ABAE78-42CB-4F5F-86C6-09ED37205619}" dt="2026-09-01T08:19:44.288" v="296" actId="20577"/>
        <pc:sldMkLst>
          <pc:docMk/>
          <pc:sldMk cId="4207872812" sldId="1475"/>
        </pc:sldMkLst>
        <pc:picChg chg="mod">
          <ac:chgData name="Das, Gerarda" userId="dec061bf-56a5-47a0-b9f3-f749fe418ae6" providerId="ADAL" clId="{07ABAE78-42CB-4F5F-86C6-09ED37205619}" dt="2026-09-01T08:18:42.531" v="263" actId="1076"/>
          <ac:picMkLst>
            <pc:docMk/>
            <pc:sldMk cId="4207872812" sldId="1475"/>
            <ac:picMk id="3" creationId="{D6A30F3D-2F14-A02C-DB29-BF984BA65EE8}"/>
          </ac:picMkLst>
        </pc:picChg>
        <pc:picChg chg="add mod">
          <ac:chgData name="Das, Gerarda" userId="dec061bf-56a5-47a0-b9f3-f749fe418ae6" providerId="ADAL" clId="{07ABAE78-42CB-4F5F-86C6-09ED37205619}" dt="2026-09-01T08:19:25.414" v="268" actId="1076"/>
          <ac:picMkLst>
            <pc:docMk/>
            <pc:sldMk cId="4207872812" sldId="1475"/>
            <ac:picMk id="4" creationId="{3B207478-9989-24EF-FEAC-D6BC23E17E3F}"/>
          </ac:picMkLst>
        </pc:picChg>
      </pc:sldChg>
      <pc:sldChg chg="addSp modSp mod">
        <pc:chgData name="Das, Gerarda" userId="dec061bf-56a5-47a0-b9f3-f749fe418ae6" providerId="ADAL" clId="{07ABAE78-42CB-4F5F-86C6-09ED37205619}" dt="2026-09-01T08:20:29.043" v="300" actId="1076"/>
        <pc:sldMkLst>
          <pc:docMk/>
          <pc:sldMk cId="2452007587" sldId="1476"/>
        </pc:sldMkLst>
        <pc:picChg chg="add mod">
          <ac:chgData name="Das, Gerarda" userId="dec061bf-56a5-47a0-b9f3-f749fe418ae6" providerId="ADAL" clId="{07ABAE78-42CB-4F5F-86C6-09ED37205619}" dt="2026-09-01T08:20:29.043" v="300" actId="1076"/>
          <ac:picMkLst>
            <pc:docMk/>
            <pc:sldMk cId="2452007587" sldId="1476"/>
            <ac:picMk id="3" creationId="{1BE106A6-A320-3A20-4071-B8582744DCD5}"/>
          </ac:picMkLst>
        </pc:picChg>
      </pc:sldChg>
      <pc:sldChg chg="addSp modSp mod">
        <pc:chgData name="Das, Gerarda" userId="dec061bf-56a5-47a0-b9f3-f749fe418ae6" providerId="ADAL" clId="{07ABAE78-42CB-4F5F-86C6-09ED37205619}" dt="2026-09-01T08:29:34.680" v="312" actId="1076"/>
        <pc:sldMkLst>
          <pc:docMk/>
          <pc:sldMk cId="2709048002" sldId="1477"/>
        </pc:sldMkLst>
        <pc:picChg chg="add mod">
          <ac:chgData name="Das, Gerarda" userId="dec061bf-56a5-47a0-b9f3-f749fe418ae6" providerId="ADAL" clId="{07ABAE78-42CB-4F5F-86C6-09ED37205619}" dt="2026-09-01T08:29:34.680" v="312" actId="1076"/>
          <ac:picMkLst>
            <pc:docMk/>
            <pc:sldMk cId="2709048002" sldId="1477"/>
            <ac:picMk id="3" creationId="{656D245C-20F2-1B67-2F9A-7D32E25DC2C4}"/>
          </ac:picMkLst>
        </pc:picChg>
      </pc:sldChg>
      <pc:sldChg chg="ord">
        <pc:chgData name="Das, Gerarda" userId="dec061bf-56a5-47a0-b9f3-f749fe418ae6" providerId="ADAL" clId="{07ABAE78-42CB-4F5F-86C6-09ED37205619}" dt="2026-09-01T08:19:35.593" v="274"/>
        <pc:sldMkLst>
          <pc:docMk/>
          <pc:sldMk cId="4074911733" sldId="1478"/>
        </pc:sldMkLst>
      </pc:sldChg>
      <pc:sldChg chg="addSp modSp mod ord">
        <pc:chgData name="Das, Gerarda" userId="dec061bf-56a5-47a0-b9f3-f749fe418ae6" providerId="ADAL" clId="{07ABAE78-42CB-4F5F-86C6-09ED37205619}" dt="2026-09-01T08:21:26.950" v="308" actId="688"/>
        <pc:sldMkLst>
          <pc:docMk/>
          <pc:sldMk cId="4210467006" sldId="1479"/>
        </pc:sldMkLst>
        <pc:picChg chg="add">
          <ac:chgData name="Das, Gerarda" userId="dec061bf-56a5-47a0-b9f3-f749fe418ae6" providerId="ADAL" clId="{07ABAE78-42CB-4F5F-86C6-09ED37205619}" dt="2026-09-01T08:21:06.292" v="303" actId="22"/>
          <ac:picMkLst>
            <pc:docMk/>
            <pc:sldMk cId="4210467006" sldId="1479"/>
            <ac:picMk id="3" creationId="{CB45BF2A-039D-EF9A-2A92-C221BA5C07DE}"/>
          </ac:picMkLst>
        </pc:picChg>
        <pc:picChg chg="add mod">
          <ac:chgData name="Das, Gerarda" userId="dec061bf-56a5-47a0-b9f3-f749fe418ae6" providerId="ADAL" clId="{07ABAE78-42CB-4F5F-86C6-09ED37205619}" dt="2026-09-01T08:21:26.950" v="308" actId="688"/>
          <ac:picMkLst>
            <pc:docMk/>
            <pc:sldMk cId="4210467006" sldId="1479"/>
            <ac:picMk id="5" creationId="{33D26572-76FC-6AEE-E8FF-A2F5CFC847C8}"/>
          </ac:picMkLst>
        </pc:picChg>
      </pc:sldChg>
      <pc:sldChg chg="addSp modSp mod ord">
        <pc:chgData name="Das, Gerarda" userId="dec061bf-56a5-47a0-b9f3-f749fe418ae6" providerId="ADAL" clId="{07ABAE78-42CB-4F5F-86C6-09ED37205619}" dt="2026-09-01T08:33:47.257" v="454" actId="20577"/>
        <pc:sldMkLst>
          <pc:docMk/>
          <pc:sldMk cId="2967928418" sldId="1511"/>
        </pc:sldMkLst>
        <pc:spChg chg="mod">
          <ac:chgData name="Das, Gerarda" userId="dec061bf-56a5-47a0-b9f3-f749fe418ae6" providerId="ADAL" clId="{07ABAE78-42CB-4F5F-86C6-09ED37205619}" dt="2026-09-01T08:31:19.998" v="324" actId="403"/>
          <ac:spMkLst>
            <pc:docMk/>
            <pc:sldMk cId="2967928418" sldId="1511"/>
            <ac:spMk id="33" creationId="{AC757F5E-B016-F947-4518-7C6B9CC7EE04}"/>
          </ac:spMkLst>
        </pc:spChg>
        <pc:spChg chg="mod">
          <ac:chgData name="Das, Gerarda" userId="dec061bf-56a5-47a0-b9f3-f749fe418ae6" providerId="ADAL" clId="{07ABAE78-42CB-4F5F-86C6-09ED37205619}" dt="2026-09-01T08:31:27.249" v="329" actId="403"/>
          <ac:spMkLst>
            <pc:docMk/>
            <pc:sldMk cId="2967928418" sldId="1511"/>
            <ac:spMk id="34" creationId="{152372B3-00F5-781C-183E-6F2DDF35091D}"/>
          </ac:spMkLst>
        </pc:spChg>
        <pc:spChg chg="mod">
          <ac:chgData name="Das, Gerarda" userId="dec061bf-56a5-47a0-b9f3-f749fe418ae6" providerId="ADAL" clId="{07ABAE78-42CB-4F5F-86C6-09ED37205619}" dt="2026-09-01T08:33:42.470" v="453" actId="20577"/>
          <ac:spMkLst>
            <pc:docMk/>
            <pc:sldMk cId="2967928418" sldId="1511"/>
            <ac:spMk id="35" creationId="{37104C51-0232-62ED-4C6F-1447D06633EE}"/>
          </ac:spMkLst>
        </pc:spChg>
        <pc:spChg chg="mod">
          <ac:chgData name="Das, Gerarda" userId="dec061bf-56a5-47a0-b9f3-f749fe418ae6" providerId="ADAL" clId="{07ABAE78-42CB-4F5F-86C6-09ED37205619}" dt="2026-09-01T08:33:47.257" v="454" actId="20577"/>
          <ac:spMkLst>
            <pc:docMk/>
            <pc:sldMk cId="2967928418" sldId="1511"/>
            <ac:spMk id="36" creationId="{D8EF981A-9BA7-0EB1-9B70-F7FBF2F7DF1C}"/>
          </ac:spMkLst>
        </pc:spChg>
        <pc:picChg chg="add mod">
          <ac:chgData name="Das, Gerarda" userId="dec061bf-56a5-47a0-b9f3-f749fe418ae6" providerId="ADAL" clId="{07ABAE78-42CB-4F5F-86C6-09ED37205619}" dt="2026-09-01T08:32:19.590" v="391" actId="1076"/>
          <ac:picMkLst>
            <pc:docMk/>
            <pc:sldMk cId="2967928418" sldId="1511"/>
            <ac:picMk id="8" creationId="{44EF12BD-9E02-4143-1DC6-854BC899EE1C}"/>
          </ac:picMkLst>
        </pc:picChg>
        <pc:picChg chg="add mod">
          <ac:chgData name="Das, Gerarda" userId="dec061bf-56a5-47a0-b9f3-f749fe418ae6" providerId="ADAL" clId="{07ABAE78-42CB-4F5F-86C6-09ED37205619}" dt="2026-09-01T08:33:40.399" v="452" actId="1076"/>
          <ac:picMkLst>
            <pc:docMk/>
            <pc:sldMk cId="2967928418" sldId="1511"/>
            <ac:picMk id="18" creationId="{CF8F04B7-27CF-A347-3DE4-3C21D0941A9B}"/>
          </ac:picMkLst>
        </pc:picChg>
      </pc:sldChg>
      <pc:sldChg chg="del">
        <pc:chgData name="Das, Gerarda" userId="dec061bf-56a5-47a0-b9f3-f749fe418ae6" providerId="ADAL" clId="{07ABAE78-42CB-4F5F-86C6-09ED37205619}" dt="2026-09-01T09:08:43.758" v="924" actId="47"/>
        <pc:sldMkLst>
          <pc:docMk/>
          <pc:sldMk cId="1594331871" sldId="1512"/>
        </pc:sldMkLst>
      </pc:sldChg>
      <pc:sldChg chg="del">
        <pc:chgData name="Das, Gerarda" userId="dec061bf-56a5-47a0-b9f3-f749fe418ae6" providerId="ADAL" clId="{07ABAE78-42CB-4F5F-86C6-09ED37205619}" dt="2026-09-01T09:08:45.980" v="926" actId="47"/>
        <pc:sldMkLst>
          <pc:docMk/>
          <pc:sldMk cId="3112181829" sldId="1515"/>
        </pc:sldMkLst>
      </pc:sldChg>
      <pc:sldChg chg="del">
        <pc:chgData name="Das, Gerarda" userId="dec061bf-56a5-47a0-b9f3-f749fe418ae6" providerId="ADAL" clId="{07ABAE78-42CB-4F5F-86C6-09ED37205619}" dt="2026-09-01T09:08:50.675" v="930" actId="47"/>
        <pc:sldMkLst>
          <pc:docMk/>
          <pc:sldMk cId="2946319108" sldId="1516"/>
        </pc:sldMkLst>
      </pc:sldChg>
      <pc:sldChg chg="del">
        <pc:chgData name="Das, Gerarda" userId="dec061bf-56a5-47a0-b9f3-f749fe418ae6" providerId="ADAL" clId="{07ABAE78-42CB-4F5F-86C6-09ED37205619}" dt="2026-09-01T09:08:44.875" v="925" actId="47"/>
        <pc:sldMkLst>
          <pc:docMk/>
          <pc:sldMk cId="1628480429" sldId="1517"/>
        </pc:sldMkLst>
      </pc:sldChg>
      <pc:sldChg chg="del">
        <pc:chgData name="Das, Gerarda" userId="dec061bf-56a5-47a0-b9f3-f749fe418ae6" providerId="ADAL" clId="{07ABAE78-42CB-4F5F-86C6-09ED37205619}" dt="2026-09-01T09:08:47.063" v="927" actId="47"/>
        <pc:sldMkLst>
          <pc:docMk/>
          <pc:sldMk cId="933367485" sldId="1518"/>
        </pc:sldMkLst>
      </pc:sldChg>
      <pc:sldChg chg="addSp modSp mod">
        <pc:chgData name="Das, Gerarda" userId="dec061bf-56a5-47a0-b9f3-f749fe418ae6" providerId="ADAL" clId="{07ABAE78-42CB-4F5F-86C6-09ED37205619}" dt="2026-09-01T08:30:38.854" v="318" actId="1076"/>
        <pc:sldMkLst>
          <pc:docMk/>
          <pc:sldMk cId="164643335" sldId="1519"/>
        </pc:sldMkLst>
        <pc:picChg chg="add mod">
          <ac:chgData name="Das, Gerarda" userId="dec061bf-56a5-47a0-b9f3-f749fe418ae6" providerId="ADAL" clId="{07ABAE78-42CB-4F5F-86C6-09ED37205619}" dt="2026-09-01T08:30:38.854" v="318" actId="1076"/>
          <ac:picMkLst>
            <pc:docMk/>
            <pc:sldMk cId="164643335" sldId="1519"/>
            <ac:picMk id="3" creationId="{A1A88900-3791-16C8-2D8F-4644AC64964A}"/>
          </ac:picMkLst>
        </pc:picChg>
      </pc:sldChg>
      <pc:sldChg chg="del">
        <pc:chgData name="Das, Gerarda" userId="dec061bf-56a5-47a0-b9f3-f749fe418ae6" providerId="ADAL" clId="{07ABAE78-42CB-4F5F-86C6-09ED37205619}" dt="2026-09-01T09:08:42.615" v="923" actId="47"/>
        <pc:sldMkLst>
          <pc:docMk/>
          <pc:sldMk cId="1530054038" sldId="1520"/>
        </pc:sldMkLst>
      </pc:sldChg>
      <pc:sldChg chg="del">
        <pc:chgData name="Das, Gerarda" userId="dec061bf-56a5-47a0-b9f3-f749fe418ae6" providerId="ADAL" clId="{07ABAE78-42CB-4F5F-86C6-09ED37205619}" dt="2026-09-01T09:08:41.528" v="922" actId="47"/>
        <pc:sldMkLst>
          <pc:docMk/>
          <pc:sldMk cId="3006462251" sldId="1521"/>
        </pc:sldMkLst>
      </pc:sldChg>
      <pc:sldChg chg="del">
        <pc:chgData name="Das, Gerarda" userId="dec061bf-56a5-47a0-b9f3-f749fe418ae6" providerId="ADAL" clId="{07ABAE78-42CB-4F5F-86C6-09ED37205619}" dt="2026-09-01T09:08:48.240" v="928" actId="47"/>
        <pc:sldMkLst>
          <pc:docMk/>
          <pc:sldMk cId="1059877010" sldId="1522"/>
        </pc:sldMkLst>
      </pc:sldChg>
      <pc:sldChg chg="del">
        <pc:chgData name="Das, Gerarda" userId="dec061bf-56a5-47a0-b9f3-f749fe418ae6" providerId="ADAL" clId="{07ABAE78-42CB-4F5F-86C6-09ED37205619}" dt="2026-09-01T09:08:49.349" v="929" actId="47"/>
        <pc:sldMkLst>
          <pc:docMk/>
          <pc:sldMk cId="2371299458" sldId="1529"/>
        </pc:sldMkLst>
      </pc:sldChg>
      <pc:sldChg chg="del">
        <pc:chgData name="Das, Gerarda" userId="dec061bf-56a5-47a0-b9f3-f749fe418ae6" providerId="ADAL" clId="{07ABAE78-42CB-4F5F-86C6-09ED37205619}" dt="2026-09-01T08:59:02.509" v="825" actId="47"/>
        <pc:sldMkLst>
          <pc:docMk/>
          <pc:sldMk cId="2736382159" sldId="1538"/>
        </pc:sldMkLst>
      </pc:sldChg>
      <pc:sldChg chg="addSp modSp mod">
        <pc:chgData name="Das, Gerarda" userId="dec061bf-56a5-47a0-b9f3-f749fe418ae6" providerId="ADAL" clId="{07ABAE78-42CB-4F5F-86C6-09ED37205619}" dt="2026-09-01T09:08:38.919" v="921" actId="1036"/>
        <pc:sldMkLst>
          <pc:docMk/>
          <pc:sldMk cId="4227246365" sldId="1551"/>
        </pc:sldMkLst>
        <pc:spChg chg="mod">
          <ac:chgData name="Das, Gerarda" userId="dec061bf-56a5-47a0-b9f3-f749fe418ae6" providerId="ADAL" clId="{07ABAE78-42CB-4F5F-86C6-09ED37205619}" dt="2026-09-01T09:06:09.148" v="868" actId="1076"/>
          <ac:spMkLst>
            <pc:docMk/>
            <pc:sldMk cId="4227246365" sldId="1551"/>
            <ac:spMk id="4" creationId="{D753C383-62C8-E733-4553-E085527A1FCA}"/>
          </ac:spMkLst>
        </pc:spChg>
        <pc:spChg chg="mod">
          <ac:chgData name="Das, Gerarda" userId="dec061bf-56a5-47a0-b9f3-f749fe418ae6" providerId="ADAL" clId="{07ABAE78-42CB-4F5F-86C6-09ED37205619}" dt="2026-09-01T09:06:09.148" v="868" actId="1076"/>
          <ac:spMkLst>
            <pc:docMk/>
            <pc:sldMk cId="4227246365" sldId="1551"/>
            <ac:spMk id="9" creationId="{B5FA4264-9F79-B20D-0826-CEC58E7B74B7}"/>
          </ac:spMkLst>
        </pc:spChg>
        <pc:spChg chg="mod">
          <ac:chgData name="Das, Gerarda" userId="dec061bf-56a5-47a0-b9f3-f749fe418ae6" providerId="ADAL" clId="{07ABAE78-42CB-4F5F-86C6-09ED37205619}" dt="2026-09-01T09:06:21.659" v="872" actId="14100"/>
          <ac:spMkLst>
            <pc:docMk/>
            <pc:sldMk cId="4227246365" sldId="1551"/>
            <ac:spMk id="10" creationId="{B37FADB8-F5A5-F448-15A7-6A630939BCDC}"/>
          </ac:spMkLst>
        </pc:spChg>
        <pc:spChg chg="mod">
          <ac:chgData name="Das, Gerarda" userId="dec061bf-56a5-47a0-b9f3-f749fe418ae6" providerId="ADAL" clId="{07ABAE78-42CB-4F5F-86C6-09ED37205619}" dt="2026-09-01T09:06:16.722" v="870" actId="14100"/>
          <ac:spMkLst>
            <pc:docMk/>
            <pc:sldMk cId="4227246365" sldId="1551"/>
            <ac:spMk id="11" creationId="{2D5226DB-4490-ECD5-880A-CDAB0447C263}"/>
          </ac:spMkLst>
        </pc:spChg>
        <pc:spChg chg="mod">
          <ac:chgData name="Das, Gerarda" userId="dec061bf-56a5-47a0-b9f3-f749fe418ae6" providerId="ADAL" clId="{07ABAE78-42CB-4F5F-86C6-09ED37205619}" dt="2026-09-01T09:08:38.919" v="921" actId="1036"/>
          <ac:spMkLst>
            <pc:docMk/>
            <pc:sldMk cId="4227246365" sldId="1551"/>
            <ac:spMk id="13" creationId="{4985FF45-EE56-11C3-E0CC-6BBB359031C0}"/>
          </ac:spMkLst>
        </pc:spChg>
        <pc:spChg chg="mod">
          <ac:chgData name="Das, Gerarda" userId="dec061bf-56a5-47a0-b9f3-f749fe418ae6" providerId="ADAL" clId="{07ABAE78-42CB-4F5F-86C6-09ED37205619}" dt="2026-09-01T09:06:41.871" v="876" actId="1076"/>
          <ac:spMkLst>
            <pc:docMk/>
            <pc:sldMk cId="4227246365" sldId="1551"/>
            <ac:spMk id="14" creationId="{B7594A3B-3117-84CE-C300-FB96E5ED269D}"/>
          </ac:spMkLst>
        </pc:spChg>
        <pc:spChg chg="mod">
          <ac:chgData name="Das, Gerarda" userId="dec061bf-56a5-47a0-b9f3-f749fe418ae6" providerId="ADAL" clId="{07ABAE78-42CB-4F5F-86C6-09ED37205619}" dt="2026-09-01T09:06:41.871" v="876" actId="1076"/>
          <ac:spMkLst>
            <pc:docMk/>
            <pc:sldMk cId="4227246365" sldId="1551"/>
            <ac:spMk id="15" creationId="{6EA1F8B7-D4BC-D8B0-E6FD-F33ECB45A1DD}"/>
          </ac:spMkLst>
        </pc:spChg>
        <pc:spChg chg="mod">
          <ac:chgData name="Das, Gerarda" userId="dec061bf-56a5-47a0-b9f3-f749fe418ae6" providerId="ADAL" clId="{07ABAE78-42CB-4F5F-86C6-09ED37205619}" dt="2026-09-01T09:08:34.783" v="920" actId="1036"/>
          <ac:spMkLst>
            <pc:docMk/>
            <pc:sldMk cId="4227246365" sldId="1551"/>
            <ac:spMk id="18" creationId="{85D7DD60-F4AA-AD34-A265-146B167D02FE}"/>
          </ac:spMkLst>
        </pc:spChg>
        <pc:spChg chg="add mod">
          <ac:chgData name="Das, Gerarda" userId="dec061bf-56a5-47a0-b9f3-f749fe418ae6" providerId="ADAL" clId="{07ABAE78-42CB-4F5F-86C6-09ED37205619}" dt="2026-09-01T09:06:54.053" v="880" actId="1076"/>
          <ac:spMkLst>
            <pc:docMk/>
            <pc:sldMk cId="4227246365" sldId="1551"/>
            <ac:spMk id="26" creationId="{9240BD79-9034-D500-F893-D4B01B85E8B9}"/>
          </ac:spMkLst>
        </pc:spChg>
        <pc:spChg chg="add mod">
          <ac:chgData name="Das, Gerarda" userId="dec061bf-56a5-47a0-b9f3-f749fe418ae6" providerId="ADAL" clId="{07ABAE78-42CB-4F5F-86C6-09ED37205619}" dt="2026-09-01T09:06:54.053" v="880" actId="1076"/>
          <ac:spMkLst>
            <pc:docMk/>
            <pc:sldMk cId="4227246365" sldId="1551"/>
            <ac:spMk id="31" creationId="{EE871A43-EFB4-E43A-CB7D-3AA585AF058C}"/>
          </ac:spMkLst>
        </pc:spChg>
        <pc:spChg chg="add mod">
          <ac:chgData name="Das, Gerarda" userId="dec061bf-56a5-47a0-b9f3-f749fe418ae6" providerId="ADAL" clId="{07ABAE78-42CB-4F5F-86C6-09ED37205619}" dt="2026-09-01T09:07:52.110" v="917" actId="14100"/>
          <ac:spMkLst>
            <pc:docMk/>
            <pc:sldMk cId="4227246365" sldId="1551"/>
            <ac:spMk id="42" creationId="{7166826A-3DA0-A3AE-1658-80BCC02C2AB4}"/>
          </ac:spMkLst>
        </pc:spChg>
        <pc:spChg chg="add mod">
          <ac:chgData name="Das, Gerarda" userId="dec061bf-56a5-47a0-b9f3-f749fe418ae6" providerId="ADAL" clId="{07ABAE78-42CB-4F5F-86C6-09ED37205619}" dt="2026-09-01T09:07:47.296" v="915" actId="14100"/>
          <ac:spMkLst>
            <pc:docMk/>
            <pc:sldMk cId="4227246365" sldId="1551"/>
            <ac:spMk id="44" creationId="{1CEEC7B8-15E9-29A8-E6DA-C0D417C3D4AB}"/>
          </ac:spMkLst>
        </pc:spChg>
        <pc:picChg chg="mod">
          <ac:chgData name="Das, Gerarda" userId="dec061bf-56a5-47a0-b9f3-f749fe418ae6" providerId="ADAL" clId="{07ABAE78-42CB-4F5F-86C6-09ED37205619}" dt="2026-09-01T09:06:50.786" v="879" actId="1076"/>
          <ac:picMkLst>
            <pc:docMk/>
            <pc:sldMk cId="4227246365" sldId="1551"/>
            <ac:picMk id="17" creationId="{D7A1AD9C-3E57-17DA-F67C-E250327FECB3}"/>
          </ac:picMkLst>
        </pc:picChg>
        <pc:picChg chg="add mod">
          <ac:chgData name="Das, Gerarda" userId="dec061bf-56a5-47a0-b9f3-f749fe418ae6" providerId="ADAL" clId="{07ABAE78-42CB-4F5F-86C6-09ED37205619}" dt="2026-09-01T09:06:58.775" v="882" actId="1076"/>
          <ac:picMkLst>
            <pc:docMk/>
            <pc:sldMk cId="4227246365" sldId="1551"/>
            <ac:picMk id="23" creationId="{D28274EB-D9FF-D129-D674-A97591B3CD9F}"/>
          </ac:picMkLst>
        </pc:picChg>
        <pc:picChg chg="mod">
          <ac:chgData name="Das, Gerarda" userId="dec061bf-56a5-47a0-b9f3-f749fe418ae6" providerId="ADAL" clId="{07ABAE78-42CB-4F5F-86C6-09ED37205619}" dt="2026-09-01T09:07:58.189" v="919" actId="1076"/>
          <ac:picMkLst>
            <pc:docMk/>
            <pc:sldMk cId="4227246365" sldId="1551"/>
            <ac:picMk id="32" creationId="{A0332D6A-4C59-8082-F1B1-2FB34F3B1882}"/>
          </ac:picMkLst>
        </pc:picChg>
        <pc:picChg chg="mod">
          <ac:chgData name="Das, Gerarda" userId="dec061bf-56a5-47a0-b9f3-f749fe418ae6" providerId="ADAL" clId="{07ABAE78-42CB-4F5F-86C6-09ED37205619}" dt="2026-09-01T09:06:32.311" v="875" actId="1076"/>
          <ac:picMkLst>
            <pc:docMk/>
            <pc:sldMk cId="4227246365" sldId="1551"/>
            <ac:picMk id="40" creationId="{3E2666FC-A77F-12D8-1357-D8C9017920A7}"/>
          </ac:picMkLst>
        </pc:picChg>
        <pc:cxnChg chg="mod">
          <ac:chgData name="Das, Gerarda" userId="dec061bf-56a5-47a0-b9f3-f749fe418ae6" providerId="ADAL" clId="{07ABAE78-42CB-4F5F-86C6-09ED37205619}" dt="2026-09-01T09:06:44.101" v="877" actId="14100"/>
          <ac:cxnSpMkLst>
            <pc:docMk/>
            <pc:sldMk cId="4227246365" sldId="1551"/>
            <ac:cxnSpMk id="29" creationId="{10445519-6BAB-CA4B-0B0C-EF80D4D34E4C}"/>
          </ac:cxnSpMkLst>
        </pc:cxnChg>
        <pc:cxnChg chg="add mod ord">
          <ac:chgData name="Das, Gerarda" userId="dec061bf-56a5-47a0-b9f3-f749fe418ae6" providerId="ADAL" clId="{07ABAE78-42CB-4F5F-86C6-09ED37205619}" dt="2026-09-01T09:07:09.903" v="886" actId="14100"/>
          <ac:cxnSpMkLst>
            <pc:docMk/>
            <pc:sldMk cId="4227246365" sldId="1551"/>
            <ac:cxnSpMk id="36" creationId="{68DE35F6-3298-4E96-84DB-6F604DFDAD44}"/>
          </ac:cxnSpMkLst>
        </pc:cxnChg>
      </pc:sldChg>
      <pc:sldChg chg="del">
        <pc:chgData name="Das, Gerarda" userId="dec061bf-56a5-47a0-b9f3-f749fe418ae6" providerId="ADAL" clId="{07ABAE78-42CB-4F5F-86C6-09ED37205619}" dt="2026-09-01T08:37:20.602" v="612" actId="47"/>
        <pc:sldMkLst>
          <pc:docMk/>
          <pc:sldMk cId="1401878516" sldId="1552"/>
        </pc:sldMkLst>
      </pc:sldChg>
      <pc:sldChg chg="addSp delSp modSp add mod">
        <pc:chgData name="Das, Gerarda" userId="dec061bf-56a5-47a0-b9f3-f749fe418ae6" providerId="ADAL" clId="{07ABAE78-42CB-4F5F-86C6-09ED37205619}" dt="2026-09-01T09:16:51.745" v="1231" actId="115"/>
        <pc:sldMkLst>
          <pc:docMk/>
          <pc:sldMk cId="1789285670" sldId="1553"/>
        </pc:sldMkLst>
        <pc:spChg chg="mod">
          <ac:chgData name="Das, Gerarda" userId="dec061bf-56a5-47a0-b9f3-f749fe418ae6" providerId="ADAL" clId="{07ABAE78-42CB-4F5F-86C6-09ED37205619}" dt="2026-09-01T09:12:31.044" v="1061" actId="1076"/>
          <ac:spMkLst>
            <pc:docMk/>
            <pc:sldMk cId="1789285670" sldId="1553"/>
            <ac:spMk id="30" creationId="{CE5A3F7C-611B-7F52-BF43-8968A65FEFE9}"/>
          </ac:spMkLst>
        </pc:spChg>
        <pc:spChg chg="mod">
          <ac:chgData name="Das, Gerarda" userId="dec061bf-56a5-47a0-b9f3-f749fe418ae6" providerId="ADAL" clId="{07ABAE78-42CB-4F5F-86C6-09ED37205619}" dt="2026-09-01T09:12:59.762" v="1069" actId="1076"/>
          <ac:spMkLst>
            <pc:docMk/>
            <pc:sldMk cId="1789285670" sldId="1553"/>
            <ac:spMk id="31" creationId="{635C5BE5-4A9F-C650-E3FC-307798C24920}"/>
          </ac:spMkLst>
        </pc:spChg>
        <pc:spChg chg="mod">
          <ac:chgData name="Das, Gerarda" userId="dec061bf-56a5-47a0-b9f3-f749fe418ae6" providerId="ADAL" clId="{07ABAE78-42CB-4F5F-86C6-09ED37205619}" dt="2026-09-01T09:14:16.426" v="1085" actId="1076"/>
          <ac:spMkLst>
            <pc:docMk/>
            <pc:sldMk cId="1789285670" sldId="1553"/>
            <ac:spMk id="33" creationId="{5FCAD332-EB17-520A-65D9-37C5D9D21CFA}"/>
          </ac:spMkLst>
        </pc:spChg>
        <pc:spChg chg="mod">
          <ac:chgData name="Das, Gerarda" userId="dec061bf-56a5-47a0-b9f3-f749fe418ae6" providerId="ADAL" clId="{07ABAE78-42CB-4F5F-86C6-09ED37205619}" dt="2026-09-01T09:14:13.304" v="1084" actId="1076"/>
          <ac:spMkLst>
            <pc:docMk/>
            <pc:sldMk cId="1789285670" sldId="1553"/>
            <ac:spMk id="34" creationId="{6157E2BD-A5F5-0355-065D-B3156E45BB72}"/>
          </ac:spMkLst>
        </pc:spChg>
        <pc:spChg chg="mod">
          <ac:chgData name="Das, Gerarda" userId="dec061bf-56a5-47a0-b9f3-f749fe418ae6" providerId="ADAL" clId="{07ABAE78-42CB-4F5F-86C6-09ED37205619}" dt="2026-09-01T09:16:25.403" v="1170" actId="115"/>
          <ac:spMkLst>
            <pc:docMk/>
            <pc:sldMk cId="1789285670" sldId="1553"/>
            <ac:spMk id="35" creationId="{D9DD52AC-DAA8-2A07-EF2E-42470465E021}"/>
          </ac:spMkLst>
        </pc:spChg>
        <pc:spChg chg="mod">
          <ac:chgData name="Das, Gerarda" userId="dec061bf-56a5-47a0-b9f3-f749fe418ae6" providerId="ADAL" clId="{07ABAE78-42CB-4F5F-86C6-09ED37205619}" dt="2026-09-01T09:16:51.745" v="1231" actId="115"/>
          <ac:spMkLst>
            <pc:docMk/>
            <pc:sldMk cId="1789285670" sldId="1553"/>
            <ac:spMk id="36" creationId="{941D7402-357E-483A-245F-A3CEE7116860}"/>
          </ac:spMkLst>
        </pc:spChg>
        <pc:spChg chg="mod">
          <ac:chgData name="Das, Gerarda" userId="dec061bf-56a5-47a0-b9f3-f749fe418ae6" providerId="ADAL" clId="{07ABAE78-42CB-4F5F-86C6-09ED37205619}" dt="2026-09-01T09:12:13.300" v="1058" actId="1038"/>
          <ac:spMkLst>
            <pc:docMk/>
            <pc:sldMk cId="1789285670" sldId="1553"/>
            <ac:spMk id="37" creationId="{5A895D2E-26FB-0763-7D58-947B90B5135A}"/>
          </ac:spMkLst>
        </pc:spChg>
        <pc:spChg chg="del">
          <ac:chgData name="Das, Gerarda" userId="dec061bf-56a5-47a0-b9f3-f749fe418ae6" providerId="ADAL" clId="{07ABAE78-42CB-4F5F-86C6-09ED37205619}" dt="2026-09-01T09:13:16.786" v="1074" actId="478"/>
          <ac:spMkLst>
            <pc:docMk/>
            <pc:sldMk cId="1789285670" sldId="1553"/>
            <ac:spMk id="38" creationId="{0147DD86-B22A-4A81-BBB9-00636227B475}"/>
          </ac:spMkLst>
        </pc:spChg>
        <pc:spChg chg="mod">
          <ac:chgData name="Das, Gerarda" userId="dec061bf-56a5-47a0-b9f3-f749fe418ae6" providerId="ADAL" clId="{07ABAE78-42CB-4F5F-86C6-09ED37205619}" dt="2026-09-01T09:13:14.476" v="1073" actId="1076"/>
          <ac:spMkLst>
            <pc:docMk/>
            <pc:sldMk cId="1789285670" sldId="1553"/>
            <ac:spMk id="40" creationId="{D09BA4A8-F427-207B-0DE1-B05D1C1E397A}"/>
          </ac:spMkLst>
        </pc:spChg>
        <pc:picChg chg="del">
          <ac:chgData name="Das, Gerarda" userId="dec061bf-56a5-47a0-b9f3-f749fe418ae6" providerId="ADAL" clId="{07ABAE78-42CB-4F5F-86C6-09ED37205619}" dt="2026-09-01T08:34:25.694" v="482" actId="478"/>
          <ac:picMkLst>
            <pc:docMk/>
            <pc:sldMk cId="1789285670" sldId="1553"/>
            <ac:picMk id="8" creationId="{4E6B30A0-D3A1-5175-4374-6FF9D10BF990}"/>
          </ac:picMkLst>
        </pc:picChg>
        <pc:picChg chg="del">
          <ac:chgData name="Das, Gerarda" userId="dec061bf-56a5-47a0-b9f3-f749fe418ae6" providerId="ADAL" clId="{07ABAE78-42CB-4F5F-86C6-09ED37205619}" dt="2026-09-01T08:34:26.265" v="483" actId="478"/>
          <ac:picMkLst>
            <pc:docMk/>
            <pc:sldMk cId="1789285670" sldId="1553"/>
            <ac:picMk id="18" creationId="{BC00D2FA-3BD6-0AE5-EB86-A83C127C0964}"/>
          </ac:picMkLst>
        </pc:picChg>
        <pc:picChg chg="add mod">
          <ac:chgData name="Das, Gerarda" userId="dec061bf-56a5-47a0-b9f3-f749fe418ae6" providerId="ADAL" clId="{07ABAE78-42CB-4F5F-86C6-09ED37205619}" dt="2026-09-01T09:15:55.948" v="1133" actId="1076"/>
          <ac:picMkLst>
            <pc:docMk/>
            <pc:sldMk cId="1789285670" sldId="1553"/>
            <ac:picMk id="26" creationId="{71482768-4C4E-8310-F8C4-D5E8F9DFF90F}"/>
          </ac:picMkLst>
        </pc:picChg>
        <pc:picChg chg="add mod">
          <ac:chgData name="Das, Gerarda" userId="dec061bf-56a5-47a0-b9f3-f749fe418ae6" providerId="ADAL" clId="{07ABAE78-42CB-4F5F-86C6-09ED37205619}" dt="2026-09-01T09:15:51.901" v="1131" actId="14100"/>
          <ac:picMkLst>
            <pc:docMk/>
            <pc:sldMk cId="1789285670" sldId="1553"/>
            <ac:picMk id="28" creationId="{5A289B4F-68AE-07D9-AEC0-5A5B05DE17C9}"/>
          </ac:picMkLst>
        </pc:picChg>
        <pc:cxnChg chg="mod">
          <ac:chgData name="Das, Gerarda" userId="dec061bf-56a5-47a0-b9f3-f749fe418ae6" providerId="ADAL" clId="{07ABAE78-42CB-4F5F-86C6-09ED37205619}" dt="2026-09-01T09:12:04.695" v="1053" actId="1037"/>
          <ac:cxnSpMkLst>
            <pc:docMk/>
            <pc:sldMk cId="1789285670" sldId="1553"/>
            <ac:cxnSpMk id="4" creationId="{1D37F34B-F286-5ABD-390A-F2D60DB60EF6}"/>
          </ac:cxnSpMkLst>
        </pc:cxnChg>
        <pc:cxnChg chg="mod">
          <ac:chgData name="Das, Gerarda" userId="dec061bf-56a5-47a0-b9f3-f749fe418ae6" providerId="ADAL" clId="{07ABAE78-42CB-4F5F-86C6-09ED37205619}" dt="2026-09-01T09:12:52.108" v="1067" actId="1037"/>
          <ac:cxnSpMkLst>
            <pc:docMk/>
            <pc:sldMk cId="1789285670" sldId="1553"/>
            <ac:cxnSpMk id="5" creationId="{F89B48E3-A36B-F7E6-9AE8-50F50E240A84}"/>
          </ac:cxnSpMkLst>
        </pc:cxnChg>
        <pc:cxnChg chg="mod">
          <ac:chgData name="Das, Gerarda" userId="dec061bf-56a5-47a0-b9f3-f749fe418ae6" providerId="ADAL" clId="{07ABAE78-42CB-4F5F-86C6-09ED37205619}" dt="2026-09-01T09:12:33.975" v="1062" actId="14100"/>
          <ac:cxnSpMkLst>
            <pc:docMk/>
            <pc:sldMk cId="1789285670" sldId="1553"/>
            <ac:cxnSpMk id="7" creationId="{0A4AACDD-8D8A-C2AD-F0E1-BB87F449CF06}"/>
          </ac:cxnSpMkLst>
        </pc:cxnChg>
        <pc:cxnChg chg="mod">
          <ac:chgData name="Das, Gerarda" userId="dec061bf-56a5-47a0-b9f3-f749fe418ae6" providerId="ADAL" clId="{07ABAE78-42CB-4F5F-86C6-09ED37205619}" dt="2026-09-01T09:12:57.818" v="1068" actId="14100"/>
          <ac:cxnSpMkLst>
            <pc:docMk/>
            <pc:sldMk cId="1789285670" sldId="1553"/>
            <ac:cxnSpMk id="10" creationId="{C72965B6-2E67-77F4-EC51-1E4383575F88}"/>
          </ac:cxnSpMkLst>
        </pc:cxnChg>
        <pc:cxnChg chg="mod">
          <ac:chgData name="Das, Gerarda" userId="dec061bf-56a5-47a0-b9f3-f749fe418ae6" providerId="ADAL" clId="{07ABAE78-42CB-4F5F-86C6-09ED37205619}" dt="2026-09-01T09:14:04.325" v="1083" actId="1036"/>
          <ac:cxnSpMkLst>
            <pc:docMk/>
            <pc:sldMk cId="1789285670" sldId="1553"/>
            <ac:cxnSpMk id="11" creationId="{71D7FCB9-7E73-28D0-E6A7-43927F982D55}"/>
          </ac:cxnSpMkLst>
        </pc:cxnChg>
        <pc:cxnChg chg="mod">
          <ac:chgData name="Das, Gerarda" userId="dec061bf-56a5-47a0-b9f3-f749fe418ae6" providerId="ADAL" clId="{07ABAE78-42CB-4F5F-86C6-09ED37205619}" dt="2026-09-01T09:14:04.325" v="1083" actId="1036"/>
          <ac:cxnSpMkLst>
            <pc:docMk/>
            <pc:sldMk cId="1789285670" sldId="1553"/>
            <ac:cxnSpMk id="12" creationId="{5EC226F4-A95E-3D4E-381D-9F7659898E68}"/>
          </ac:cxnSpMkLst>
        </pc:cxnChg>
        <pc:cxnChg chg="mod">
          <ac:chgData name="Das, Gerarda" userId="dec061bf-56a5-47a0-b9f3-f749fe418ae6" providerId="ADAL" clId="{07ABAE78-42CB-4F5F-86C6-09ED37205619}" dt="2026-09-01T09:14:04.325" v="1083" actId="1036"/>
          <ac:cxnSpMkLst>
            <pc:docMk/>
            <pc:sldMk cId="1789285670" sldId="1553"/>
            <ac:cxnSpMk id="13" creationId="{9493FFF0-FEBE-2373-F23E-3D0995904A48}"/>
          </ac:cxnSpMkLst>
        </pc:cxnChg>
        <pc:cxnChg chg="mod">
          <ac:chgData name="Das, Gerarda" userId="dec061bf-56a5-47a0-b9f3-f749fe418ae6" providerId="ADAL" clId="{07ABAE78-42CB-4F5F-86C6-09ED37205619}" dt="2026-09-01T09:14:04.325" v="1083" actId="1036"/>
          <ac:cxnSpMkLst>
            <pc:docMk/>
            <pc:sldMk cId="1789285670" sldId="1553"/>
            <ac:cxnSpMk id="14" creationId="{C42105EF-40FF-BDD8-7BFD-DBEF557240E6}"/>
          </ac:cxnSpMkLst>
        </pc:cxnChg>
        <pc:cxnChg chg="mod">
          <ac:chgData name="Das, Gerarda" userId="dec061bf-56a5-47a0-b9f3-f749fe418ae6" providerId="ADAL" clId="{07ABAE78-42CB-4F5F-86C6-09ED37205619}" dt="2026-09-01T09:12:13.300" v="1058" actId="1038"/>
          <ac:cxnSpMkLst>
            <pc:docMk/>
            <pc:sldMk cId="1789285670" sldId="1553"/>
            <ac:cxnSpMk id="15" creationId="{D8ECB894-3878-1080-31EA-D65E162EA7E5}"/>
          </ac:cxnSpMkLst>
        </pc:cxnChg>
      </pc:sldChg>
      <pc:sldChg chg="delSp modSp add mod">
        <pc:chgData name="Das, Gerarda" userId="dec061bf-56a5-47a0-b9f3-f749fe418ae6" providerId="ADAL" clId="{07ABAE78-42CB-4F5F-86C6-09ED37205619}" dt="2026-09-01T09:09:13.550" v="935" actId="1076"/>
        <pc:sldMkLst>
          <pc:docMk/>
          <pc:sldMk cId="1879029918" sldId="1554"/>
        </pc:sldMkLst>
        <pc:spChg chg="mod">
          <ac:chgData name="Das, Gerarda" userId="dec061bf-56a5-47a0-b9f3-f749fe418ae6" providerId="ADAL" clId="{07ABAE78-42CB-4F5F-86C6-09ED37205619}" dt="2026-09-01T09:09:11.172" v="934" actId="14100"/>
          <ac:spMkLst>
            <pc:docMk/>
            <pc:sldMk cId="1879029918" sldId="1554"/>
            <ac:spMk id="10" creationId="{8A1C9742-F56D-AE39-559C-F5538111B6A4}"/>
          </ac:spMkLst>
        </pc:spChg>
        <pc:spChg chg="mod">
          <ac:chgData name="Das, Gerarda" userId="dec061bf-56a5-47a0-b9f3-f749fe418ae6" providerId="ADAL" clId="{07ABAE78-42CB-4F5F-86C6-09ED37205619}" dt="2026-09-01T09:09:13.550" v="935" actId="1076"/>
          <ac:spMkLst>
            <pc:docMk/>
            <pc:sldMk cId="1879029918" sldId="1554"/>
            <ac:spMk id="11" creationId="{7EE13D7B-7A12-201A-8F2D-88A87BF1F737}"/>
          </ac:spMkLst>
        </pc:spChg>
        <pc:spChg chg="mod">
          <ac:chgData name="Das, Gerarda" userId="dec061bf-56a5-47a0-b9f3-f749fe418ae6" providerId="ADAL" clId="{07ABAE78-42CB-4F5F-86C6-09ED37205619}" dt="2026-09-01T08:37:04.775" v="605" actId="1076"/>
          <ac:spMkLst>
            <pc:docMk/>
            <pc:sldMk cId="1879029918" sldId="1554"/>
            <ac:spMk id="12" creationId="{AD175B88-EFFB-2CF1-8356-EA42C871FA4E}"/>
          </ac:spMkLst>
        </pc:spChg>
        <pc:spChg chg="mod">
          <ac:chgData name="Das, Gerarda" userId="dec061bf-56a5-47a0-b9f3-f749fe418ae6" providerId="ADAL" clId="{07ABAE78-42CB-4F5F-86C6-09ED37205619}" dt="2026-09-01T08:36:05.548" v="570" actId="1076"/>
          <ac:spMkLst>
            <pc:docMk/>
            <pc:sldMk cId="1879029918" sldId="1554"/>
            <ac:spMk id="16" creationId="{9AC9084F-9E97-80DA-FDB0-8E3810D62A76}"/>
          </ac:spMkLst>
        </pc:spChg>
        <pc:spChg chg="mod">
          <ac:chgData name="Das, Gerarda" userId="dec061bf-56a5-47a0-b9f3-f749fe418ae6" providerId="ADAL" clId="{07ABAE78-42CB-4F5F-86C6-09ED37205619}" dt="2026-09-01T08:36:05.548" v="570" actId="1076"/>
          <ac:spMkLst>
            <pc:docMk/>
            <pc:sldMk cId="1879029918" sldId="1554"/>
            <ac:spMk id="17" creationId="{E3BCCF89-337D-1D40-672D-EB9D1C23A416}"/>
          </ac:spMkLst>
        </pc:spChg>
        <pc:spChg chg="mod">
          <ac:chgData name="Das, Gerarda" userId="dec061bf-56a5-47a0-b9f3-f749fe418ae6" providerId="ADAL" clId="{07ABAE78-42CB-4F5F-86C6-09ED37205619}" dt="2026-09-01T08:37:13.185" v="607" actId="14100"/>
          <ac:spMkLst>
            <pc:docMk/>
            <pc:sldMk cId="1879029918" sldId="1554"/>
            <ac:spMk id="19" creationId="{896CDE2E-8041-E0A9-153E-20B0DD9FE18C}"/>
          </ac:spMkLst>
        </pc:spChg>
        <pc:spChg chg="mod">
          <ac:chgData name="Das, Gerarda" userId="dec061bf-56a5-47a0-b9f3-f749fe418ae6" providerId="ADAL" clId="{07ABAE78-42CB-4F5F-86C6-09ED37205619}" dt="2026-09-01T08:36:55.396" v="601" actId="14100"/>
          <ac:spMkLst>
            <pc:docMk/>
            <pc:sldMk cId="1879029918" sldId="1554"/>
            <ac:spMk id="23" creationId="{7CD49F71-AB82-4BC9-16E6-ED477C8B6CBF}"/>
          </ac:spMkLst>
        </pc:spChg>
        <pc:spChg chg="mod">
          <ac:chgData name="Das, Gerarda" userId="dec061bf-56a5-47a0-b9f3-f749fe418ae6" providerId="ADAL" clId="{07ABAE78-42CB-4F5F-86C6-09ED37205619}" dt="2026-09-01T08:37:07.280" v="606" actId="1076"/>
          <ac:spMkLst>
            <pc:docMk/>
            <pc:sldMk cId="1879029918" sldId="1554"/>
            <ac:spMk id="24" creationId="{8812C377-7E82-68A3-A4A0-1395717AECE9}"/>
          </ac:spMkLst>
        </pc:spChg>
        <pc:spChg chg="mod">
          <ac:chgData name="Das, Gerarda" userId="dec061bf-56a5-47a0-b9f3-f749fe418ae6" providerId="ADAL" clId="{07ABAE78-42CB-4F5F-86C6-09ED37205619}" dt="2026-09-01T08:36:57.341" v="602" actId="14100"/>
          <ac:spMkLst>
            <pc:docMk/>
            <pc:sldMk cId="1879029918" sldId="1554"/>
            <ac:spMk id="38" creationId="{662A90EA-F913-497F-8DA0-5E325A2A80E6}"/>
          </ac:spMkLst>
        </pc:spChg>
        <pc:spChg chg="mod">
          <ac:chgData name="Das, Gerarda" userId="dec061bf-56a5-47a0-b9f3-f749fe418ae6" providerId="ADAL" clId="{07ABAE78-42CB-4F5F-86C6-09ED37205619}" dt="2026-09-01T08:36:49.269" v="598" actId="14100"/>
          <ac:spMkLst>
            <pc:docMk/>
            <pc:sldMk cId="1879029918" sldId="1554"/>
            <ac:spMk id="40" creationId="{6454A067-A0DF-6003-541B-55DAC2758368}"/>
          </ac:spMkLst>
        </pc:spChg>
        <pc:picChg chg="del">
          <ac:chgData name="Das, Gerarda" userId="dec061bf-56a5-47a0-b9f3-f749fe418ae6" providerId="ADAL" clId="{07ABAE78-42CB-4F5F-86C6-09ED37205619}" dt="2026-09-01T08:37:15.113" v="611" actId="478"/>
          <ac:picMkLst>
            <pc:docMk/>
            <pc:sldMk cId="1879029918" sldId="1554"/>
            <ac:picMk id="14" creationId="{85656ACE-3662-33DB-9549-C857884C9A51}"/>
          </ac:picMkLst>
        </pc:picChg>
        <pc:picChg chg="del mod">
          <ac:chgData name="Das, Gerarda" userId="dec061bf-56a5-47a0-b9f3-f749fe418ae6" providerId="ADAL" clId="{07ABAE78-42CB-4F5F-86C6-09ED37205619}" dt="2026-09-01T08:37:14.703" v="610" actId="478"/>
          <ac:picMkLst>
            <pc:docMk/>
            <pc:sldMk cId="1879029918" sldId="1554"/>
            <ac:picMk id="25" creationId="{D244295D-BA20-C5D8-D3E0-D6ED4D586C8D}"/>
          </ac:picMkLst>
        </pc:picChg>
        <pc:picChg chg="del">
          <ac:chgData name="Das, Gerarda" userId="dec061bf-56a5-47a0-b9f3-f749fe418ae6" providerId="ADAL" clId="{07ABAE78-42CB-4F5F-86C6-09ED37205619}" dt="2026-09-01T08:37:14.255" v="608" actId="478"/>
          <ac:picMkLst>
            <pc:docMk/>
            <pc:sldMk cId="1879029918" sldId="1554"/>
            <ac:picMk id="28" creationId="{FA4F6CEA-2C11-A740-30B4-F384E56E02EB}"/>
          </ac:picMkLst>
        </pc:picChg>
      </pc:sldChg>
      <pc:sldChg chg="modSp add mod">
        <pc:chgData name="Das, Gerarda" userId="dec061bf-56a5-47a0-b9f3-f749fe418ae6" providerId="ADAL" clId="{07ABAE78-42CB-4F5F-86C6-09ED37205619}" dt="2026-09-01T08:38:35.670" v="720" actId="20577"/>
        <pc:sldMkLst>
          <pc:docMk/>
          <pc:sldMk cId="1915355922" sldId="1555"/>
        </pc:sldMkLst>
        <pc:spChg chg="mod">
          <ac:chgData name="Das, Gerarda" userId="dec061bf-56a5-47a0-b9f3-f749fe418ae6" providerId="ADAL" clId="{07ABAE78-42CB-4F5F-86C6-09ED37205619}" dt="2026-09-01T08:37:57.554" v="676" actId="14100"/>
          <ac:spMkLst>
            <pc:docMk/>
            <pc:sldMk cId="1915355922" sldId="1555"/>
            <ac:spMk id="10" creationId="{8BF4E361-EA0C-9758-83BE-75759C1A5762}"/>
          </ac:spMkLst>
        </pc:spChg>
        <pc:spChg chg="mod">
          <ac:chgData name="Das, Gerarda" userId="dec061bf-56a5-47a0-b9f3-f749fe418ae6" providerId="ADAL" clId="{07ABAE78-42CB-4F5F-86C6-09ED37205619}" dt="2026-09-01T08:38:00.599" v="677" actId="1076"/>
          <ac:spMkLst>
            <pc:docMk/>
            <pc:sldMk cId="1915355922" sldId="1555"/>
            <ac:spMk id="11" creationId="{0560B2ED-03B4-6FB8-F0E8-243087B3777A}"/>
          </ac:spMkLst>
        </pc:spChg>
        <pc:spChg chg="mod">
          <ac:chgData name="Das, Gerarda" userId="dec061bf-56a5-47a0-b9f3-f749fe418ae6" providerId="ADAL" clId="{07ABAE78-42CB-4F5F-86C6-09ED37205619}" dt="2026-09-01T08:38:16.300" v="693" actId="1076"/>
          <ac:spMkLst>
            <pc:docMk/>
            <pc:sldMk cId="1915355922" sldId="1555"/>
            <ac:spMk id="12" creationId="{63E1E297-CA19-35C9-304C-6F246835AC7C}"/>
          </ac:spMkLst>
        </pc:spChg>
        <pc:spChg chg="mod">
          <ac:chgData name="Das, Gerarda" userId="dec061bf-56a5-47a0-b9f3-f749fe418ae6" providerId="ADAL" clId="{07ABAE78-42CB-4F5F-86C6-09ED37205619}" dt="2026-09-01T08:37:49.712" v="673" actId="14100"/>
          <ac:spMkLst>
            <pc:docMk/>
            <pc:sldMk cId="1915355922" sldId="1555"/>
            <ac:spMk id="16" creationId="{C5DFEF69-E6A9-FC75-8FBD-E3435DBC0AF7}"/>
          </ac:spMkLst>
        </pc:spChg>
        <pc:spChg chg="mod">
          <ac:chgData name="Das, Gerarda" userId="dec061bf-56a5-47a0-b9f3-f749fe418ae6" providerId="ADAL" clId="{07ABAE78-42CB-4F5F-86C6-09ED37205619}" dt="2026-09-01T08:37:46.017" v="672" actId="1076"/>
          <ac:spMkLst>
            <pc:docMk/>
            <pc:sldMk cId="1915355922" sldId="1555"/>
            <ac:spMk id="17" creationId="{DDDB18FA-2BBD-E0EA-EE5B-F65EE3877B3B}"/>
          </ac:spMkLst>
        </pc:spChg>
        <pc:spChg chg="mod">
          <ac:chgData name="Das, Gerarda" userId="dec061bf-56a5-47a0-b9f3-f749fe418ae6" providerId="ADAL" clId="{07ABAE78-42CB-4F5F-86C6-09ED37205619}" dt="2026-09-01T08:38:13.917" v="692" actId="14100"/>
          <ac:spMkLst>
            <pc:docMk/>
            <pc:sldMk cId="1915355922" sldId="1555"/>
            <ac:spMk id="19" creationId="{63AE8F46-040D-93F0-B956-94D3805454C2}"/>
          </ac:spMkLst>
        </pc:spChg>
        <pc:spChg chg="mod">
          <ac:chgData name="Das, Gerarda" userId="dec061bf-56a5-47a0-b9f3-f749fe418ae6" providerId="ADAL" clId="{07ABAE78-42CB-4F5F-86C6-09ED37205619}" dt="2026-09-01T08:38:26.959" v="709" actId="14100"/>
          <ac:spMkLst>
            <pc:docMk/>
            <pc:sldMk cId="1915355922" sldId="1555"/>
            <ac:spMk id="23" creationId="{1A38EB10-8F11-7CE1-675E-0494E6348D84}"/>
          </ac:spMkLst>
        </pc:spChg>
        <pc:spChg chg="mod">
          <ac:chgData name="Das, Gerarda" userId="dec061bf-56a5-47a0-b9f3-f749fe418ae6" providerId="ADAL" clId="{07ABAE78-42CB-4F5F-86C6-09ED37205619}" dt="2026-09-01T08:38:35.670" v="720" actId="20577"/>
          <ac:spMkLst>
            <pc:docMk/>
            <pc:sldMk cId="1915355922" sldId="1555"/>
            <ac:spMk id="24" creationId="{EF03AAEC-EC80-F47D-8FBD-9D81049A8661}"/>
          </ac:spMkLst>
        </pc:spChg>
        <pc:spChg chg="mod">
          <ac:chgData name="Das, Gerarda" userId="dec061bf-56a5-47a0-b9f3-f749fe418ae6" providerId="ADAL" clId="{07ABAE78-42CB-4F5F-86C6-09ED37205619}" dt="2026-09-01T08:38:28.864" v="710" actId="14100"/>
          <ac:spMkLst>
            <pc:docMk/>
            <pc:sldMk cId="1915355922" sldId="1555"/>
            <ac:spMk id="38" creationId="{285396CB-F92C-3587-0500-B4D0CD99566E}"/>
          </ac:spMkLst>
        </pc:spChg>
      </pc:sldChg>
      <pc:sldChg chg="addSp delSp modSp mod">
        <pc:chgData name="Das, Gerarda" userId="dec061bf-56a5-47a0-b9f3-f749fe418ae6" providerId="ADAL" clId="{07ABAE78-42CB-4F5F-86C6-09ED37205619}" dt="2026-09-01T09:04:41.950" v="851" actId="1076"/>
        <pc:sldMkLst>
          <pc:docMk/>
          <pc:sldMk cId="35856826" sldId="1556"/>
        </pc:sldMkLst>
        <pc:spChg chg="del">
          <ac:chgData name="Das, Gerarda" userId="dec061bf-56a5-47a0-b9f3-f749fe418ae6" providerId="ADAL" clId="{07ABAE78-42CB-4F5F-86C6-09ED37205619}" dt="2026-09-01T09:00:36.684" v="828" actId="478"/>
          <ac:spMkLst>
            <pc:docMk/>
            <pc:sldMk cId="35856826" sldId="1556"/>
            <ac:spMk id="5" creationId="{D8713B3B-6A74-F9D6-6C0A-9A35B486BF0A}"/>
          </ac:spMkLst>
        </pc:spChg>
        <pc:spChg chg="mod">
          <ac:chgData name="Das, Gerarda" userId="dec061bf-56a5-47a0-b9f3-f749fe418ae6" providerId="ADAL" clId="{07ABAE78-42CB-4F5F-86C6-09ED37205619}" dt="2026-09-01T09:04:01.424" v="842" actId="404"/>
          <ac:spMkLst>
            <pc:docMk/>
            <pc:sldMk cId="35856826" sldId="1556"/>
            <ac:spMk id="6" creationId="{6BA579BB-C6AE-6920-2216-C02C988BF2DC}"/>
          </ac:spMkLst>
        </pc:spChg>
        <pc:picChg chg="del mod">
          <ac:chgData name="Das, Gerarda" userId="dec061bf-56a5-47a0-b9f3-f749fe418ae6" providerId="ADAL" clId="{07ABAE78-42CB-4F5F-86C6-09ED37205619}" dt="2026-09-01T09:03:49.112" v="834" actId="478"/>
          <ac:picMkLst>
            <pc:docMk/>
            <pc:sldMk cId="35856826" sldId="1556"/>
            <ac:picMk id="4" creationId="{829A59CE-C5DC-4E61-69B5-387FD3D28546}"/>
          </ac:picMkLst>
        </pc:picChg>
        <pc:picChg chg="add del mod">
          <ac:chgData name="Das, Gerarda" userId="dec061bf-56a5-47a0-b9f3-f749fe418ae6" providerId="ADAL" clId="{07ABAE78-42CB-4F5F-86C6-09ED37205619}" dt="2026-09-01T09:04:39.910" v="850" actId="478"/>
          <ac:picMkLst>
            <pc:docMk/>
            <pc:sldMk cId="35856826" sldId="1556"/>
            <ac:picMk id="7" creationId="{EBE5420A-CBFF-9EFF-2D3E-CB350680C795}"/>
          </ac:picMkLst>
        </pc:picChg>
        <pc:picChg chg="add mod">
          <ac:chgData name="Das, Gerarda" userId="dec061bf-56a5-47a0-b9f3-f749fe418ae6" providerId="ADAL" clId="{07ABAE78-42CB-4F5F-86C6-09ED37205619}" dt="2026-09-01T09:04:41.950" v="851" actId="1076"/>
          <ac:picMkLst>
            <pc:docMk/>
            <pc:sldMk cId="35856826" sldId="1556"/>
            <ac:picMk id="9" creationId="{3EFE5799-A0ED-8082-28D1-3D3C20EBCE72}"/>
          </ac:picMkLst>
        </pc:picChg>
      </pc:sldChg>
      <pc:sldChg chg="addSp delSp modSp add mod">
        <pc:chgData name="Das, Gerarda" userId="dec061bf-56a5-47a0-b9f3-f749fe418ae6" providerId="ADAL" clId="{07ABAE78-42CB-4F5F-86C6-09ED37205619}" dt="2026-09-01T09:17:20.554" v="1245" actId="20577"/>
        <pc:sldMkLst>
          <pc:docMk/>
          <pc:sldMk cId="2293254023" sldId="1557"/>
        </pc:sldMkLst>
        <pc:spChg chg="add mod">
          <ac:chgData name="Das, Gerarda" userId="dec061bf-56a5-47a0-b9f3-f749fe418ae6" providerId="ADAL" clId="{07ABAE78-42CB-4F5F-86C6-09ED37205619}" dt="2026-09-01T08:40:49.712" v="809" actId="14100"/>
          <ac:spMkLst>
            <pc:docMk/>
            <pc:sldMk cId="2293254023" sldId="1557"/>
            <ac:spMk id="4" creationId="{AC426DC2-3180-14FC-0714-E6B9264BDDD4}"/>
          </ac:spMkLst>
        </pc:spChg>
        <pc:spChg chg="mod">
          <ac:chgData name="Das, Gerarda" userId="dec061bf-56a5-47a0-b9f3-f749fe418ae6" providerId="ADAL" clId="{07ABAE78-42CB-4F5F-86C6-09ED37205619}" dt="2026-09-01T08:39:20.228" v="744" actId="14100"/>
          <ac:spMkLst>
            <pc:docMk/>
            <pc:sldMk cId="2293254023" sldId="1557"/>
            <ac:spMk id="10" creationId="{D9233AF8-C16F-AA48-1BFE-761251E287B0}"/>
          </ac:spMkLst>
        </pc:spChg>
        <pc:spChg chg="mod">
          <ac:chgData name="Das, Gerarda" userId="dec061bf-56a5-47a0-b9f3-f749fe418ae6" providerId="ADAL" clId="{07ABAE78-42CB-4F5F-86C6-09ED37205619}" dt="2026-09-01T08:39:00.748" v="733" actId="20577"/>
          <ac:spMkLst>
            <pc:docMk/>
            <pc:sldMk cId="2293254023" sldId="1557"/>
            <ac:spMk id="11" creationId="{55DB3A78-75A7-F540-7698-C42B7771E03F}"/>
          </ac:spMkLst>
        </pc:spChg>
        <pc:spChg chg="mod">
          <ac:chgData name="Das, Gerarda" userId="dec061bf-56a5-47a0-b9f3-f749fe418ae6" providerId="ADAL" clId="{07ABAE78-42CB-4F5F-86C6-09ED37205619}" dt="2026-09-01T09:17:15.940" v="1238" actId="20577"/>
          <ac:spMkLst>
            <pc:docMk/>
            <pc:sldMk cId="2293254023" sldId="1557"/>
            <ac:spMk id="12" creationId="{9428C82F-BFEF-DF2F-4139-78D9BBE06B00}"/>
          </ac:spMkLst>
        </pc:spChg>
        <pc:spChg chg="mod">
          <ac:chgData name="Das, Gerarda" userId="dec061bf-56a5-47a0-b9f3-f749fe418ae6" providerId="ADAL" clId="{07ABAE78-42CB-4F5F-86C6-09ED37205619}" dt="2026-09-01T08:41:02.428" v="811" actId="1076"/>
          <ac:spMkLst>
            <pc:docMk/>
            <pc:sldMk cId="2293254023" sldId="1557"/>
            <ac:spMk id="16" creationId="{8AF0E065-F132-AE02-48E0-69E0890C7221}"/>
          </ac:spMkLst>
        </pc:spChg>
        <pc:spChg chg="mod">
          <ac:chgData name="Das, Gerarda" userId="dec061bf-56a5-47a0-b9f3-f749fe418ae6" providerId="ADAL" clId="{07ABAE78-42CB-4F5F-86C6-09ED37205619}" dt="2026-09-01T08:41:02.428" v="811" actId="1076"/>
          <ac:spMkLst>
            <pc:docMk/>
            <pc:sldMk cId="2293254023" sldId="1557"/>
            <ac:spMk id="17" creationId="{71F18B10-436D-E36E-56B3-1E41186734CC}"/>
          </ac:spMkLst>
        </pc:spChg>
        <pc:spChg chg="mod">
          <ac:chgData name="Das, Gerarda" userId="dec061bf-56a5-47a0-b9f3-f749fe418ae6" providerId="ADAL" clId="{07ABAE78-42CB-4F5F-86C6-09ED37205619}" dt="2026-09-01T08:39:41.217" v="769" actId="14100"/>
          <ac:spMkLst>
            <pc:docMk/>
            <pc:sldMk cId="2293254023" sldId="1557"/>
            <ac:spMk id="19" creationId="{1F4BC498-E367-A2D5-7296-8372DF739721}"/>
          </ac:spMkLst>
        </pc:spChg>
        <pc:spChg chg="del">
          <ac:chgData name="Das, Gerarda" userId="dec061bf-56a5-47a0-b9f3-f749fe418ae6" providerId="ADAL" clId="{07ABAE78-42CB-4F5F-86C6-09ED37205619}" dt="2026-09-01T08:39:45.112" v="771" actId="478"/>
          <ac:spMkLst>
            <pc:docMk/>
            <pc:sldMk cId="2293254023" sldId="1557"/>
            <ac:spMk id="23" creationId="{D21F81EE-A839-35A9-05CE-733A927DF1FE}"/>
          </ac:spMkLst>
        </pc:spChg>
        <pc:spChg chg="mod">
          <ac:chgData name="Das, Gerarda" userId="dec061bf-56a5-47a0-b9f3-f749fe418ae6" providerId="ADAL" clId="{07ABAE78-42CB-4F5F-86C6-09ED37205619}" dt="2026-09-01T09:17:20.554" v="1245" actId="20577"/>
          <ac:spMkLst>
            <pc:docMk/>
            <pc:sldMk cId="2293254023" sldId="1557"/>
            <ac:spMk id="24" creationId="{6C3489AC-C45E-473C-D72E-6FA60AC5B318}"/>
          </ac:spMkLst>
        </pc:spChg>
        <pc:spChg chg="del">
          <ac:chgData name="Das, Gerarda" userId="dec061bf-56a5-47a0-b9f3-f749fe418ae6" providerId="ADAL" clId="{07ABAE78-42CB-4F5F-86C6-09ED37205619}" dt="2026-09-01T08:39:43.322" v="770" actId="478"/>
          <ac:spMkLst>
            <pc:docMk/>
            <pc:sldMk cId="2293254023" sldId="1557"/>
            <ac:spMk id="38" creationId="{C3DE20B2-19C8-6AE7-F6C7-4365F6DB4536}"/>
          </ac:spMkLst>
        </pc:spChg>
        <pc:spChg chg="mod">
          <ac:chgData name="Das, Gerarda" userId="dec061bf-56a5-47a0-b9f3-f749fe418ae6" providerId="ADAL" clId="{07ABAE78-42CB-4F5F-86C6-09ED37205619}" dt="2026-09-01T08:40:30.692" v="804" actId="14100"/>
          <ac:spMkLst>
            <pc:docMk/>
            <pc:sldMk cId="2293254023" sldId="1557"/>
            <ac:spMk id="40" creationId="{48FD51A2-14F9-388F-B606-C033EDDE1568}"/>
          </ac:spMkLst>
        </pc:spChg>
        <pc:picChg chg="add del mod">
          <ac:chgData name="Das, Gerarda" userId="dec061bf-56a5-47a0-b9f3-f749fe418ae6" providerId="ADAL" clId="{07ABAE78-42CB-4F5F-86C6-09ED37205619}" dt="2026-09-01T08:54:20.086" v="814" actId="478"/>
          <ac:picMkLst>
            <pc:docMk/>
            <pc:sldMk cId="2293254023" sldId="1557"/>
            <ac:picMk id="14" creationId="{11E00A1C-FD26-5FF6-FCA1-F479E50C19FE}"/>
          </ac:picMkLst>
        </pc:picChg>
        <pc:picChg chg="add mod">
          <ac:chgData name="Das, Gerarda" userId="dec061bf-56a5-47a0-b9f3-f749fe418ae6" providerId="ADAL" clId="{07ABAE78-42CB-4F5F-86C6-09ED37205619}" dt="2026-09-01T08:54:25.505" v="818" actId="14100"/>
          <ac:picMkLst>
            <pc:docMk/>
            <pc:sldMk cId="2293254023" sldId="1557"/>
            <ac:picMk id="18" creationId="{751A0F95-46A6-9F32-2AE2-FB3026636528}"/>
          </ac:picMkLst>
        </pc:picChg>
        <pc:picChg chg="add mod">
          <ac:chgData name="Das, Gerarda" userId="dec061bf-56a5-47a0-b9f3-f749fe418ae6" providerId="ADAL" clId="{07ABAE78-42CB-4F5F-86C6-09ED37205619}" dt="2026-09-01T08:58:45.968" v="823" actId="1076"/>
          <ac:picMkLst>
            <pc:docMk/>
            <pc:sldMk cId="2293254023" sldId="1557"/>
            <ac:picMk id="22" creationId="{F5304E9E-201A-935D-8DF4-D285D6ED9F7F}"/>
          </ac:picMkLst>
        </pc:picChg>
      </pc:sldChg>
      <pc:sldChg chg="del">
        <pc:chgData name="Das, Gerarda" userId="dec061bf-56a5-47a0-b9f3-f749fe418ae6" providerId="ADAL" clId="{07ABAE78-42CB-4F5F-86C6-09ED37205619}" dt="2026-09-01T09:00:21.143" v="826" actId="47"/>
        <pc:sldMkLst>
          <pc:docMk/>
          <pc:sldMk cId="1975581539" sldId="1558"/>
        </pc:sldMkLst>
      </pc:sldChg>
    </pc:docChg>
  </pc:docChgLst>
  <pc:docChgLst>
    <pc:chgData name="Duijf, Antoinette" userId="80426808-569e-4360-acb0-e5a6dc4b8ad2" providerId="ADAL" clId="{00582A34-8C2B-428E-B5DC-339D12EFD4B8}"/>
    <pc:docChg chg="undo custSel addSld delSld modSld sldOrd modSection">
      <pc:chgData name="Duijf, Antoinette" userId="80426808-569e-4360-acb0-e5a6dc4b8ad2" providerId="ADAL" clId="{00582A34-8C2B-428E-B5DC-339D12EFD4B8}" dt="2026-09-01T09:13:08.291" v="1257" actId="1076"/>
      <pc:docMkLst>
        <pc:docMk/>
      </pc:docMkLst>
      <pc:sldChg chg="modNotesTx">
        <pc:chgData name="Duijf, Antoinette" userId="80426808-569e-4360-acb0-e5a6dc4b8ad2" providerId="ADAL" clId="{00582A34-8C2B-428E-B5DC-339D12EFD4B8}" dt="2026-09-01T08:43:13.366" v="793" actId="20577"/>
        <pc:sldMkLst>
          <pc:docMk/>
          <pc:sldMk cId="323006580" sldId="548"/>
        </pc:sldMkLst>
      </pc:sldChg>
      <pc:sldChg chg="addSp add mod ord">
        <pc:chgData name="Duijf, Antoinette" userId="80426808-569e-4360-acb0-e5a6dc4b8ad2" providerId="ADAL" clId="{00582A34-8C2B-428E-B5DC-339D12EFD4B8}" dt="2026-08-31T18:46:41.103" v="267"/>
        <pc:sldMkLst>
          <pc:docMk/>
          <pc:sldMk cId="1704402699" sldId="887"/>
        </pc:sldMkLst>
        <pc:spChg chg="add">
          <ac:chgData name="Duijf, Antoinette" userId="80426808-569e-4360-acb0-e5a6dc4b8ad2" providerId="ADAL" clId="{00582A34-8C2B-428E-B5DC-339D12EFD4B8}" dt="2026-08-31T18:44:26.500" v="223" actId="22"/>
          <ac:spMkLst>
            <pc:docMk/>
            <pc:sldMk cId="1704402699" sldId="887"/>
            <ac:spMk id="3" creationId="{6D7E1047-2F02-372E-235F-AEE86B0CC2FA}"/>
          </ac:spMkLst>
        </pc:spChg>
      </pc:sldChg>
      <pc:sldChg chg="addSp delSp modSp mod">
        <pc:chgData name="Duijf, Antoinette" userId="80426808-569e-4360-acb0-e5a6dc4b8ad2" providerId="ADAL" clId="{00582A34-8C2B-428E-B5DC-339D12EFD4B8}" dt="2026-08-31T18:56:29.433" v="449" actId="478"/>
        <pc:sldMkLst>
          <pc:docMk/>
          <pc:sldMk cId="1671649065" sldId="934"/>
        </pc:sldMkLst>
        <pc:spChg chg="add del mod">
          <ac:chgData name="Duijf, Antoinette" userId="80426808-569e-4360-acb0-e5a6dc4b8ad2" providerId="ADAL" clId="{00582A34-8C2B-428E-B5DC-339D12EFD4B8}" dt="2026-08-31T18:56:29.433" v="449" actId="478"/>
          <ac:spMkLst>
            <pc:docMk/>
            <pc:sldMk cId="1671649065" sldId="934"/>
            <ac:spMk id="4" creationId="{0F979F50-6C61-E411-7846-6885841F4B6F}"/>
          </ac:spMkLst>
        </pc:spChg>
      </pc:sldChg>
      <pc:sldChg chg="addSp modSp add mod ord">
        <pc:chgData name="Duijf, Antoinette" userId="80426808-569e-4360-acb0-e5a6dc4b8ad2" providerId="ADAL" clId="{00582A34-8C2B-428E-B5DC-339D12EFD4B8}" dt="2026-08-31T18:46:42.852" v="269"/>
        <pc:sldMkLst>
          <pc:docMk/>
          <pc:sldMk cId="2275912230" sldId="1155"/>
        </pc:sldMkLst>
        <pc:spChg chg="add mod">
          <ac:chgData name="Duijf, Antoinette" userId="80426808-569e-4360-acb0-e5a6dc4b8ad2" providerId="ADAL" clId="{00582A34-8C2B-428E-B5DC-339D12EFD4B8}" dt="2026-08-31T18:42:28.460" v="221" actId="20577"/>
          <ac:spMkLst>
            <pc:docMk/>
            <pc:sldMk cId="2275912230" sldId="1155"/>
            <ac:spMk id="3" creationId="{B033A05E-97FE-E050-9E12-13F2EAE74E44}"/>
          </ac:spMkLst>
        </pc:spChg>
      </pc:sldChg>
      <pc:sldChg chg="addSp delSp modSp add mod">
        <pc:chgData name="Duijf, Antoinette" userId="80426808-569e-4360-acb0-e5a6dc4b8ad2" providerId="ADAL" clId="{00582A34-8C2B-428E-B5DC-339D12EFD4B8}" dt="2026-08-31T18:54:54.234" v="406" actId="20577"/>
        <pc:sldMkLst>
          <pc:docMk/>
          <pc:sldMk cId="3857968011" sldId="1160"/>
        </pc:sldMkLst>
        <pc:spChg chg="add del mod">
          <ac:chgData name="Duijf, Antoinette" userId="80426808-569e-4360-acb0-e5a6dc4b8ad2" providerId="ADAL" clId="{00582A34-8C2B-428E-B5DC-339D12EFD4B8}" dt="2026-08-31T18:54:50.095" v="401" actId="478"/>
          <ac:spMkLst>
            <pc:docMk/>
            <pc:sldMk cId="3857968011" sldId="1160"/>
            <ac:spMk id="9" creationId="{4499822F-DCDA-4DF8-79A2-CEACE0B4456C}"/>
          </ac:spMkLst>
        </pc:spChg>
        <pc:spChg chg="add mod">
          <ac:chgData name="Duijf, Antoinette" userId="80426808-569e-4360-acb0-e5a6dc4b8ad2" providerId="ADAL" clId="{00582A34-8C2B-428E-B5DC-339D12EFD4B8}" dt="2026-08-31T18:54:54.234" v="406" actId="20577"/>
          <ac:spMkLst>
            <pc:docMk/>
            <pc:sldMk cId="3857968011" sldId="1160"/>
            <ac:spMk id="18" creationId="{FB605A2F-9BA2-225E-E64F-EF430C4637E3}"/>
          </ac:spMkLst>
        </pc:spChg>
      </pc:sldChg>
      <pc:sldChg chg="addSp modSp add mod">
        <pc:chgData name="Duijf, Antoinette" userId="80426808-569e-4360-acb0-e5a6dc4b8ad2" providerId="ADAL" clId="{00582A34-8C2B-428E-B5DC-339D12EFD4B8}" dt="2026-08-31T18:54:41.141" v="399" actId="20577"/>
        <pc:sldMkLst>
          <pc:docMk/>
          <pc:sldMk cId="3299055448" sldId="1172"/>
        </pc:sldMkLst>
        <pc:spChg chg="add mod">
          <ac:chgData name="Duijf, Antoinette" userId="80426808-569e-4360-acb0-e5a6dc4b8ad2" providerId="ADAL" clId="{00582A34-8C2B-428E-B5DC-339D12EFD4B8}" dt="2026-08-31T18:54:41.141" v="399" actId="20577"/>
          <ac:spMkLst>
            <pc:docMk/>
            <pc:sldMk cId="3299055448" sldId="1172"/>
            <ac:spMk id="4" creationId="{689D1299-620E-043C-896C-C5E01E7515E0}"/>
          </ac:spMkLst>
        </pc:spChg>
      </pc:sldChg>
      <pc:sldChg chg="addSp delSp add mod">
        <pc:chgData name="Duijf, Antoinette" userId="80426808-569e-4360-acb0-e5a6dc4b8ad2" providerId="ADAL" clId="{00582A34-8C2B-428E-B5DC-339D12EFD4B8}" dt="2026-08-31T18:54:58.855" v="408" actId="22"/>
        <pc:sldMkLst>
          <pc:docMk/>
          <pc:sldMk cId="3091090051" sldId="1180"/>
        </pc:sldMkLst>
        <pc:spChg chg="add del">
          <ac:chgData name="Duijf, Antoinette" userId="80426808-569e-4360-acb0-e5a6dc4b8ad2" providerId="ADAL" clId="{00582A34-8C2B-428E-B5DC-339D12EFD4B8}" dt="2026-08-31T18:54:58.507" v="407" actId="478"/>
          <ac:spMkLst>
            <pc:docMk/>
            <pc:sldMk cId="3091090051" sldId="1180"/>
            <ac:spMk id="12" creationId="{9D74CD3F-E362-3FE7-BCCE-9CF8DF75C2F2}"/>
          </ac:spMkLst>
        </pc:spChg>
        <pc:spChg chg="add">
          <ac:chgData name="Duijf, Antoinette" userId="80426808-569e-4360-acb0-e5a6dc4b8ad2" providerId="ADAL" clId="{00582A34-8C2B-428E-B5DC-339D12EFD4B8}" dt="2026-08-31T18:54:58.855" v="408" actId="22"/>
          <ac:spMkLst>
            <pc:docMk/>
            <pc:sldMk cId="3091090051" sldId="1180"/>
            <ac:spMk id="17" creationId="{2C81E2F9-F79D-D3D1-7A0E-1951F76A1AC6}"/>
          </ac:spMkLst>
        </pc:spChg>
      </pc:sldChg>
      <pc:sldChg chg="addSp add del mod">
        <pc:chgData name="Duijf, Antoinette" userId="80426808-569e-4360-acb0-e5a6dc4b8ad2" providerId="ADAL" clId="{00582A34-8C2B-428E-B5DC-339D12EFD4B8}" dt="2026-09-01T08:18:18.246" v="452" actId="47"/>
        <pc:sldMkLst>
          <pc:docMk/>
          <pc:sldMk cId="4273235738" sldId="1369"/>
        </pc:sldMkLst>
        <pc:spChg chg="add">
          <ac:chgData name="Duijf, Antoinette" userId="80426808-569e-4360-acb0-e5a6dc4b8ad2" providerId="ADAL" clId="{00582A34-8C2B-428E-B5DC-339D12EFD4B8}" dt="2026-08-31T18:51:06.969" v="278" actId="22"/>
          <ac:spMkLst>
            <pc:docMk/>
            <pc:sldMk cId="4273235738" sldId="1369"/>
            <ac:spMk id="4" creationId="{AA3D4CEB-6ED3-BEE5-DCAF-60179069F4F4}"/>
          </ac:spMkLst>
        </pc:spChg>
      </pc:sldChg>
      <pc:sldChg chg="addSp delSp modSp mod modNotesTx">
        <pc:chgData name="Duijf, Antoinette" userId="80426808-569e-4360-acb0-e5a6dc4b8ad2" providerId="ADAL" clId="{00582A34-8C2B-428E-B5DC-339D12EFD4B8}" dt="2026-09-01T09:12:07.651" v="1256" actId="478"/>
        <pc:sldMkLst>
          <pc:docMk/>
          <pc:sldMk cId="2189114603" sldId="1437"/>
        </pc:sldMkLst>
        <pc:spChg chg="add del mod">
          <ac:chgData name="Duijf, Antoinette" userId="80426808-569e-4360-acb0-e5a6dc4b8ad2" providerId="ADAL" clId="{00582A34-8C2B-428E-B5DC-339D12EFD4B8}" dt="2026-09-01T09:12:06.341" v="1255" actId="478"/>
          <ac:spMkLst>
            <pc:docMk/>
            <pc:sldMk cId="2189114603" sldId="1437"/>
            <ac:spMk id="2" creationId="{6D226C2B-336F-9F92-50CC-BB23D1061E71}"/>
          </ac:spMkLst>
        </pc:spChg>
        <pc:spChg chg="mod">
          <ac:chgData name="Duijf, Antoinette" userId="80426808-569e-4360-acb0-e5a6dc4b8ad2" providerId="ADAL" clId="{00582A34-8C2B-428E-B5DC-339D12EFD4B8}" dt="2026-09-01T09:09:14.899" v="1088" actId="6549"/>
          <ac:spMkLst>
            <pc:docMk/>
            <pc:sldMk cId="2189114603" sldId="1437"/>
            <ac:spMk id="3" creationId="{00000000-0000-0000-0000-000000000000}"/>
          </ac:spMkLst>
        </pc:spChg>
        <pc:spChg chg="add del mod">
          <ac:chgData name="Duijf, Antoinette" userId="80426808-569e-4360-acb0-e5a6dc4b8ad2" providerId="ADAL" clId="{00582A34-8C2B-428E-B5DC-339D12EFD4B8}" dt="2026-09-01T09:08:32.294" v="1078" actId="478"/>
          <ac:spMkLst>
            <pc:docMk/>
            <pc:sldMk cId="2189114603" sldId="1437"/>
            <ac:spMk id="5" creationId="{F4E29D70-EF6C-09E2-2C52-EEF206F25BC7}"/>
          </ac:spMkLst>
        </pc:spChg>
        <pc:spChg chg="add del mod">
          <ac:chgData name="Duijf, Antoinette" userId="80426808-569e-4360-acb0-e5a6dc4b8ad2" providerId="ADAL" clId="{00582A34-8C2B-428E-B5DC-339D12EFD4B8}" dt="2026-09-01T09:12:07.651" v="1256" actId="478"/>
          <ac:spMkLst>
            <pc:docMk/>
            <pc:sldMk cId="2189114603" sldId="1437"/>
            <ac:spMk id="7" creationId="{70B4251D-ACB4-1D08-F949-A4384C5C6C6B}"/>
          </ac:spMkLst>
        </pc:spChg>
      </pc:sldChg>
      <pc:sldChg chg="addSp modSp mod ord">
        <pc:chgData name="Duijf, Antoinette" userId="80426808-569e-4360-acb0-e5a6dc4b8ad2" providerId="ADAL" clId="{00582A34-8C2B-428E-B5DC-339D12EFD4B8}" dt="2026-09-01T08:38:52.156" v="487" actId="22"/>
        <pc:sldMkLst>
          <pc:docMk/>
          <pc:sldMk cId="3852907103" sldId="1460"/>
        </pc:sldMkLst>
        <pc:spChg chg="add">
          <ac:chgData name="Duijf, Antoinette" userId="80426808-569e-4360-acb0-e5a6dc4b8ad2" providerId="ADAL" clId="{00582A34-8C2B-428E-B5DC-339D12EFD4B8}" dt="2026-09-01T08:38:52.156" v="487" actId="22"/>
          <ac:spMkLst>
            <pc:docMk/>
            <pc:sldMk cId="3852907103" sldId="1460"/>
            <ac:spMk id="4" creationId="{676409A1-0330-AD77-0EB7-3C723E068178}"/>
          </ac:spMkLst>
        </pc:spChg>
        <pc:spChg chg="mod">
          <ac:chgData name="Duijf, Antoinette" userId="80426808-569e-4360-acb0-e5a6dc4b8ad2" providerId="ADAL" clId="{00582A34-8C2B-428E-B5DC-339D12EFD4B8}" dt="2026-08-31T18:36:30.169" v="21" actId="20577"/>
          <ac:spMkLst>
            <pc:docMk/>
            <pc:sldMk cId="3852907103" sldId="1460"/>
            <ac:spMk id="6" creationId="{00000000-0000-0000-0000-000000000000}"/>
          </ac:spMkLst>
        </pc:spChg>
        <pc:picChg chg="add">
          <ac:chgData name="Duijf, Antoinette" userId="80426808-569e-4360-acb0-e5a6dc4b8ad2" providerId="ADAL" clId="{00582A34-8C2B-428E-B5DC-339D12EFD4B8}" dt="2026-08-31T18:58:57.548" v="451" actId="22"/>
          <ac:picMkLst>
            <pc:docMk/>
            <pc:sldMk cId="3852907103" sldId="1460"/>
            <ac:picMk id="3" creationId="{C1850FE2-0DCF-12F1-A53F-F51F2B8890CA}"/>
          </ac:picMkLst>
        </pc:picChg>
      </pc:sldChg>
      <pc:sldChg chg="addSp delSp modSp mod modNotesTx">
        <pc:chgData name="Duijf, Antoinette" userId="80426808-569e-4360-acb0-e5a6dc4b8ad2" providerId="ADAL" clId="{00582A34-8C2B-428E-B5DC-339D12EFD4B8}" dt="2026-09-01T08:43:07.285" v="768" actId="20577"/>
        <pc:sldMkLst>
          <pc:docMk/>
          <pc:sldMk cId="4207872812" sldId="1475"/>
        </pc:sldMkLst>
        <pc:spChg chg="mod">
          <ac:chgData name="Duijf, Antoinette" userId="80426808-569e-4360-acb0-e5a6dc4b8ad2" providerId="ADAL" clId="{00582A34-8C2B-428E-B5DC-339D12EFD4B8}" dt="2026-08-31T18:36:47.089" v="33" actId="20577"/>
          <ac:spMkLst>
            <pc:docMk/>
            <pc:sldMk cId="4207872812" sldId="1475"/>
            <ac:spMk id="6" creationId="{00000000-0000-0000-0000-000000000000}"/>
          </ac:spMkLst>
        </pc:spChg>
        <pc:picChg chg="add del mod">
          <ac:chgData name="Duijf, Antoinette" userId="80426808-569e-4360-acb0-e5a6dc4b8ad2" providerId="ADAL" clId="{00582A34-8C2B-428E-B5DC-339D12EFD4B8}" dt="2026-09-01T08:42:58.121" v="750" actId="478"/>
          <ac:picMkLst>
            <pc:docMk/>
            <pc:sldMk cId="4207872812" sldId="1475"/>
            <ac:picMk id="3" creationId="{D6A30F3D-2F14-A02C-DB29-BF984BA65EE8}"/>
          </ac:picMkLst>
        </pc:picChg>
        <pc:picChg chg="add mod">
          <ac:chgData name="Duijf, Antoinette" userId="80426808-569e-4360-acb0-e5a6dc4b8ad2" providerId="ADAL" clId="{00582A34-8C2B-428E-B5DC-339D12EFD4B8}" dt="2026-09-01T08:43:04.180" v="755" actId="1076"/>
          <ac:picMkLst>
            <pc:docMk/>
            <pc:sldMk cId="4207872812" sldId="1475"/>
            <ac:picMk id="5" creationId="{639A8247-BDB2-D495-4D6A-146862065CB1}"/>
          </ac:picMkLst>
        </pc:picChg>
      </pc:sldChg>
      <pc:sldChg chg="modSp mod ord">
        <pc:chgData name="Duijf, Antoinette" userId="80426808-569e-4360-acb0-e5a6dc4b8ad2" providerId="ADAL" clId="{00582A34-8C2B-428E-B5DC-339D12EFD4B8}" dt="2026-09-01T08:36:58.319" v="457"/>
        <pc:sldMkLst>
          <pc:docMk/>
          <pc:sldMk cId="2452007587" sldId="1476"/>
        </pc:sldMkLst>
        <pc:spChg chg="mod">
          <ac:chgData name="Duijf, Antoinette" userId="80426808-569e-4360-acb0-e5a6dc4b8ad2" providerId="ADAL" clId="{00582A34-8C2B-428E-B5DC-339D12EFD4B8}" dt="2026-08-31T18:36:53.191" v="47" actId="20577"/>
          <ac:spMkLst>
            <pc:docMk/>
            <pc:sldMk cId="2452007587" sldId="1476"/>
            <ac:spMk id="6" creationId="{00000000-0000-0000-0000-000000000000}"/>
          </ac:spMkLst>
        </pc:spChg>
      </pc:sldChg>
      <pc:sldChg chg="modSp mod modNotesTx">
        <pc:chgData name="Duijf, Antoinette" userId="80426808-569e-4360-acb0-e5a6dc4b8ad2" providerId="ADAL" clId="{00582A34-8C2B-428E-B5DC-339D12EFD4B8}" dt="2026-09-01T08:43:35.415" v="849" actId="6549"/>
        <pc:sldMkLst>
          <pc:docMk/>
          <pc:sldMk cId="2709048002" sldId="1477"/>
        </pc:sldMkLst>
        <pc:spChg chg="mod">
          <ac:chgData name="Duijf, Antoinette" userId="80426808-569e-4360-acb0-e5a6dc4b8ad2" providerId="ADAL" clId="{00582A34-8C2B-428E-B5DC-339D12EFD4B8}" dt="2026-08-31T18:37:01.954" v="60" actId="20577"/>
          <ac:spMkLst>
            <pc:docMk/>
            <pc:sldMk cId="2709048002" sldId="1477"/>
            <ac:spMk id="6" creationId="{00000000-0000-0000-0000-000000000000}"/>
          </ac:spMkLst>
        </pc:spChg>
      </pc:sldChg>
      <pc:sldChg chg="addSp modSp mod modNotesTx">
        <pc:chgData name="Duijf, Antoinette" userId="80426808-569e-4360-acb0-e5a6dc4b8ad2" providerId="ADAL" clId="{00582A34-8C2B-428E-B5DC-339D12EFD4B8}" dt="2026-09-01T08:43:22.800" v="840" actId="20577"/>
        <pc:sldMkLst>
          <pc:docMk/>
          <pc:sldMk cId="4074911733" sldId="1478"/>
        </pc:sldMkLst>
        <pc:spChg chg="mod">
          <ac:chgData name="Duijf, Antoinette" userId="80426808-569e-4360-acb0-e5a6dc4b8ad2" providerId="ADAL" clId="{00582A34-8C2B-428E-B5DC-339D12EFD4B8}" dt="2026-08-31T18:37:17.675" v="130" actId="20577"/>
          <ac:spMkLst>
            <pc:docMk/>
            <pc:sldMk cId="4074911733" sldId="1478"/>
            <ac:spMk id="6" creationId="{00000000-0000-0000-0000-000000000000}"/>
          </ac:spMkLst>
        </pc:spChg>
        <pc:picChg chg="add">
          <ac:chgData name="Duijf, Antoinette" userId="80426808-569e-4360-acb0-e5a6dc4b8ad2" providerId="ADAL" clId="{00582A34-8C2B-428E-B5DC-339D12EFD4B8}" dt="2026-08-31T18:56:05.065" v="448" actId="22"/>
          <ac:picMkLst>
            <pc:docMk/>
            <pc:sldMk cId="4074911733" sldId="1478"/>
            <ac:picMk id="3" creationId="{8E8F1CC4-8E26-8DD1-E49B-890E52D0E55C}"/>
          </ac:picMkLst>
        </pc:picChg>
      </pc:sldChg>
      <pc:sldChg chg="modSp mod modNotesTx">
        <pc:chgData name="Duijf, Antoinette" userId="80426808-569e-4360-acb0-e5a6dc4b8ad2" providerId="ADAL" clId="{00582A34-8C2B-428E-B5DC-339D12EFD4B8}" dt="2026-09-01T08:43:30.652" v="842" actId="20577"/>
        <pc:sldMkLst>
          <pc:docMk/>
          <pc:sldMk cId="4210467006" sldId="1479"/>
        </pc:sldMkLst>
        <pc:spChg chg="mod">
          <ac:chgData name="Duijf, Antoinette" userId="80426808-569e-4360-acb0-e5a6dc4b8ad2" providerId="ADAL" clId="{00582A34-8C2B-428E-B5DC-339D12EFD4B8}" dt="2026-08-31T18:37:28.162" v="140" actId="20577"/>
          <ac:spMkLst>
            <pc:docMk/>
            <pc:sldMk cId="4210467006" sldId="1479"/>
            <ac:spMk id="6" creationId="{00000000-0000-0000-0000-000000000000}"/>
          </ac:spMkLst>
        </pc:spChg>
      </pc:sldChg>
      <pc:sldChg chg="modSp mod modNotesTx">
        <pc:chgData name="Duijf, Antoinette" userId="80426808-569e-4360-acb0-e5a6dc4b8ad2" providerId="ADAL" clId="{00582A34-8C2B-428E-B5DC-339D12EFD4B8}" dt="2026-09-01T09:13:08.291" v="1257" actId="1076"/>
        <pc:sldMkLst>
          <pc:docMk/>
          <pc:sldMk cId="2967928418" sldId="1511"/>
        </pc:sldMkLst>
        <pc:picChg chg="mod">
          <ac:chgData name="Duijf, Antoinette" userId="80426808-569e-4360-acb0-e5a6dc4b8ad2" providerId="ADAL" clId="{00582A34-8C2B-428E-B5DC-339D12EFD4B8}" dt="2026-09-01T09:13:08.291" v="1257" actId="1076"/>
          <ac:picMkLst>
            <pc:docMk/>
            <pc:sldMk cId="2967928418" sldId="1511"/>
            <ac:picMk id="8" creationId="{44EF12BD-9E02-4143-1DC6-854BC899EE1C}"/>
          </ac:picMkLst>
        </pc:picChg>
      </pc:sldChg>
      <pc:sldChg chg="modSp mod">
        <pc:chgData name="Duijf, Antoinette" userId="80426808-569e-4360-acb0-e5a6dc4b8ad2" providerId="ADAL" clId="{00582A34-8C2B-428E-B5DC-339D12EFD4B8}" dt="2026-08-31T18:37:30.167" v="144" actId="20577"/>
        <pc:sldMkLst>
          <pc:docMk/>
          <pc:sldMk cId="164643335" sldId="1519"/>
        </pc:sldMkLst>
        <pc:spChg chg="mod">
          <ac:chgData name="Duijf, Antoinette" userId="80426808-569e-4360-acb0-e5a6dc4b8ad2" providerId="ADAL" clId="{00582A34-8C2B-428E-B5DC-339D12EFD4B8}" dt="2026-08-31T18:37:30.167" v="144" actId="20577"/>
          <ac:spMkLst>
            <pc:docMk/>
            <pc:sldMk cId="164643335" sldId="1519"/>
            <ac:spMk id="6" creationId="{00000000-0000-0000-0000-000000000000}"/>
          </ac:spMkLst>
        </pc:spChg>
      </pc:sldChg>
      <pc:sldChg chg="addSp delSp mod">
        <pc:chgData name="Duijf, Antoinette" userId="80426808-569e-4360-acb0-e5a6dc4b8ad2" providerId="ADAL" clId="{00582A34-8C2B-428E-B5DC-339D12EFD4B8}" dt="2026-08-31T18:46:22.833" v="226" actId="22"/>
        <pc:sldMkLst>
          <pc:docMk/>
          <pc:sldMk cId="1530054038" sldId="1520"/>
        </pc:sldMkLst>
        <pc:spChg chg="add del">
          <ac:chgData name="Duijf, Antoinette" userId="80426808-569e-4360-acb0-e5a6dc4b8ad2" providerId="ADAL" clId="{00582A34-8C2B-428E-B5DC-339D12EFD4B8}" dt="2026-08-31T18:46:22.833" v="226" actId="22"/>
          <ac:spMkLst>
            <pc:docMk/>
            <pc:sldMk cId="1530054038" sldId="1520"/>
            <ac:spMk id="8" creationId="{C3C7365E-C609-AE18-8323-9FCFDF3F028A}"/>
          </ac:spMkLst>
        </pc:spChg>
      </pc:sldChg>
      <pc:sldChg chg="add modNotesTx">
        <pc:chgData name="Duijf, Antoinette" userId="80426808-569e-4360-acb0-e5a6dc4b8ad2" providerId="ADAL" clId="{00582A34-8C2B-428E-B5DC-339D12EFD4B8}" dt="2026-09-01T08:44:10.181" v="862" actId="20577"/>
        <pc:sldMkLst>
          <pc:docMk/>
          <pc:sldMk cId="3669697054" sldId="1530"/>
        </pc:sldMkLst>
      </pc:sldChg>
      <pc:sldChg chg="addSp delSp add mod modNotesTx">
        <pc:chgData name="Duijf, Antoinette" userId="80426808-569e-4360-acb0-e5a6dc4b8ad2" providerId="ADAL" clId="{00582A34-8C2B-428E-B5DC-339D12EFD4B8}" dt="2026-09-01T08:44:13.248" v="864" actId="20577"/>
        <pc:sldMkLst>
          <pc:docMk/>
          <pc:sldMk cId="2797911187" sldId="1531"/>
        </pc:sldMkLst>
        <pc:picChg chg="add del">
          <ac:chgData name="Duijf, Antoinette" userId="80426808-569e-4360-acb0-e5a6dc4b8ad2" providerId="ADAL" clId="{00582A34-8C2B-428E-B5DC-339D12EFD4B8}" dt="2026-09-01T08:40:29.769" v="564" actId="22"/>
          <ac:picMkLst>
            <pc:docMk/>
            <pc:sldMk cId="2797911187" sldId="1531"/>
            <ac:picMk id="11" creationId="{EE24959C-318B-7909-60E1-AFB1C673F2F5}"/>
          </ac:picMkLst>
        </pc:picChg>
      </pc:sldChg>
      <pc:sldChg chg="addSp modSp add del mod modNotesTx">
        <pc:chgData name="Duijf, Antoinette" userId="80426808-569e-4360-acb0-e5a6dc4b8ad2" providerId="ADAL" clId="{00582A34-8C2B-428E-B5DC-339D12EFD4B8}" dt="2026-09-01T08:44:07.719" v="860" actId="20577"/>
        <pc:sldMkLst>
          <pc:docMk/>
          <pc:sldMk cId="2736382159" sldId="1538"/>
        </pc:sldMkLst>
        <pc:spChg chg="add mod">
          <ac:chgData name="Duijf, Antoinette" userId="80426808-569e-4360-acb0-e5a6dc4b8ad2" providerId="ADAL" clId="{00582A34-8C2B-428E-B5DC-339D12EFD4B8}" dt="2026-09-01T08:40:13.837" v="562" actId="20577"/>
          <ac:spMkLst>
            <pc:docMk/>
            <pc:sldMk cId="2736382159" sldId="1538"/>
            <ac:spMk id="4" creationId="{B0B9A55A-A257-3B12-07DC-0D2981A2FAA6}"/>
          </ac:spMkLst>
        </pc:spChg>
      </pc:sldChg>
      <pc:sldChg chg="addSp delSp modSp add mod modNotesTx">
        <pc:chgData name="Duijf, Antoinette" userId="80426808-569e-4360-acb0-e5a6dc4b8ad2" providerId="ADAL" clId="{00582A34-8C2B-428E-B5DC-339D12EFD4B8}" dt="2026-09-01T08:57:22.153" v="957" actId="478"/>
        <pc:sldMkLst>
          <pc:docMk/>
          <pc:sldMk cId="4227246365" sldId="1551"/>
        </pc:sldMkLst>
        <pc:spChg chg="mod">
          <ac:chgData name="Duijf, Antoinette" userId="80426808-569e-4360-acb0-e5a6dc4b8ad2" providerId="ADAL" clId="{00582A34-8C2B-428E-B5DC-339D12EFD4B8}" dt="2026-09-01T08:56:35.001" v="945" actId="1076"/>
          <ac:spMkLst>
            <pc:docMk/>
            <pc:sldMk cId="4227246365" sldId="1551"/>
            <ac:spMk id="4" creationId="{D753C383-62C8-E733-4553-E085527A1FCA}"/>
          </ac:spMkLst>
        </pc:spChg>
        <pc:spChg chg="mod">
          <ac:chgData name="Duijf, Antoinette" userId="80426808-569e-4360-acb0-e5a6dc4b8ad2" providerId="ADAL" clId="{00582A34-8C2B-428E-B5DC-339D12EFD4B8}" dt="2026-09-01T08:56:30.772" v="944" actId="1076"/>
          <ac:spMkLst>
            <pc:docMk/>
            <pc:sldMk cId="4227246365" sldId="1551"/>
            <ac:spMk id="9" creationId="{B5FA4264-9F79-B20D-0826-CEC58E7B74B7}"/>
          </ac:spMkLst>
        </pc:spChg>
        <pc:spChg chg="mod">
          <ac:chgData name="Duijf, Antoinette" userId="80426808-569e-4360-acb0-e5a6dc4b8ad2" providerId="ADAL" clId="{00582A34-8C2B-428E-B5DC-339D12EFD4B8}" dt="2026-09-01T08:56:30.772" v="944" actId="1076"/>
          <ac:spMkLst>
            <pc:docMk/>
            <pc:sldMk cId="4227246365" sldId="1551"/>
            <ac:spMk id="10" creationId="{B37FADB8-F5A5-F448-15A7-6A630939BCDC}"/>
          </ac:spMkLst>
        </pc:spChg>
        <pc:spChg chg="mod">
          <ac:chgData name="Duijf, Antoinette" userId="80426808-569e-4360-acb0-e5a6dc4b8ad2" providerId="ADAL" clId="{00582A34-8C2B-428E-B5DC-339D12EFD4B8}" dt="2026-09-01T08:56:30.772" v="944" actId="1076"/>
          <ac:spMkLst>
            <pc:docMk/>
            <pc:sldMk cId="4227246365" sldId="1551"/>
            <ac:spMk id="11" creationId="{2D5226DB-4490-ECD5-880A-CDAB0447C263}"/>
          </ac:spMkLst>
        </pc:spChg>
        <pc:spChg chg="mod">
          <ac:chgData name="Duijf, Antoinette" userId="80426808-569e-4360-acb0-e5a6dc4b8ad2" providerId="ADAL" clId="{00582A34-8C2B-428E-B5DC-339D12EFD4B8}" dt="2026-09-01T08:56:17.173" v="942" actId="20577"/>
          <ac:spMkLst>
            <pc:docMk/>
            <pc:sldMk cId="4227246365" sldId="1551"/>
            <ac:spMk id="12" creationId="{E2476A93-B8D4-4E44-87FD-AFF601B2337C}"/>
          </ac:spMkLst>
        </pc:spChg>
        <pc:spChg chg="mod">
          <ac:chgData name="Duijf, Antoinette" userId="80426808-569e-4360-acb0-e5a6dc4b8ad2" providerId="ADAL" clId="{00582A34-8C2B-428E-B5DC-339D12EFD4B8}" dt="2026-09-01T08:42:03.587" v="742" actId="1076"/>
          <ac:spMkLst>
            <pc:docMk/>
            <pc:sldMk cId="4227246365" sldId="1551"/>
            <ac:spMk id="13" creationId="{4985FF45-EE56-11C3-E0CC-6BBB359031C0}"/>
          </ac:spMkLst>
        </pc:spChg>
        <pc:spChg chg="mod">
          <ac:chgData name="Duijf, Antoinette" userId="80426808-569e-4360-acb0-e5a6dc4b8ad2" providerId="ADAL" clId="{00582A34-8C2B-428E-B5DC-339D12EFD4B8}" dt="2026-09-01T08:56:09.258" v="929" actId="14100"/>
          <ac:spMkLst>
            <pc:docMk/>
            <pc:sldMk cId="4227246365" sldId="1551"/>
            <ac:spMk id="14" creationId="{B7594A3B-3117-84CE-C300-FB96E5ED269D}"/>
          </ac:spMkLst>
        </pc:spChg>
        <pc:spChg chg="mod">
          <ac:chgData name="Duijf, Antoinette" userId="80426808-569e-4360-acb0-e5a6dc4b8ad2" providerId="ADAL" clId="{00582A34-8C2B-428E-B5DC-339D12EFD4B8}" dt="2026-09-01T08:56:12.450" v="930" actId="1076"/>
          <ac:spMkLst>
            <pc:docMk/>
            <pc:sldMk cId="4227246365" sldId="1551"/>
            <ac:spMk id="15" creationId="{6EA1F8B7-D4BC-D8B0-E6FD-F33ECB45A1DD}"/>
          </ac:spMkLst>
        </pc:spChg>
        <pc:spChg chg="mod">
          <ac:chgData name="Duijf, Antoinette" userId="80426808-569e-4360-acb0-e5a6dc4b8ad2" providerId="ADAL" clId="{00582A34-8C2B-428E-B5DC-339D12EFD4B8}" dt="2026-09-01T08:42:03.587" v="742" actId="1076"/>
          <ac:spMkLst>
            <pc:docMk/>
            <pc:sldMk cId="4227246365" sldId="1551"/>
            <ac:spMk id="18" creationId="{85D7DD60-F4AA-AD34-A265-146B167D02FE}"/>
          </ac:spMkLst>
        </pc:spChg>
        <pc:picChg chg="add mod">
          <ac:chgData name="Duijf, Antoinette" userId="80426808-569e-4360-acb0-e5a6dc4b8ad2" providerId="ADAL" clId="{00582A34-8C2B-428E-B5DC-339D12EFD4B8}" dt="2026-09-01T08:56:46.652" v="950" actId="1076"/>
          <ac:picMkLst>
            <pc:docMk/>
            <pc:sldMk cId="4227246365" sldId="1551"/>
            <ac:picMk id="17" creationId="{D7A1AD9C-3E57-17DA-F67C-E250327FECB3}"/>
          </ac:picMkLst>
        </pc:picChg>
        <pc:picChg chg="del">
          <ac:chgData name="Duijf, Antoinette" userId="80426808-569e-4360-acb0-e5a6dc4b8ad2" providerId="ADAL" clId="{00582A34-8C2B-428E-B5DC-339D12EFD4B8}" dt="2026-09-01T08:39:13.581" v="489" actId="478"/>
          <ac:picMkLst>
            <pc:docMk/>
            <pc:sldMk cId="4227246365" sldId="1551"/>
            <ac:picMk id="22" creationId="{104D294F-34DE-2F11-E621-00136906B760}"/>
          </ac:picMkLst>
        </pc:picChg>
        <pc:picChg chg="add del mod">
          <ac:chgData name="Duijf, Antoinette" userId="80426808-569e-4360-acb0-e5a6dc4b8ad2" providerId="ADAL" clId="{00582A34-8C2B-428E-B5DC-339D12EFD4B8}" dt="2026-09-01T08:42:34.265" v="745" actId="478"/>
          <ac:picMkLst>
            <pc:docMk/>
            <pc:sldMk cId="4227246365" sldId="1551"/>
            <ac:picMk id="24" creationId="{E33E0062-B5C7-1AED-D4C2-C613C77AA305}"/>
          </ac:picMkLst>
        </pc:picChg>
        <pc:picChg chg="add mod">
          <ac:chgData name="Duijf, Antoinette" userId="80426808-569e-4360-acb0-e5a6dc4b8ad2" providerId="ADAL" clId="{00582A34-8C2B-428E-B5DC-339D12EFD4B8}" dt="2026-09-01T08:57:21.275" v="956" actId="1076"/>
          <ac:picMkLst>
            <pc:docMk/>
            <pc:sldMk cId="4227246365" sldId="1551"/>
            <ac:picMk id="30" creationId="{0CFE571F-92CA-4DF9-7984-07E3CB4B4E26}"/>
          </ac:picMkLst>
        </pc:picChg>
        <pc:picChg chg="add mod">
          <ac:chgData name="Duijf, Antoinette" userId="80426808-569e-4360-acb0-e5a6dc4b8ad2" providerId="ADAL" clId="{00582A34-8C2B-428E-B5DC-339D12EFD4B8}" dt="2026-09-01T08:56:56.979" v="951" actId="1076"/>
          <ac:picMkLst>
            <pc:docMk/>
            <pc:sldMk cId="4227246365" sldId="1551"/>
            <ac:picMk id="32" creationId="{A0332D6A-4C59-8082-F1B1-2FB34F3B1882}"/>
          </ac:picMkLst>
        </pc:picChg>
        <pc:picChg chg="del">
          <ac:chgData name="Duijf, Antoinette" userId="80426808-569e-4360-acb0-e5a6dc4b8ad2" providerId="ADAL" clId="{00582A34-8C2B-428E-B5DC-339D12EFD4B8}" dt="2026-09-01T08:39:14.637" v="491" actId="478"/>
          <ac:picMkLst>
            <pc:docMk/>
            <pc:sldMk cId="4227246365" sldId="1551"/>
            <ac:picMk id="34" creationId="{63DFBF17-93CC-062F-EB88-209D73AB5E77}"/>
          </ac:picMkLst>
        </pc:picChg>
        <pc:picChg chg="add del mod">
          <ac:chgData name="Duijf, Antoinette" userId="80426808-569e-4360-acb0-e5a6dc4b8ad2" providerId="ADAL" clId="{00582A34-8C2B-428E-B5DC-339D12EFD4B8}" dt="2026-09-01T08:53:31.410" v="910" actId="478"/>
          <ac:picMkLst>
            <pc:docMk/>
            <pc:sldMk cId="4227246365" sldId="1551"/>
            <ac:picMk id="37" creationId="{EEB97948-8A6C-BF70-AA6F-FF905271CC97}"/>
          </ac:picMkLst>
        </pc:picChg>
        <pc:picChg chg="del">
          <ac:chgData name="Duijf, Antoinette" userId="80426808-569e-4360-acb0-e5a6dc4b8ad2" providerId="ADAL" clId="{00582A34-8C2B-428E-B5DC-339D12EFD4B8}" dt="2026-09-01T08:39:14.251" v="490" actId="478"/>
          <ac:picMkLst>
            <pc:docMk/>
            <pc:sldMk cId="4227246365" sldId="1551"/>
            <ac:picMk id="39" creationId="{DB092889-9973-2DFC-6179-E790A14BF796}"/>
          </ac:picMkLst>
        </pc:picChg>
        <pc:picChg chg="add mod">
          <ac:chgData name="Duijf, Antoinette" userId="80426808-569e-4360-acb0-e5a6dc4b8ad2" providerId="ADAL" clId="{00582A34-8C2B-428E-B5DC-339D12EFD4B8}" dt="2026-09-01T08:56:39.307" v="947" actId="1076"/>
          <ac:picMkLst>
            <pc:docMk/>
            <pc:sldMk cId="4227246365" sldId="1551"/>
            <ac:picMk id="40" creationId="{3E2666FC-A77F-12D8-1357-D8C9017920A7}"/>
          </ac:picMkLst>
        </pc:picChg>
        <pc:picChg chg="add del mod">
          <ac:chgData name="Duijf, Antoinette" userId="80426808-569e-4360-acb0-e5a6dc4b8ad2" providerId="ADAL" clId="{00582A34-8C2B-428E-B5DC-339D12EFD4B8}" dt="2026-09-01T08:57:22.153" v="957" actId="478"/>
          <ac:picMkLst>
            <pc:docMk/>
            <pc:sldMk cId="4227246365" sldId="1551"/>
            <ac:picMk id="42" creationId="{81175507-1BD3-721B-D589-B0C37E9EFFAD}"/>
          </ac:picMkLst>
        </pc:picChg>
        <pc:cxnChg chg="mod">
          <ac:chgData name="Duijf, Antoinette" userId="80426808-569e-4360-acb0-e5a6dc4b8ad2" providerId="ADAL" clId="{00582A34-8C2B-428E-B5DC-339D12EFD4B8}" dt="2026-09-01T08:46:46.242" v="899" actId="14100"/>
          <ac:cxnSpMkLst>
            <pc:docMk/>
            <pc:sldMk cId="4227246365" sldId="1551"/>
            <ac:cxnSpMk id="21" creationId="{B84B33EF-2A54-99B2-FEF8-27486B72F624}"/>
          </ac:cxnSpMkLst>
        </pc:cxnChg>
        <pc:cxnChg chg="mod">
          <ac:chgData name="Duijf, Antoinette" userId="80426808-569e-4360-acb0-e5a6dc4b8ad2" providerId="ADAL" clId="{00582A34-8C2B-428E-B5DC-339D12EFD4B8}" dt="2026-09-01T08:41:49.771" v="736" actId="14100"/>
          <ac:cxnSpMkLst>
            <pc:docMk/>
            <pc:sldMk cId="4227246365" sldId="1551"/>
            <ac:cxnSpMk id="27" creationId="{EC90AE0F-5DD8-2D25-C999-5E0CC65E11C5}"/>
          </ac:cxnSpMkLst>
        </pc:cxnChg>
        <pc:cxnChg chg="mod">
          <ac:chgData name="Duijf, Antoinette" userId="80426808-569e-4360-acb0-e5a6dc4b8ad2" providerId="ADAL" clId="{00582A34-8C2B-428E-B5DC-339D12EFD4B8}" dt="2026-09-01T08:45:55.755" v="890" actId="14100"/>
          <ac:cxnSpMkLst>
            <pc:docMk/>
            <pc:sldMk cId="4227246365" sldId="1551"/>
            <ac:cxnSpMk id="29" creationId="{10445519-6BAB-CA4B-0B0C-EF80D4D34E4C}"/>
          </ac:cxnSpMkLst>
        </pc:cxnChg>
      </pc:sldChg>
      <pc:sldChg chg="addSp add mod">
        <pc:chgData name="Duijf, Antoinette" userId="80426808-569e-4360-acb0-e5a6dc4b8ad2" providerId="ADAL" clId="{00582A34-8C2B-428E-B5DC-339D12EFD4B8}" dt="2026-08-31T18:54:45.011" v="400" actId="22"/>
        <pc:sldMkLst>
          <pc:docMk/>
          <pc:sldMk cId="1401878516" sldId="1552"/>
        </pc:sldMkLst>
        <pc:spChg chg="add">
          <ac:chgData name="Duijf, Antoinette" userId="80426808-569e-4360-acb0-e5a6dc4b8ad2" providerId="ADAL" clId="{00582A34-8C2B-428E-B5DC-339D12EFD4B8}" dt="2026-08-31T18:54:45.011" v="400" actId="22"/>
          <ac:spMkLst>
            <pc:docMk/>
            <pc:sldMk cId="1401878516" sldId="1552"/>
            <ac:spMk id="22" creationId="{59A397F0-0432-A88A-9927-4705F8AAD529}"/>
          </ac:spMkLst>
        </pc:spChg>
      </pc:sldChg>
      <pc:sldChg chg="del">
        <pc:chgData name="Duijf, Antoinette" userId="80426808-569e-4360-acb0-e5a6dc4b8ad2" providerId="ADAL" clId="{00582A34-8C2B-428E-B5DC-339D12EFD4B8}" dt="2026-09-01T09:11:33.129" v="1254" actId="47"/>
        <pc:sldMkLst>
          <pc:docMk/>
          <pc:sldMk cId="1879029918" sldId="1554"/>
        </pc:sldMkLst>
      </pc:sldChg>
      <pc:sldChg chg="addSp modSp mod modNotesTx">
        <pc:chgData name="Duijf, Antoinette" userId="80426808-569e-4360-acb0-e5a6dc4b8ad2" providerId="ADAL" clId="{00582A34-8C2B-428E-B5DC-339D12EFD4B8}" dt="2026-09-01T08:59:26.499" v="1005" actId="20577"/>
        <pc:sldMkLst>
          <pc:docMk/>
          <pc:sldMk cId="1915355922" sldId="1555"/>
        </pc:sldMkLst>
        <pc:picChg chg="add mod">
          <ac:chgData name="Duijf, Antoinette" userId="80426808-569e-4360-acb0-e5a6dc4b8ad2" providerId="ADAL" clId="{00582A34-8C2B-428E-B5DC-339D12EFD4B8}" dt="2026-09-01T08:57:56.874" v="962" actId="1076"/>
          <ac:picMkLst>
            <pc:docMk/>
            <pc:sldMk cId="1915355922" sldId="1555"/>
            <ac:picMk id="13" creationId="{AA9319F9-9F87-EAC9-7AE0-B8A559F88A45}"/>
          </ac:picMkLst>
        </pc:picChg>
        <pc:picChg chg="add mod">
          <ac:chgData name="Duijf, Antoinette" userId="80426808-569e-4360-acb0-e5a6dc4b8ad2" providerId="ADAL" clId="{00582A34-8C2B-428E-B5DC-339D12EFD4B8}" dt="2026-09-01T08:59:18.659" v="970" actId="1076"/>
          <ac:picMkLst>
            <pc:docMk/>
            <pc:sldMk cId="1915355922" sldId="1555"/>
            <ac:picMk id="15" creationId="{40785169-2C78-BF79-CBBE-E793B8AD08B7}"/>
          </ac:picMkLst>
        </pc:picChg>
        <pc:picChg chg="add mod">
          <ac:chgData name="Duijf, Antoinette" userId="80426808-569e-4360-acb0-e5a6dc4b8ad2" providerId="ADAL" clId="{00582A34-8C2B-428E-B5DC-339D12EFD4B8}" dt="2026-09-01T08:59:10.635" v="966" actId="1076"/>
          <ac:picMkLst>
            <pc:docMk/>
            <pc:sldMk cId="1915355922" sldId="1555"/>
            <ac:picMk id="21" creationId="{7CAA581B-B2A6-8ECD-056F-1F24EAC53740}"/>
          </ac:picMkLst>
        </pc:picChg>
      </pc:sldChg>
      <pc:sldChg chg="addSp delSp modSp add mod">
        <pc:chgData name="Duijf, Antoinette" userId="80426808-569e-4360-acb0-e5a6dc4b8ad2" providerId="ADAL" clId="{00582A34-8C2B-428E-B5DC-339D12EFD4B8}" dt="2026-09-01T08:38:49.415" v="486" actId="20577"/>
        <pc:sldMkLst>
          <pc:docMk/>
          <pc:sldMk cId="35856826" sldId="1556"/>
        </pc:sldMkLst>
        <pc:spChg chg="add mod">
          <ac:chgData name="Duijf, Antoinette" userId="80426808-569e-4360-acb0-e5a6dc4b8ad2" providerId="ADAL" clId="{00582A34-8C2B-428E-B5DC-339D12EFD4B8}" dt="2026-09-01T08:38:49.415" v="486" actId="20577"/>
          <ac:spMkLst>
            <pc:docMk/>
            <pc:sldMk cId="35856826" sldId="1556"/>
            <ac:spMk id="5" creationId="{D8713B3B-6A74-F9D6-6C0A-9A35B486BF0A}"/>
          </ac:spMkLst>
        </pc:spChg>
        <pc:picChg chg="del">
          <ac:chgData name="Duijf, Antoinette" userId="80426808-569e-4360-acb0-e5a6dc4b8ad2" providerId="ADAL" clId="{00582A34-8C2B-428E-B5DC-339D12EFD4B8}" dt="2026-09-01T08:38:26.255" v="465" actId="478"/>
          <ac:picMkLst>
            <pc:docMk/>
            <pc:sldMk cId="35856826" sldId="1556"/>
            <ac:picMk id="3" creationId="{7D49E2A6-F46F-EB6D-0388-FCA8FFE287DA}"/>
          </ac:picMkLst>
        </pc:picChg>
        <pc:picChg chg="add mod">
          <ac:chgData name="Duijf, Antoinette" userId="80426808-569e-4360-acb0-e5a6dc4b8ad2" providerId="ADAL" clId="{00582A34-8C2B-428E-B5DC-339D12EFD4B8}" dt="2026-09-01T08:38:40.082" v="469" actId="1076"/>
          <ac:picMkLst>
            <pc:docMk/>
            <pc:sldMk cId="35856826" sldId="1556"/>
            <ac:picMk id="4" creationId="{829A59CE-C5DC-4E61-69B5-387FD3D28546}"/>
          </ac:picMkLst>
        </pc:picChg>
      </pc:sldChg>
      <pc:sldChg chg="addSp delSp mod modNotesTx">
        <pc:chgData name="Duijf, Antoinette" userId="80426808-569e-4360-acb0-e5a6dc4b8ad2" providerId="ADAL" clId="{00582A34-8C2B-428E-B5DC-339D12EFD4B8}" dt="2026-09-01T08:57:52.185" v="959" actId="22"/>
        <pc:sldMkLst>
          <pc:docMk/>
          <pc:sldMk cId="2293254023" sldId="1557"/>
        </pc:sldMkLst>
        <pc:picChg chg="add del">
          <ac:chgData name="Duijf, Antoinette" userId="80426808-569e-4360-acb0-e5a6dc4b8ad2" providerId="ADAL" clId="{00582A34-8C2B-428E-B5DC-339D12EFD4B8}" dt="2026-09-01T08:57:52.185" v="959" actId="22"/>
          <ac:picMkLst>
            <pc:docMk/>
            <pc:sldMk cId="2293254023" sldId="1557"/>
            <ac:picMk id="15" creationId="{8C7F9A72-BECE-234A-F7E2-6843E64F2F3F}"/>
          </ac:picMkLst>
        </pc:picChg>
      </pc:sldChg>
      <pc:sldChg chg="addSp modSp add mod">
        <pc:chgData name="Duijf, Antoinette" userId="80426808-569e-4360-acb0-e5a6dc4b8ad2" providerId="ADAL" clId="{00582A34-8C2B-428E-B5DC-339D12EFD4B8}" dt="2026-09-01T08:41:38.695" v="732" actId="20577"/>
        <pc:sldMkLst>
          <pc:docMk/>
          <pc:sldMk cId="1975581539" sldId="1558"/>
        </pc:sldMkLst>
        <pc:spChg chg="add mod">
          <ac:chgData name="Duijf, Antoinette" userId="80426808-569e-4360-acb0-e5a6dc4b8ad2" providerId="ADAL" clId="{00582A34-8C2B-428E-B5DC-339D12EFD4B8}" dt="2026-09-01T08:41:38.695" v="732" actId="20577"/>
          <ac:spMkLst>
            <pc:docMk/>
            <pc:sldMk cId="1975581539" sldId="1558"/>
            <ac:spMk id="16" creationId="{6585825F-41C0-CE0A-7750-C98EC869649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3"/>
            <a:ext cx="3075750" cy="511813"/>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sz="quarter" idx="1"/>
          </p:nvPr>
        </p:nvSpPr>
        <p:spPr>
          <a:xfrm>
            <a:off x="4021878" y="3"/>
            <a:ext cx="3075750" cy="511813"/>
          </a:xfrm>
          <a:prstGeom prst="rect">
            <a:avLst/>
          </a:prstGeom>
        </p:spPr>
        <p:txBody>
          <a:bodyPr vert="horz" lIns="95390" tIns="47695" rIns="95390" bIns="47695" rtlCol="0"/>
          <a:lstStyle>
            <a:lvl1pPr algn="r">
              <a:defRPr sz="1300"/>
            </a:lvl1pPr>
          </a:lstStyle>
          <a:p>
            <a:fld id="{EB39072A-D64F-4BD7-8E3D-8268BB93A7ED}" type="datetimeFigureOut">
              <a:rPr lang="nl-NL" smtClean="0"/>
              <a:pPr/>
              <a:t>1-9-2026</a:t>
            </a:fld>
            <a:endParaRPr lang="nl-NL"/>
          </a:p>
        </p:txBody>
      </p:sp>
      <p:sp>
        <p:nvSpPr>
          <p:cNvPr id="4" name="Tijdelijke aanduiding voor voettekst 3"/>
          <p:cNvSpPr>
            <a:spLocks noGrp="1"/>
          </p:cNvSpPr>
          <p:nvPr>
            <p:ph type="ftr" sz="quarter" idx="2"/>
          </p:nvPr>
        </p:nvSpPr>
        <p:spPr>
          <a:xfrm>
            <a:off x="0" y="9721155"/>
            <a:ext cx="3075750" cy="511812"/>
          </a:xfrm>
          <a:prstGeom prst="rect">
            <a:avLst/>
          </a:prstGeom>
        </p:spPr>
        <p:txBody>
          <a:bodyPr vert="horz" lIns="95390" tIns="47695" rIns="95390" bIns="47695" rtlCol="0" anchor="b"/>
          <a:lstStyle>
            <a:lvl1pPr algn="l">
              <a:defRPr sz="1300"/>
            </a:lvl1pPr>
          </a:lstStyle>
          <a:p>
            <a:endParaRPr lang="nl-NL"/>
          </a:p>
        </p:txBody>
      </p:sp>
      <p:sp>
        <p:nvSpPr>
          <p:cNvPr id="5" name="Tijdelijke aanduiding voor dianummer 4"/>
          <p:cNvSpPr>
            <a:spLocks noGrp="1"/>
          </p:cNvSpPr>
          <p:nvPr>
            <p:ph type="sldNum" sz="quarter" idx="3"/>
          </p:nvPr>
        </p:nvSpPr>
        <p:spPr>
          <a:xfrm>
            <a:off x="4021878" y="9721155"/>
            <a:ext cx="3075750" cy="511812"/>
          </a:xfrm>
          <a:prstGeom prst="rect">
            <a:avLst/>
          </a:prstGeom>
        </p:spPr>
        <p:txBody>
          <a:bodyPr vert="horz" lIns="95390" tIns="47695" rIns="95390" bIns="47695" rtlCol="0" anchor="b"/>
          <a:lstStyle>
            <a:lvl1pPr algn="r">
              <a:defRPr sz="1300"/>
            </a:lvl1pPr>
          </a:lstStyle>
          <a:p>
            <a:fld id="{815B568E-8D6D-4B3A-B6C1-A6B37AAA6E39}" type="slidenum">
              <a:rPr lang="nl-NL" smtClean="0"/>
              <a:pPr/>
              <a:t>‹#›</a:t>
            </a:fld>
            <a:endParaRPr lang="nl-NL"/>
          </a:p>
        </p:txBody>
      </p:sp>
    </p:spTree>
    <p:extLst>
      <p:ext uri="{BB962C8B-B14F-4D97-AF65-F5344CB8AC3E}">
        <p14:creationId xmlns:p14="http://schemas.microsoft.com/office/powerpoint/2010/main" val="1396925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9"/>
            <a:ext cx="3076363" cy="511730"/>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p:cNvSpPr>
            <a:spLocks noGrp="1"/>
          </p:cNvSpPr>
          <p:nvPr>
            <p:ph type="dt" idx="1"/>
          </p:nvPr>
        </p:nvSpPr>
        <p:spPr>
          <a:xfrm>
            <a:off x="4021294" y="9"/>
            <a:ext cx="3076363" cy="511730"/>
          </a:xfrm>
          <a:prstGeom prst="rect">
            <a:avLst/>
          </a:prstGeom>
        </p:spPr>
        <p:txBody>
          <a:bodyPr vert="horz" lIns="95390" tIns="47695" rIns="95390" bIns="47695" rtlCol="0"/>
          <a:lstStyle>
            <a:lvl1pPr algn="r">
              <a:defRPr sz="1300"/>
            </a:lvl1pPr>
          </a:lstStyle>
          <a:p>
            <a:fld id="{46A01AE0-AD1A-4608-AACD-4A44537BCCC3}" type="datetimeFigureOut">
              <a:rPr lang="nl-NL" smtClean="0"/>
              <a:pPr/>
              <a:t>1-9-2026</a:t>
            </a:fld>
            <a:endParaRPr lang="nl-NL"/>
          </a:p>
        </p:txBody>
      </p:sp>
      <p:sp>
        <p:nvSpPr>
          <p:cNvPr id="4" name="Tijdelijke aanduiding voor dia-afbeelding 3"/>
          <p:cNvSpPr>
            <a:spLocks noGrp="1" noRot="1" noChangeAspect="1"/>
          </p:cNvSpPr>
          <p:nvPr>
            <p:ph type="sldImg" idx="2"/>
          </p:nvPr>
        </p:nvSpPr>
        <p:spPr>
          <a:xfrm>
            <a:off x="989013" y="766763"/>
            <a:ext cx="5121275" cy="3840162"/>
          </a:xfrm>
          <a:prstGeom prst="rect">
            <a:avLst/>
          </a:prstGeom>
          <a:noFill/>
          <a:ln w="12700">
            <a:solidFill>
              <a:prstClr val="black"/>
            </a:solidFill>
          </a:ln>
        </p:spPr>
        <p:txBody>
          <a:bodyPr vert="horz" lIns="95390" tIns="47695" rIns="95390" bIns="47695" rtlCol="0" anchor="ctr"/>
          <a:lstStyle/>
          <a:p>
            <a:endParaRPr lang="nl-NL"/>
          </a:p>
        </p:txBody>
      </p:sp>
      <p:sp>
        <p:nvSpPr>
          <p:cNvPr id="5" name="Tijdelijke aanduiding voor notities 4"/>
          <p:cNvSpPr>
            <a:spLocks noGrp="1"/>
          </p:cNvSpPr>
          <p:nvPr>
            <p:ph type="body" sz="quarter" idx="3"/>
          </p:nvPr>
        </p:nvSpPr>
        <p:spPr>
          <a:xfrm>
            <a:off x="709931" y="4861441"/>
            <a:ext cx="5679440" cy="4605575"/>
          </a:xfrm>
          <a:prstGeom prst="rect">
            <a:avLst/>
          </a:prstGeom>
        </p:spPr>
        <p:txBody>
          <a:bodyPr vert="horz" lIns="95390" tIns="47695" rIns="95390" bIns="47695"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28"/>
            <a:ext cx="3076363" cy="511730"/>
          </a:xfrm>
          <a:prstGeom prst="rect">
            <a:avLst/>
          </a:prstGeom>
        </p:spPr>
        <p:txBody>
          <a:bodyPr vert="horz" lIns="95390" tIns="47695" rIns="95390" bIns="47695"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1294" y="9721128"/>
            <a:ext cx="3076363" cy="511730"/>
          </a:xfrm>
          <a:prstGeom prst="rect">
            <a:avLst/>
          </a:prstGeom>
        </p:spPr>
        <p:txBody>
          <a:bodyPr vert="horz" lIns="95390" tIns="47695" rIns="95390" bIns="47695" rtlCol="0" anchor="b"/>
          <a:lstStyle>
            <a:lvl1pPr algn="r">
              <a:defRPr sz="1300"/>
            </a:lvl1pPr>
          </a:lstStyle>
          <a:p>
            <a:fld id="{242364B7-A1BB-4DB8-BFB0-D334F87005C8}" type="slidenum">
              <a:rPr lang="nl-NL" smtClean="0"/>
              <a:pPr/>
              <a:t>‹#›</a:t>
            </a:fld>
            <a:endParaRPr lang="nl-NL"/>
          </a:p>
        </p:txBody>
      </p:sp>
    </p:spTree>
    <p:extLst>
      <p:ext uri="{BB962C8B-B14F-4D97-AF65-F5344CB8AC3E}">
        <p14:creationId xmlns:p14="http://schemas.microsoft.com/office/powerpoint/2010/main" val="83377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200" b="1" kern="1200">
                <a:solidFill>
                  <a:schemeClr val="tx1"/>
                </a:solidFill>
                <a:effectLst/>
                <a:latin typeface="+mn-lt"/>
                <a:ea typeface="+mn-ea"/>
                <a:cs typeface="+mn-cs"/>
              </a:rPr>
              <a:t>Woordenoverzicht</a:t>
            </a:r>
            <a:br>
              <a:rPr lang="nl-NL" sz="1200" b="1" kern="1200">
                <a:solidFill>
                  <a:schemeClr val="tx1"/>
                </a:solidFill>
                <a:effectLst/>
                <a:latin typeface="+mn-lt"/>
                <a:ea typeface="+mn-ea"/>
                <a:cs typeface="+mn-cs"/>
              </a:rPr>
            </a:br>
            <a:br>
              <a:rPr lang="nl-NL" sz="1200" b="1" kern="1200">
                <a:solidFill>
                  <a:schemeClr val="tx1"/>
                </a:solidFill>
                <a:effectLst/>
                <a:latin typeface="+mn-lt"/>
                <a:ea typeface="+mn-ea"/>
                <a:cs typeface="+mn-cs"/>
              </a:rPr>
            </a:br>
            <a:r>
              <a:rPr lang="nl-NL" sz="1200" b="1" kern="1200">
                <a:solidFill>
                  <a:schemeClr val="tx1"/>
                </a:solidFill>
                <a:effectLst/>
                <a:latin typeface="+mn-lt"/>
                <a:ea typeface="+mn-ea"/>
                <a:cs typeface="+mn-cs"/>
              </a:rPr>
              <a:t>trekken (van dieren) </a:t>
            </a:r>
            <a:r>
              <a:rPr lang="nl-NL" sz="1200" b="0" kern="1200">
                <a:solidFill>
                  <a:schemeClr val="tx1"/>
                </a:solidFill>
                <a:effectLst/>
                <a:latin typeface="+mn-lt"/>
                <a:ea typeface="+mn-ea"/>
                <a:cs typeface="+mn-cs"/>
              </a:rPr>
              <a:t>= naar een andere plek gaan</a:t>
            </a:r>
          </a:p>
          <a:p>
            <a:pPr marL="0" marR="0" lvl="0" indent="0" algn="l" defTabSz="914400" rtl="0" eaLnBrk="1" fontAlgn="t" latinLnBrk="0" hangingPunct="1">
              <a:lnSpc>
                <a:spcPct val="100000"/>
              </a:lnSpc>
              <a:spcBef>
                <a:spcPts val="0"/>
              </a:spcBef>
              <a:spcAft>
                <a:spcPts val="0"/>
              </a:spcAft>
              <a:buClrTx/>
              <a:buSzTx/>
              <a:buFontTx/>
              <a:buNone/>
              <a:tabLst/>
              <a:defRPr/>
            </a:pPr>
            <a:r>
              <a:rPr lang="nl-NL" sz="1200" b="1" kern="1200">
                <a:solidFill>
                  <a:schemeClr val="tx1"/>
                </a:solidFill>
                <a:effectLst/>
                <a:latin typeface="+mn-lt"/>
                <a:ea typeface="+mn-ea"/>
                <a:cs typeface="+mn-cs"/>
              </a:rPr>
              <a:t>het</a:t>
            </a:r>
            <a:r>
              <a:rPr lang="nl-NL" sz="1200" b="0" kern="1200">
                <a:solidFill>
                  <a:schemeClr val="tx1"/>
                </a:solidFill>
                <a:effectLst/>
                <a:latin typeface="+mn-lt"/>
                <a:ea typeface="+mn-ea"/>
                <a:cs typeface="+mn-cs"/>
              </a:rPr>
              <a:t> </a:t>
            </a:r>
            <a:r>
              <a:rPr lang="nl-NL" sz="1200" b="1" kern="1200">
                <a:solidFill>
                  <a:schemeClr val="tx1"/>
                </a:solidFill>
                <a:effectLst/>
                <a:latin typeface="+mn-lt"/>
                <a:ea typeface="+mn-ea"/>
                <a:cs typeface="+mn-cs"/>
              </a:rPr>
              <a:t>gebied</a:t>
            </a:r>
            <a:r>
              <a:rPr lang="nl-NL" sz="1200" b="0" kern="1200">
                <a:solidFill>
                  <a:schemeClr val="tx1"/>
                </a:solidFill>
                <a:effectLst/>
                <a:latin typeface="+mn-lt"/>
                <a:ea typeface="+mn-ea"/>
                <a:cs typeface="+mn-cs"/>
              </a:rPr>
              <a:t> = het stuk land, de streek</a:t>
            </a:r>
          </a:p>
          <a:p>
            <a:pPr marL="0" marR="0" lvl="0" indent="0" algn="l" defTabSz="914400" rtl="0" eaLnBrk="1" fontAlgn="t" latinLnBrk="0" hangingPunct="1">
              <a:lnSpc>
                <a:spcPct val="100000"/>
              </a:lnSpc>
              <a:spcBef>
                <a:spcPts val="0"/>
              </a:spcBef>
              <a:spcAft>
                <a:spcPts val="0"/>
              </a:spcAft>
              <a:buClrTx/>
              <a:buSzTx/>
              <a:buFontTx/>
              <a:buNone/>
              <a:tabLst/>
              <a:defRPr/>
            </a:pPr>
            <a:r>
              <a:rPr lang="nl-NL" sz="1200" b="1" kern="1200">
                <a:solidFill>
                  <a:schemeClr val="tx1"/>
                </a:solidFill>
                <a:effectLst/>
                <a:latin typeface="+mn-lt"/>
                <a:ea typeface="+mn-ea"/>
                <a:cs typeface="+mn-cs"/>
              </a:rPr>
              <a:t>het</a:t>
            </a:r>
            <a:r>
              <a:rPr lang="nl-NL" sz="1200" b="0" kern="1200">
                <a:solidFill>
                  <a:schemeClr val="tx1"/>
                </a:solidFill>
                <a:effectLst/>
                <a:latin typeface="+mn-lt"/>
                <a:ea typeface="+mn-ea"/>
                <a:cs typeface="+mn-cs"/>
              </a:rPr>
              <a:t> </a:t>
            </a:r>
            <a:r>
              <a:rPr lang="nl-NL" sz="1200" b="1" kern="1200">
                <a:solidFill>
                  <a:schemeClr val="tx1"/>
                </a:solidFill>
                <a:effectLst/>
                <a:latin typeface="+mn-lt"/>
                <a:ea typeface="+mn-ea"/>
                <a:cs typeface="+mn-cs"/>
              </a:rPr>
              <a:t>insect</a:t>
            </a:r>
            <a:r>
              <a:rPr lang="nl-NL" sz="1200" b="0" kern="1200">
                <a:solidFill>
                  <a:schemeClr val="tx1"/>
                </a:solidFill>
                <a:effectLst/>
                <a:latin typeface="+mn-lt"/>
                <a:ea typeface="+mn-ea"/>
                <a:cs typeface="+mn-cs"/>
              </a:rPr>
              <a:t> = het kleine diertje met zes poten en soms met vleugels</a:t>
            </a:r>
          </a:p>
          <a:p>
            <a:pPr marL="0" marR="0" lvl="0" indent="0" algn="l" defTabSz="914400" rtl="0" eaLnBrk="1" fontAlgn="t" latinLnBrk="0" hangingPunct="1">
              <a:lnSpc>
                <a:spcPct val="100000"/>
              </a:lnSpc>
              <a:spcBef>
                <a:spcPts val="0"/>
              </a:spcBef>
              <a:spcAft>
                <a:spcPts val="0"/>
              </a:spcAft>
              <a:buClrTx/>
              <a:buSzTx/>
              <a:buFontTx/>
              <a:buNone/>
              <a:tabLst/>
              <a:defRPr/>
            </a:pPr>
            <a:r>
              <a:rPr lang="nl-NL" sz="1200" b="1" kern="1200">
                <a:solidFill>
                  <a:schemeClr val="tx1"/>
                </a:solidFill>
                <a:effectLst/>
                <a:latin typeface="+mn-lt"/>
                <a:ea typeface="+mn-ea"/>
                <a:cs typeface="+mn-cs"/>
              </a:rPr>
              <a:t>het</a:t>
            </a:r>
            <a:r>
              <a:rPr lang="nl-NL" sz="1200" b="0" kern="1200">
                <a:solidFill>
                  <a:schemeClr val="tx1"/>
                </a:solidFill>
                <a:effectLst/>
                <a:latin typeface="+mn-lt"/>
                <a:ea typeface="+mn-ea"/>
                <a:cs typeface="+mn-cs"/>
              </a:rPr>
              <a:t> </a:t>
            </a:r>
            <a:r>
              <a:rPr lang="nl-NL" sz="1200" b="1" kern="1200">
                <a:solidFill>
                  <a:schemeClr val="tx1"/>
                </a:solidFill>
                <a:effectLst/>
                <a:latin typeface="+mn-lt"/>
                <a:ea typeface="+mn-ea"/>
                <a:cs typeface="+mn-cs"/>
              </a:rPr>
              <a:t>voedsel</a:t>
            </a:r>
            <a:r>
              <a:rPr lang="nl-NL" sz="1200" b="0" kern="1200">
                <a:solidFill>
                  <a:schemeClr val="tx1"/>
                </a:solidFill>
                <a:effectLst/>
                <a:latin typeface="+mn-lt"/>
                <a:ea typeface="+mn-ea"/>
                <a:cs typeface="+mn-cs"/>
              </a:rPr>
              <a:t> = het eten</a:t>
            </a:r>
          </a:p>
          <a:p>
            <a:pPr marL="0" marR="0" lvl="0" indent="0" algn="l" defTabSz="914400" rtl="0" eaLnBrk="1" fontAlgn="t" latinLnBrk="0" hangingPunct="1">
              <a:lnSpc>
                <a:spcPct val="100000"/>
              </a:lnSpc>
              <a:spcBef>
                <a:spcPts val="0"/>
              </a:spcBef>
              <a:spcAft>
                <a:spcPts val="0"/>
              </a:spcAft>
              <a:buClrTx/>
              <a:buSzTx/>
              <a:buFontTx/>
              <a:buNone/>
              <a:tabLst/>
              <a:defRPr/>
            </a:pPr>
            <a:r>
              <a:rPr lang="nl-NL" sz="1200" b="1" kern="1200">
                <a:solidFill>
                  <a:schemeClr val="tx1"/>
                </a:solidFill>
                <a:effectLst/>
                <a:latin typeface="+mn-lt"/>
                <a:ea typeface="+mn-ea"/>
                <a:cs typeface="+mn-cs"/>
              </a:rPr>
              <a:t>zacht (over het weer) </a:t>
            </a:r>
            <a:r>
              <a:rPr lang="nl-NL" sz="1200" b="0" kern="1200">
                <a:solidFill>
                  <a:schemeClr val="tx1"/>
                </a:solidFill>
                <a:effectLst/>
                <a:latin typeface="+mn-lt"/>
                <a:ea typeface="+mn-ea"/>
                <a:cs typeface="+mn-cs"/>
              </a:rPr>
              <a:t>= niet heel koud en niet heel warm</a:t>
            </a:r>
          </a:p>
          <a:p>
            <a:pPr marL="0" marR="0" lvl="0" indent="0" algn="l" defTabSz="914400" rtl="0" eaLnBrk="1" fontAlgn="t" latinLnBrk="0" hangingPunct="1">
              <a:lnSpc>
                <a:spcPct val="100000"/>
              </a:lnSpc>
              <a:spcBef>
                <a:spcPts val="0"/>
              </a:spcBef>
              <a:spcAft>
                <a:spcPts val="0"/>
              </a:spcAft>
              <a:buClrTx/>
              <a:buSzTx/>
              <a:buFontTx/>
              <a:buNone/>
              <a:tabLst/>
              <a:defRPr/>
            </a:pPr>
            <a:r>
              <a:rPr lang="nl-NL" sz="1200" b="1" kern="1200">
                <a:solidFill>
                  <a:schemeClr val="tx1"/>
                </a:solidFill>
                <a:effectLst/>
                <a:latin typeface="+mn-lt"/>
                <a:ea typeface="+mn-ea"/>
                <a:cs typeface="+mn-cs"/>
              </a:rPr>
              <a:t>het jong </a:t>
            </a:r>
            <a:r>
              <a:rPr lang="nl-NL" sz="1200" b="0" kern="1200">
                <a:solidFill>
                  <a:schemeClr val="tx1"/>
                </a:solidFill>
                <a:effectLst/>
                <a:latin typeface="+mn-lt"/>
                <a:ea typeface="+mn-ea"/>
                <a:cs typeface="+mn-cs"/>
              </a:rPr>
              <a:t>= het jonge dier</a:t>
            </a:r>
          </a:p>
          <a:p>
            <a:pPr fontAlgn="t"/>
            <a:r>
              <a:rPr lang="nl-NL" sz="1200" b="1" kern="1200">
                <a:solidFill>
                  <a:schemeClr val="tx1"/>
                </a:solidFill>
                <a:effectLst/>
                <a:latin typeface="+mn-lt"/>
                <a:ea typeface="+mn-ea"/>
                <a:cs typeface="+mn-cs"/>
              </a:rPr>
              <a:t>vers</a:t>
            </a:r>
            <a:r>
              <a:rPr lang="nl-NL" sz="1200" b="0" kern="1200">
                <a:solidFill>
                  <a:schemeClr val="tx1"/>
                </a:solidFill>
                <a:effectLst/>
                <a:latin typeface="+mn-lt"/>
                <a:ea typeface="+mn-ea"/>
                <a:cs typeface="+mn-cs"/>
              </a:rPr>
              <a:t> = nog niet oud, fris</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11</a:t>
            </a:fld>
            <a:endParaRPr lang="nl-NL"/>
          </a:p>
        </p:txBody>
      </p:sp>
    </p:spTree>
    <p:extLst>
      <p:ext uri="{BB962C8B-B14F-4D97-AF65-F5344CB8AC3E}">
        <p14:creationId xmlns:p14="http://schemas.microsoft.com/office/powerpoint/2010/main" val="547871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13</a:t>
            </a:fld>
            <a:endParaRPr lang="nl-NL"/>
          </a:p>
        </p:txBody>
      </p:sp>
    </p:spTree>
    <p:extLst>
      <p:ext uri="{BB962C8B-B14F-4D97-AF65-F5344CB8AC3E}">
        <p14:creationId xmlns:p14="http://schemas.microsoft.com/office/powerpoint/2010/main" val="2397892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 / AI</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14</a:t>
            </a:fld>
            <a:endParaRPr lang="nl-NL"/>
          </a:p>
        </p:txBody>
      </p:sp>
    </p:spTree>
    <p:extLst>
      <p:ext uri="{BB962C8B-B14F-4D97-AF65-F5344CB8AC3E}">
        <p14:creationId xmlns:p14="http://schemas.microsoft.com/office/powerpoint/2010/main" val="114551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15</a:t>
            </a:fld>
            <a:endParaRPr lang="nl-NL"/>
          </a:p>
        </p:txBody>
      </p:sp>
    </p:spTree>
    <p:extLst>
      <p:ext uri="{BB962C8B-B14F-4D97-AF65-F5344CB8AC3E}">
        <p14:creationId xmlns:p14="http://schemas.microsoft.com/office/powerpoint/2010/main" val="498458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16</a:t>
            </a:fld>
            <a:endParaRPr lang="nl-NL"/>
          </a:p>
        </p:txBody>
      </p:sp>
    </p:spTree>
    <p:extLst>
      <p:ext uri="{BB962C8B-B14F-4D97-AF65-F5344CB8AC3E}">
        <p14:creationId xmlns:p14="http://schemas.microsoft.com/office/powerpoint/2010/main" val="2799632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a:t>
            </a:r>
          </a:p>
          <a:p>
            <a:endParaRPr lang="nl-NL"/>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17</a:t>
            </a:fld>
            <a:endParaRPr lang="nl-NL"/>
          </a:p>
        </p:txBody>
      </p:sp>
    </p:spTree>
    <p:extLst>
      <p:ext uri="{BB962C8B-B14F-4D97-AF65-F5344CB8AC3E}">
        <p14:creationId xmlns:p14="http://schemas.microsoft.com/office/powerpoint/2010/main" val="2955342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Kentalis</a:t>
            </a:r>
          </a:p>
        </p:txBody>
      </p:sp>
      <p:sp>
        <p:nvSpPr>
          <p:cNvPr id="4" name="Tijdelijke aanduiding voor dianummer 3"/>
          <p:cNvSpPr>
            <a:spLocks noGrp="1"/>
          </p:cNvSpPr>
          <p:nvPr>
            <p:ph type="sldNum" sz="quarter" idx="5"/>
          </p:nvPr>
        </p:nvSpPr>
        <p:spPr/>
        <p:txBody>
          <a:bodyPr/>
          <a:lstStyle/>
          <a:p>
            <a:fld id="{242364B7-A1BB-4DB8-BFB0-D334F87005C8}" type="slidenum">
              <a:rPr lang="nl-NL" smtClean="0"/>
              <a:pPr/>
              <a:t>2</a:t>
            </a:fld>
            <a:endParaRPr lang="nl-NL"/>
          </a:p>
        </p:txBody>
      </p:sp>
    </p:spTree>
    <p:extLst>
      <p:ext uri="{BB962C8B-B14F-4D97-AF65-F5344CB8AC3E}">
        <p14:creationId xmlns:p14="http://schemas.microsoft.com/office/powerpoint/2010/main" val="2684498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afbeeldingen: Shutterstock.com</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3</a:t>
            </a:fld>
            <a:endParaRPr lang="nl-NL"/>
          </a:p>
        </p:txBody>
      </p:sp>
    </p:spTree>
    <p:extLst>
      <p:ext uri="{BB962C8B-B14F-4D97-AF65-F5344CB8AC3E}">
        <p14:creationId xmlns:p14="http://schemas.microsoft.com/office/powerpoint/2010/main" val="1013479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Bron afbeelding: Shutterstock.com</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4</a:t>
            </a:fld>
            <a:endParaRPr lang="nl-NL"/>
          </a:p>
        </p:txBody>
      </p:sp>
    </p:spTree>
    <p:extLst>
      <p:ext uri="{BB962C8B-B14F-4D97-AF65-F5344CB8AC3E}">
        <p14:creationId xmlns:p14="http://schemas.microsoft.com/office/powerpoint/2010/main" val="1019385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Shutterstock.com</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5</a:t>
            </a:fld>
            <a:endParaRPr lang="nl-NL"/>
          </a:p>
        </p:txBody>
      </p:sp>
    </p:spTree>
    <p:extLst>
      <p:ext uri="{BB962C8B-B14F-4D97-AF65-F5344CB8AC3E}">
        <p14:creationId xmlns:p14="http://schemas.microsoft.com/office/powerpoint/2010/main" val="2515968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afbeeldingen: Shutterstock.com</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6</a:t>
            </a:fld>
            <a:endParaRPr lang="nl-NL"/>
          </a:p>
        </p:txBody>
      </p:sp>
    </p:spTree>
    <p:extLst>
      <p:ext uri="{BB962C8B-B14F-4D97-AF65-F5344CB8AC3E}">
        <p14:creationId xmlns:p14="http://schemas.microsoft.com/office/powerpoint/2010/main" val="3168194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AI</a:t>
            </a:r>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7</a:t>
            </a:fld>
            <a:endParaRPr lang="nl-NL"/>
          </a:p>
        </p:txBody>
      </p:sp>
    </p:spTree>
    <p:extLst>
      <p:ext uri="{BB962C8B-B14F-4D97-AF65-F5344CB8AC3E}">
        <p14:creationId xmlns:p14="http://schemas.microsoft.com/office/powerpoint/2010/main" val="2465411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Shutterstock.com</a:t>
            </a:r>
          </a:p>
          <a:p>
            <a:endParaRPr lang="nl-NL"/>
          </a:p>
        </p:txBody>
      </p:sp>
      <p:sp>
        <p:nvSpPr>
          <p:cNvPr id="4" name="Tijdelijke aanduiding voor dianummer 3"/>
          <p:cNvSpPr>
            <a:spLocks noGrp="1"/>
          </p:cNvSpPr>
          <p:nvPr>
            <p:ph type="sldNum" sz="quarter" idx="10"/>
          </p:nvPr>
        </p:nvSpPr>
        <p:spPr/>
        <p:txBody>
          <a:bodyPr/>
          <a:lstStyle/>
          <a:p>
            <a:fld id="{242364B7-A1BB-4DB8-BFB0-D334F87005C8}" type="slidenum">
              <a:rPr lang="nl-NL" smtClean="0"/>
              <a:pPr/>
              <a:t>8</a:t>
            </a:fld>
            <a:endParaRPr lang="nl-NL"/>
          </a:p>
        </p:txBody>
      </p:sp>
    </p:spTree>
    <p:extLst>
      <p:ext uri="{BB962C8B-B14F-4D97-AF65-F5344CB8AC3E}">
        <p14:creationId xmlns:p14="http://schemas.microsoft.com/office/powerpoint/2010/main" val="462250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DCE9E-BCC1-DA17-E337-B74B40A5EC3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7989989-1EAF-678B-8F52-183BA7A9F6E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4BA3253-9667-D5D9-1861-3B4966B46D6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Bron afbeelding: Shutterstock.com</a:t>
            </a:r>
          </a:p>
          <a:p>
            <a:endParaRPr lang="nl-NL"/>
          </a:p>
        </p:txBody>
      </p:sp>
      <p:sp>
        <p:nvSpPr>
          <p:cNvPr id="4" name="Tijdelijke aanduiding voor dianummer 3">
            <a:extLst>
              <a:ext uri="{FF2B5EF4-FFF2-40B4-BE49-F238E27FC236}">
                <a16:creationId xmlns:a16="http://schemas.microsoft.com/office/drawing/2014/main" id="{EC5E45CB-7C26-D799-B9E1-027A1850AF01}"/>
              </a:ext>
            </a:extLst>
          </p:cNvPr>
          <p:cNvSpPr>
            <a:spLocks noGrp="1"/>
          </p:cNvSpPr>
          <p:nvPr>
            <p:ph type="sldNum" sz="quarter" idx="10"/>
          </p:nvPr>
        </p:nvSpPr>
        <p:spPr/>
        <p:txBody>
          <a:bodyPr/>
          <a:lstStyle/>
          <a:p>
            <a:fld id="{242364B7-A1BB-4DB8-BFB0-D334F87005C8}" type="slidenum">
              <a:rPr lang="nl-NL" smtClean="0"/>
              <a:pPr/>
              <a:t>9</a:t>
            </a:fld>
            <a:endParaRPr lang="nl-NL"/>
          </a:p>
        </p:txBody>
      </p:sp>
    </p:spTree>
    <p:extLst>
      <p:ext uri="{BB962C8B-B14F-4D97-AF65-F5344CB8AC3E}">
        <p14:creationId xmlns:p14="http://schemas.microsoft.com/office/powerpoint/2010/main" val="2970006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225751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019183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162125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50719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203DE57F-8325-458E-8D52-C029C9799A4B}" type="datetimeFigureOut">
              <a:rPr lang="nl-NL" smtClean="0"/>
              <a:pPr/>
              <a:t>1-9-2026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270333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0274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203DE57F-8325-458E-8D52-C029C9799A4B}" type="datetimeFigureOut">
              <a:rPr lang="nl-NL" smtClean="0"/>
              <a:pPr/>
              <a:t>1-9-2026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31603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203DE57F-8325-458E-8D52-C029C9799A4B}" type="datetimeFigureOut">
              <a:rPr lang="nl-NL" smtClean="0"/>
              <a:pPr/>
              <a:t>1-9-2026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4069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03DE57F-8325-458E-8D52-C029C9799A4B}" type="datetimeFigureOut">
              <a:rPr lang="nl-NL" smtClean="0"/>
              <a:pPr/>
              <a:t>1-9-2026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03354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1835074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03DE57F-8325-458E-8D52-C029C9799A4B}" type="datetimeFigureOut">
              <a:rPr lang="nl-NL" smtClean="0"/>
              <a:pPr/>
              <a:t>1-9-2026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AFFF233-AB27-4114-B24D-691BAAF647DA}" type="slidenum">
              <a:rPr lang="nl-NL" smtClean="0"/>
              <a:pPr/>
              <a:t>‹#›</a:t>
            </a:fld>
            <a:endParaRPr lang="nl-NL"/>
          </a:p>
        </p:txBody>
      </p:sp>
    </p:spTree>
    <p:extLst>
      <p:ext uri="{BB962C8B-B14F-4D97-AF65-F5344CB8AC3E}">
        <p14:creationId xmlns:p14="http://schemas.microsoft.com/office/powerpoint/2010/main" val="3724637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DE57F-8325-458E-8D52-C029C9799A4B}" type="datetimeFigureOut">
              <a:rPr lang="nl-NL" smtClean="0"/>
              <a:pPr/>
              <a:t>1-9-2026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FF233-AB27-4114-B24D-691BAAF647DA}" type="slidenum">
              <a:rPr lang="nl-NL" smtClean="0"/>
              <a:pPr/>
              <a:t>‹#›</a:t>
            </a:fld>
            <a:endParaRPr lang="nl-NL"/>
          </a:p>
        </p:txBody>
      </p:sp>
    </p:spTree>
    <p:extLst>
      <p:ext uri="{BB962C8B-B14F-4D97-AF65-F5344CB8AC3E}">
        <p14:creationId xmlns:p14="http://schemas.microsoft.com/office/powerpoint/2010/main" val="3562722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jpe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pn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jpeg"/><Relationship Id="rId5" Type="http://schemas.microsoft.com/office/2007/relationships/hdphoto" Target="../media/hdphoto2.wdp"/><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jpeg"/><Relationship Id="rId5" Type="http://schemas.microsoft.com/office/2007/relationships/hdphoto" Target="../media/hdphoto2.wdp"/><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5.pn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6512" y="0"/>
            <a:ext cx="9252520" cy="6858000"/>
          </a:xfrm>
        </p:spPr>
        <p:txBody>
          <a:bodyPr>
            <a:noAutofit/>
          </a:bodyPr>
          <a:lstStyle/>
          <a:p>
            <a:pPr marL="0" lvl="0" indent="0">
              <a:buNone/>
            </a:pPr>
            <a:r>
              <a:rPr lang="nl-NL" sz="1800" u="sng" err="1">
                <a:solidFill>
                  <a:prstClr val="black"/>
                </a:solidFill>
              </a:rPr>
              <a:t>Semantisatieverhaal</a:t>
            </a:r>
            <a:r>
              <a:rPr lang="nl-NL" sz="1800" u="sng">
                <a:solidFill>
                  <a:prstClr val="black"/>
                </a:solidFill>
              </a:rPr>
              <a:t> AA:</a:t>
            </a:r>
          </a:p>
          <a:p>
            <a:pPr marL="0" indent="0">
              <a:buNone/>
            </a:pPr>
            <a:r>
              <a:rPr lang="nl-NL" sz="2000"/>
              <a:t>Gisteren liep ik door een groot </a:t>
            </a:r>
            <a:r>
              <a:rPr lang="nl-NL" sz="2000" b="1" u="sng"/>
              <a:t>gebied,</a:t>
            </a:r>
            <a:r>
              <a:rPr lang="nl-NL" sz="2000" b="1" i="1"/>
              <a:t> een stuk land, een streek, </a:t>
            </a:r>
            <a:r>
              <a:rPr lang="nl-NL" sz="2000"/>
              <a:t>met bomen, gras en heel veel bloemen. Het weer was lekker </a:t>
            </a:r>
            <a:r>
              <a:rPr lang="nl-NL" sz="2000" b="1" u="sng"/>
              <a:t>zacht</a:t>
            </a:r>
            <a:r>
              <a:rPr lang="nl-NL" sz="2000"/>
              <a:t>. </a:t>
            </a:r>
            <a:r>
              <a:rPr lang="nl-NL" sz="2000" b="1" i="1"/>
              <a:t>Niet te koud en niet te warm</a:t>
            </a:r>
            <a:r>
              <a:rPr lang="nl-NL" sz="2000"/>
              <a:t>. Ideaal wandelweer dus! Ik ging even op een bankje zitten en keek om me heen. </a:t>
            </a:r>
            <a:br>
              <a:rPr lang="nl-NL" sz="2000"/>
            </a:br>
            <a:r>
              <a:rPr lang="nl-NL" sz="2000"/>
              <a:t>Opeens zag ik naast mij iets bewegen. Ik keek en zag </a:t>
            </a:r>
            <a:r>
              <a:rPr lang="nl-NL" sz="2000" b="1" u="sng"/>
              <a:t>een insect,</a:t>
            </a:r>
            <a:r>
              <a:rPr lang="nl-NL" sz="2000" b="1" i="1"/>
              <a:t> zo’n klein diertje met zes poten en soms met vleugels, </a:t>
            </a:r>
            <a:r>
              <a:rPr lang="nl-NL" sz="2000"/>
              <a:t>dat ik niet zo vaak zie: een oorworm. Misschien ken je dit insect wel. Hij heeft zes poten en aan het einde van zijn lichaam zitten twee kleine tangetjes. Best een gekke naam he, oorwurm. Ze kruipen niet in je oor hoor, maar gewoon buiten in de natuur. </a:t>
            </a:r>
            <a:br>
              <a:rPr lang="nl-NL" sz="2000"/>
            </a:br>
            <a:r>
              <a:rPr lang="nl-NL" sz="2000"/>
              <a:t>Toen ik goed keek zag ik ook een heel klein </a:t>
            </a:r>
            <a:r>
              <a:rPr lang="nl-NL" sz="2000" b="1" u="sng"/>
              <a:t>jong.</a:t>
            </a:r>
            <a:r>
              <a:rPr lang="nl-NL" sz="2000"/>
              <a:t> Het was veel kleiner dan een volwassen oorwurm. Ik denk dat ze naar </a:t>
            </a:r>
            <a:r>
              <a:rPr lang="nl-NL" sz="2000" b="1" u="sng"/>
              <a:t>voedsel</a:t>
            </a:r>
            <a:r>
              <a:rPr lang="nl-NL" sz="2000" b="1"/>
              <a:t> </a:t>
            </a:r>
            <a:r>
              <a:rPr lang="nl-NL" sz="2000"/>
              <a:t>zochten, naar </a:t>
            </a:r>
            <a:r>
              <a:rPr lang="nl-NL" sz="2000" b="1" i="1"/>
              <a:t>eten</a:t>
            </a:r>
            <a:r>
              <a:rPr lang="nl-NL" sz="2000"/>
              <a:t> zochten. Kleine </a:t>
            </a:r>
            <a:r>
              <a:rPr lang="nl-NL" sz="2000" b="1" u="sng"/>
              <a:t>verse</a:t>
            </a:r>
            <a:r>
              <a:rPr lang="nl-NL" sz="2000"/>
              <a:t> blaadjes om te eten. Vers betekent </a:t>
            </a:r>
            <a:r>
              <a:rPr lang="nl-NL" sz="2000" b="1" i="1"/>
              <a:t>fris, nog niet oud.</a:t>
            </a:r>
            <a:r>
              <a:rPr lang="nl-NL" sz="2000"/>
              <a:t> Na een tijdje besloot ik verder te lopen. Ik wilde nog een ander deel van het gebied bekijken. </a:t>
            </a:r>
            <a:br>
              <a:rPr lang="nl-NL" sz="2000"/>
            </a:br>
            <a:r>
              <a:rPr lang="nl-NL" sz="2000"/>
              <a:t>Dus </a:t>
            </a:r>
            <a:r>
              <a:rPr lang="nl-NL" sz="2000" b="1" u="sng"/>
              <a:t>trok</a:t>
            </a:r>
            <a:r>
              <a:rPr lang="nl-NL" sz="2000"/>
              <a:t> ik verder, over het smalle paadje tussen de bomen. Trekken betekent </a:t>
            </a:r>
            <a:r>
              <a:rPr lang="nl-NL" sz="2000" b="1" i="1"/>
              <a:t>naar een andere plek gaan. </a:t>
            </a:r>
            <a:r>
              <a:rPr lang="nl-NL" sz="2000"/>
              <a:t>Onderweg dacht ik aan wat ik net had gezien. </a:t>
            </a:r>
            <a:br>
              <a:rPr lang="nl-NL" sz="2000"/>
            </a:br>
            <a:r>
              <a:rPr lang="nl-NL" sz="2000"/>
              <a:t>Ik was eigenlijk alleen maar gaan wandelen. En toch had ik ineens een klein oorwormpje ontdekt. Nu kijk ik tijdens een wandeling veel beter om me heen. Want je weet maar nooit…</a:t>
            </a:r>
          </a:p>
          <a:p>
            <a:pPr marL="0" lvl="0" indent="0">
              <a:spcBef>
                <a:spcPts val="200"/>
              </a:spcBef>
              <a:spcAft>
                <a:spcPts val="200"/>
              </a:spcAft>
              <a:buNone/>
            </a:pPr>
            <a:endParaRPr lang="nl-NL" sz="2000">
              <a:effectLst/>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2400">
              <a:ea typeface="Times New Roman" panose="02020603050405020304" pitchFamily="18" charset="0"/>
              <a:cs typeface="Arial" panose="020B0604020202020204" pitchFamily="34" charset="0"/>
            </a:endParaRPr>
          </a:p>
          <a:p>
            <a:pPr marL="0" lvl="0" indent="0">
              <a:spcBef>
                <a:spcPts val="200"/>
              </a:spcBef>
              <a:spcAft>
                <a:spcPts val="200"/>
              </a:spcAft>
              <a:buNone/>
            </a:pPr>
            <a:endParaRPr lang="nl-NL" sz="2000">
              <a:ea typeface="Times New Roman" panose="02020603050405020304" pitchFamily="18" charset="0"/>
              <a:cs typeface="Arial" panose="020B0604020202020204" pitchFamily="34" charset="0"/>
            </a:endParaRPr>
          </a:p>
        </p:txBody>
      </p:sp>
      <p:sp>
        <p:nvSpPr>
          <p:cNvPr id="4" name="Tekstvak 1"/>
          <p:cNvSpPr txBox="1"/>
          <p:nvPr/>
        </p:nvSpPr>
        <p:spPr>
          <a:xfrm>
            <a:off x="8680412" y="27856"/>
            <a:ext cx="463588" cy="369332"/>
          </a:xfrm>
          <a:prstGeom prst="rect">
            <a:avLst/>
          </a:prstGeom>
          <a:noFill/>
          <a:ln w="22225">
            <a:solidFill>
              <a:schemeClr val="tx1"/>
            </a:solidFill>
          </a:ln>
        </p:spPr>
        <p:txBody>
          <a:bodyPr wrap="non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b="1"/>
              <a:t>AA</a:t>
            </a:r>
          </a:p>
        </p:txBody>
      </p:sp>
    </p:spTree>
    <p:extLst>
      <p:ext uri="{BB962C8B-B14F-4D97-AF65-F5344CB8AC3E}">
        <p14:creationId xmlns:p14="http://schemas.microsoft.com/office/powerpoint/2010/main" val="2189114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Op de woordmuur:</a:t>
            </a:r>
          </a:p>
        </p:txBody>
      </p:sp>
    </p:spTree>
    <p:extLst>
      <p:ext uri="{BB962C8B-B14F-4D97-AF65-F5344CB8AC3E}">
        <p14:creationId xmlns:p14="http://schemas.microsoft.com/office/powerpoint/2010/main" val="1671649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72047C65-DE0C-5E22-1EF7-5ED0D1075E68}"/>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51DD9BBE-0654-F7C1-474D-51A63B2E97E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ADC08903-1249-C293-310D-CF62D2352596}"/>
              </a:ext>
            </a:extLst>
          </p:cNvPr>
          <p:cNvCxnSpPr>
            <a:cxnSpLocks/>
          </p:cNvCxnSpPr>
          <p:nvPr/>
        </p:nvCxnSpPr>
        <p:spPr>
          <a:xfrm>
            <a:off x="4644008"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3D09B2A4-3F65-1D5C-40D9-FF5217B6D819}"/>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43E1EF99-1825-D9B6-CE28-54505AE2D0DE}"/>
              </a:ext>
            </a:extLst>
          </p:cNvPr>
          <p:cNvCxnSpPr>
            <a:cxnSpLocks/>
          </p:cNvCxnSpPr>
          <p:nvPr/>
        </p:nvCxnSpPr>
        <p:spPr>
          <a:xfrm>
            <a:off x="251520"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644A4299-3A63-6813-A679-FB8DB7D5FD7A}"/>
              </a:ext>
            </a:extLst>
          </p:cNvPr>
          <p:cNvCxnSpPr>
            <a:cxnSpLocks/>
          </p:cNvCxnSpPr>
          <p:nvPr/>
        </p:nvCxnSpPr>
        <p:spPr>
          <a:xfrm>
            <a:off x="4644008" y="134076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79D0A0B5-43EC-915C-1E3A-AA9CA21994B4}"/>
              </a:ext>
            </a:extLst>
          </p:cNvPr>
          <p:cNvCxnSpPr>
            <a:cxnSpLocks/>
          </p:cNvCxnSpPr>
          <p:nvPr/>
        </p:nvCxnSpPr>
        <p:spPr>
          <a:xfrm flipV="1">
            <a:off x="247089" y="1408453"/>
            <a:ext cx="4185327" cy="4322"/>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D4DC5350-E385-459A-7DF3-9A72313F2A3E}"/>
              </a:ext>
            </a:extLst>
          </p:cNvPr>
          <p:cNvCxnSpPr>
            <a:cxnSpLocks/>
          </p:cNvCxnSpPr>
          <p:nvPr/>
        </p:nvCxnSpPr>
        <p:spPr>
          <a:xfrm>
            <a:off x="4644008" y="1412776"/>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67F7FEC4-BF68-947B-DD0F-7E6E50020673}"/>
              </a:ext>
            </a:extLst>
          </p:cNvPr>
          <p:cNvCxnSpPr>
            <a:cxnSpLocks/>
          </p:cNvCxnSpPr>
          <p:nvPr/>
        </p:nvCxnSpPr>
        <p:spPr>
          <a:xfrm>
            <a:off x="251520"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265DE5CD-5637-64F2-6E23-1BE493BF39D9}"/>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CCCAE601-6EB4-C211-79F6-B35BB66EE51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0B71306B-B1D7-DA38-CEBA-4A435BF13123}"/>
              </a:ext>
            </a:extLst>
          </p:cNvPr>
          <p:cNvGrpSpPr/>
          <p:nvPr/>
        </p:nvGrpSpPr>
        <p:grpSpPr>
          <a:xfrm>
            <a:off x="137216" y="34082"/>
            <a:ext cx="8803032" cy="401079"/>
            <a:chOff x="137216" y="34082"/>
            <a:chExt cx="8803032" cy="401079"/>
          </a:xfrm>
        </p:grpSpPr>
        <p:cxnSp>
          <p:nvCxnSpPr>
            <p:cNvPr id="7" name="Rechte verbindingslijn 6">
              <a:extLst>
                <a:ext uri="{FF2B5EF4-FFF2-40B4-BE49-F238E27FC236}">
                  <a16:creationId xmlns:a16="http://schemas.microsoft.com/office/drawing/2014/main" id="{48EA2D2F-7681-0E53-DB39-9C6B3831EFC3}"/>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3B6DEF31-7DDE-219F-D8DB-96DA4ABF0241}"/>
                </a:ext>
              </a:extLst>
            </p:cNvPr>
            <p:cNvCxnSpPr>
              <a:cxnSpLocks/>
            </p:cNvCxnSpPr>
            <p:nvPr/>
          </p:nvCxnSpPr>
          <p:spPr>
            <a:xfrm>
              <a:off x="4644008" y="162615"/>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2E92E1D8-2B7E-53B8-A69B-32798D535B35}"/>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B034BB45-026D-28BB-2C78-738A90EF2845}"/>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D8074DC8-B4AE-AA46-2D76-EBA890C6A19B}"/>
                </a:ext>
              </a:extLst>
            </p:cNvPr>
            <p:cNvSpPr/>
            <p:nvPr/>
          </p:nvSpPr>
          <p:spPr>
            <a:xfrm rot="18826046">
              <a:off x="4543310" y="16931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8B5945C4-B34D-159C-2481-CA48BF731E61}"/>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AC757F5E-B016-F947-4518-7C6B9CC7EE04}"/>
              </a:ext>
            </a:extLst>
          </p:cNvPr>
          <p:cNvSpPr txBox="1">
            <a:spLocks noChangeArrowheads="1"/>
          </p:cNvSpPr>
          <p:nvPr/>
        </p:nvSpPr>
        <p:spPr bwMode="auto">
          <a:xfrm>
            <a:off x="273487" y="257519"/>
            <a:ext cx="412318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6600" b="1">
                <a:solidFill>
                  <a:srgbClr val="387038"/>
                </a:solidFill>
                <a:latin typeface="Century Gothic" panose="020B0502020202020204" pitchFamily="34" charset="0"/>
                <a:ea typeface="Calibri"/>
                <a:cs typeface="Times New Roman"/>
              </a:rPr>
              <a:t>vers</a:t>
            </a:r>
            <a:endParaRPr lang="nl-NL" sz="54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152372B3-00F5-781C-183E-6F2DDF35091D}"/>
              </a:ext>
            </a:extLst>
          </p:cNvPr>
          <p:cNvSpPr txBox="1">
            <a:spLocks noChangeArrowheads="1"/>
          </p:cNvSpPr>
          <p:nvPr/>
        </p:nvSpPr>
        <p:spPr bwMode="auto">
          <a:xfrm>
            <a:off x="4342847" y="243940"/>
            <a:ext cx="4788025"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6600" b="1">
                <a:solidFill>
                  <a:srgbClr val="387038"/>
                </a:solidFill>
                <a:effectLst/>
                <a:latin typeface="Century Gothic" panose="020B0502020202020204" pitchFamily="34" charset="0"/>
                <a:ea typeface="Calibri"/>
                <a:cs typeface="Times New Roman"/>
              </a:rPr>
              <a:t>oud</a:t>
            </a:r>
            <a:endParaRPr lang="nl-NL" sz="54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37104C51-0232-62ED-4C6F-1447D06633EE}"/>
              </a:ext>
            </a:extLst>
          </p:cNvPr>
          <p:cNvSpPr txBox="1">
            <a:spLocks noChangeArrowheads="1"/>
          </p:cNvSpPr>
          <p:nvPr/>
        </p:nvSpPr>
        <p:spPr bwMode="auto">
          <a:xfrm>
            <a:off x="247089" y="1478026"/>
            <a:ext cx="4185327" cy="4943056"/>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nog niet oud, fris</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Dit zijn </a:t>
            </a:r>
            <a:r>
              <a:rPr lang="nl-NL" sz="2400" i="1" u="sng">
                <a:solidFill>
                  <a:srgbClr val="387038"/>
                </a:solidFill>
                <a:effectLst/>
                <a:latin typeface="Century Gothic" panose="020B0502020202020204" pitchFamily="34" charset="0"/>
                <a:ea typeface="Calibri"/>
                <a:cs typeface="Times New Roman"/>
              </a:rPr>
              <a:t>verse</a:t>
            </a:r>
            <a:r>
              <a:rPr lang="nl-NL" sz="2400" i="1">
                <a:solidFill>
                  <a:srgbClr val="387038"/>
                </a:solidFill>
                <a:effectLst/>
                <a:latin typeface="Century Gothic" panose="020B0502020202020204" pitchFamily="34" charset="0"/>
                <a:ea typeface="Calibri"/>
                <a:cs typeface="Times New Roman"/>
              </a:rPr>
              <a:t> blaadjes.</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D8EF981A-9BA7-0EB1-9B70-F7FBF2F7DF1C}"/>
              </a:ext>
            </a:extLst>
          </p:cNvPr>
          <p:cNvSpPr txBox="1">
            <a:spLocks noChangeArrowheads="1"/>
          </p:cNvSpPr>
          <p:nvPr/>
        </p:nvSpPr>
        <p:spPr bwMode="auto">
          <a:xfrm>
            <a:off x="4670268" y="1412775"/>
            <a:ext cx="4145769" cy="4968551"/>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a:t>
            </a:r>
            <a:r>
              <a:rPr lang="nl-NL" sz="2800">
                <a:latin typeface="Century Gothic" panose="020B0502020202020204" pitchFamily="34" charset="0"/>
                <a:ea typeface="Calibri"/>
                <a:cs typeface="Times New Roman"/>
              </a:rPr>
              <a:t>niet vers meer</a:t>
            </a: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endParaRPr lang="nl-NL" sz="2400" i="1">
              <a:solidFill>
                <a:srgbClr val="387038"/>
              </a:solidFill>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Dit zijn </a:t>
            </a:r>
            <a:r>
              <a:rPr lang="nl-NL" sz="2400" i="1" u="sng">
                <a:solidFill>
                  <a:srgbClr val="387038"/>
                </a:solidFill>
                <a:latin typeface="Century Gothic" panose="020B0502020202020204" pitchFamily="34" charset="0"/>
                <a:ea typeface="Calibri"/>
                <a:cs typeface="Times New Roman"/>
              </a:rPr>
              <a:t>oude</a:t>
            </a:r>
            <a:r>
              <a:rPr lang="nl-NL" sz="2400" i="1">
                <a:solidFill>
                  <a:srgbClr val="387038"/>
                </a:solidFill>
                <a:latin typeface="Century Gothic" panose="020B0502020202020204" pitchFamily="34" charset="0"/>
                <a:ea typeface="Calibri"/>
                <a:cs typeface="Times New Roman"/>
              </a:rPr>
              <a:t> blaadjes.</a:t>
            </a:r>
            <a:endParaRPr lang="nl-NL" sz="24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04CC944D-F3A6-F7AA-A247-B7C5B648A0A4}"/>
              </a:ext>
            </a:extLst>
          </p:cNvPr>
          <p:cNvSpPr/>
          <p:nvPr/>
        </p:nvSpPr>
        <p:spPr>
          <a:xfrm rot="19503565">
            <a:off x="4129229"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240801F9-2058-84A4-9503-E01B919DDA80}"/>
              </a:ext>
            </a:extLst>
          </p:cNvPr>
          <p:cNvSpPr/>
          <p:nvPr/>
        </p:nvSpPr>
        <p:spPr>
          <a:xfrm rot="2503086">
            <a:off x="4519801" y="6229264"/>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ACBB49E9-294B-2446-9719-E992D023E8E1}"/>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4DE133A0-CC30-3D8E-17AC-F370909C96F4}"/>
              </a:ext>
            </a:extLst>
          </p:cNvPr>
          <p:cNvSpPr/>
          <p:nvPr/>
        </p:nvSpPr>
        <p:spPr>
          <a:xfrm rot="2503086">
            <a:off x="4519800" y="6229265"/>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9F458F5E-71E5-42A9-724C-0CF61E33CD4A}"/>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44EF12BD-9E02-4143-1DC6-854BC899EE1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7" y="3037170"/>
            <a:ext cx="4061748" cy="1551588"/>
          </a:xfrm>
          <a:prstGeom prst="rect">
            <a:avLst/>
          </a:prstGeom>
        </p:spPr>
      </p:pic>
      <p:pic>
        <p:nvPicPr>
          <p:cNvPr id="18" name="Afbeelding 17">
            <a:extLst>
              <a:ext uri="{FF2B5EF4-FFF2-40B4-BE49-F238E27FC236}">
                <a16:creationId xmlns:a16="http://schemas.microsoft.com/office/drawing/2014/main" id="{CF8F04B7-27CF-A347-3DE4-3C21D0941A9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820950" y="2297015"/>
            <a:ext cx="3752790" cy="2717020"/>
          </a:xfrm>
          <a:prstGeom prst="rect">
            <a:avLst/>
          </a:prstGeom>
        </p:spPr>
      </p:pic>
    </p:spTree>
    <p:extLst>
      <p:ext uri="{BB962C8B-B14F-4D97-AF65-F5344CB8AC3E}">
        <p14:creationId xmlns:p14="http://schemas.microsoft.com/office/powerpoint/2010/main" val="2967928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A670-1D0A-6A5D-4422-CA280360CA90}"/>
            </a:ext>
          </a:extLst>
        </p:cNvPr>
        <p:cNvGrpSpPr/>
        <p:nvPr/>
      </p:nvGrpSpPr>
      <p:grpSpPr>
        <a:xfrm>
          <a:off x="0" y="0"/>
          <a:ext cx="0" cy="0"/>
          <a:chOff x="0" y="0"/>
          <a:chExt cx="0" cy="0"/>
        </a:xfrm>
      </p:grpSpPr>
      <p:cxnSp>
        <p:nvCxnSpPr>
          <p:cNvPr id="3" name="Rechte verbindingslijn 2">
            <a:extLst>
              <a:ext uri="{FF2B5EF4-FFF2-40B4-BE49-F238E27FC236}">
                <a16:creationId xmlns:a16="http://schemas.microsoft.com/office/drawing/2014/main" id="{88633A4A-6D09-3F08-A961-12FF5E58D9BC}"/>
              </a:ext>
            </a:extLst>
          </p:cNvPr>
          <p:cNvCxnSpPr>
            <a:cxnSpLocks/>
          </p:cNvCxnSpPr>
          <p:nvPr/>
        </p:nvCxnSpPr>
        <p:spPr>
          <a:xfrm>
            <a:off x="247089" y="162615"/>
            <a:ext cx="4431"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 name="Rechte verbindingslijn 3">
            <a:extLst>
              <a:ext uri="{FF2B5EF4-FFF2-40B4-BE49-F238E27FC236}">
                <a16:creationId xmlns:a16="http://schemas.microsoft.com/office/drawing/2014/main" id="{1D37F34B-F286-5ABD-390A-F2D60DB60EF6}"/>
              </a:ext>
            </a:extLst>
          </p:cNvPr>
          <p:cNvCxnSpPr>
            <a:cxnSpLocks/>
          </p:cNvCxnSpPr>
          <p:nvPr/>
        </p:nvCxnSpPr>
        <p:spPr>
          <a:xfrm>
            <a:off x="4211960"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 name="Rechte verbindingslijn 4">
            <a:extLst>
              <a:ext uri="{FF2B5EF4-FFF2-40B4-BE49-F238E27FC236}">
                <a16:creationId xmlns:a16="http://schemas.microsoft.com/office/drawing/2014/main" id="{F89B48E3-A36B-F7E6-9AE8-50F50E240A84}"/>
              </a:ext>
            </a:extLst>
          </p:cNvPr>
          <p:cNvCxnSpPr>
            <a:cxnSpLocks/>
          </p:cNvCxnSpPr>
          <p:nvPr/>
        </p:nvCxnSpPr>
        <p:spPr>
          <a:xfrm>
            <a:off x="4427984"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6" name="Rechte verbindingslijn 5">
            <a:extLst>
              <a:ext uri="{FF2B5EF4-FFF2-40B4-BE49-F238E27FC236}">
                <a16:creationId xmlns:a16="http://schemas.microsoft.com/office/drawing/2014/main" id="{1718DD5C-6CE6-8DD2-31C5-55B8630FDFFC}"/>
              </a:ext>
            </a:extLst>
          </p:cNvPr>
          <p:cNvCxnSpPr>
            <a:cxnSpLocks/>
          </p:cNvCxnSpPr>
          <p:nvPr/>
        </p:nvCxnSpPr>
        <p:spPr>
          <a:xfrm>
            <a:off x="8820472" y="162615"/>
            <a:ext cx="0" cy="624587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Rechte verbindingslijn 10">
            <a:extLst>
              <a:ext uri="{FF2B5EF4-FFF2-40B4-BE49-F238E27FC236}">
                <a16:creationId xmlns:a16="http://schemas.microsoft.com/office/drawing/2014/main" id="{71D7FCB9-7E73-28D0-E6A7-43927F982D55}"/>
              </a:ext>
            </a:extLst>
          </p:cNvPr>
          <p:cNvCxnSpPr>
            <a:cxnSpLocks/>
          </p:cNvCxnSpPr>
          <p:nvPr/>
        </p:nvCxnSpPr>
        <p:spPr>
          <a:xfrm>
            <a:off x="251520" y="1484784"/>
            <a:ext cx="3960440"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Rechte verbindingslijn 11">
            <a:extLst>
              <a:ext uri="{FF2B5EF4-FFF2-40B4-BE49-F238E27FC236}">
                <a16:creationId xmlns:a16="http://schemas.microsoft.com/office/drawing/2014/main" id="{5EC226F4-A95E-3D4E-381D-9F7659898E68}"/>
              </a:ext>
            </a:extLst>
          </p:cNvPr>
          <p:cNvCxnSpPr>
            <a:cxnSpLocks/>
          </p:cNvCxnSpPr>
          <p:nvPr/>
        </p:nvCxnSpPr>
        <p:spPr>
          <a:xfrm>
            <a:off x="4442141" y="1484784"/>
            <a:ext cx="4378331" cy="10978"/>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3" name="Rechte verbindingslijn 12">
            <a:extLst>
              <a:ext uri="{FF2B5EF4-FFF2-40B4-BE49-F238E27FC236}">
                <a16:creationId xmlns:a16="http://schemas.microsoft.com/office/drawing/2014/main" id="{9493FFF0-FEBE-2373-F23E-3D0995904A48}"/>
              </a:ext>
            </a:extLst>
          </p:cNvPr>
          <p:cNvCxnSpPr>
            <a:cxnSpLocks/>
          </p:cNvCxnSpPr>
          <p:nvPr/>
        </p:nvCxnSpPr>
        <p:spPr>
          <a:xfrm>
            <a:off x="247089" y="1556791"/>
            <a:ext cx="3964871"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4" name="Rechte verbindingslijn 13">
            <a:extLst>
              <a:ext uri="{FF2B5EF4-FFF2-40B4-BE49-F238E27FC236}">
                <a16:creationId xmlns:a16="http://schemas.microsoft.com/office/drawing/2014/main" id="{C42105EF-40FF-BDD8-7BFD-DBEF557240E6}"/>
              </a:ext>
            </a:extLst>
          </p:cNvPr>
          <p:cNvCxnSpPr>
            <a:cxnSpLocks/>
          </p:cNvCxnSpPr>
          <p:nvPr/>
        </p:nvCxnSpPr>
        <p:spPr>
          <a:xfrm>
            <a:off x="4442141" y="1556791"/>
            <a:ext cx="4378331" cy="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5" name="Rechte verbindingslijn 14">
            <a:extLst>
              <a:ext uri="{FF2B5EF4-FFF2-40B4-BE49-F238E27FC236}">
                <a16:creationId xmlns:a16="http://schemas.microsoft.com/office/drawing/2014/main" id="{D8ECB894-3878-1080-31EA-D65E162EA7E5}"/>
              </a:ext>
            </a:extLst>
          </p:cNvPr>
          <p:cNvCxnSpPr>
            <a:cxnSpLocks/>
            <a:endCxn id="37" idx="2"/>
          </p:cNvCxnSpPr>
          <p:nvPr/>
        </p:nvCxnSpPr>
        <p:spPr>
          <a:xfrm flipV="1">
            <a:off x="279975" y="6369830"/>
            <a:ext cx="3911610" cy="11498"/>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6" name="Rechte verbindingslijn 15">
            <a:extLst>
              <a:ext uri="{FF2B5EF4-FFF2-40B4-BE49-F238E27FC236}">
                <a16:creationId xmlns:a16="http://schemas.microsoft.com/office/drawing/2014/main" id="{93043825-8D7D-3700-55B3-8DFB7117657E}"/>
              </a:ext>
            </a:extLst>
          </p:cNvPr>
          <p:cNvCxnSpPr>
            <a:cxnSpLocks/>
          </p:cNvCxnSpPr>
          <p:nvPr/>
        </p:nvCxnSpPr>
        <p:spPr>
          <a:xfrm>
            <a:off x="4644008" y="6381328"/>
            <a:ext cx="4176464" cy="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7" name="Afbeelding 16">
            <a:extLst>
              <a:ext uri="{FF2B5EF4-FFF2-40B4-BE49-F238E27FC236}">
                <a16:creationId xmlns:a16="http://schemas.microsoft.com/office/drawing/2014/main" id="{EC514B23-073A-0DBB-F51C-A3A3794B3DF1}"/>
              </a:ext>
            </a:extLst>
          </p:cNvPr>
          <p:cNvPicPr/>
          <p:nvPr/>
        </p:nvPicPr>
        <p:blipFill>
          <a:blip r:embed="rId2" cstate="screen">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grpSp>
        <p:nvGrpSpPr>
          <p:cNvPr id="42" name="Groep 41">
            <a:extLst>
              <a:ext uri="{FF2B5EF4-FFF2-40B4-BE49-F238E27FC236}">
                <a16:creationId xmlns:a16="http://schemas.microsoft.com/office/drawing/2014/main" id="{0E62BA60-832D-F7C1-B2E8-0521E90FEEB1}"/>
              </a:ext>
            </a:extLst>
          </p:cNvPr>
          <p:cNvGrpSpPr/>
          <p:nvPr/>
        </p:nvGrpSpPr>
        <p:grpSpPr>
          <a:xfrm>
            <a:off x="137216" y="17189"/>
            <a:ext cx="8803032" cy="401079"/>
            <a:chOff x="137216" y="17189"/>
            <a:chExt cx="8803032" cy="401079"/>
          </a:xfrm>
        </p:grpSpPr>
        <p:cxnSp>
          <p:nvCxnSpPr>
            <p:cNvPr id="7" name="Rechte verbindingslijn 6">
              <a:extLst>
                <a:ext uri="{FF2B5EF4-FFF2-40B4-BE49-F238E27FC236}">
                  <a16:creationId xmlns:a16="http://schemas.microsoft.com/office/drawing/2014/main" id="{0A4AACDD-8D8A-C2AD-F0E1-BB87F449CF06}"/>
                </a:ext>
              </a:extLst>
            </p:cNvPr>
            <p:cNvCxnSpPr>
              <a:cxnSpLocks/>
              <a:endCxn id="30" idx="0"/>
            </p:cNvCxnSpPr>
            <p:nvPr/>
          </p:nvCxnSpPr>
          <p:spPr>
            <a:xfrm flipV="1">
              <a:off x="251520" y="161187"/>
              <a:ext cx="3983526" cy="14748"/>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 name="Rechte verbindingslijn 9">
              <a:extLst>
                <a:ext uri="{FF2B5EF4-FFF2-40B4-BE49-F238E27FC236}">
                  <a16:creationId xmlns:a16="http://schemas.microsoft.com/office/drawing/2014/main" id="{C72965B6-2E67-77F4-EC51-1E4383575F88}"/>
                </a:ext>
              </a:extLst>
            </p:cNvPr>
            <p:cNvCxnSpPr>
              <a:cxnSpLocks/>
            </p:cNvCxnSpPr>
            <p:nvPr/>
          </p:nvCxnSpPr>
          <p:spPr>
            <a:xfrm>
              <a:off x="4427984" y="161187"/>
              <a:ext cx="4392488" cy="1428"/>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22" name="Rechthoek 21">
              <a:extLst>
                <a:ext uri="{FF2B5EF4-FFF2-40B4-BE49-F238E27FC236}">
                  <a16:creationId xmlns:a16="http://schemas.microsoft.com/office/drawing/2014/main" id="{36E90BC1-50C9-BEC2-125B-1BC831A4C32C}"/>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Rechthoek 29">
              <a:extLst>
                <a:ext uri="{FF2B5EF4-FFF2-40B4-BE49-F238E27FC236}">
                  <a16:creationId xmlns:a16="http://schemas.microsoft.com/office/drawing/2014/main" id="{CE5A3F7C-611B-7F52-BF43-8968A65FEFE9}"/>
                </a:ext>
              </a:extLst>
            </p:cNvPr>
            <p:cNvSpPr/>
            <p:nvPr/>
          </p:nvSpPr>
          <p:spPr>
            <a:xfrm rot="2503086">
              <a:off x="3991045" y="144626"/>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635C5BE5-4A9F-C650-E3FC-307798C24920}"/>
                </a:ext>
              </a:extLst>
            </p:cNvPr>
            <p:cNvSpPr/>
            <p:nvPr/>
          </p:nvSpPr>
          <p:spPr>
            <a:xfrm rot="18826046">
              <a:off x="4241602" y="15241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03B970E6-0C3F-B307-69F2-7F092E080099}"/>
                </a:ext>
              </a:extLst>
            </p:cNvPr>
            <p:cNvSpPr/>
            <p:nvPr/>
          </p:nvSpPr>
          <p:spPr>
            <a:xfrm rot="2503086">
              <a:off x="8539169"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3" name="Tekstvak 2">
            <a:extLst>
              <a:ext uri="{FF2B5EF4-FFF2-40B4-BE49-F238E27FC236}">
                <a16:creationId xmlns:a16="http://schemas.microsoft.com/office/drawing/2014/main" id="{5FCAD332-EB17-520A-65D9-37C5D9D21CFA}"/>
              </a:ext>
            </a:extLst>
          </p:cNvPr>
          <p:cNvSpPr txBox="1">
            <a:spLocks noChangeArrowheads="1"/>
          </p:cNvSpPr>
          <p:nvPr/>
        </p:nvSpPr>
        <p:spPr bwMode="auto">
          <a:xfrm>
            <a:off x="279975" y="312984"/>
            <a:ext cx="3781328"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6000" b="1">
                <a:solidFill>
                  <a:srgbClr val="387038"/>
                </a:solidFill>
                <a:latin typeface="Century Gothic" panose="020B0502020202020204" pitchFamily="34" charset="0"/>
                <a:ea typeface="Calibri"/>
                <a:cs typeface="Times New Roman"/>
              </a:rPr>
              <a:t>het jong</a:t>
            </a:r>
            <a:endParaRPr lang="nl-NL" sz="4800">
              <a:solidFill>
                <a:srgbClr val="387038"/>
              </a:solidFill>
              <a:effectLst/>
              <a:latin typeface="Century Gothic" panose="020B0502020202020204" pitchFamily="34" charset="0"/>
              <a:ea typeface="Calibri"/>
              <a:cs typeface="Times New Roman"/>
            </a:endParaRPr>
          </a:p>
        </p:txBody>
      </p:sp>
      <p:sp>
        <p:nvSpPr>
          <p:cNvPr id="34" name="Tekstvak 2">
            <a:extLst>
              <a:ext uri="{FF2B5EF4-FFF2-40B4-BE49-F238E27FC236}">
                <a16:creationId xmlns:a16="http://schemas.microsoft.com/office/drawing/2014/main" id="{6157E2BD-A5F5-0355-065D-B3156E45BB72}"/>
              </a:ext>
            </a:extLst>
          </p:cNvPr>
          <p:cNvSpPr txBox="1">
            <a:spLocks noChangeArrowheads="1"/>
          </p:cNvSpPr>
          <p:nvPr/>
        </p:nvSpPr>
        <p:spPr bwMode="auto">
          <a:xfrm>
            <a:off x="4280869" y="235392"/>
            <a:ext cx="4661088" cy="1085850"/>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6000" b="1">
                <a:solidFill>
                  <a:srgbClr val="387038"/>
                </a:solidFill>
                <a:latin typeface="Century Gothic" panose="020B0502020202020204" pitchFamily="34" charset="0"/>
                <a:ea typeface="Calibri"/>
                <a:cs typeface="Times New Roman"/>
              </a:rPr>
              <a:t>de volwassene</a:t>
            </a:r>
            <a:endParaRPr lang="nl-NL" sz="4800">
              <a:effectLst/>
              <a:latin typeface="Century Gothic" panose="020B0502020202020204" pitchFamily="34" charset="0"/>
              <a:ea typeface="Calibri"/>
              <a:cs typeface="Times New Roman"/>
            </a:endParaRPr>
          </a:p>
        </p:txBody>
      </p:sp>
      <p:sp>
        <p:nvSpPr>
          <p:cNvPr id="35" name="Tekstvak 2">
            <a:extLst>
              <a:ext uri="{FF2B5EF4-FFF2-40B4-BE49-F238E27FC236}">
                <a16:creationId xmlns:a16="http://schemas.microsoft.com/office/drawing/2014/main" id="{D9DD52AC-DAA8-2A07-EF2E-42470465E021}"/>
              </a:ext>
            </a:extLst>
          </p:cNvPr>
          <p:cNvSpPr txBox="1">
            <a:spLocks noChangeArrowheads="1"/>
          </p:cNvSpPr>
          <p:nvPr/>
        </p:nvSpPr>
        <p:spPr bwMode="auto">
          <a:xfrm>
            <a:off x="247090" y="1570734"/>
            <a:ext cx="3960436" cy="4850347"/>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latin typeface="Century Gothic" panose="020B0502020202020204" pitchFamily="34" charset="0"/>
                <a:ea typeface="Calibri"/>
                <a:cs typeface="Times New Roman"/>
              </a:rPr>
              <a:t>= het jonge dier</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r>
              <a:rPr lang="nl-NL" sz="2400" i="1">
                <a:solidFill>
                  <a:srgbClr val="387038"/>
                </a:solidFill>
                <a:latin typeface="Century Gothic" panose="020B0502020202020204" pitchFamily="34" charset="0"/>
                <a:ea typeface="Calibri"/>
                <a:cs typeface="Times New Roman"/>
              </a:rPr>
              <a:t>Ik zag ook een </a:t>
            </a:r>
            <a:br>
              <a:rPr lang="nl-NL" sz="2400" i="1">
                <a:solidFill>
                  <a:srgbClr val="387038"/>
                </a:solidFill>
                <a:latin typeface="Century Gothic" panose="020B0502020202020204" pitchFamily="34" charset="0"/>
                <a:ea typeface="Calibri"/>
                <a:cs typeface="Times New Roman"/>
              </a:rPr>
            </a:br>
            <a:r>
              <a:rPr lang="nl-NL" sz="2400" i="1">
                <a:solidFill>
                  <a:srgbClr val="387038"/>
                </a:solidFill>
                <a:latin typeface="Century Gothic" panose="020B0502020202020204" pitchFamily="34" charset="0"/>
                <a:ea typeface="Calibri"/>
                <a:cs typeface="Times New Roman"/>
              </a:rPr>
              <a:t>heel klein </a:t>
            </a:r>
            <a:r>
              <a:rPr lang="nl-NL" sz="2400" i="1" u="sng">
                <a:solidFill>
                  <a:srgbClr val="387038"/>
                </a:solidFill>
                <a:latin typeface="Century Gothic" panose="020B0502020202020204" pitchFamily="34" charset="0"/>
                <a:ea typeface="Calibri"/>
                <a:cs typeface="Times New Roman"/>
              </a:rPr>
              <a:t>jong</a:t>
            </a:r>
            <a:r>
              <a:rPr lang="nl-NL" sz="2400" i="1">
                <a:solidFill>
                  <a:srgbClr val="387038"/>
                </a:solidFill>
                <a:effectLst/>
                <a:latin typeface="Century Gothic" panose="020B0502020202020204" pitchFamily="34" charset="0"/>
                <a:ea typeface="Calibri"/>
                <a:cs typeface="Times New Roman"/>
              </a:rPr>
              <a:t>.</a:t>
            </a:r>
            <a:endParaRPr lang="nl-NL" sz="11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6" name="Tekstvak 2">
            <a:extLst>
              <a:ext uri="{FF2B5EF4-FFF2-40B4-BE49-F238E27FC236}">
                <a16:creationId xmlns:a16="http://schemas.microsoft.com/office/drawing/2014/main" id="{941D7402-357E-483A-245F-A3CEE7116860}"/>
              </a:ext>
            </a:extLst>
          </p:cNvPr>
          <p:cNvSpPr txBox="1">
            <a:spLocks noChangeArrowheads="1"/>
          </p:cNvSpPr>
          <p:nvPr/>
        </p:nvSpPr>
        <p:spPr bwMode="auto">
          <a:xfrm>
            <a:off x="4454246" y="1570735"/>
            <a:ext cx="4361792" cy="4810592"/>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800">
                <a:effectLst/>
                <a:latin typeface="Century Gothic" panose="020B0502020202020204" pitchFamily="34" charset="0"/>
                <a:ea typeface="Calibri"/>
                <a:cs typeface="Times New Roman"/>
              </a:rPr>
              <a:t>= de</a:t>
            </a:r>
            <a:r>
              <a:rPr lang="nl-NL" sz="2800">
                <a:latin typeface="Century Gothic" panose="020B0502020202020204" pitchFamily="34" charset="0"/>
                <a:ea typeface="Calibri"/>
                <a:cs typeface="Times New Roman"/>
              </a:rPr>
              <a:t> oudere </a:t>
            </a: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latin typeface="Century Gothic" panose="020B0502020202020204" pitchFamily="34" charset="0"/>
              <a:ea typeface="Calibri"/>
              <a:cs typeface="Times New Roman"/>
            </a:endParaRP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pPr>
            <a:r>
              <a:rPr lang="nl-NL" sz="2400" i="1">
                <a:solidFill>
                  <a:srgbClr val="387038"/>
                </a:solidFill>
                <a:latin typeface="Century Gothic" panose="020B0502020202020204" pitchFamily="34" charset="0"/>
                <a:ea typeface="Calibri"/>
                <a:cs typeface="Times New Roman"/>
              </a:rPr>
              <a:t>Een </a:t>
            </a:r>
            <a:r>
              <a:rPr lang="nl-NL" sz="2400" i="1" u="sng">
                <a:solidFill>
                  <a:srgbClr val="387038"/>
                </a:solidFill>
                <a:latin typeface="Century Gothic" panose="020B0502020202020204" pitchFamily="34" charset="0"/>
                <a:ea typeface="Calibri"/>
                <a:cs typeface="Times New Roman"/>
              </a:rPr>
              <a:t>volwassen</a:t>
            </a:r>
            <a:r>
              <a:rPr lang="nl-NL" sz="2400" i="1">
                <a:solidFill>
                  <a:srgbClr val="387038"/>
                </a:solidFill>
                <a:latin typeface="Century Gothic" panose="020B0502020202020204" pitchFamily="34" charset="0"/>
                <a:ea typeface="Calibri"/>
                <a:cs typeface="Times New Roman"/>
              </a:rPr>
              <a:t> oorwurm is veel groter. </a:t>
            </a:r>
          </a:p>
          <a:p>
            <a:pPr algn="ctr">
              <a:lnSpc>
                <a:spcPct val="107000"/>
              </a:lnSpc>
            </a:pP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37" name="Rechthoek 36">
            <a:extLst>
              <a:ext uri="{FF2B5EF4-FFF2-40B4-BE49-F238E27FC236}">
                <a16:creationId xmlns:a16="http://schemas.microsoft.com/office/drawing/2014/main" id="{5A895D2E-26FB-0763-7D58-947B90B5135A}"/>
              </a:ext>
            </a:extLst>
          </p:cNvPr>
          <p:cNvSpPr/>
          <p:nvPr/>
        </p:nvSpPr>
        <p:spPr>
          <a:xfrm rot="19503565">
            <a:off x="3953640" y="625098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D596DE11-318C-8EB2-A8EB-CCA7505DE689}"/>
              </a:ext>
            </a:extLst>
          </p:cNvPr>
          <p:cNvSpPr/>
          <p:nvPr/>
        </p:nvSpPr>
        <p:spPr>
          <a:xfrm rot="2503086">
            <a:off x="100115" y="6210188"/>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9">
            <a:extLst>
              <a:ext uri="{FF2B5EF4-FFF2-40B4-BE49-F238E27FC236}">
                <a16:creationId xmlns:a16="http://schemas.microsoft.com/office/drawing/2014/main" id="{D09BA4A8-F427-207B-0DE1-B05D1C1E397A}"/>
              </a:ext>
            </a:extLst>
          </p:cNvPr>
          <p:cNvSpPr/>
          <p:nvPr/>
        </p:nvSpPr>
        <p:spPr>
          <a:xfrm rot="2503086">
            <a:off x="4289621" y="6264792"/>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04F9B713-F52F-D626-7FEB-F4DF6A04548C}"/>
              </a:ext>
            </a:extLst>
          </p:cNvPr>
          <p:cNvSpPr/>
          <p:nvPr/>
        </p:nvSpPr>
        <p:spPr>
          <a:xfrm rot="19503565">
            <a:off x="8556566" y="6229263"/>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6" name="Afbeelding 25">
            <a:extLst>
              <a:ext uri="{FF2B5EF4-FFF2-40B4-BE49-F238E27FC236}">
                <a16:creationId xmlns:a16="http://schemas.microsoft.com/office/drawing/2014/main" id="{71482768-4C4E-8310-F8C4-D5E8F9DFF90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9000" y1="67733" x2="19000" y2="67733"/>
                        <a14:foregroundMark x1="17000" y1="71733" x2="17000" y2="71733"/>
                        <a14:foregroundMark x1="15000" y1="76267" x2="15000" y2="76267"/>
                        <a14:foregroundMark x1="14600" y1="78667" x2="14600" y2="78667"/>
                        <a14:foregroundMark x1="13800" y1="81067" x2="13800" y2="81067"/>
                        <a14:foregroundMark x1="13400" y1="26933" x2="13400" y2="26933"/>
                        <a14:foregroundMark x1="12000" y1="24800" x2="12000" y2="24800"/>
                        <a14:foregroundMark x1="10400" y1="22667" x2="10400" y2="22667"/>
                        <a14:foregroundMark x1="51800" y1="26933" x2="51800" y2="26933"/>
                        <a14:foregroundMark x1="51800" y1="28800" x2="51800" y2="28800"/>
                      </a14:backgroundRemoval>
                    </a14:imgEffect>
                  </a14:imgLayer>
                </a14:imgProps>
              </a:ext>
              <a:ext uri="{28A0092B-C50C-407E-A947-70E740481C1C}">
                <a14:useLocalDpi xmlns:a14="http://schemas.microsoft.com/office/drawing/2010/main"/>
              </a:ext>
            </a:extLst>
          </a:blip>
          <a:stretch>
            <a:fillRect/>
          </a:stretch>
        </p:blipFill>
        <p:spPr>
          <a:xfrm>
            <a:off x="4401723" y="2379654"/>
            <a:ext cx="4257003" cy="3192753"/>
          </a:xfrm>
          <a:prstGeom prst="rect">
            <a:avLst/>
          </a:prstGeom>
        </p:spPr>
      </p:pic>
      <p:pic>
        <p:nvPicPr>
          <p:cNvPr id="28" name="Afbeelding 27">
            <a:extLst>
              <a:ext uri="{FF2B5EF4-FFF2-40B4-BE49-F238E27FC236}">
                <a16:creationId xmlns:a16="http://schemas.microsoft.com/office/drawing/2014/main" id="{5A289B4F-68AE-07D9-AEC0-5A5B05DE17C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485006">
            <a:off x="1338773" y="3234938"/>
            <a:ext cx="1625128" cy="1218847"/>
          </a:xfrm>
          <a:prstGeom prst="rect">
            <a:avLst/>
          </a:prstGeom>
        </p:spPr>
      </p:pic>
    </p:spTree>
    <p:extLst>
      <p:ext uri="{BB962C8B-B14F-4D97-AF65-F5344CB8AC3E}">
        <p14:creationId xmlns:p14="http://schemas.microsoft.com/office/powerpoint/2010/main" val="1789285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BDA77-8834-5070-A73F-FDB62B1190AA}"/>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C38B92C1-C3AB-7F38-2822-0F21F13BEEC6}"/>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pic>
        <p:nvPicPr>
          <p:cNvPr id="9" name="Afbeelding 8">
            <a:extLst>
              <a:ext uri="{FF2B5EF4-FFF2-40B4-BE49-F238E27FC236}">
                <a16:creationId xmlns:a16="http://schemas.microsoft.com/office/drawing/2014/main" id="{9F6191A0-9947-C6B2-04D9-926ABAC82F46}"/>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73222" y="668598"/>
            <a:ext cx="8028571" cy="2746306"/>
          </a:xfrm>
          <a:prstGeom prst="rect">
            <a:avLst/>
          </a:prstGeom>
        </p:spPr>
      </p:pic>
      <p:sp>
        <p:nvSpPr>
          <p:cNvPr id="10" name="Text Box 14">
            <a:extLst>
              <a:ext uri="{FF2B5EF4-FFF2-40B4-BE49-F238E27FC236}">
                <a16:creationId xmlns:a16="http://schemas.microsoft.com/office/drawing/2014/main" id="{8BF4E361-EA0C-9758-83BE-75759C1A5762}"/>
              </a:ext>
            </a:extLst>
          </p:cNvPr>
          <p:cNvSpPr txBox="1"/>
          <p:nvPr/>
        </p:nvSpPr>
        <p:spPr>
          <a:xfrm>
            <a:off x="1503400" y="432241"/>
            <a:ext cx="3940799"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0560B2ED-03B4-6FB8-F0E8-243087B3777A}"/>
              </a:ext>
            </a:extLst>
          </p:cNvPr>
          <p:cNvSpPr txBox="1">
            <a:spLocks noChangeArrowheads="1"/>
          </p:cNvSpPr>
          <p:nvPr/>
        </p:nvSpPr>
        <p:spPr bwMode="auto">
          <a:xfrm>
            <a:off x="1644943" y="417357"/>
            <a:ext cx="3940799"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het insect</a:t>
            </a:r>
            <a:endParaRPr lang="nl-NL" sz="5400" b="1">
              <a:effectLst/>
              <a:latin typeface="Century Gothic" panose="020B0502020202020204" pitchFamily="34" charset="0"/>
              <a:ea typeface="Calibri"/>
              <a:cs typeface="Times New Roman"/>
            </a:endParaRPr>
          </a:p>
        </p:txBody>
      </p:sp>
      <p:sp>
        <p:nvSpPr>
          <p:cNvPr id="19" name="Text Box 14">
            <a:extLst>
              <a:ext uri="{FF2B5EF4-FFF2-40B4-BE49-F238E27FC236}">
                <a16:creationId xmlns:a16="http://schemas.microsoft.com/office/drawing/2014/main" id="{63AE8F46-040D-93F0-B956-94D3805454C2}"/>
              </a:ext>
            </a:extLst>
          </p:cNvPr>
          <p:cNvSpPr txBox="1"/>
          <p:nvPr/>
        </p:nvSpPr>
        <p:spPr>
          <a:xfrm>
            <a:off x="375767" y="2874269"/>
            <a:ext cx="2965238" cy="648072"/>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63E1E297-CA19-35C9-304C-6F246835AC7C}"/>
              </a:ext>
            </a:extLst>
          </p:cNvPr>
          <p:cNvSpPr txBox="1">
            <a:spLocks noChangeArrowheads="1"/>
          </p:cNvSpPr>
          <p:nvPr/>
        </p:nvSpPr>
        <p:spPr bwMode="auto">
          <a:xfrm>
            <a:off x="369514" y="2980032"/>
            <a:ext cx="2948019"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oorwurm</a:t>
            </a:r>
            <a:endParaRPr lang="nl-NL" sz="3600">
              <a:effectLst/>
              <a:latin typeface="Century Gothic" panose="020B0502020202020204" pitchFamily="34" charset="0"/>
              <a:ea typeface="Calibri"/>
              <a:cs typeface="Times New Roman"/>
            </a:endParaRPr>
          </a:p>
        </p:txBody>
      </p:sp>
      <p:sp>
        <p:nvSpPr>
          <p:cNvPr id="16" name="Text Box 14">
            <a:extLst>
              <a:ext uri="{FF2B5EF4-FFF2-40B4-BE49-F238E27FC236}">
                <a16:creationId xmlns:a16="http://schemas.microsoft.com/office/drawing/2014/main" id="{C5DFEF69-E6A9-FC75-8FBD-E3435DBC0AF7}"/>
              </a:ext>
            </a:extLst>
          </p:cNvPr>
          <p:cNvSpPr txBox="1"/>
          <p:nvPr/>
        </p:nvSpPr>
        <p:spPr>
          <a:xfrm>
            <a:off x="5676601" y="459743"/>
            <a:ext cx="3085204" cy="1710413"/>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DDDB18FA-2BBD-E0EA-EE5B-F65EE3877B3B}"/>
              </a:ext>
            </a:extLst>
          </p:cNvPr>
          <p:cNvSpPr txBox="1">
            <a:spLocks noChangeArrowheads="1"/>
          </p:cNvSpPr>
          <p:nvPr/>
        </p:nvSpPr>
        <p:spPr bwMode="auto">
          <a:xfrm>
            <a:off x="5739202" y="522079"/>
            <a:ext cx="3085204" cy="676364"/>
          </a:xfrm>
          <a:prstGeom prst="rect">
            <a:avLst/>
          </a:prstGeom>
          <a:noFill/>
          <a:ln w="9525">
            <a:noFill/>
            <a:miter lim="800000"/>
            <a:headEnd/>
            <a:tailEnd/>
          </a:ln>
        </p:spPr>
        <p:txBody>
          <a:bodyPr rot="0" vert="horz" wrap="square" lIns="91440" tIns="45720" rIns="91440" bIns="45720" anchor="t" anchorCtr="0">
            <a:noAutofit/>
          </a:bodyPr>
          <a:lstStyle/>
          <a:p>
            <a:pPr>
              <a:lnSpc>
                <a:spcPct val="90000"/>
              </a:lnSpc>
              <a:spcAft>
                <a:spcPts val="800"/>
              </a:spcAft>
            </a:pPr>
            <a:r>
              <a:rPr lang="nl-NL" sz="2800">
                <a:effectLst/>
                <a:latin typeface="Century Gothic" panose="020B0502020202020204" pitchFamily="34" charset="0"/>
                <a:ea typeface="Calibri"/>
                <a:cs typeface="Times New Roman"/>
              </a:rPr>
              <a:t>= een diertje met zes poten en soms met vleugels</a:t>
            </a:r>
            <a:endParaRPr lang="nl-NL" sz="110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CC914F78-57F1-2D53-AFCF-064FA052B97B}"/>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FCB01959-9F43-1D44-2456-CB4420CA496F}"/>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DC68BE56-A181-3F61-34B2-FF12A646138C}"/>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56DEA7C1-CE25-B54B-D6DE-B5878C7E01D7}"/>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853CD582-2B58-DC2C-F7DC-DDCB0BB1CA40}"/>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2A730F38-C925-44B1-7AC1-C567E8CB17F8}"/>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8" name="Text Box 14">
            <a:extLst>
              <a:ext uri="{FF2B5EF4-FFF2-40B4-BE49-F238E27FC236}">
                <a16:creationId xmlns:a16="http://schemas.microsoft.com/office/drawing/2014/main" id="{285396CB-F92C-3587-0500-B4D0CD99566E}"/>
              </a:ext>
            </a:extLst>
          </p:cNvPr>
          <p:cNvSpPr txBox="1"/>
          <p:nvPr/>
        </p:nvSpPr>
        <p:spPr>
          <a:xfrm>
            <a:off x="3694770" y="2851079"/>
            <a:ext cx="2488820" cy="649292"/>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40" name="Text Box 14">
            <a:extLst>
              <a:ext uri="{FF2B5EF4-FFF2-40B4-BE49-F238E27FC236}">
                <a16:creationId xmlns:a16="http://schemas.microsoft.com/office/drawing/2014/main" id="{2DBC8540-7501-897C-C8B0-8784605410D7}"/>
              </a:ext>
            </a:extLst>
          </p:cNvPr>
          <p:cNvSpPr txBox="1"/>
          <p:nvPr/>
        </p:nvSpPr>
        <p:spPr>
          <a:xfrm>
            <a:off x="6571514" y="2857257"/>
            <a:ext cx="2302168" cy="648071"/>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23" name="Tekstvak 2">
            <a:extLst>
              <a:ext uri="{FF2B5EF4-FFF2-40B4-BE49-F238E27FC236}">
                <a16:creationId xmlns:a16="http://schemas.microsoft.com/office/drawing/2014/main" id="{1A38EB10-8F11-7CE1-675E-0494E6348D84}"/>
              </a:ext>
            </a:extLst>
          </p:cNvPr>
          <p:cNvSpPr txBox="1">
            <a:spLocks noChangeArrowheads="1"/>
          </p:cNvSpPr>
          <p:nvPr/>
        </p:nvSpPr>
        <p:spPr bwMode="auto">
          <a:xfrm>
            <a:off x="3728929" y="2978376"/>
            <a:ext cx="2557764"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de vlieg</a:t>
            </a:r>
            <a:endParaRPr lang="nl-NL" sz="3600">
              <a:effectLst/>
              <a:latin typeface="Century Gothic" panose="020B0502020202020204" pitchFamily="34" charset="0"/>
              <a:ea typeface="Calibri"/>
              <a:cs typeface="Times New Roman"/>
            </a:endParaRPr>
          </a:p>
        </p:txBody>
      </p:sp>
      <p:sp>
        <p:nvSpPr>
          <p:cNvPr id="24" name="Tekstvak 2">
            <a:extLst>
              <a:ext uri="{FF2B5EF4-FFF2-40B4-BE49-F238E27FC236}">
                <a16:creationId xmlns:a16="http://schemas.microsoft.com/office/drawing/2014/main" id="{EF03AAEC-EC80-F47D-8FBD-9D81049A8661}"/>
              </a:ext>
            </a:extLst>
          </p:cNvPr>
          <p:cNvSpPr txBox="1">
            <a:spLocks noChangeArrowheads="1"/>
          </p:cNvSpPr>
          <p:nvPr/>
        </p:nvSpPr>
        <p:spPr bwMode="auto">
          <a:xfrm>
            <a:off x="6462534" y="2842976"/>
            <a:ext cx="2488820"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de mier</a:t>
            </a:r>
            <a:endParaRPr lang="nl-NL" sz="3600">
              <a:effectLst/>
              <a:latin typeface="Century Gothic" panose="020B0502020202020204" pitchFamily="34" charset="0"/>
              <a:ea typeface="Calibri"/>
              <a:cs typeface="Times New Roman"/>
            </a:endParaRPr>
          </a:p>
        </p:txBody>
      </p:sp>
      <p:pic>
        <p:nvPicPr>
          <p:cNvPr id="13" name="Afbeelding 12">
            <a:extLst>
              <a:ext uri="{FF2B5EF4-FFF2-40B4-BE49-F238E27FC236}">
                <a16:creationId xmlns:a16="http://schemas.microsoft.com/office/drawing/2014/main" id="{AA9319F9-9F87-EAC9-7AE0-B8A559F88A4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6952" y="3808021"/>
            <a:ext cx="2953142" cy="2214857"/>
          </a:xfrm>
          <a:prstGeom prst="rect">
            <a:avLst/>
          </a:prstGeom>
        </p:spPr>
      </p:pic>
      <p:pic>
        <p:nvPicPr>
          <p:cNvPr id="15" name="Afbeelding 14">
            <a:extLst>
              <a:ext uri="{FF2B5EF4-FFF2-40B4-BE49-F238E27FC236}">
                <a16:creationId xmlns:a16="http://schemas.microsoft.com/office/drawing/2014/main" id="{40785169-2C78-BF79-CBBE-E793B8AD08B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43961" y="3730838"/>
            <a:ext cx="2832907" cy="2093518"/>
          </a:xfrm>
          <a:prstGeom prst="rect">
            <a:avLst/>
          </a:prstGeom>
        </p:spPr>
      </p:pic>
      <p:pic>
        <p:nvPicPr>
          <p:cNvPr id="21" name="Afbeelding 20">
            <a:extLst>
              <a:ext uri="{FF2B5EF4-FFF2-40B4-BE49-F238E27FC236}">
                <a16:creationId xmlns:a16="http://schemas.microsoft.com/office/drawing/2014/main" id="{7CAA581B-B2A6-8ECD-056F-1F24EAC5374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95656" y="4316572"/>
            <a:ext cx="1653884" cy="1389263"/>
          </a:xfrm>
          <a:prstGeom prst="rect">
            <a:avLst/>
          </a:prstGeom>
        </p:spPr>
      </p:pic>
    </p:spTree>
    <p:extLst>
      <p:ext uri="{BB962C8B-B14F-4D97-AF65-F5344CB8AC3E}">
        <p14:creationId xmlns:p14="http://schemas.microsoft.com/office/powerpoint/2010/main" val="1915355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DBE9B-E666-41EB-C9F3-7D08E441E557}"/>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554D7D6E-890A-6014-F3C5-E2228F35B2CA}"/>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pic>
        <p:nvPicPr>
          <p:cNvPr id="9" name="Afbeelding 8">
            <a:extLst>
              <a:ext uri="{FF2B5EF4-FFF2-40B4-BE49-F238E27FC236}">
                <a16:creationId xmlns:a16="http://schemas.microsoft.com/office/drawing/2014/main" id="{6C9D1CBD-0972-97F4-157B-1ABAA56075D3}"/>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73222" y="668598"/>
            <a:ext cx="8028571" cy="2746306"/>
          </a:xfrm>
          <a:prstGeom prst="rect">
            <a:avLst/>
          </a:prstGeom>
        </p:spPr>
      </p:pic>
      <p:sp>
        <p:nvSpPr>
          <p:cNvPr id="10" name="Text Box 14">
            <a:extLst>
              <a:ext uri="{FF2B5EF4-FFF2-40B4-BE49-F238E27FC236}">
                <a16:creationId xmlns:a16="http://schemas.microsoft.com/office/drawing/2014/main" id="{D9233AF8-C16F-AA48-1BFE-761251E287B0}"/>
              </a:ext>
            </a:extLst>
          </p:cNvPr>
          <p:cNvSpPr txBox="1"/>
          <p:nvPr/>
        </p:nvSpPr>
        <p:spPr>
          <a:xfrm>
            <a:off x="1619672" y="431336"/>
            <a:ext cx="4547757"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55DB3A78-75A7-F540-7698-C42B7771E03F}"/>
              </a:ext>
            </a:extLst>
          </p:cNvPr>
          <p:cNvSpPr txBox="1">
            <a:spLocks noChangeArrowheads="1"/>
          </p:cNvSpPr>
          <p:nvPr/>
        </p:nvSpPr>
        <p:spPr bwMode="auto">
          <a:xfrm>
            <a:off x="509112" y="377940"/>
            <a:ext cx="6772692"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het voedsel</a:t>
            </a:r>
            <a:endParaRPr lang="nl-NL" sz="5400" b="1">
              <a:effectLst/>
              <a:latin typeface="Century Gothic" panose="020B0502020202020204" pitchFamily="34" charset="0"/>
              <a:ea typeface="Calibri"/>
              <a:cs typeface="Times New Roman"/>
            </a:endParaRPr>
          </a:p>
        </p:txBody>
      </p:sp>
      <p:sp>
        <p:nvSpPr>
          <p:cNvPr id="19" name="Text Box 14">
            <a:extLst>
              <a:ext uri="{FF2B5EF4-FFF2-40B4-BE49-F238E27FC236}">
                <a16:creationId xmlns:a16="http://schemas.microsoft.com/office/drawing/2014/main" id="{1F4BC498-E367-A2D5-7296-8372DF739721}"/>
              </a:ext>
            </a:extLst>
          </p:cNvPr>
          <p:cNvSpPr txBox="1"/>
          <p:nvPr/>
        </p:nvSpPr>
        <p:spPr>
          <a:xfrm>
            <a:off x="375767" y="2874268"/>
            <a:ext cx="2850960" cy="986779"/>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9428C82F-BFEF-DF2F-4139-78D9BBE06B00}"/>
              </a:ext>
            </a:extLst>
          </p:cNvPr>
          <p:cNvSpPr txBox="1">
            <a:spLocks noChangeArrowheads="1"/>
          </p:cNvSpPr>
          <p:nvPr/>
        </p:nvSpPr>
        <p:spPr bwMode="auto">
          <a:xfrm>
            <a:off x="266411" y="2978376"/>
            <a:ext cx="2983788"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70000"/>
              </a:lnSpc>
              <a:spcAft>
                <a:spcPts val="800"/>
              </a:spcAft>
            </a:pPr>
            <a:r>
              <a:rPr lang="nl-NL" sz="3600">
                <a:latin typeface="Century Gothic" panose="020B0502020202020204" pitchFamily="34" charset="0"/>
                <a:ea typeface="Calibri"/>
                <a:cs typeface="Times New Roman"/>
              </a:rPr>
              <a:t>het voedsel voor dieren</a:t>
            </a:r>
            <a:endParaRPr lang="nl-NL" sz="3600">
              <a:effectLst/>
              <a:latin typeface="Century Gothic" panose="020B0502020202020204" pitchFamily="34" charset="0"/>
              <a:ea typeface="Calibri"/>
              <a:cs typeface="Times New Roman"/>
            </a:endParaRPr>
          </a:p>
        </p:txBody>
      </p:sp>
      <p:sp>
        <p:nvSpPr>
          <p:cNvPr id="16" name="Text Box 14">
            <a:extLst>
              <a:ext uri="{FF2B5EF4-FFF2-40B4-BE49-F238E27FC236}">
                <a16:creationId xmlns:a16="http://schemas.microsoft.com/office/drawing/2014/main" id="{8AF0E065-F132-AE02-48E0-69E0890C7221}"/>
              </a:ext>
            </a:extLst>
          </p:cNvPr>
          <p:cNvSpPr txBox="1"/>
          <p:nvPr/>
        </p:nvSpPr>
        <p:spPr>
          <a:xfrm>
            <a:off x="6251313" y="471352"/>
            <a:ext cx="2378441" cy="484325"/>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71F18B10-436D-E36E-56B3-1E41186734CC}"/>
              </a:ext>
            </a:extLst>
          </p:cNvPr>
          <p:cNvSpPr txBox="1">
            <a:spLocks noChangeArrowheads="1"/>
          </p:cNvSpPr>
          <p:nvPr/>
        </p:nvSpPr>
        <p:spPr bwMode="auto">
          <a:xfrm>
            <a:off x="6268619" y="516041"/>
            <a:ext cx="2314341" cy="676364"/>
          </a:xfrm>
          <a:prstGeom prst="rect">
            <a:avLst/>
          </a:prstGeom>
          <a:noFill/>
          <a:ln w="9525">
            <a:noFill/>
            <a:miter lim="800000"/>
            <a:headEnd/>
            <a:tailEnd/>
          </a:ln>
        </p:spPr>
        <p:txBody>
          <a:bodyPr rot="0" vert="horz" wrap="square" lIns="91440" tIns="45720" rIns="91440" bIns="45720" anchor="t" anchorCtr="0">
            <a:noAutofit/>
          </a:bodyPr>
          <a:lstStyle/>
          <a:p>
            <a:pPr>
              <a:lnSpc>
                <a:spcPct val="90000"/>
              </a:lnSpc>
              <a:spcAft>
                <a:spcPts val="800"/>
              </a:spcAft>
            </a:pPr>
            <a:r>
              <a:rPr lang="nl-NL" sz="2800">
                <a:effectLst/>
                <a:latin typeface="Century Gothic" panose="020B0502020202020204" pitchFamily="34" charset="0"/>
                <a:ea typeface="Calibri"/>
                <a:cs typeface="Times New Roman"/>
              </a:rPr>
              <a:t>= het eten</a:t>
            </a:r>
            <a:endParaRPr lang="nl-NL" sz="110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4CF1C444-5467-4451-916C-02C5DD89EE26}"/>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FE2698F7-7581-A72A-E79A-7E73506C8F27}"/>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B2A53FA4-19EB-E5ED-E043-4EE161A86EF5}"/>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8C3A3384-5C46-36B9-A02C-791E42A75410}"/>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622E86AB-0D11-6AB6-A07D-A9EF141003D5}"/>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7589F92-4C99-E4C8-34E5-5079E6C1AD63}"/>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0" name="Text Box 14">
            <a:extLst>
              <a:ext uri="{FF2B5EF4-FFF2-40B4-BE49-F238E27FC236}">
                <a16:creationId xmlns:a16="http://schemas.microsoft.com/office/drawing/2014/main" id="{48FD51A2-14F9-388F-B606-C033EDDE1568}"/>
              </a:ext>
            </a:extLst>
          </p:cNvPr>
          <p:cNvSpPr txBox="1"/>
          <p:nvPr/>
        </p:nvSpPr>
        <p:spPr>
          <a:xfrm>
            <a:off x="5617991" y="2857257"/>
            <a:ext cx="3155707" cy="1003790"/>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24" name="Tekstvak 2">
            <a:extLst>
              <a:ext uri="{FF2B5EF4-FFF2-40B4-BE49-F238E27FC236}">
                <a16:creationId xmlns:a16="http://schemas.microsoft.com/office/drawing/2014/main" id="{6C3489AC-C45E-473C-D72E-6FA60AC5B318}"/>
              </a:ext>
            </a:extLst>
          </p:cNvPr>
          <p:cNvSpPr txBox="1">
            <a:spLocks noChangeArrowheads="1"/>
          </p:cNvSpPr>
          <p:nvPr/>
        </p:nvSpPr>
        <p:spPr bwMode="auto">
          <a:xfrm>
            <a:off x="5563122" y="2915628"/>
            <a:ext cx="3236126"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80000"/>
              </a:lnSpc>
              <a:spcAft>
                <a:spcPts val="800"/>
              </a:spcAft>
            </a:pPr>
            <a:r>
              <a:rPr lang="nl-NL" sz="3600">
                <a:latin typeface="Century Gothic" panose="020B0502020202020204" pitchFamily="34" charset="0"/>
                <a:ea typeface="Calibri"/>
                <a:cs typeface="Times New Roman"/>
              </a:rPr>
              <a:t>het voedsel</a:t>
            </a:r>
            <a:br>
              <a:rPr lang="nl-NL" sz="3600">
                <a:latin typeface="Century Gothic" panose="020B0502020202020204" pitchFamily="34" charset="0"/>
                <a:ea typeface="Calibri"/>
                <a:cs typeface="Times New Roman"/>
              </a:rPr>
            </a:br>
            <a:r>
              <a:rPr lang="nl-NL" sz="3600">
                <a:latin typeface="Century Gothic" panose="020B0502020202020204" pitchFamily="34" charset="0"/>
                <a:ea typeface="Calibri"/>
                <a:cs typeface="Times New Roman"/>
              </a:rPr>
              <a:t> voor mensen</a:t>
            </a:r>
            <a:endParaRPr lang="nl-NL" sz="3600">
              <a:effectLst/>
              <a:latin typeface="Century Gothic" panose="020B0502020202020204" pitchFamily="34" charset="0"/>
              <a:ea typeface="Calibri"/>
              <a:cs typeface="Times New Roman"/>
            </a:endParaRPr>
          </a:p>
        </p:txBody>
      </p:sp>
      <p:sp>
        <p:nvSpPr>
          <p:cNvPr id="4" name="Rechthoek 3">
            <a:extLst>
              <a:ext uri="{FF2B5EF4-FFF2-40B4-BE49-F238E27FC236}">
                <a16:creationId xmlns:a16="http://schemas.microsoft.com/office/drawing/2014/main" id="{AC426DC2-3180-14FC-0714-E6B9264BDDD4}"/>
              </a:ext>
            </a:extLst>
          </p:cNvPr>
          <p:cNvSpPr/>
          <p:nvPr/>
        </p:nvSpPr>
        <p:spPr>
          <a:xfrm>
            <a:off x="4427984" y="2564904"/>
            <a:ext cx="189735" cy="8854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8" name="Afbeelding 17">
            <a:extLst>
              <a:ext uri="{FF2B5EF4-FFF2-40B4-BE49-F238E27FC236}">
                <a16:creationId xmlns:a16="http://schemas.microsoft.com/office/drawing/2014/main" id="{751A0F95-46A6-9F32-2AE2-FB302663652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0726" y="4027188"/>
            <a:ext cx="2275090" cy="2275090"/>
          </a:xfrm>
          <a:prstGeom prst="rect">
            <a:avLst/>
          </a:prstGeom>
        </p:spPr>
      </p:pic>
      <p:pic>
        <p:nvPicPr>
          <p:cNvPr id="22" name="Afbeelding 21">
            <a:extLst>
              <a:ext uri="{FF2B5EF4-FFF2-40B4-BE49-F238E27FC236}">
                <a16:creationId xmlns:a16="http://schemas.microsoft.com/office/drawing/2014/main" id="{F5304E9E-201A-935D-8DF4-D285D6ED9F7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56752" y="3993114"/>
            <a:ext cx="2335845" cy="2335845"/>
          </a:xfrm>
          <a:prstGeom prst="rect">
            <a:avLst/>
          </a:prstGeom>
        </p:spPr>
      </p:pic>
    </p:spTree>
    <p:extLst>
      <p:ext uri="{BB962C8B-B14F-4D97-AF65-F5344CB8AC3E}">
        <p14:creationId xmlns:p14="http://schemas.microsoft.com/office/powerpoint/2010/main" val="2293254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BBE25-0D06-49B3-000E-965F66DD1984}"/>
            </a:ext>
          </a:extLst>
        </p:cNvPr>
        <p:cNvGrpSpPr/>
        <p:nvPr/>
      </p:nvGrpSpPr>
      <p:grpSpPr>
        <a:xfrm>
          <a:off x="0" y="0"/>
          <a:ext cx="0" cy="0"/>
          <a:chOff x="0" y="0"/>
          <a:chExt cx="0" cy="0"/>
        </a:xfrm>
      </p:grpSpPr>
      <p:pic>
        <p:nvPicPr>
          <p:cNvPr id="17" name="Afbeelding 16">
            <a:extLst>
              <a:ext uri="{FF2B5EF4-FFF2-40B4-BE49-F238E27FC236}">
                <a16:creationId xmlns:a16="http://schemas.microsoft.com/office/drawing/2014/main" id="{5C033205-4543-71C4-858C-F6092054D52A}"/>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cxnSp>
        <p:nvCxnSpPr>
          <p:cNvPr id="51" name="Rechte verbindingslijn 50">
            <a:extLst>
              <a:ext uri="{FF2B5EF4-FFF2-40B4-BE49-F238E27FC236}">
                <a16:creationId xmlns:a16="http://schemas.microsoft.com/office/drawing/2014/main" id="{88BC2901-4CC1-4E40-472D-AF9A83BFE720}"/>
              </a:ext>
            </a:extLst>
          </p:cNvPr>
          <p:cNvCxnSpPr>
            <a:cxnSpLocks/>
          </p:cNvCxnSpPr>
          <p:nvPr/>
        </p:nvCxnSpPr>
        <p:spPr>
          <a:xfrm>
            <a:off x="168971" y="241289"/>
            <a:ext cx="4431"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2" name="Rechte verbindingslijn 51">
            <a:extLst>
              <a:ext uri="{FF2B5EF4-FFF2-40B4-BE49-F238E27FC236}">
                <a16:creationId xmlns:a16="http://schemas.microsoft.com/office/drawing/2014/main" id="{7A14B21A-D041-ABDE-837E-F9DB7E14FFFB}"/>
              </a:ext>
            </a:extLst>
          </p:cNvPr>
          <p:cNvCxnSpPr>
            <a:cxnSpLocks/>
          </p:cNvCxnSpPr>
          <p:nvPr/>
        </p:nvCxnSpPr>
        <p:spPr>
          <a:xfrm>
            <a:off x="2906643" y="241289"/>
            <a:ext cx="0"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3" name="Rechte verbindingslijn 52">
            <a:extLst>
              <a:ext uri="{FF2B5EF4-FFF2-40B4-BE49-F238E27FC236}">
                <a16:creationId xmlns:a16="http://schemas.microsoft.com/office/drawing/2014/main" id="{884DA87B-49A5-13E4-0FB4-2DE1F0AD6113}"/>
              </a:ext>
            </a:extLst>
          </p:cNvPr>
          <p:cNvCxnSpPr>
            <a:cxnSpLocks/>
          </p:cNvCxnSpPr>
          <p:nvPr/>
        </p:nvCxnSpPr>
        <p:spPr>
          <a:xfrm>
            <a:off x="173402" y="1402260"/>
            <a:ext cx="2741611"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4" name="Rechte verbindingslijn 53">
            <a:extLst>
              <a:ext uri="{FF2B5EF4-FFF2-40B4-BE49-F238E27FC236}">
                <a16:creationId xmlns:a16="http://schemas.microsoft.com/office/drawing/2014/main" id="{96A1D716-FEAE-49ED-7D11-BC636C03A19A}"/>
              </a:ext>
            </a:extLst>
          </p:cNvPr>
          <p:cNvCxnSpPr>
            <a:cxnSpLocks/>
          </p:cNvCxnSpPr>
          <p:nvPr/>
        </p:nvCxnSpPr>
        <p:spPr>
          <a:xfrm>
            <a:off x="168971" y="1473217"/>
            <a:ext cx="2719655"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55" name="Rechte verbindingslijn 54">
            <a:extLst>
              <a:ext uri="{FF2B5EF4-FFF2-40B4-BE49-F238E27FC236}">
                <a16:creationId xmlns:a16="http://schemas.microsoft.com/office/drawing/2014/main" id="{A053C7B1-A433-E69F-BBB5-E9F6AC916BD4}"/>
              </a:ext>
            </a:extLst>
          </p:cNvPr>
          <p:cNvCxnSpPr>
            <a:cxnSpLocks/>
            <a:endCxn id="59" idx="2"/>
          </p:cNvCxnSpPr>
          <p:nvPr/>
        </p:nvCxnSpPr>
        <p:spPr>
          <a:xfrm flipV="1">
            <a:off x="224811" y="6368925"/>
            <a:ext cx="2669208" cy="3859"/>
          </a:xfrm>
          <a:prstGeom prst="line">
            <a:avLst/>
          </a:prstGeom>
          <a:ln w="38100"/>
        </p:spPr>
        <p:style>
          <a:lnRef idx="1">
            <a:schemeClr val="accent2"/>
          </a:lnRef>
          <a:fillRef idx="0">
            <a:schemeClr val="accent2"/>
          </a:fillRef>
          <a:effectRef idx="0">
            <a:schemeClr val="accent2"/>
          </a:effectRef>
          <a:fontRef idx="minor">
            <a:schemeClr val="tx1"/>
          </a:fontRef>
        </p:style>
      </p:cxnSp>
      <p:grpSp>
        <p:nvGrpSpPr>
          <p:cNvPr id="56" name="Groep 55">
            <a:extLst>
              <a:ext uri="{FF2B5EF4-FFF2-40B4-BE49-F238E27FC236}">
                <a16:creationId xmlns:a16="http://schemas.microsoft.com/office/drawing/2014/main" id="{100A21F1-5D39-554E-9B8F-A159AD4561F2}"/>
              </a:ext>
            </a:extLst>
          </p:cNvPr>
          <p:cNvGrpSpPr/>
          <p:nvPr/>
        </p:nvGrpSpPr>
        <p:grpSpPr>
          <a:xfrm>
            <a:off x="59099" y="241292"/>
            <a:ext cx="2920783" cy="159339"/>
            <a:chOff x="137216" y="162615"/>
            <a:chExt cx="4406171" cy="161694"/>
          </a:xfrm>
        </p:grpSpPr>
        <p:cxnSp>
          <p:nvCxnSpPr>
            <p:cNvPr id="61" name="Rechte verbindingslijn 60">
              <a:extLst>
                <a:ext uri="{FF2B5EF4-FFF2-40B4-BE49-F238E27FC236}">
                  <a16:creationId xmlns:a16="http://schemas.microsoft.com/office/drawing/2014/main" id="{9CED4DF2-5585-FD11-55FB-60EE304487D8}"/>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62" name="Rechthoek 61">
              <a:extLst>
                <a:ext uri="{FF2B5EF4-FFF2-40B4-BE49-F238E27FC236}">
                  <a16:creationId xmlns:a16="http://schemas.microsoft.com/office/drawing/2014/main" id="{AC85C98C-BBF6-1CF4-A7FA-75B283D75558}"/>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3" name="Rechthoek 62">
              <a:extLst>
                <a:ext uri="{FF2B5EF4-FFF2-40B4-BE49-F238E27FC236}">
                  <a16:creationId xmlns:a16="http://schemas.microsoft.com/office/drawing/2014/main" id="{11ECAD3F-39E5-0D07-1530-3769BE970758}"/>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57" name="Tekstvak 2">
            <a:extLst>
              <a:ext uri="{FF2B5EF4-FFF2-40B4-BE49-F238E27FC236}">
                <a16:creationId xmlns:a16="http://schemas.microsoft.com/office/drawing/2014/main" id="{F80CF059-046A-43F8-1940-911A61AC72A1}"/>
              </a:ext>
            </a:extLst>
          </p:cNvPr>
          <p:cNvSpPr txBox="1">
            <a:spLocks noChangeArrowheads="1"/>
          </p:cNvSpPr>
          <p:nvPr/>
        </p:nvSpPr>
        <p:spPr bwMode="auto">
          <a:xfrm>
            <a:off x="128462" y="416611"/>
            <a:ext cx="2719655" cy="7229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4800" b="1">
                <a:solidFill>
                  <a:srgbClr val="387038"/>
                </a:solidFill>
                <a:latin typeface="Century Gothic" panose="020B0502020202020204" pitchFamily="34" charset="0"/>
                <a:ea typeface="Calibri"/>
                <a:cs typeface="Times New Roman"/>
              </a:rPr>
              <a:t>fris</a:t>
            </a:r>
            <a:endParaRPr lang="nl-NL" sz="3600">
              <a:solidFill>
                <a:srgbClr val="387038"/>
              </a:solidFill>
              <a:effectLst/>
              <a:latin typeface="Century Gothic" panose="020B0502020202020204" pitchFamily="34" charset="0"/>
              <a:ea typeface="Calibri"/>
              <a:cs typeface="Times New Roman"/>
            </a:endParaRPr>
          </a:p>
        </p:txBody>
      </p:sp>
      <p:sp>
        <p:nvSpPr>
          <p:cNvPr id="58" name="Tekstvak 2">
            <a:extLst>
              <a:ext uri="{FF2B5EF4-FFF2-40B4-BE49-F238E27FC236}">
                <a16:creationId xmlns:a16="http://schemas.microsoft.com/office/drawing/2014/main" id="{EBE3C1C4-E419-1043-227C-EEB8E9C83EA7}"/>
              </a:ext>
            </a:extLst>
          </p:cNvPr>
          <p:cNvSpPr txBox="1">
            <a:spLocks noChangeArrowheads="1"/>
          </p:cNvSpPr>
          <p:nvPr/>
        </p:nvSpPr>
        <p:spPr bwMode="auto">
          <a:xfrm>
            <a:off x="168972" y="1537517"/>
            <a:ext cx="2741610" cy="4870969"/>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200">
                <a:latin typeface="Century Gothic" panose="020B0502020202020204" pitchFamily="34" charset="0"/>
                <a:ea typeface="Calibri"/>
                <a:cs typeface="Times New Roman"/>
              </a:rPr>
              <a:t>= net iets te koud</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endParaRPr lang="nl-NL" sz="1700" i="1">
              <a:solidFill>
                <a:srgbClr val="387038"/>
              </a:solidFill>
              <a:effectLst/>
              <a:latin typeface="Century Gothic" panose="020B0502020202020204" pitchFamily="34" charset="0"/>
              <a:ea typeface="Calibri"/>
              <a:cs typeface="Times New Roman"/>
            </a:endParaRPr>
          </a:p>
          <a:p>
            <a:pPr algn="ctr">
              <a:lnSpc>
                <a:spcPct val="107000"/>
              </a:lnSpc>
              <a:spcAft>
                <a:spcPts val="0"/>
              </a:spcAft>
            </a:pPr>
            <a:r>
              <a:rPr lang="nl-NL" sz="1700" i="1">
                <a:solidFill>
                  <a:srgbClr val="387038"/>
                </a:solidFill>
                <a:effectLst/>
                <a:latin typeface="Century Gothic" panose="020B0502020202020204" pitchFamily="34" charset="0"/>
                <a:ea typeface="Calibri"/>
                <a:cs typeface="Times New Roman"/>
              </a:rPr>
              <a:t>‘s Ochtends was het nog wel een beetje </a:t>
            </a:r>
            <a:r>
              <a:rPr lang="nl-NL" sz="1700" i="1" u="sng">
                <a:solidFill>
                  <a:srgbClr val="387038"/>
                </a:solidFill>
                <a:effectLst/>
                <a:latin typeface="Century Gothic" panose="020B0502020202020204" pitchFamily="34" charset="0"/>
                <a:ea typeface="Calibri"/>
                <a:cs typeface="Times New Roman"/>
              </a:rPr>
              <a:t>fris</a:t>
            </a:r>
            <a:r>
              <a:rPr lang="nl-NL" sz="1700" i="1">
                <a:solidFill>
                  <a:srgbClr val="387038"/>
                </a:solidFill>
                <a:effectLst/>
                <a:latin typeface="Century Gothic" panose="020B0502020202020204" pitchFamily="34" charset="0"/>
                <a:ea typeface="Calibri"/>
                <a:cs typeface="Times New Roman"/>
              </a:rPr>
              <a:t>.</a:t>
            </a:r>
            <a:endParaRPr lang="nl-NL" sz="17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59" name="Rechthoek 58">
            <a:extLst>
              <a:ext uri="{FF2B5EF4-FFF2-40B4-BE49-F238E27FC236}">
                <a16:creationId xmlns:a16="http://schemas.microsoft.com/office/drawing/2014/main" id="{9A917060-5A3A-9051-0DBD-A35CD6EF1765}"/>
              </a:ext>
            </a:extLst>
          </p:cNvPr>
          <p:cNvSpPr/>
          <p:nvPr/>
        </p:nvSpPr>
        <p:spPr>
          <a:xfrm rot="19503565">
            <a:off x="2677203" y="6256889"/>
            <a:ext cx="362066" cy="12313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Rechthoek 59">
            <a:extLst>
              <a:ext uri="{FF2B5EF4-FFF2-40B4-BE49-F238E27FC236}">
                <a16:creationId xmlns:a16="http://schemas.microsoft.com/office/drawing/2014/main" id="{69139F2E-920E-F8FE-8FFB-3AF537248F13}"/>
              </a:ext>
            </a:extLst>
          </p:cNvPr>
          <p:cNvSpPr/>
          <p:nvPr/>
        </p:nvSpPr>
        <p:spPr>
          <a:xfrm rot="2503086">
            <a:off x="40912" y="6230481"/>
            <a:ext cx="325648" cy="122896"/>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87" name="Rechte verbindingslijn 86">
            <a:extLst>
              <a:ext uri="{FF2B5EF4-FFF2-40B4-BE49-F238E27FC236}">
                <a16:creationId xmlns:a16="http://schemas.microsoft.com/office/drawing/2014/main" id="{119C8963-7588-0460-8F92-A0D6B260AA1D}"/>
              </a:ext>
            </a:extLst>
          </p:cNvPr>
          <p:cNvCxnSpPr>
            <a:cxnSpLocks/>
          </p:cNvCxnSpPr>
          <p:nvPr/>
        </p:nvCxnSpPr>
        <p:spPr>
          <a:xfrm>
            <a:off x="3196118" y="235082"/>
            <a:ext cx="4431"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8" name="Rechte verbindingslijn 87">
            <a:extLst>
              <a:ext uri="{FF2B5EF4-FFF2-40B4-BE49-F238E27FC236}">
                <a16:creationId xmlns:a16="http://schemas.microsoft.com/office/drawing/2014/main" id="{4994804F-F725-A746-4731-6F19A3D34027}"/>
              </a:ext>
            </a:extLst>
          </p:cNvPr>
          <p:cNvCxnSpPr>
            <a:cxnSpLocks/>
          </p:cNvCxnSpPr>
          <p:nvPr/>
        </p:nvCxnSpPr>
        <p:spPr>
          <a:xfrm>
            <a:off x="5933790" y="235082"/>
            <a:ext cx="0"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89" name="Rechte verbindingslijn 88">
            <a:extLst>
              <a:ext uri="{FF2B5EF4-FFF2-40B4-BE49-F238E27FC236}">
                <a16:creationId xmlns:a16="http://schemas.microsoft.com/office/drawing/2014/main" id="{E92BF237-086B-21B1-A515-B3DEA16F0A4B}"/>
              </a:ext>
            </a:extLst>
          </p:cNvPr>
          <p:cNvCxnSpPr>
            <a:cxnSpLocks/>
          </p:cNvCxnSpPr>
          <p:nvPr/>
        </p:nvCxnSpPr>
        <p:spPr>
          <a:xfrm>
            <a:off x="3200549" y="1396053"/>
            <a:ext cx="2741611"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90" name="Rechte verbindingslijn 89">
            <a:extLst>
              <a:ext uri="{FF2B5EF4-FFF2-40B4-BE49-F238E27FC236}">
                <a16:creationId xmlns:a16="http://schemas.microsoft.com/office/drawing/2014/main" id="{C265D791-2D60-2679-6806-78B036CBDE47}"/>
              </a:ext>
            </a:extLst>
          </p:cNvPr>
          <p:cNvCxnSpPr>
            <a:cxnSpLocks/>
          </p:cNvCxnSpPr>
          <p:nvPr/>
        </p:nvCxnSpPr>
        <p:spPr>
          <a:xfrm>
            <a:off x="3196118" y="1467010"/>
            <a:ext cx="2741610"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91" name="Rechte verbindingslijn 90">
            <a:extLst>
              <a:ext uri="{FF2B5EF4-FFF2-40B4-BE49-F238E27FC236}">
                <a16:creationId xmlns:a16="http://schemas.microsoft.com/office/drawing/2014/main" id="{3667539A-1027-9FF4-D5DB-7C328CA4F350}"/>
              </a:ext>
            </a:extLst>
          </p:cNvPr>
          <p:cNvCxnSpPr>
            <a:cxnSpLocks/>
            <a:endCxn id="85" idx="2"/>
          </p:cNvCxnSpPr>
          <p:nvPr/>
        </p:nvCxnSpPr>
        <p:spPr>
          <a:xfrm flipV="1">
            <a:off x="3251958" y="6362718"/>
            <a:ext cx="2669208" cy="3859"/>
          </a:xfrm>
          <a:prstGeom prst="line">
            <a:avLst/>
          </a:prstGeom>
          <a:ln w="38100"/>
        </p:spPr>
        <p:style>
          <a:lnRef idx="1">
            <a:schemeClr val="accent2"/>
          </a:lnRef>
          <a:fillRef idx="0">
            <a:schemeClr val="accent2"/>
          </a:fillRef>
          <a:effectRef idx="0">
            <a:schemeClr val="accent2"/>
          </a:effectRef>
          <a:fontRef idx="minor">
            <a:schemeClr val="tx1"/>
          </a:fontRef>
        </p:style>
      </p:cxnSp>
      <p:grpSp>
        <p:nvGrpSpPr>
          <p:cNvPr id="92" name="Groep 91">
            <a:extLst>
              <a:ext uri="{FF2B5EF4-FFF2-40B4-BE49-F238E27FC236}">
                <a16:creationId xmlns:a16="http://schemas.microsoft.com/office/drawing/2014/main" id="{B278185F-BC09-7C60-00B9-9C605919FAAD}"/>
              </a:ext>
            </a:extLst>
          </p:cNvPr>
          <p:cNvGrpSpPr/>
          <p:nvPr/>
        </p:nvGrpSpPr>
        <p:grpSpPr>
          <a:xfrm>
            <a:off x="3086246" y="235085"/>
            <a:ext cx="2920783" cy="159339"/>
            <a:chOff x="137216" y="162615"/>
            <a:chExt cx="4406171" cy="161694"/>
          </a:xfrm>
        </p:grpSpPr>
        <p:cxnSp>
          <p:nvCxnSpPr>
            <p:cNvPr id="95" name="Rechte verbindingslijn 94">
              <a:extLst>
                <a:ext uri="{FF2B5EF4-FFF2-40B4-BE49-F238E27FC236}">
                  <a16:creationId xmlns:a16="http://schemas.microsoft.com/office/drawing/2014/main" id="{D909EB90-9E6A-702D-5065-13CE200DA870}"/>
                </a:ext>
              </a:extLst>
            </p:cNvPr>
            <p:cNvCxnSpPr>
              <a:cxnSpLocks/>
            </p:cNvCxnSpPr>
            <p:nvPr/>
          </p:nvCxnSpPr>
          <p:spPr>
            <a:xfrm flipV="1">
              <a:off x="251520" y="162615"/>
              <a:ext cx="4176464" cy="1332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6" name="Rechthoek 95">
              <a:extLst>
                <a:ext uri="{FF2B5EF4-FFF2-40B4-BE49-F238E27FC236}">
                  <a16:creationId xmlns:a16="http://schemas.microsoft.com/office/drawing/2014/main" id="{5255B970-3B1A-85EB-C4FC-4BD404C25863}"/>
                </a:ext>
              </a:extLst>
            </p:cNvPr>
            <p:cNvSpPr/>
            <p:nvPr/>
          </p:nvSpPr>
          <p:spPr>
            <a:xfrm rot="19503565">
              <a:off x="137216" y="193689"/>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7" name="Rechthoek 96">
              <a:extLst>
                <a:ext uri="{FF2B5EF4-FFF2-40B4-BE49-F238E27FC236}">
                  <a16:creationId xmlns:a16="http://schemas.microsoft.com/office/drawing/2014/main" id="{5ADF3D0F-2E9C-6D85-1FF6-53893F536A53}"/>
                </a:ext>
              </a:extLst>
            </p:cNvPr>
            <p:cNvSpPr/>
            <p:nvPr/>
          </p:nvSpPr>
          <p:spPr>
            <a:xfrm rot="2503086">
              <a:off x="4142308" y="169311"/>
              <a:ext cx="401079" cy="130620"/>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93" name="Tekstvak 2">
            <a:extLst>
              <a:ext uri="{FF2B5EF4-FFF2-40B4-BE49-F238E27FC236}">
                <a16:creationId xmlns:a16="http://schemas.microsoft.com/office/drawing/2014/main" id="{82735F2F-D0B0-C5A6-BB05-ECB95E42AA72}"/>
              </a:ext>
            </a:extLst>
          </p:cNvPr>
          <p:cNvSpPr txBox="1">
            <a:spLocks noChangeArrowheads="1"/>
          </p:cNvSpPr>
          <p:nvPr/>
        </p:nvSpPr>
        <p:spPr bwMode="auto">
          <a:xfrm>
            <a:off x="3155609" y="410404"/>
            <a:ext cx="2719655" cy="776015"/>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4800" b="1">
                <a:solidFill>
                  <a:srgbClr val="387038"/>
                </a:solidFill>
                <a:latin typeface="Century Gothic" panose="020B0502020202020204" pitchFamily="34" charset="0"/>
                <a:ea typeface="Calibri"/>
                <a:cs typeface="Times New Roman"/>
              </a:rPr>
              <a:t>zacht</a:t>
            </a:r>
            <a:endParaRPr lang="nl-NL" sz="4800">
              <a:solidFill>
                <a:srgbClr val="387038"/>
              </a:solidFill>
              <a:effectLst/>
              <a:latin typeface="Century Gothic" panose="020B0502020202020204" pitchFamily="34" charset="0"/>
              <a:ea typeface="Calibri"/>
              <a:cs typeface="Times New Roman"/>
            </a:endParaRPr>
          </a:p>
        </p:txBody>
      </p:sp>
      <p:sp>
        <p:nvSpPr>
          <p:cNvPr id="94" name="Tekstvak 2">
            <a:extLst>
              <a:ext uri="{FF2B5EF4-FFF2-40B4-BE49-F238E27FC236}">
                <a16:creationId xmlns:a16="http://schemas.microsoft.com/office/drawing/2014/main" id="{09D94C13-D28B-D07E-24B5-8B1BE4E8F820}"/>
              </a:ext>
            </a:extLst>
          </p:cNvPr>
          <p:cNvSpPr txBox="1">
            <a:spLocks noChangeArrowheads="1"/>
          </p:cNvSpPr>
          <p:nvPr/>
        </p:nvSpPr>
        <p:spPr bwMode="auto">
          <a:xfrm>
            <a:off x="3196119" y="1531310"/>
            <a:ext cx="2741610" cy="4870969"/>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200">
                <a:latin typeface="Century Gothic" panose="020B0502020202020204" pitchFamily="34" charset="0"/>
                <a:ea typeface="Calibri"/>
                <a:cs typeface="Times New Roman"/>
              </a:rPr>
              <a:t>= niet erg koud of warm</a:t>
            </a: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endParaRPr lang="nl-NL" sz="1700" i="1">
              <a:solidFill>
                <a:srgbClr val="387038"/>
              </a:solidFill>
              <a:effectLst/>
              <a:latin typeface="Century Gothic" panose="020B0502020202020204" pitchFamily="34" charset="0"/>
              <a:ea typeface="Calibri"/>
              <a:cs typeface="Times New Roman"/>
            </a:endParaRPr>
          </a:p>
          <a:p>
            <a:pPr algn="ctr">
              <a:lnSpc>
                <a:spcPct val="107000"/>
              </a:lnSpc>
              <a:spcAft>
                <a:spcPts val="0"/>
              </a:spcAft>
            </a:pPr>
            <a:r>
              <a:rPr lang="nl-NL" sz="1700" i="1">
                <a:solidFill>
                  <a:srgbClr val="387038"/>
                </a:solidFill>
                <a:effectLst/>
                <a:latin typeface="Century Gothic" panose="020B0502020202020204" pitchFamily="34" charset="0"/>
                <a:ea typeface="Calibri"/>
                <a:cs typeface="Times New Roman"/>
              </a:rPr>
              <a:t>Het weer was </a:t>
            </a:r>
            <a:r>
              <a:rPr lang="nl-NL" sz="1700" i="1" u="sng">
                <a:solidFill>
                  <a:srgbClr val="387038"/>
                </a:solidFill>
                <a:effectLst/>
                <a:latin typeface="Century Gothic" panose="020B0502020202020204" pitchFamily="34" charset="0"/>
                <a:ea typeface="Calibri"/>
                <a:cs typeface="Times New Roman"/>
              </a:rPr>
              <a:t>zacht</a:t>
            </a:r>
            <a:r>
              <a:rPr lang="nl-NL" sz="1700" i="1">
                <a:solidFill>
                  <a:srgbClr val="387038"/>
                </a:solidFill>
                <a:effectLst/>
                <a:latin typeface="Century Gothic" panose="020B0502020202020204" pitchFamily="34" charset="0"/>
                <a:ea typeface="Calibri"/>
                <a:cs typeface="Times New Roman"/>
              </a:rPr>
              <a:t> toen ik ging fietsen. Heel fijn!</a:t>
            </a:r>
            <a:endParaRPr lang="nl-NL" sz="17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85" name="Rechthoek 84">
            <a:extLst>
              <a:ext uri="{FF2B5EF4-FFF2-40B4-BE49-F238E27FC236}">
                <a16:creationId xmlns:a16="http://schemas.microsoft.com/office/drawing/2014/main" id="{6642E441-99C1-D3C8-1BF8-69B9D85E9E1C}"/>
              </a:ext>
            </a:extLst>
          </p:cNvPr>
          <p:cNvSpPr/>
          <p:nvPr/>
        </p:nvSpPr>
        <p:spPr>
          <a:xfrm rot="19503565">
            <a:off x="5704350" y="6250681"/>
            <a:ext cx="362066" cy="12313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6" name="Rechthoek 85">
            <a:extLst>
              <a:ext uri="{FF2B5EF4-FFF2-40B4-BE49-F238E27FC236}">
                <a16:creationId xmlns:a16="http://schemas.microsoft.com/office/drawing/2014/main" id="{CDAF4B6F-2EC5-01F8-C196-8B0AFE991035}"/>
              </a:ext>
            </a:extLst>
          </p:cNvPr>
          <p:cNvSpPr/>
          <p:nvPr/>
        </p:nvSpPr>
        <p:spPr>
          <a:xfrm rot="2503086">
            <a:off x="3068059" y="6224274"/>
            <a:ext cx="325648" cy="122896"/>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02" name="Rechte verbindingslijn 101">
            <a:extLst>
              <a:ext uri="{FF2B5EF4-FFF2-40B4-BE49-F238E27FC236}">
                <a16:creationId xmlns:a16="http://schemas.microsoft.com/office/drawing/2014/main" id="{C08BDBDF-E1C5-C14B-22C6-CFC9E597692E}"/>
              </a:ext>
            </a:extLst>
          </p:cNvPr>
          <p:cNvCxnSpPr>
            <a:cxnSpLocks/>
            <a:endCxn id="101" idx="2"/>
          </p:cNvCxnSpPr>
          <p:nvPr/>
        </p:nvCxnSpPr>
        <p:spPr>
          <a:xfrm flipH="1">
            <a:off x="6237792" y="235082"/>
            <a:ext cx="6127" cy="6096496"/>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3" name="Rechte verbindingslijn 102">
            <a:extLst>
              <a:ext uri="{FF2B5EF4-FFF2-40B4-BE49-F238E27FC236}">
                <a16:creationId xmlns:a16="http://schemas.microsoft.com/office/drawing/2014/main" id="{EDD2CB03-0ED0-2A02-5E76-D92F9C40DCE3}"/>
              </a:ext>
            </a:extLst>
          </p:cNvPr>
          <p:cNvCxnSpPr>
            <a:cxnSpLocks/>
          </p:cNvCxnSpPr>
          <p:nvPr/>
        </p:nvCxnSpPr>
        <p:spPr>
          <a:xfrm>
            <a:off x="8981591" y="235082"/>
            <a:ext cx="0" cy="6154785"/>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4" name="Rechte verbindingslijn 103">
            <a:extLst>
              <a:ext uri="{FF2B5EF4-FFF2-40B4-BE49-F238E27FC236}">
                <a16:creationId xmlns:a16="http://schemas.microsoft.com/office/drawing/2014/main" id="{53467BAE-54BF-1906-C6CC-0038435B02FB}"/>
              </a:ext>
            </a:extLst>
          </p:cNvPr>
          <p:cNvCxnSpPr>
            <a:cxnSpLocks/>
          </p:cNvCxnSpPr>
          <p:nvPr/>
        </p:nvCxnSpPr>
        <p:spPr>
          <a:xfrm>
            <a:off x="6248350" y="1396053"/>
            <a:ext cx="2741611"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5" name="Rechte verbindingslijn 104">
            <a:extLst>
              <a:ext uri="{FF2B5EF4-FFF2-40B4-BE49-F238E27FC236}">
                <a16:creationId xmlns:a16="http://schemas.microsoft.com/office/drawing/2014/main" id="{64283769-3D92-903B-D125-9AD835F91645}"/>
              </a:ext>
            </a:extLst>
          </p:cNvPr>
          <p:cNvCxnSpPr>
            <a:cxnSpLocks/>
          </p:cNvCxnSpPr>
          <p:nvPr/>
        </p:nvCxnSpPr>
        <p:spPr>
          <a:xfrm flipV="1">
            <a:off x="6243919" y="1467009"/>
            <a:ext cx="2746042" cy="1"/>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06" name="Rechte verbindingslijn 105">
            <a:extLst>
              <a:ext uri="{FF2B5EF4-FFF2-40B4-BE49-F238E27FC236}">
                <a16:creationId xmlns:a16="http://schemas.microsoft.com/office/drawing/2014/main" id="{87AF4021-2091-1CB5-B36E-99F6254E90FE}"/>
              </a:ext>
            </a:extLst>
          </p:cNvPr>
          <p:cNvCxnSpPr>
            <a:cxnSpLocks/>
            <a:endCxn id="100" idx="2"/>
          </p:cNvCxnSpPr>
          <p:nvPr/>
        </p:nvCxnSpPr>
        <p:spPr>
          <a:xfrm flipV="1">
            <a:off x="6330600" y="6287866"/>
            <a:ext cx="2669208" cy="3859"/>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0" name="Rechte verbindingslijn 109">
            <a:extLst>
              <a:ext uri="{FF2B5EF4-FFF2-40B4-BE49-F238E27FC236}">
                <a16:creationId xmlns:a16="http://schemas.microsoft.com/office/drawing/2014/main" id="{1877C3C3-7F13-DEF2-F9EE-CA7802CC2594}"/>
              </a:ext>
            </a:extLst>
          </p:cNvPr>
          <p:cNvCxnSpPr>
            <a:cxnSpLocks/>
          </p:cNvCxnSpPr>
          <p:nvPr/>
        </p:nvCxnSpPr>
        <p:spPr>
          <a:xfrm flipV="1">
            <a:off x="6209817" y="235082"/>
            <a:ext cx="2768514" cy="13126"/>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11" name="Rechthoek 110">
            <a:extLst>
              <a:ext uri="{FF2B5EF4-FFF2-40B4-BE49-F238E27FC236}">
                <a16:creationId xmlns:a16="http://schemas.microsoft.com/office/drawing/2014/main" id="{E589EF53-227E-A4AA-09EC-8DFD9D2C0673}"/>
              </a:ext>
            </a:extLst>
          </p:cNvPr>
          <p:cNvSpPr/>
          <p:nvPr/>
        </p:nvSpPr>
        <p:spPr>
          <a:xfrm rot="19503565">
            <a:off x="6134047" y="265703"/>
            <a:ext cx="265869" cy="12871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2" name="Rechthoek 111">
            <a:extLst>
              <a:ext uri="{FF2B5EF4-FFF2-40B4-BE49-F238E27FC236}">
                <a16:creationId xmlns:a16="http://schemas.microsoft.com/office/drawing/2014/main" id="{AA23F5BC-8CD6-2FFF-71D3-968BEBC69686}"/>
              </a:ext>
            </a:extLst>
          </p:cNvPr>
          <p:cNvSpPr/>
          <p:nvPr/>
        </p:nvSpPr>
        <p:spPr>
          <a:xfrm rot="2503086">
            <a:off x="8788961" y="241680"/>
            <a:ext cx="265869" cy="12871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8" name="Tekstvak 2">
            <a:extLst>
              <a:ext uri="{FF2B5EF4-FFF2-40B4-BE49-F238E27FC236}">
                <a16:creationId xmlns:a16="http://schemas.microsoft.com/office/drawing/2014/main" id="{825E85ED-D792-48FF-76E8-7BD8AA481673}"/>
              </a:ext>
            </a:extLst>
          </p:cNvPr>
          <p:cNvSpPr txBox="1">
            <a:spLocks noChangeArrowheads="1"/>
          </p:cNvSpPr>
          <p:nvPr/>
        </p:nvSpPr>
        <p:spPr bwMode="auto">
          <a:xfrm>
            <a:off x="6203508" y="374503"/>
            <a:ext cx="2719655" cy="871873"/>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4800" b="1">
                <a:solidFill>
                  <a:srgbClr val="387038"/>
                </a:solidFill>
                <a:latin typeface="Century Gothic" panose="020B0502020202020204" pitchFamily="34" charset="0"/>
                <a:ea typeface="Calibri"/>
                <a:cs typeface="Times New Roman"/>
              </a:rPr>
              <a:t>warm</a:t>
            </a:r>
            <a:endParaRPr lang="nl-NL" sz="3600">
              <a:solidFill>
                <a:srgbClr val="387038"/>
              </a:solidFill>
              <a:effectLst/>
              <a:latin typeface="Century Gothic" panose="020B0502020202020204" pitchFamily="34" charset="0"/>
              <a:ea typeface="Calibri"/>
              <a:cs typeface="Times New Roman"/>
            </a:endParaRPr>
          </a:p>
        </p:txBody>
      </p:sp>
      <p:sp>
        <p:nvSpPr>
          <p:cNvPr id="109" name="Tekstvak 2">
            <a:extLst>
              <a:ext uri="{FF2B5EF4-FFF2-40B4-BE49-F238E27FC236}">
                <a16:creationId xmlns:a16="http://schemas.microsoft.com/office/drawing/2014/main" id="{1B2D4CE6-5A64-7725-2DA5-C5E920884C7D}"/>
              </a:ext>
            </a:extLst>
          </p:cNvPr>
          <p:cNvSpPr txBox="1">
            <a:spLocks noChangeArrowheads="1"/>
          </p:cNvSpPr>
          <p:nvPr/>
        </p:nvSpPr>
        <p:spPr bwMode="auto">
          <a:xfrm>
            <a:off x="6243920" y="1531310"/>
            <a:ext cx="2741610" cy="4591059"/>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0"/>
              </a:spcAft>
            </a:pPr>
            <a:r>
              <a:rPr lang="nl-NL" sz="2200">
                <a:latin typeface="Century Gothic" panose="020B0502020202020204" pitchFamily="34" charset="0"/>
                <a:ea typeface="Calibri"/>
                <a:cs typeface="Times New Roman"/>
              </a:rPr>
              <a:t>= met een hoge temperatuur</a:t>
            </a:r>
          </a:p>
          <a:p>
            <a:pPr>
              <a:lnSpc>
                <a:spcPct val="107000"/>
              </a:lnSpc>
              <a:spcAft>
                <a:spcPts val="0"/>
              </a:spcAft>
            </a:pPr>
            <a:endParaRPr lang="nl-NL" sz="2800">
              <a:effectLst/>
              <a:latin typeface="Century Gothic" panose="020B0502020202020204" pitchFamily="34" charset="0"/>
              <a:ea typeface="Calibri"/>
              <a:cs typeface="Times New Roman"/>
            </a:endParaRP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r>
              <a:rPr lang="nl-NL" sz="2800">
                <a:effectLst/>
                <a:latin typeface="Century Gothic" panose="020B0502020202020204" pitchFamily="34" charset="0"/>
                <a:ea typeface="Calibri"/>
                <a:cs typeface="Times New Roman"/>
              </a:rPr>
              <a:t>   </a:t>
            </a:r>
          </a:p>
          <a:p>
            <a:pPr>
              <a:lnSpc>
                <a:spcPct val="107000"/>
              </a:lnSpc>
              <a:spcAft>
                <a:spcPts val="0"/>
              </a:spcAft>
            </a:pPr>
            <a:endParaRPr lang="nl-NL" sz="2800">
              <a:effectLst/>
              <a:latin typeface="Century Gothic" panose="020B0502020202020204" pitchFamily="34" charset="0"/>
              <a:ea typeface="Calibri"/>
              <a:cs typeface="Times New Roman"/>
            </a:endParaRPr>
          </a:p>
          <a:p>
            <a:pPr algn="ctr">
              <a:lnSpc>
                <a:spcPct val="107000"/>
              </a:lnSpc>
              <a:spcAft>
                <a:spcPts val="0"/>
              </a:spcAft>
            </a:pPr>
            <a:endParaRPr lang="nl-NL" sz="1700" i="1">
              <a:solidFill>
                <a:srgbClr val="387038"/>
              </a:solidFill>
              <a:effectLst/>
              <a:latin typeface="Century Gothic" panose="020B0502020202020204" pitchFamily="34" charset="0"/>
              <a:ea typeface="Calibri"/>
              <a:cs typeface="Times New Roman"/>
            </a:endParaRPr>
          </a:p>
          <a:p>
            <a:pPr algn="ctr">
              <a:lnSpc>
                <a:spcPct val="107000"/>
              </a:lnSpc>
              <a:spcAft>
                <a:spcPts val="0"/>
              </a:spcAft>
            </a:pPr>
            <a:r>
              <a:rPr lang="nl-NL" sz="1700" i="1">
                <a:solidFill>
                  <a:srgbClr val="387038"/>
                </a:solidFill>
                <a:effectLst/>
                <a:latin typeface="Century Gothic" panose="020B0502020202020204" pitchFamily="34" charset="0"/>
                <a:ea typeface="Calibri"/>
                <a:cs typeface="Times New Roman"/>
              </a:rPr>
              <a:t>Vorige week vond ik het erg </a:t>
            </a:r>
            <a:r>
              <a:rPr lang="nl-NL" sz="1700" i="1" u="sng">
                <a:solidFill>
                  <a:srgbClr val="387038"/>
                </a:solidFill>
                <a:effectLst/>
                <a:latin typeface="Century Gothic" panose="020B0502020202020204" pitchFamily="34" charset="0"/>
                <a:ea typeface="Calibri"/>
                <a:cs typeface="Times New Roman"/>
              </a:rPr>
              <a:t>warm</a:t>
            </a:r>
            <a:r>
              <a:rPr lang="nl-NL" sz="1700" i="1">
                <a:solidFill>
                  <a:srgbClr val="387038"/>
                </a:solidFill>
                <a:effectLst/>
                <a:latin typeface="Century Gothic" panose="020B0502020202020204" pitchFamily="34" charset="0"/>
                <a:ea typeface="Calibri"/>
                <a:cs typeface="Times New Roman"/>
              </a:rPr>
              <a:t>.</a:t>
            </a:r>
            <a:endParaRPr lang="nl-NL" sz="1700">
              <a:effectLst/>
              <a:latin typeface="Century Gothic" panose="020B0502020202020204" pitchFamily="34" charset="0"/>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2800">
                <a:effectLst/>
                <a:latin typeface="Trebuchet MS"/>
                <a:ea typeface="Calibri"/>
                <a:cs typeface="Times New Roman"/>
              </a:rPr>
              <a:t> </a:t>
            </a:r>
            <a:endParaRPr lang="nl-NL" sz="1100">
              <a:effectLst/>
              <a:latin typeface="Calibri"/>
              <a:ea typeface="Calibri"/>
              <a:cs typeface="Times New Roman"/>
            </a:endParaRPr>
          </a:p>
          <a:p>
            <a:pPr>
              <a:lnSpc>
                <a:spcPct val="107000"/>
              </a:lnSpc>
              <a:spcAft>
                <a:spcPts val="800"/>
              </a:spcAft>
            </a:pPr>
            <a:r>
              <a:rPr lang="nl-NL" sz="900">
                <a:effectLst/>
                <a:latin typeface="Calibri"/>
                <a:ea typeface="Calibri"/>
                <a:cs typeface="Times New Roman"/>
              </a:rPr>
              <a:t> </a:t>
            </a:r>
            <a:endParaRPr lang="nl-NL" sz="1100">
              <a:effectLst/>
              <a:latin typeface="Calibri"/>
              <a:ea typeface="Calibri"/>
              <a:cs typeface="Times New Roman"/>
            </a:endParaRPr>
          </a:p>
        </p:txBody>
      </p:sp>
      <p:sp>
        <p:nvSpPr>
          <p:cNvPr id="101" name="Rechthoek 100">
            <a:extLst>
              <a:ext uri="{FF2B5EF4-FFF2-40B4-BE49-F238E27FC236}">
                <a16:creationId xmlns:a16="http://schemas.microsoft.com/office/drawing/2014/main" id="{7953C0C4-0D3F-4CE3-5D70-BD3B0542471C}"/>
              </a:ext>
            </a:extLst>
          </p:cNvPr>
          <p:cNvSpPr/>
          <p:nvPr/>
        </p:nvSpPr>
        <p:spPr>
          <a:xfrm rot="2503086">
            <a:off x="6115860" y="6224263"/>
            <a:ext cx="325648" cy="122896"/>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0" name="Rechthoek 99">
            <a:extLst>
              <a:ext uri="{FF2B5EF4-FFF2-40B4-BE49-F238E27FC236}">
                <a16:creationId xmlns:a16="http://schemas.microsoft.com/office/drawing/2014/main" id="{1F980910-443F-89A9-6C81-F390F3A91507}"/>
              </a:ext>
            </a:extLst>
          </p:cNvPr>
          <p:cNvSpPr/>
          <p:nvPr/>
        </p:nvSpPr>
        <p:spPr>
          <a:xfrm rot="19503565">
            <a:off x="8782992" y="6264855"/>
            <a:ext cx="362066" cy="124957"/>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2C43B23A-CDCB-7ED0-CC67-63AA5193058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98652" y="2372373"/>
            <a:ext cx="1575819" cy="2770638"/>
          </a:xfrm>
          <a:prstGeom prst="rect">
            <a:avLst/>
          </a:prstGeom>
        </p:spPr>
      </p:pic>
      <p:pic>
        <p:nvPicPr>
          <p:cNvPr id="5" name="Afbeelding 4">
            <a:extLst>
              <a:ext uri="{FF2B5EF4-FFF2-40B4-BE49-F238E27FC236}">
                <a16:creationId xmlns:a16="http://schemas.microsoft.com/office/drawing/2014/main" id="{156CA39B-11CA-C3EA-E3FF-053726EC76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38260" y="2459651"/>
            <a:ext cx="1941580" cy="2679197"/>
          </a:xfrm>
          <a:prstGeom prst="rect">
            <a:avLst/>
          </a:prstGeom>
        </p:spPr>
      </p:pic>
      <p:pic>
        <p:nvPicPr>
          <p:cNvPr id="7" name="Afbeelding 6">
            <a:extLst>
              <a:ext uri="{FF2B5EF4-FFF2-40B4-BE49-F238E27FC236}">
                <a16:creationId xmlns:a16="http://schemas.microsoft.com/office/drawing/2014/main" id="{FB8E19CE-113E-177A-3C86-A2540A3115E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8545" y="2424844"/>
            <a:ext cx="1959868" cy="2685293"/>
          </a:xfrm>
          <a:prstGeom prst="rect">
            <a:avLst/>
          </a:prstGeom>
        </p:spPr>
      </p:pic>
    </p:spTree>
    <p:extLst>
      <p:ext uri="{BB962C8B-B14F-4D97-AF65-F5344CB8AC3E}">
        <p14:creationId xmlns:p14="http://schemas.microsoft.com/office/powerpoint/2010/main" val="3669697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F19A9-B9A5-39CB-F731-18A35CE52C98}"/>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6723FC6E-1807-B413-9016-9EABA5E87809}"/>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215E2B1B-C066-9883-62BA-9A00644C68DD}"/>
              </a:ext>
            </a:extLst>
          </p:cNvPr>
          <p:cNvSpPr txBox="1"/>
          <p:nvPr/>
        </p:nvSpPr>
        <p:spPr>
          <a:xfrm>
            <a:off x="415708" y="4569248"/>
            <a:ext cx="260190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773311A1-A4E0-4D11-BDAA-E8F872F7966A}"/>
              </a:ext>
            </a:extLst>
          </p:cNvPr>
          <p:cNvSpPr txBox="1">
            <a:spLocks noChangeArrowheads="1"/>
          </p:cNvSpPr>
          <p:nvPr/>
        </p:nvSpPr>
        <p:spPr bwMode="auto">
          <a:xfrm>
            <a:off x="497271" y="4578005"/>
            <a:ext cx="2489909"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fris</a:t>
            </a:r>
            <a:endParaRPr lang="nl-NL" sz="3600">
              <a:effectLst/>
              <a:latin typeface="Century Gothic" panose="020B0502020202020204" pitchFamily="34" charset="0"/>
              <a:ea typeface="Calibri"/>
              <a:cs typeface="Times New Roman"/>
            </a:endParaRPr>
          </a:p>
        </p:txBody>
      </p:sp>
      <p:sp>
        <p:nvSpPr>
          <p:cNvPr id="18" name="Text Box 14">
            <a:extLst>
              <a:ext uri="{FF2B5EF4-FFF2-40B4-BE49-F238E27FC236}">
                <a16:creationId xmlns:a16="http://schemas.microsoft.com/office/drawing/2014/main" id="{4845A525-6116-92B4-CD7C-D61A155788A1}"/>
              </a:ext>
            </a:extLst>
          </p:cNvPr>
          <p:cNvSpPr txBox="1"/>
          <p:nvPr/>
        </p:nvSpPr>
        <p:spPr>
          <a:xfrm>
            <a:off x="3275859" y="4071691"/>
            <a:ext cx="2698746"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3A4D659C-36D4-A3ED-EC1D-CE7DB31C58E9}"/>
              </a:ext>
            </a:extLst>
          </p:cNvPr>
          <p:cNvSpPr txBox="1">
            <a:spLocks noChangeArrowheads="1"/>
          </p:cNvSpPr>
          <p:nvPr/>
        </p:nvSpPr>
        <p:spPr bwMode="auto">
          <a:xfrm>
            <a:off x="3385631" y="4060612"/>
            <a:ext cx="2462759" cy="546270"/>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zacht</a:t>
            </a:r>
          </a:p>
        </p:txBody>
      </p:sp>
      <p:sp>
        <p:nvSpPr>
          <p:cNvPr id="14" name="Text Box 14">
            <a:extLst>
              <a:ext uri="{FF2B5EF4-FFF2-40B4-BE49-F238E27FC236}">
                <a16:creationId xmlns:a16="http://schemas.microsoft.com/office/drawing/2014/main" id="{C76FE9F4-31F2-08B6-1EA9-DACA1075BE50}"/>
              </a:ext>
            </a:extLst>
          </p:cNvPr>
          <p:cNvSpPr txBox="1"/>
          <p:nvPr/>
        </p:nvSpPr>
        <p:spPr>
          <a:xfrm>
            <a:off x="6209074" y="3543816"/>
            <a:ext cx="2611399"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5D4D730D-B38D-4D31-DB06-CB4663B7A60C}"/>
              </a:ext>
            </a:extLst>
          </p:cNvPr>
          <p:cNvSpPr txBox="1">
            <a:spLocks noChangeArrowheads="1"/>
          </p:cNvSpPr>
          <p:nvPr/>
        </p:nvSpPr>
        <p:spPr bwMode="auto">
          <a:xfrm>
            <a:off x="6209076" y="3543817"/>
            <a:ext cx="2611398"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warm</a:t>
            </a:r>
          </a:p>
        </p:txBody>
      </p:sp>
      <p:sp>
        <p:nvSpPr>
          <p:cNvPr id="16" name="Text Box 14">
            <a:extLst>
              <a:ext uri="{FF2B5EF4-FFF2-40B4-BE49-F238E27FC236}">
                <a16:creationId xmlns:a16="http://schemas.microsoft.com/office/drawing/2014/main" id="{3182EAA8-DA1A-8BE2-9DE2-49B5FE81F6BE}"/>
              </a:ext>
            </a:extLst>
          </p:cNvPr>
          <p:cNvSpPr txBox="1"/>
          <p:nvPr/>
        </p:nvSpPr>
        <p:spPr>
          <a:xfrm>
            <a:off x="3329573" y="4968038"/>
            <a:ext cx="2455288" cy="837226"/>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7" name="Tekstvak 2">
            <a:extLst>
              <a:ext uri="{FF2B5EF4-FFF2-40B4-BE49-F238E27FC236}">
                <a16:creationId xmlns:a16="http://schemas.microsoft.com/office/drawing/2014/main" id="{8BF34116-864F-4D5E-97A8-C4E11F8CF774}"/>
              </a:ext>
            </a:extLst>
          </p:cNvPr>
          <p:cNvSpPr txBox="1">
            <a:spLocks noChangeArrowheads="1"/>
          </p:cNvSpPr>
          <p:nvPr/>
        </p:nvSpPr>
        <p:spPr bwMode="auto">
          <a:xfrm>
            <a:off x="3289250" y="4982554"/>
            <a:ext cx="2654158" cy="473433"/>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effectLst/>
                <a:latin typeface="Century Gothic" panose="020B0502020202020204" pitchFamily="34" charset="0"/>
                <a:ea typeface="Calibri"/>
                <a:cs typeface="Times New Roman"/>
              </a:rPr>
              <a:t>= niet erg koud of warm</a:t>
            </a:r>
            <a:endParaRPr lang="nl-NL" sz="1050">
              <a:effectLst/>
              <a:latin typeface="Century Gothic" panose="020B0502020202020204" pitchFamily="34" charset="0"/>
              <a:ea typeface="Calibri"/>
              <a:cs typeface="Times New Roman"/>
            </a:endParaRPr>
          </a:p>
        </p:txBody>
      </p:sp>
      <p:grpSp>
        <p:nvGrpSpPr>
          <p:cNvPr id="20" name="Groep 19">
            <a:extLst>
              <a:ext uri="{FF2B5EF4-FFF2-40B4-BE49-F238E27FC236}">
                <a16:creationId xmlns:a16="http://schemas.microsoft.com/office/drawing/2014/main" id="{AA996C10-1029-DD80-40DD-28009718A738}"/>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3FD90F6F-75CD-77BA-A17A-93CA826A4A1C}"/>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8B7D8516-2356-143E-E31A-1DBDF9384263}"/>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E20DB22E-F4F4-AA08-6F96-C840B42692DF}"/>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1E132D85-931C-029C-A057-DF53247B862E}"/>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7ABA38FA-800B-D08D-0084-9710FFD6FC1E}"/>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cxnSp>
        <p:nvCxnSpPr>
          <p:cNvPr id="21" name="Rechte verbindingslijn 20">
            <a:extLst>
              <a:ext uri="{FF2B5EF4-FFF2-40B4-BE49-F238E27FC236}">
                <a16:creationId xmlns:a16="http://schemas.microsoft.com/office/drawing/2014/main" id="{2F3EF7D5-7013-C50A-C271-5EB77D8F3A15}"/>
              </a:ext>
            </a:extLst>
          </p:cNvPr>
          <p:cNvCxnSpPr>
            <a:cxnSpLocks/>
          </p:cNvCxnSpPr>
          <p:nvPr/>
        </p:nvCxnSpPr>
        <p:spPr>
          <a:xfrm>
            <a:off x="251520" y="5373216"/>
            <a:ext cx="2952328"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2" name="Rechte verbindingslijn 21">
            <a:extLst>
              <a:ext uri="{FF2B5EF4-FFF2-40B4-BE49-F238E27FC236}">
                <a16:creationId xmlns:a16="http://schemas.microsoft.com/office/drawing/2014/main" id="{45676C94-5021-8AE3-A859-AA9069F3E23E}"/>
              </a:ext>
            </a:extLst>
          </p:cNvPr>
          <p:cNvCxnSpPr>
            <a:cxnSpLocks/>
          </p:cNvCxnSpPr>
          <p:nvPr/>
        </p:nvCxnSpPr>
        <p:spPr>
          <a:xfrm>
            <a:off x="3203848" y="4869160"/>
            <a:ext cx="2897231"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3" name="Rechte verbindingslijn 22">
            <a:extLst>
              <a:ext uri="{FF2B5EF4-FFF2-40B4-BE49-F238E27FC236}">
                <a16:creationId xmlns:a16="http://schemas.microsoft.com/office/drawing/2014/main" id="{8B86E1B7-00AE-CB4C-BA2C-0F876E0BECAF}"/>
              </a:ext>
            </a:extLst>
          </p:cNvPr>
          <p:cNvCxnSpPr>
            <a:cxnSpLocks/>
          </p:cNvCxnSpPr>
          <p:nvPr/>
        </p:nvCxnSpPr>
        <p:spPr>
          <a:xfrm>
            <a:off x="6101079" y="4365104"/>
            <a:ext cx="2827405" cy="0"/>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06C4654-F2D0-AF7C-F2B5-E29B4709BDC8}"/>
              </a:ext>
            </a:extLst>
          </p:cNvPr>
          <p:cNvCxnSpPr>
            <a:cxnSpLocks/>
          </p:cNvCxnSpPr>
          <p:nvPr/>
        </p:nvCxnSpPr>
        <p:spPr>
          <a:xfrm>
            <a:off x="3203848" y="4869160"/>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B42966FB-876C-E75B-A53B-5F81B042F501}"/>
              </a:ext>
            </a:extLst>
          </p:cNvPr>
          <p:cNvCxnSpPr>
            <a:cxnSpLocks/>
          </p:cNvCxnSpPr>
          <p:nvPr/>
        </p:nvCxnSpPr>
        <p:spPr>
          <a:xfrm>
            <a:off x="6084168" y="4365104"/>
            <a:ext cx="0" cy="504056"/>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sp>
        <p:nvSpPr>
          <p:cNvPr id="4" name="Text Box 14">
            <a:extLst>
              <a:ext uri="{FF2B5EF4-FFF2-40B4-BE49-F238E27FC236}">
                <a16:creationId xmlns:a16="http://schemas.microsoft.com/office/drawing/2014/main" id="{FB317B6C-0053-9EEA-D082-5A5F54C8AD51}"/>
              </a:ext>
            </a:extLst>
          </p:cNvPr>
          <p:cNvSpPr txBox="1"/>
          <p:nvPr/>
        </p:nvSpPr>
        <p:spPr>
          <a:xfrm>
            <a:off x="591201" y="487538"/>
            <a:ext cx="6417317" cy="622587"/>
          </a:xfrm>
          <a:prstGeom prst="rect">
            <a:avLst/>
          </a:prstGeom>
          <a:noFill/>
          <a:ln w="28575">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2400" i="1">
                <a:solidFill>
                  <a:srgbClr val="387038"/>
                </a:solidFill>
                <a:latin typeface="Century Gothic" panose="020B0502020202020204" pitchFamily="34" charset="0"/>
                <a:ea typeface="Calibri"/>
                <a:cs typeface="Times New Roman"/>
              </a:rPr>
              <a:t>Het weer was </a:t>
            </a:r>
            <a:r>
              <a:rPr lang="nl-NL" sz="2400" i="1" u="sng">
                <a:solidFill>
                  <a:srgbClr val="387038"/>
                </a:solidFill>
                <a:latin typeface="Century Gothic" panose="020B0502020202020204" pitchFamily="34" charset="0"/>
                <a:ea typeface="Calibri"/>
                <a:cs typeface="Times New Roman"/>
              </a:rPr>
              <a:t>zacht</a:t>
            </a:r>
            <a:r>
              <a:rPr lang="nl-NL" sz="2400" i="1">
                <a:solidFill>
                  <a:srgbClr val="387038"/>
                </a:solidFill>
                <a:latin typeface="Century Gothic" panose="020B0502020202020204" pitchFamily="34" charset="0"/>
                <a:ea typeface="Calibri"/>
                <a:cs typeface="Times New Roman"/>
              </a:rPr>
              <a:t> toen ik ging fietsen. </a:t>
            </a:r>
            <a:endParaRPr lang="nl-NL" sz="2400">
              <a:effectLst/>
              <a:ea typeface="Calibri"/>
              <a:cs typeface="Times New Roman"/>
            </a:endParaRPr>
          </a:p>
        </p:txBody>
      </p:sp>
      <p:sp>
        <p:nvSpPr>
          <p:cNvPr id="10" name="Text Box 14">
            <a:extLst>
              <a:ext uri="{FF2B5EF4-FFF2-40B4-BE49-F238E27FC236}">
                <a16:creationId xmlns:a16="http://schemas.microsoft.com/office/drawing/2014/main" id="{9DDC3ECD-E557-2FF0-A978-FEB50F8DC5D1}"/>
              </a:ext>
            </a:extLst>
          </p:cNvPr>
          <p:cNvSpPr txBox="1"/>
          <p:nvPr/>
        </p:nvSpPr>
        <p:spPr>
          <a:xfrm>
            <a:off x="483822" y="5441471"/>
            <a:ext cx="2720025" cy="546690"/>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24" name="Tekstvak 2">
            <a:extLst>
              <a:ext uri="{FF2B5EF4-FFF2-40B4-BE49-F238E27FC236}">
                <a16:creationId xmlns:a16="http://schemas.microsoft.com/office/drawing/2014/main" id="{3086B599-5105-8466-E2BF-592BC91F5F8F}"/>
              </a:ext>
            </a:extLst>
          </p:cNvPr>
          <p:cNvSpPr txBox="1">
            <a:spLocks noChangeArrowheads="1"/>
          </p:cNvSpPr>
          <p:nvPr/>
        </p:nvSpPr>
        <p:spPr bwMode="auto">
          <a:xfrm>
            <a:off x="443499" y="5455987"/>
            <a:ext cx="2832357" cy="473433"/>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effectLst/>
                <a:latin typeface="Century Gothic" panose="020B0502020202020204" pitchFamily="34" charset="0"/>
                <a:ea typeface="Calibri"/>
                <a:cs typeface="Times New Roman"/>
              </a:rPr>
              <a:t>= niet iets te koud</a:t>
            </a:r>
            <a:endParaRPr lang="nl-NL" sz="1050">
              <a:effectLst/>
              <a:latin typeface="Century Gothic" panose="020B0502020202020204" pitchFamily="34" charset="0"/>
              <a:ea typeface="Calibri"/>
              <a:cs typeface="Times New Roman"/>
            </a:endParaRPr>
          </a:p>
        </p:txBody>
      </p:sp>
      <p:pic>
        <p:nvPicPr>
          <p:cNvPr id="26" name="Afbeelding 25">
            <a:extLst>
              <a:ext uri="{FF2B5EF4-FFF2-40B4-BE49-F238E27FC236}">
                <a16:creationId xmlns:a16="http://schemas.microsoft.com/office/drawing/2014/main" id="{549BB0AC-1223-1749-D9CE-3FCB28EEFD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1201" y="1801185"/>
            <a:ext cx="1959868" cy="2685293"/>
          </a:xfrm>
          <a:prstGeom prst="rect">
            <a:avLst/>
          </a:prstGeom>
        </p:spPr>
      </p:pic>
      <p:pic>
        <p:nvPicPr>
          <p:cNvPr id="29" name="Afbeelding 28">
            <a:extLst>
              <a:ext uri="{FF2B5EF4-FFF2-40B4-BE49-F238E27FC236}">
                <a16:creationId xmlns:a16="http://schemas.microsoft.com/office/drawing/2014/main" id="{71627460-B806-3CE5-7540-7A6ADBF70CF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16291" y="1174205"/>
            <a:ext cx="1575819" cy="2770638"/>
          </a:xfrm>
          <a:prstGeom prst="rect">
            <a:avLst/>
          </a:prstGeom>
        </p:spPr>
      </p:pic>
      <p:pic>
        <p:nvPicPr>
          <p:cNvPr id="32" name="Afbeelding 31">
            <a:extLst>
              <a:ext uri="{FF2B5EF4-FFF2-40B4-BE49-F238E27FC236}">
                <a16:creationId xmlns:a16="http://schemas.microsoft.com/office/drawing/2014/main" id="{133CAF41-0C80-29A8-8B6E-28B83E75AA9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11219" y="739255"/>
            <a:ext cx="1941580" cy="2679197"/>
          </a:xfrm>
          <a:prstGeom prst="rect">
            <a:avLst/>
          </a:prstGeom>
        </p:spPr>
      </p:pic>
    </p:spTree>
    <p:extLst>
      <p:ext uri="{BB962C8B-B14F-4D97-AF65-F5344CB8AC3E}">
        <p14:creationId xmlns:p14="http://schemas.microsoft.com/office/powerpoint/2010/main" val="2797911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Rechte verbindingslijn 35">
            <a:extLst>
              <a:ext uri="{FF2B5EF4-FFF2-40B4-BE49-F238E27FC236}">
                <a16:creationId xmlns:a16="http://schemas.microsoft.com/office/drawing/2014/main" id="{68DE35F6-3298-4E96-84DB-6F604DFDAD44}"/>
              </a:ext>
            </a:extLst>
          </p:cNvPr>
          <p:cNvCxnSpPr>
            <a:cxnSpLocks/>
          </p:cNvCxnSpPr>
          <p:nvPr/>
        </p:nvCxnSpPr>
        <p:spPr>
          <a:xfrm flipV="1">
            <a:off x="3166478" y="2707792"/>
            <a:ext cx="1849354" cy="2159727"/>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10445519-6BAB-CA4B-0B0C-EF80D4D34E4C}"/>
              </a:ext>
            </a:extLst>
          </p:cNvPr>
          <p:cNvCxnSpPr>
            <a:cxnSpLocks/>
          </p:cNvCxnSpPr>
          <p:nvPr/>
        </p:nvCxnSpPr>
        <p:spPr>
          <a:xfrm flipV="1">
            <a:off x="6048604" y="3307059"/>
            <a:ext cx="296287" cy="2322235"/>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id="{B84B33EF-2A54-99B2-FEF8-27486B72F624}"/>
              </a:ext>
            </a:extLst>
          </p:cNvPr>
          <p:cNvCxnSpPr>
            <a:cxnSpLocks/>
            <a:endCxn id="12" idx="2"/>
          </p:cNvCxnSpPr>
          <p:nvPr/>
        </p:nvCxnSpPr>
        <p:spPr>
          <a:xfrm flipV="1">
            <a:off x="5948489" y="1075055"/>
            <a:ext cx="1417158" cy="1780135"/>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cxnSp>
        <p:nvCxnSpPr>
          <p:cNvPr id="27" name="Rechte verbindingslijn 26">
            <a:extLst>
              <a:ext uri="{FF2B5EF4-FFF2-40B4-BE49-F238E27FC236}">
                <a16:creationId xmlns:a16="http://schemas.microsoft.com/office/drawing/2014/main" id="{EC90AE0F-5DD8-2D25-C999-5E0CC65E11C5}"/>
              </a:ext>
            </a:extLst>
          </p:cNvPr>
          <p:cNvCxnSpPr>
            <a:cxnSpLocks/>
          </p:cNvCxnSpPr>
          <p:nvPr/>
        </p:nvCxnSpPr>
        <p:spPr>
          <a:xfrm>
            <a:off x="2052368" y="913388"/>
            <a:ext cx="3344321" cy="2515612"/>
          </a:xfrm>
          <a:prstGeom prst="line">
            <a:avLst/>
          </a:prstGeom>
          <a:ln w="38100">
            <a:solidFill>
              <a:srgbClr val="387038"/>
            </a:solidFill>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23CB734B-9971-DB51-3DED-572F252173A5}"/>
              </a:ext>
            </a:extLst>
          </p:cNvPr>
          <p:cNvPicPr/>
          <p:nvPr/>
        </p:nvPicPr>
        <p:blipFill>
          <a:blip r:embed="rId3" cstate="email">
            <a:extLst>
              <a:ext uri="{28A0092B-C50C-407E-A947-70E740481C1C}">
                <a14:useLocalDpi xmlns:a14="http://schemas.microsoft.com/office/drawing/2010/main"/>
              </a:ext>
            </a:extLst>
          </a:blip>
          <a:stretch>
            <a:fillRect/>
          </a:stretch>
        </p:blipFill>
        <p:spPr>
          <a:xfrm>
            <a:off x="7668344" y="6408486"/>
            <a:ext cx="1152129" cy="449513"/>
          </a:xfrm>
          <a:prstGeom prst="rect">
            <a:avLst/>
          </a:prstGeom>
        </p:spPr>
      </p:pic>
      <p:sp>
        <p:nvSpPr>
          <p:cNvPr id="19" name="Text Box 14">
            <a:extLst>
              <a:ext uri="{FF2B5EF4-FFF2-40B4-BE49-F238E27FC236}">
                <a16:creationId xmlns:a16="http://schemas.microsoft.com/office/drawing/2014/main" id="{40542B69-6D97-5F24-63E3-ABE36EA69A27}"/>
              </a:ext>
            </a:extLst>
          </p:cNvPr>
          <p:cNvSpPr txBox="1"/>
          <p:nvPr/>
        </p:nvSpPr>
        <p:spPr>
          <a:xfrm>
            <a:off x="6048604" y="557120"/>
            <a:ext cx="2729445"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2" name="Tekstvak 2">
            <a:extLst>
              <a:ext uri="{FF2B5EF4-FFF2-40B4-BE49-F238E27FC236}">
                <a16:creationId xmlns:a16="http://schemas.microsoft.com/office/drawing/2014/main" id="{E2476A93-B8D4-4E44-87FD-AFF601B2337C}"/>
              </a:ext>
            </a:extLst>
          </p:cNvPr>
          <p:cNvSpPr txBox="1">
            <a:spLocks noChangeArrowheads="1"/>
          </p:cNvSpPr>
          <p:nvPr/>
        </p:nvSpPr>
        <p:spPr bwMode="auto">
          <a:xfrm>
            <a:off x="5864745" y="548621"/>
            <a:ext cx="3001804"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effectLst/>
                <a:latin typeface="Century Gothic" panose="020B0502020202020204" pitchFamily="34" charset="0"/>
                <a:ea typeface="Calibri"/>
                <a:cs typeface="Times New Roman"/>
              </a:rPr>
              <a:t>de route</a:t>
            </a:r>
          </a:p>
        </p:txBody>
      </p:sp>
      <p:sp>
        <p:nvSpPr>
          <p:cNvPr id="18" name="Text Box 14">
            <a:extLst>
              <a:ext uri="{FF2B5EF4-FFF2-40B4-BE49-F238E27FC236}">
                <a16:creationId xmlns:a16="http://schemas.microsoft.com/office/drawing/2014/main" id="{85D7DD60-F4AA-AD34-A265-146B167D02FE}"/>
              </a:ext>
            </a:extLst>
          </p:cNvPr>
          <p:cNvSpPr txBox="1"/>
          <p:nvPr/>
        </p:nvSpPr>
        <p:spPr>
          <a:xfrm>
            <a:off x="1931889" y="584684"/>
            <a:ext cx="3100692"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3" name="Tekstvak 2">
            <a:extLst>
              <a:ext uri="{FF2B5EF4-FFF2-40B4-BE49-F238E27FC236}">
                <a16:creationId xmlns:a16="http://schemas.microsoft.com/office/drawing/2014/main" id="{4985FF45-EE56-11C3-E0CC-6BBB359031C0}"/>
              </a:ext>
            </a:extLst>
          </p:cNvPr>
          <p:cNvSpPr txBox="1">
            <a:spLocks noChangeArrowheads="1"/>
          </p:cNvSpPr>
          <p:nvPr/>
        </p:nvSpPr>
        <p:spPr bwMode="auto">
          <a:xfrm>
            <a:off x="1764708" y="561377"/>
            <a:ext cx="3428384" cy="491359"/>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latin typeface="Century Gothic" panose="020B0502020202020204" pitchFamily="34" charset="0"/>
                <a:ea typeface="Calibri"/>
                <a:cs typeface="Times New Roman"/>
              </a:rPr>
              <a:t>het gebied</a:t>
            </a:r>
          </a:p>
        </p:txBody>
      </p:sp>
      <p:sp>
        <p:nvSpPr>
          <p:cNvPr id="14" name="Text Box 14">
            <a:extLst>
              <a:ext uri="{FF2B5EF4-FFF2-40B4-BE49-F238E27FC236}">
                <a16:creationId xmlns:a16="http://schemas.microsoft.com/office/drawing/2014/main" id="{B7594A3B-3117-84CE-C300-FB96E5ED269D}"/>
              </a:ext>
            </a:extLst>
          </p:cNvPr>
          <p:cNvSpPr txBox="1"/>
          <p:nvPr/>
        </p:nvSpPr>
        <p:spPr>
          <a:xfrm>
            <a:off x="5167326" y="5525362"/>
            <a:ext cx="2845427"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15" name="Tekstvak 2">
            <a:extLst>
              <a:ext uri="{FF2B5EF4-FFF2-40B4-BE49-F238E27FC236}">
                <a16:creationId xmlns:a16="http://schemas.microsoft.com/office/drawing/2014/main" id="{6EA1F8B7-D4BC-D8B0-E6FD-F33ECB45A1DD}"/>
              </a:ext>
            </a:extLst>
          </p:cNvPr>
          <p:cNvSpPr txBox="1">
            <a:spLocks noChangeArrowheads="1"/>
          </p:cNvSpPr>
          <p:nvPr/>
        </p:nvSpPr>
        <p:spPr bwMode="auto">
          <a:xfrm>
            <a:off x="5056219" y="5517026"/>
            <a:ext cx="3023224" cy="547206"/>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400">
                <a:latin typeface="Century Gothic" panose="020B0502020202020204" pitchFamily="34" charset="0"/>
                <a:ea typeface="Calibri"/>
                <a:cs typeface="Times New Roman"/>
              </a:rPr>
              <a:t>de kilometer</a:t>
            </a:r>
          </a:p>
        </p:txBody>
      </p:sp>
      <p:grpSp>
        <p:nvGrpSpPr>
          <p:cNvPr id="20" name="Groep 19">
            <a:extLst>
              <a:ext uri="{FF2B5EF4-FFF2-40B4-BE49-F238E27FC236}">
                <a16:creationId xmlns:a16="http://schemas.microsoft.com/office/drawing/2014/main" id="{3DD05F28-AA89-0131-F5E3-45BE92293371}"/>
              </a:ext>
            </a:extLst>
          </p:cNvPr>
          <p:cNvGrpSpPr/>
          <p:nvPr/>
        </p:nvGrpSpPr>
        <p:grpSpPr>
          <a:xfrm>
            <a:off x="242474" y="75959"/>
            <a:ext cx="8939322" cy="6469365"/>
            <a:chOff x="242474" y="75959"/>
            <a:chExt cx="8939322" cy="6469365"/>
          </a:xfrm>
        </p:grpSpPr>
        <p:sp>
          <p:nvSpPr>
            <p:cNvPr id="2" name="Rechthoek 1">
              <a:extLst>
                <a:ext uri="{FF2B5EF4-FFF2-40B4-BE49-F238E27FC236}">
                  <a16:creationId xmlns:a16="http://schemas.microsoft.com/office/drawing/2014/main" id="{2D4A0FF4-BECA-A378-7B12-5819D371C604}"/>
                </a:ext>
              </a:extLst>
            </p:cNvPr>
            <p:cNvSpPr/>
            <p:nvPr/>
          </p:nvSpPr>
          <p:spPr>
            <a:xfrm>
              <a:off x="251520" y="260648"/>
              <a:ext cx="8712968" cy="61206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Rechthoek 2">
              <a:extLst>
                <a:ext uri="{FF2B5EF4-FFF2-40B4-BE49-F238E27FC236}">
                  <a16:creationId xmlns:a16="http://schemas.microsoft.com/office/drawing/2014/main" id="{1AC5F24A-9305-2F99-6F31-E8F5EEC6F890}"/>
                </a:ext>
              </a:extLst>
            </p:cNvPr>
            <p:cNvSpPr/>
            <p:nvPr/>
          </p:nvSpPr>
          <p:spPr>
            <a:xfrm rot="19503565">
              <a:off x="8607157"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5">
              <a:extLst>
                <a:ext uri="{FF2B5EF4-FFF2-40B4-BE49-F238E27FC236}">
                  <a16:creationId xmlns:a16="http://schemas.microsoft.com/office/drawing/2014/main" id="{F026226A-2807-B1CD-BF64-FACF1E2F4641}"/>
                </a:ext>
              </a:extLst>
            </p:cNvPr>
            <p:cNvSpPr/>
            <p:nvPr/>
          </p:nvSpPr>
          <p:spPr>
            <a:xfrm rot="2811539">
              <a:off x="43182" y="616997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C399BE85-7FBA-A560-013D-7930B8F3BBAD}"/>
                </a:ext>
              </a:extLst>
            </p:cNvPr>
            <p:cNvSpPr/>
            <p:nvPr/>
          </p:nvSpPr>
          <p:spPr>
            <a:xfrm rot="8002306">
              <a:off x="73955" y="275787"/>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023679E2-F54E-E741-63D0-CCFB05962C3C}"/>
                </a:ext>
              </a:extLst>
            </p:cNvPr>
            <p:cNvSpPr/>
            <p:nvPr/>
          </p:nvSpPr>
          <p:spPr>
            <a:xfrm rot="2811539">
              <a:off x="8581910" y="275251"/>
              <a:ext cx="574639" cy="176055"/>
            </a:xfrm>
            <a:prstGeom prst="rect">
              <a:avLst/>
            </a:prstGeom>
            <a:solidFill>
              <a:schemeClr val="bg1"/>
            </a:solidFill>
            <a:ln w="19050">
              <a:solidFill>
                <a:srgbClr val="3870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4" name="Text Box 14">
            <a:extLst>
              <a:ext uri="{FF2B5EF4-FFF2-40B4-BE49-F238E27FC236}">
                <a16:creationId xmlns:a16="http://schemas.microsoft.com/office/drawing/2014/main" id="{D753C383-62C8-E733-4553-E085527A1FCA}"/>
              </a:ext>
            </a:extLst>
          </p:cNvPr>
          <p:cNvSpPr txBox="1"/>
          <p:nvPr/>
        </p:nvSpPr>
        <p:spPr>
          <a:xfrm>
            <a:off x="3230878" y="2067584"/>
            <a:ext cx="3462496" cy="882708"/>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4800">
                <a:effectLst/>
                <a:latin typeface="Century Gothic"/>
                <a:ea typeface="Calibri"/>
                <a:cs typeface="Times New Roman"/>
              </a:rPr>
              <a:t> </a:t>
            </a:r>
            <a:endParaRPr lang="nl-NL" sz="1100">
              <a:effectLst/>
              <a:ea typeface="Calibri"/>
              <a:cs typeface="Times New Roman"/>
            </a:endParaRPr>
          </a:p>
        </p:txBody>
      </p:sp>
      <p:sp>
        <p:nvSpPr>
          <p:cNvPr id="9" name="Tekstvak 2">
            <a:extLst>
              <a:ext uri="{FF2B5EF4-FFF2-40B4-BE49-F238E27FC236}">
                <a16:creationId xmlns:a16="http://schemas.microsoft.com/office/drawing/2014/main" id="{B5FA4264-9F79-B20D-0826-CEC58E7B74B7}"/>
              </a:ext>
            </a:extLst>
          </p:cNvPr>
          <p:cNvSpPr txBox="1">
            <a:spLocks noChangeArrowheads="1"/>
          </p:cNvSpPr>
          <p:nvPr/>
        </p:nvSpPr>
        <p:spPr bwMode="auto">
          <a:xfrm>
            <a:off x="2383277" y="2020734"/>
            <a:ext cx="5094028" cy="57606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5400" b="1">
                <a:latin typeface="Century Gothic" panose="020B0502020202020204" pitchFamily="34" charset="0"/>
                <a:ea typeface="Calibri"/>
                <a:cs typeface="Times New Roman"/>
              </a:rPr>
              <a:t>trekken</a:t>
            </a:r>
            <a:endParaRPr lang="nl-NL" sz="5400" b="1">
              <a:effectLst/>
              <a:latin typeface="Century Gothic" panose="020B0502020202020204" pitchFamily="34" charset="0"/>
              <a:ea typeface="Calibri"/>
              <a:cs typeface="Times New Roman"/>
            </a:endParaRPr>
          </a:p>
        </p:txBody>
      </p:sp>
      <p:sp>
        <p:nvSpPr>
          <p:cNvPr id="10" name="Text Box 14">
            <a:extLst>
              <a:ext uri="{FF2B5EF4-FFF2-40B4-BE49-F238E27FC236}">
                <a16:creationId xmlns:a16="http://schemas.microsoft.com/office/drawing/2014/main" id="{B37FADB8-F5A5-F448-15A7-6A630939BCDC}"/>
              </a:ext>
            </a:extLst>
          </p:cNvPr>
          <p:cNvSpPr txBox="1"/>
          <p:nvPr/>
        </p:nvSpPr>
        <p:spPr>
          <a:xfrm>
            <a:off x="3230878" y="2967558"/>
            <a:ext cx="5661602" cy="574919"/>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11" name="Tekstvak 2">
            <a:extLst>
              <a:ext uri="{FF2B5EF4-FFF2-40B4-BE49-F238E27FC236}">
                <a16:creationId xmlns:a16="http://schemas.microsoft.com/office/drawing/2014/main" id="{2D5226DB-4490-ECD5-880A-CDAB0447C263}"/>
              </a:ext>
            </a:extLst>
          </p:cNvPr>
          <p:cNvSpPr txBox="1">
            <a:spLocks noChangeArrowheads="1"/>
          </p:cNvSpPr>
          <p:nvPr/>
        </p:nvSpPr>
        <p:spPr bwMode="auto">
          <a:xfrm>
            <a:off x="3230878" y="2945429"/>
            <a:ext cx="5676418" cy="43539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800">
                <a:latin typeface="Century Gothic" panose="020B0502020202020204" pitchFamily="34" charset="0"/>
                <a:ea typeface="Calibri"/>
                <a:cs typeface="Times New Roman"/>
              </a:rPr>
              <a:t>= naar een ander gebied gaan</a:t>
            </a:r>
          </a:p>
        </p:txBody>
      </p:sp>
      <p:pic>
        <p:nvPicPr>
          <p:cNvPr id="17" name="Afbeelding 16">
            <a:extLst>
              <a:ext uri="{FF2B5EF4-FFF2-40B4-BE49-F238E27FC236}">
                <a16:creationId xmlns:a16="http://schemas.microsoft.com/office/drawing/2014/main" id="{D7A1AD9C-3E57-17DA-F67C-E250327FECB3}"/>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79092" y="2364651"/>
            <a:ext cx="2951786" cy="1596946"/>
          </a:xfrm>
          <a:prstGeom prst="rect">
            <a:avLst/>
          </a:prstGeom>
        </p:spPr>
      </p:pic>
      <p:pic>
        <p:nvPicPr>
          <p:cNvPr id="30" name="Afbeelding 29">
            <a:extLst>
              <a:ext uri="{FF2B5EF4-FFF2-40B4-BE49-F238E27FC236}">
                <a16:creationId xmlns:a16="http://schemas.microsoft.com/office/drawing/2014/main" id="{0CFE571F-92CA-4DF9-7984-07E3CB4B4E26}"/>
              </a:ext>
            </a:extLst>
          </p:cNvPr>
          <p:cNvPicPr>
            <a:picLocks noChangeAspect="1"/>
          </p:cNvPicPr>
          <p:nvPr/>
        </p:nvPicPr>
        <p:blipFill>
          <a:blip r:embed="rId5" cstate="screen">
            <a:clrChange>
              <a:clrFrom>
                <a:srgbClr val="FBFDFC"/>
              </a:clrFrom>
              <a:clrTo>
                <a:srgbClr val="FBFDFC">
                  <a:alpha val="0"/>
                </a:srgbClr>
              </a:clrTo>
            </a:clrChange>
            <a:extLst>
              <a:ext uri="{28A0092B-C50C-407E-A947-70E740481C1C}">
                <a14:useLocalDpi xmlns:a14="http://schemas.microsoft.com/office/drawing/2010/main"/>
              </a:ext>
            </a:extLst>
          </a:blip>
          <a:stretch>
            <a:fillRect/>
          </a:stretch>
        </p:blipFill>
        <p:spPr>
          <a:xfrm>
            <a:off x="20082" y="288666"/>
            <a:ext cx="2111124" cy="2111124"/>
          </a:xfrm>
          <a:prstGeom prst="rect">
            <a:avLst/>
          </a:prstGeom>
        </p:spPr>
      </p:pic>
      <p:pic>
        <p:nvPicPr>
          <p:cNvPr id="32" name="Afbeelding 31">
            <a:extLst>
              <a:ext uri="{FF2B5EF4-FFF2-40B4-BE49-F238E27FC236}">
                <a16:creationId xmlns:a16="http://schemas.microsoft.com/office/drawing/2014/main" id="{A0332D6A-4C59-8082-F1B1-2FB34F3B1882}"/>
              </a:ext>
            </a:extLst>
          </p:cNvPr>
          <p:cNvPicPr>
            <a:picLocks noChangeAspect="1"/>
          </p:cNvPicPr>
          <p:nvPr/>
        </p:nvPicPr>
        <p:blipFill>
          <a:blip r:embed="rId6" cstate="screen">
            <a:clrChange>
              <a:clrFrom>
                <a:srgbClr val="DAEEFF"/>
              </a:clrFrom>
              <a:clrTo>
                <a:srgbClr val="DAEEFF">
                  <a:alpha val="0"/>
                </a:srgbClr>
              </a:clrTo>
            </a:clrChange>
            <a:extLst>
              <a:ext uri="{28A0092B-C50C-407E-A947-70E740481C1C}">
                <a14:useLocalDpi xmlns:a14="http://schemas.microsoft.com/office/drawing/2010/main"/>
              </a:ext>
            </a:extLst>
          </a:blip>
          <a:stretch>
            <a:fillRect/>
          </a:stretch>
        </p:blipFill>
        <p:spPr>
          <a:xfrm>
            <a:off x="6899333" y="757959"/>
            <a:ext cx="2360219" cy="2038371"/>
          </a:xfrm>
          <a:prstGeom prst="rect">
            <a:avLst/>
          </a:prstGeom>
        </p:spPr>
      </p:pic>
      <p:pic>
        <p:nvPicPr>
          <p:cNvPr id="40" name="Afbeelding 39">
            <a:extLst>
              <a:ext uri="{FF2B5EF4-FFF2-40B4-BE49-F238E27FC236}">
                <a16:creationId xmlns:a16="http://schemas.microsoft.com/office/drawing/2014/main" id="{3E2666FC-A77F-12D8-1357-D8C9017920A7}"/>
              </a:ext>
            </a:extLst>
          </p:cNvPr>
          <p:cNvPicPr>
            <a:picLocks noChangeAspect="1"/>
          </p:cNvPicPr>
          <p:nvPr/>
        </p:nvPicPr>
        <p:blipFill>
          <a:blip r:embed="rId7"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6546972" y="3246980"/>
            <a:ext cx="2382314" cy="2382314"/>
          </a:xfrm>
          <a:prstGeom prst="rect">
            <a:avLst/>
          </a:prstGeom>
        </p:spPr>
      </p:pic>
      <p:pic>
        <p:nvPicPr>
          <p:cNvPr id="23" name="Afbeelding 22">
            <a:extLst>
              <a:ext uri="{FF2B5EF4-FFF2-40B4-BE49-F238E27FC236}">
                <a16:creationId xmlns:a16="http://schemas.microsoft.com/office/drawing/2014/main" id="{D28274EB-D9FF-D129-D674-A97591B3CD9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3555" y="5029484"/>
            <a:ext cx="2475302" cy="1302486"/>
          </a:xfrm>
          <a:prstGeom prst="rect">
            <a:avLst/>
          </a:prstGeom>
        </p:spPr>
      </p:pic>
      <p:sp>
        <p:nvSpPr>
          <p:cNvPr id="26" name="Text Box 14">
            <a:extLst>
              <a:ext uri="{FF2B5EF4-FFF2-40B4-BE49-F238E27FC236}">
                <a16:creationId xmlns:a16="http://schemas.microsoft.com/office/drawing/2014/main" id="{9240BD79-9034-D500-F893-D4B01B85E8B9}"/>
              </a:ext>
            </a:extLst>
          </p:cNvPr>
          <p:cNvSpPr txBox="1"/>
          <p:nvPr/>
        </p:nvSpPr>
        <p:spPr>
          <a:xfrm>
            <a:off x="709538" y="4356884"/>
            <a:ext cx="3347477" cy="684076"/>
          </a:xfrm>
          <a:prstGeom prst="rect">
            <a:avLst/>
          </a:prstGeom>
          <a:solidFill>
            <a:srgbClr val="DBEDDB"/>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US" sz="3600">
                <a:effectLst/>
                <a:latin typeface="Century Gothic"/>
                <a:ea typeface="Calibri"/>
                <a:cs typeface="Times New Roman"/>
              </a:rPr>
              <a:t> </a:t>
            </a:r>
            <a:endParaRPr lang="nl-NL" sz="1100">
              <a:effectLst/>
              <a:ea typeface="Calibri"/>
              <a:cs typeface="Times New Roman"/>
            </a:endParaRPr>
          </a:p>
        </p:txBody>
      </p:sp>
      <p:sp>
        <p:nvSpPr>
          <p:cNvPr id="31" name="Tekstvak 2">
            <a:extLst>
              <a:ext uri="{FF2B5EF4-FFF2-40B4-BE49-F238E27FC236}">
                <a16:creationId xmlns:a16="http://schemas.microsoft.com/office/drawing/2014/main" id="{EE871A43-EFB4-E43A-CB7D-3AA585AF058C}"/>
              </a:ext>
            </a:extLst>
          </p:cNvPr>
          <p:cNvSpPr txBox="1">
            <a:spLocks noChangeArrowheads="1"/>
          </p:cNvSpPr>
          <p:nvPr/>
        </p:nvSpPr>
        <p:spPr bwMode="auto">
          <a:xfrm>
            <a:off x="825689" y="4348385"/>
            <a:ext cx="3001804" cy="526434"/>
          </a:xfrm>
          <a:prstGeom prst="rect">
            <a:avLst/>
          </a:prstGeom>
          <a:noFill/>
          <a:ln w="9525">
            <a:noFill/>
            <a:miter lim="800000"/>
            <a:headEnd/>
            <a:tailEnd/>
          </a:ln>
        </p:spPr>
        <p:txBody>
          <a:bodyPr rot="0" vert="horz" wrap="square" lIns="91440" tIns="45720" rIns="91440" bIns="45720" anchor="t" anchorCtr="0">
            <a:noAutofit/>
          </a:bodyPr>
          <a:lstStyle/>
          <a:p>
            <a:pPr algn="ctr">
              <a:lnSpc>
                <a:spcPct val="107000"/>
              </a:lnSpc>
              <a:spcAft>
                <a:spcPts val="800"/>
              </a:spcAft>
            </a:pPr>
            <a:r>
              <a:rPr lang="nl-NL" sz="3600">
                <a:effectLst/>
                <a:latin typeface="Century Gothic" panose="020B0502020202020204" pitchFamily="34" charset="0"/>
                <a:ea typeface="Calibri"/>
                <a:cs typeface="Times New Roman"/>
              </a:rPr>
              <a:t>de vogeltrek</a:t>
            </a:r>
          </a:p>
        </p:txBody>
      </p:sp>
      <p:sp>
        <p:nvSpPr>
          <p:cNvPr id="42" name="Text Box 14">
            <a:extLst>
              <a:ext uri="{FF2B5EF4-FFF2-40B4-BE49-F238E27FC236}">
                <a16:creationId xmlns:a16="http://schemas.microsoft.com/office/drawing/2014/main" id="{7166826A-3DA0-A3AE-1658-80BCC02C2AB4}"/>
              </a:ext>
            </a:extLst>
          </p:cNvPr>
          <p:cNvSpPr txBox="1"/>
          <p:nvPr/>
        </p:nvSpPr>
        <p:spPr>
          <a:xfrm>
            <a:off x="1931889" y="1200703"/>
            <a:ext cx="3900781" cy="460111"/>
          </a:xfrm>
          <a:prstGeom prst="rect">
            <a:avLst/>
          </a:prstGeom>
          <a:solidFill>
            <a:srgbClr val="F7FBF7"/>
          </a:solidFill>
          <a:ln w="28575">
            <a:solidFill>
              <a:srgbClr val="387038"/>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2800">
                <a:effectLst/>
                <a:latin typeface="Century Gothic"/>
                <a:ea typeface="Calibri"/>
                <a:cs typeface="Times New Roman"/>
              </a:rPr>
              <a:t> </a:t>
            </a:r>
            <a:endParaRPr lang="nl-NL" sz="1100">
              <a:effectLst/>
              <a:ea typeface="Calibri"/>
              <a:cs typeface="Times New Roman"/>
            </a:endParaRPr>
          </a:p>
        </p:txBody>
      </p:sp>
      <p:sp>
        <p:nvSpPr>
          <p:cNvPr id="44" name="Tekstvak 2">
            <a:extLst>
              <a:ext uri="{FF2B5EF4-FFF2-40B4-BE49-F238E27FC236}">
                <a16:creationId xmlns:a16="http://schemas.microsoft.com/office/drawing/2014/main" id="{1CEEC7B8-15E9-29A8-E6DA-C0D417C3D4AB}"/>
              </a:ext>
            </a:extLst>
          </p:cNvPr>
          <p:cNvSpPr txBox="1">
            <a:spLocks noChangeArrowheads="1"/>
          </p:cNvSpPr>
          <p:nvPr/>
        </p:nvSpPr>
        <p:spPr bwMode="auto">
          <a:xfrm>
            <a:off x="1931889" y="1178574"/>
            <a:ext cx="4068049" cy="43539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nl-NL" sz="2400">
                <a:latin typeface="Century Gothic" panose="020B0502020202020204" pitchFamily="34" charset="0"/>
                <a:ea typeface="Calibri"/>
                <a:cs typeface="Times New Roman"/>
              </a:rPr>
              <a:t>= het stuk land, de streek</a:t>
            </a:r>
          </a:p>
        </p:txBody>
      </p:sp>
    </p:spTree>
    <p:extLst>
      <p:ext uri="{BB962C8B-B14F-4D97-AF65-F5344CB8AC3E}">
        <p14:creationId xmlns:p14="http://schemas.microsoft.com/office/powerpoint/2010/main" val="4227246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1187624" y="5013176"/>
            <a:ext cx="7016824" cy="1296144"/>
          </a:xfrm>
        </p:spPr>
        <p:txBody>
          <a:bodyPr>
            <a:normAutofit/>
          </a:bodyPr>
          <a:lstStyle/>
          <a:p>
            <a:r>
              <a:rPr lang="nl-NL">
                <a:solidFill>
                  <a:srgbClr val="C00000"/>
                </a:solidFill>
                <a:latin typeface="Century Gothic" panose="020B0502020202020204" pitchFamily="34" charset="0"/>
              </a:rPr>
              <a:t>Week 36 – 1 september 2026</a:t>
            </a:r>
          </a:p>
          <a:p>
            <a:r>
              <a:rPr lang="nl-NL">
                <a:solidFill>
                  <a:srgbClr val="C00000"/>
                </a:solidFill>
                <a:latin typeface="Century Gothic" panose="020B0502020202020204" pitchFamily="34" charset="0"/>
              </a:rPr>
              <a:t>Niveau AA</a:t>
            </a:r>
          </a:p>
        </p:txBody>
      </p:sp>
      <p:sp>
        <p:nvSpPr>
          <p:cNvPr id="4" name="Ondertitel 2"/>
          <p:cNvSpPr txBox="1">
            <a:spLocks/>
          </p:cNvSpPr>
          <p:nvPr/>
        </p:nvSpPr>
        <p:spPr>
          <a:xfrm>
            <a:off x="0" y="0"/>
            <a:ext cx="2555776" cy="11967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nl-NL" sz="1100" i="1" err="1">
                <a:solidFill>
                  <a:srgbClr val="00B050"/>
                </a:solidFill>
                <a:latin typeface="Century Gothic" panose="020B0502020202020204" pitchFamily="34" charset="0"/>
              </a:rPr>
              <a:t>Gerarda</a:t>
            </a:r>
            <a:r>
              <a:rPr lang="nl-NL" sz="1100" i="1">
                <a:solidFill>
                  <a:srgbClr val="00B050"/>
                </a:solidFill>
                <a:latin typeface="Century Gothic" panose="020B0502020202020204" pitchFamily="34" charset="0"/>
              </a:rPr>
              <a:t> Das</a:t>
            </a:r>
          </a:p>
          <a:p>
            <a:pPr algn="l"/>
            <a:r>
              <a:rPr lang="nl-NL" sz="1100" i="1">
                <a:solidFill>
                  <a:srgbClr val="00B050"/>
                </a:solidFill>
                <a:latin typeface="Century Gothic" panose="020B0502020202020204" pitchFamily="34" charset="0"/>
              </a:rPr>
              <a:t>Antoinette Duijf</a:t>
            </a:r>
          </a:p>
          <a:p>
            <a:pPr algn="l"/>
            <a:r>
              <a:rPr lang="nl-NL" sz="1100" i="1">
                <a:solidFill>
                  <a:srgbClr val="00B050"/>
                </a:solidFill>
                <a:latin typeface="Century Gothic" panose="020B0502020202020204" pitchFamily="34" charset="0"/>
              </a:rPr>
              <a:t>Marjan ter Harmsel</a:t>
            </a:r>
          </a:p>
          <a:p>
            <a:pPr algn="l"/>
            <a:r>
              <a:rPr lang="en-US" sz="1100" i="1">
                <a:solidFill>
                  <a:srgbClr val="00B050"/>
                </a:solidFill>
                <a:latin typeface="Century Gothic" panose="020B0502020202020204" pitchFamily="34" charset="0"/>
              </a:rPr>
              <a:t>Mandy Routledge</a:t>
            </a:r>
            <a:endParaRPr lang="nl-NL" sz="1100" i="1">
              <a:solidFill>
                <a:srgbClr val="00B050"/>
              </a:solidFill>
              <a:latin typeface="Century Gothic" panose="020B0502020202020204" pitchFamily="34" charset="0"/>
            </a:endParaRPr>
          </a:p>
        </p:txBody>
      </p:sp>
      <p:pic>
        <p:nvPicPr>
          <p:cNvPr id="1026" name="Picture 2" descr="http://www.ikenkentalis.nl/public/images/logo-225.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58608" y="1"/>
            <a:ext cx="1385391" cy="69269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5616" y="1079511"/>
            <a:ext cx="7164288" cy="3671821"/>
          </a:xfrm>
          <a:prstGeom prst="rect">
            <a:avLst/>
          </a:prstGeom>
        </p:spPr>
      </p:pic>
    </p:spTree>
    <p:extLst>
      <p:ext uri="{BB962C8B-B14F-4D97-AF65-F5344CB8AC3E}">
        <p14:creationId xmlns:p14="http://schemas.microsoft.com/office/powerpoint/2010/main" val="323006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het gebied</a:t>
            </a:r>
          </a:p>
        </p:txBody>
      </p:sp>
      <p:pic>
        <p:nvPicPr>
          <p:cNvPr id="4" name="Afbeelding 3">
            <a:extLst>
              <a:ext uri="{FF2B5EF4-FFF2-40B4-BE49-F238E27FC236}">
                <a16:creationId xmlns:a16="http://schemas.microsoft.com/office/drawing/2014/main" id="{3B207478-9989-24EF-FEAC-D6BC23E17E3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8064" y="2276872"/>
            <a:ext cx="3449485" cy="2304256"/>
          </a:xfrm>
          <a:prstGeom prst="rect">
            <a:avLst/>
          </a:prstGeom>
        </p:spPr>
      </p:pic>
      <p:pic>
        <p:nvPicPr>
          <p:cNvPr id="5" name="Afbeelding 4">
            <a:extLst>
              <a:ext uri="{FF2B5EF4-FFF2-40B4-BE49-F238E27FC236}">
                <a16:creationId xmlns:a16="http://schemas.microsoft.com/office/drawing/2014/main" id="{639A8247-BDB2-D495-4D6A-146862065CB1}"/>
              </a:ext>
            </a:extLst>
          </p:cNvPr>
          <p:cNvPicPr>
            <a:picLocks noChangeAspect="1"/>
          </p:cNvPicPr>
          <p:nvPr/>
        </p:nvPicPr>
        <p:blipFill>
          <a:blip r:embed="rId4" cstate="screen">
            <a:clrChange>
              <a:clrFrom>
                <a:srgbClr val="FBFDFC"/>
              </a:clrFrom>
              <a:clrTo>
                <a:srgbClr val="FBFDFC">
                  <a:alpha val="0"/>
                </a:srgbClr>
              </a:clrTo>
            </a:clrChange>
            <a:extLst>
              <a:ext uri="{28A0092B-C50C-407E-A947-70E740481C1C}">
                <a14:useLocalDpi xmlns:a14="http://schemas.microsoft.com/office/drawing/2010/main"/>
              </a:ext>
            </a:extLst>
          </a:blip>
          <a:stretch>
            <a:fillRect/>
          </a:stretch>
        </p:blipFill>
        <p:spPr>
          <a:xfrm>
            <a:off x="455263" y="2060848"/>
            <a:ext cx="3677790" cy="3677790"/>
          </a:xfrm>
          <a:prstGeom prst="rect">
            <a:avLst/>
          </a:prstGeom>
        </p:spPr>
      </p:pic>
    </p:spTree>
    <p:extLst>
      <p:ext uri="{BB962C8B-B14F-4D97-AF65-F5344CB8AC3E}">
        <p14:creationId xmlns:p14="http://schemas.microsoft.com/office/powerpoint/2010/main" val="4207872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2308324"/>
          </a:xfrm>
          <a:prstGeom prst="rect">
            <a:avLst/>
          </a:prstGeom>
          <a:noFill/>
        </p:spPr>
        <p:txBody>
          <a:bodyPr wrap="square" rtlCol="0">
            <a:spAutoFit/>
          </a:bodyPr>
          <a:lstStyle/>
          <a:p>
            <a:r>
              <a:rPr lang="nl-NL" sz="7200" b="1" u="sng">
                <a:latin typeface="Century Gothic" panose="020B0502020202020204" pitchFamily="34" charset="0"/>
              </a:rPr>
              <a:t>zacht (over het weer)</a:t>
            </a:r>
          </a:p>
        </p:txBody>
      </p:sp>
      <p:pic>
        <p:nvPicPr>
          <p:cNvPr id="3" name="Afbeelding 2">
            <a:extLst>
              <a:ext uri="{FF2B5EF4-FFF2-40B4-BE49-F238E27FC236}">
                <a16:creationId xmlns:a16="http://schemas.microsoft.com/office/drawing/2014/main" id="{8E8F1CC4-8E26-8DD1-E49B-890E52D0E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47864" y="1340768"/>
            <a:ext cx="2798942" cy="4921158"/>
          </a:xfrm>
          <a:prstGeom prst="rect">
            <a:avLst/>
          </a:prstGeom>
        </p:spPr>
      </p:pic>
    </p:spTree>
    <p:extLst>
      <p:ext uri="{BB962C8B-B14F-4D97-AF65-F5344CB8AC3E}">
        <p14:creationId xmlns:p14="http://schemas.microsoft.com/office/powerpoint/2010/main" val="4074911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het insect</a:t>
            </a:r>
          </a:p>
        </p:txBody>
      </p:sp>
      <p:pic>
        <p:nvPicPr>
          <p:cNvPr id="3" name="Afbeelding 2">
            <a:extLst>
              <a:ext uri="{FF2B5EF4-FFF2-40B4-BE49-F238E27FC236}">
                <a16:creationId xmlns:a16="http://schemas.microsoft.com/office/drawing/2014/main" id="{1BE106A6-A320-3A20-4071-B8582744DCD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91680" y="1916832"/>
            <a:ext cx="5229044" cy="3921784"/>
          </a:xfrm>
          <a:prstGeom prst="rect">
            <a:avLst/>
          </a:prstGeom>
        </p:spPr>
      </p:pic>
    </p:spTree>
    <p:extLst>
      <p:ext uri="{BB962C8B-B14F-4D97-AF65-F5344CB8AC3E}">
        <p14:creationId xmlns:p14="http://schemas.microsoft.com/office/powerpoint/2010/main" val="2452007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het jong</a:t>
            </a:r>
          </a:p>
        </p:txBody>
      </p:sp>
      <p:pic>
        <p:nvPicPr>
          <p:cNvPr id="3" name="Afbeelding 2">
            <a:extLst>
              <a:ext uri="{FF2B5EF4-FFF2-40B4-BE49-F238E27FC236}">
                <a16:creationId xmlns:a16="http://schemas.microsoft.com/office/drawing/2014/main" id="{CB45BF2A-039D-EF9A-2A92-C221BA5C07D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91680" y="1916832"/>
            <a:ext cx="5229044" cy="3921784"/>
          </a:xfrm>
          <a:prstGeom prst="rect">
            <a:avLst/>
          </a:prstGeom>
        </p:spPr>
      </p:pic>
      <p:pic>
        <p:nvPicPr>
          <p:cNvPr id="5" name="Afbeelding 4">
            <a:extLst>
              <a:ext uri="{FF2B5EF4-FFF2-40B4-BE49-F238E27FC236}">
                <a16:creationId xmlns:a16="http://schemas.microsoft.com/office/drawing/2014/main" id="{33D26572-76FC-6AEE-E8FF-A2F5CFC847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632190">
            <a:off x="2627784" y="1340768"/>
            <a:ext cx="2167882" cy="1625912"/>
          </a:xfrm>
          <a:prstGeom prst="rect">
            <a:avLst/>
          </a:prstGeom>
        </p:spPr>
      </p:pic>
    </p:spTree>
    <p:extLst>
      <p:ext uri="{BB962C8B-B14F-4D97-AF65-F5344CB8AC3E}">
        <p14:creationId xmlns:p14="http://schemas.microsoft.com/office/powerpoint/2010/main" val="4210467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het voedsel</a:t>
            </a:r>
          </a:p>
        </p:txBody>
      </p:sp>
      <p:pic>
        <p:nvPicPr>
          <p:cNvPr id="3" name="Afbeelding 2">
            <a:extLst>
              <a:ext uri="{FF2B5EF4-FFF2-40B4-BE49-F238E27FC236}">
                <a16:creationId xmlns:a16="http://schemas.microsoft.com/office/drawing/2014/main" id="{656D245C-20F2-1B67-2F9A-7D32E25DC2C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51720" y="1556792"/>
            <a:ext cx="4812736" cy="4812736"/>
          </a:xfrm>
          <a:prstGeom prst="rect">
            <a:avLst/>
          </a:prstGeom>
        </p:spPr>
      </p:pic>
    </p:spTree>
    <p:extLst>
      <p:ext uri="{BB962C8B-B14F-4D97-AF65-F5344CB8AC3E}">
        <p14:creationId xmlns:p14="http://schemas.microsoft.com/office/powerpoint/2010/main" val="2709048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vers</a:t>
            </a:r>
          </a:p>
        </p:txBody>
      </p:sp>
      <p:pic>
        <p:nvPicPr>
          <p:cNvPr id="3" name="Afbeelding 2">
            <a:extLst>
              <a:ext uri="{FF2B5EF4-FFF2-40B4-BE49-F238E27FC236}">
                <a16:creationId xmlns:a16="http://schemas.microsoft.com/office/drawing/2014/main" id="{A1A88900-3791-16C8-2D8F-4644AC64964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6755" y="1988840"/>
            <a:ext cx="8950489" cy="3419087"/>
          </a:xfrm>
          <a:prstGeom prst="rect">
            <a:avLst/>
          </a:prstGeom>
        </p:spPr>
      </p:pic>
    </p:spTree>
    <p:extLst>
      <p:ext uri="{BB962C8B-B14F-4D97-AF65-F5344CB8AC3E}">
        <p14:creationId xmlns:p14="http://schemas.microsoft.com/office/powerpoint/2010/main" val="164643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B9AD1-7577-EF08-C6F0-A23BA776452E}"/>
            </a:ext>
          </a:extLst>
        </p:cNvPr>
        <p:cNvGrpSpPr/>
        <p:nvPr/>
      </p:nvGrpSpPr>
      <p:grpSpPr>
        <a:xfrm>
          <a:off x="0" y="0"/>
          <a:ext cx="0" cy="0"/>
          <a:chOff x="0" y="0"/>
          <a:chExt cx="0" cy="0"/>
        </a:xfrm>
      </p:grpSpPr>
      <p:sp>
        <p:nvSpPr>
          <p:cNvPr id="6" name="Tekstvak 5">
            <a:extLst>
              <a:ext uri="{FF2B5EF4-FFF2-40B4-BE49-F238E27FC236}">
                <a16:creationId xmlns:a16="http://schemas.microsoft.com/office/drawing/2014/main" id="{6BA579BB-C6AE-6920-2216-C02C988BF2DC}"/>
              </a:ext>
            </a:extLst>
          </p:cNvPr>
          <p:cNvSpPr txBox="1"/>
          <p:nvPr/>
        </p:nvSpPr>
        <p:spPr>
          <a:xfrm>
            <a:off x="-36512" y="25814"/>
            <a:ext cx="9180512" cy="1200329"/>
          </a:xfrm>
          <a:prstGeom prst="rect">
            <a:avLst/>
          </a:prstGeom>
          <a:noFill/>
        </p:spPr>
        <p:txBody>
          <a:bodyPr wrap="square" rtlCol="0">
            <a:spAutoFit/>
          </a:bodyPr>
          <a:lstStyle/>
          <a:p>
            <a:r>
              <a:rPr lang="nl-NL" sz="7200" b="1" u="sng">
                <a:latin typeface="Century Gothic" panose="020B0502020202020204" pitchFamily="34" charset="0"/>
              </a:rPr>
              <a:t>trekken </a:t>
            </a:r>
            <a:r>
              <a:rPr lang="nl-NL" sz="3200" b="1" u="sng">
                <a:latin typeface="Century Gothic" panose="020B0502020202020204" pitchFamily="34" charset="0"/>
              </a:rPr>
              <a:t>(van dieren)</a:t>
            </a:r>
            <a:endParaRPr lang="nl-NL" sz="7200" b="1" u="sng">
              <a:latin typeface="Century Gothic" panose="020B0502020202020204" pitchFamily="34" charset="0"/>
            </a:endParaRPr>
          </a:p>
        </p:txBody>
      </p:sp>
      <p:pic>
        <p:nvPicPr>
          <p:cNvPr id="9" name="Afbeelding 8">
            <a:extLst>
              <a:ext uri="{FF2B5EF4-FFF2-40B4-BE49-F238E27FC236}">
                <a16:creationId xmlns:a16="http://schemas.microsoft.com/office/drawing/2014/main" id="{3EFE5799-A0ED-8082-28D1-3D3C20EBCE72}"/>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23528" y="1844824"/>
            <a:ext cx="7830720" cy="4236498"/>
          </a:xfrm>
          <a:prstGeom prst="rect">
            <a:avLst/>
          </a:prstGeom>
        </p:spPr>
      </p:pic>
    </p:spTree>
    <p:extLst>
      <p:ext uri="{BB962C8B-B14F-4D97-AF65-F5344CB8AC3E}">
        <p14:creationId xmlns:p14="http://schemas.microsoft.com/office/powerpoint/2010/main" val="35856826"/>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17b94d0-cd04-4463-9468-be560bba1878">
      <Terms xmlns="http://schemas.microsoft.com/office/infopath/2007/PartnerControls"/>
    </lcf76f155ced4ddcb4097134ff3c332f>
    <TaxCatchAll xmlns="7036323c-d5f4-4fa6-8449-8bc9da5d64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EC30923A1EFC4093ADD4AFECAFB39D" ma:contentTypeVersion="12" ma:contentTypeDescription="Een nieuw document maken." ma:contentTypeScope="" ma:versionID="c217d8631a6ed888980113ac0853f4a4">
  <xsd:schema xmlns:xsd="http://www.w3.org/2001/XMLSchema" xmlns:xs="http://www.w3.org/2001/XMLSchema" xmlns:p="http://schemas.microsoft.com/office/2006/metadata/properties" xmlns:ns2="617b94d0-cd04-4463-9468-be560bba1878" xmlns:ns3="7036323c-d5f4-4fa6-8449-8bc9da5d64c2" targetNamespace="http://schemas.microsoft.com/office/2006/metadata/properties" ma:root="true" ma:fieldsID="78481d555a0872d88d4d325d703eb4d9" ns2:_="" ns3:_="">
    <xsd:import namespace="617b94d0-cd04-4463-9468-be560bba1878"/>
    <xsd:import namespace="7036323c-d5f4-4fa6-8449-8bc9da5d64c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7b94d0-cd04-4463-9468-be560bba1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bbe1c235-a16e-44fc-94a8-a8413caaba9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36323c-d5f4-4fa6-8449-8bc9da5d64c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8d5bf71-4c24-4fdd-a804-55620edf2873}" ma:internalName="TaxCatchAll" ma:showField="CatchAllData" ma:web="7036323c-d5f4-4fa6-8449-8bc9da5d64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CE2BE1-0635-47B5-B355-0D964A093D1B}">
  <ds:schemaRefs>
    <ds:schemaRef ds:uri="http://schemas.microsoft.com/sharepoint/v3/contenttype/forms"/>
  </ds:schemaRefs>
</ds:datastoreItem>
</file>

<file path=customXml/itemProps2.xml><?xml version="1.0" encoding="utf-8"?>
<ds:datastoreItem xmlns:ds="http://schemas.openxmlformats.org/officeDocument/2006/customXml" ds:itemID="{AD92D59E-A0A8-4DB4-9CFE-83E44CC6CC9A}">
  <ds:schemaRefs>
    <ds:schemaRef ds:uri="617b94d0-cd04-4463-9468-be560bba1878"/>
    <ds:schemaRef ds:uri="7036323c-d5f4-4fa6-8449-8bc9da5d64c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4B87B77-9591-4D72-8F46-3691D1ADFF91}">
  <ds:schemaRefs>
    <ds:schemaRef ds:uri="617b94d0-cd04-4463-9468-be560bba1878"/>
    <ds:schemaRef ds:uri="7036323c-d5f4-4fa6-8449-8bc9da5d64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17</Slides>
  <Notes>15</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Kantoorthema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 de woordmuur: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Harmsel, Marjan ter</dc:creator>
  <cp:revision>1</cp:revision>
  <dcterms:created xsi:type="dcterms:W3CDTF">2021-06-08T06:13:59Z</dcterms:created>
  <dcterms:modified xsi:type="dcterms:W3CDTF">2026-09-01T09:17:38Z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0x0101004AEC30923A1EFC4093ADD4AFECAFB39D</vt:lpwstr>
  </property>
  <property fmtid="{D5CDD505-2E9C-101B-9397-08002B2CF9AE}" pid="3" name="MediaServiceImageTags">
    <vt:lpwstr/>
  </property>
</Properties>
</file>