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1532" r:id="rId5"/>
    <p:sldId id="548" r:id="rId6"/>
    <p:sldId id="1460" r:id="rId7"/>
    <p:sldId id="1475" r:id="rId8"/>
    <p:sldId id="1476" r:id="rId9"/>
    <p:sldId id="1477" r:id="rId10"/>
    <p:sldId id="1478" r:id="rId11"/>
    <p:sldId id="1479" r:id="rId12"/>
    <p:sldId id="1480" r:id="rId13"/>
    <p:sldId id="1481" r:id="rId14"/>
    <p:sldId id="1482" r:id="rId15"/>
    <p:sldId id="1483" r:id="rId16"/>
    <p:sldId id="934" r:id="rId17"/>
    <p:sldId id="1542" r:id="rId18"/>
    <p:sldId id="1533" r:id="rId19"/>
    <p:sldId id="1535" r:id="rId20"/>
    <p:sldId id="1536" r:id="rId21"/>
    <p:sldId id="1511" r:id="rId22"/>
    <p:sldId id="1538" r:id="rId23"/>
    <p:sldId id="1534" r:id="rId24"/>
    <p:sldId id="1515" r:id="rId25"/>
    <p:sldId id="1516" r:id="rId26"/>
    <p:sldId id="1540" r:id="rId27"/>
  </p:sldIdLst>
  <p:sldSz cx="9144000" cy="6858000" type="screen4x3"/>
  <p:notesSz cx="7099300" cy="102346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aamloze sectie" id="{2DC586F4-587D-43DD-A84F-FB07543573DE}">
          <p14:sldIdLst>
            <p14:sldId id="1532"/>
            <p14:sldId id="548"/>
            <p14:sldId id="1460"/>
            <p14:sldId id="1475"/>
            <p14:sldId id="1476"/>
            <p14:sldId id="1477"/>
            <p14:sldId id="1478"/>
            <p14:sldId id="1479"/>
            <p14:sldId id="1480"/>
            <p14:sldId id="1481"/>
            <p14:sldId id="1482"/>
            <p14:sldId id="1483"/>
            <p14:sldId id="934"/>
            <p14:sldId id="1542"/>
            <p14:sldId id="1533"/>
            <p14:sldId id="1535"/>
            <p14:sldId id="1536"/>
            <p14:sldId id="1511"/>
            <p14:sldId id="1538"/>
            <p14:sldId id="1534"/>
            <p14:sldId id="1515"/>
            <p14:sldId id="1516"/>
            <p14:sldId id="15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msel, Marjan ter" initials="HMt" lastIdx="1" clrIdx="0">
    <p:extLst>
      <p:ext uri="{19B8F6BF-5375-455C-9EA6-DF929625EA0E}">
        <p15:presenceInfo xmlns:p15="http://schemas.microsoft.com/office/powerpoint/2012/main" userId="S::M.Harmsel@kentalis.nl::5bf7b4e5-383a-4bf6-a1ba-3724f9cc09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6EE"/>
    <a:srgbClr val="F4FAF4"/>
    <a:srgbClr val="DBE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60DE3-82A4-48FF-83E1-71B85398F083}" v="2" dt="2026-09-29T06:08:57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79097" autoAdjust="0"/>
  </p:normalViewPr>
  <p:slideViewPr>
    <p:cSldViewPr>
      <p:cViewPr varScale="1">
        <p:scale>
          <a:sx n="48" d="100"/>
          <a:sy n="48" d="100"/>
        </p:scale>
        <p:origin x="146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s, Gerarda" userId="dec061bf-56a5-47a0-b9f3-f749fe418ae6" providerId="ADAL" clId="{07ABAE78-42CB-4F5F-86C6-09ED37205619}"/>
    <pc:docChg chg="undo custSel addSld delSld modSld sldOrd modSection">
      <pc:chgData name="Das, Gerarda" userId="dec061bf-56a5-47a0-b9f3-f749fe418ae6" providerId="ADAL" clId="{07ABAE78-42CB-4F5F-86C6-09ED37205619}" dt="2026-09-29T09:00:25.662" v="1250" actId="478"/>
      <pc:docMkLst>
        <pc:docMk/>
      </pc:docMkLst>
      <pc:sldChg chg="addSp delSp modSp mod">
        <pc:chgData name="Das, Gerarda" userId="dec061bf-56a5-47a0-b9f3-f749fe418ae6" providerId="ADAL" clId="{07ABAE78-42CB-4F5F-86C6-09ED37205619}" dt="2026-09-29T09:00:25.662" v="1250" actId="478"/>
        <pc:sldMkLst>
          <pc:docMk/>
          <pc:sldMk cId="2967928418" sldId="1511"/>
        </pc:sldMkLst>
        <pc:spChg chg="del mod">
          <ac:chgData name="Das, Gerarda" userId="dec061bf-56a5-47a0-b9f3-f749fe418ae6" providerId="ADAL" clId="{07ABAE78-42CB-4F5F-86C6-09ED37205619}" dt="2026-09-29T09:00:25.662" v="1250" actId="478"/>
          <ac:spMkLst>
            <pc:docMk/>
            <pc:sldMk cId="2967928418" sldId="1511"/>
            <ac:spMk id="2" creationId="{3FA95451-8E73-F1F0-C726-2BF43F81B49F}"/>
          </ac:spMkLst>
        </pc:spChg>
        <pc:spChg chg="add mod">
          <ac:chgData name="Das, Gerarda" userId="dec061bf-56a5-47a0-b9f3-f749fe418ae6" providerId="ADAL" clId="{07ABAE78-42CB-4F5F-86C6-09ED37205619}" dt="2026-09-25T18:28:32.948" v="429" actId="1076"/>
          <ac:spMkLst>
            <pc:docMk/>
            <pc:sldMk cId="2967928418" sldId="1511"/>
            <ac:spMk id="19" creationId="{4424D66F-480A-B4DE-0DA4-C8A2EE1897C8}"/>
          </ac:spMkLst>
        </pc:spChg>
        <pc:spChg chg="del mod">
          <ac:chgData name="Das, Gerarda" userId="dec061bf-56a5-47a0-b9f3-f749fe418ae6" providerId="ADAL" clId="{07ABAE78-42CB-4F5F-86C6-09ED37205619}" dt="2026-09-29T09:00:24.458" v="1249" actId="478"/>
          <ac:spMkLst>
            <pc:docMk/>
            <pc:sldMk cId="2967928418" sldId="1511"/>
            <ac:spMk id="20" creationId="{999354E3-DB03-8C90-2E25-F3D5BAEB92EA}"/>
          </ac:spMkLst>
        </pc:spChg>
        <pc:spChg chg="add mod">
          <ac:chgData name="Das, Gerarda" userId="dec061bf-56a5-47a0-b9f3-f749fe418ae6" providerId="ADAL" clId="{07ABAE78-42CB-4F5F-86C6-09ED37205619}" dt="2026-09-25T18:28:48.902" v="434" actId="1076"/>
          <ac:spMkLst>
            <pc:docMk/>
            <pc:sldMk cId="2967928418" sldId="1511"/>
            <ac:spMk id="21" creationId="{2B775F1E-5A6B-321D-D6C7-50F03452704C}"/>
          </ac:spMkLst>
        </pc:spChg>
        <pc:spChg chg="mod">
          <ac:chgData name="Das, Gerarda" userId="dec061bf-56a5-47a0-b9f3-f749fe418ae6" providerId="ADAL" clId="{07ABAE78-42CB-4F5F-86C6-09ED37205619}" dt="2026-09-25T18:26:49.929" v="316" actId="20577"/>
          <ac:spMkLst>
            <pc:docMk/>
            <pc:sldMk cId="2967928418" sldId="1511"/>
            <ac:spMk id="33" creationId="{AC757F5E-B016-F947-4518-7C6B9CC7EE04}"/>
          </ac:spMkLst>
        </pc:spChg>
        <pc:spChg chg="mod">
          <ac:chgData name="Das, Gerarda" userId="dec061bf-56a5-47a0-b9f3-f749fe418ae6" providerId="ADAL" clId="{07ABAE78-42CB-4F5F-86C6-09ED37205619}" dt="2026-09-25T18:26:55.450" v="334" actId="20577"/>
          <ac:spMkLst>
            <pc:docMk/>
            <pc:sldMk cId="2967928418" sldId="1511"/>
            <ac:spMk id="34" creationId="{152372B3-00F5-781C-183E-6F2DDF35091D}"/>
          </ac:spMkLst>
        </pc:spChg>
        <pc:spChg chg="mod">
          <ac:chgData name="Das, Gerarda" userId="dec061bf-56a5-47a0-b9f3-f749fe418ae6" providerId="ADAL" clId="{07ABAE78-42CB-4F5F-86C6-09ED37205619}" dt="2026-09-25T18:27:46.790" v="402" actId="20577"/>
          <ac:spMkLst>
            <pc:docMk/>
            <pc:sldMk cId="2967928418" sldId="1511"/>
            <ac:spMk id="35" creationId="{37104C51-0232-62ED-4C6F-1447D06633EE}"/>
          </ac:spMkLst>
        </pc:spChg>
        <pc:spChg chg="mod">
          <ac:chgData name="Das, Gerarda" userId="dec061bf-56a5-47a0-b9f3-f749fe418ae6" providerId="ADAL" clId="{07ABAE78-42CB-4F5F-86C6-09ED37205619}" dt="2026-09-29T09:00:12.955" v="1248" actId="20577"/>
          <ac:spMkLst>
            <pc:docMk/>
            <pc:sldMk cId="2967928418" sldId="1511"/>
            <ac:spMk id="36" creationId="{D8EF981A-9BA7-0EB1-9B70-F7FBF2F7DF1C}"/>
          </ac:spMkLst>
        </pc:spChg>
        <pc:picChg chg="add mod">
          <ac:chgData name="Das, Gerarda" userId="dec061bf-56a5-47a0-b9f3-f749fe418ae6" providerId="ADAL" clId="{07ABAE78-42CB-4F5F-86C6-09ED37205619}" dt="2026-09-25T18:28:10.704" v="423" actId="1076"/>
          <ac:picMkLst>
            <pc:docMk/>
            <pc:sldMk cId="2967928418" sldId="1511"/>
            <ac:picMk id="8" creationId="{98FB881D-F25B-514E-EFB9-6F7726DDB0C3}"/>
          </ac:picMkLst>
        </pc:picChg>
        <pc:picChg chg="add mod">
          <ac:chgData name="Das, Gerarda" userId="dec061bf-56a5-47a0-b9f3-f749fe418ae6" providerId="ADAL" clId="{07ABAE78-42CB-4F5F-86C6-09ED37205619}" dt="2026-09-25T18:28:15.901" v="425" actId="1076"/>
          <ac:picMkLst>
            <pc:docMk/>
            <pc:sldMk cId="2967928418" sldId="1511"/>
            <ac:picMk id="18" creationId="{091C19D4-E98D-A659-B11F-69BDF3EEE15B}"/>
          </ac:picMkLst>
        </pc:picChg>
      </pc:sldChg>
      <pc:sldChg chg="addSp delSp modSp del mod ord">
        <pc:chgData name="Das, Gerarda" userId="dec061bf-56a5-47a0-b9f3-f749fe418ae6" providerId="ADAL" clId="{07ABAE78-42CB-4F5F-86C6-09ED37205619}" dt="2026-09-29T08:57:50.495" v="1017" actId="47"/>
        <pc:sldMkLst>
          <pc:docMk/>
          <pc:sldMk cId="1594331871" sldId="1512"/>
        </pc:sldMkLst>
        <pc:spChg chg="mod">
          <ac:chgData name="Das, Gerarda" userId="dec061bf-56a5-47a0-b9f3-f749fe418ae6" providerId="ADAL" clId="{07ABAE78-42CB-4F5F-86C6-09ED37205619}" dt="2026-09-25T18:32:13.966" v="510" actId="14100"/>
          <ac:spMkLst>
            <pc:docMk/>
            <pc:sldMk cId="1594331871" sldId="1512"/>
            <ac:spMk id="10" creationId="{EC0CC1D0-FE60-F840-73E9-0CE7E683D1F2}"/>
          </ac:spMkLst>
        </pc:spChg>
        <pc:spChg chg="mod">
          <ac:chgData name="Das, Gerarda" userId="dec061bf-56a5-47a0-b9f3-f749fe418ae6" providerId="ADAL" clId="{07ABAE78-42CB-4F5F-86C6-09ED37205619}" dt="2026-09-25T18:29:53.143" v="460" actId="20577"/>
          <ac:spMkLst>
            <pc:docMk/>
            <pc:sldMk cId="1594331871" sldId="1512"/>
            <ac:spMk id="11" creationId="{CD78B488-E032-3F3E-C334-FB96F8D71FB2}"/>
          </ac:spMkLst>
        </pc:spChg>
        <pc:spChg chg="mod">
          <ac:chgData name="Das, Gerarda" userId="dec061bf-56a5-47a0-b9f3-f749fe418ae6" providerId="ADAL" clId="{07ABAE78-42CB-4F5F-86C6-09ED37205619}" dt="2026-09-25T18:35:14.388" v="580" actId="1076"/>
          <ac:spMkLst>
            <pc:docMk/>
            <pc:sldMk cId="1594331871" sldId="1512"/>
            <ac:spMk id="12" creationId="{E2476A93-B8D4-4E44-87FD-AFF601B2337C}"/>
          </ac:spMkLst>
        </pc:spChg>
        <pc:spChg chg="mod">
          <ac:chgData name="Das, Gerarda" userId="dec061bf-56a5-47a0-b9f3-f749fe418ae6" providerId="ADAL" clId="{07ABAE78-42CB-4F5F-86C6-09ED37205619}" dt="2026-09-25T18:35:16.196" v="581" actId="1076"/>
          <ac:spMkLst>
            <pc:docMk/>
            <pc:sldMk cId="1594331871" sldId="1512"/>
            <ac:spMk id="13" creationId="{4985FF45-EE56-11C3-E0CC-6BBB359031C0}"/>
          </ac:spMkLst>
        </pc:spChg>
        <pc:spChg chg="mod">
          <ac:chgData name="Das, Gerarda" userId="dec061bf-56a5-47a0-b9f3-f749fe418ae6" providerId="ADAL" clId="{07ABAE78-42CB-4F5F-86C6-09ED37205619}" dt="2026-09-25T18:35:12.181" v="579" actId="14100"/>
          <ac:spMkLst>
            <pc:docMk/>
            <pc:sldMk cId="1594331871" sldId="1512"/>
            <ac:spMk id="14" creationId="{B7594A3B-3117-84CE-C300-FB96E5ED269D}"/>
          </ac:spMkLst>
        </pc:spChg>
        <pc:spChg chg="mod">
          <ac:chgData name="Das, Gerarda" userId="dec061bf-56a5-47a0-b9f3-f749fe418ae6" providerId="ADAL" clId="{07ABAE78-42CB-4F5F-86C6-09ED37205619}" dt="2026-09-25T18:35:19.389" v="582" actId="1076"/>
          <ac:spMkLst>
            <pc:docMk/>
            <pc:sldMk cId="1594331871" sldId="1512"/>
            <ac:spMk id="15" creationId="{6EA1F8B7-D4BC-D8B0-E6FD-F33ECB45A1DD}"/>
          </ac:spMkLst>
        </pc:spChg>
        <pc:spChg chg="mod">
          <ac:chgData name="Das, Gerarda" userId="dec061bf-56a5-47a0-b9f3-f749fe418ae6" providerId="ADAL" clId="{07ABAE78-42CB-4F5F-86C6-09ED37205619}" dt="2026-09-25T18:32:01.321" v="508" actId="20577"/>
          <ac:spMkLst>
            <pc:docMk/>
            <pc:sldMk cId="1594331871" sldId="1512"/>
            <ac:spMk id="17" creationId="{AB86235B-CBC0-F9DB-29F4-F23367831B1B}"/>
          </ac:spMkLst>
        </pc:spChg>
        <pc:spChg chg="mod">
          <ac:chgData name="Das, Gerarda" userId="dec061bf-56a5-47a0-b9f3-f749fe418ae6" providerId="ADAL" clId="{07ABAE78-42CB-4F5F-86C6-09ED37205619}" dt="2026-09-25T18:35:08.020" v="578" actId="14100"/>
          <ac:spMkLst>
            <pc:docMk/>
            <pc:sldMk cId="1594331871" sldId="1512"/>
            <ac:spMk id="18" creationId="{85D7DD60-F4AA-AD34-A265-146B167D02FE}"/>
          </ac:spMkLst>
        </pc:spChg>
        <pc:spChg chg="mod">
          <ac:chgData name="Das, Gerarda" userId="dec061bf-56a5-47a0-b9f3-f749fe418ae6" providerId="ADAL" clId="{07ABAE78-42CB-4F5F-86C6-09ED37205619}" dt="2026-09-25T18:35:04.484" v="577" actId="14100"/>
          <ac:spMkLst>
            <pc:docMk/>
            <pc:sldMk cId="1594331871" sldId="1512"/>
            <ac:spMk id="19" creationId="{40542B69-6D97-5F24-63E3-ABE36EA69A27}"/>
          </ac:spMkLst>
        </pc:spChg>
        <pc:spChg chg="add mod">
          <ac:chgData name="Das, Gerarda" userId="dec061bf-56a5-47a0-b9f3-f749fe418ae6" providerId="ADAL" clId="{07ABAE78-42CB-4F5F-86C6-09ED37205619}" dt="2026-09-25T18:35:46.644" v="586" actId="14100"/>
          <ac:spMkLst>
            <pc:docMk/>
            <pc:sldMk cId="1594331871" sldId="1512"/>
            <ac:spMk id="21" creationId="{31F595C9-74ED-6A2F-F64E-AA70C94E8AA2}"/>
          </ac:spMkLst>
        </pc:spChg>
        <pc:spChg chg="add mod">
          <ac:chgData name="Das, Gerarda" userId="dec061bf-56a5-47a0-b9f3-f749fe418ae6" providerId="ADAL" clId="{07ABAE78-42CB-4F5F-86C6-09ED37205619}" dt="2026-09-25T18:36:45.861" v="624" actId="948"/>
          <ac:spMkLst>
            <pc:docMk/>
            <pc:sldMk cId="1594331871" sldId="1512"/>
            <ac:spMk id="23" creationId="{FFB146BC-E43F-E9B7-BE48-D35E85C8425D}"/>
          </ac:spMkLst>
        </pc:spChg>
        <pc:spChg chg="add mod">
          <ac:chgData name="Das, Gerarda" userId="dec061bf-56a5-47a0-b9f3-f749fe418ae6" providerId="ADAL" clId="{07ABAE78-42CB-4F5F-86C6-09ED37205619}" dt="2026-09-25T18:37:06.258" v="628" actId="1076"/>
          <ac:spMkLst>
            <pc:docMk/>
            <pc:sldMk cId="1594331871" sldId="1512"/>
            <ac:spMk id="27" creationId="{E15A74B3-FF8E-4C17-4E69-5F1E91F7F2B8}"/>
          </ac:spMkLst>
        </pc:spChg>
        <pc:spChg chg="add mod">
          <ac:chgData name="Das, Gerarda" userId="dec061bf-56a5-47a0-b9f3-f749fe418ae6" providerId="ADAL" clId="{07ABAE78-42CB-4F5F-86C6-09ED37205619}" dt="2026-09-25T18:37:37.039" v="659" actId="6549"/>
          <ac:spMkLst>
            <pc:docMk/>
            <pc:sldMk cId="1594331871" sldId="1512"/>
            <ac:spMk id="29" creationId="{07658087-D859-DFAE-8691-789736104049}"/>
          </ac:spMkLst>
        </pc:spChg>
        <pc:spChg chg="add mod">
          <ac:chgData name="Das, Gerarda" userId="dec061bf-56a5-47a0-b9f3-f749fe418ae6" providerId="ADAL" clId="{07ABAE78-42CB-4F5F-86C6-09ED37205619}" dt="2026-09-25T18:37:43.772" v="661" actId="1076"/>
          <ac:spMkLst>
            <pc:docMk/>
            <pc:sldMk cId="1594331871" sldId="1512"/>
            <ac:spMk id="31" creationId="{E7D81A83-1978-7C9F-DF28-2FE6DA0AC45D}"/>
          </ac:spMkLst>
        </pc:spChg>
        <pc:spChg chg="add mod">
          <ac:chgData name="Das, Gerarda" userId="dec061bf-56a5-47a0-b9f3-f749fe418ae6" providerId="ADAL" clId="{07ABAE78-42CB-4F5F-86C6-09ED37205619}" dt="2026-09-25T18:38:01.748" v="691" actId="6549"/>
          <ac:spMkLst>
            <pc:docMk/>
            <pc:sldMk cId="1594331871" sldId="1512"/>
            <ac:spMk id="33" creationId="{D1AA758C-41A9-8183-C79F-C59804E80AED}"/>
          </ac:spMkLst>
        </pc:spChg>
        <pc:spChg chg="add mod">
          <ac:chgData name="Das, Gerarda" userId="dec061bf-56a5-47a0-b9f3-f749fe418ae6" providerId="ADAL" clId="{07ABAE78-42CB-4F5F-86C6-09ED37205619}" dt="2026-09-25T18:38:23.974" v="704" actId="20577"/>
          <ac:spMkLst>
            <pc:docMk/>
            <pc:sldMk cId="1594331871" sldId="1512"/>
            <ac:spMk id="34" creationId="{5321D9D4-183E-C7FF-8E29-22F65A97FE29}"/>
          </ac:spMkLst>
        </pc:spChg>
      </pc:sldChg>
      <pc:sldChg chg="modSp mod ord">
        <pc:chgData name="Das, Gerarda" userId="dec061bf-56a5-47a0-b9f3-f749fe418ae6" providerId="ADAL" clId="{07ABAE78-42CB-4F5F-86C6-09ED37205619}" dt="2026-09-25T18:42:45.645" v="752" actId="1076"/>
        <pc:sldMkLst>
          <pc:docMk/>
          <pc:sldMk cId="3112181829" sldId="1515"/>
        </pc:sldMkLst>
        <pc:spChg chg="mod">
          <ac:chgData name="Das, Gerarda" userId="dec061bf-56a5-47a0-b9f3-f749fe418ae6" providerId="ADAL" clId="{07ABAE78-42CB-4F5F-86C6-09ED37205619}" dt="2026-09-25T18:42:31.610" v="722" actId="20577"/>
          <ac:spMkLst>
            <pc:docMk/>
            <pc:sldMk cId="3112181829" sldId="1515"/>
            <ac:spMk id="12" creationId="{E2476A93-B8D4-4E44-87FD-AFF601B2337C}"/>
          </ac:spMkLst>
        </pc:spChg>
        <pc:spChg chg="mod">
          <ac:chgData name="Das, Gerarda" userId="dec061bf-56a5-47a0-b9f3-f749fe418ae6" providerId="ADAL" clId="{07ABAE78-42CB-4F5F-86C6-09ED37205619}" dt="2026-09-25T18:42:36.205" v="736" actId="20577"/>
          <ac:spMkLst>
            <pc:docMk/>
            <pc:sldMk cId="3112181829" sldId="1515"/>
            <ac:spMk id="13" creationId="{4985FF45-EE56-11C3-E0CC-6BBB359031C0}"/>
          </ac:spMkLst>
        </pc:spChg>
        <pc:spChg chg="mod">
          <ac:chgData name="Das, Gerarda" userId="dec061bf-56a5-47a0-b9f3-f749fe418ae6" providerId="ADAL" clId="{07ABAE78-42CB-4F5F-86C6-09ED37205619}" dt="2026-09-25T18:42:41.180" v="751" actId="20577"/>
          <ac:spMkLst>
            <pc:docMk/>
            <pc:sldMk cId="3112181829" sldId="1515"/>
            <ac:spMk id="15" creationId="{6EA1F8B7-D4BC-D8B0-E6FD-F33ECB45A1DD}"/>
          </ac:spMkLst>
        </pc:spChg>
        <pc:spChg chg="mod">
          <ac:chgData name="Das, Gerarda" userId="dec061bf-56a5-47a0-b9f3-f749fe418ae6" providerId="ADAL" clId="{07ABAE78-42CB-4F5F-86C6-09ED37205619}" dt="2026-09-25T18:42:45.645" v="752" actId="1076"/>
          <ac:spMkLst>
            <pc:docMk/>
            <pc:sldMk cId="3112181829" sldId="1515"/>
            <ac:spMk id="16" creationId="{F53F294D-65CC-23A5-E4A1-B2132FCF814C}"/>
          </ac:spMkLst>
        </pc:spChg>
        <pc:spChg chg="mod">
          <ac:chgData name="Das, Gerarda" userId="dec061bf-56a5-47a0-b9f3-f749fe418ae6" providerId="ADAL" clId="{07ABAE78-42CB-4F5F-86C6-09ED37205619}" dt="2026-09-25T18:42:45.645" v="752" actId="1076"/>
          <ac:spMkLst>
            <pc:docMk/>
            <pc:sldMk cId="3112181829" sldId="1515"/>
            <ac:spMk id="17" creationId="{AB86235B-CBC0-F9DB-29F4-F23367831B1B}"/>
          </ac:spMkLst>
        </pc:spChg>
      </pc:sldChg>
      <pc:sldChg chg="addSp delSp modSp mod ord">
        <pc:chgData name="Das, Gerarda" userId="dec061bf-56a5-47a0-b9f3-f749fe418ae6" providerId="ADAL" clId="{07ABAE78-42CB-4F5F-86C6-09ED37205619}" dt="2026-09-29T08:57:03.140" v="1012" actId="14100"/>
        <pc:sldMkLst>
          <pc:docMk/>
          <pc:sldMk cId="2946319108" sldId="1516"/>
        </pc:sldMkLst>
        <pc:spChg chg="mod">
          <ac:chgData name="Das, Gerarda" userId="dec061bf-56a5-47a0-b9f3-f749fe418ae6" providerId="ADAL" clId="{07ABAE78-42CB-4F5F-86C6-09ED37205619}" dt="2026-09-25T18:20:39.183" v="163" actId="14100"/>
          <ac:spMkLst>
            <pc:docMk/>
            <pc:sldMk cId="2946319108" sldId="1516"/>
            <ac:spMk id="4" creationId="{D753C383-62C8-E733-4553-E085527A1FCA}"/>
          </ac:spMkLst>
        </pc:spChg>
        <pc:spChg chg="mod">
          <ac:chgData name="Das, Gerarda" userId="dec061bf-56a5-47a0-b9f3-f749fe418ae6" providerId="ADAL" clId="{07ABAE78-42CB-4F5F-86C6-09ED37205619}" dt="2026-09-25T18:20:42.892" v="164" actId="1076"/>
          <ac:spMkLst>
            <pc:docMk/>
            <pc:sldMk cId="2946319108" sldId="1516"/>
            <ac:spMk id="9" creationId="{B5FA4264-9F79-B20D-0826-CEC58E7B74B7}"/>
          </ac:spMkLst>
        </pc:spChg>
        <pc:spChg chg="mod">
          <ac:chgData name="Das, Gerarda" userId="dec061bf-56a5-47a0-b9f3-f749fe418ae6" providerId="ADAL" clId="{07ABAE78-42CB-4F5F-86C6-09ED37205619}" dt="2026-09-25T18:20:12.059" v="157" actId="1076"/>
          <ac:spMkLst>
            <pc:docMk/>
            <pc:sldMk cId="2946319108" sldId="1516"/>
            <ac:spMk id="10" creationId="{B37FADB8-F5A5-F448-15A7-6A630939BCDC}"/>
          </ac:spMkLst>
        </pc:spChg>
        <pc:spChg chg="mod">
          <ac:chgData name="Das, Gerarda" userId="dec061bf-56a5-47a0-b9f3-f749fe418ae6" providerId="ADAL" clId="{07ABAE78-42CB-4F5F-86C6-09ED37205619}" dt="2026-09-25T18:20:32.251" v="160" actId="1076"/>
          <ac:spMkLst>
            <pc:docMk/>
            <pc:sldMk cId="2946319108" sldId="1516"/>
            <ac:spMk id="11" creationId="{2D5226DB-4490-ECD5-880A-CDAB0447C263}"/>
          </ac:spMkLst>
        </pc:spChg>
        <pc:spChg chg="mod">
          <ac:chgData name="Das, Gerarda" userId="dec061bf-56a5-47a0-b9f3-f749fe418ae6" providerId="ADAL" clId="{07ABAE78-42CB-4F5F-86C6-09ED37205619}" dt="2026-09-25T18:22:06.530" v="219" actId="1076"/>
          <ac:spMkLst>
            <pc:docMk/>
            <pc:sldMk cId="2946319108" sldId="1516"/>
            <ac:spMk id="12" creationId="{E2476A93-B8D4-4E44-87FD-AFF601B2337C}"/>
          </ac:spMkLst>
        </pc:spChg>
        <pc:spChg chg="mod">
          <ac:chgData name="Das, Gerarda" userId="dec061bf-56a5-47a0-b9f3-f749fe418ae6" providerId="ADAL" clId="{07ABAE78-42CB-4F5F-86C6-09ED37205619}" dt="2026-09-25T18:23:37.334" v="280" actId="14100"/>
          <ac:spMkLst>
            <pc:docMk/>
            <pc:sldMk cId="2946319108" sldId="1516"/>
            <ac:spMk id="14" creationId="{B7594A3B-3117-84CE-C300-FB96E5ED269D}"/>
          </ac:spMkLst>
        </pc:spChg>
        <pc:spChg chg="mod">
          <ac:chgData name="Das, Gerarda" userId="dec061bf-56a5-47a0-b9f3-f749fe418ae6" providerId="ADAL" clId="{07ABAE78-42CB-4F5F-86C6-09ED37205619}" dt="2026-09-25T18:22:59.637" v="279" actId="20577"/>
          <ac:spMkLst>
            <pc:docMk/>
            <pc:sldMk cId="2946319108" sldId="1516"/>
            <ac:spMk id="15" creationId="{6EA1F8B7-D4BC-D8B0-E6FD-F33ECB45A1DD}"/>
          </ac:spMkLst>
        </pc:spChg>
        <pc:spChg chg="mod">
          <ac:chgData name="Das, Gerarda" userId="dec061bf-56a5-47a0-b9f3-f749fe418ae6" providerId="ADAL" clId="{07ABAE78-42CB-4F5F-86C6-09ED37205619}" dt="2026-09-25T18:22:06.530" v="219" actId="1076"/>
          <ac:spMkLst>
            <pc:docMk/>
            <pc:sldMk cId="2946319108" sldId="1516"/>
            <ac:spMk id="19" creationId="{40542B69-6D97-5F24-63E3-ABE36EA69A27}"/>
          </ac:spMkLst>
        </pc:spChg>
        <pc:spChg chg="add mod">
          <ac:chgData name="Das, Gerarda" userId="dec061bf-56a5-47a0-b9f3-f749fe418ae6" providerId="ADAL" clId="{07ABAE78-42CB-4F5F-86C6-09ED37205619}" dt="2026-09-25T18:21:14.751" v="182" actId="1076"/>
          <ac:spMkLst>
            <pc:docMk/>
            <pc:sldMk cId="2946319108" sldId="1516"/>
            <ac:spMk id="24" creationId="{A0A086BB-BB15-166A-2B57-4D56B12DD82A}"/>
          </ac:spMkLst>
        </pc:spChg>
        <pc:spChg chg="add mod">
          <ac:chgData name="Das, Gerarda" userId="dec061bf-56a5-47a0-b9f3-f749fe418ae6" providerId="ADAL" clId="{07ABAE78-42CB-4F5F-86C6-09ED37205619}" dt="2026-09-25T18:21:20.198" v="197" actId="20577"/>
          <ac:spMkLst>
            <pc:docMk/>
            <pc:sldMk cId="2946319108" sldId="1516"/>
            <ac:spMk id="26" creationId="{EAA151CA-B870-E004-A71B-2FC83CF33087}"/>
          </ac:spMkLst>
        </pc:spChg>
        <pc:cxnChg chg="mod">
          <ac:chgData name="Das, Gerarda" userId="dec061bf-56a5-47a0-b9f3-f749fe418ae6" providerId="ADAL" clId="{07ABAE78-42CB-4F5F-86C6-09ED37205619}" dt="2026-09-29T08:57:03.140" v="1012" actId="14100"/>
          <ac:cxnSpMkLst>
            <pc:docMk/>
            <pc:sldMk cId="2946319108" sldId="1516"/>
            <ac:cxnSpMk id="21" creationId="{B84B33EF-2A54-99B2-FEF8-27486B72F624}"/>
          </ac:cxnSpMkLst>
        </pc:cxnChg>
        <pc:cxnChg chg="mod">
          <ac:chgData name="Das, Gerarda" userId="dec061bf-56a5-47a0-b9f3-f749fe418ae6" providerId="ADAL" clId="{07ABAE78-42CB-4F5F-86C6-09ED37205619}" dt="2026-09-25T18:23:48.116" v="281" actId="14100"/>
          <ac:cxnSpMkLst>
            <pc:docMk/>
            <pc:sldMk cId="2946319108" sldId="1516"/>
            <ac:cxnSpMk id="27" creationId="{EC90AE0F-5DD8-2D25-C999-5E0CC65E11C5}"/>
          </ac:cxnSpMkLst>
        </pc:cxnChg>
        <pc:cxnChg chg="mod ord">
          <ac:chgData name="Das, Gerarda" userId="dec061bf-56a5-47a0-b9f3-f749fe418ae6" providerId="ADAL" clId="{07ABAE78-42CB-4F5F-86C6-09ED37205619}" dt="2026-09-25T18:23:58.130" v="286" actId="167"/>
          <ac:cxnSpMkLst>
            <pc:docMk/>
            <pc:sldMk cId="2946319108" sldId="1516"/>
            <ac:cxnSpMk id="29" creationId="{10445519-6BAB-CA4B-0B0C-EF80D4D34E4C}"/>
          </ac:cxnSpMkLst>
        </pc:cxnChg>
      </pc:sldChg>
      <pc:sldChg chg="modSp mod">
        <pc:chgData name="Das, Gerarda" userId="dec061bf-56a5-47a0-b9f3-f749fe418ae6" providerId="ADAL" clId="{07ABAE78-42CB-4F5F-86C6-09ED37205619}" dt="2026-09-25T17:45:05.306" v="12" actId="20577"/>
        <pc:sldMkLst>
          <pc:docMk/>
          <pc:sldMk cId="162506644" sldId="1532"/>
        </pc:sldMkLst>
        <pc:spChg chg="mod">
          <ac:chgData name="Das, Gerarda" userId="dec061bf-56a5-47a0-b9f3-f749fe418ae6" providerId="ADAL" clId="{07ABAE78-42CB-4F5F-86C6-09ED37205619}" dt="2026-09-25T17:45:05.306" v="12" actId="20577"/>
          <ac:spMkLst>
            <pc:docMk/>
            <pc:sldMk cId="162506644" sldId="1532"/>
            <ac:spMk id="3" creationId="{7E49C9E7-7AF5-2213-C8E8-BF7DD4AC5AA9}"/>
          </ac:spMkLst>
        </pc:spChg>
      </pc:sldChg>
      <pc:sldChg chg="addSp delSp modSp add del mod">
        <pc:chgData name="Das, Gerarda" userId="dec061bf-56a5-47a0-b9f3-f749fe418ae6" providerId="ADAL" clId="{07ABAE78-42CB-4F5F-86C6-09ED37205619}" dt="2026-09-29T08:58:00.930" v="1018" actId="47"/>
        <pc:sldMkLst>
          <pc:docMk/>
          <pc:sldMk cId="4158867238" sldId="1537"/>
        </pc:sldMkLst>
        <pc:spChg chg="mod">
          <ac:chgData name="Das, Gerarda" userId="dec061bf-56a5-47a0-b9f3-f749fe418ae6" providerId="ADAL" clId="{07ABAE78-42CB-4F5F-86C6-09ED37205619}" dt="2026-09-25T18:43:53.953" v="773" actId="20577"/>
          <ac:spMkLst>
            <pc:docMk/>
            <pc:sldMk cId="4158867238" sldId="1537"/>
            <ac:spMk id="33" creationId="{4ABCECE8-67C8-300A-F778-84A1F86CCEE7}"/>
          </ac:spMkLst>
        </pc:spChg>
        <pc:spChg chg="mod">
          <ac:chgData name="Das, Gerarda" userId="dec061bf-56a5-47a0-b9f3-f749fe418ae6" providerId="ADAL" clId="{07ABAE78-42CB-4F5F-86C6-09ED37205619}" dt="2026-09-25T18:45:04.908" v="812" actId="1076"/>
          <ac:spMkLst>
            <pc:docMk/>
            <pc:sldMk cId="4158867238" sldId="1537"/>
            <ac:spMk id="34" creationId="{450BB38C-43B9-259B-8A26-BAE246FE6E60}"/>
          </ac:spMkLst>
        </pc:spChg>
        <pc:spChg chg="mod">
          <ac:chgData name="Das, Gerarda" userId="dec061bf-56a5-47a0-b9f3-f749fe418ae6" providerId="ADAL" clId="{07ABAE78-42CB-4F5F-86C6-09ED37205619}" dt="2026-09-25T18:46:01.194" v="951" actId="20577"/>
          <ac:spMkLst>
            <pc:docMk/>
            <pc:sldMk cId="4158867238" sldId="1537"/>
            <ac:spMk id="35" creationId="{13DC959E-0D33-EFDF-4041-2F9AED2C6813}"/>
          </ac:spMkLst>
        </pc:spChg>
        <pc:spChg chg="mod">
          <ac:chgData name="Das, Gerarda" userId="dec061bf-56a5-47a0-b9f3-f749fe418ae6" providerId="ADAL" clId="{07ABAE78-42CB-4F5F-86C6-09ED37205619}" dt="2026-09-25T18:46:03.073" v="952" actId="20577"/>
          <ac:spMkLst>
            <pc:docMk/>
            <pc:sldMk cId="4158867238" sldId="1537"/>
            <ac:spMk id="36" creationId="{7DA89CC4-7222-CDCC-AD2A-E7949B1A805F}"/>
          </ac:spMkLst>
        </pc:spChg>
      </pc:sldChg>
      <pc:sldChg chg="delSp modSp add mod">
        <pc:chgData name="Das, Gerarda" userId="dec061bf-56a5-47a0-b9f3-f749fe418ae6" providerId="ADAL" clId="{07ABAE78-42CB-4F5F-86C6-09ED37205619}" dt="2026-09-29T08:56:24.647" v="1011" actId="20577"/>
        <pc:sldMkLst>
          <pc:docMk/>
          <pc:sldMk cId="1550629671" sldId="1538"/>
        </pc:sldMkLst>
        <pc:spChg chg="mod">
          <ac:chgData name="Das, Gerarda" userId="dec061bf-56a5-47a0-b9f3-f749fe418ae6" providerId="ADAL" clId="{07ABAE78-42CB-4F5F-86C6-09ED37205619}" dt="2026-09-25T18:47:11.925" v="972" actId="20577"/>
          <ac:spMkLst>
            <pc:docMk/>
            <pc:sldMk cId="1550629671" sldId="1538"/>
            <ac:spMk id="33" creationId="{FCE0BE2D-5A74-F578-3F0D-95CDB9ACB7E0}"/>
          </ac:spMkLst>
        </pc:spChg>
        <pc:spChg chg="mod">
          <ac:chgData name="Das, Gerarda" userId="dec061bf-56a5-47a0-b9f3-f749fe418ae6" providerId="ADAL" clId="{07ABAE78-42CB-4F5F-86C6-09ED37205619}" dt="2026-09-25T18:47:17.754" v="986" actId="20577"/>
          <ac:spMkLst>
            <pc:docMk/>
            <pc:sldMk cId="1550629671" sldId="1538"/>
            <ac:spMk id="34" creationId="{CDE75A4B-8093-55CE-D630-C3B3532F1D43}"/>
          </ac:spMkLst>
        </pc:spChg>
        <pc:spChg chg="mod">
          <ac:chgData name="Das, Gerarda" userId="dec061bf-56a5-47a0-b9f3-f749fe418ae6" providerId="ADAL" clId="{07ABAE78-42CB-4F5F-86C6-09ED37205619}" dt="2026-09-25T18:47:50.678" v="1005" actId="20577"/>
          <ac:spMkLst>
            <pc:docMk/>
            <pc:sldMk cId="1550629671" sldId="1538"/>
            <ac:spMk id="35" creationId="{D0E1B5B2-7937-B720-061C-6B4AF0F2A6F3}"/>
          </ac:spMkLst>
        </pc:spChg>
        <pc:spChg chg="mod">
          <ac:chgData name="Das, Gerarda" userId="dec061bf-56a5-47a0-b9f3-f749fe418ae6" providerId="ADAL" clId="{07ABAE78-42CB-4F5F-86C6-09ED37205619}" dt="2026-09-29T08:56:24.647" v="1011" actId="20577"/>
          <ac:spMkLst>
            <pc:docMk/>
            <pc:sldMk cId="1550629671" sldId="1538"/>
            <ac:spMk id="36" creationId="{58E61B1A-84B8-6D89-C7EA-EB6DCFB2A389}"/>
          </ac:spMkLst>
        </pc:spChg>
      </pc:sldChg>
      <pc:sldChg chg="modSp mod">
        <pc:chgData name="Das, Gerarda" userId="dec061bf-56a5-47a0-b9f3-f749fe418ae6" providerId="ADAL" clId="{07ABAE78-42CB-4F5F-86C6-09ED37205619}" dt="2026-09-29T08:57:21.371" v="1016" actId="1076"/>
        <pc:sldMkLst>
          <pc:docMk/>
          <pc:sldMk cId="2328539456" sldId="1540"/>
        </pc:sldMkLst>
        <pc:cxnChg chg="mod">
          <ac:chgData name="Das, Gerarda" userId="dec061bf-56a5-47a0-b9f3-f749fe418ae6" providerId="ADAL" clId="{07ABAE78-42CB-4F5F-86C6-09ED37205619}" dt="2026-09-29T08:57:21.371" v="1016" actId="1076"/>
          <ac:cxnSpMkLst>
            <pc:docMk/>
            <pc:sldMk cId="2328539456" sldId="1540"/>
            <ac:cxnSpMk id="26" creationId="{A5F9C2A1-1723-381C-3714-E5A098D36231}"/>
          </ac:cxnSpMkLst>
        </pc:cxnChg>
        <pc:cxnChg chg="mod">
          <ac:chgData name="Das, Gerarda" userId="dec061bf-56a5-47a0-b9f3-f749fe418ae6" providerId="ADAL" clId="{07ABAE78-42CB-4F5F-86C6-09ED37205619}" dt="2026-09-29T08:57:16.643" v="1015" actId="14100"/>
          <ac:cxnSpMkLst>
            <pc:docMk/>
            <pc:sldMk cId="2328539456" sldId="1540"/>
            <ac:cxnSpMk id="30" creationId="{B1F6394B-CC88-4880-F6B0-0BB270626370}"/>
          </ac:cxnSpMkLst>
        </pc:cxnChg>
      </pc:sldChg>
    </pc:docChg>
  </pc:docChgLst>
  <pc:docChgLst>
    <pc:chgData name="Duijf, Antoinette" userId="80426808-569e-4360-acb0-e5a6dc4b8ad2" providerId="ADAL" clId="{00582A34-8C2B-428E-B5DC-339D12EFD4B8}"/>
    <pc:docChg chg="modSld">
      <pc:chgData name="Duijf, Antoinette" userId="80426808-569e-4360-acb0-e5a6dc4b8ad2" providerId="ADAL" clId="{00582A34-8C2B-428E-B5DC-339D12EFD4B8}" dt="2026-09-29T09:23:13.412" v="0" actId="167"/>
      <pc:docMkLst>
        <pc:docMk/>
      </pc:docMkLst>
      <pc:sldChg chg="modSp mod">
        <pc:chgData name="Duijf, Antoinette" userId="80426808-569e-4360-acb0-e5a6dc4b8ad2" providerId="ADAL" clId="{00582A34-8C2B-428E-B5DC-339D12EFD4B8}" dt="2026-09-29T09:23:13.412" v="0" actId="167"/>
        <pc:sldMkLst>
          <pc:docMk/>
          <pc:sldMk cId="2946319108" sldId="1516"/>
        </pc:sldMkLst>
        <pc:cxnChg chg="ord">
          <ac:chgData name="Duijf, Antoinette" userId="80426808-569e-4360-acb0-e5a6dc4b8ad2" providerId="ADAL" clId="{00582A34-8C2B-428E-B5DC-339D12EFD4B8}" dt="2026-09-29T09:23:13.412" v="0" actId="167"/>
          <ac:cxnSpMkLst>
            <pc:docMk/>
            <pc:sldMk cId="2946319108" sldId="1516"/>
            <ac:cxnSpMk id="21" creationId="{B84B33EF-2A54-99B2-FEF8-27486B72F624}"/>
          </ac:cxnSpMkLst>
        </pc:cxnChg>
      </pc:sldChg>
    </pc:docChg>
  </pc:docChgLst>
  <pc:docChgLst>
    <pc:chgData name="Harmsel ter, Marjan" userId="5bf7b4e5-383a-4bf6-a1ba-3724f9cc09cb" providerId="ADAL" clId="{7667DC48-2406-4F94-BA94-5BF632662154}"/>
    <pc:docChg chg="undo custSel addSld delSld modSld sldOrd modSection">
      <pc:chgData name="Harmsel ter, Marjan" userId="5bf7b4e5-383a-4bf6-a1ba-3724f9cc09cb" providerId="ADAL" clId="{7667DC48-2406-4F94-BA94-5BF632662154}" dt="2026-09-26T07:59:22.363" v="3999" actId="1076"/>
      <pc:docMkLst>
        <pc:docMk/>
      </pc:docMkLst>
      <pc:sldChg chg="addSp modSp mod modNotesTx">
        <pc:chgData name="Harmsel ter, Marjan" userId="5bf7b4e5-383a-4bf6-a1ba-3724f9cc09cb" providerId="ADAL" clId="{7667DC48-2406-4F94-BA94-5BF632662154}" dt="2026-09-25T18:04:54.184" v="2687" actId="20577"/>
        <pc:sldMkLst>
          <pc:docMk/>
          <pc:sldMk cId="3852907103" sldId="1460"/>
        </pc:sldMkLst>
        <pc:spChg chg="mod">
          <ac:chgData name="Harmsel ter, Marjan" userId="5bf7b4e5-383a-4bf6-a1ba-3724f9cc09cb" providerId="ADAL" clId="{7667DC48-2406-4F94-BA94-5BF632662154}" dt="2026-09-25T16:37:27.647" v="1845" actId="20577"/>
          <ac:spMkLst>
            <pc:docMk/>
            <pc:sldMk cId="3852907103" sldId="1460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6:46:56.039" v="1941" actId="1076"/>
          <ac:picMkLst>
            <pc:docMk/>
            <pc:sldMk cId="3852907103" sldId="1460"/>
            <ac:picMk id="3" creationId="{DED224DF-4F5A-FD36-4DD0-62376F447413}"/>
          </ac:picMkLst>
        </pc:picChg>
      </pc:sldChg>
      <pc:sldChg chg="addSp delSp modSp mod modNotesTx">
        <pc:chgData name="Harmsel ter, Marjan" userId="5bf7b4e5-383a-4bf6-a1ba-3724f9cc09cb" providerId="ADAL" clId="{7667DC48-2406-4F94-BA94-5BF632662154}" dt="2026-09-25T18:05:03.123" v="2689" actId="20577"/>
        <pc:sldMkLst>
          <pc:docMk/>
          <pc:sldMk cId="4207872812" sldId="1475"/>
        </pc:sldMkLst>
        <pc:spChg chg="mod">
          <ac:chgData name="Harmsel ter, Marjan" userId="5bf7b4e5-383a-4bf6-a1ba-3724f9cc09cb" providerId="ADAL" clId="{7667DC48-2406-4F94-BA94-5BF632662154}" dt="2026-09-25T16:37:31.220" v="1851" actId="20577"/>
          <ac:spMkLst>
            <pc:docMk/>
            <pc:sldMk cId="4207872812" sldId="1475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7:34:12.938" v="2008" actId="1076"/>
          <ac:picMkLst>
            <pc:docMk/>
            <pc:sldMk cId="4207872812" sldId="1475"/>
            <ac:picMk id="8" creationId="{A58AE032-4401-A946-B9EC-9F2297B87D5A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25T17:59:43.419" v="2521" actId="1076"/>
        <pc:sldMkLst>
          <pc:docMk/>
          <pc:sldMk cId="2452007587" sldId="1476"/>
        </pc:sldMkLst>
        <pc:spChg chg="mod">
          <ac:chgData name="Harmsel ter, Marjan" userId="5bf7b4e5-383a-4bf6-a1ba-3724f9cc09cb" providerId="ADAL" clId="{7667DC48-2406-4F94-BA94-5BF632662154}" dt="2026-09-25T16:37:35.224" v="1858" actId="20577"/>
          <ac:spMkLst>
            <pc:docMk/>
            <pc:sldMk cId="2452007587" sldId="1476"/>
            <ac:spMk id="6" creationId="{00000000-0000-0000-0000-000000000000}"/>
          </ac:spMkLst>
        </pc:spChg>
        <pc:picChg chg="add mod modCrop">
          <ac:chgData name="Harmsel ter, Marjan" userId="5bf7b4e5-383a-4bf6-a1ba-3724f9cc09cb" providerId="ADAL" clId="{7667DC48-2406-4F94-BA94-5BF632662154}" dt="2026-09-25T17:59:43.419" v="2521" actId="1076"/>
          <ac:picMkLst>
            <pc:docMk/>
            <pc:sldMk cId="2452007587" sldId="1476"/>
            <ac:picMk id="5" creationId="{52F53E01-81A4-5D05-C236-6C61B5D89318}"/>
          </ac:picMkLst>
        </pc:picChg>
      </pc:sldChg>
      <pc:sldChg chg="addSp modSp mod">
        <pc:chgData name="Harmsel ter, Marjan" userId="5bf7b4e5-383a-4bf6-a1ba-3724f9cc09cb" providerId="ADAL" clId="{7667DC48-2406-4F94-BA94-5BF632662154}" dt="2026-09-25T17:27:13.007" v="1964" actId="1076"/>
        <pc:sldMkLst>
          <pc:docMk/>
          <pc:sldMk cId="2709048002" sldId="1477"/>
        </pc:sldMkLst>
        <pc:spChg chg="mod">
          <ac:chgData name="Harmsel ter, Marjan" userId="5bf7b4e5-383a-4bf6-a1ba-3724f9cc09cb" providerId="ADAL" clId="{7667DC48-2406-4F94-BA94-5BF632662154}" dt="2026-09-25T16:37:45.343" v="1867"/>
          <ac:spMkLst>
            <pc:docMk/>
            <pc:sldMk cId="2709048002" sldId="1477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7:27:13.007" v="1964" actId="1076"/>
          <ac:picMkLst>
            <pc:docMk/>
            <pc:sldMk cId="2709048002" sldId="1477"/>
            <ac:picMk id="3" creationId="{11C95808-A77E-A8E4-5096-7A01F6DCECBF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25T17:29:52.383" v="1987" actId="1076"/>
        <pc:sldMkLst>
          <pc:docMk/>
          <pc:sldMk cId="4074911733" sldId="1478"/>
        </pc:sldMkLst>
        <pc:spChg chg="mod">
          <ac:chgData name="Harmsel ter, Marjan" userId="5bf7b4e5-383a-4bf6-a1ba-3724f9cc09cb" providerId="ADAL" clId="{7667DC48-2406-4F94-BA94-5BF632662154}" dt="2026-09-25T16:37:49.623" v="1879" actId="20577"/>
          <ac:spMkLst>
            <pc:docMk/>
            <pc:sldMk cId="4074911733" sldId="1478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7:29:52.383" v="1987" actId="1076"/>
          <ac:picMkLst>
            <pc:docMk/>
            <pc:sldMk cId="4074911733" sldId="1478"/>
            <ac:picMk id="5" creationId="{CDF7F058-B80A-6B7E-D7E2-9FEAC0D7A68B}"/>
          </ac:picMkLst>
        </pc:picChg>
      </pc:sldChg>
      <pc:sldChg chg="addSp modSp mod">
        <pc:chgData name="Harmsel ter, Marjan" userId="5bf7b4e5-383a-4bf6-a1ba-3724f9cc09cb" providerId="ADAL" clId="{7667DC48-2406-4F94-BA94-5BF632662154}" dt="2026-09-25T16:41:58.118" v="1930" actId="1076"/>
        <pc:sldMkLst>
          <pc:docMk/>
          <pc:sldMk cId="4210467006" sldId="1479"/>
        </pc:sldMkLst>
        <pc:spChg chg="mod">
          <ac:chgData name="Harmsel ter, Marjan" userId="5bf7b4e5-383a-4bf6-a1ba-3724f9cc09cb" providerId="ADAL" clId="{7667DC48-2406-4F94-BA94-5BF632662154}" dt="2026-09-25T16:37:54.271" v="1888" actId="20577"/>
          <ac:spMkLst>
            <pc:docMk/>
            <pc:sldMk cId="4210467006" sldId="1479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6:41:58.118" v="1930" actId="1076"/>
          <ac:picMkLst>
            <pc:docMk/>
            <pc:sldMk cId="4210467006" sldId="1479"/>
            <ac:picMk id="3" creationId="{69196E1B-A64E-399E-0A00-26315502BDFC}"/>
          </ac:picMkLst>
        </pc:picChg>
      </pc:sldChg>
      <pc:sldChg chg="addSp modSp mod">
        <pc:chgData name="Harmsel ter, Marjan" userId="5bf7b4e5-383a-4bf6-a1ba-3724f9cc09cb" providerId="ADAL" clId="{7667DC48-2406-4F94-BA94-5BF632662154}" dt="2026-09-25T17:28:05.090" v="1969" actId="1076"/>
        <pc:sldMkLst>
          <pc:docMk/>
          <pc:sldMk cId="1487044012" sldId="1480"/>
        </pc:sldMkLst>
        <pc:spChg chg="mod">
          <ac:chgData name="Harmsel ter, Marjan" userId="5bf7b4e5-383a-4bf6-a1ba-3724f9cc09cb" providerId="ADAL" clId="{7667DC48-2406-4F94-BA94-5BF632662154}" dt="2026-09-25T16:38:02.188" v="1898" actId="20577"/>
          <ac:spMkLst>
            <pc:docMk/>
            <pc:sldMk cId="1487044012" sldId="1480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7:28:05.090" v="1969" actId="1076"/>
          <ac:picMkLst>
            <pc:docMk/>
            <pc:sldMk cId="1487044012" sldId="1480"/>
            <ac:picMk id="3" creationId="{B916511C-DB1F-8504-BB17-5430938A20B0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25T17:33:26.317" v="2003" actId="1076"/>
        <pc:sldMkLst>
          <pc:docMk/>
          <pc:sldMk cId="3779434736" sldId="1481"/>
        </pc:sldMkLst>
        <pc:spChg chg="mod">
          <ac:chgData name="Harmsel ter, Marjan" userId="5bf7b4e5-383a-4bf6-a1ba-3724f9cc09cb" providerId="ADAL" clId="{7667DC48-2406-4F94-BA94-5BF632662154}" dt="2026-09-25T16:38:07.015" v="1904" actId="20577"/>
          <ac:spMkLst>
            <pc:docMk/>
            <pc:sldMk cId="3779434736" sldId="1481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7:33:26.317" v="2003" actId="1076"/>
          <ac:picMkLst>
            <pc:docMk/>
            <pc:sldMk cId="3779434736" sldId="1481"/>
            <ac:picMk id="5" creationId="{B48A5EB1-D455-A64A-3C16-634560FA8145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25T17:33:04.876" v="1999" actId="1076"/>
        <pc:sldMkLst>
          <pc:docMk/>
          <pc:sldMk cId="1201727269" sldId="1482"/>
        </pc:sldMkLst>
        <pc:spChg chg="mod">
          <ac:chgData name="Harmsel ter, Marjan" userId="5bf7b4e5-383a-4bf6-a1ba-3724f9cc09cb" providerId="ADAL" clId="{7667DC48-2406-4F94-BA94-5BF632662154}" dt="2026-09-25T16:38:12.944" v="1914" actId="20577"/>
          <ac:spMkLst>
            <pc:docMk/>
            <pc:sldMk cId="1201727269" sldId="1482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7:33:04.876" v="1999" actId="1076"/>
          <ac:picMkLst>
            <pc:docMk/>
            <pc:sldMk cId="1201727269" sldId="1482"/>
            <ac:picMk id="8" creationId="{B49C10A2-B44A-BEE7-D51E-9E130C373A62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25T17:32:43.124" v="1993" actId="1076"/>
        <pc:sldMkLst>
          <pc:docMk/>
          <pc:sldMk cId="2904738428" sldId="1483"/>
        </pc:sldMkLst>
        <pc:spChg chg="mod">
          <ac:chgData name="Harmsel ter, Marjan" userId="5bf7b4e5-383a-4bf6-a1ba-3724f9cc09cb" providerId="ADAL" clId="{7667DC48-2406-4F94-BA94-5BF632662154}" dt="2026-09-25T16:38:19.558" v="1920" actId="20577"/>
          <ac:spMkLst>
            <pc:docMk/>
            <pc:sldMk cId="2904738428" sldId="1483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25T17:32:43.124" v="1993" actId="1076"/>
          <ac:picMkLst>
            <pc:docMk/>
            <pc:sldMk cId="2904738428" sldId="1483"/>
            <ac:picMk id="5" creationId="{AD326D74-DC31-6F81-EA4F-2CD9C9578272}"/>
          </ac:picMkLst>
        </pc:picChg>
      </pc:sldChg>
      <pc:sldChg chg="addSp delSp modSp mod ord">
        <pc:chgData name="Harmsel ter, Marjan" userId="5bf7b4e5-383a-4bf6-a1ba-3724f9cc09cb" providerId="ADAL" clId="{7667DC48-2406-4F94-BA94-5BF632662154}" dt="2026-09-26T07:59:22.363" v="3999" actId="1076"/>
        <pc:sldMkLst>
          <pc:docMk/>
          <pc:sldMk cId="2967928418" sldId="1511"/>
        </pc:sldMkLst>
        <pc:spChg chg="mod">
          <ac:chgData name="Harmsel ter, Marjan" userId="5bf7b4e5-383a-4bf6-a1ba-3724f9cc09cb" providerId="ADAL" clId="{7667DC48-2406-4F94-BA94-5BF632662154}" dt="2026-09-26T07:59:22.363" v="3999" actId="1076"/>
          <ac:spMkLst>
            <pc:docMk/>
            <pc:sldMk cId="2967928418" sldId="1511"/>
            <ac:spMk id="19" creationId="{4424D66F-480A-B4DE-0DA4-C8A2EE1897C8}"/>
          </ac:spMkLst>
        </pc:spChg>
        <pc:spChg chg="add mod">
          <ac:chgData name="Harmsel ter, Marjan" userId="5bf7b4e5-383a-4bf6-a1ba-3724f9cc09cb" providerId="ADAL" clId="{7667DC48-2406-4F94-BA94-5BF632662154}" dt="2026-09-26T06:23:53.750" v="3272" actId="20577"/>
          <ac:spMkLst>
            <pc:docMk/>
            <pc:sldMk cId="2967928418" sldId="1511"/>
            <ac:spMk id="20" creationId="{999354E3-DB03-8C90-2E25-F3D5BAEB92EA}"/>
          </ac:spMkLst>
        </pc:spChg>
        <pc:spChg chg="mod">
          <ac:chgData name="Harmsel ter, Marjan" userId="5bf7b4e5-383a-4bf6-a1ba-3724f9cc09cb" providerId="ADAL" clId="{7667DC48-2406-4F94-BA94-5BF632662154}" dt="2026-09-26T06:22:23.178" v="3090" actId="948"/>
          <ac:spMkLst>
            <pc:docMk/>
            <pc:sldMk cId="2967928418" sldId="1511"/>
            <ac:spMk id="35" creationId="{37104C51-0232-62ED-4C6F-1447D06633EE}"/>
          </ac:spMkLst>
        </pc:spChg>
        <pc:spChg chg="mod">
          <ac:chgData name="Harmsel ter, Marjan" userId="5bf7b4e5-383a-4bf6-a1ba-3724f9cc09cb" providerId="ADAL" clId="{7667DC48-2406-4F94-BA94-5BF632662154}" dt="2026-09-26T07:59:10.526" v="3998" actId="403"/>
          <ac:spMkLst>
            <pc:docMk/>
            <pc:sldMk cId="2967928418" sldId="1511"/>
            <ac:spMk id="36" creationId="{D8EF981A-9BA7-0EB1-9B70-F7FBF2F7DF1C}"/>
          </ac:spMkLst>
        </pc:spChg>
        <pc:picChg chg="mod">
          <ac:chgData name="Harmsel ter, Marjan" userId="5bf7b4e5-383a-4bf6-a1ba-3724f9cc09cb" providerId="ADAL" clId="{7667DC48-2406-4F94-BA94-5BF632662154}" dt="2026-09-26T07:59:22.363" v="3999" actId="1076"/>
          <ac:picMkLst>
            <pc:docMk/>
            <pc:sldMk cId="2967928418" sldId="1511"/>
            <ac:picMk id="18" creationId="{091C19D4-E98D-A659-B11F-69BDF3EEE15B}"/>
          </ac:picMkLst>
        </pc:picChg>
      </pc:sldChg>
      <pc:sldChg chg="modSp mod">
        <pc:chgData name="Harmsel ter, Marjan" userId="5bf7b4e5-383a-4bf6-a1ba-3724f9cc09cb" providerId="ADAL" clId="{7667DC48-2406-4F94-BA94-5BF632662154}" dt="2026-09-26T07:38:34.374" v="3557" actId="20577"/>
        <pc:sldMkLst>
          <pc:docMk/>
          <pc:sldMk cId="1594331871" sldId="1512"/>
        </pc:sldMkLst>
        <pc:spChg chg="mod">
          <ac:chgData name="Harmsel ter, Marjan" userId="5bf7b4e5-383a-4bf6-a1ba-3724f9cc09cb" providerId="ADAL" clId="{7667DC48-2406-4F94-BA94-5BF632662154}" dt="2026-09-26T07:38:34.374" v="3557" actId="20577"/>
          <ac:spMkLst>
            <pc:docMk/>
            <pc:sldMk cId="1594331871" sldId="1512"/>
            <ac:spMk id="34" creationId="{5321D9D4-183E-C7FF-8E29-22F65A97FE29}"/>
          </ac:spMkLst>
        </pc:spChg>
      </pc:sldChg>
      <pc:sldChg chg="addSp modSp mod ord">
        <pc:chgData name="Harmsel ter, Marjan" userId="5bf7b4e5-383a-4bf6-a1ba-3724f9cc09cb" providerId="ADAL" clId="{7667DC48-2406-4F94-BA94-5BF632662154}" dt="2026-09-26T07:43:22.746" v="3618"/>
        <pc:sldMkLst>
          <pc:docMk/>
          <pc:sldMk cId="3112181829" sldId="1515"/>
        </pc:sldMkLst>
        <pc:spChg chg="mod">
          <ac:chgData name="Harmsel ter, Marjan" userId="5bf7b4e5-383a-4bf6-a1ba-3724f9cc09cb" providerId="ADAL" clId="{7667DC48-2406-4F94-BA94-5BF632662154}" dt="2026-09-26T07:43:10.723" v="3614" actId="115"/>
          <ac:spMkLst>
            <pc:docMk/>
            <pc:sldMk cId="3112181829" sldId="1515"/>
            <ac:spMk id="4" creationId="{D36CDCC8-D80A-3CA3-9903-EC310613197D}"/>
          </ac:spMkLst>
        </pc:spChg>
        <pc:spChg chg="mod">
          <ac:chgData name="Harmsel ter, Marjan" userId="5bf7b4e5-383a-4bf6-a1ba-3724f9cc09cb" providerId="ADAL" clId="{7667DC48-2406-4F94-BA94-5BF632662154}" dt="2026-09-26T07:42:47.539" v="3572" actId="14100"/>
          <ac:spMkLst>
            <pc:docMk/>
            <pc:sldMk cId="3112181829" sldId="1515"/>
            <ac:spMk id="16" creationId="{F53F294D-65CC-23A5-E4A1-B2132FCF814C}"/>
          </ac:spMkLst>
        </pc:spChg>
        <pc:spChg chg="mod">
          <ac:chgData name="Harmsel ter, Marjan" userId="5bf7b4e5-383a-4bf6-a1ba-3724f9cc09cb" providerId="ADAL" clId="{7667DC48-2406-4F94-BA94-5BF632662154}" dt="2026-09-26T07:42:41.543" v="3571" actId="14100"/>
          <ac:spMkLst>
            <pc:docMk/>
            <pc:sldMk cId="3112181829" sldId="1515"/>
            <ac:spMk id="17" creationId="{AB86235B-CBC0-F9DB-29F4-F23367831B1B}"/>
          </ac:spMkLst>
        </pc:spChg>
        <pc:picChg chg="add mod">
          <ac:chgData name="Harmsel ter, Marjan" userId="5bf7b4e5-383a-4bf6-a1ba-3724f9cc09cb" providerId="ADAL" clId="{7667DC48-2406-4F94-BA94-5BF632662154}" dt="2026-09-26T07:39:02.667" v="3562" actId="1076"/>
          <ac:picMkLst>
            <pc:docMk/>
            <pc:sldMk cId="3112181829" sldId="1515"/>
            <ac:picMk id="10" creationId="{29E1BA4A-92F2-944D-54DE-5C0B69C40CDE}"/>
          </ac:picMkLst>
        </pc:picChg>
        <pc:picChg chg="add mod modCrop">
          <ac:chgData name="Harmsel ter, Marjan" userId="5bf7b4e5-383a-4bf6-a1ba-3724f9cc09cb" providerId="ADAL" clId="{7667DC48-2406-4F94-BA94-5BF632662154}" dt="2026-09-26T07:40:44.517" v="3567" actId="1076"/>
          <ac:picMkLst>
            <pc:docMk/>
            <pc:sldMk cId="3112181829" sldId="1515"/>
            <ac:picMk id="24" creationId="{CE6A13E4-E9FC-813F-98A7-85F436CA01ED}"/>
          </ac:picMkLst>
        </pc:picChg>
        <pc:picChg chg="add mod">
          <ac:chgData name="Harmsel ter, Marjan" userId="5bf7b4e5-383a-4bf6-a1ba-3724f9cc09cb" providerId="ADAL" clId="{7667DC48-2406-4F94-BA94-5BF632662154}" dt="2026-09-26T07:42:18.850" v="3569" actId="1076"/>
          <ac:picMkLst>
            <pc:docMk/>
            <pc:sldMk cId="3112181829" sldId="1515"/>
            <ac:picMk id="26" creationId="{E3DE314F-2EEC-061C-C24C-A5947D205B03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26T06:20:05.550" v="2942" actId="1076"/>
        <pc:sldMkLst>
          <pc:docMk/>
          <pc:sldMk cId="2946319108" sldId="1516"/>
        </pc:sldMkLst>
        <pc:spChg chg="mod">
          <ac:chgData name="Harmsel ter, Marjan" userId="5bf7b4e5-383a-4bf6-a1ba-3724f9cc09cb" providerId="ADAL" clId="{7667DC48-2406-4F94-BA94-5BF632662154}" dt="2026-09-26T06:10:02.936" v="2889" actId="1076"/>
          <ac:spMkLst>
            <pc:docMk/>
            <pc:sldMk cId="2946319108" sldId="1516"/>
            <ac:spMk id="4" creationId="{D753C383-62C8-E733-4553-E085527A1FCA}"/>
          </ac:spMkLst>
        </pc:spChg>
        <pc:spChg chg="mod">
          <ac:chgData name="Harmsel ter, Marjan" userId="5bf7b4e5-383a-4bf6-a1ba-3724f9cc09cb" providerId="ADAL" clId="{7667DC48-2406-4F94-BA94-5BF632662154}" dt="2026-09-26T06:10:02.936" v="2889" actId="1076"/>
          <ac:spMkLst>
            <pc:docMk/>
            <pc:sldMk cId="2946319108" sldId="1516"/>
            <ac:spMk id="9" creationId="{B5FA4264-9F79-B20D-0826-CEC58E7B74B7}"/>
          </ac:spMkLst>
        </pc:spChg>
        <pc:spChg chg="mod">
          <ac:chgData name="Harmsel ter, Marjan" userId="5bf7b4e5-383a-4bf6-a1ba-3724f9cc09cb" providerId="ADAL" clId="{7667DC48-2406-4F94-BA94-5BF632662154}" dt="2026-09-26T06:10:02.936" v="2889" actId="1076"/>
          <ac:spMkLst>
            <pc:docMk/>
            <pc:sldMk cId="2946319108" sldId="1516"/>
            <ac:spMk id="10" creationId="{B37FADB8-F5A5-F448-15A7-6A630939BCDC}"/>
          </ac:spMkLst>
        </pc:spChg>
        <pc:spChg chg="mod">
          <ac:chgData name="Harmsel ter, Marjan" userId="5bf7b4e5-383a-4bf6-a1ba-3724f9cc09cb" providerId="ADAL" clId="{7667DC48-2406-4F94-BA94-5BF632662154}" dt="2026-09-26T06:10:02.936" v="2889" actId="1076"/>
          <ac:spMkLst>
            <pc:docMk/>
            <pc:sldMk cId="2946319108" sldId="1516"/>
            <ac:spMk id="11" creationId="{2D5226DB-4490-ECD5-880A-CDAB0447C263}"/>
          </ac:spMkLst>
        </pc:spChg>
        <pc:spChg chg="mod">
          <ac:chgData name="Harmsel ter, Marjan" userId="5bf7b4e5-383a-4bf6-a1ba-3724f9cc09cb" providerId="ADAL" clId="{7667DC48-2406-4F94-BA94-5BF632662154}" dt="2026-09-26T06:19:37.128" v="2936" actId="14100"/>
          <ac:spMkLst>
            <pc:docMk/>
            <pc:sldMk cId="2946319108" sldId="1516"/>
            <ac:spMk id="12" creationId="{E2476A93-B8D4-4E44-87FD-AFF601B2337C}"/>
          </ac:spMkLst>
        </pc:spChg>
        <pc:spChg chg="mod">
          <ac:chgData name="Harmsel ter, Marjan" userId="5bf7b4e5-383a-4bf6-a1ba-3724f9cc09cb" providerId="ADAL" clId="{7667DC48-2406-4F94-BA94-5BF632662154}" dt="2026-09-26T06:11:37.233" v="2902" actId="1076"/>
          <ac:spMkLst>
            <pc:docMk/>
            <pc:sldMk cId="2946319108" sldId="1516"/>
            <ac:spMk id="14" creationId="{B7594A3B-3117-84CE-C300-FB96E5ED269D}"/>
          </ac:spMkLst>
        </pc:spChg>
        <pc:spChg chg="mod">
          <ac:chgData name="Harmsel ter, Marjan" userId="5bf7b4e5-383a-4bf6-a1ba-3724f9cc09cb" providerId="ADAL" clId="{7667DC48-2406-4F94-BA94-5BF632662154}" dt="2026-09-26T06:11:37.233" v="2902" actId="1076"/>
          <ac:spMkLst>
            <pc:docMk/>
            <pc:sldMk cId="2946319108" sldId="1516"/>
            <ac:spMk id="15" creationId="{6EA1F8B7-D4BC-D8B0-E6FD-F33ECB45A1DD}"/>
          </ac:spMkLst>
        </pc:spChg>
        <pc:spChg chg="mod">
          <ac:chgData name="Harmsel ter, Marjan" userId="5bf7b4e5-383a-4bf6-a1ba-3724f9cc09cb" providerId="ADAL" clId="{7667DC48-2406-4F94-BA94-5BF632662154}" dt="2026-09-26T06:19:39.169" v="2937" actId="14100"/>
          <ac:spMkLst>
            <pc:docMk/>
            <pc:sldMk cId="2946319108" sldId="1516"/>
            <ac:spMk id="19" creationId="{40542B69-6D97-5F24-63E3-ABE36EA69A27}"/>
          </ac:spMkLst>
        </pc:spChg>
        <pc:picChg chg="add mod">
          <ac:chgData name="Harmsel ter, Marjan" userId="5bf7b4e5-383a-4bf6-a1ba-3724f9cc09cb" providerId="ADAL" clId="{7667DC48-2406-4F94-BA94-5BF632662154}" dt="2026-09-26T06:10:04.943" v="2890" actId="1076"/>
          <ac:picMkLst>
            <pc:docMk/>
            <pc:sldMk cId="2946319108" sldId="1516"/>
            <ac:picMk id="17" creationId="{2154C112-59E4-909A-D0A2-0004B3DCE913}"/>
          </ac:picMkLst>
        </pc:picChg>
        <pc:picChg chg="add mod modCrop">
          <ac:chgData name="Harmsel ter, Marjan" userId="5bf7b4e5-383a-4bf6-a1ba-3724f9cc09cb" providerId="ADAL" clId="{7667DC48-2406-4F94-BA94-5BF632662154}" dt="2026-09-26T06:14:18.367" v="2920" actId="1076"/>
          <ac:picMkLst>
            <pc:docMk/>
            <pc:sldMk cId="2946319108" sldId="1516"/>
            <ac:picMk id="25" creationId="{ADF7B861-326C-B0C2-D2A9-54DB26B6094C}"/>
          </ac:picMkLst>
        </pc:picChg>
        <pc:picChg chg="add mod modCrop">
          <ac:chgData name="Harmsel ter, Marjan" userId="5bf7b4e5-383a-4bf6-a1ba-3724f9cc09cb" providerId="ADAL" clId="{7667DC48-2406-4F94-BA94-5BF632662154}" dt="2026-09-26T06:20:05.550" v="2942" actId="1076"/>
          <ac:picMkLst>
            <pc:docMk/>
            <pc:sldMk cId="2946319108" sldId="1516"/>
            <ac:picMk id="30" creationId="{3A6FFFC1-991B-B416-A501-A0860C16231D}"/>
          </ac:picMkLst>
        </pc:picChg>
        <pc:cxnChg chg="mod">
          <ac:chgData name="Harmsel ter, Marjan" userId="5bf7b4e5-383a-4bf6-a1ba-3724f9cc09cb" providerId="ADAL" clId="{7667DC48-2406-4F94-BA94-5BF632662154}" dt="2026-09-26T06:11:42.013" v="2903" actId="14100"/>
          <ac:cxnSpMkLst>
            <pc:docMk/>
            <pc:sldMk cId="2946319108" sldId="1516"/>
            <ac:cxnSpMk id="21" creationId="{B84B33EF-2A54-99B2-FEF8-27486B72F624}"/>
          </ac:cxnSpMkLst>
        </pc:cxnChg>
      </pc:sldChg>
      <pc:sldChg chg="modSp add mod">
        <pc:chgData name="Harmsel ter, Marjan" userId="5bf7b4e5-383a-4bf6-a1ba-3724f9cc09cb" providerId="ADAL" clId="{7667DC48-2406-4F94-BA94-5BF632662154}" dt="2026-09-25T18:01:53.506" v="2569" actId="20577"/>
        <pc:sldMkLst>
          <pc:docMk/>
          <pc:sldMk cId="162506644" sldId="1532"/>
        </pc:sldMkLst>
        <pc:spChg chg="mod">
          <ac:chgData name="Harmsel ter, Marjan" userId="5bf7b4e5-383a-4bf6-a1ba-3724f9cc09cb" providerId="ADAL" clId="{7667DC48-2406-4F94-BA94-5BF632662154}" dt="2026-09-25T18:01:53.506" v="2569" actId="20577"/>
          <ac:spMkLst>
            <pc:docMk/>
            <pc:sldMk cId="162506644" sldId="1532"/>
            <ac:spMk id="3" creationId="{7E49C9E7-7AF5-2213-C8E8-BF7DD4AC5AA9}"/>
          </ac:spMkLst>
        </pc:spChg>
      </pc:sldChg>
      <pc:sldChg chg="addSp modSp add mod modNotesTx">
        <pc:chgData name="Harmsel ter, Marjan" userId="5bf7b4e5-383a-4bf6-a1ba-3724f9cc09cb" providerId="ADAL" clId="{7667DC48-2406-4F94-BA94-5BF632662154}" dt="2026-09-25T18:05:32.604" v="2711" actId="20577"/>
        <pc:sldMkLst>
          <pc:docMk/>
          <pc:sldMk cId="2211171171" sldId="1533"/>
        </pc:sldMkLst>
        <pc:spChg chg="mod">
          <ac:chgData name="Harmsel ter, Marjan" userId="5bf7b4e5-383a-4bf6-a1ba-3724f9cc09cb" providerId="ADAL" clId="{7667DC48-2406-4F94-BA94-5BF632662154}" dt="2026-09-25T17:37:11.654" v="2039" actId="20577"/>
          <ac:spMkLst>
            <pc:docMk/>
            <pc:sldMk cId="2211171171" sldId="1533"/>
            <ac:spMk id="33" creationId="{DF573496-EE50-0224-14C5-7A3CB210C828}"/>
          </ac:spMkLst>
        </pc:spChg>
        <pc:spChg chg="mod">
          <ac:chgData name="Harmsel ter, Marjan" userId="5bf7b4e5-383a-4bf6-a1ba-3724f9cc09cb" providerId="ADAL" clId="{7667DC48-2406-4F94-BA94-5BF632662154}" dt="2026-09-25T17:37:38.271" v="2042" actId="20577"/>
          <ac:spMkLst>
            <pc:docMk/>
            <pc:sldMk cId="2211171171" sldId="1533"/>
            <ac:spMk id="34" creationId="{D7B9B8D2-7A78-D7B7-F278-34438B5DB986}"/>
          </ac:spMkLst>
        </pc:spChg>
        <pc:spChg chg="mod">
          <ac:chgData name="Harmsel ter, Marjan" userId="5bf7b4e5-383a-4bf6-a1ba-3724f9cc09cb" providerId="ADAL" clId="{7667DC48-2406-4F94-BA94-5BF632662154}" dt="2026-09-25T17:39:12.192" v="2144" actId="115"/>
          <ac:spMkLst>
            <pc:docMk/>
            <pc:sldMk cId="2211171171" sldId="1533"/>
            <ac:spMk id="35" creationId="{2CC4DABA-21B8-BC18-3D76-34C9B6C81378}"/>
          </ac:spMkLst>
        </pc:spChg>
        <pc:spChg chg="mod">
          <ac:chgData name="Harmsel ter, Marjan" userId="5bf7b4e5-383a-4bf6-a1ba-3724f9cc09cb" providerId="ADAL" clId="{7667DC48-2406-4F94-BA94-5BF632662154}" dt="2026-09-25T17:44:52.887" v="2268" actId="404"/>
          <ac:spMkLst>
            <pc:docMk/>
            <pc:sldMk cId="2211171171" sldId="1533"/>
            <ac:spMk id="36" creationId="{BDCA9264-53F3-5EBD-8667-DB1D6D07E3E4}"/>
          </ac:spMkLst>
        </pc:spChg>
        <pc:picChg chg="add mod">
          <ac:chgData name="Harmsel ter, Marjan" userId="5bf7b4e5-383a-4bf6-a1ba-3724f9cc09cb" providerId="ADAL" clId="{7667DC48-2406-4F94-BA94-5BF632662154}" dt="2026-09-25T17:38:13.958" v="2077" actId="1076"/>
          <ac:picMkLst>
            <pc:docMk/>
            <pc:sldMk cId="2211171171" sldId="1533"/>
            <ac:picMk id="8" creationId="{5A6BF642-CCEC-667A-5C02-FAAB50325500}"/>
          </ac:picMkLst>
        </pc:picChg>
        <pc:picChg chg="add mod">
          <ac:chgData name="Harmsel ter, Marjan" userId="5bf7b4e5-383a-4bf6-a1ba-3724f9cc09cb" providerId="ADAL" clId="{7667DC48-2406-4F94-BA94-5BF632662154}" dt="2026-09-25T17:45:00.894" v="2270" actId="1076"/>
          <ac:picMkLst>
            <pc:docMk/>
            <pc:sldMk cId="2211171171" sldId="1533"/>
            <ac:picMk id="18" creationId="{2DFFE596-5CC7-3398-EF97-0B08AC9C98AB}"/>
          </ac:picMkLst>
        </pc:picChg>
      </pc:sldChg>
      <pc:sldChg chg="addSp modSp add mod">
        <pc:chgData name="Harmsel ter, Marjan" userId="5bf7b4e5-383a-4bf6-a1ba-3724f9cc09cb" providerId="ADAL" clId="{7667DC48-2406-4F94-BA94-5BF632662154}" dt="2026-09-25T18:19:23.545" v="2885" actId="1076"/>
        <pc:sldMkLst>
          <pc:docMk/>
          <pc:sldMk cId="291252768" sldId="1534"/>
        </pc:sldMkLst>
        <pc:spChg chg="mod">
          <ac:chgData name="Harmsel ter, Marjan" userId="5bf7b4e5-383a-4bf6-a1ba-3724f9cc09cb" providerId="ADAL" clId="{7667DC48-2406-4F94-BA94-5BF632662154}" dt="2026-09-25T18:15:12.520" v="2874" actId="14100"/>
          <ac:spMkLst>
            <pc:docMk/>
            <pc:sldMk cId="291252768" sldId="1534"/>
            <ac:spMk id="4" creationId="{8389FED0-82A4-8C4C-A9CF-282CDB9DFAE2}"/>
          </ac:spMkLst>
        </pc:spChg>
        <pc:spChg chg="mod">
          <ac:chgData name="Harmsel ter, Marjan" userId="5bf7b4e5-383a-4bf6-a1ba-3724f9cc09cb" providerId="ADAL" clId="{7667DC48-2406-4F94-BA94-5BF632662154}" dt="2026-09-25T18:07:33.758" v="2779" actId="1076"/>
          <ac:spMkLst>
            <pc:docMk/>
            <pc:sldMk cId="291252768" sldId="1534"/>
            <ac:spMk id="12" creationId="{8ABFC45E-2219-E03D-F32F-5AD7A8FAFF3E}"/>
          </ac:spMkLst>
        </pc:spChg>
        <pc:spChg chg="mod">
          <ac:chgData name="Harmsel ter, Marjan" userId="5bf7b4e5-383a-4bf6-a1ba-3724f9cc09cb" providerId="ADAL" clId="{7667DC48-2406-4F94-BA94-5BF632662154}" dt="2026-09-25T18:07:10.504" v="2738" actId="20577"/>
          <ac:spMkLst>
            <pc:docMk/>
            <pc:sldMk cId="291252768" sldId="1534"/>
            <ac:spMk id="13" creationId="{39AACE2B-212C-8CC5-1A96-EB2A53D58286}"/>
          </ac:spMkLst>
        </pc:spChg>
        <pc:spChg chg="mod">
          <ac:chgData name="Harmsel ter, Marjan" userId="5bf7b4e5-383a-4bf6-a1ba-3724f9cc09cb" providerId="ADAL" clId="{7667DC48-2406-4F94-BA94-5BF632662154}" dt="2026-09-25T18:07:13.173" v="2747" actId="20577"/>
          <ac:spMkLst>
            <pc:docMk/>
            <pc:sldMk cId="291252768" sldId="1534"/>
            <ac:spMk id="15" creationId="{DA1F5D6F-971F-8442-6447-E0B0471E3170}"/>
          </ac:spMkLst>
        </pc:spChg>
        <pc:spChg chg="mod">
          <ac:chgData name="Harmsel ter, Marjan" userId="5bf7b4e5-383a-4bf6-a1ba-3724f9cc09cb" providerId="ADAL" clId="{7667DC48-2406-4F94-BA94-5BF632662154}" dt="2026-09-25T18:19:20.432" v="2884" actId="14100"/>
          <ac:spMkLst>
            <pc:docMk/>
            <pc:sldMk cId="291252768" sldId="1534"/>
            <ac:spMk id="16" creationId="{CFD1BBAD-FFAB-EE3E-4A6C-5A8CE4ADFCC6}"/>
          </ac:spMkLst>
        </pc:spChg>
        <pc:spChg chg="mod">
          <ac:chgData name="Harmsel ter, Marjan" userId="5bf7b4e5-383a-4bf6-a1ba-3724f9cc09cb" providerId="ADAL" clId="{7667DC48-2406-4F94-BA94-5BF632662154}" dt="2026-09-25T18:19:23.545" v="2885" actId="1076"/>
          <ac:spMkLst>
            <pc:docMk/>
            <pc:sldMk cId="291252768" sldId="1534"/>
            <ac:spMk id="17" creationId="{8D7B95DC-4177-BE02-75C3-0DC1AE4DE47B}"/>
          </ac:spMkLst>
        </pc:spChg>
        <pc:picChg chg="add mod">
          <ac:chgData name="Harmsel ter, Marjan" userId="5bf7b4e5-383a-4bf6-a1ba-3724f9cc09cb" providerId="ADAL" clId="{7667DC48-2406-4F94-BA94-5BF632662154}" dt="2026-09-25T18:07:59.946" v="2784" actId="1076"/>
          <ac:picMkLst>
            <pc:docMk/>
            <pc:sldMk cId="291252768" sldId="1534"/>
            <ac:picMk id="10" creationId="{C27E65C2-2326-B038-EE3A-323B45EF7BF1}"/>
          </ac:picMkLst>
        </pc:picChg>
        <pc:picChg chg="add mod">
          <ac:chgData name="Harmsel ter, Marjan" userId="5bf7b4e5-383a-4bf6-a1ba-3724f9cc09cb" providerId="ADAL" clId="{7667DC48-2406-4F94-BA94-5BF632662154}" dt="2026-09-25T18:13:15.673" v="2866" actId="1076"/>
          <ac:picMkLst>
            <pc:docMk/>
            <pc:sldMk cId="291252768" sldId="1534"/>
            <ac:picMk id="24" creationId="{A0DB63A4-D344-507C-3959-33F6DBD22FA6}"/>
          </ac:picMkLst>
        </pc:picChg>
        <pc:picChg chg="add mod">
          <ac:chgData name="Harmsel ter, Marjan" userId="5bf7b4e5-383a-4bf6-a1ba-3724f9cc09cb" providerId="ADAL" clId="{7667DC48-2406-4F94-BA94-5BF632662154}" dt="2026-09-25T18:14:38.643" v="2871" actId="1076"/>
          <ac:picMkLst>
            <pc:docMk/>
            <pc:sldMk cId="291252768" sldId="1534"/>
            <ac:picMk id="26" creationId="{C87E241E-D0F2-BEDC-A76B-5EB1330C4D24}"/>
          </ac:picMkLst>
        </pc:picChg>
      </pc:sldChg>
      <pc:sldChg chg="addSp modSp add mod modNotesTx">
        <pc:chgData name="Harmsel ter, Marjan" userId="5bf7b4e5-383a-4bf6-a1ba-3724f9cc09cb" providerId="ADAL" clId="{7667DC48-2406-4F94-BA94-5BF632662154}" dt="2026-09-25T18:05:53.773" v="2716" actId="20577"/>
        <pc:sldMkLst>
          <pc:docMk/>
          <pc:sldMk cId="778433875" sldId="1535"/>
        </pc:sldMkLst>
        <pc:spChg chg="mod">
          <ac:chgData name="Harmsel ter, Marjan" userId="5bf7b4e5-383a-4bf6-a1ba-3724f9cc09cb" providerId="ADAL" clId="{7667DC48-2406-4F94-BA94-5BF632662154}" dt="2026-09-25T17:49:34.589" v="2319" actId="20577"/>
          <ac:spMkLst>
            <pc:docMk/>
            <pc:sldMk cId="778433875" sldId="1535"/>
            <ac:spMk id="33" creationId="{69A3FEFE-F9A6-046D-E742-D907CA9FCDE6}"/>
          </ac:spMkLst>
        </pc:spChg>
        <pc:spChg chg="mod">
          <ac:chgData name="Harmsel ter, Marjan" userId="5bf7b4e5-383a-4bf6-a1ba-3724f9cc09cb" providerId="ADAL" clId="{7667DC48-2406-4F94-BA94-5BF632662154}" dt="2026-09-25T17:47:51.305" v="2308" actId="20577"/>
          <ac:spMkLst>
            <pc:docMk/>
            <pc:sldMk cId="778433875" sldId="1535"/>
            <ac:spMk id="34" creationId="{D0591A72-B5E9-6D4A-10EB-5445EA65E2B4}"/>
          </ac:spMkLst>
        </pc:spChg>
        <pc:spChg chg="mod">
          <ac:chgData name="Harmsel ter, Marjan" userId="5bf7b4e5-383a-4bf6-a1ba-3724f9cc09cb" providerId="ADAL" clId="{7667DC48-2406-4F94-BA94-5BF632662154}" dt="2026-09-25T17:52:58.958" v="2422" actId="115"/>
          <ac:spMkLst>
            <pc:docMk/>
            <pc:sldMk cId="778433875" sldId="1535"/>
            <ac:spMk id="35" creationId="{CE02C33F-7407-CB2C-8FE4-7107BC6547AD}"/>
          </ac:spMkLst>
        </pc:spChg>
        <pc:spChg chg="mod">
          <ac:chgData name="Harmsel ter, Marjan" userId="5bf7b4e5-383a-4bf6-a1ba-3724f9cc09cb" providerId="ADAL" clId="{7667DC48-2406-4F94-BA94-5BF632662154}" dt="2026-09-25T17:53:47.187" v="2454" actId="115"/>
          <ac:spMkLst>
            <pc:docMk/>
            <pc:sldMk cId="778433875" sldId="1535"/>
            <ac:spMk id="36" creationId="{9043574F-9C73-DA39-F4D4-821E4FA25345}"/>
          </ac:spMkLst>
        </pc:spChg>
        <pc:picChg chg="add mod">
          <ac:chgData name="Harmsel ter, Marjan" userId="5bf7b4e5-383a-4bf6-a1ba-3724f9cc09cb" providerId="ADAL" clId="{7667DC48-2406-4F94-BA94-5BF632662154}" dt="2026-09-25T17:50:14.688" v="2358" actId="1076"/>
          <ac:picMkLst>
            <pc:docMk/>
            <pc:sldMk cId="778433875" sldId="1535"/>
            <ac:picMk id="8" creationId="{2E0FB357-5868-0771-BC30-275A44EE76A8}"/>
          </ac:picMkLst>
        </pc:picChg>
        <pc:picChg chg="add mod">
          <ac:chgData name="Harmsel ter, Marjan" userId="5bf7b4e5-383a-4bf6-a1ba-3724f9cc09cb" providerId="ADAL" clId="{7667DC48-2406-4F94-BA94-5BF632662154}" dt="2026-09-25T17:52:43.025" v="2364" actId="1076"/>
          <ac:picMkLst>
            <pc:docMk/>
            <pc:sldMk cId="778433875" sldId="1535"/>
            <ac:picMk id="18" creationId="{D8C82517-79C8-0738-B93F-61D08D8E7F16}"/>
          </ac:picMkLst>
        </pc:picChg>
      </pc:sldChg>
      <pc:sldChg chg="addSp delSp modSp add mod modNotesTx">
        <pc:chgData name="Harmsel ter, Marjan" userId="5bf7b4e5-383a-4bf6-a1ba-3724f9cc09cb" providerId="ADAL" clId="{7667DC48-2406-4F94-BA94-5BF632662154}" dt="2026-09-25T18:05:58.739" v="2721" actId="20577"/>
        <pc:sldMkLst>
          <pc:docMk/>
          <pc:sldMk cId="1830038620" sldId="1536"/>
        </pc:sldMkLst>
        <pc:spChg chg="mod">
          <ac:chgData name="Harmsel ter, Marjan" userId="5bf7b4e5-383a-4bf6-a1ba-3724f9cc09cb" providerId="ADAL" clId="{7667DC48-2406-4F94-BA94-5BF632662154}" dt="2026-09-25T18:00:37.748" v="2529" actId="20577"/>
          <ac:spMkLst>
            <pc:docMk/>
            <pc:sldMk cId="1830038620" sldId="1536"/>
            <ac:spMk id="33" creationId="{FE209526-14CB-FBCB-4872-1A4B8D197C5D}"/>
          </ac:spMkLst>
        </pc:spChg>
        <pc:spChg chg="mod">
          <ac:chgData name="Harmsel ter, Marjan" userId="5bf7b4e5-383a-4bf6-a1ba-3724f9cc09cb" providerId="ADAL" clId="{7667DC48-2406-4F94-BA94-5BF632662154}" dt="2026-09-25T18:00:40.925" v="2535" actId="20577"/>
          <ac:spMkLst>
            <pc:docMk/>
            <pc:sldMk cId="1830038620" sldId="1536"/>
            <ac:spMk id="34" creationId="{599903EC-1AD8-0E37-42B5-D38E01BD20C5}"/>
          </ac:spMkLst>
        </pc:spChg>
        <pc:spChg chg="mod">
          <ac:chgData name="Harmsel ter, Marjan" userId="5bf7b4e5-383a-4bf6-a1ba-3724f9cc09cb" providerId="ADAL" clId="{7667DC48-2406-4F94-BA94-5BF632662154}" dt="2026-09-25T18:04:25.723" v="2652" actId="404"/>
          <ac:spMkLst>
            <pc:docMk/>
            <pc:sldMk cId="1830038620" sldId="1536"/>
            <ac:spMk id="35" creationId="{747EE2C2-429E-24A8-1D0E-786821116CCE}"/>
          </ac:spMkLst>
        </pc:spChg>
        <pc:spChg chg="mod">
          <ac:chgData name="Harmsel ter, Marjan" userId="5bf7b4e5-383a-4bf6-a1ba-3724f9cc09cb" providerId="ADAL" clId="{7667DC48-2406-4F94-BA94-5BF632662154}" dt="2026-09-25T18:04:36.184" v="2657" actId="404"/>
          <ac:spMkLst>
            <pc:docMk/>
            <pc:sldMk cId="1830038620" sldId="1536"/>
            <ac:spMk id="36" creationId="{E3D8D125-B93C-4DBB-9824-5959FE569403}"/>
          </ac:spMkLst>
        </pc:spChg>
        <pc:picChg chg="add mod modCrop">
          <ac:chgData name="Harmsel ter, Marjan" userId="5bf7b4e5-383a-4bf6-a1ba-3724f9cc09cb" providerId="ADAL" clId="{7667DC48-2406-4F94-BA94-5BF632662154}" dt="2026-09-25T18:04:16.103" v="2647" actId="732"/>
          <ac:picMkLst>
            <pc:docMk/>
            <pc:sldMk cId="1830038620" sldId="1536"/>
            <ac:picMk id="18" creationId="{DEDBCADC-A5C5-647C-FE75-22EF00FDF723}"/>
          </ac:picMkLst>
        </pc:picChg>
        <pc:picChg chg="add mod">
          <ac:chgData name="Harmsel ter, Marjan" userId="5bf7b4e5-383a-4bf6-a1ba-3724f9cc09cb" providerId="ADAL" clId="{7667DC48-2406-4F94-BA94-5BF632662154}" dt="2026-09-25T18:04:40.145" v="2658" actId="1076"/>
          <ac:picMkLst>
            <pc:docMk/>
            <pc:sldMk cId="1830038620" sldId="1536"/>
            <ac:picMk id="20" creationId="{A1C58238-D1E4-C5AF-6503-9E70D67CDDB0}"/>
          </ac:picMkLst>
        </pc:picChg>
      </pc:sldChg>
      <pc:sldChg chg="addSp modSp mod">
        <pc:chgData name="Harmsel ter, Marjan" userId="5bf7b4e5-383a-4bf6-a1ba-3724f9cc09cb" providerId="ADAL" clId="{7667DC48-2406-4F94-BA94-5BF632662154}" dt="2026-09-26T07:56:36.232" v="3993" actId="13822"/>
        <pc:sldMkLst>
          <pc:docMk/>
          <pc:sldMk cId="4158867238" sldId="1537"/>
        </pc:sldMkLst>
        <pc:spChg chg="add mod">
          <ac:chgData name="Harmsel ter, Marjan" userId="5bf7b4e5-383a-4bf6-a1ba-3724f9cc09cb" providerId="ADAL" clId="{7667DC48-2406-4F94-BA94-5BF632662154}" dt="2026-09-26T07:56:36.232" v="3993" actId="13822"/>
          <ac:spMkLst>
            <pc:docMk/>
            <pc:sldMk cId="4158867238" sldId="1537"/>
            <ac:spMk id="2" creationId="{C3D9AE3B-094A-9F42-9683-968DDB47A3AB}"/>
          </ac:spMkLst>
        </pc:spChg>
      </pc:sldChg>
      <pc:sldChg chg="addSp modSp mod ord">
        <pc:chgData name="Harmsel ter, Marjan" userId="5bf7b4e5-383a-4bf6-a1ba-3724f9cc09cb" providerId="ADAL" clId="{7667DC48-2406-4F94-BA94-5BF632662154}" dt="2026-09-26T07:46:39.921" v="3710" actId="1076"/>
        <pc:sldMkLst>
          <pc:docMk/>
          <pc:sldMk cId="1550629671" sldId="1538"/>
        </pc:sldMkLst>
        <pc:spChg chg="mod">
          <ac:chgData name="Harmsel ter, Marjan" userId="5bf7b4e5-383a-4bf6-a1ba-3724f9cc09cb" providerId="ADAL" clId="{7667DC48-2406-4F94-BA94-5BF632662154}" dt="2026-09-26T07:44:19.310" v="3670" actId="403"/>
          <ac:spMkLst>
            <pc:docMk/>
            <pc:sldMk cId="1550629671" sldId="1538"/>
            <ac:spMk id="35" creationId="{D0E1B5B2-7937-B720-061C-6B4AF0F2A6F3}"/>
          </ac:spMkLst>
        </pc:spChg>
        <pc:spChg chg="mod">
          <ac:chgData name="Harmsel ter, Marjan" userId="5bf7b4e5-383a-4bf6-a1ba-3724f9cc09cb" providerId="ADAL" clId="{7667DC48-2406-4F94-BA94-5BF632662154}" dt="2026-09-26T07:46:32.558" v="3709" actId="403"/>
          <ac:spMkLst>
            <pc:docMk/>
            <pc:sldMk cId="1550629671" sldId="1538"/>
            <ac:spMk id="36" creationId="{58E61B1A-84B8-6D89-C7EA-EB6DCFB2A389}"/>
          </ac:spMkLst>
        </pc:spChg>
        <pc:picChg chg="add mod">
          <ac:chgData name="Harmsel ter, Marjan" userId="5bf7b4e5-383a-4bf6-a1ba-3724f9cc09cb" providerId="ADAL" clId="{7667DC48-2406-4F94-BA94-5BF632662154}" dt="2026-09-26T07:44:22.946" v="3671" actId="1076"/>
          <ac:picMkLst>
            <pc:docMk/>
            <pc:sldMk cId="1550629671" sldId="1538"/>
            <ac:picMk id="8" creationId="{D345FA39-E2BD-FF86-6855-BF7B73A4AF95}"/>
          </ac:picMkLst>
        </pc:picChg>
        <pc:picChg chg="add mod">
          <ac:chgData name="Harmsel ter, Marjan" userId="5bf7b4e5-383a-4bf6-a1ba-3724f9cc09cb" providerId="ADAL" clId="{7667DC48-2406-4F94-BA94-5BF632662154}" dt="2026-09-26T07:46:39.921" v="3710" actId="1076"/>
          <ac:picMkLst>
            <pc:docMk/>
            <pc:sldMk cId="1550629671" sldId="1538"/>
            <ac:picMk id="19" creationId="{AE54150B-A15D-3F5C-AEC7-114D4BEDA371}"/>
          </ac:picMkLst>
        </pc:picChg>
      </pc:sldChg>
      <pc:sldChg chg="addSp modSp add mod">
        <pc:chgData name="Harmsel ter, Marjan" userId="5bf7b4e5-383a-4bf6-a1ba-3724f9cc09cb" providerId="ADAL" clId="{7667DC48-2406-4F94-BA94-5BF632662154}" dt="2026-09-26T07:37:59.024" v="3491" actId="1076"/>
        <pc:sldMkLst>
          <pc:docMk/>
          <pc:sldMk cId="2328539456" sldId="1540"/>
        </pc:sldMkLst>
        <pc:spChg chg="mod">
          <ac:chgData name="Harmsel ter, Marjan" userId="5bf7b4e5-383a-4bf6-a1ba-3724f9cc09cb" providerId="ADAL" clId="{7667DC48-2406-4F94-BA94-5BF632662154}" dt="2026-09-26T06:31:53.283" v="3368" actId="1076"/>
          <ac:spMkLst>
            <pc:docMk/>
            <pc:sldMk cId="2328539456" sldId="1540"/>
            <ac:spMk id="4" creationId="{7142CA93-ABD4-F439-9589-518B4972EA32}"/>
          </ac:spMkLst>
        </pc:spChg>
        <pc:spChg chg="mod">
          <ac:chgData name="Harmsel ter, Marjan" userId="5bf7b4e5-383a-4bf6-a1ba-3724f9cc09cb" providerId="ADAL" clId="{7667DC48-2406-4F94-BA94-5BF632662154}" dt="2026-09-26T06:31:53.283" v="3368" actId="1076"/>
          <ac:spMkLst>
            <pc:docMk/>
            <pc:sldMk cId="2328539456" sldId="1540"/>
            <ac:spMk id="9" creationId="{44DCBBB4-9E11-570D-4A4C-5928D6025ABC}"/>
          </ac:spMkLst>
        </pc:spChg>
        <pc:spChg chg="mod">
          <ac:chgData name="Harmsel ter, Marjan" userId="5bf7b4e5-383a-4bf6-a1ba-3724f9cc09cb" providerId="ADAL" clId="{7667DC48-2406-4F94-BA94-5BF632662154}" dt="2026-09-26T06:31:53.283" v="3368" actId="1076"/>
          <ac:spMkLst>
            <pc:docMk/>
            <pc:sldMk cId="2328539456" sldId="1540"/>
            <ac:spMk id="10" creationId="{4656F380-9277-1BFC-18FD-1E8CD8F4A649}"/>
          </ac:spMkLst>
        </pc:spChg>
        <pc:spChg chg="mod">
          <ac:chgData name="Harmsel ter, Marjan" userId="5bf7b4e5-383a-4bf6-a1ba-3724f9cc09cb" providerId="ADAL" clId="{7667DC48-2406-4F94-BA94-5BF632662154}" dt="2026-09-26T06:31:53.283" v="3368" actId="1076"/>
          <ac:spMkLst>
            <pc:docMk/>
            <pc:sldMk cId="2328539456" sldId="1540"/>
            <ac:spMk id="11" creationId="{36890534-1D15-B1A6-23B2-4D736489694D}"/>
          </ac:spMkLst>
        </pc:spChg>
        <pc:spChg chg="mod">
          <ac:chgData name="Harmsel ter, Marjan" userId="5bf7b4e5-383a-4bf6-a1ba-3724f9cc09cb" providerId="ADAL" clId="{7667DC48-2406-4F94-BA94-5BF632662154}" dt="2026-09-26T07:35:45.975" v="3457" actId="1076"/>
          <ac:spMkLst>
            <pc:docMk/>
            <pc:sldMk cId="2328539456" sldId="1540"/>
            <ac:spMk id="12" creationId="{B475667E-59D8-DBAF-7E7B-06184C1D36F3}"/>
          </ac:spMkLst>
        </pc:spChg>
        <pc:spChg chg="mod">
          <ac:chgData name="Harmsel ter, Marjan" userId="5bf7b4e5-383a-4bf6-a1ba-3724f9cc09cb" providerId="ADAL" clId="{7667DC48-2406-4F94-BA94-5BF632662154}" dt="2026-09-26T07:35:35.537" v="3455" actId="14100"/>
          <ac:spMkLst>
            <pc:docMk/>
            <pc:sldMk cId="2328539456" sldId="1540"/>
            <ac:spMk id="13" creationId="{75990E7E-1C65-7722-0CF4-E2E13A2D54DB}"/>
          </ac:spMkLst>
        </pc:spChg>
        <pc:spChg chg="mod">
          <ac:chgData name="Harmsel ter, Marjan" userId="5bf7b4e5-383a-4bf6-a1ba-3724f9cc09cb" providerId="ADAL" clId="{7667DC48-2406-4F94-BA94-5BF632662154}" dt="2026-09-26T07:37:59.024" v="3491" actId="1076"/>
          <ac:spMkLst>
            <pc:docMk/>
            <pc:sldMk cId="2328539456" sldId="1540"/>
            <ac:spMk id="14" creationId="{A8CDED44-88D4-6AE8-615E-1F3F7CE4FD0D}"/>
          </ac:spMkLst>
        </pc:spChg>
        <pc:spChg chg="mod">
          <ac:chgData name="Harmsel ter, Marjan" userId="5bf7b4e5-383a-4bf6-a1ba-3724f9cc09cb" providerId="ADAL" clId="{7667DC48-2406-4F94-BA94-5BF632662154}" dt="2026-09-26T07:37:59.024" v="3491" actId="1076"/>
          <ac:spMkLst>
            <pc:docMk/>
            <pc:sldMk cId="2328539456" sldId="1540"/>
            <ac:spMk id="15" creationId="{EAF2EF09-76C8-7B57-1A78-76DC1A8C8D88}"/>
          </ac:spMkLst>
        </pc:spChg>
        <pc:spChg chg="mod">
          <ac:chgData name="Harmsel ter, Marjan" userId="5bf7b4e5-383a-4bf6-a1ba-3724f9cc09cb" providerId="ADAL" clId="{7667DC48-2406-4F94-BA94-5BF632662154}" dt="2026-09-26T07:35:37.730" v="3456" actId="14100"/>
          <ac:spMkLst>
            <pc:docMk/>
            <pc:sldMk cId="2328539456" sldId="1540"/>
            <ac:spMk id="18" creationId="{B011CD72-9278-CB7B-D91A-E047EAE6E43F}"/>
          </ac:spMkLst>
        </pc:spChg>
        <pc:spChg chg="mod">
          <ac:chgData name="Harmsel ter, Marjan" userId="5bf7b4e5-383a-4bf6-a1ba-3724f9cc09cb" providerId="ADAL" clId="{7667DC48-2406-4F94-BA94-5BF632662154}" dt="2026-09-26T07:35:45.975" v="3457" actId="1076"/>
          <ac:spMkLst>
            <pc:docMk/>
            <pc:sldMk cId="2328539456" sldId="1540"/>
            <ac:spMk id="19" creationId="{E04A7773-4577-D5D9-4C19-12986A038C40}"/>
          </ac:spMkLst>
        </pc:spChg>
        <pc:picChg chg="add mod">
          <ac:chgData name="Harmsel ter, Marjan" userId="5bf7b4e5-383a-4bf6-a1ba-3724f9cc09cb" providerId="ADAL" clId="{7667DC48-2406-4F94-BA94-5BF632662154}" dt="2026-09-26T07:37:50.821" v="3489" actId="1076"/>
          <ac:picMkLst>
            <pc:docMk/>
            <pc:sldMk cId="2328539456" sldId="1540"/>
            <ac:picMk id="22" creationId="{84643193-C34B-57EF-01C1-86A1AD5269AC}"/>
          </ac:picMkLst>
        </pc:picChg>
        <pc:picChg chg="add mod">
          <ac:chgData name="Harmsel ter, Marjan" userId="5bf7b4e5-383a-4bf6-a1ba-3724f9cc09cb" providerId="ADAL" clId="{7667DC48-2406-4F94-BA94-5BF632662154}" dt="2026-09-26T07:35:49.321" v="3459" actId="1076"/>
          <ac:picMkLst>
            <pc:docMk/>
            <pc:sldMk cId="2328539456" sldId="1540"/>
            <ac:picMk id="24" creationId="{E5FADF4F-50F8-399C-48B3-DF61C3A529B6}"/>
          </ac:picMkLst>
        </pc:picChg>
        <pc:picChg chg="add mod modCrop">
          <ac:chgData name="Harmsel ter, Marjan" userId="5bf7b4e5-383a-4bf6-a1ba-3724f9cc09cb" providerId="ADAL" clId="{7667DC48-2406-4F94-BA94-5BF632662154}" dt="2026-09-26T07:37:54.008" v="3490" actId="1076"/>
          <ac:picMkLst>
            <pc:docMk/>
            <pc:sldMk cId="2328539456" sldId="1540"/>
            <ac:picMk id="34" creationId="{A52A8F79-A683-CEC9-F982-B542CE1C0999}"/>
          </ac:picMkLst>
        </pc:picChg>
        <pc:cxnChg chg="mod">
          <ac:chgData name="Harmsel ter, Marjan" userId="5bf7b4e5-383a-4bf6-a1ba-3724f9cc09cb" providerId="ADAL" clId="{7667DC48-2406-4F94-BA94-5BF632662154}" dt="2026-09-26T07:35:47.992" v="3458" actId="1076"/>
          <ac:cxnSpMkLst>
            <pc:docMk/>
            <pc:sldMk cId="2328539456" sldId="1540"/>
            <ac:cxnSpMk id="21" creationId="{197E9B1D-5CE5-6733-7F72-128D39D31211}"/>
          </ac:cxnSpMkLst>
        </pc:cxnChg>
        <pc:cxnChg chg="add mod">
          <ac:chgData name="Harmsel ter, Marjan" userId="5bf7b4e5-383a-4bf6-a1ba-3724f9cc09cb" providerId="ADAL" clId="{7667DC48-2406-4F94-BA94-5BF632662154}" dt="2026-09-26T07:36:14.453" v="3464" actId="1076"/>
          <ac:cxnSpMkLst>
            <pc:docMk/>
            <pc:sldMk cId="2328539456" sldId="1540"/>
            <ac:cxnSpMk id="26" creationId="{A5F9C2A1-1723-381C-3714-E5A098D36231}"/>
          </ac:cxnSpMkLst>
        </pc:cxnChg>
        <pc:cxnChg chg="mod">
          <ac:chgData name="Harmsel ter, Marjan" userId="5bf7b4e5-383a-4bf6-a1ba-3724f9cc09cb" providerId="ADAL" clId="{7667DC48-2406-4F94-BA94-5BF632662154}" dt="2026-09-26T06:31:53.283" v="3368" actId="1076"/>
          <ac:cxnSpMkLst>
            <pc:docMk/>
            <pc:sldMk cId="2328539456" sldId="1540"/>
            <ac:cxnSpMk id="29" creationId="{92457D99-F864-90FC-D858-2BC84DE541EB}"/>
          </ac:cxnSpMkLst>
        </pc:cxnChg>
        <pc:cxnChg chg="add mod">
          <ac:chgData name="Harmsel ter, Marjan" userId="5bf7b4e5-383a-4bf6-a1ba-3724f9cc09cb" providerId="ADAL" clId="{7667DC48-2406-4F94-BA94-5BF632662154}" dt="2026-09-26T07:36:30.153" v="3470" actId="1076"/>
          <ac:cxnSpMkLst>
            <pc:docMk/>
            <pc:sldMk cId="2328539456" sldId="1540"/>
            <ac:cxnSpMk id="30" creationId="{B1F6394B-CC88-4880-F6B0-0BB270626370}"/>
          </ac:cxnSpMkLst>
        </pc:cxnChg>
      </pc:sldChg>
      <pc:sldChg chg="addSp delSp modSp add mod">
        <pc:chgData name="Harmsel ter, Marjan" userId="5bf7b4e5-383a-4bf6-a1ba-3724f9cc09cb" providerId="ADAL" clId="{7667DC48-2406-4F94-BA94-5BF632662154}" dt="2026-09-26T07:55:56.360" v="3837" actId="1076"/>
        <pc:sldMkLst>
          <pc:docMk/>
          <pc:sldMk cId="2831834944" sldId="1542"/>
        </pc:sldMkLst>
        <pc:spChg chg="mod">
          <ac:chgData name="Harmsel ter, Marjan" userId="5bf7b4e5-383a-4bf6-a1ba-3724f9cc09cb" providerId="ADAL" clId="{7667DC48-2406-4F94-BA94-5BF632662154}" dt="2026-09-26T07:55:45.704" v="3835" actId="14100"/>
          <ac:spMkLst>
            <pc:docMk/>
            <pc:sldMk cId="2831834944" sldId="1542"/>
            <ac:spMk id="10" creationId="{EC0CC1D0-FE60-F840-73E9-0CE7E683D1F2}"/>
          </ac:spMkLst>
        </pc:spChg>
        <pc:spChg chg="mod">
          <ac:chgData name="Harmsel ter, Marjan" userId="5bf7b4e5-383a-4bf6-a1ba-3724f9cc09cb" providerId="ADAL" clId="{7667DC48-2406-4F94-BA94-5BF632662154}" dt="2026-09-26T07:49:01.188" v="3735" actId="20577"/>
          <ac:spMkLst>
            <pc:docMk/>
            <pc:sldMk cId="2831834944" sldId="1542"/>
            <ac:spMk id="11" creationId="{CD78B488-E032-3F3E-C334-FB96F8D71FB2}"/>
          </ac:spMkLst>
        </pc:spChg>
        <pc:spChg chg="mod">
          <ac:chgData name="Harmsel ter, Marjan" userId="5bf7b4e5-383a-4bf6-a1ba-3724f9cc09cb" providerId="ADAL" clId="{7667DC48-2406-4F94-BA94-5BF632662154}" dt="2026-09-26T07:51:22.615" v="3805" actId="1076"/>
          <ac:spMkLst>
            <pc:docMk/>
            <pc:sldMk cId="2831834944" sldId="1542"/>
            <ac:spMk id="12" creationId="{E2476A93-B8D4-4E44-87FD-AFF601B2337C}"/>
          </ac:spMkLst>
        </pc:spChg>
        <pc:spChg chg="mod">
          <ac:chgData name="Harmsel ter, Marjan" userId="5bf7b4e5-383a-4bf6-a1ba-3724f9cc09cb" providerId="ADAL" clId="{7667DC48-2406-4F94-BA94-5BF632662154}" dt="2026-09-26T07:51:52.375" v="3811" actId="1076"/>
          <ac:spMkLst>
            <pc:docMk/>
            <pc:sldMk cId="2831834944" sldId="1542"/>
            <ac:spMk id="13" creationId="{4985FF45-EE56-11C3-E0CC-6BBB359031C0}"/>
          </ac:spMkLst>
        </pc:spChg>
        <pc:spChg chg="mod">
          <ac:chgData name="Harmsel ter, Marjan" userId="5bf7b4e5-383a-4bf6-a1ba-3724f9cc09cb" providerId="ADAL" clId="{7667DC48-2406-4F94-BA94-5BF632662154}" dt="2026-09-26T07:51:54.953" v="3812" actId="14100"/>
          <ac:spMkLst>
            <pc:docMk/>
            <pc:sldMk cId="2831834944" sldId="1542"/>
            <ac:spMk id="14" creationId="{B7594A3B-3117-84CE-C300-FB96E5ED269D}"/>
          </ac:spMkLst>
        </pc:spChg>
        <pc:spChg chg="mod">
          <ac:chgData name="Harmsel ter, Marjan" userId="5bf7b4e5-383a-4bf6-a1ba-3724f9cc09cb" providerId="ADAL" clId="{7667DC48-2406-4F94-BA94-5BF632662154}" dt="2026-09-26T07:51:57.846" v="3813" actId="1076"/>
          <ac:spMkLst>
            <pc:docMk/>
            <pc:sldMk cId="2831834944" sldId="1542"/>
            <ac:spMk id="15" creationId="{6EA1F8B7-D4BC-D8B0-E6FD-F33ECB45A1DD}"/>
          </ac:spMkLst>
        </pc:spChg>
        <pc:spChg chg="mod">
          <ac:chgData name="Harmsel ter, Marjan" userId="5bf7b4e5-383a-4bf6-a1ba-3724f9cc09cb" providerId="ADAL" clId="{7667DC48-2406-4F94-BA94-5BF632662154}" dt="2026-09-26T07:55:51.909" v="3836" actId="14100"/>
          <ac:spMkLst>
            <pc:docMk/>
            <pc:sldMk cId="2831834944" sldId="1542"/>
            <ac:spMk id="16" creationId="{F53F294D-65CC-23A5-E4A1-B2132FCF814C}"/>
          </ac:spMkLst>
        </pc:spChg>
        <pc:spChg chg="mod">
          <ac:chgData name="Harmsel ter, Marjan" userId="5bf7b4e5-383a-4bf6-a1ba-3724f9cc09cb" providerId="ADAL" clId="{7667DC48-2406-4F94-BA94-5BF632662154}" dt="2026-09-26T07:55:56.360" v="3837" actId="1076"/>
          <ac:spMkLst>
            <pc:docMk/>
            <pc:sldMk cId="2831834944" sldId="1542"/>
            <ac:spMk id="17" creationId="{AB86235B-CBC0-F9DB-29F4-F23367831B1B}"/>
          </ac:spMkLst>
        </pc:spChg>
        <pc:spChg chg="mod">
          <ac:chgData name="Harmsel ter, Marjan" userId="5bf7b4e5-383a-4bf6-a1ba-3724f9cc09cb" providerId="ADAL" clId="{7667DC48-2406-4F94-BA94-5BF632662154}" dt="2026-09-26T07:55:32.352" v="3834" actId="14100"/>
          <ac:spMkLst>
            <pc:docMk/>
            <pc:sldMk cId="2831834944" sldId="1542"/>
            <ac:spMk id="18" creationId="{85D7DD60-F4AA-AD34-A265-146B167D02FE}"/>
          </ac:spMkLst>
        </pc:spChg>
        <pc:spChg chg="mod">
          <ac:chgData name="Harmsel ter, Marjan" userId="5bf7b4e5-383a-4bf6-a1ba-3724f9cc09cb" providerId="ADAL" clId="{7667DC48-2406-4F94-BA94-5BF632662154}" dt="2026-09-26T07:51:49.801" v="3810" actId="14100"/>
          <ac:spMkLst>
            <pc:docMk/>
            <pc:sldMk cId="2831834944" sldId="1542"/>
            <ac:spMk id="19" creationId="{40542B69-6D97-5F24-63E3-ABE36EA69A27}"/>
          </ac:spMkLst>
        </pc:spChg>
        <pc:picChg chg="add mod">
          <ac:chgData name="Harmsel ter, Marjan" userId="5bf7b4e5-383a-4bf6-a1ba-3724f9cc09cb" providerId="ADAL" clId="{7667DC48-2406-4F94-BA94-5BF632662154}" dt="2026-09-26T07:53:04.453" v="3822" actId="1076"/>
          <ac:picMkLst>
            <pc:docMk/>
            <pc:sldMk cId="2831834944" sldId="1542"/>
            <ac:picMk id="23" creationId="{789A3E08-2880-B66D-A8E3-0B4A0792F67C}"/>
          </ac:picMkLst>
        </pc:picChg>
        <pc:picChg chg="add mod">
          <ac:chgData name="Harmsel ter, Marjan" userId="5bf7b4e5-383a-4bf6-a1ba-3724f9cc09cb" providerId="ADAL" clId="{7667DC48-2406-4F94-BA94-5BF632662154}" dt="2026-09-26T07:55:15.991" v="3833" actId="14100"/>
          <ac:picMkLst>
            <pc:docMk/>
            <pc:sldMk cId="2831834944" sldId="1542"/>
            <ac:picMk id="25" creationId="{D60C086B-8904-D037-DE25-22577DEAB0ED}"/>
          </ac:picMkLst>
        </pc:picChg>
        <pc:picChg chg="add mod">
          <ac:chgData name="Harmsel ter, Marjan" userId="5bf7b4e5-383a-4bf6-a1ba-3724f9cc09cb" providerId="ADAL" clId="{7667DC48-2406-4F94-BA94-5BF632662154}" dt="2026-09-26T07:55:11.326" v="3832" actId="1076"/>
          <ac:picMkLst>
            <pc:docMk/>
            <pc:sldMk cId="2831834944" sldId="1542"/>
            <ac:picMk id="27" creationId="{F719A907-F0A1-A7E6-F79C-71184AC7016E}"/>
          </ac:picMkLst>
        </pc:picChg>
      </pc:sldChg>
    </pc:docChg>
  </pc:docChgLst>
  <pc:docChgLst>
    <pc:chgData name="Routledge, Mandy" userId="bacdedf5-8e30-494b-ad8b-f27fa30c4f8d" providerId="ADAL" clId="{CCB24F93-BDB9-4BD7-8A35-FDD7F9D1AA15}"/>
    <pc:docChg chg="custSel modSld">
      <pc:chgData name="Routledge, Mandy" userId="bacdedf5-8e30-494b-ad8b-f27fa30c4f8d" providerId="ADAL" clId="{CCB24F93-BDB9-4BD7-8A35-FDD7F9D1AA15}" dt="2026-09-29T06:17:57.963" v="445" actId="20577"/>
      <pc:docMkLst>
        <pc:docMk/>
      </pc:docMkLst>
      <pc:sldChg chg="addSp modSp mod modNotesTx">
        <pc:chgData name="Routledge, Mandy" userId="bacdedf5-8e30-494b-ad8b-f27fa30c4f8d" providerId="ADAL" clId="{CCB24F93-BDB9-4BD7-8A35-FDD7F9D1AA15}" dt="2026-09-29T06:13:25.767" v="221" actId="6549"/>
        <pc:sldMkLst>
          <pc:docMk/>
          <pc:sldMk cId="2967928418" sldId="1511"/>
        </pc:sldMkLst>
        <pc:spChg chg="add mod">
          <ac:chgData name="Routledge, Mandy" userId="bacdedf5-8e30-494b-ad8b-f27fa30c4f8d" providerId="ADAL" clId="{CCB24F93-BDB9-4BD7-8A35-FDD7F9D1AA15}" dt="2026-09-29T06:13:25.767" v="221" actId="6549"/>
          <ac:spMkLst>
            <pc:docMk/>
            <pc:sldMk cId="2967928418" sldId="1511"/>
            <ac:spMk id="2" creationId="{3FA95451-8E73-F1F0-C726-2BF43F81B49F}"/>
          </ac:spMkLst>
        </pc:spChg>
        <pc:spChg chg="mod">
          <ac:chgData name="Routledge, Mandy" userId="bacdedf5-8e30-494b-ad8b-f27fa30c4f8d" providerId="ADAL" clId="{CCB24F93-BDB9-4BD7-8A35-FDD7F9D1AA15}" dt="2026-09-29T06:06:17.246" v="4" actId="20577"/>
          <ac:spMkLst>
            <pc:docMk/>
            <pc:sldMk cId="2967928418" sldId="1511"/>
            <ac:spMk id="20" creationId="{999354E3-DB03-8C90-2E25-F3D5BAEB92EA}"/>
          </ac:spMkLst>
        </pc:spChg>
      </pc:sldChg>
      <pc:sldChg chg="modSp mod">
        <pc:chgData name="Routledge, Mandy" userId="bacdedf5-8e30-494b-ad8b-f27fa30c4f8d" providerId="ADAL" clId="{CCB24F93-BDB9-4BD7-8A35-FDD7F9D1AA15}" dt="2026-09-29T06:17:27.029" v="427" actId="1076"/>
        <pc:sldMkLst>
          <pc:docMk/>
          <pc:sldMk cId="1594331871" sldId="1512"/>
        </pc:sldMkLst>
        <pc:spChg chg="mod">
          <ac:chgData name="Routledge, Mandy" userId="bacdedf5-8e30-494b-ad8b-f27fa30c4f8d" providerId="ADAL" clId="{CCB24F93-BDB9-4BD7-8A35-FDD7F9D1AA15}" dt="2026-09-29T06:17:27.029" v="427" actId="1076"/>
          <ac:spMkLst>
            <pc:docMk/>
            <pc:sldMk cId="1594331871" sldId="1512"/>
            <ac:spMk id="34" creationId="{5321D9D4-183E-C7FF-8E29-22F65A97FE29}"/>
          </ac:spMkLst>
        </pc:spChg>
      </pc:sldChg>
      <pc:sldChg chg="modSp mod">
        <pc:chgData name="Routledge, Mandy" userId="bacdedf5-8e30-494b-ad8b-f27fa30c4f8d" providerId="ADAL" clId="{CCB24F93-BDB9-4BD7-8A35-FDD7F9D1AA15}" dt="2026-09-29T06:02:32.936" v="0" actId="6549"/>
        <pc:sldMkLst>
          <pc:docMk/>
          <pc:sldMk cId="162506644" sldId="1532"/>
        </pc:sldMkLst>
        <pc:spChg chg="mod">
          <ac:chgData name="Routledge, Mandy" userId="bacdedf5-8e30-494b-ad8b-f27fa30c4f8d" providerId="ADAL" clId="{CCB24F93-BDB9-4BD7-8A35-FDD7F9D1AA15}" dt="2026-09-29T06:02:32.936" v="0" actId="6549"/>
          <ac:spMkLst>
            <pc:docMk/>
            <pc:sldMk cId="162506644" sldId="1532"/>
            <ac:spMk id="3" creationId="{7E49C9E7-7AF5-2213-C8E8-BF7DD4AC5AA9}"/>
          </ac:spMkLst>
        </pc:spChg>
      </pc:sldChg>
      <pc:sldChg chg="modSp mod">
        <pc:chgData name="Routledge, Mandy" userId="bacdedf5-8e30-494b-ad8b-f27fa30c4f8d" providerId="ADAL" clId="{CCB24F93-BDB9-4BD7-8A35-FDD7F9D1AA15}" dt="2026-09-29T06:17:57.963" v="445" actId="20577"/>
        <pc:sldMkLst>
          <pc:docMk/>
          <pc:sldMk cId="4158867238" sldId="1537"/>
        </pc:sldMkLst>
        <pc:spChg chg="mod">
          <ac:chgData name="Routledge, Mandy" userId="bacdedf5-8e30-494b-ad8b-f27fa30c4f8d" providerId="ADAL" clId="{CCB24F93-BDB9-4BD7-8A35-FDD7F9D1AA15}" dt="2026-09-29T06:17:57.963" v="445" actId="20577"/>
          <ac:spMkLst>
            <pc:docMk/>
            <pc:sldMk cId="4158867238" sldId="1537"/>
            <ac:spMk id="2" creationId="{C3D9AE3B-094A-9F42-9683-968DDB47A3A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5750" cy="511813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l">
              <a:defRPr sz="13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1878" y="3"/>
            <a:ext cx="3075750" cy="511813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r">
              <a:defRPr sz="1300"/>
            </a:lvl1pPr>
          </a:lstStyle>
          <a:p>
            <a:fld id="{EB39072A-D64F-4BD7-8E3D-8268BB93A7ED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5750" cy="511812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l">
              <a:defRPr sz="1300"/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1878" y="9721155"/>
            <a:ext cx="3075750" cy="511812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r">
              <a:defRPr sz="1300"/>
            </a:lvl1pPr>
          </a:lstStyle>
          <a:p>
            <a:fld id="{815B568E-8D6D-4B3A-B6C1-A6B37AAA6E39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96925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9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l">
              <a:defRPr sz="13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294" y="9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r">
              <a:defRPr sz="1300"/>
            </a:lvl1pPr>
          </a:lstStyle>
          <a:p>
            <a:fld id="{46A01AE0-AD1A-4608-AACD-4A44537BCCC3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89013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390" tIns="47695" rIns="95390" bIns="47695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5"/>
          </a:xfrm>
          <a:prstGeom prst="rect">
            <a:avLst/>
          </a:prstGeom>
        </p:spPr>
        <p:txBody>
          <a:bodyPr vert="horz" lIns="95390" tIns="47695" rIns="95390" bIns="47695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28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l">
              <a:defRPr sz="13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28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r">
              <a:defRPr sz="1300"/>
            </a:lvl1pPr>
          </a:lstStyle>
          <a:p>
            <a:fld id="{242364B7-A1BB-4DB8-BFB0-D334F87005C8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3377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6770E-3AE6-FFCB-FBC8-9D6D60357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DD48658-ABDB-1DE5-F063-C26FD4BFD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DFF858D-0AA7-9AAF-E259-DA33C690D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t"/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Woordenoverzicht</a:t>
            </a:r>
          </a:p>
          <a:p>
            <a:pPr fontAlgn="t"/>
            <a:endParaRPr lang="nl-N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machtig: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heel bijzonder en groots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immens: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heel erg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origineel: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echt, niet nagemaakt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eeuw: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periode van honderd jaar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wrak: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resten van een kapotte boot, vliegtuig of voertuig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rotten: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niet meer goed zijn en steeds slechter worden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handel: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kopen en verkopen van spullen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bemanning: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mensen die op een schip of in een vliegtuig werken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bevestigen: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vastmaken</a:t>
            </a:r>
          </a:p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hijsen: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omhoog trekken</a:t>
            </a:r>
          </a:p>
          <a:p>
            <a:pPr fontAlgn="t"/>
            <a:endParaRPr lang="nl-N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ED57EC-D666-E3A1-A612-280CA67806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664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4498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Bron afbeelding: </a:t>
            </a:r>
            <a:r>
              <a:rPr lang="nl-NL" dirty="0" err="1"/>
              <a:t>Shutterstock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8757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3479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5968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65411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9385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68194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0694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1505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0562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6991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afbeeldingen: </a:t>
            </a:r>
            <a:r>
              <a:rPr lang="nl-NL" dirty="0" err="1"/>
              <a:t>Shutterstock</a:t>
            </a:r>
            <a:r>
              <a:rPr lang="nl-NL" dirty="0"/>
              <a:t>/AI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761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afbeeldingen: </a:t>
            </a:r>
            <a:r>
              <a:rPr lang="nl-NL" dirty="0" err="1"/>
              <a:t>Shutterstock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3210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afbeeldingen: </a:t>
            </a:r>
            <a:r>
              <a:rPr lang="nl-NL" dirty="0" err="1"/>
              <a:t>Shutterstock</a:t>
            </a:r>
            <a:r>
              <a:rPr lang="nl-NL" dirty="0"/>
              <a:t>/AI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1402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afbeeldingen: </a:t>
            </a:r>
            <a:r>
              <a:rPr lang="nl-NL" dirty="0" err="1"/>
              <a:t>Shutterstock</a:t>
            </a:r>
            <a:r>
              <a:rPr lang="nl-NL" dirty="0"/>
              <a:t>/AI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9028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afbeeldingen: 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3993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35109-A4B0-E0A0-F7CB-1AD625F3C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37B154-CD6D-7A44-52E3-F35B14050F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D8DD85E-A4B9-D5B8-563C-F3F1B261C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</a:t>
            </a:r>
            <a:r>
              <a:rPr lang="nl-NL" dirty="0"/>
              <a:t>Shutterstock</a:t>
            </a:r>
            <a:r>
              <a:rPr lang="nl-NL"/>
              <a:t>/AI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C25C2B-18AA-74D0-02E1-9876660DC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59354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afbeeldingen: </a:t>
            </a:r>
            <a:r>
              <a:rPr lang="nl-NL" dirty="0" err="1"/>
              <a:t>Shutterstock</a:t>
            </a:r>
            <a:r>
              <a:rPr lang="nl-NL" dirty="0"/>
              <a:t>/AI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25122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afbeeldingen: </a:t>
            </a:r>
            <a:r>
              <a:rPr lang="nl-NL" dirty="0" err="1"/>
              <a:t>Shutterstock</a:t>
            </a:r>
            <a:r>
              <a:rPr lang="nl-NL" dirty="0"/>
              <a:t>/AI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144311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Bron afbeeldingen: </a:t>
            </a:r>
            <a:r>
              <a:rPr lang="nl-NL" dirty="0" err="1"/>
              <a:t>Shutterstock</a:t>
            </a:r>
            <a:r>
              <a:rPr lang="nl-NL" dirty="0"/>
              <a:t>/AI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386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751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071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333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74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3160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9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354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3507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463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1918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21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DE57F-8325-458E-8D52-C029C9799A4B}" type="datetimeFigureOut">
              <a:rPr lang="nl-NL" smtClean="0"/>
              <a:pPr/>
              <a:t>29-9-2026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FF233-AB27-4114-B24D-691BAAF647D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272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5AE11-0133-9C87-4759-DAF76263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49C9E7-7AF5-2213-C8E8-BF7DD4AC5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6512" y="0"/>
            <a:ext cx="9252520" cy="6858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l-NL" sz="1900" u="sng" dirty="0">
                <a:solidFill>
                  <a:prstClr val="black"/>
                </a:solidFill>
              </a:rPr>
              <a:t>Semantisatieverhaal A:</a:t>
            </a:r>
          </a:p>
          <a:p>
            <a:pPr marL="0" indent="0">
              <a:buNone/>
            </a:pPr>
            <a:r>
              <a:rPr lang="nl-NL" sz="2000" dirty="0"/>
              <a:t>Ik zag laatst in een oude speelgoedwinkel een </a:t>
            </a:r>
            <a:r>
              <a:rPr lang="nl-NL" sz="2000" b="1" u="sng" dirty="0"/>
              <a:t>origineel</a:t>
            </a:r>
            <a:r>
              <a:rPr lang="nl-NL" sz="2000" dirty="0"/>
              <a:t> LEGO-schip. Het </a:t>
            </a:r>
            <a:r>
              <a:rPr lang="nl-NL" sz="2000" b="1" i="1" dirty="0"/>
              <a:t>was echt van het LEGO-merk en niet nagemaakt</a:t>
            </a:r>
            <a:r>
              <a:rPr lang="nl-NL" sz="2000" dirty="0"/>
              <a:t>. Het was </a:t>
            </a:r>
            <a:r>
              <a:rPr lang="nl-NL" sz="2000" b="1" u="sng" dirty="0"/>
              <a:t>immens</a:t>
            </a:r>
            <a:r>
              <a:rPr lang="nl-NL" sz="2000" dirty="0"/>
              <a:t> groot, dus </a:t>
            </a:r>
            <a:r>
              <a:rPr lang="nl-NL" sz="2000" b="1" i="1" dirty="0"/>
              <a:t>heel erg</a:t>
            </a:r>
            <a:r>
              <a:rPr lang="nl-NL" sz="2000" dirty="0"/>
              <a:t> groot. Het schip was bijna zo groot als een tafel. En het leek op zo’n </a:t>
            </a:r>
            <a:r>
              <a:rPr lang="nl-NL" sz="2000" b="1" u="sng" dirty="0"/>
              <a:t>machtig</a:t>
            </a:r>
            <a:r>
              <a:rPr lang="nl-NL" sz="2000" dirty="0"/>
              <a:t> schip van vroeger. Zo’n </a:t>
            </a:r>
            <a:r>
              <a:rPr lang="nl-NL" sz="2000" b="1" i="1" dirty="0"/>
              <a:t>heel bijzonder en groots</a:t>
            </a:r>
            <a:r>
              <a:rPr lang="nl-NL" sz="2000" dirty="0"/>
              <a:t> schip van vroeger.</a:t>
            </a:r>
          </a:p>
          <a:p>
            <a:pPr marL="0" indent="0">
              <a:buNone/>
            </a:pPr>
            <a:r>
              <a:rPr lang="nl-NL" sz="2000" dirty="0"/>
              <a:t>Het schip leek wel meer dan </a:t>
            </a:r>
            <a:r>
              <a:rPr lang="nl-NL" sz="2000" b="1" u="sng" dirty="0"/>
              <a:t>een eeuw</a:t>
            </a:r>
            <a:r>
              <a:rPr lang="nl-NL" sz="2000" dirty="0"/>
              <a:t> oud. Een eeuw is </a:t>
            </a:r>
            <a:r>
              <a:rPr lang="nl-NL" sz="2000" b="1" i="1" dirty="0"/>
              <a:t>de periode van honderd jaar</a:t>
            </a:r>
            <a:r>
              <a:rPr lang="nl-NL" sz="2000" dirty="0"/>
              <a:t>. Nou ja, het was natuurlijk niet echt een eeuw oud. Maar hij was duidelijk wel heel oud. </a:t>
            </a:r>
          </a:p>
          <a:p>
            <a:pPr marL="0" indent="0">
              <a:buNone/>
            </a:pPr>
            <a:r>
              <a:rPr lang="nl-NL" sz="2000" dirty="0"/>
              <a:t>Ik keek goed naar de LEGO-steentjes. Sommige steentjes zaten stevig aan elkaar. Andere steentjes waren wat losgeraakt. Op het schip stonden kleine poppetjes. Zij waren </a:t>
            </a:r>
            <a:r>
              <a:rPr lang="nl-NL" sz="2000" b="1" u="sng" dirty="0"/>
              <a:t>de bemanning</a:t>
            </a:r>
            <a:r>
              <a:rPr lang="nl-NL" sz="2000" dirty="0"/>
              <a:t>. Dat zijn </a:t>
            </a:r>
            <a:r>
              <a:rPr lang="nl-NL" sz="2000" b="1" i="1" dirty="0"/>
              <a:t>de mensen die op een schip of in een vliegtuig werken</a:t>
            </a:r>
            <a:r>
              <a:rPr lang="nl-NL" sz="2000" dirty="0"/>
              <a:t>. Ook lagen er kistjes op het dek. Vroeger werd er veel </a:t>
            </a:r>
            <a:r>
              <a:rPr lang="nl-NL" sz="2000" b="1" u="sng" dirty="0"/>
              <a:t>handel</a:t>
            </a:r>
            <a:r>
              <a:rPr lang="nl-NL" sz="2000" dirty="0"/>
              <a:t> gedreven met zulke schepen. Handel is </a:t>
            </a:r>
            <a:r>
              <a:rPr lang="nl-NL" sz="2000" b="1" i="1" dirty="0"/>
              <a:t>het kopen en verkopen van spullen</a:t>
            </a:r>
            <a:r>
              <a:rPr lang="nl-NL" sz="2000" dirty="0"/>
              <a:t>.</a:t>
            </a:r>
          </a:p>
          <a:p>
            <a:pPr marL="0" indent="0">
              <a:buNone/>
            </a:pPr>
            <a:r>
              <a:rPr lang="nl-NL" sz="2000" dirty="0"/>
              <a:t>De eigenaar van de winkel vertelde me dat hij het schip in een vochtige kelder had gevonden. Het was toen eigenlijk </a:t>
            </a:r>
            <a:r>
              <a:rPr lang="nl-NL" sz="2000" b="1" u="sng" dirty="0"/>
              <a:t>een wrak</a:t>
            </a:r>
            <a:r>
              <a:rPr lang="nl-NL" sz="2000" dirty="0"/>
              <a:t>. Zo noem je </a:t>
            </a:r>
            <a:r>
              <a:rPr lang="nl-NL" sz="2000" b="1" i="1" dirty="0"/>
              <a:t>de resten van een kapotte boot, vliegtuig of voertuig</a:t>
            </a:r>
            <a:r>
              <a:rPr lang="nl-NL" sz="2000" dirty="0"/>
              <a:t>. Het schip had jaren in een houten kist in de vochtige kelder gelegen. De kist was helemaal gaan </a:t>
            </a:r>
            <a:r>
              <a:rPr lang="nl-NL" sz="2000" b="1" u="sng" dirty="0"/>
              <a:t>rotten</a:t>
            </a:r>
            <a:r>
              <a:rPr lang="nl-NL" sz="2000" dirty="0"/>
              <a:t>. De kist </a:t>
            </a:r>
            <a:r>
              <a:rPr lang="nl-NL" sz="2000" b="1" i="1" dirty="0"/>
              <a:t>was niet meer goed en werd steeds slechter</a:t>
            </a:r>
            <a:r>
              <a:rPr lang="nl-NL" sz="2000" dirty="0"/>
              <a:t>. Hij had de delen van het schip daarom voorzichtig uit de kist gehaald.</a:t>
            </a:r>
          </a:p>
          <a:p>
            <a:pPr marL="0" indent="0">
              <a:buNone/>
            </a:pPr>
            <a:r>
              <a:rPr lang="nl-NL" sz="2000" dirty="0"/>
              <a:t>Hij wilde het oude schip weer maken. Eerst moest hij alle delen weer goed </a:t>
            </a:r>
            <a:r>
              <a:rPr lang="nl-NL" sz="2000" b="1" u="sng" dirty="0"/>
              <a:t>bevestigen</a:t>
            </a:r>
            <a:r>
              <a:rPr lang="nl-NL" sz="2000" dirty="0"/>
              <a:t>, goed </a:t>
            </a:r>
            <a:r>
              <a:rPr lang="nl-NL" sz="2000" b="1" i="1" dirty="0"/>
              <a:t>vastmaken</a:t>
            </a:r>
            <a:r>
              <a:rPr lang="nl-NL" sz="2000" dirty="0"/>
              <a:t>. Als laatste kon hij de zeilen </a:t>
            </a:r>
            <a:r>
              <a:rPr lang="nl-NL" sz="2000" b="1" u="sng" dirty="0"/>
              <a:t>hijsen</a:t>
            </a:r>
            <a:r>
              <a:rPr lang="nl-NL" sz="2000" dirty="0"/>
              <a:t>, de zeilen </a:t>
            </a:r>
            <a:r>
              <a:rPr lang="nl-NL" sz="2000" b="1" i="1" dirty="0"/>
              <a:t>omhoog trekken</a:t>
            </a:r>
            <a:r>
              <a:rPr lang="nl-NL" sz="2000" dirty="0"/>
              <a:t>. Toen het schip klaar was, zette hij het in de winkel. Iedereen mag het nu bekijken.</a:t>
            </a:r>
          </a:p>
          <a:p>
            <a:pPr marL="0" indent="0">
              <a:buNone/>
            </a:pPr>
            <a:r>
              <a:rPr lang="nl-NL" sz="2000" dirty="0"/>
              <a:t>Lijkt het jullie leuk om het oude LEGO-schip te gaan bekijken?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  <a:buNone/>
            </a:pPr>
            <a:endParaRPr lang="nl-NL" sz="24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  <a:buNone/>
            </a:pPr>
            <a:endParaRPr lang="nl-NL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ekstvak 1">
            <a:extLst>
              <a:ext uri="{FF2B5EF4-FFF2-40B4-BE49-F238E27FC236}">
                <a16:creationId xmlns:a16="http://schemas.microsoft.com/office/drawing/2014/main" id="{9ACAA104-250F-263D-3EE8-2F291E3B2472}"/>
              </a:ext>
            </a:extLst>
          </p:cNvPr>
          <p:cNvSpPr txBox="1"/>
          <p:nvPr/>
        </p:nvSpPr>
        <p:spPr>
          <a:xfrm>
            <a:off x="8777220" y="35332"/>
            <a:ext cx="324128" cy="36933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62506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87624" y="5013176"/>
            <a:ext cx="7016824" cy="1296144"/>
          </a:xfrm>
        </p:spPr>
        <p:txBody>
          <a:bodyPr/>
          <a:lstStyle/>
          <a:p>
            <a:r>
              <a:rPr lang="nl-NL">
                <a:solidFill>
                  <a:srgbClr val="C00000"/>
                </a:solidFill>
                <a:latin typeface="Century Gothic" panose="020B0502020202020204" pitchFamily="34" charset="0"/>
              </a:rPr>
              <a:t>Week 40 – 29 september 2026</a:t>
            </a:r>
            <a:endParaRPr lang="nl-NL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r>
              <a:rPr lang="nl-NL" dirty="0">
                <a:solidFill>
                  <a:srgbClr val="C00000"/>
                </a:solidFill>
                <a:latin typeface="Century Gothic" panose="020B0502020202020204" pitchFamily="34" charset="0"/>
              </a:rPr>
              <a:t>Niveau A</a:t>
            </a: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0" y="0"/>
            <a:ext cx="2555776" cy="119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100" i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Gerarda</a:t>
            </a:r>
            <a:r>
              <a:rPr lang="nl-NL" sz="1100" i="1" dirty="0">
                <a:solidFill>
                  <a:srgbClr val="00B050"/>
                </a:solidFill>
                <a:latin typeface="Century Gothic" panose="020B0502020202020204" pitchFamily="34" charset="0"/>
              </a:rPr>
              <a:t> Das</a:t>
            </a:r>
          </a:p>
          <a:p>
            <a:pPr algn="l"/>
            <a:r>
              <a:rPr lang="nl-NL" sz="1100" i="1" dirty="0">
                <a:solidFill>
                  <a:srgbClr val="00B050"/>
                </a:solidFill>
                <a:latin typeface="Century Gothic" panose="020B0502020202020204" pitchFamily="34" charset="0"/>
              </a:rPr>
              <a:t>Antoinette Duijf</a:t>
            </a:r>
          </a:p>
          <a:p>
            <a:pPr algn="l"/>
            <a:r>
              <a:rPr lang="nl-NL" sz="1100" i="1" dirty="0">
                <a:solidFill>
                  <a:srgbClr val="00B050"/>
                </a:solidFill>
                <a:latin typeface="Century Gothic" panose="020B0502020202020204" pitchFamily="34" charset="0"/>
              </a:rPr>
              <a:t>Marjan ter Harmsel</a:t>
            </a:r>
          </a:p>
          <a:p>
            <a:pPr algn="l"/>
            <a:r>
              <a:rPr lang="en-US" sz="1100" i="1">
                <a:solidFill>
                  <a:srgbClr val="00B050"/>
                </a:solidFill>
                <a:latin typeface="Century Gothic" panose="020B0502020202020204" pitchFamily="34" charset="0"/>
              </a:rPr>
              <a:t>Mandy Routledge</a:t>
            </a:r>
            <a:endParaRPr lang="nl-NL" sz="1100" i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://www.ikenkentalis.nl/public/images/logo-22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8608" y="1"/>
            <a:ext cx="1385391" cy="69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1079511"/>
            <a:ext cx="7164288" cy="367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origineel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ED224DF-4F5A-FD36-4DD0-62376F4474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696" y="1556792"/>
            <a:ext cx="7298608" cy="486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07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immens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58AE032-4401-A946-B9EC-9F2297B87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207" y="1226143"/>
            <a:ext cx="4255073" cy="542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72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machtig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F53E01-81A4-5D05-C236-6C61B5D893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07804" y="1412776"/>
            <a:ext cx="3528392" cy="521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0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de eeuw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1C95808-A77E-A8E4-5096-7A01F6DCE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412776"/>
            <a:ext cx="4824536" cy="520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4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de bemanning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DF7F058-B80A-6B7E-D7E2-9FEAC0D7A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732" y="1226143"/>
            <a:ext cx="4824536" cy="531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1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de handel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9196E1B-A64E-399E-0A00-26315502B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1340768"/>
            <a:ext cx="5040560" cy="537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67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het wrak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916511C-DB1F-8504-BB17-5430938A2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953" y="1255305"/>
            <a:ext cx="4758093" cy="528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44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rotten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48A5EB1-D455-A64A-3C16-634560FA8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282" y="1226143"/>
            <a:ext cx="4618923" cy="544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34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bevestigen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49C10A2-B44A-BEE7-D51E-9E130C373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235235"/>
            <a:ext cx="4608512" cy="546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2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 dirty="0">
                <a:latin typeface="Century Gothic" panose="020B0502020202020204" pitchFamily="34" charset="0"/>
              </a:rPr>
              <a:t>hijsen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D326D74-DC31-6F81-EA4F-2CD9C9578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226143"/>
            <a:ext cx="4608512" cy="545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38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 de woordmuur:</a:t>
            </a:r>
          </a:p>
        </p:txBody>
      </p:sp>
    </p:spTree>
    <p:extLst>
      <p:ext uri="{BB962C8B-B14F-4D97-AF65-F5344CB8AC3E}">
        <p14:creationId xmlns:p14="http://schemas.microsoft.com/office/powerpoint/2010/main" val="1671649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3CB734B-9971-DB51-3DED-572F252173A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06C8F40-E030-859B-EFB0-2058A254F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222" y="668598"/>
            <a:ext cx="8028571" cy="2746306"/>
          </a:xfrm>
          <a:prstGeom prst="rect">
            <a:avLst/>
          </a:prstGeom>
        </p:spPr>
      </p:pic>
      <p:sp>
        <p:nvSpPr>
          <p:cNvPr id="10" name="Text Box 14">
            <a:extLst>
              <a:ext uri="{FF2B5EF4-FFF2-40B4-BE49-F238E27FC236}">
                <a16:creationId xmlns:a16="http://schemas.microsoft.com/office/drawing/2014/main" id="{EC0CC1D0-FE60-F840-73E9-0CE7E683D1F2}"/>
              </a:ext>
            </a:extLst>
          </p:cNvPr>
          <p:cNvSpPr txBox="1"/>
          <p:nvPr/>
        </p:nvSpPr>
        <p:spPr>
          <a:xfrm>
            <a:off x="1835697" y="386052"/>
            <a:ext cx="4411386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CD78B488-E032-3F3E-C334-FB96F8D71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7681" y="332656"/>
            <a:ext cx="466652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latin typeface="Century Gothic" panose="020B0502020202020204" pitchFamily="34" charset="0"/>
                <a:ea typeface="Calibri"/>
                <a:cs typeface="Times New Roman"/>
              </a:rPr>
              <a:t>het wrak</a:t>
            </a:r>
            <a:endParaRPr lang="nl-NL" sz="5400" b="1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id="{40542B69-6D97-5F24-63E3-ABE36EA69A27}"/>
              </a:ext>
            </a:extLst>
          </p:cNvPr>
          <p:cNvSpPr txBox="1"/>
          <p:nvPr/>
        </p:nvSpPr>
        <p:spPr>
          <a:xfrm>
            <a:off x="307204" y="3032956"/>
            <a:ext cx="3083769" cy="9721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E2476A93-B8D4-4E44-87FD-AFF601B23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419" y="3142549"/>
            <a:ext cx="3110554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75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het vliegtuig-wrak</a:t>
            </a:r>
            <a:endParaRPr lang="nl-NL" sz="36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85D7DD60-F4AA-AD34-A265-146B167D02FE}"/>
              </a:ext>
            </a:extLst>
          </p:cNvPr>
          <p:cNvSpPr txBox="1"/>
          <p:nvPr/>
        </p:nvSpPr>
        <p:spPr>
          <a:xfrm>
            <a:off x="3479449" y="3032956"/>
            <a:ext cx="3007395" cy="9721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4985FF45-EE56-11C3-E0CC-6BBB35903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8412" y="3110331"/>
            <a:ext cx="3031122" cy="295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75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het scheeps-wrak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B7594A3B-3117-84CE-C300-FB96E5ED269D}"/>
              </a:ext>
            </a:extLst>
          </p:cNvPr>
          <p:cNvSpPr txBox="1"/>
          <p:nvPr/>
        </p:nvSpPr>
        <p:spPr>
          <a:xfrm>
            <a:off x="6578010" y="3020940"/>
            <a:ext cx="2295313" cy="9721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6EA1F8B7-D4BC-D8B0-E6FD-F33ECB45A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172" y="3099017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75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het auto-wrak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F53F294D-65CC-23A5-E4A1-B2132FCF814C}"/>
              </a:ext>
            </a:extLst>
          </p:cNvPr>
          <p:cNvSpPr txBox="1"/>
          <p:nvPr/>
        </p:nvSpPr>
        <p:spPr>
          <a:xfrm>
            <a:off x="6305099" y="386052"/>
            <a:ext cx="2562712" cy="2106844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7" name="Tekstvak 2">
            <a:extLst>
              <a:ext uri="{FF2B5EF4-FFF2-40B4-BE49-F238E27FC236}">
                <a16:creationId xmlns:a16="http://schemas.microsoft.com/office/drawing/2014/main" id="{AB86235B-CBC0-F9DB-29F4-F23367831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4451" y="410890"/>
            <a:ext cx="2654158" cy="47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de resten van een kapotte boot, vliegtuig of voertuig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endParaRPr lang="nl-NL" sz="11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3DD05F28-AA89-0131-F5E3-45BE92293371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2D4A0FF4-BECA-A378-7B12-5819D371C604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1AC5F24A-9305-2F99-6F31-E8F5EEC6F890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F026226A-2807-B1CD-BF64-FACF1E2F4641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C399BE85-7FBA-A560-013D-7930B8F3BBAD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023679E2-F54E-E741-63D0-CCFB05962C3C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789A3E08-2880-B66D-A8E3-0B4A0792F6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4039910"/>
            <a:ext cx="1944216" cy="2278379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D60C086B-8904-D037-DE25-22577DEAB0E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4250327"/>
            <a:ext cx="2394811" cy="1596541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F719A907-F0A1-A7E6-F79C-71184AC7016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201" y="4218271"/>
            <a:ext cx="2653510" cy="176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34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C09AE-AA55-DE8E-5109-C524EFCE2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ECFB357E-A7AE-51BC-E0E5-9C6B2979F9BC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D5D3E460-551A-FCDC-96CE-C13DE2A73440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46C2BF0F-B69E-A5CA-01EA-5A7F311AA021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7C6FCE8E-ADFA-986E-6402-BD933EDECF19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4DBEA59F-F46A-4CBE-45C7-0F1687828DCC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1063A20-56EF-A6AD-9208-A8ADE40C4E9E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C2F51225-161E-DB17-243E-CDEB2E8142EE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E3EE3125-9DBA-798C-17E8-9E85AC8962A4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E64764B0-93B7-C163-D04C-FC24589ED9DC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A6886CCE-C2C1-0FD2-9563-8F5E698014FD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A3E17B14-6247-AA50-5169-CACD813AE28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790D78B0-23A4-0DE6-DA03-A490514F2CBC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15EF09E2-C86F-C8E4-3610-D2A78FF9C4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89731F3C-E64C-D0A0-7158-F4CB040A74BD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DA9367A0-183D-7ED7-22D3-DA76933D2405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329F1C94-43B7-54AC-0868-087867E4CDEB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BF33F154-A30B-9570-1253-17EDD594175F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83053DE5-89CF-8812-23E4-84955ADE82CA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DF573496-EE50-0224-14C5-7A3CB210C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origineel</a:t>
            </a:r>
            <a:endParaRPr lang="nl-NL" sz="5400" dirty="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D7B9B8D2-7A78-D7B7-F278-34438B5DB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nep</a:t>
            </a:r>
            <a:endParaRPr lang="nl-NL" sz="5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2CC4DABA-21B8-BC18-3D76-34C9B6C8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latin typeface="Century Gothic" panose="020B0502020202020204" pitchFamily="34" charset="0"/>
                <a:ea typeface="Calibri"/>
                <a:cs typeface="Times New Roman"/>
              </a:rPr>
              <a:t>= echt, niet nagemaakt</a:t>
            </a: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Het schip was een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origineel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LEGO-schip</a:t>
            </a:r>
            <a:r>
              <a:rPr lang="nl-NL" sz="2400" i="1" dirty="0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. Het was dus echt.</a:t>
            </a:r>
            <a:endParaRPr lang="nl-NL" sz="11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BDCA9264-53F3-5EBD-8667-DB1D6D07E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niet echt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endParaRPr lang="nl-NL" sz="1400" i="1" dirty="0">
              <a:solidFill>
                <a:srgbClr val="387038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Volgens mij is deze bloem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nep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en niet van LEGO.</a:t>
            </a:r>
            <a:endParaRPr lang="nl-NL" sz="2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043F4AE2-E8BF-AB07-CFE1-DF47103C91B2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DA257B03-9F43-EE36-65C5-24C43F0F957C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E6240D08-5CE0-BDA3-E9F9-D50F086F7B60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E6A875EE-9D32-BEB7-06CD-394D4E8B97B7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63A2298E-1DA8-A904-1C32-E681B16DDD6E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A6BF642-CCEC-667A-5C02-FAAB503255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13" y="2730964"/>
            <a:ext cx="3490874" cy="232841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2DFFE596-5CC7-3398-EF97-0B08AC9C98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4134" y="2537999"/>
            <a:ext cx="3396211" cy="254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71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3BE24-CDE4-58DF-0BB6-881FC8676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2B14A2DF-180D-7A7F-7F89-64402F03DD6A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139DE674-5E35-F9DA-DDA7-7309A359CB3B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ADDD6C9D-8ED2-531C-7332-A3C505288D0F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97811D92-20C1-3D7F-0FCE-1638B29A4675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661ECE4E-9DBA-B07A-61E0-8225F8F6B5CF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E167AFD1-1406-1F27-8326-699371491F87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7154469-C6D7-B9A7-FA9E-BF9ACC3AF013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28F4949C-713A-37B0-B6D6-65E48C2ECA2B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9D2F5461-851E-2127-29A2-8B02C9C24419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6A5A6001-30CA-8761-D8C2-9A7E3CC57386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2FFCD968-BA68-39D5-CEEF-C311A5C0C3E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D1C7D4D7-9B1F-EACC-5EB4-4AC8A27F52B4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2050755A-EAC3-CEE7-2275-D4BB630050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0CAF6019-D984-4C07-6ACD-545ABD8BA195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405F78B5-7BD4-BCBD-47CD-4CE3960ECDF5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6B7F6DCB-C436-9DD9-F005-1608751ECD5A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8EC015B4-8281-8242-8A60-B4620CE21DAA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40D7F09A-E1B3-34EF-2283-922C54AF39EA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69A3FEFE-F9A6-046D-E742-D907CA9FC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enigszins</a:t>
            </a:r>
            <a:endParaRPr lang="nl-NL" sz="5400" dirty="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D0591A72-B5E9-6D4A-10EB-5445EA65E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immens</a:t>
            </a:r>
            <a:endParaRPr lang="nl-NL" sz="5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CE02C33F-7407-CB2C-8FE4-7107BC654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latin typeface="Century Gothic" panose="020B0502020202020204" pitchFamily="34" charset="0"/>
                <a:ea typeface="Calibri"/>
                <a:cs typeface="Times New Roman"/>
              </a:rPr>
              <a:t>= niet veel, niet zo erg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32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Dit LEGO-bouwwerk is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enigszins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groot te noemen</a:t>
            </a:r>
            <a:r>
              <a:rPr lang="nl-NL" sz="2400" i="1" dirty="0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11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9043574F-9C73-DA39-F4D4-821E4FA25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heel erg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36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Het LEGO-schip was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immens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groot.</a:t>
            </a:r>
            <a:endParaRPr lang="nl-NL" sz="2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4769D8D8-B13D-4441-D3D3-CA3924B43B9A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43B98C55-A888-96B8-DE71-76C8180C8FD0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4D2ED424-56F8-7A02-0AC3-72B38D1C2B19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29E08404-6B6C-0CFE-30DB-4326B6331F65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F60B8C62-0902-AF0F-B3C8-9125C7338623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E0FB357-5868-0771-BC30-275A44EE7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2050722"/>
            <a:ext cx="2361208" cy="3011820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D8C82517-79C8-0738-B93F-61D08D8E7F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822" y="2456665"/>
            <a:ext cx="3526417" cy="235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33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84895-AC4C-1BEA-D6DF-8E1C19225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A15D0261-E52A-D30F-B379-FAD4BEBD570F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317352A6-E6B1-A398-1A4E-3792DBD5BA05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221FD702-4639-CF3E-F56A-74FA4D843DC3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77C984ED-39C0-AA76-0ABE-EE18E7997554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84C63BBD-9B0A-08FA-C040-F9E5056CFB7A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270C9A04-6135-1342-894E-3F0229B2CECA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BE40662-F2C9-46EB-19BC-6BA9C30E019B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646D5ECE-2AD8-7EB8-56CB-CCDF80D52B20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E04A84CB-1060-9A55-6E4F-3DDBB0A00FF9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95BDFCB0-6EC9-F6FD-7A39-A7B0E2276457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26347A8-CF0B-DA49-CEE9-199C3C924E6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EE01817C-2C66-389A-643B-A75802056C19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959ECC59-9278-D13D-AE52-02B4225CCC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AAD2AE88-6069-3613-B66D-C0451340B014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B9F2F35-2054-94AF-3813-D13856AAC7EF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CCE0C5BB-5FB5-39E9-D302-E676CCE9A93F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F493B582-75B5-B1BE-BFBB-F3AF12329EC9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048774C9-4A80-8BF1-1F77-04359BDE90D2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FE209526-14CB-FBCB-4872-1A4B8D197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machtig</a:t>
            </a:r>
            <a:endParaRPr lang="nl-NL" sz="5400" dirty="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599903EC-1AD8-0E37-42B5-D38E01BD2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nietig</a:t>
            </a:r>
            <a:endParaRPr lang="nl-NL" sz="5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747EE2C2-429E-24A8-1D0E-786821116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latin typeface="Century Gothic" panose="020B0502020202020204" pitchFamily="34" charset="0"/>
                <a:ea typeface="Calibri"/>
                <a:cs typeface="Times New Roman"/>
              </a:rPr>
              <a:t>= heel bijzonder en groots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Dit is een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machtig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schip</a:t>
            </a:r>
            <a:r>
              <a:rPr lang="nl-NL" sz="2400" i="1" dirty="0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11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E3D8D125-B93C-4DBB-9824-5959FE569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klein en onbelangrijk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16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Dit bootje is maar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nietig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in de grote zee.</a:t>
            </a:r>
            <a:endParaRPr lang="nl-NL" sz="2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6860879F-C826-CE7D-EB40-8321E3EC12F7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58B9E280-7654-F740-854E-BBDB45ED8A2B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606520AE-B85F-C6D8-B9DA-516348416AE6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CBAF2B2E-9412-9032-FCDF-C379A9FC35C6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7662C1BC-8BC3-1D9E-CA0B-E6F0C347BDA1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DEDBCADC-A5C5-647C-FE75-22EF00FDF7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1640" y="2535476"/>
            <a:ext cx="2083801" cy="2765732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A1C58238-D1E4-C5AF-6503-9E70D67CDD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407" y="2795961"/>
            <a:ext cx="3701173" cy="208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38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72047C65-DE0C-5E22-1EF7-5ED0D1075E68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51DD9BBE-0654-F7C1-474D-51A63B2E97E4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ADC08903-1249-C293-310D-CF62D2352596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D09B2A4-3F65-1D5C-40D9-FF5217B6D819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43E1EF99-1825-D9B6-CE28-54505AE2D0DE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44A4299-3A63-6813-A679-FB8DB7D5FD7A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D0A0B5-43EC-915C-1E3A-AA9CA21994B4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D4DC5350-E385-459A-7DF3-9A72313F2A3E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67F7FEC4-BF68-947B-DD0F-7E6E50020673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265DE5CD-5637-64F2-6E23-1BE493BF39D9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CCCAE601-6EB4-C211-79F6-B35BB66EE51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0B71306B-B1D7-DA38-CEBA-4A435BF13123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48EA2D2F-7681-0E53-DB39-9C6B3831EF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3B6DEF31-7DDE-219F-D8DB-96DA4ABF0241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E92E1D8-2B7E-53B8-A69B-32798D535B35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B034BB45-026D-28BB-2C78-738A90EF2845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D8074DC8-B4AE-AA46-2D76-EBA890C6A19B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8B5945C4-B34D-159C-2481-CA48BF731E61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AC757F5E-B016-F947-4518-7C6B9CC7E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hijsen</a:t>
            </a:r>
            <a:endParaRPr lang="nl-NL" sz="5400" dirty="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152372B3-00F5-781C-183E-6F2DDF350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strijken</a:t>
            </a:r>
            <a:endParaRPr lang="nl-NL" sz="5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37104C51-0232-62ED-4C6F-1447D0663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latin typeface="Century Gothic" panose="020B0502020202020204" pitchFamily="34" charset="0"/>
                <a:ea typeface="Calibri"/>
                <a:cs typeface="Times New Roman"/>
              </a:rPr>
              <a:t>= omhoog trekken (van de zeilen)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Als laatste kon hij de zeilen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hijsen</a:t>
            </a:r>
            <a:r>
              <a:rPr lang="nl-NL" sz="2400" i="1" dirty="0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D8EF981A-9BA7-0EB1-9B70-F7FBF2F7D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</a:t>
            </a:r>
            <a:r>
              <a:rPr lang="nl-NL" sz="2800" dirty="0">
                <a:latin typeface="Century Gothic" panose="020B0502020202020204" pitchFamily="34" charset="0"/>
                <a:ea typeface="Calibri"/>
                <a:cs typeface="Times New Roman"/>
              </a:rPr>
              <a:t>het laten zakken van de zeilen</a:t>
            </a: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Later moest hij de zeilen weer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strijken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2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04CC944D-F3A6-F7AA-A247-B7C5B648A0A4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240801F9-2058-84A4-9503-E01B919DDA80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ACBB49E9-294B-2446-9719-E992D023E8E1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4DE133A0-CC30-3D8E-17AC-F370909C96F4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9F458F5E-71E5-42A9-724C-0CF61E33CD4A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8FB881D-F25B-514E-EFB9-6F7726DDB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071" y="2563988"/>
            <a:ext cx="2505813" cy="296842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091C19D4-E98D-A659-B11F-69BDF3EEE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2544" y="2563988"/>
            <a:ext cx="2505813" cy="2968423"/>
          </a:xfrm>
          <a:prstGeom prst="rect">
            <a:avLst/>
          </a:prstGeom>
        </p:spPr>
      </p:pic>
      <p:sp>
        <p:nvSpPr>
          <p:cNvPr id="19" name="Pijl: omlaag 18">
            <a:extLst>
              <a:ext uri="{FF2B5EF4-FFF2-40B4-BE49-F238E27FC236}">
                <a16:creationId xmlns:a16="http://schemas.microsoft.com/office/drawing/2014/main" id="{4424D66F-480A-B4DE-0DA4-C8A2EE1897C8}"/>
              </a:ext>
            </a:extLst>
          </p:cNvPr>
          <p:cNvSpPr/>
          <p:nvPr/>
        </p:nvSpPr>
        <p:spPr>
          <a:xfrm>
            <a:off x="7843928" y="3046697"/>
            <a:ext cx="786502" cy="14401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Pijl: omlaag 20">
            <a:extLst>
              <a:ext uri="{FF2B5EF4-FFF2-40B4-BE49-F238E27FC236}">
                <a16:creationId xmlns:a16="http://schemas.microsoft.com/office/drawing/2014/main" id="{2B775F1E-5A6B-321D-D6C7-50F03452704C}"/>
              </a:ext>
            </a:extLst>
          </p:cNvPr>
          <p:cNvSpPr/>
          <p:nvPr/>
        </p:nvSpPr>
        <p:spPr>
          <a:xfrm rot="10800000">
            <a:off x="3456942" y="3092887"/>
            <a:ext cx="786502" cy="14401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7928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C424D-4219-FDB9-612A-2AAD20D15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40EA289A-4F96-F236-B225-0D5EEA7E6337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AB4090A8-BC8D-3C3E-3C51-FCC77BDD6B1C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24AF05A1-A7BD-744D-A976-A291E3BE210E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2E6832F8-844E-0167-84C1-FC6AC810B5D2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74C312E-D83E-1264-736E-0A56AB32A6D8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7D71809-DE80-BB6A-6DDA-93929BD82792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6AF9948-979A-64A8-80B6-FFE6875E4BF7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8F789EF4-A646-7A82-4426-9774CE3FBA3E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8AFD04F7-0FC9-7D0A-EB31-3BBB50260495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E119CF45-C697-E555-B823-F716A58913BB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128EA7A1-8A8B-E68F-C764-F59D42A75E4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B4A8C076-F5BC-649E-46B6-C7A2F616A7A7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59A32C50-9583-D5A7-7C83-0B2A73745A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3C8C452E-3054-768C-E73D-B2A5C4A3CCB9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16AF8C69-920F-A3AD-0071-E7A689A8320E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B03CA75C-53FB-11E2-0E71-C06E79FE6EAD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EE0359C0-76E7-0E70-AD47-74DD23144049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4DFBEB72-96BA-71F6-AA21-27F54F16BDB4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FCE0BE2D-5A74-F578-3F0D-95CDB9ACB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beves</a:t>
            </a: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tigen</a:t>
            </a:r>
            <a:endParaRPr lang="nl-NL" sz="540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CDE75A4B-8093-55CE-D630-C3B3532F1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losmaken</a:t>
            </a:r>
            <a:endParaRPr lang="nl-NL" sz="5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D0E1B5B2-7937-B720-061C-6B4AF0F2A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latin typeface="Century Gothic" panose="020B0502020202020204" pitchFamily="34" charset="0"/>
                <a:ea typeface="Calibri"/>
                <a:cs typeface="Times New Roman"/>
              </a:rPr>
              <a:t>=  vastmaken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36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De man moest alle stukken weer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bevestigen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11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58E61B1A-84B8-6D89-C7EA-EB6DCFB2A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wat vast zat weer los doen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 dirty="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Zij mag de strik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losmaken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24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F2D40CF0-D8C4-8B37-A3A7-5534D0709A4A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97485BA9-59BF-FD1E-4B4B-9ED8284FCDB4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B2DD3FDE-E565-E981-C70D-66AEB80A8DE8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5F518261-9764-E8A1-954A-D836DEBBD36C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F988EA48-079B-816E-3215-11AB30A1C71B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345FA39-E2BD-FF86-6855-BF7B73A4A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2254146"/>
            <a:ext cx="2445200" cy="2900827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E54150B-A15D-3F5C-AEC7-114D4BEDA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846" y="2748653"/>
            <a:ext cx="3600901" cy="240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29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2D8D4-3A69-BFBA-BFD3-6CB09C88B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09F6E06-44BE-04AC-07AC-0475C94E068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96C08B8F-4D58-1D22-4D1D-7CE4220A35F8}"/>
              </a:ext>
            </a:extLst>
          </p:cNvPr>
          <p:cNvSpPr txBox="1"/>
          <p:nvPr/>
        </p:nvSpPr>
        <p:spPr>
          <a:xfrm>
            <a:off x="415708" y="4569248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8ABFC45E-2219-E03D-F32F-5AD7A8FAF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31" y="4580981"/>
            <a:ext cx="2698746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de maand</a:t>
            </a:r>
            <a:endParaRPr lang="nl-NL" sz="36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462E83B9-D900-835C-B267-C7F257FD13A1}"/>
              </a:ext>
            </a:extLst>
          </p:cNvPr>
          <p:cNvSpPr txBox="1"/>
          <p:nvPr/>
        </p:nvSpPr>
        <p:spPr>
          <a:xfrm>
            <a:off x="3275859" y="4071691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39AACE2B-212C-8CC5-1A96-EB2A53D58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5631" y="4060612"/>
            <a:ext cx="2462759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het jaar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F27749C5-28CF-7EF9-0EFF-4B8BA35925F2}"/>
              </a:ext>
            </a:extLst>
          </p:cNvPr>
          <p:cNvSpPr txBox="1"/>
          <p:nvPr/>
        </p:nvSpPr>
        <p:spPr>
          <a:xfrm>
            <a:off x="6209074" y="3543816"/>
            <a:ext cx="2611399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DA1F5D6F-971F-8442-6447-E0B0471E3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76" y="3543817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de eeuw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CFD1BBAD-FFAB-EE3E-4A6C-5A8CE4ADFCC6}"/>
              </a:ext>
            </a:extLst>
          </p:cNvPr>
          <p:cNvSpPr txBox="1"/>
          <p:nvPr/>
        </p:nvSpPr>
        <p:spPr>
          <a:xfrm>
            <a:off x="6209075" y="4516299"/>
            <a:ext cx="2665306" cy="856916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7" name="Tekstvak 2">
            <a:extLst>
              <a:ext uri="{FF2B5EF4-FFF2-40B4-BE49-F238E27FC236}">
                <a16:creationId xmlns:a16="http://schemas.microsoft.com/office/drawing/2014/main" id="{8D7B95DC-4177-BE02-75C3-0DC1AE4DE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7794" y="4502317"/>
            <a:ext cx="2769097" cy="5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de periode van honderd jaar</a:t>
            </a:r>
            <a:endParaRPr lang="nl-NL" sz="105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4E28C591-D794-1A74-3EAB-8C495C2517A6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1F693834-DED5-E585-73FD-19D10ECDE4C0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DFD54D4A-3DA6-62E9-E638-1C9BF76ADEBD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D93E1107-FB4C-45F0-DA7E-97E4CB537FF9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331A0184-047D-D25C-ECA3-FB8B551FF248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8617913C-2AA8-47A8-4695-01C5A5D5F4D7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5BF786AD-6DAD-F9D2-8300-8E33222A54EC}"/>
              </a:ext>
            </a:extLst>
          </p:cNvPr>
          <p:cNvCxnSpPr>
            <a:cxnSpLocks/>
          </p:cNvCxnSpPr>
          <p:nvPr/>
        </p:nvCxnSpPr>
        <p:spPr>
          <a:xfrm>
            <a:off x="251520" y="5373216"/>
            <a:ext cx="2952328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53AC5957-9035-F6E8-2430-A384BB655AE2}"/>
              </a:ext>
            </a:extLst>
          </p:cNvPr>
          <p:cNvCxnSpPr>
            <a:cxnSpLocks/>
          </p:cNvCxnSpPr>
          <p:nvPr/>
        </p:nvCxnSpPr>
        <p:spPr>
          <a:xfrm>
            <a:off x="3203848" y="4869160"/>
            <a:ext cx="2897231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F6BE0B0D-924A-AC34-1A62-CE397CD5BF78}"/>
              </a:ext>
            </a:extLst>
          </p:cNvPr>
          <p:cNvCxnSpPr>
            <a:cxnSpLocks/>
          </p:cNvCxnSpPr>
          <p:nvPr/>
        </p:nvCxnSpPr>
        <p:spPr>
          <a:xfrm>
            <a:off x="6101079" y="4365104"/>
            <a:ext cx="2827405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C4A3B637-DE0B-DB2B-66CB-31AEB8C0F494}"/>
              </a:ext>
            </a:extLst>
          </p:cNvPr>
          <p:cNvCxnSpPr>
            <a:cxnSpLocks/>
          </p:cNvCxnSpPr>
          <p:nvPr/>
        </p:nvCxnSpPr>
        <p:spPr>
          <a:xfrm>
            <a:off x="3203848" y="4869160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514D879C-D294-51AE-F56E-910A2612A163}"/>
              </a:ext>
            </a:extLst>
          </p:cNvPr>
          <p:cNvCxnSpPr>
            <a:cxnSpLocks/>
          </p:cNvCxnSpPr>
          <p:nvPr/>
        </p:nvCxnSpPr>
        <p:spPr>
          <a:xfrm>
            <a:off x="6084168" y="4365104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8389FED0-82A4-8C4C-A9CF-282CDB9DFAE2}"/>
              </a:ext>
            </a:extLst>
          </p:cNvPr>
          <p:cNvSpPr txBox="1"/>
          <p:nvPr/>
        </p:nvSpPr>
        <p:spPr>
          <a:xfrm>
            <a:off x="591201" y="487538"/>
            <a:ext cx="7509190" cy="622587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Het schip leek wel meer dan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een eeuw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oud. </a:t>
            </a:r>
            <a:endParaRPr lang="nl-NL" sz="2400" dirty="0">
              <a:effectLst/>
              <a:ea typeface="Calibri"/>
              <a:cs typeface="Times New Roman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27E65C2-2326-B038-EE3A-323B45EF7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1247337"/>
            <a:ext cx="1993202" cy="215168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A0DB63A4-D344-507C-3959-33F6DBD22F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660" y="2347170"/>
            <a:ext cx="1993202" cy="2050561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C87E241E-D0F2-BEDC-A76B-5EB1330C4D2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5631" y="1700057"/>
            <a:ext cx="2462758" cy="224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2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3CB734B-9971-DB51-3DED-572F252173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40542B69-6D97-5F24-63E3-ABE36EA69A27}"/>
              </a:ext>
            </a:extLst>
          </p:cNvPr>
          <p:cNvSpPr txBox="1"/>
          <p:nvPr/>
        </p:nvSpPr>
        <p:spPr>
          <a:xfrm>
            <a:off x="415708" y="4569248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E2476A93-B8D4-4E44-87FD-AFF601B23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71" y="4578005"/>
            <a:ext cx="2489909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gaaf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85D7DD60-F4AA-AD34-A265-146B167D02FE}"/>
              </a:ext>
            </a:extLst>
          </p:cNvPr>
          <p:cNvSpPr txBox="1"/>
          <p:nvPr/>
        </p:nvSpPr>
        <p:spPr>
          <a:xfrm>
            <a:off x="3275859" y="4071691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4985FF45-EE56-11C3-E0CC-6BBB35903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5631" y="4060612"/>
            <a:ext cx="2462759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rotten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B7594A3B-3117-84CE-C300-FB96E5ED269D}"/>
              </a:ext>
            </a:extLst>
          </p:cNvPr>
          <p:cNvSpPr txBox="1"/>
          <p:nvPr/>
        </p:nvSpPr>
        <p:spPr>
          <a:xfrm>
            <a:off x="6209074" y="3543816"/>
            <a:ext cx="2611399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6EA1F8B7-D4BC-D8B0-E6FD-F33ECB45A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76" y="3543817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vergaan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F53F294D-65CC-23A5-E4A1-B2132FCF814C}"/>
              </a:ext>
            </a:extLst>
          </p:cNvPr>
          <p:cNvSpPr txBox="1"/>
          <p:nvPr/>
        </p:nvSpPr>
        <p:spPr>
          <a:xfrm>
            <a:off x="3478227" y="4982553"/>
            <a:ext cx="3758057" cy="894719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7" name="Tekstvak 2">
            <a:extLst>
              <a:ext uri="{FF2B5EF4-FFF2-40B4-BE49-F238E27FC236}">
                <a16:creationId xmlns:a16="http://schemas.microsoft.com/office/drawing/2014/main" id="{AB86235B-CBC0-F9DB-29F4-F23367831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7904" y="4997069"/>
            <a:ext cx="3942405" cy="47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niet meer goed zijn en steeds slechter worden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05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3DD05F28-AA89-0131-F5E3-45BE92293371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2D4A0FF4-BECA-A378-7B12-5819D371C604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1AC5F24A-9305-2F99-6F31-E8F5EEC6F890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F026226A-2807-B1CD-BF64-FACF1E2F4641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C399BE85-7FBA-A560-013D-7930B8F3BBAD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023679E2-F54E-E741-63D0-CCFB05962C3C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84B33EF-2A54-99B2-FEF8-27486B72F624}"/>
              </a:ext>
            </a:extLst>
          </p:cNvPr>
          <p:cNvCxnSpPr>
            <a:cxnSpLocks/>
          </p:cNvCxnSpPr>
          <p:nvPr/>
        </p:nvCxnSpPr>
        <p:spPr>
          <a:xfrm>
            <a:off x="251520" y="5373216"/>
            <a:ext cx="2952328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91DFD20E-A562-DE85-17F1-8C5D45CF6B9C}"/>
              </a:ext>
            </a:extLst>
          </p:cNvPr>
          <p:cNvCxnSpPr>
            <a:cxnSpLocks/>
          </p:cNvCxnSpPr>
          <p:nvPr/>
        </p:nvCxnSpPr>
        <p:spPr>
          <a:xfrm>
            <a:off x="3203848" y="4869160"/>
            <a:ext cx="2897231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450FAC25-93FA-21DB-FB43-C33AEEC4D823}"/>
              </a:ext>
            </a:extLst>
          </p:cNvPr>
          <p:cNvCxnSpPr>
            <a:cxnSpLocks/>
          </p:cNvCxnSpPr>
          <p:nvPr/>
        </p:nvCxnSpPr>
        <p:spPr>
          <a:xfrm>
            <a:off x="6101079" y="4365104"/>
            <a:ext cx="2827405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EC90AE0F-5DD8-2D25-C999-5E0CC65E11C5}"/>
              </a:ext>
            </a:extLst>
          </p:cNvPr>
          <p:cNvCxnSpPr>
            <a:cxnSpLocks/>
          </p:cNvCxnSpPr>
          <p:nvPr/>
        </p:nvCxnSpPr>
        <p:spPr>
          <a:xfrm>
            <a:off x="3203848" y="4869160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42EA45F8-30F7-A026-CB94-761B35BAF874}"/>
              </a:ext>
            </a:extLst>
          </p:cNvPr>
          <p:cNvCxnSpPr>
            <a:cxnSpLocks/>
          </p:cNvCxnSpPr>
          <p:nvPr/>
        </p:nvCxnSpPr>
        <p:spPr>
          <a:xfrm>
            <a:off x="6084168" y="4365104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D36CDCC8-D80A-3CA3-9903-EC310613197D}"/>
              </a:ext>
            </a:extLst>
          </p:cNvPr>
          <p:cNvSpPr txBox="1"/>
          <p:nvPr/>
        </p:nvSpPr>
        <p:spPr>
          <a:xfrm>
            <a:off x="591201" y="487538"/>
            <a:ext cx="6417317" cy="622587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De kist was helemaal gaan </a:t>
            </a:r>
            <a:r>
              <a:rPr lang="nl-NL" sz="2400" i="1" u="sng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rotten</a:t>
            </a:r>
            <a:r>
              <a:rPr lang="nl-NL" sz="2400" i="1" dirty="0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2400" dirty="0">
              <a:effectLst/>
              <a:ea typeface="Calibri"/>
              <a:cs typeface="Times New Roman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9E1BA4A-92F2-944D-54DE-5C0B69C40C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0188" y="1707795"/>
            <a:ext cx="1930087" cy="2275596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CE6A13E4-E9FC-813F-98A7-85F436CA01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2797" y="2514870"/>
            <a:ext cx="2316090" cy="1874476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E3DE314F-2EEC-061C-C24C-A5947D205B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73546" y="2549524"/>
            <a:ext cx="1731062" cy="72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81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84B33EF-2A54-99B2-FEF8-27486B72F624}"/>
              </a:ext>
            </a:extLst>
          </p:cNvPr>
          <p:cNvCxnSpPr>
            <a:cxnSpLocks/>
          </p:cNvCxnSpPr>
          <p:nvPr/>
        </p:nvCxnSpPr>
        <p:spPr>
          <a:xfrm flipV="1">
            <a:off x="5442564" y="836712"/>
            <a:ext cx="1101848" cy="180020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10445519-6BAB-CA4B-0B0C-EF80D4D34E4C}"/>
              </a:ext>
            </a:extLst>
          </p:cNvPr>
          <p:cNvCxnSpPr>
            <a:cxnSpLocks/>
          </p:cNvCxnSpPr>
          <p:nvPr/>
        </p:nvCxnSpPr>
        <p:spPr>
          <a:xfrm flipV="1">
            <a:off x="3465076" y="3717032"/>
            <a:ext cx="818892" cy="1512168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23CB734B-9971-DB51-3DED-572F252173A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40542B69-6D97-5F24-63E3-ABE36EA69A27}"/>
              </a:ext>
            </a:extLst>
          </p:cNvPr>
          <p:cNvSpPr txBox="1"/>
          <p:nvPr/>
        </p:nvSpPr>
        <p:spPr>
          <a:xfrm>
            <a:off x="5724127" y="398096"/>
            <a:ext cx="2808630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E2476A93-B8D4-4E44-87FD-AFF601B23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7" y="406853"/>
            <a:ext cx="2778197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de steward</a:t>
            </a:r>
            <a:endParaRPr lang="nl-NL" sz="36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B7594A3B-3117-84CE-C300-FB96E5ED269D}"/>
              </a:ext>
            </a:extLst>
          </p:cNvPr>
          <p:cNvSpPr txBox="1"/>
          <p:nvPr/>
        </p:nvSpPr>
        <p:spPr>
          <a:xfrm>
            <a:off x="2308956" y="5207389"/>
            <a:ext cx="2455800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6EA1F8B7-D4BC-D8B0-E6FD-F33ECB45A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391" y="5221819"/>
            <a:ext cx="2681369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de piloot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3DD05F28-AA89-0131-F5E3-45BE92293371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2D4A0FF4-BECA-A378-7B12-5819D371C604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1AC5F24A-9305-2F99-6F31-E8F5EEC6F890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F026226A-2807-B1CD-BF64-FACF1E2F4641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C399BE85-7FBA-A560-013D-7930B8F3BBAD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023679E2-F54E-E741-63D0-CCFB05962C3C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EC90AE0F-5DD8-2D25-C999-5E0CC65E11C5}"/>
              </a:ext>
            </a:extLst>
          </p:cNvPr>
          <p:cNvCxnSpPr>
            <a:cxnSpLocks/>
          </p:cNvCxnSpPr>
          <p:nvPr/>
        </p:nvCxnSpPr>
        <p:spPr>
          <a:xfrm>
            <a:off x="2339752" y="1428777"/>
            <a:ext cx="1068433" cy="1208135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D753C383-62C8-E733-4553-E085527A1FCA}"/>
              </a:ext>
            </a:extLst>
          </p:cNvPr>
          <p:cNvSpPr txBox="1"/>
          <p:nvPr/>
        </p:nvSpPr>
        <p:spPr>
          <a:xfrm>
            <a:off x="2637667" y="2509440"/>
            <a:ext cx="5589180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9" name="Tekstvak 2">
            <a:extLst>
              <a:ext uri="{FF2B5EF4-FFF2-40B4-BE49-F238E27FC236}">
                <a16:creationId xmlns:a16="http://schemas.microsoft.com/office/drawing/2014/main" id="{B5FA4264-9F79-B20D-0826-CEC58E7B7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909" y="2488820"/>
            <a:ext cx="525600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latin typeface="Century Gothic" panose="020B0502020202020204" pitchFamily="34" charset="0"/>
                <a:ea typeface="Calibri"/>
                <a:cs typeface="Times New Roman"/>
              </a:rPr>
              <a:t>de bemanning</a:t>
            </a:r>
            <a:endParaRPr lang="nl-NL" sz="5400" b="1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B37FADB8-F5A5-F448-15A7-6A630939BCDC}"/>
              </a:ext>
            </a:extLst>
          </p:cNvPr>
          <p:cNvSpPr txBox="1"/>
          <p:nvPr/>
        </p:nvSpPr>
        <p:spPr>
          <a:xfrm>
            <a:off x="2637667" y="3392148"/>
            <a:ext cx="5589180" cy="799607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2D5226DB-4490-ECD5-880A-CDAB0447C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868" y="3436522"/>
            <a:ext cx="5526090" cy="478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80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de mensen die op een schip of vliegtuig werken</a:t>
            </a:r>
            <a:endParaRPr lang="nl-NL" sz="11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1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24" name="Text Box 14">
            <a:extLst>
              <a:ext uri="{FF2B5EF4-FFF2-40B4-BE49-F238E27FC236}">
                <a16:creationId xmlns:a16="http://schemas.microsoft.com/office/drawing/2014/main" id="{A0A086BB-BB15-166A-2B57-4D56B12DD82A}"/>
              </a:ext>
            </a:extLst>
          </p:cNvPr>
          <p:cNvSpPr txBox="1"/>
          <p:nvPr/>
        </p:nvSpPr>
        <p:spPr>
          <a:xfrm>
            <a:off x="717641" y="1207601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26" name="Tekstvak 2">
            <a:extLst>
              <a:ext uri="{FF2B5EF4-FFF2-40B4-BE49-F238E27FC236}">
                <a16:creationId xmlns:a16="http://schemas.microsoft.com/office/drawing/2014/main" id="{EAA151CA-B870-E004-A71B-2FC83CF33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84" y="1207602"/>
            <a:ext cx="2770692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 kapitein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2154C112-59E4-909A-D0A2-0004B3DCE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810" y="2282129"/>
            <a:ext cx="2124236" cy="2340594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ADF7B861-326C-B0C2-D2A9-54DB26B609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58319" y="4292169"/>
            <a:ext cx="1693945" cy="2012085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3A6FFFC1-991B-B416-A501-A0860C16231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44412" y="1135170"/>
            <a:ext cx="2093237" cy="128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19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FF903-F5F1-7557-C942-828A2D4FA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EAA1248-441E-2877-97E4-60590CC7593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E04A7773-4577-D5D9-4C19-12986A038C40}"/>
              </a:ext>
            </a:extLst>
          </p:cNvPr>
          <p:cNvSpPr txBox="1"/>
          <p:nvPr/>
        </p:nvSpPr>
        <p:spPr>
          <a:xfrm>
            <a:off x="6514395" y="1156805"/>
            <a:ext cx="2268862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B475667E-59D8-DBAF-7E7B-06184C1D3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4395" y="1165560"/>
            <a:ext cx="2307897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de klant</a:t>
            </a:r>
            <a:endParaRPr lang="nl-NL" sz="36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B011CD72-9278-CB7B-D91A-E047EAE6E43F}"/>
              </a:ext>
            </a:extLst>
          </p:cNvPr>
          <p:cNvSpPr txBox="1"/>
          <p:nvPr/>
        </p:nvSpPr>
        <p:spPr>
          <a:xfrm>
            <a:off x="323528" y="744701"/>
            <a:ext cx="2993968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75990E7E-1C65-7722-0CF4-E2E13A2D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76" y="733622"/>
            <a:ext cx="3318342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de verkoper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A8CDED44-88D4-6AE8-615E-1F3F7CE4FD0D}"/>
              </a:ext>
            </a:extLst>
          </p:cNvPr>
          <p:cNvSpPr txBox="1"/>
          <p:nvPr/>
        </p:nvSpPr>
        <p:spPr>
          <a:xfrm>
            <a:off x="3041816" y="5006129"/>
            <a:ext cx="297485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EAF2EF09-76C8-7B57-1A78-76DC1A8C8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1818" y="5006130"/>
            <a:ext cx="2974854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 dirty="0">
                <a:latin typeface="Century Gothic" panose="020B0502020202020204" pitchFamily="34" charset="0"/>
                <a:ea typeface="Calibri"/>
                <a:cs typeface="Times New Roman"/>
              </a:rPr>
              <a:t>het product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E0805C08-F1FF-07CC-D65F-6CBFFD14E4BB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3EC2F7C7-2AE2-1E96-EDF0-B4AF57E2A1A4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CDEB2901-17A2-383C-74D3-98463C35C2A3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F9E470C6-6F73-B07B-AB8D-EE4FB197CD05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EB522957-1481-0726-1B09-7E593E7E318A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B09773E3-3E71-439C-D661-0B81C24E419D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197E9B1D-5CE5-6733-7F72-128D39D31211}"/>
              </a:ext>
            </a:extLst>
          </p:cNvPr>
          <p:cNvCxnSpPr>
            <a:cxnSpLocks/>
          </p:cNvCxnSpPr>
          <p:nvPr/>
        </p:nvCxnSpPr>
        <p:spPr>
          <a:xfrm flipV="1">
            <a:off x="6383027" y="1833115"/>
            <a:ext cx="648072" cy="66271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E7A4856B-EFB6-AF61-1219-7FA73B25ECDA}"/>
              </a:ext>
            </a:extLst>
          </p:cNvPr>
          <p:cNvCxnSpPr>
            <a:cxnSpLocks/>
          </p:cNvCxnSpPr>
          <p:nvPr/>
        </p:nvCxnSpPr>
        <p:spPr>
          <a:xfrm>
            <a:off x="2339752" y="1428777"/>
            <a:ext cx="864096" cy="1081137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7142CA93-ABD4-F439-9589-518B4972EA32}"/>
              </a:ext>
            </a:extLst>
          </p:cNvPr>
          <p:cNvSpPr txBox="1"/>
          <p:nvPr/>
        </p:nvSpPr>
        <p:spPr>
          <a:xfrm>
            <a:off x="2941669" y="2495825"/>
            <a:ext cx="4544033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9" name="Tekstvak 2">
            <a:extLst>
              <a:ext uri="{FF2B5EF4-FFF2-40B4-BE49-F238E27FC236}">
                <a16:creationId xmlns:a16="http://schemas.microsoft.com/office/drawing/2014/main" id="{44DCBBB4-9E11-570D-4A4C-5928D6025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654" y="2442429"/>
            <a:ext cx="466652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 dirty="0">
                <a:latin typeface="Century Gothic" panose="020B0502020202020204" pitchFamily="34" charset="0"/>
                <a:ea typeface="Calibri"/>
                <a:cs typeface="Times New Roman"/>
              </a:rPr>
              <a:t>de handel</a:t>
            </a:r>
            <a:endParaRPr lang="nl-NL" sz="5400" b="1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4656F380-9277-1BFC-18FD-1E8CD8F4A649}"/>
              </a:ext>
            </a:extLst>
          </p:cNvPr>
          <p:cNvSpPr txBox="1"/>
          <p:nvPr/>
        </p:nvSpPr>
        <p:spPr>
          <a:xfrm>
            <a:off x="2941669" y="3378533"/>
            <a:ext cx="4544033" cy="936476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36890534-1D15-B1A6-23B2-4D7364896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669" y="3426627"/>
            <a:ext cx="4666527" cy="243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nl-NL" sz="2800" dirty="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het kopen en verkopen van spullen</a:t>
            </a:r>
            <a:endParaRPr lang="nl-NL" sz="1100" dirty="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92457D99-F864-90FC-D858-2BC84DE541EB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4526422" y="4315009"/>
            <a:ext cx="687264" cy="684078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84643193-C34B-57EF-01C1-86A1AD526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16" y="2539688"/>
            <a:ext cx="2235724" cy="2381986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E5FADF4F-50F8-399C-48B3-DF61C3A529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8207" y="484578"/>
            <a:ext cx="2597156" cy="1734900"/>
          </a:xfrm>
          <a:prstGeom prst="rect">
            <a:avLst/>
          </a:prstGeom>
        </p:spPr>
      </p:pic>
      <p:cxnSp>
        <p:nvCxnSpPr>
          <p:cNvPr id="26" name="Rechte verbindingslijn met pijl 25">
            <a:extLst>
              <a:ext uri="{FF2B5EF4-FFF2-40B4-BE49-F238E27FC236}">
                <a16:creationId xmlns:a16="http://schemas.microsoft.com/office/drawing/2014/main" id="{A5F9C2A1-1723-381C-3714-E5A098D36231}"/>
              </a:ext>
            </a:extLst>
          </p:cNvPr>
          <p:cNvCxnSpPr>
            <a:cxnSpLocks/>
          </p:cNvCxnSpPr>
          <p:nvPr/>
        </p:nvCxnSpPr>
        <p:spPr>
          <a:xfrm>
            <a:off x="3179430" y="1186578"/>
            <a:ext cx="704753" cy="186629"/>
          </a:xfrm>
          <a:prstGeom prst="straightConnector1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Rechte verbindingslijn met pijl 29">
            <a:extLst>
              <a:ext uri="{FF2B5EF4-FFF2-40B4-BE49-F238E27FC236}">
                <a16:creationId xmlns:a16="http://schemas.microsoft.com/office/drawing/2014/main" id="{B1F6394B-CC88-4880-F6B0-0BB270626370}"/>
              </a:ext>
            </a:extLst>
          </p:cNvPr>
          <p:cNvCxnSpPr>
            <a:cxnSpLocks/>
          </p:cNvCxnSpPr>
          <p:nvPr/>
        </p:nvCxnSpPr>
        <p:spPr>
          <a:xfrm flipH="1" flipV="1">
            <a:off x="5845217" y="1304664"/>
            <a:ext cx="861846" cy="168411"/>
          </a:xfrm>
          <a:prstGeom prst="straightConnector1">
            <a:avLst/>
          </a:prstGeom>
          <a:ln w="5715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4" name="Afbeelding 33">
            <a:extLst>
              <a:ext uri="{FF2B5EF4-FFF2-40B4-BE49-F238E27FC236}">
                <a16:creationId xmlns:a16="http://schemas.microsoft.com/office/drawing/2014/main" id="{A52A8F79-A683-CEC9-F982-B542CE1C099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38819" y="4468279"/>
            <a:ext cx="1057314" cy="182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3945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EC30923A1EFC4093ADD4AFECAFB39D" ma:contentTypeVersion="12" ma:contentTypeDescription="Een nieuw document maken." ma:contentTypeScope="" ma:versionID="c217d8631a6ed888980113ac0853f4a4">
  <xsd:schema xmlns:xsd="http://www.w3.org/2001/XMLSchema" xmlns:xs="http://www.w3.org/2001/XMLSchema" xmlns:p="http://schemas.microsoft.com/office/2006/metadata/properties" xmlns:ns2="617b94d0-cd04-4463-9468-be560bba1878" xmlns:ns3="7036323c-d5f4-4fa6-8449-8bc9da5d64c2" targetNamespace="http://schemas.microsoft.com/office/2006/metadata/properties" ma:root="true" ma:fieldsID="78481d555a0872d88d4d325d703eb4d9" ns2:_="" ns3:_="">
    <xsd:import namespace="617b94d0-cd04-4463-9468-be560bba1878"/>
    <xsd:import namespace="7036323c-d5f4-4fa6-8449-8bc9da5d6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7b94d0-cd04-4463-9468-be560bba18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bbe1c235-a16e-44fc-94a8-a8413caaba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6323c-d5f4-4fa6-8449-8bc9da5d64c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8d5bf71-4c24-4fdd-a804-55620edf2873}" ma:internalName="TaxCatchAll" ma:showField="CatchAllData" ma:web="7036323c-d5f4-4fa6-8449-8bc9da5d6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7b94d0-cd04-4463-9468-be560bba1878">
      <Terms xmlns="http://schemas.microsoft.com/office/infopath/2007/PartnerControls"/>
    </lcf76f155ced4ddcb4097134ff3c332f>
    <TaxCatchAll xmlns="7036323c-d5f4-4fa6-8449-8bc9da5d64c2" xsi:nil="true"/>
  </documentManagement>
</p:properties>
</file>

<file path=customXml/itemProps1.xml><?xml version="1.0" encoding="utf-8"?>
<ds:datastoreItem xmlns:ds="http://schemas.openxmlformats.org/officeDocument/2006/customXml" ds:itemID="{17330318-CFEB-4D1C-9531-DE91A2C918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7b94d0-cd04-4463-9468-be560bba1878"/>
    <ds:schemaRef ds:uri="7036323c-d5f4-4fa6-8449-8bc9da5d64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54C221-9EE6-469B-843B-D5FFD6793B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D61E14-EE7B-4B2D-93AC-02496DE766ED}">
  <ds:schemaRefs>
    <ds:schemaRef ds:uri="617b94d0-cd04-4463-9468-be560bba1878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7036323c-d5f4-4fa6-8449-8bc9da5d64c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3281</TotalTime>
  <Words>913</Words>
  <Application>Microsoft Office PowerPoint</Application>
  <PresentationFormat>Diavoorstelling (4:3)</PresentationFormat>
  <Paragraphs>285</Paragraphs>
  <Slides>23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Trebuchet MS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 de woordmuur: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Harmsel, Marjan ter</dc:creator>
  <cp:lastModifiedBy>Duijf, Antoinette</cp:lastModifiedBy>
  <cp:revision>476</cp:revision>
  <cp:lastPrinted>2026-09-29T09:23:08Z</cp:lastPrinted>
  <dcterms:created xsi:type="dcterms:W3CDTF">2021-06-08T06:13:59Z</dcterms:created>
  <dcterms:modified xsi:type="dcterms:W3CDTF">2026-09-29T09:23:22Z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0x0101004AEC30923A1EFC4093ADD4AFECAFB39D</vt:lpwstr>
  </property>
  <property fmtid="{D5CDD505-2E9C-101B-9397-08002B2CF9AE}" pid="3" name="MediaServiceImageTags">
    <vt:lpwstr/>
  </property>
</Properties>
</file>