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1437" r:id="rId5"/>
    <p:sldId id="548" r:id="rId6"/>
    <p:sldId id="1460" r:id="rId7"/>
    <p:sldId id="1475" r:id="rId8"/>
    <p:sldId id="1476" r:id="rId9"/>
    <p:sldId id="1477" r:id="rId10"/>
    <p:sldId id="1478" r:id="rId11"/>
    <p:sldId id="1479" r:id="rId12"/>
    <p:sldId id="1480" r:id="rId13"/>
    <p:sldId id="1481" r:id="rId14"/>
    <p:sldId id="1482" r:id="rId15"/>
    <p:sldId id="1483" r:id="rId16"/>
    <p:sldId id="934" r:id="rId17"/>
    <p:sldId id="1557" r:id="rId18"/>
    <p:sldId id="1556" r:id="rId19"/>
    <p:sldId id="1511" r:id="rId20"/>
    <p:sldId id="1530" r:id="rId21"/>
    <p:sldId id="1559" r:id="rId22"/>
    <p:sldId id="1560" r:id="rId23"/>
    <p:sldId id="1563" r:id="rId24"/>
    <p:sldId id="1531" r:id="rId25"/>
    <p:sldId id="1562" r:id="rId26"/>
  </p:sldIdLst>
  <p:sldSz cx="9144000" cy="6858000" type="screen4x3"/>
  <p:notesSz cx="7099300" cy="102346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amloze sectie" id="{2DC586F4-587D-43DD-A84F-FB07543573DE}">
          <p14:sldIdLst>
            <p14:sldId id="1437"/>
            <p14:sldId id="548"/>
            <p14:sldId id="1460"/>
            <p14:sldId id="1475"/>
            <p14:sldId id="1476"/>
            <p14:sldId id="1477"/>
            <p14:sldId id="1478"/>
            <p14:sldId id="1479"/>
            <p14:sldId id="1480"/>
            <p14:sldId id="1481"/>
            <p14:sldId id="1482"/>
            <p14:sldId id="1483"/>
            <p14:sldId id="934"/>
            <p14:sldId id="1557"/>
            <p14:sldId id="1556"/>
            <p14:sldId id="1511"/>
            <p14:sldId id="1530"/>
            <p14:sldId id="1559"/>
            <p14:sldId id="1560"/>
            <p14:sldId id="1563"/>
            <p14:sldId id="1531"/>
            <p14:sldId id="15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msel, Marjan ter" initials="HMt" lastIdx="1" clrIdx="0">
    <p:extLst>
      <p:ext uri="{19B8F6BF-5375-455C-9EA6-DF929625EA0E}">
        <p15:presenceInfo xmlns:p15="http://schemas.microsoft.com/office/powerpoint/2012/main" userId="S::M.Harmsel@kentalis.nl::5bf7b4e5-383a-4bf6-a1ba-3724f9cc09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6EE"/>
    <a:srgbClr val="F4FAF4"/>
    <a:srgbClr val="DBE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58B7BD-1A8C-4A99-B09C-E9D5BC928D48}" v="640" dt="2026-09-22T10:07:37.189"/>
    <p1510:client id="{D78190C9-685F-49D5-95F0-1F04CF200DD3}" v="519" dt="2026-09-22T10:06:55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s, Gerarda" userId="dec061bf-56a5-47a0-b9f3-f749fe418ae6" providerId="ADAL" clId="{07ABAE78-42CB-4F5F-86C6-09ED37205619}"/>
    <pc:docChg chg="undo custSel addSld delSld modSld sldOrd modSection">
      <pc:chgData name="Das, Gerarda" userId="dec061bf-56a5-47a0-b9f3-f749fe418ae6" providerId="ADAL" clId="{07ABAE78-42CB-4F5F-86C6-09ED37205619}" dt="2026-09-22T10:06:55.148" v="517" actId="14100"/>
      <pc:docMkLst>
        <pc:docMk/>
      </pc:docMkLst>
      <pc:sldChg chg="del">
        <pc:chgData name="Das, Gerarda" userId="dec061bf-56a5-47a0-b9f3-f749fe418ae6" providerId="ADAL" clId="{07ABAE78-42CB-4F5F-86C6-09ED37205619}" dt="2026-09-22T10:04:49.205" v="502" actId="47"/>
        <pc:sldMkLst>
          <pc:docMk/>
          <pc:sldMk cId="1038227844" sldId="1193"/>
        </pc:sldMkLst>
      </pc:sldChg>
      <pc:sldChg chg="modSp mod">
        <pc:chgData name="Das, Gerarda" userId="dec061bf-56a5-47a0-b9f3-f749fe418ae6" providerId="ADAL" clId="{07ABAE78-42CB-4F5F-86C6-09ED37205619}" dt="2026-09-22T09:41:26.492" v="79" actId="20577"/>
        <pc:sldMkLst>
          <pc:docMk/>
          <pc:sldMk cId="2189114603" sldId="1437"/>
        </pc:sldMkLst>
        <pc:spChg chg="mod">
          <ac:chgData name="Das, Gerarda" userId="dec061bf-56a5-47a0-b9f3-f749fe418ae6" providerId="ADAL" clId="{07ABAE78-42CB-4F5F-86C6-09ED37205619}" dt="2026-09-22T09:41:26.492" v="79" actId="20577"/>
          <ac:spMkLst>
            <pc:docMk/>
            <pc:sldMk cId="2189114603" sldId="1437"/>
            <ac:spMk id="3" creationId="{00000000-0000-0000-0000-000000000000}"/>
          </ac:spMkLst>
        </pc:spChg>
      </pc:sldChg>
      <pc:sldChg chg="addSp delSp modSp mod">
        <pc:chgData name="Das, Gerarda" userId="dec061bf-56a5-47a0-b9f3-f749fe418ae6" providerId="ADAL" clId="{07ABAE78-42CB-4F5F-86C6-09ED37205619}" dt="2026-09-22T10:06:55.148" v="517" actId="14100"/>
        <pc:sldMkLst>
          <pc:docMk/>
          <pc:sldMk cId="4210467006" sldId="1479"/>
        </pc:sldMkLst>
        <pc:picChg chg="add mod">
          <ac:chgData name="Das, Gerarda" userId="dec061bf-56a5-47a0-b9f3-f749fe418ae6" providerId="ADAL" clId="{07ABAE78-42CB-4F5F-86C6-09ED37205619}" dt="2026-09-22T10:06:55.148" v="517" actId="14100"/>
          <ac:picMkLst>
            <pc:docMk/>
            <pc:sldMk cId="4210467006" sldId="1479"/>
            <ac:picMk id="3" creationId="{2ED6130F-AF06-9AF6-B718-6EAAB5E8553D}"/>
          </ac:picMkLst>
        </pc:picChg>
        <pc:picChg chg="del">
          <ac:chgData name="Das, Gerarda" userId="dec061bf-56a5-47a0-b9f3-f749fe418ae6" providerId="ADAL" clId="{07ABAE78-42CB-4F5F-86C6-09ED37205619}" dt="2026-09-22T10:06:45.073" v="510" actId="478"/>
          <ac:picMkLst>
            <pc:docMk/>
            <pc:sldMk cId="4210467006" sldId="1479"/>
            <ac:picMk id="5" creationId="{7ACF4317-1CFC-E67F-61C2-BCB6C3A8AFB5}"/>
          </ac:picMkLst>
        </pc:picChg>
      </pc:sldChg>
      <pc:sldChg chg="delSp modSp add mod ord">
        <pc:chgData name="Das, Gerarda" userId="dec061bf-56a5-47a0-b9f3-f749fe418ae6" providerId="ADAL" clId="{07ABAE78-42CB-4F5F-86C6-09ED37205619}" dt="2026-09-22T10:04:16.656" v="495"/>
        <pc:sldMkLst>
          <pc:docMk/>
          <pc:sldMk cId="2967928418" sldId="1511"/>
        </pc:sldMkLst>
        <pc:spChg chg="mod">
          <ac:chgData name="Das, Gerarda" userId="dec061bf-56a5-47a0-b9f3-f749fe418ae6" providerId="ADAL" clId="{07ABAE78-42CB-4F5F-86C6-09ED37205619}" dt="2026-09-22T10:02:02.386" v="385" actId="14100"/>
          <ac:spMkLst>
            <pc:docMk/>
            <pc:sldMk cId="2967928418" sldId="1511"/>
            <ac:spMk id="33" creationId="{AC757F5E-B016-F947-4518-7C6B9CC7EE04}"/>
          </ac:spMkLst>
        </pc:spChg>
        <pc:spChg chg="mod">
          <ac:chgData name="Das, Gerarda" userId="dec061bf-56a5-47a0-b9f3-f749fe418ae6" providerId="ADAL" clId="{07ABAE78-42CB-4F5F-86C6-09ED37205619}" dt="2026-09-22T10:03:58.699" v="490" actId="1076"/>
          <ac:spMkLst>
            <pc:docMk/>
            <pc:sldMk cId="2967928418" sldId="1511"/>
            <ac:spMk id="34" creationId="{152372B3-00F5-781C-183E-6F2DDF35091D}"/>
          </ac:spMkLst>
        </pc:spChg>
        <pc:spChg chg="mod">
          <ac:chgData name="Das, Gerarda" userId="dec061bf-56a5-47a0-b9f3-f749fe418ae6" providerId="ADAL" clId="{07ABAE78-42CB-4F5F-86C6-09ED37205619}" dt="2026-09-22T10:02:57.818" v="436" actId="115"/>
          <ac:spMkLst>
            <pc:docMk/>
            <pc:sldMk cId="2967928418" sldId="1511"/>
            <ac:spMk id="35" creationId="{37104C51-0232-62ED-4C6F-1447D06633EE}"/>
          </ac:spMkLst>
        </pc:spChg>
        <pc:spChg chg="mod">
          <ac:chgData name="Das, Gerarda" userId="dec061bf-56a5-47a0-b9f3-f749fe418ae6" providerId="ADAL" clId="{07ABAE78-42CB-4F5F-86C6-09ED37205619}" dt="2026-09-22T10:03:29.652" v="489" actId="20577"/>
          <ac:spMkLst>
            <pc:docMk/>
            <pc:sldMk cId="2967928418" sldId="1511"/>
            <ac:spMk id="36" creationId="{D8EF981A-9BA7-0EB1-9B70-F7FBF2F7DF1C}"/>
          </ac:spMkLst>
        </pc:spChg>
        <pc:picChg chg="del">
          <ac:chgData name="Das, Gerarda" userId="dec061bf-56a5-47a0-b9f3-f749fe418ae6" providerId="ADAL" clId="{07ABAE78-42CB-4F5F-86C6-09ED37205619}" dt="2026-09-22T10:01:53.484" v="380" actId="478"/>
          <ac:picMkLst>
            <pc:docMk/>
            <pc:sldMk cId="2967928418" sldId="1511"/>
            <ac:picMk id="8" creationId="{413A7576-C6DF-DD2F-F4C6-951A597EC6DD}"/>
          </ac:picMkLst>
        </pc:picChg>
        <pc:picChg chg="del">
          <ac:chgData name="Das, Gerarda" userId="dec061bf-56a5-47a0-b9f3-f749fe418ae6" providerId="ADAL" clId="{07ABAE78-42CB-4F5F-86C6-09ED37205619}" dt="2026-09-22T10:01:54.117" v="381" actId="478"/>
          <ac:picMkLst>
            <pc:docMk/>
            <pc:sldMk cId="2967928418" sldId="1511"/>
            <ac:picMk id="18" creationId="{F6968093-D85D-71FD-9810-30A2397C06F1}"/>
          </ac:picMkLst>
        </pc:picChg>
        <pc:cxnChg chg="mod">
          <ac:chgData name="Das, Gerarda" userId="dec061bf-56a5-47a0-b9f3-f749fe418ae6" providerId="ADAL" clId="{07ABAE78-42CB-4F5F-86C6-09ED37205619}" dt="2026-09-22T10:02:12.591" v="389" actId="1036"/>
          <ac:cxnSpMkLst>
            <pc:docMk/>
            <pc:sldMk cId="2967928418" sldId="1511"/>
            <ac:cxnSpMk id="11" creationId="{43E1EF99-1825-D9B6-CE28-54505AE2D0DE}"/>
          </ac:cxnSpMkLst>
        </pc:cxnChg>
        <pc:cxnChg chg="mod">
          <ac:chgData name="Das, Gerarda" userId="dec061bf-56a5-47a0-b9f3-f749fe418ae6" providerId="ADAL" clId="{07ABAE78-42CB-4F5F-86C6-09ED37205619}" dt="2026-09-22T10:02:12.591" v="389" actId="1036"/>
          <ac:cxnSpMkLst>
            <pc:docMk/>
            <pc:sldMk cId="2967928418" sldId="1511"/>
            <ac:cxnSpMk id="12" creationId="{644A4299-3A63-6813-A679-FB8DB7D5FD7A}"/>
          </ac:cxnSpMkLst>
        </pc:cxnChg>
        <pc:cxnChg chg="mod">
          <ac:chgData name="Das, Gerarda" userId="dec061bf-56a5-47a0-b9f3-f749fe418ae6" providerId="ADAL" clId="{07ABAE78-42CB-4F5F-86C6-09ED37205619}" dt="2026-09-22T10:02:12.591" v="389" actId="1036"/>
          <ac:cxnSpMkLst>
            <pc:docMk/>
            <pc:sldMk cId="2967928418" sldId="1511"/>
            <ac:cxnSpMk id="13" creationId="{79D0A0B5-43EC-915C-1E3A-AA9CA21994B4}"/>
          </ac:cxnSpMkLst>
        </pc:cxnChg>
        <pc:cxnChg chg="mod">
          <ac:chgData name="Das, Gerarda" userId="dec061bf-56a5-47a0-b9f3-f749fe418ae6" providerId="ADAL" clId="{07ABAE78-42CB-4F5F-86C6-09ED37205619}" dt="2026-09-22T10:02:12.591" v="389" actId="1036"/>
          <ac:cxnSpMkLst>
            <pc:docMk/>
            <pc:sldMk cId="2967928418" sldId="1511"/>
            <ac:cxnSpMk id="14" creationId="{D4DC5350-E385-459A-7DF3-9A72313F2A3E}"/>
          </ac:cxnSpMkLst>
        </pc:cxnChg>
      </pc:sldChg>
      <pc:sldChg chg="delSp modSp mod">
        <pc:chgData name="Das, Gerarda" userId="dec061bf-56a5-47a0-b9f3-f749fe418ae6" providerId="ADAL" clId="{07ABAE78-42CB-4F5F-86C6-09ED37205619}" dt="2026-09-22T10:05:17.498" v="509" actId="1076"/>
        <pc:sldMkLst>
          <pc:docMk/>
          <pc:sldMk cId="4055753576" sldId="1531"/>
        </pc:sldMkLst>
        <pc:spChg chg="mod">
          <ac:chgData name="Das, Gerarda" userId="dec061bf-56a5-47a0-b9f3-f749fe418ae6" providerId="ADAL" clId="{07ABAE78-42CB-4F5F-86C6-09ED37205619}" dt="2026-09-22T10:05:11.714" v="508" actId="1076"/>
          <ac:spMkLst>
            <pc:docMk/>
            <pc:sldMk cId="4055753576" sldId="1531"/>
            <ac:spMk id="19" creationId="{7D8B0673-6474-75D2-9FE5-03954ED3057C}"/>
          </ac:spMkLst>
        </pc:spChg>
        <pc:spChg chg="mod">
          <ac:chgData name="Das, Gerarda" userId="dec061bf-56a5-47a0-b9f3-f749fe418ae6" providerId="ADAL" clId="{07ABAE78-42CB-4F5F-86C6-09ED37205619}" dt="2026-09-22T10:05:11.714" v="508" actId="1076"/>
          <ac:spMkLst>
            <pc:docMk/>
            <pc:sldMk cId="4055753576" sldId="1531"/>
            <ac:spMk id="50" creationId="{7043CE91-4119-FE7A-B227-3C9C95F74F1D}"/>
          </ac:spMkLst>
        </pc:spChg>
        <pc:spChg chg="mod">
          <ac:chgData name="Das, Gerarda" userId="dec061bf-56a5-47a0-b9f3-f749fe418ae6" providerId="ADAL" clId="{07ABAE78-42CB-4F5F-86C6-09ED37205619}" dt="2026-09-22T10:05:06.682" v="507" actId="14100"/>
          <ac:spMkLst>
            <pc:docMk/>
            <pc:sldMk cId="4055753576" sldId="1531"/>
            <ac:spMk id="54" creationId="{4FFBC242-57CB-75DD-CE67-350140943BA0}"/>
          </ac:spMkLst>
        </pc:spChg>
        <pc:spChg chg="mod">
          <ac:chgData name="Das, Gerarda" userId="dec061bf-56a5-47a0-b9f3-f749fe418ae6" providerId="ADAL" clId="{07ABAE78-42CB-4F5F-86C6-09ED37205619}" dt="2026-09-22T10:05:17.498" v="509" actId="1076"/>
          <ac:spMkLst>
            <pc:docMk/>
            <pc:sldMk cId="4055753576" sldId="1531"/>
            <ac:spMk id="56" creationId="{397F1FF1-1C19-D731-735D-194DEEC6E734}"/>
          </ac:spMkLst>
        </pc:spChg>
        <pc:spChg chg="del mod">
          <ac:chgData name="Das, Gerarda" userId="dec061bf-56a5-47a0-b9f3-f749fe418ae6" providerId="ADAL" clId="{07ABAE78-42CB-4F5F-86C6-09ED37205619}" dt="2026-09-22T10:04:54.040" v="504" actId="478"/>
          <ac:spMkLst>
            <pc:docMk/>
            <pc:sldMk cId="4055753576" sldId="1531"/>
            <ac:spMk id="60" creationId="{C19D7C30-3DD8-329C-D589-BB1CC0026E79}"/>
          </ac:spMkLst>
        </pc:spChg>
      </pc:sldChg>
      <pc:sldChg chg="modSp mod">
        <pc:chgData name="Das, Gerarda" userId="dec061bf-56a5-47a0-b9f3-f749fe418ae6" providerId="ADAL" clId="{07ABAE78-42CB-4F5F-86C6-09ED37205619}" dt="2026-09-22T09:42:09.220" v="81" actId="14100"/>
        <pc:sldMkLst>
          <pc:docMk/>
          <pc:sldMk cId="1766797154" sldId="1557"/>
        </pc:sldMkLst>
        <pc:spChg chg="mod">
          <ac:chgData name="Das, Gerarda" userId="dec061bf-56a5-47a0-b9f3-f749fe418ae6" providerId="ADAL" clId="{07ABAE78-42CB-4F5F-86C6-09ED37205619}" dt="2026-09-22T09:42:09.220" v="81" actId="14100"/>
          <ac:spMkLst>
            <pc:docMk/>
            <pc:sldMk cId="1766797154" sldId="1557"/>
            <ac:spMk id="16" creationId="{D3D6D534-21C5-DCE6-A206-30EEEBCDD991}"/>
          </ac:spMkLst>
        </pc:spChg>
        <pc:spChg chg="mod">
          <ac:chgData name="Das, Gerarda" userId="dec061bf-56a5-47a0-b9f3-f749fe418ae6" providerId="ADAL" clId="{07ABAE78-42CB-4F5F-86C6-09ED37205619}" dt="2026-09-22T09:42:06.480" v="80" actId="14100"/>
          <ac:spMkLst>
            <pc:docMk/>
            <pc:sldMk cId="1766797154" sldId="1557"/>
            <ac:spMk id="17" creationId="{26299380-AB3D-A38E-E503-CDC128473750}"/>
          </ac:spMkLst>
        </pc:spChg>
      </pc:sldChg>
      <pc:sldChg chg="addSp delSp modSp mod">
        <pc:chgData name="Das, Gerarda" userId="dec061bf-56a5-47a0-b9f3-f749fe418ae6" providerId="ADAL" clId="{07ABAE78-42CB-4F5F-86C6-09ED37205619}" dt="2026-09-22T10:00:32.108" v="335" actId="20577"/>
        <pc:sldMkLst>
          <pc:docMk/>
          <pc:sldMk cId="414670847" sldId="1559"/>
        </pc:sldMkLst>
        <pc:spChg chg="mod">
          <ac:chgData name="Das, Gerarda" userId="dec061bf-56a5-47a0-b9f3-f749fe418ae6" providerId="ADAL" clId="{07ABAE78-42CB-4F5F-86C6-09ED37205619}" dt="2026-09-22T10:00:32.108" v="335" actId="20577"/>
          <ac:spMkLst>
            <pc:docMk/>
            <pc:sldMk cId="414670847" sldId="1559"/>
            <ac:spMk id="4" creationId="{1EEC9F99-8465-94AC-16CB-91AFC00696CB}"/>
          </ac:spMkLst>
        </pc:spChg>
        <pc:spChg chg="mod">
          <ac:chgData name="Das, Gerarda" userId="dec061bf-56a5-47a0-b9f3-f749fe418ae6" providerId="ADAL" clId="{07ABAE78-42CB-4F5F-86C6-09ED37205619}" dt="2026-09-22T09:58:06.350" v="321" actId="14100"/>
          <ac:spMkLst>
            <pc:docMk/>
            <pc:sldMk cId="414670847" sldId="1559"/>
            <ac:spMk id="11" creationId="{7ACB90F0-92E9-D016-12A2-3B06BFCB3F4D}"/>
          </ac:spMkLst>
        </pc:spChg>
        <pc:spChg chg="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12" creationId="{5BD26C36-7C53-287E-53EA-C50E24C38CD8}"/>
          </ac:spMkLst>
        </pc:spChg>
        <pc:spChg chg="mod">
          <ac:chgData name="Das, Gerarda" userId="dec061bf-56a5-47a0-b9f3-f749fe418ae6" providerId="ADAL" clId="{07ABAE78-42CB-4F5F-86C6-09ED37205619}" dt="2026-09-22T09:58:26.357" v="323" actId="1076"/>
          <ac:spMkLst>
            <pc:docMk/>
            <pc:sldMk cId="414670847" sldId="1559"/>
            <ac:spMk id="13" creationId="{A86669B7-D7C9-8608-D914-4FABEA1DCF34}"/>
          </ac:spMkLst>
        </pc:spChg>
        <pc:spChg chg="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14" creationId="{70CBB96F-08A7-A828-BD76-6C65A7F354EF}"/>
          </ac:spMkLst>
        </pc:spChg>
        <pc:spChg chg="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15" creationId="{3417BF32-FABF-338E-A3DE-96CEC586CA45}"/>
          </ac:spMkLst>
        </pc:spChg>
        <pc:spChg chg="mod">
          <ac:chgData name="Das, Gerarda" userId="dec061bf-56a5-47a0-b9f3-f749fe418ae6" providerId="ADAL" clId="{07ABAE78-42CB-4F5F-86C6-09ED37205619}" dt="2026-09-22T09:58:26.357" v="323" actId="1076"/>
          <ac:spMkLst>
            <pc:docMk/>
            <pc:sldMk cId="414670847" sldId="1559"/>
            <ac:spMk id="16" creationId="{8BDD36C7-CCC4-BD32-37C6-E81237136C2E}"/>
          </ac:spMkLst>
        </pc:spChg>
        <pc:spChg chg="mod">
          <ac:chgData name="Das, Gerarda" userId="dec061bf-56a5-47a0-b9f3-f749fe418ae6" providerId="ADAL" clId="{07ABAE78-42CB-4F5F-86C6-09ED37205619}" dt="2026-09-22T09:58:26.357" v="323" actId="1076"/>
          <ac:spMkLst>
            <pc:docMk/>
            <pc:sldMk cId="414670847" sldId="1559"/>
            <ac:spMk id="17" creationId="{FB66FEC4-2777-2A4B-E4DC-A23C06F3CD55}"/>
          </ac:spMkLst>
        </pc:spChg>
        <pc:spChg chg="mod">
          <ac:chgData name="Das, Gerarda" userId="dec061bf-56a5-47a0-b9f3-f749fe418ae6" providerId="ADAL" clId="{07ABAE78-42CB-4F5F-86C6-09ED37205619}" dt="2026-09-22T09:58:26.357" v="323" actId="1076"/>
          <ac:spMkLst>
            <pc:docMk/>
            <pc:sldMk cId="414670847" sldId="1559"/>
            <ac:spMk id="18" creationId="{6365AE61-B47E-1200-847A-E5C43AB722EF}"/>
          </ac:spMkLst>
        </pc:spChg>
        <pc:spChg chg="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19" creationId="{F812A6D3-F951-41D2-F53D-56E1116D89DF}"/>
          </ac:spMkLst>
        </pc:spChg>
        <pc:spChg chg="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24" creationId="{E64B819A-567C-1E9C-B626-ADA7F2BEBB7D}"/>
          </ac:spMkLst>
        </pc:spChg>
        <pc:spChg chg="add 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32" creationId="{979ED10D-FCA3-0A9D-EEE4-53D943CB0FA1}"/>
          </ac:spMkLst>
        </pc:spChg>
        <pc:spChg chg="add mod">
          <ac:chgData name="Das, Gerarda" userId="dec061bf-56a5-47a0-b9f3-f749fe418ae6" providerId="ADAL" clId="{07ABAE78-42CB-4F5F-86C6-09ED37205619}" dt="2026-09-22T09:56:12.140" v="290" actId="1036"/>
          <ac:spMkLst>
            <pc:docMk/>
            <pc:sldMk cId="414670847" sldId="1559"/>
            <ac:spMk id="35" creationId="{E6B98A34-AD62-6DD0-B9F8-5997E68F3524}"/>
          </ac:spMkLst>
        </pc:spChg>
        <pc:picChg chg="add del mod modCrop">
          <ac:chgData name="Das, Gerarda" userId="dec061bf-56a5-47a0-b9f3-f749fe418ae6" providerId="ADAL" clId="{07ABAE78-42CB-4F5F-86C6-09ED37205619}" dt="2026-09-22T09:56:57.570" v="305" actId="478"/>
          <ac:picMkLst>
            <pc:docMk/>
            <pc:sldMk cId="414670847" sldId="1559"/>
            <ac:picMk id="23" creationId="{5E6D1BDA-6916-A6AF-D0D1-154CD9293E47}"/>
          </ac:picMkLst>
        </pc:picChg>
        <pc:picChg chg="del mod">
          <ac:chgData name="Das, Gerarda" userId="dec061bf-56a5-47a0-b9f3-f749fe418ae6" providerId="ADAL" clId="{07ABAE78-42CB-4F5F-86C6-09ED37205619}" dt="2026-09-22T09:59:38.348" v="329" actId="478"/>
          <ac:picMkLst>
            <pc:docMk/>
            <pc:sldMk cId="414670847" sldId="1559"/>
            <ac:picMk id="25" creationId="{D5AF323E-039F-6E99-CA45-4724C20EC66D}"/>
          </ac:picMkLst>
        </pc:picChg>
        <pc:picChg chg="del">
          <ac:chgData name="Das, Gerarda" userId="dec061bf-56a5-47a0-b9f3-f749fe418ae6" providerId="ADAL" clId="{07ABAE78-42CB-4F5F-86C6-09ED37205619}" dt="2026-09-22T09:51:41.208" v="250" actId="478"/>
          <ac:picMkLst>
            <pc:docMk/>
            <pc:sldMk cId="414670847" sldId="1559"/>
            <ac:picMk id="28" creationId="{B572A3EA-1A36-DAEA-08E3-15F2D22FCBF0}"/>
          </ac:picMkLst>
        </pc:picChg>
        <pc:picChg chg="del">
          <ac:chgData name="Das, Gerarda" userId="dec061bf-56a5-47a0-b9f3-f749fe418ae6" providerId="ADAL" clId="{07ABAE78-42CB-4F5F-86C6-09ED37205619}" dt="2026-09-22T09:45:13.644" v="238" actId="478"/>
          <ac:picMkLst>
            <pc:docMk/>
            <pc:sldMk cId="414670847" sldId="1559"/>
            <ac:picMk id="29" creationId="{EF055731-782C-9276-5593-B871D1F4625A}"/>
          </ac:picMkLst>
        </pc:picChg>
        <pc:picChg chg="mod">
          <ac:chgData name="Das, Gerarda" userId="dec061bf-56a5-47a0-b9f3-f749fe418ae6" providerId="ADAL" clId="{07ABAE78-42CB-4F5F-86C6-09ED37205619}" dt="2026-09-22T09:58:01.404" v="320" actId="1076"/>
          <ac:picMkLst>
            <pc:docMk/>
            <pc:sldMk cId="414670847" sldId="1559"/>
            <ac:picMk id="30" creationId="{304C1C26-0ACD-75B4-04AF-C844A00D8ACA}"/>
          </ac:picMkLst>
        </pc:picChg>
        <pc:picChg chg="del">
          <ac:chgData name="Das, Gerarda" userId="dec061bf-56a5-47a0-b9f3-f749fe418ae6" providerId="ADAL" clId="{07ABAE78-42CB-4F5F-86C6-09ED37205619}" dt="2026-09-22T09:45:12.665" v="237" actId="478"/>
          <ac:picMkLst>
            <pc:docMk/>
            <pc:sldMk cId="414670847" sldId="1559"/>
            <ac:picMk id="33" creationId="{D0880CAA-CBC9-718D-BF9D-3CC88DEF7A9F}"/>
          </ac:picMkLst>
        </pc:picChg>
        <pc:picChg chg="add mod modCrop">
          <ac:chgData name="Das, Gerarda" userId="dec061bf-56a5-47a0-b9f3-f749fe418ae6" providerId="ADAL" clId="{07ABAE78-42CB-4F5F-86C6-09ED37205619}" dt="2026-09-22T09:57:50.167" v="318" actId="1076"/>
          <ac:picMkLst>
            <pc:docMk/>
            <pc:sldMk cId="414670847" sldId="1559"/>
            <ac:picMk id="37" creationId="{711E101D-B811-D68A-12F1-EB97D11A7CDA}"/>
          </ac:picMkLst>
        </pc:picChg>
        <pc:picChg chg="add del mod">
          <ac:chgData name="Das, Gerarda" userId="dec061bf-56a5-47a0-b9f3-f749fe418ae6" providerId="ADAL" clId="{07ABAE78-42CB-4F5F-86C6-09ED37205619}" dt="2026-09-22T09:57:58.658" v="319" actId="478"/>
          <ac:picMkLst>
            <pc:docMk/>
            <pc:sldMk cId="414670847" sldId="1559"/>
            <ac:picMk id="39" creationId="{EFBEC74C-04A1-6C69-F77C-D5548BB4CE1C}"/>
          </ac:picMkLst>
        </pc:picChg>
        <pc:picChg chg="add mod modCrop">
          <ac:chgData name="Das, Gerarda" userId="dec061bf-56a5-47a0-b9f3-f749fe418ae6" providerId="ADAL" clId="{07ABAE78-42CB-4F5F-86C6-09ED37205619}" dt="2026-09-22T09:57:21.128" v="313" actId="14100"/>
          <ac:picMkLst>
            <pc:docMk/>
            <pc:sldMk cId="414670847" sldId="1559"/>
            <ac:picMk id="41" creationId="{72A92E60-C884-66F0-1928-EC5F5DEBAA28}"/>
          </ac:picMkLst>
        </pc:picChg>
        <pc:picChg chg="add mod">
          <ac:chgData name="Das, Gerarda" userId="dec061bf-56a5-47a0-b9f3-f749fe418ae6" providerId="ADAL" clId="{07ABAE78-42CB-4F5F-86C6-09ED37205619}" dt="2026-09-22T10:00:25.642" v="333" actId="1076"/>
          <ac:picMkLst>
            <pc:docMk/>
            <pc:sldMk cId="414670847" sldId="1559"/>
            <ac:picMk id="43" creationId="{B1F695D8-2D6F-50D3-73AE-B468D6B6A1CF}"/>
          </ac:picMkLst>
        </pc:picChg>
        <pc:cxnChg chg="mod">
          <ac:chgData name="Das, Gerarda" userId="dec061bf-56a5-47a0-b9f3-f749fe418ae6" providerId="ADAL" clId="{07ABAE78-42CB-4F5F-86C6-09ED37205619}" dt="2026-09-22T09:56:12.140" v="290" actId="1036"/>
          <ac:cxnSpMkLst>
            <pc:docMk/>
            <pc:sldMk cId="414670847" sldId="1559"/>
            <ac:cxnSpMk id="21" creationId="{538FB112-56EA-B9BE-7967-1E81DD0FD33A}"/>
          </ac:cxnSpMkLst>
        </pc:cxnChg>
      </pc:sldChg>
      <pc:sldChg chg="delSp modSp mod">
        <pc:chgData name="Das, Gerarda" userId="dec061bf-56a5-47a0-b9f3-f749fe418ae6" providerId="ADAL" clId="{07ABAE78-42CB-4F5F-86C6-09ED37205619}" dt="2026-09-22T09:45:08.985" v="236" actId="1076"/>
        <pc:sldMkLst>
          <pc:docMk/>
          <pc:sldMk cId="1170365037" sldId="1560"/>
        </pc:sldMkLst>
        <pc:spChg chg="mod">
          <ac:chgData name="Das, Gerarda" userId="dec061bf-56a5-47a0-b9f3-f749fe418ae6" providerId="ADAL" clId="{07ABAE78-42CB-4F5F-86C6-09ED37205619}" dt="2026-09-22T09:44:49.080" v="227" actId="6549"/>
          <ac:spMkLst>
            <pc:docMk/>
            <pc:sldMk cId="1170365037" sldId="1560"/>
            <ac:spMk id="4" creationId="{6A4DD25C-7D72-2816-2F28-C6AFE539A7F2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2" creationId="{779DA931-51C8-470B-7944-E45238201A94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3" creationId="{ADB29F93-8ED4-563F-A5A4-02B427D6A2B0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4" creationId="{E07EA584-6E7F-F950-83EA-D43A014BB269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5" creationId="{9A96A955-443B-D835-9D75-B61904505326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6" creationId="{3F5858C7-F705-1391-7B68-6EF6EFF546B8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7" creationId="{95BD9961-9518-870A-8752-94DB5A332464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8" creationId="{3BDBC2E6-213D-FA26-BFDB-8269230005E0}"/>
          </ac:spMkLst>
        </pc:spChg>
        <pc:spChg chg="mod">
          <ac:chgData name="Das, Gerarda" userId="dec061bf-56a5-47a0-b9f3-f749fe418ae6" providerId="ADAL" clId="{07ABAE78-42CB-4F5F-86C6-09ED37205619}" dt="2026-09-22T09:45:04.125" v="235" actId="1036"/>
          <ac:spMkLst>
            <pc:docMk/>
            <pc:sldMk cId="1170365037" sldId="1560"/>
            <ac:spMk id="19" creationId="{AAEC67EC-91B9-E1CC-8A46-AA34E5D01B4A}"/>
          </ac:spMkLst>
        </pc:spChg>
        <pc:picChg chg="mod">
          <ac:chgData name="Das, Gerarda" userId="dec061bf-56a5-47a0-b9f3-f749fe418ae6" providerId="ADAL" clId="{07ABAE78-42CB-4F5F-86C6-09ED37205619}" dt="2026-09-22T09:45:08.985" v="236" actId="1076"/>
          <ac:picMkLst>
            <pc:docMk/>
            <pc:sldMk cId="1170365037" sldId="1560"/>
            <ac:picMk id="10" creationId="{404E71E9-A526-8CFF-2787-B0BDD8C59CB6}"/>
          </ac:picMkLst>
        </pc:picChg>
        <pc:picChg chg="mod">
          <ac:chgData name="Das, Gerarda" userId="dec061bf-56a5-47a0-b9f3-f749fe418ae6" providerId="ADAL" clId="{07ABAE78-42CB-4F5F-86C6-09ED37205619}" dt="2026-09-22T09:45:04.125" v="235" actId="1036"/>
          <ac:picMkLst>
            <pc:docMk/>
            <pc:sldMk cId="1170365037" sldId="1560"/>
            <ac:picMk id="24" creationId="{B130B51E-0FD6-E097-07D4-11A7ACABD474}"/>
          </ac:picMkLst>
        </pc:picChg>
        <pc:picChg chg="mod">
          <ac:chgData name="Das, Gerarda" userId="dec061bf-56a5-47a0-b9f3-f749fe418ae6" providerId="ADAL" clId="{07ABAE78-42CB-4F5F-86C6-09ED37205619}" dt="2026-09-22T09:45:04.125" v="235" actId="1036"/>
          <ac:picMkLst>
            <pc:docMk/>
            <pc:sldMk cId="1170365037" sldId="1560"/>
            <ac:picMk id="26" creationId="{EDB50E3D-BD93-60E6-F820-008138281AA6}"/>
          </ac:picMkLst>
        </pc:picChg>
        <pc:picChg chg="del">
          <ac:chgData name="Das, Gerarda" userId="dec061bf-56a5-47a0-b9f3-f749fe418ae6" providerId="ADAL" clId="{07ABAE78-42CB-4F5F-86C6-09ED37205619}" dt="2026-09-22T09:44:33.740" v="186" actId="478"/>
          <ac:picMkLst>
            <pc:docMk/>
            <pc:sldMk cId="1170365037" sldId="1560"/>
            <ac:picMk id="29" creationId="{193B673F-EDC5-B12B-6714-0428D896114D}"/>
          </ac:picMkLst>
        </pc:picChg>
        <pc:picChg chg="del">
          <ac:chgData name="Das, Gerarda" userId="dec061bf-56a5-47a0-b9f3-f749fe418ae6" providerId="ADAL" clId="{07ABAE78-42CB-4F5F-86C6-09ED37205619}" dt="2026-09-22T09:44:34.923" v="187" actId="478"/>
          <ac:picMkLst>
            <pc:docMk/>
            <pc:sldMk cId="1170365037" sldId="1560"/>
            <ac:picMk id="32" creationId="{E74D0979-8AA5-9DE0-8152-E4BD997F7A89}"/>
          </ac:picMkLst>
        </pc:picChg>
      </pc:sldChg>
      <pc:sldChg chg="del">
        <pc:chgData name="Das, Gerarda" userId="dec061bf-56a5-47a0-b9f3-f749fe418ae6" providerId="ADAL" clId="{07ABAE78-42CB-4F5F-86C6-09ED37205619}" dt="2026-09-22T10:04:02.086" v="491" actId="47"/>
        <pc:sldMkLst>
          <pc:docMk/>
          <pc:sldMk cId="2584447642" sldId="1561"/>
        </pc:sldMkLst>
      </pc:sldChg>
      <pc:sldChg chg="delSp modSp mod">
        <pc:chgData name="Das, Gerarda" userId="dec061bf-56a5-47a0-b9f3-f749fe418ae6" providerId="ADAL" clId="{07ABAE78-42CB-4F5F-86C6-09ED37205619}" dt="2026-09-22T10:04:42.833" v="501" actId="478"/>
        <pc:sldMkLst>
          <pc:docMk/>
          <pc:sldMk cId="1084061145" sldId="1563"/>
        </pc:sldMkLst>
        <pc:spChg chg="del">
          <ac:chgData name="Das, Gerarda" userId="dec061bf-56a5-47a0-b9f3-f749fe418ae6" providerId="ADAL" clId="{07ABAE78-42CB-4F5F-86C6-09ED37205619}" dt="2026-09-22T10:04:42.833" v="501" actId="478"/>
          <ac:spMkLst>
            <pc:docMk/>
            <pc:sldMk cId="1084061145" sldId="1563"/>
            <ac:spMk id="24" creationId="{CF84B98C-125C-38A8-01CD-0B3BB344FA85}"/>
          </ac:spMkLst>
        </pc:spChg>
        <pc:spChg chg="mod">
          <ac:chgData name="Das, Gerarda" userId="dec061bf-56a5-47a0-b9f3-f749fe418ae6" providerId="ADAL" clId="{07ABAE78-42CB-4F5F-86C6-09ED37205619}" dt="2026-09-22T10:04:41.174" v="500" actId="1076"/>
          <ac:spMkLst>
            <pc:docMk/>
            <pc:sldMk cId="1084061145" sldId="1563"/>
            <ac:spMk id="26" creationId="{46E44E6E-EC57-935E-C35C-51B88663E20A}"/>
          </ac:spMkLst>
        </pc:spChg>
        <pc:spChg chg="mod">
          <ac:chgData name="Das, Gerarda" userId="dec061bf-56a5-47a0-b9f3-f749fe418ae6" providerId="ADAL" clId="{07ABAE78-42CB-4F5F-86C6-09ED37205619}" dt="2026-09-22T10:04:38.421" v="499" actId="14100"/>
          <ac:spMkLst>
            <pc:docMk/>
            <pc:sldMk cId="1084061145" sldId="1563"/>
            <ac:spMk id="30" creationId="{D6318DCF-DDBF-A9A4-4ED1-3FA7C17945FA}"/>
          </ac:spMkLst>
        </pc:spChg>
      </pc:sldChg>
    </pc:docChg>
  </pc:docChgLst>
  <pc:docChgLst>
    <pc:chgData name="Harmsel ter, Marjan" userId="5bf7b4e5-383a-4bf6-a1ba-3724f9cc09cb" providerId="ADAL" clId="{7667DC48-2406-4F94-BA94-5BF632662154}"/>
    <pc:docChg chg="undo custSel addSld delSld modSld modSection">
      <pc:chgData name="Harmsel ter, Marjan" userId="5bf7b4e5-383a-4bf6-a1ba-3724f9cc09cb" providerId="ADAL" clId="{7667DC48-2406-4F94-BA94-5BF632662154}" dt="2026-09-21T09:38:25.278" v="2563" actId="20577"/>
      <pc:docMkLst>
        <pc:docMk/>
      </pc:docMkLst>
      <pc:sldChg chg="delSp modSp add mod">
        <pc:chgData name="Harmsel ter, Marjan" userId="5bf7b4e5-383a-4bf6-a1ba-3724f9cc09cb" providerId="ADAL" clId="{7667DC48-2406-4F94-BA94-5BF632662154}" dt="2026-09-19T11:28:40.043" v="2540" actId="1076"/>
        <pc:sldMkLst>
          <pc:docMk/>
          <pc:sldMk cId="1038227844" sldId="1193"/>
        </pc:sldMkLst>
        <pc:spChg chg="mod">
          <ac:chgData name="Harmsel ter, Marjan" userId="5bf7b4e5-383a-4bf6-a1ba-3724f9cc09cb" providerId="ADAL" clId="{7667DC48-2406-4F94-BA94-5BF632662154}" dt="2026-09-19T10:42:52.208" v="1818" actId="20577"/>
          <ac:spMkLst>
            <pc:docMk/>
            <pc:sldMk cId="1038227844" sldId="1193"/>
            <ac:spMk id="12" creationId="{00000000-0000-0000-0000-000000000000}"/>
          </ac:spMkLst>
        </pc:spChg>
        <pc:spChg chg="mod">
          <ac:chgData name="Harmsel ter, Marjan" userId="5bf7b4e5-383a-4bf6-a1ba-3724f9cc09cb" providerId="ADAL" clId="{7667DC48-2406-4F94-BA94-5BF632662154}" dt="2026-09-19T10:44:28.110" v="1828" actId="1076"/>
          <ac:spMkLst>
            <pc:docMk/>
            <pc:sldMk cId="1038227844" sldId="1193"/>
            <ac:spMk id="13" creationId="{00000000-0000-0000-0000-000000000000}"/>
          </ac:spMkLst>
        </pc:spChg>
        <pc:spChg chg="mod">
          <ac:chgData name="Harmsel ter, Marjan" userId="5bf7b4e5-383a-4bf6-a1ba-3724f9cc09cb" providerId="ADAL" clId="{7667DC48-2406-4F94-BA94-5BF632662154}" dt="2026-09-19T10:44:28.110" v="1828" actId="1076"/>
          <ac:spMkLst>
            <pc:docMk/>
            <pc:sldMk cId="1038227844" sldId="1193"/>
            <ac:spMk id="14" creationId="{00000000-0000-0000-0000-000000000000}"/>
          </ac:spMkLst>
        </pc:spChg>
        <pc:spChg chg="mod">
          <ac:chgData name="Harmsel ter, Marjan" userId="5bf7b4e5-383a-4bf6-a1ba-3724f9cc09cb" providerId="ADAL" clId="{7667DC48-2406-4F94-BA94-5BF632662154}" dt="2026-09-19T10:42:47.192" v="1813"/>
          <ac:spMkLst>
            <pc:docMk/>
            <pc:sldMk cId="1038227844" sldId="1193"/>
            <ac:spMk id="18" creationId="{00000000-0000-0000-0000-000000000000}"/>
          </ac:spMkLst>
        </pc:spChg>
        <pc:picChg chg="mod">
          <ac:chgData name="Harmsel ter, Marjan" userId="5bf7b4e5-383a-4bf6-a1ba-3724f9cc09cb" providerId="ADAL" clId="{7667DC48-2406-4F94-BA94-5BF632662154}" dt="2026-09-19T10:44:34.654" v="1831" actId="1076"/>
          <ac:picMkLst>
            <pc:docMk/>
            <pc:sldMk cId="1038227844" sldId="1193"/>
            <ac:picMk id="4" creationId="{DBEC3953-52C4-4B59-A830-547E4987F6EB}"/>
          </ac:picMkLst>
        </pc:picChg>
        <pc:picChg chg="mod">
          <ac:chgData name="Harmsel ter, Marjan" userId="5bf7b4e5-383a-4bf6-a1ba-3724f9cc09cb" providerId="ADAL" clId="{7667DC48-2406-4F94-BA94-5BF632662154}" dt="2026-09-19T11:28:34.978" v="2537" actId="1076"/>
          <ac:picMkLst>
            <pc:docMk/>
            <pc:sldMk cId="1038227844" sldId="1193"/>
            <ac:picMk id="20" creationId="{B5BF37EC-943A-4108-93C0-0815D82F50D1}"/>
          </ac:picMkLst>
        </pc:picChg>
        <pc:picChg chg="mod">
          <ac:chgData name="Harmsel ter, Marjan" userId="5bf7b4e5-383a-4bf6-a1ba-3724f9cc09cb" providerId="ADAL" clId="{7667DC48-2406-4F94-BA94-5BF632662154}" dt="2026-09-19T11:28:40.043" v="2540" actId="1076"/>
          <ac:picMkLst>
            <pc:docMk/>
            <pc:sldMk cId="1038227844" sldId="1193"/>
            <ac:picMk id="22" creationId="{91B8BE30-11A5-44D0-8288-3D225BD7940E}"/>
          </ac:picMkLst>
        </pc:picChg>
        <pc:cxnChg chg="mod">
          <ac:chgData name="Harmsel ter, Marjan" userId="5bf7b4e5-383a-4bf6-a1ba-3724f9cc09cb" providerId="ADAL" clId="{7667DC48-2406-4F94-BA94-5BF632662154}" dt="2026-09-19T10:43:05.812" v="1825" actId="14100"/>
          <ac:cxnSpMkLst>
            <pc:docMk/>
            <pc:sldMk cId="1038227844" sldId="1193"/>
            <ac:cxnSpMk id="8" creationId="{00000000-0000-0000-0000-000000000000}"/>
          </ac:cxnSpMkLst>
        </pc:cxnChg>
        <pc:cxnChg chg="mod">
          <ac:chgData name="Harmsel ter, Marjan" userId="5bf7b4e5-383a-4bf6-a1ba-3724f9cc09cb" providerId="ADAL" clId="{7667DC48-2406-4F94-BA94-5BF632662154}" dt="2026-09-19T10:44:30.230" v="1829" actId="14100"/>
          <ac:cxnSpMkLst>
            <pc:docMk/>
            <pc:sldMk cId="1038227844" sldId="1193"/>
            <ac:cxnSpMk id="9" creationId="{00000000-0000-0000-0000-000000000000}"/>
          </ac:cxnSpMkLst>
        </pc:cxnChg>
      </pc:sldChg>
      <pc:sldChg chg="modSp mod">
        <pc:chgData name="Harmsel ter, Marjan" userId="5bf7b4e5-383a-4bf6-a1ba-3724f9cc09cb" providerId="ADAL" clId="{7667DC48-2406-4F94-BA94-5BF632662154}" dt="2026-09-19T07:33:25.730" v="1466" actId="6549"/>
        <pc:sldMkLst>
          <pc:docMk/>
          <pc:sldMk cId="2189114603" sldId="1437"/>
        </pc:sldMkLst>
        <pc:spChg chg="mod">
          <ac:chgData name="Harmsel ter, Marjan" userId="5bf7b4e5-383a-4bf6-a1ba-3724f9cc09cb" providerId="ADAL" clId="{7667DC48-2406-4F94-BA94-5BF632662154}" dt="2026-09-19T07:33:25.730" v="1466" actId="6549"/>
          <ac:spMkLst>
            <pc:docMk/>
            <pc:sldMk cId="2189114603" sldId="1437"/>
            <ac:spMk id="3" creationId="{00000000-0000-0000-0000-000000000000}"/>
          </ac:spMkLst>
        </pc:spChg>
      </pc:sldChg>
      <pc:sldChg chg="addSp delSp modSp mod">
        <pc:chgData name="Harmsel ter, Marjan" userId="5bf7b4e5-383a-4bf6-a1ba-3724f9cc09cb" providerId="ADAL" clId="{7667DC48-2406-4F94-BA94-5BF632662154}" dt="2026-09-19T07:33:17.946" v="1465" actId="14100"/>
        <pc:sldMkLst>
          <pc:docMk/>
          <pc:sldMk cId="3852907103" sldId="1460"/>
        </pc:sldMkLst>
        <pc:spChg chg="mod">
          <ac:chgData name="Harmsel ter, Marjan" userId="5bf7b4e5-383a-4bf6-a1ba-3724f9cc09cb" providerId="ADAL" clId="{7667DC48-2406-4F94-BA94-5BF632662154}" dt="2026-09-19T07:24:55.751" v="1212" actId="20577"/>
          <ac:spMkLst>
            <pc:docMk/>
            <pc:sldMk cId="3852907103" sldId="1460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19T07:33:17.946" v="1465" actId="14100"/>
          <ac:picMkLst>
            <pc:docMk/>
            <pc:sldMk cId="3852907103" sldId="1460"/>
            <ac:picMk id="5" creationId="{B8651EAE-2CD6-0C32-AF4C-48CDEAB0F94E}"/>
          </ac:picMkLst>
        </pc:picChg>
      </pc:sldChg>
      <pc:sldChg chg="addSp modSp mod">
        <pc:chgData name="Harmsel ter, Marjan" userId="5bf7b4e5-383a-4bf6-a1ba-3724f9cc09cb" providerId="ADAL" clId="{7667DC48-2406-4F94-BA94-5BF632662154}" dt="2026-09-19T07:40:14.848" v="1590" actId="1076"/>
        <pc:sldMkLst>
          <pc:docMk/>
          <pc:sldMk cId="4207872812" sldId="1475"/>
        </pc:sldMkLst>
        <pc:spChg chg="mod">
          <ac:chgData name="Harmsel ter, Marjan" userId="5bf7b4e5-383a-4bf6-a1ba-3724f9cc09cb" providerId="ADAL" clId="{7667DC48-2406-4F94-BA94-5BF632662154}" dt="2026-09-19T07:25:07.004" v="1230" actId="20577"/>
          <ac:spMkLst>
            <pc:docMk/>
            <pc:sldMk cId="4207872812" sldId="1475"/>
            <ac:spMk id="6" creationId="{00000000-0000-0000-0000-000000000000}"/>
          </ac:spMkLst>
        </pc:spChg>
        <pc:spChg chg="add mod">
          <ac:chgData name="Harmsel ter, Marjan" userId="5bf7b4e5-383a-4bf6-a1ba-3724f9cc09cb" providerId="ADAL" clId="{7667DC48-2406-4F94-BA94-5BF632662154}" dt="2026-09-19T07:39:58.883" v="1585" actId="1076"/>
          <ac:spMkLst>
            <pc:docMk/>
            <pc:sldMk cId="4207872812" sldId="1475"/>
            <ac:spMk id="11" creationId="{E7162512-80F1-4E6A-6E26-CDCBD64DBE83}"/>
          </ac:spMkLst>
        </pc:spChg>
        <pc:spChg chg="add mod">
          <ac:chgData name="Harmsel ter, Marjan" userId="5bf7b4e5-383a-4bf6-a1ba-3724f9cc09cb" providerId="ADAL" clId="{7667DC48-2406-4F94-BA94-5BF632662154}" dt="2026-09-19T07:40:08.504" v="1588" actId="1076"/>
          <ac:spMkLst>
            <pc:docMk/>
            <pc:sldMk cId="4207872812" sldId="1475"/>
            <ac:spMk id="14" creationId="{735CF201-F7CB-BC6E-2FF1-A2F8FADCC55D}"/>
          </ac:spMkLst>
        </pc:spChg>
        <pc:spChg chg="add mod">
          <ac:chgData name="Harmsel ter, Marjan" userId="5bf7b4e5-383a-4bf6-a1ba-3724f9cc09cb" providerId="ADAL" clId="{7667DC48-2406-4F94-BA94-5BF632662154}" dt="2026-09-19T07:40:14.848" v="1590" actId="1076"/>
          <ac:spMkLst>
            <pc:docMk/>
            <pc:sldMk cId="4207872812" sldId="1475"/>
            <ac:spMk id="16" creationId="{5D1054E3-946F-D070-35E1-BE1571B3E1E1}"/>
          </ac:spMkLst>
        </pc:spChg>
        <pc:picChg chg="add mod">
          <ac:chgData name="Harmsel ter, Marjan" userId="5bf7b4e5-383a-4bf6-a1ba-3724f9cc09cb" providerId="ADAL" clId="{7667DC48-2406-4F94-BA94-5BF632662154}" dt="2026-09-19T07:39:58.883" v="1585" actId="1076"/>
          <ac:picMkLst>
            <pc:docMk/>
            <pc:sldMk cId="4207872812" sldId="1475"/>
            <ac:picMk id="3" creationId="{CAB2F195-7539-C393-E054-4FC7AB0EF96E}"/>
          </ac:picMkLst>
        </pc:picChg>
        <pc:cxnChg chg="add mod">
          <ac:chgData name="Harmsel ter, Marjan" userId="5bf7b4e5-383a-4bf6-a1ba-3724f9cc09cb" providerId="ADAL" clId="{7667DC48-2406-4F94-BA94-5BF632662154}" dt="2026-09-19T07:40:13.307" v="1589" actId="1076"/>
          <ac:cxnSpMkLst>
            <pc:docMk/>
            <pc:sldMk cId="4207872812" sldId="1475"/>
            <ac:cxnSpMk id="4" creationId="{68EAC903-2DFA-10D5-2086-B0CB92932C0D}"/>
          </ac:cxnSpMkLst>
        </pc:cxnChg>
        <pc:cxnChg chg="add mod">
          <ac:chgData name="Harmsel ter, Marjan" userId="5bf7b4e5-383a-4bf6-a1ba-3724f9cc09cb" providerId="ADAL" clId="{7667DC48-2406-4F94-BA94-5BF632662154}" dt="2026-09-19T07:39:58.883" v="1585" actId="1076"/>
          <ac:cxnSpMkLst>
            <pc:docMk/>
            <pc:sldMk cId="4207872812" sldId="1475"/>
            <ac:cxnSpMk id="7" creationId="{35F76C99-29B7-EF03-FEC3-C4E512172C0D}"/>
          </ac:cxnSpMkLst>
        </pc:cxnChg>
        <pc:cxnChg chg="add mod">
          <ac:chgData name="Harmsel ter, Marjan" userId="5bf7b4e5-383a-4bf6-a1ba-3724f9cc09cb" providerId="ADAL" clId="{7667DC48-2406-4F94-BA94-5BF632662154}" dt="2026-09-19T07:40:05.699" v="1587" actId="1076"/>
          <ac:cxnSpMkLst>
            <pc:docMk/>
            <pc:sldMk cId="4207872812" sldId="1475"/>
            <ac:cxnSpMk id="9" creationId="{66B89BA2-F205-62EC-5122-C4023D6211CE}"/>
          </ac:cxnSpMkLst>
        </pc:cxnChg>
      </pc:sldChg>
      <pc:sldChg chg="addSp modSp mod">
        <pc:chgData name="Harmsel ter, Marjan" userId="5bf7b4e5-383a-4bf6-a1ba-3724f9cc09cb" providerId="ADAL" clId="{7667DC48-2406-4F94-BA94-5BF632662154}" dt="2026-09-19T07:42:01.468" v="1594" actId="1076"/>
        <pc:sldMkLst>
          <pc:docMk/>
          <pc:sldMk cId="2452007587" sldId="1476"/>
        </pc:sldMkLst>
        <pc:spChg chg="mod">
          <ac:chgData name="Harmsel ter, Marjan" userId="5bf7b4e5-383a-4bf6-a1ba-3724f9cc09cb" providerId="ADAL" clId="{7667DC48-2406-4F94-BA94-5BF632662154}" dt="2026-09-19T07:25:11.039" v="1236" actId="20577"/>
          <ac:spMkLst>
            <pc:docMk/>
            <pc:sldMk cId="2452007587" sldId="1476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19T07:42:01.468" v="1594" actId="1076"/>
          <ac:picMkLst>
            <pc:docMk/>
            <pc:sldMk cId="2452007587" sldId="1476"/>
            <ac:picMk id="3" creationId="{9652110D-81DB-31A8-4E74-4A2532071E1B}"/>
          </ac:picMkLst>
        </pc:picChg>
      </pc:sldChg>
      <pc:sldChg chg="addSp modSp mod">
        <pc:chgData name="Harmsel ter, Marjan" userId="5bf7b4e5-383a-4bf6-a1ba-3724f9cc09cb" providerId="ADAL" clId="{7667DC48-2406-4F94-BA94-5BF632662154}" dt="2026-09-19T10:32:01.900" v="1718" actId="1076"/>
        <pc:sldMkLst>
          <pc:docMk/>
          <pc:sldMk cId="2709048002" sldId="1477"/>
        </pc:sldMkLst>
        <pc:spChg chg="mod">
          <ac:chgData name="Harmsel ter, Marjan" userId="5bf7b4e5-383a-4bf6-a1ba-3724f9cc09cb" providerId="ADAL" clId="{7667DC48-2406-4F94-BA94-5BF632662154}" dt="2026-09-19T07:25:15.611" v="1247" actId="20577"/>
          <ac:spMkLst>
            <pc:docMk/>
            <pc:sldMk cId="2709048002" sldId="1477"/>
            <ac:spMk id="6" creationId="{00000000-0000-0000-0000-000000000000}"/>
          </ac:spMkLst>
        </pc:spChg>
        <pc:picChg chg="add mod modCrop">
          <ac:chgData name="Harmsel ter, Marjan" userId="5bf7b4e5-383a-4bf6-a1ba-3724f9cc09cb" providerId="ADAL" clId="{7667DC48-2406-4F94-BA94-5BF632662154}" dt="2026-09-19T10:32:01.900" v="1718" actId="1076"/>
          <ac:picMkLst>
            <pc:docMk/>
            <pc:sldMk cId="2709048002" sldId="1477"/>
            <ac:picMk id="3" creationId="{1409B156-6240-4389-3EF5-F5FBC7C80D61}"/>
          </ac:picMkLst>
        </pc:picChg>
      </pc:sldChg>
      <pc:sldChg chg="addSp modSp mod">
        <pc:chgData name="Harmsel ter, Marjan" userId="5bf7b4e5-383a-4bf6-a1ba-3724f9cc09cb" providerId="ADAL" clId="{7667DC48-2406-4F94-BA94-5BF632662154}" dt="2026-09-19T10:44:47.723" v="1832" actId="22"/>
        <pc:sldMkLst>
          <pc:docMk/>
          <pc:sldMk cId="4074911733" sldId="1478"/>
        </pc:sldMkLst>
        <pc:spChg chg="mod">
          <ac:chgData name="Harmsel ter, Marjan" userId="5bf7b4e5-383a-4bf6-a1ba-3724f9cc09cb" providerId="ADAL" clId="{7667DC48-2406-4F94-BA94-5BF632662154}" dt="2026-09-19T07:25:19.779" v="1257" actId="20577"/>
          <ac:spMkLst>
            <pc:docMk/>
            <pc:sldMk cId="4074911733" sldId="1478"/>
            <ac:spMk id="6" creationId="{00000000-0000-0000-0000-000000000000}"/>
          </ac:spMkLst>
        </pc:spChg>
        <pc:picChg chg="add">
          <ac:chgData name="Harmsel ter, Marjan" userId="5bf7b4e5-383a-4bf6-a1ba-3724f9cc09cb" providerId="ADAL" clId="{7667DC48-2406-4F94-BA94-5BF632662154}" dt="2026-09-19T10:44:47.723" v="1832" actId="22"/>
          <ac:picMkLst>
            <pc:docMk/>
            <pc:sldMk cId="4074911733" sldId="1478"/>
            <ac:picMk id="3" creationId="{8EBD580E-9A3C-AAEF-96D2-688DA3C461B2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19T10:53:49.645" v="2004" actId="1076"/>
        <pc:sldMkLst>
          <pc:docMk/>
          <pc:sldMk cId="4210467006" sldId="1479"/>
        </pc:sldMkLst>
        <pc:spChg chg="mod">
          <ac:chgData name="Harmsel ter, Marjan" userId="5bf7b4e5-383a-4bf6-a1ba-3724f9cc09cb" providerId="ADAL" clId="{7667DC48-2406-4F94-BA94-5BF632662154}" dt="2026-09-19T07:25:24.189" v="1260" actId="20577"/>
          <ac:spMkLst>
            <pc:docMk/>
            <pc:sldMk cId="4210467006" sldId="1479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19T10:53:49.645" v="2004" actId="1076"/>
          <ac:picMkLst>
            <pc:docMk/>
            <pc:sldMk cId="4210467006" sldId="1479"/>
            <ac:picMk id="5" creationId="{7ACF4317-1CFC-E67F-61C2-BCB6C3A8AFB5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19T11:08:35.724" v="2167" actId="22"/>
        <pc:sldMkLst>
          <pc:docMk/>
          <pc:sldMk cId="1487044012" sldId="1480"/>
        </pc:sldMkLst>
        <pc:spChg chg="mod">
          <ac:chgData name="Harmsel ter, Marjan" userId="5bf7b4e5-383a-4bf6-a1ba-3724f9cc09cb" providerId="ADAL" clId="{7667DC48-2406-4F94-BA94-5BF632662154}" dt="2026-09-19T07:25:29.435" v="1268" actId="20577"/>
          <ac:spMkLst>
            <pc:docMk/>
            <pc:sldMk cId="1487044012" sldId="1480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19T11:02:37.135" v="2114" actId="1076"/>
          <ac:picMkLst>
            <pc:docMk/>
            <pc:sldMk cId="1487044012" sldId="1480"/>
            <ac:picMk id="3" creationId="{2BD5457B-16C3-7DDE-A575-07A77188AC17}"/>
          </ac:picMkLst>
        </pc:picChg>
        <pc:picChg chg="add mod">
          <ac:chgData name="Harmsel ter, Marjan" userId="5bf7b4e5-383a-4bf6-a1ba-3724f9cc09cb" providerId="ADAL" clId="{7667DC48-2406-4F94-BA94-5BF632662154}" dt="2026-09-19T10:58:30.685" v="2017" actId="1076"/>
          <ac:picMkLst>
            <pc:docMk/>
            <pc:sldMk cId="1487044012" sldId="1480"/>
            <ac:picMk id="5" creationId="{B232B2C3-C5C1-8FC4-CE03-4A00AE0ECF77}"/>
          </ac:picMkLst>
        </pc:picChg>
      </pc:sldChg>
      <pc:sldChg chg="addSp modSp mod">
        <pc:chgData name="Harmsel ter, Marjan" userId="5bf7b4e5-383a-4bf6-a1ba-3724f9cc09cb" providerId="ADAL" clId="{7667DC48-2406-4F94-BA94-5BF632662154}" dt="2026-09-19T11:14:54.268" v="2264" actId="1076"/>
        <pc:sldMkLst>
          <pc:docMk/>
          <pc:sldMk cId="3779434736" sldId="1481"/>
        </pc:sldMkLst>
        <pc:spChg chg="mod">
          <ac:chgData name="Harmsel ter, Marjan" userId="5bf7b4e5-383a-4bf6-a1ba-3724f9cc09cb" providerId="ADAL" clId="{7667DC48-2406-4F94-BA94-5BF632662154}" dt="2026-09-19T07:25:33.258" v="1280" actId="20577"/>
          <ac:spMkLst>
            <pc:docMk/>
            <pc:sldMk cId="3779434736" sldId="1481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19T11:14:54.268" v="2264" actId="1076"/>
          <ac:picMkLst>
            <pc:docMk/>
            <pc:sldMk cId="3779434736" sldId="1481"/>
            <ac:picMk id="3" creationId="{83006D33-1A4C-4B7E-8C30-60BBEECEA65C}"/>
          </ac:picMkLst>
        </pc:picChg>
      </pc:sldChg>
      <pc:sldChg chg="addSp delSp modSp mod modNotesTx">
        <pc:chgData name="Harmsel ter, Marjan" userId="5bf7b4e5-383a-4bf6-a1ba-3724f9cc09cb" providerId="ADAL" clId="{7667DC48-2406-4F94-BA94-5BF632662154}" dt="2026-09-21T09:37:45.079" v="2546" actId="20577"/>
        <pc:sldMkLst>
          <pc:docMk/>
          <pc:sldMk cId="1201727269" sldId="1482"/>
        </pc:sldMkLst>
        <pc:spChg chg="mod">
          <ac:chgData name="Harmsel ter, Marjan" userId="5bf7b4e5-383a-4bf6-a1ba-3724f9cc09cb" providerId="ADAL" clId="{7667DC48-2406-4F94-BA94-5BF632662154}" dt="2026-09-19T07:25:37.610" v="1290" actId="20577"/>
          <ac:spMkLst>
            <pc:docMk/>
            <pc:sldMk cId="1201727269" sldId="1482"/>
            <ac:spMk id="6" creationId="{00000000-0000-0000-0000-000000000000}"/>
          </ac:spMkLst>
        </pc:spChg>
        <pc:picChg chg="add mod">
          <ac:chgData name="Harmsel ter, Marjan" userId="5bf7b4e5-383a-4bf6-a1ba-3724f9cc09cb" providerId="ADAL" clId="{7667DC48-2406-4F94-BA94-5BF632662154}" dt="2026-09-19T11:08:42.991" v="2172" actId="1076"/>
          <ac:picMkLst>
            <pc:docMk/>
            <pc:sldMk cId="1201727269" sldId="1482"/>
            <ac:picMk id="5" creationId="{A96CBA36-0C5D-4062-5131-A262445EA927}"/>
          </ac:picMkLst>
        </pc:picChg>
        <pc:picChg chg="add mod modCrop">
          <ac:chgData name="Harmsel ter, Marjan" userId="5bf7b4e5-383a-4bf6-a1ba-3724f9cc09cb" providerId="ADAL" clId="{7667DC48-2406-4F94-BA94-5BF632662154}" dt="2026-09-19T11:13:40.669" v="2255" actId="1076"/>
          <ac:picMkLst>
            <pc:docMk/>
            <pc:sldMk cId="1201727269" sldId="1482"/>
            <ac:picMk id="8" creationId="{83CCE7CF-FF5A-D0FF-4562-6D35C8E70F42}"/>
          </ac:picMkLst>
        </pc:picChg>
      </pc:sldChg>
      <pc:sldChg chg="addSp delSp modSp mod">
        <pc:chgData name="Harmsel ter, Marjan" userId="5bf7b4e5-383a-4bf6-a1ba-3724f9cc09cb" providerId="ADAL" clId="{7667DC48-2406-4F94-BA94-5BF632662154}" dt="2026-09-19T11:13:48.631" v="2257" actId="1076"/>
        <pc:sldMkLst>
          <pc:docMk/>
          <pc:sldMk cId="2904738428" sldId="1483"/>
        </pc:sldMkLst>
        <pc:spChg chg="mod">
          <ac:chgData name="Harmsel ter, Marjan" userId="5bf7b4e5-383a-4bf6-a1ba-3724f9cc09cb" providerId="ADAL" clId="{7667DC48-2406-4F94-BA94-5BF632662154}" dt="2026-09-19T07:25:42.287" v="1302" actId="20577"/>
          <ac:spMkLst>
            <pc:docMk/>
            <pc:sldMk cId="2904738428" sldId="1483"/>
            <ac:spMk id="6" creationId="{00000000-0000-0000-0000-000000000000}"/>
          </ac:spMkLst>
        </pc:spChg>
        <pc:picChg chg="add">
          <ac:chgData name="Harmsel ter, Marjan" userId="5bf7b4e5-383a-4bf6-a1ba-3724f9cc09cb" providerId="ADAL" clId="{7667DC48-2406-4F94-BA94-5BF632662154}" dt="2026-09-19T11:08:36.977" v="2168" actId="22"/>
          <ac:picMkLst>
            <pc:docMk/>
            <pc:sldMk cId="2904738428" sldId="1483"/>
            <ac:picMk id="8" creationId="{217B01C1-6D2E-2731-1603-1D434A01F1DA}"/>
          </ac:picMkLst>
        </pc:picChg>
        <pc:picChg chg="add mod modCrop">
          <ac:chgData name="Harmsel ter, Marjan" userId="5bf7b4e5-383a-4bf6-a1ba-3724f9cc09cb" providerId="ADAL" clId="{7667DC48-2406-4F94-BA94-5BF632662154}" dt="2026-09-19T11:13:48.631" v="2257" actId="1076"/>
          <ac:picMkLst>
            <pc:docMk/>
            <pc:sldMk cId="2904738428" sldId="1483"/>
            <ac:picMk id="10" creationId="{CE9E96D0-5ACE-FF39-BD3F-49122FBAFA8D}"/>
          </ac:picMkLst>
        </pc:picChg>
      </pc:sldChg>
      <pc:sldChg chg="addSp delSp modSp add mod">
        <pc:chgData name="Harmsel ter, Marjan" userId="5bf7b4e5-383a-4bf6-a1ba-3724f9cc09cb" providerId="ADAL" clId="{7667DC48-2406-4F94-BA94-5BF632662154}" dt="2026-09-19T11:27:34.930" v="2532" actId="14100"/>
        <pc:sldMkLst>
          <pc:docMk/>
          <pc:sldMk cId="2993535991" sldId="1530"/>
        </pc:sldMkLst>
        <pc:spChg chg="mod">
          <ac:chgData name="Harmsel ter, Marjan" userId="5bf7b4e5-383a-4bf6-a1ba-3724f9cc09cb" providerId="ADAL" clId="{7667DC48-2406-4F94-BA94-5BF632662154}" dt="2026-09-19T07:32:09.521" v="1447" actId="115"/>
          <ac:spMkLst>
            <pc:docMk/>
            <pc:sldMk cId="2993535991" sldId="1530"/>
            <ac:spMk id="4" creationId="{0123DB57-C1EA-C018-3E3B-A10B5177A930}"/>
          </ac:spMkLst>
        </pc:spChg>
        <pc:spChg chg="mod">
          <ac:chgData name="Harmsel ter, Marjan" userId="5bf7b4e5-383a-4bf6-a1ba-3724f9cc09cb" providerId="ADAL" clId="{7667DC48-2406-4F94-BA94-5BF632662154}" dt="2026-09-19T07:29:23.579" v="1336" actId="20577"/>
          <ac:spMkLst>
            <pc:docMk/>
            <pc:sldMk cId="2993535991" sldId="1530"/>
            <ac:spMk id="12" creationId="{B2B98785-71DA-8B8E-E640-AC36481E7786}"/>
          </ac:spMkLst>
        </pc:spChg>
        <pc:spChg chg="mod">
          <ac:chgData name="Harmsel ter, Marjan" userId="5bf7b4e5-383a-4bf6-a1ba-3724f9cc09cb" providerId="ADAL" clId="{7667DC48-2406-4F94-BA94-5BF632662154}" dt="2026-09-19T07:28:26.302" v="1315" actId="20577"/>
          <ac:spMkLst>
            <pc:docMk/>
            <pc:sldMk cId="2993535991" sldId="1530"/>
            <ac:spMk id="13" creationId="{D1157A3F-9F6F-59BF-11F0-F37FDB7D7670}"/>
          </ac:spMkLst>
        </pc:spChg>
        <pc:spChg chg="mod">
          <ac:chgData name="Harmsel ter, Marjan" userId="5bf7b4e5-383a-4bf6-a1ba-3724f9cc09cb" providerId="ADAL" clId="{7667DC48-2406-4F94-BA94-5BF632662154}" dt="2026-09-19T07:29:10.978" v="1327" actId="20577"/>
          <ac:spMkLst>
            <pc:docMk/>
            <pc:sldMk cId="2993535991" sldId="1530"/>
            <ac:spMk id="15" creationId="{C677D084-3595-72B4-B7B7-3159FBCEF09D}"/>
          </ac:spMkLst>
        </pc:spChg>
        <pc:spChg chg="mod">
          <ac:chgData name="Harmsel ter, Marjan" userId="5bf7b4e5-383a-4bf6-a1ba-3724f9cc09cb" providerId="ADAL" clId="{7667DC48-2406-4F94-BA94-5BF632662154}" dt="2026-09-19T11:27:34.930" v="2532" actId="14100"/>
          <ac:spMkLst>
            <pc:docMk/>
            <pc:sldMk cId="2993535991" sldId="1530"/>
            <ac:spMk id="16" creationId="{716A1C21-6C09-C1F9-2B54-1FFA785E6B0C}"/>
          </ac:spMkLst>
        </pc:spChg>
        <pc:spChg chg="mod">
          <ac:chgData name="Harmsel ter, Marjan" userId="5bf7b4e5-383a-4bf6-a1ba-3724f9cc09cb" providerId="ADAL" clId="{7667DC48-2406-4F94-BA94-5BF632662154}" dt="2026-09-19T11:27:29.751" v="2530" actId="14100"/>
          <ac:spMkLst>
            <pc:docMk/>
            <pc:sldMk cId="2993535991" sldId="1530"/>
            <ac:spMk id="17" creationId="{A3B77023-FA71-E8DF-6D0C-AFDC7FB6135F}"/>
          </ac:spMkLst>
        </pc:spChg>
        <pc:picChg chg="add del mod">
          <ac:chgData name="Harmsel ter, Marjan" userId="5bf7b4e5-383a-4bf6-a1ba-3724f9cc09cb" providerId="ADAL" clId="{7667DC48-2406-4F94-BA94-5BF632662154}" dt="2026-09-19T07:32:59.882" v="1460" actId="1076"/>
          <ac:picMkLst>
            <pc:docMk/>
            <pc:sldMk cId="2993535991" sldId="1530"/>
            <ac:picMk id="10" creationId="{43E62A98-690C-AD3A-C321-E0E90DA1C777}"/>
          </ac:picMkLst>
        </pc:picChg>
        <pc:picChg chg="add mod">
          <ac:chgData name="Harmsel ter, Marjan" userId="5bf7b4e5-383a-4bf6-a1ba-3724f9cc09cb" providerId="ADAL" clId="{7667DC48-2406-4F94-BA94-5BF632662154}" dt="2026-09-19T07:32:58.075" v="1459" actId="1076"/>
          <ac:picMkLst>
            <pc:docMk/>
            <pc:sldMk cId="2993535991" sldId="1530"/>
            <ac:picMk id="26" creationId="{FAB2C025-7398-A1D1-FADE-855D3A24A9B3}"/>
          </ac:picMkLst>
        </pc:picChg>
        <pc:picChg chg="add mod">
          <ac:chgData name="Harmsel ter, Marjan" userId="5bf7b4e5-383a-4bf6-a1ba-3724f9cc09cb" providerId="ADAL" clId="{7667DC48-2406-4F94-BA94-5BF632662154}" dt="2026-09-19T07:34:21.748" v="1470" actId="1076"/>
          <ac:picMkLst>
            <pc:docMk/>
            <pc:sldMk cId="2993535991" sldId="1530"/>
            <ac:picMk id="29" creationId="{27494C3F-FF1B-09D4-838A-4ED5AEA92D8F}"/>
          </ac:picMkLst>
        </pc:picChg>
      </pc:sldChg>
      <pc:sldChg chg="addSp modSp add mod modNotesTx">
        <pc:chgData name="Harmsel ter, Marjan" userId="5bf7b4e5-383a-4bf6-a1ba-3724f9cc09cb" providerId="ADAL" clId="{7667DC48-2406-4F94-BA94-5BF632662154}" dt="2026-09-21T09:38:18.737" v="2560" actId="20577"/>
        <pc:sldMkLst>
          <pc:docMk/>
          <pc:sldMk cId="4055753576" sldId="1531"/>
        </pc:sldMkLst>
        <pc:spChg chg="mod">
          <ac:chgData name="Harmsel ter, Marjan" userId="5bf7b4e5-383a-4bf6-a1ba-3724f9cc09cb" providerId="ADAL" clId="{7667DC48-2406-4F94-BA94-5BF632662154}" dt="2026-09-19T07:37:16.564" v="1508" actId="1076"/>
          <ac:spMkLst>
            <pc:docMk/>
            <pc:sldMk cId="4055753576" sldId="1531"/>
            <ac:spMk id="4" creationId="{812291C8-DD46-24C0-073A-946DC7F955F7}"/>
          </ac:spMkLst>
        </pc:spChg>
        <pc:spChg chg="mod">
          <ac:chgData name="Harmsel ter, Marjan" userId="5bf7b4e5-383a-4bf6-a1ba-3724f9cc09cb" providerId="ADAL" clId="{7667DC48-2406-4F94-BA94-5BF632662154}" dt="2026-09-19T07:37:16.564" v="1508" actId="1076"/>
          <ac:spMkLst>
            <pc:docMk/>
            <pc:sldMk cId="4055753576" sldId="1531"/>
            <ac:spMk id="9" creationId="{7D90F177-6A4F-7510-2753-9025956AAE84}"/>
          </ac:spMkLst>
        </pc:spChg>
        <pc:spChg chg="mod">
          <ac:chgData name="Harmsel ter, Marjan" userId="5bf7b4e5-383a-4bf6-a1ba-3724f9cc09cb" providerId="ADAL" clId="{7667DC48-2406-4F94-BA94-5BF632662154}" dt="2026-09-19T07:37:16.564" v="1508" actId="1076"/>
          <ac:spMkLst>
            <pc:docMk/>
            <pc:sldMk cId="4055753576" sldId="1531"/>
            <ac:spMk id="10" creationId="{40E37831-65A1-BD2C-6BA6-81104F9F51E8}"/>
          </ac:spMkLst>
        </pc:spChg>
        <pc:spChg chg="mod">
          <ac:chgData name="Harmsel ter, Marjan" userId="5bf7b4e5-383a-4bf6-a1ba-3724f9cc09cb" providerId="ADAL" clId="{7667DC48-2406-4F94-BA94-5BF632662154}" dt="2026-09-19T07:37:16.564" v="1508" actId="1076"/>
          <ac:spMkLst>
            <pc:docMk/>
            <pc:sldMk cId="4055753576" sldId="1531"/>
            <ac:spMk id="11" creationId="{AA5519E8-A82F-FB65-DA5F-F136C2954871}"/>
          </ac:spMkLst>
        </pc:spChg>
        <pc:spChg chg="mod">
          <ac:chgData name="Harmsel ter, Marjan" userId="5bf7b4e5-383a-4bf6-a1ba-3724f9cc09cb" providerId="ADAL" clId="{7667DC48-2406-4F94-BA94-5BF632662154}" dt="2026-09-19T07:36:28.219" v="1501" actId="20577"/>
          <ac:spMkLst>
            <pc:docMk/>
            <pc:sldMk cId="4055753576" sldId="1531"/>
            <ac:spMk id="12" creationId="{9F431EF4-20A3-6F72-3B9C-F01CD5FF7C74}"/>
          </ac:spMkLst>
        </pc:spChg>
        <pc:spChg chg="mod">
          <ac:chgData name="Harmsel ter, Marjan" userId="5bf7b4e5-383a-4bf6-a1ba-3724f9cc09cb" providerId="ADAL" clId="{7667DC48-2406-4F94-BA94-5BF632662154}" dt="2026-09-19T07:35:51.299" v="1496" actId="20577"/>
          <ac:spMkLst>
            <pc:docMk/>
            <pc:sldMk cId="4055753576" sldId="1531"/>
            <ac:spMk id="13" creationId="{6D77EBA6-0722-07E3-FE4C-BCE7538A1CE8}"/>
          </ac:spMkLst>
        </pc:spChg>
        <pc:spChg chg="mod">
          <ac:chgData name="Harmsel ter, Marjan" userId="5bf7b4e5-383a-4bf6-a1ba-3724f9cc09cb" providerId="ADAL" clId="{7667DC48-2406-4F94-BA94-5BF632662154}" dt="2026-09-19T07:38:01.963" v="1530" actId="14100"/>
          <ac:spMkLst>
            <pc:docMk/>
            <pc:sldMk cId="4055753576" sldId="1531"/>
            <ac:spMk id="14" creationId="{0D674919-35E9-116F-5F09-DEFAF7C912D1}"/>
          </ac:spMkLst>
        </pc:spChg>
        <pc:spChg chg="mod">
          <ac:chgData name="Harmsel ter, Marjan" userId="5bf7b4e5-383a-4bf6-a1ba-3724f9cc09cb" providerId="ADAL" clId="{7667DC48-2406-4F94-BA94-5BF632662154}" dt="2026-09-19T07:37:59.450" v="1529" actId="14100"/>
          <ac:spMkLst>
            <pc:docMk/>
            <pc:sldMk cId="4055753576" sldId="1531"/>
            <ac:spMk id="15" creationId="{63E37C50-C628-0BE9-2ACD-5E20E78062CC}"/>
          </ac:spMkLst>
        </pc:spChg>
        <pc:picChg chg="add mod modCrop">
          <ac:chgData name="Harmsel ter, Marjan" userId="5bf7b4e5-383a-4bf6-a1ba-3724f9cc09cb" providerId="ADAL" clId="{7667DC48-2406-4F94-BA94-5BF632662154}" dt="2026-09-19T07:37:43.440" v="1516" actId="1076"/>
          <ac:picMkLst>
            <pc:docMk/>
            <pc:sldMk cId="4055753576" sldId="1531"/>
            <ac:picMk id="17" creationId="{C2450BA1-72E1-E0FA-8FC7-6D43762489B4}"/>
          </ac:picMkLst>
        </pc:picChg>
        <pc:cxnChg chg="mod">
          <ac:chgData name="Harmsel ter, Marjan" userId="5bf7b4e5-383a-4bf6-a1ba-3724f9cc09cb" providerId="ADAL" clId="{7667DC48-2406-4F94-BA94-5BF632662154}" dt="2026-09-19T11:28:24.921" v="2536" actId="14100"/>
          <ac:cxnSpMkLst>
            <pc:docMk/>
            <pc:sldMk cId="4055753576" sldId="1531"/>
            <ac:cxnSpMk id="29" creationId="{86641A59-45B6-E12B-2C24-33C0040EA53B}"/>
          </ac:cxnSpMkLst>
        </pc:cxnChg>
      </pc:sldChg>
      <pc:sldChg chg="addSp delSp modSp add mod modNotesTx">
        <pc:chgData name="Harmsel ter, Marjan" userId="5bf7b4e5-383a-4bf6-a1ba-3724f9cc09cb" providerId="ADAL" clId="{7667DC48-2406-4F94-BA94-5BF632662154}" dt="2026-09-21T09:38:00.399" v="2552" actId="20577"/>
        <pc:sldMkLst>
          <pc:docMk/>
          <pc:sldMk cId="1487134178" sldId="1556"/>
        </pc:sldMkLst>
        <pc:spChg chg="mod">
          <ac:chgData name="Harmsel ter, Marjan" userId="5bf7b4e5-383a-4bf6-a1ba-3724f9cc09cb" providerId="ADAL" clId="{7667DC48-2406-4F94-BA94-5BF632662154}" dt="2026-09-19T07:42:43.109" v="1645" actId="115"/>
          <ac:spMkLst>
            <pc:docMk/>
            <pc:sldMk cId="1487134178" sldId="1556"/>
            <ac:spMk id="35" creationId="{A9DEE484-D7C6-6A5E-58DB-4DBC77CA0DF1}"/>
          </ac:spMkLst>
        </pc:spChg>
        <pc:spChg chg="mod">
          <ac:chgData name="Harmsel ter, Marjan" userId="5bf7b4e5-383a-4bf6-a1ba-3724f9cc09cb" providerId="ADAL" clId="{7667DC48-2406-4F94-BA94-5BF632662154}" dt="2026-09-19T07:45:05.075" v="1709" actId="115"/>
          <ac:spMkLst>
            <pc:docMk/>
            <pc:sldMk cId="1487134178" sldId="1556"/>
            <ac:spMk id="36" creationId="{F7DAA9E8-6CC7-A6B9-1875-9E0E17EFE9E8}"/>
          </ac:spMkLst>
        </pc:spChg>
        <pc:picChg chg="add mod">
          <ac:chgData name="Harmsel ter, Marjan" userId="5bf7b4e5-383a-4bf6-a1ba-3724f9cc09cb" providerId="ADAL" clId="{7667DC48-2406-4F94-BA94-5BF632662154}" dt="2026-09-19T07:44:53.330" v="1649" actId="1076"/>
          <ac:picMkLst>
            <pc:docMk/>
            <pc:sldMk cId="1487134178" sldId="1556"/>
            <ac:picMk id="18" creationId="{D2067344-B09B-3921-943E-2C7E13E593AC}"/>
          </ac:picMkLst>
        </pc:picChg>
      </pc:sldChg>
      <pc:sldChg chg="addSp modSp add mod modNotesTx">
        <pc:chgData name="Harmsel ter, Marjan" userId="5bf7b4e5-383a-4bf6-a1ba-3724f9cc09cb" providerId="ADAL" clId="{7667DC48-2406-4F94-BA94-5BF632662154}" dt="2026-09-21T09:37:56.512" v="2549" actId="20577"/>
        <pc:sldMkLst>
          <pc:docMk/>
          <pc:sldMk cId="1766797154" sldId="1557"/>
        </pc:sldMkLst>
        <pc:spChg chg="mod">
          <ac:chgData name="Harmsel ter, Marjan" userId="5bf7b4e5-383a-4bf6-a1ba-3724f9cc09cb" providerId="ADAL" clId="{7667DC48-2406-4F94-BA94-5BF632662154}" dt="2026-09-19T10:32:44.112" v="1734" actId="20577"/>
          <ac:spMkLst>
            <pc:docMk/>
            <pc:sldMk cId="1766797154" sldId="1557"/>
            <ac:spMk id="11" creationId="{AF264909-90BF-BDF9-C909-1078EA42FEF3}"/>
          </ac:spMkLst>
        </pc:spChg>
        <pc:spChg chg="mod">
          <ac:chgData name="Harmsel ter, Marjan" userId="5bf7b4e5-383a-4bf6-a1ba-3724f9cc09cb" providerId="ADAL" clId="{7667DC48-2406-4F94-BA94-5BF632662154}" dt="2026-09-19T10:33:37.670" v="1760" actId="1076"/>
          <ac:spMkLst>
            <pc:docMk/>
            <pc:sldMk cId="1766797154" sldId="1557"/>
            <ac:spMk id="12" creationId="{1BDEFE30-8A3F-BCD5-D25E-B45829441E38}"/>
          </ac:spMkLst>
        </pc:spChg>
        <pc:spChg chg="mod">
          <ac:chgData name="Harmsel ter, Marjan" userId="5bf7b4e5-383a-4bf6-a1ba-3724f9cc09cb" providerId="ADAL" clId="{7667DC48-2406-4F94-BA94-5BF632662154}" dt="2026-09-19T10:40:11.014" v="1810" actId="1076"/>
          <ac:spMkLst>
            <pc:docMk/>
            <pc:sldMk cId="1766797154" sldId="1557"/>
            <ac:spMk id="13" creationId="{B5240C6D-AEAB-3558-AFBE-5FD68C67BD4B}"/>
          </ac:spMkLst>
        </pc:spChg>
        <pc:spChg chg="mod">
          <ac:chgData name="Harmsel ter, Marjan" userId="5bf7b4e5-383a-4bf6-a1ba-3724f9cc09cb" providerId="ADAL" clId="{7667DC48-2406-4F94-BA94-5BF632662154}" dt="2026-09-19T10:39:47.887" v="1807" actId="14100"/>
          <ac:spMkLst>
            <pc:docMk/>
            <pc:sldMk cId="1766797154" sldId="1557"/>
            <ac:spMk id="14" creationId="{0244C15F-3164-E0D0-BCB4-E7EF300F03B3}"/>
          </ac:spMkLst>
        </pc:spChg>
        <pc:spChg chg="mod">
          <ac:chgData name="Harmsel ter, Marjan" userId="5bf7b4e5-383a-4bf6-a1ba-3724f9cc09cb" providerId="ADAL" clId="{7667DC48-2406-4F94-BA94-5BF632662154}" dt="2026-09-19T10:39:51.152" v="1808" actId="1076"/>
          <ac:spMkLst>
            <pc:docMk/>
            <pc:sldMk cId="1766797154" sldId="1557"/>
            <ac:spMk id="15" creationId="{DAFC303B-5325-F2EC-EFC8-88DB287B8B66}"/>
          </ac:spMkLst>
        </pc:spChg>
        <pc:spChg chg="mod">
          <ac:chgData name="Harmsel ter, Marjan" userId="5bf7b4e5-383a-4bf6-a1ba-3724f9cc09cb" providerId="ADAL" clId="{7667DC48-2406-4F94-BA94-5BF632662154}" dt="2026-09-19T10:33:00.045" v="1736" actId="14100"/>
          <ac:spMkLst>
            <pc:docMk/>
            <pc:sldMk cId="1766797154" sldId="1557"/>
            <ac:spMk id="16" creationId="{D3D6D534-21C5-DCE6-A206-30EEEBCDD991}"/>
          </ac:spMkLst>
        </pc:spChg>
        <pc:spChg chg="mod">
          <ac:chgData name="Harmsel ter, Marjan" userId="5bf7b4e5-383a-4bf6-a1ba-3724f9cc09cb" providerId="ADAL" clId="{7667DC48-2406-4F94-BA94-5BF632662154}" dt="2026-09-19T10:33:03.373" v="1737" actId="1076"/>
          <ac:spMkLst>
            <pc:docMk/>
            <pc:sldMk cId="1766797154" sldId="1557"/>
            <ac:spMk id="17" creationId="{26299380-AB3D-A38E-E503-CDC128473750}"/>
          </ac:spMkLst>
        </pc:spChg>
        <pc:spChg chg="mod">
          <ac:chgData name="Harmsel ter, Marjan" userId="5bf7b4e5-383a-4bf6-a1ba-3724f9cc09cb" providerId="ADAL" clId="{7667DC48-2406-4F94-BA94-5BF632662154}" dt="2026-09-19T10:40:08.519" v="1809" actId="1076"/>
          <ac:spMkLst>
            <pc:docMk/>
            <pc:sldMk cId="1766797154" sldId="1557"/>
            <ac:spMk id="18" creationId="{A15E7AED-C8EE-D2F4-972C-3E83D2AA7EEF}"/>
          </ac:spMkLst>
        </pc:spChg>
        <pc:spChg chg="mod">
          <ac:chgData name="Harmsel ter, Marjan" userId="5bf7b4e5-383a-4bf6-a1ba-3724f9cc09cb" providerId="ADAL" clId="{7667DC48-2406-4F94-BA94-5BF632662154}" dt="2026-09-19T10:33:34.620" v="1759" actId="14100"/>
          <ac:spMkLst>
            <pc:docMk/>
            <pc:sldMk cId="1766797154" sldId="1557"/>
            <ac:spMk id="19" creationId="{BCAF2028-79AD-5CDC-3767-913958539169}"/>
          </ac:spMkLst>
        </pc:spChg>
        <pc:picChg chg="add mod">
          <ac:chgData name="Harmsel ter, Marjan" userId="5bf7b4e5-383a-4bf6-a1ba-3724f9cc09cb" providerId="ADAL" clId="{7667DC48-2406-4F94-BA94-5BF632662154}" dt="2026-09-19T10:34:07.543" v="1764" actId="14100"/>
          <ac:picMkLst>
            <pc:docMk/>
            <pc:sldMk cId="1766797154" sldId="1557"/>
            <ac:picMk id="21" creationId="{4A6072BD-57B0-9F5F-51E8-D2A366A9D3AD}"/>
          </ac:picMkLst>
        </pc:picChg>
        <pc:picChg chg="add mod modCrop">
          <ac:chgData name="Harmsel ter, Marjan" userId="5bf7b4e5-383a-4bf6-a1ba-3724f9cc09cb" providerId="ADAL" clId="{7667DC48-2406-4F94-BA94-5BF632662154}" dt="2026-09-19T10:40:13.535" v="1811" actId="1076"/>
          <ac:picMkLst>
            <pc:docMk/>
            <pc:sldMk cId="1766797154" sldId="1557"/>
            <ac:picMk id="23" creationId="{CCC7CEFD-78B5-294E-E14B-0F0D8A43F5B6}"/>
          </ac:picMkLst>
        </pc:picChg>
        <pc:picChg chg="add mod">
          <ac:chgData name="Harmsel ter, Marjan" userId="5bf7b4e5-383a-4bf6-a1ba-3724f9cc09cb" providerId="ADAL" clId="{7667DC48-2406-4F94-BA94-5BF632662154}" dt="2026-09-19T10:38:39.364" v="1782" actId="1076"/>
          <ac:picMkLst>
            <pc:docMk/>
            <pc:sldMk cId="1766797154" sldId="1557"/>
            <ac:picMk id="25" creationId="{B55E8F7D-AA50-7279-3D7A-E89B869476FE}"/>
          </ac:picMkLst>
        </pc:picChg>
      </pc:sldChg>
      <pc:sldChg chg="addSp modSp add mod">
        <pc:chgData name="Harmsel ter, Marjan" userId="5bf7b4e5-383a-4bf6-a1ba-3724f9cc09cb" providerId="ADAL" clId="{7667DC48-2406-4F94-BA94-5BF632662154}" dt="2026-09-19T11:28:05.199" v="2535" actId="14100"/>
        <pc:sldMkLst>
          <pc:docMk/>
          <pc:sldMk cId="414670847" sldId="1559"/>
        </pc:sldMkLst>
        <pc:spChg chg="mod">
          <ac:chgData name="Harmsel ter, Marjan" userId="5bf7b4e5-383a-4bf6-a1ba-3724f9cc09cb" providerId="ADAL" clId="{7667DC48-2406-4F94-BA94-5BF632662154}" dt="2026-09-19T11:28:05.199" v="2535" actId="14100"/>
          <ac:spMkLst>
            <pc:docMk/>
            <pc:sldMk cId="414670847" sldId="1559"/>
            <ac:spMk id="4" creationId="{1EEC9F99-8465-94AC-16CB-91AFC00696CB}"/>
          </ac:spMkLst>
        </pc:spChg>
        <pc:spChg chg="add mod">
          <ac:chgData name="Harmsel ter, Marjan" userId="5bf7b4e5-383a-4bf6-a1ba-3724f9cc09cb" providerId="ADAL" clId="{7667DC48-2406-4F94-BA94-5BF632662154}" dt="2026-09-19T11:00:55.841" v="2042" actId="1076"/>
          <ac:spMkLst>
            <pc:docMk/>
            <pc:sldMk cId="414670847" sldId="1559"/>
            <ac:spMk id="11" creationId="{7ACB90F0-92E9-D016-12A2-3B06BFCB3F4D}"/>
          </ac:spMkLst>
        </pc:spChg>
        <pc:spChg chg="mod">
          <ac:chgData name="Harmsel ter, Marjan" userId="5bf7b4e5-383a-4bf6-a1ba-3724f9cc09cb" providerId="ADAL" clId="{7667DC48-2406-4F94-BA94-5BF632662154}" dt="2026-09-19T11:00:44.799" v="2039" actId="20577"/>
          <ac:spMkLst>
            <pc:docMk/>
            <pc:sldMk cId="414670847" sldId="1559"/>
            <ac:spMk id="12" creationId="{5BD26C36-7C53-287E-53EA-C50E24C38CD8}"/>
          </ac:spMkLst>
        </pc:spChg>
        <pc:spChg chg="mod">
          <ac:chgData name="Harmsel ter, Marjan" userId="5bf7b4e5-383a-4bf6-a1ba-3724f9cc09cb" providerId="ADAL" clId="{7667DC48-2406-4F94-BA94-5BF632662154}" dt="2026-09-19T11:00:34.553" v="2031" actId="14100"/>
          <ac:spMkLst>
            <pc:docMk/>
            <pc:sldMk cId="414670847" sldId="1559"/>
            <ac:spMk id="14" creationId="{70CBB96F-08A7-A828-BD76-6C65A7F354EF}"/>
          </ac:spMkLst>
        </pc:spChg>
        <pc:spChg chg="mod">
          <ac:chgData name="Harmsel ter, Marjan" userId="5bf7b4e5-383a-4bf6-a1ba-3724f9cc09cb" providerId="ADAL" clId="{7667DC48-2406-4F94-BA94-5BF632662154}" dt="2026-09-19T11:00:14.181" v="2027" actId="1076"/>
          <ac:spMkLst>
            <pc:docMk/>
            <pc:sldMk cId="414670847" sldId="1559"/>
            <ac:spMk id="15" creationId="{3417BF32-FABF-338E-A3DE-96CEC586CA45}"/>
          </ac:spMkLst>
        </pc:spChg>
        <pc:spChg chg="add mod">
          <ac:chgData name="Harmsel ter, Marjan" userId="5bf7b4e5-383a-4bf6-a1ba-3724f9cc09cb" providerId="ADAL" clId="{7667DC48-2406-4F94-BA94-5BF632662154}" dt="2026-09-19T11:01:10.837" v="2056" actId="20577"/>
          <ac:spMkLst>
            <pc:docMk/>
            <pc:sldMk cId="414670847" sldId="1559"/>
            <ac:spMk id="24" creationId="{E64B819A-567C-1E9C-B626-ADA7F2BEBB7D}"/>
          </ac:spMkLst>
        </pc:spChg>
        <pc:picChg chg="add mod">
          <ac:chgData name="Harmsel ter, Marjan" userId="5bf7b4e5-383a-4bf6-a1ba-3724f9cc09cb" providerId="ADAL" clId="{7667DC48-2406-4F94-BA94-5BF632662154}" dt="2026-09-19T11:02:12.870" v="2111" actId="1076"/>
          <ac:picMkLst>
            <pc:docMk/>
            <pc:sldMk cId="414670847" sldId="1559"/>
            <ac:picMk id="29" creationId="{EF055731-782C-9276-5593-B871D1F4625A}"/>
          </ac:picMkLst>
        </pc:picChg>
        <pc:picChg chg="mod">
          <ac:chgData name="Harmsel ter, Marjan" userId="5bf7b4e5-383a-4bf6-a1ba-3724f9cc09cb" providerId="ADAL" clId="{7667DC48-2406-4F94-BA94-5BF632662154}" dt="2026-09-19T11:00:39.052" v="2032" actId="1076"/>
          <ac:picMkLst>
            <pc:docMk/>
            <pc:sldMk cId="414670847" sldId="1559"/>
            <ac:picMk id="30" creationId="{304C1C26-0ACD-75B4-04AF-C844A00D8ACA}"/>
          </ac:picMkLst>
        </pc:picChg>
        <pc:picChg chg="add mod">
          <ac:chgData name="Harmsel ter, Marjan" userId="5bf7b4e5-383a-4bf6-a1ba-3724f9cc09cb" providerId="ADAL" clId="{7667DC48-2406-4F94-BA94-5BF632662154}" dt="2026-09-19T11:02:25.807" v="2113" actId="1076"/>
          <ac:picMkLst>
            <pc:docMk/>
            <pc:sldMk cId="414670847" sldId="1559"/>
            <ac:picMk id="33" creationId="{D0880CAA-CBC9-718D-BF9D-3CC88DEF7A9F}"/>
          </ac:picMkLst>
        </pc:picChg>
        <pc:cxnChg chg="add mod">
          <ac:chgData name="Harmsel ter, Marjan" userId="5bf7b4e5-383a-4bf6-a1ba-3724f9cc09cb" providerId="ADAL" clId="{7667DC48-2406-4F94-BA94-5BF632662154}" dt="2026-09-19T11:00:49.542" v="2040"/>
          <ac:cxnSpMkLst>
            <pc:docMk/>
            <pc:sldMk cId="414670847" sldId="1559"/>
            <ac:cxnSpMk id="9" creationId="{71C18430-549F-C5DE-167F-63E38DAA49CD}"/>
          </ac:cxnSpMkLst>
        </pc:cxnChg>
      </pc:sldChg>
      <pc:sldChg chg="addSp modSp add mod modNotesTx">
        <pc:chgData name="Harmsel ter, Marjan" userId="5bf7b4e5-383a-4bf6-a1ba-3724f9cc09cb" providerId="ADAL" clId="{7667DC48-2406-4F94-BA94-5BF632662154}" dt="2026-09-21T09:38:08.192" v="2555" actId="20577"/>
        <pc:sldMkLst>
          <pc:docMk/>
          <pc:sldMk cId="1170365037" sldId="1560"/>
        </pc:sldMkLst>
        <pc:spChg chg="mod">
          <ac:chgData name="Harmsel ter, Marjan" userId="5bf7b4e5-383a-4bf6-a1ba-3724f9cc09cb" providerId="ADAL" clId="{7667DC48-2406-4F94-BA94-5BF632662154}" dt="2026-09-19T11:16:38.901" v="2440" actId="115"/>
          <ac:spMkLst>
            <pc:docMk/>
            <pc:sldMk cId="1170365037" sldId="1560"/>
            <ac:spMk id="4" creationId="{6A4DD25C-7D72-2816-2F28-C6AFE539A7F2}"/>
          </ac:spMkLst>
        </pc:spChg>
        <pc:spChg chg="mod">
          <ac:chgData name="Harmsel ter, Marjan" userId="5bf7b4e5-383a-4bf6-a1ba-3724f9cc09cb" providerId="ADAL" clId="{7667DC48-2406-4F94-BA94-5BF632662154}" dt="2026-09-19T11:03:25.068" v="2120" actId="20577"/>
          <ac:spMkLst>
            <pc:docMk/>
            <pc:sldMk cId="1170365037" sldId="1560"/>
            <ac:spMk id="12" creationId="{779DA931-51C8-470B-7944-E45238201A94}"/>
          </ac:spMkLst>
        </pc:spChg>
        <pc:spChg chg="mod">
          <ac:chgData name="Harmsel ter, Marjan" userId="5bf7b4e5-383a-4bf6-a1ba-3724f9cc09cb" providerId="ADAL" clId="{7667DC48-2406-4F94-BA94-5BF632662154}" dt="2026-09-19T11:03:27.900" v="2128" actId="20577"/>
          <ac:spMkLst>
            <pc:docMk/>
            <pc:sldMk cId="1170365037" sldId="1560"/>
            <ac:spMk id="13" creationId="{ADB29F93-8ED4-563F-A5A4-02B427D6A2B0}"/>
          </ac:spMkLst>
        </pc:spChg>
        <pc:spChg chg="mod">
          <ac:chgData name="Harmsel ter, Marjan" userId="5bf7b4e5-383a-4bf6-a1ba-3724f9cc09cb" providerId="ADAL" clId="{7667DC48-2406-4F94-BA94-5BF632662154}" dt="2026-09-19T11:03:30.658" v="2140" actId="20577"/>
          <ac:spMkLst>
            <pc:docMk/>
            <pc:sldMk cId="1170365037" sldId="1560"/>
            <ac:spMk id="15" creationId="{9A96A955-443B-D835-9D75-B61904505326}"/>
          </ac:spMkLst>
        </pc:spChg>
        <pc:spChg chg="mod">
          <ac:chgData name="Harmsel ter, Marjan" userId="5bf7b4e5-383a-4bf6-a1ba-3724f9cc09cb" providerId="ADAL" clId="{7667DC48-2406-4F94-BA94-5BF632662154}" dt="2026-09-19T11:17:15.928" v="2447" actId="14100"/>
          <ac:spMkLst>
            <pc:docMk/>
            <pc:sldMk cId="1170365037" sldId="1560"/>
            <ac:spMk id="17" creationId="{95BD9961-9518-870A-8752-94DB5A332464}"/>
          </ac:spMkLst>
        </pc:spChg>
        <pc:picChg chg="add mod">
          <ac:chgData name="Harmsel ter, Marjan" userId="5bf7b4e5-383a-4bf6-a1ba-3724f9cc09cb" providerId="ADAL" clId="{7667DC48-2406-4F94-BA94-5BF632662154}" dt="2026-09-19T11:15:02.237" v="2267" actId="1076"/>
          <ac:picMkLst>
            <pc:docMk/>
            <pc:sldMk cId="1170365037" sldId="1560"/>
            <ac:picMk id="10" creationId="{404E71E9-A526-8CFF-2787-B0BDD8C59CB6}"/>
          </ac:picMkLst>
        </pc:picChg>
        <pc:picChg chg="add mod modCrop">
          <ac:chgData name="Harmsel ter, Marjan" userId="5bf7b4e5-383a-4bf6-a1ba-3724f9cc09cb" providerId="ADAL" clId="{7667DC48-2406-4F94-BA94-5BF632662154}" dt="2026-09-19T11:15:42.636" v="2274" actId="1076"/>
          <ac:picMkLst>
            <pc:docMk/>
            <pc:sldMk cId="1170365037" sldId="1560"/>
            <ac:picMk id="24" creationId="{B130B51E-0FD6-E097-07D4-11A7ACABD474}"/>
          </ac:picMkLst>
        </pc:picChg>
        <pc:picChg chg="add mod modCrop">
          <ac:chgData name="Harmsel ter, Marjan" userId="5bf7b4e5-383a-4bf6-a1ba-3724f9cc09cb" providerId="ADAL" clId="{7667DC48-2406-4F94-BA94-5BF632662154}" dt="2026-09-19T11:16:02.016" v="2281" actId="1076"/>
          <ac:picMkLst>
            <pc:docMk/>
            <pc:sldMk cId="1170365037" sldId="1560"/>
            <ac:picMk id="26" creationId="{EDB50E3D-BD93-60E6-F820-008138281AA6}"/>
          </ac:picMkLst>
        </pc:picChg>
        <pc:picChg chg="add mod">
          <ac:chgData name="Harmsel ter, Marjan" userId="5bf7b4e5-383a-4bf6-a1ba-3724f9cc09cb" providerId="ADAL" clId="{7667DC48-2406-4F94-BA94-5BF632662154}" dt="2026-09-19T11:16:52.437" v="2444" actId="1076"/>
          <ac:picMkLst>
            <pc:docMk/>
            <pc:sldMk cId="1170365037" sldId="1560"/>
            <ac:picMk id="29" creationId="{193B673F-EDC5-B12B-6714-0428D896114D}"/>
          </ac:picMkLst>
        </pc:picChg>
        <pc:picChg chg="add mod">
          <ac:chgData name="Harmsel ter, Marjan" userId="5bf7b4e5-383a-4bf6-a1ba-3724f9cc09cb" providerId="ADAL" clId="{7667DC48-2406-4F94-BA94-5BF632662154}" dt="2026-09-19T11:16:59.520" v="2446" actId="1076"/>
          <ac:picMkLst>
            <pc:docMk/>
            <pc:sldMk cId="1170365037" sldId="1560"/>
            <ac:picMk id="32" creationId="{E74D0979-8AA5-9DE0-8152-E4BD997F7A89}"/>
          </ac:picMkLst>
        </pc:picChg>
      </pc:sldChg>
      <pc:sldChg chg="addSp delSp modSp add mod modNotesTx">
        <pc:chgData name="Harmsel ter, Marjan" userId="5bf7b4e5-383a-4bf6-a1ba-3724f9cc09cb" providerId="ADAL" clId="{7667DC48-2406-4F94-BA94-5BF632662154}" dt="2026-09-21T09:38:13.447" v="2558" actId="20577"/>
        <pc:sldMkLst>
          <pc:docMk/>
          <pc:sldMk cId="2584447642" sldId="1561"/>
        </pc:sldMkLst>
        <pc:spChg chg="mod">
          <ac:chgData name="Harmsel ter, Marjan" userId="5bf7b4e5-383a-4bf6-a1ba-3724f9cc09cb" providerId="ADAL" clId="{7667DC48-2406-4F94-BA94-5BF632662154}" dt="2026-09-19T11:12:07.148" v="2245" actId="115"/>
          <ac:spMkLst>
            <pc:docMk/>
            <pc:sldMk cId="2584447642" sldId="1561"/>
            <ac:spMk id="4" creationId="{31BCA26C-8FFD-BDFA-93D5-50891CAD21D9}"/>
          </ac:spMkLst>
        </pc:spChg>
        <pc:spChg chg="mod">
          <ac:chgData name="Harmsel ter, Marjan" userId="5bf7b4e5-383a-4bf6-a1ba-3724f9cc09cb" providerId="ADAL" clId="{7667DC48-2406-4F94-BA94-5BF632662154}" dt="2026-09-19T11:11:22.367" v="2206" actId="1076"/>
          <ac:spMkLst>
            <pc:docMk/>
            <pc:sldMk cId="2584447642" sldId="1561"/>
            <ac:spMk id="12" creationId="{1E9071A0-8216-3DE0-2F54-89B43E982480}"/>
          </ac:spMkLst>
        </pc:spChg>
        <pc:spChg chg="mod">
          <ac:chgData name="Harmsel ter, Marjan" userId="5bf7b4e5-383a-4bf6-a1ba-3724f9cc09cb" providerId="ADAL" clId="{7667DC48-2406-4F94-BA94-5BF632662154}" dt="2026-09-19T11:11:04.671" v="2183" actId="20577"/>
          <ac:spMkLst>
            <pc:docMk/>
            <pc:sldMk cId="2584447642" sldId="1561"/>
            <ac:spMk id="15" creationId="{1D528C79-71A6-E118-BC68-BC7958CBBCCF}"/>
          </ac:spMkLst>
        </pc:spChg>
        <pc:spChg chg="mod">
          <ac:chgData name="Harmsel ter, Marjan" userId="5bf7b4e5-383a-4bf6-a1ba-3724f9cc09cb" providerId="ADAL" clId="{7667DC48-2406-4F94-BA94-5BF632662154}" dt="2026-09-19T11:11:32.014" v="2213" actId="20577"/>
          <ac:spMkLst>
            <pc:docMk/>
            <pc:sldMk cId="2584447642" sldId="1561"/>
            <ac:spMk id="17" creationId="{E194D1E3-CBEF-63F6-B299-2CD0501418E4}"/>
          </ac:spMkLst>
        </pc:spChg>
        <pc:spChg chg="mod">
          <ac:chgData name="Harmsel ter, Marjan" userId="5bf7b4e5-383a-4bf6-a1ba-3724f9cc09cb" providerId="ADAL" clId="{7667DC48-2406-4F94-BA94-5BF632662154}" dt="2026-09-19T11:11:26.135" v="2207" actId="14100"/>
          <ac:spMkLst>
            <pc:docMk/>
            <pc:sldMk cId="2584447642" sldId="1561"/>
            <ac:spMk id="19" creationId="{65718397-47DB-D590-AF22-667F484ACD83}"/>
          </ac:spMkLst>
        </pc:spChg>
        <pc:picChg chg="add mod">
          <ac:chgData name="Harmsel ter, Marjan" userId="5bf7b4e5-383a-4bf6-a1ba-3724f9cc09cb" providerId="ADAL" clId="{7667DC48-2406-4F94-BA94-5BF632662154}" dt="2026-09-19T11:18:05.615" v="2452" actId="1076"/>
          <ac:picMkLst>
            <pc:docMk/>
            <pc:sldMk cId="2584447642" sldId="1561"/>
            <ac:picMk id="10" creationId="{AA927C0B-7472-7192-22AA-6D94685D910E}"/>
          </ac:picMkLst>
        </pc:picChg>
        <pc:picChg chg="add mod modCrop">
          <ac:chgData name="Harmsel ter, Marjan" userId="5bf7b4e5-383a-4bf6-a1ba-3724f9cc09cb" providerId="ADAL" clId="{7667DC48-2406-4F94-BA94-5BF632662154}" dt="2026-09-19T11:20:34.334" v="2457" actId="732"/>
          <ac:picMkLst>
            <pc:docMk/>
            <pc:sldMk cId="2584447642" sldId="1561"/>
            <ac:picMk id="24" creationId="{F7DEE3E4-6BF1-3CC9-07B6-E6AD52E2E5E3}"/>
          </ac:picMkLst>
        </pc:picChg>
      </pc:sldChg>
      <pc:sldChg chg="addSp delSp modSp add mod modNotesTx">
        <pc:chgData name="Harmsel ter, Marjan" userId="5bf7b4e5-383a-4bf6-a1ba-3724f9cc09cb" providerId="ADAL" clId="{7667DC48-2406-4F94-BA94-5BF632662154}" dt="2026-09-21T09:38:25.278" v="2563" actId="20577"/>
        <pc:sldMkLst>
          <pc:docMk/>
          <pc:sldMk cId="1126914277" sldId="1562"/>
        </pc:sldMkLst>
        <pc:spChg chg="mod">
          <ac:chgData name="Harmsel ter, Marjan" userId="5bf7b4e5-383a-4bf6-a1ba-3724f9cc09cb" providerId="ADAL" clId="{7667DC48-2406-4F94-BA94-5BF632662154}" dt="2026-09-19T11:23:26.700" v="2481" actId="1076"/>
          <ac:spMkLst>
            <pc:docMk/>
            <pc:sldMk cId="1126914277" sldId="1562"/>
            <ac:spMk id="4" creationId="{9A5899BB-66B6-C105-A6A8-A3857CB5C3D3}"/>
          </ac:spMkLst>
        </pc:spChg>
        <pc:spChg chg="mod">
          <ac:chgData name="Harmsel ter, Marjan" userId="5bf7b4e5-383a-4bf6-a1ba-3724f9cc09cb" providerId="ADAL" clId="{7667DC48-2406-4F94-BA94-5BF632662154}" dt="2026-09-19T11:23:26.700" v="2481" actId="1076"/>
          <ac:spMkLst>
            <pc:docMk/>
            <pc:sldMk cId="1126914277" sldId="1562"/>
            <ac:spMk id="9" creationId="{FD445256-0E7B-132B-E230-EA77E68EE811}"/>
          </ac:spMkLst>
        </pc:spChg>
        <pc:spChg chg="mod">
          <ac:chgData name="Harmsel ter, Marjan" userId="5bf7b4e5-383a-4bf6-a1ba-3724f9cc09cb" providerId="ADAL" clId="{7667DC48-2406-4F94-BA94-5BF632662154}" dt="2026-09-19T11:23:26.700" v="2481" actId="1076"/>
          <ac:spMkLst>
            <pc:docMk/>
            <pc:sldMk cId="1126914277" sldId="1562"/>
            <ac:spMk id="10" creationId="{E24956C8-C100-208B-67B7-F56BD08A7840}"/>
          </ac:spMkLst>
        </pc:spChg>
        <pc:spChg chg="mod">
          <ac:chgData name="Harmsel ter, Marjan" userId="5bf7b4e5-383a-4bf6-a1ba-3724f9cc09cb" providerId="ADAL" clId="{7667DC48-2406-4F94-BA94-5BF632662154}" dt="2026-09-19T11:23:26.700" v="2481" actId="1076"/>
          <ac:spMkLst>
            <pc:docMk/>
            <pc:sldMk cId="1126914277" sldId="1562"/>
            <ac:spMk id="11" creationId="{B6B5059E-C655-EAC9-8A6D-D4C09D3DC3FD}"/>
          </ac:spMkLst>
        </pc:spChg>
        <pc:spChg chg="mod">
          <ac:chgData name="Harmsel ter, Marjan" userId="5bf7b4e5-383a-4bf6-a1ba-3724f9cc09cb" providerId="ADAL" clId="{7667DC48-2406-4F94-BA94-5BF632662154}" dt="2026-09-19T11:26:18.470" v="2522" actId="1076"/>
          <ac:spMkLst>
            <pc:docMk/>
            <pc:sldMk cId="1126914277" sldId="1562"/>
            <ac:spMk id="12" creationId="{599E65D4-8292-1480-008A-19E7A101B9FD}"/>
          </ac:spMkLst>
        </pc:spChg>
        <pc:spChg chg="mod">
          <ac:chgData name="Harmsel ter, Marjan" userId="5bf7b4e5-383a-4bf6-a1ba-3724f9cc09cb" providerId="ADAL" clId="{7667DC48-2406-4F94-BA94-5BF632662154}" dt="2026-09-19T11:23:57.016" v="2494" actId="20577"/>
          <ac:spMkLst>
            <pc:docMk/>
            <pc:sldMk cId="1126914277" sldId="1562"/>
            <ac:spMk id="13" creationId="{EA8BC27F-3494-4E40-37BD-025744F6300E}"/>
          </ac:spMkLst>
        </pc:spChg>
        <pc:spChg chg="mod">
          <ac:chgData name="Harmsel ter, Marjan" userId="5bf7b4e5-383a-4bf6-a1ba-3724f9cc09cb" providerId="ADAL" clId="{7667DC48-2406-4F94-BA94-5BF632662154}" dt="2026-09-19T11:24:29.981" v="2508" actId="1076"/>
          <ac:spMkLst>
            <pc:docMk/>
            <pc:sldMk cId="1126914277" sldId="1562"/>
            <ac:spMk id="14" creationId="{99131CC9-E21A-E2AB-4BAF-D029189E7B4C}"/>
          </ac:spMkLst>
        </pc:spChg>
        <pc:spChg chg="mod">
          <ac:chgData name="Harmsel ter, Marjan" userId="5bf7b4e5-383a-4bf6-a1ba-3724f9cc09cb" providerId="ADAL" clId="{7667DC48-2406-4F94-BA94-5BF632662154}" dt="2026-09-19T11:24:29.981" v="2508" actId="1076"/>
          <ac:spMkLst>
            <pc:docMk/>
            <pc:sldMk cId="1126914277" sldId="1562"/>
            <ac:spMk id="15" creationId="{ACD17591-4281-E520-6DED-2B667B570439}"/>
          </ac:spMkLst>
        </pc:spChg>
        <pc:spChg chg="mod">
          <ac:chgData name="Harmsel ter, Marjan" userId="5bf7b4e5-383a-4bf6-a1ba-3724f9cc09cb" providerId="ADAL" clId="{7667DC48-2406-4F94-BA94-5BF632662154}" dt="2026-09-19T11:26:18.470" v="2522" actId="1076"/>
          <ac:spMkLst>
            <pc:docMk/>
            <pc:sldMk cId="1126914277" sldId="1562"/>
            <ac:spMk id="19" creationId="{FB7E2D66-43C7-907F-157B-35A13C267CE4}"/>
          </ac:spMkLst>
        </pc:spChg>
        <pc:picChg chg="add mod">
          <ac:chgData name="Harmsel ter, Marjan" userId="5bf7b4e5-383a-4bf6-a1ba-3724f9cc09cb" providerId="ADAL" clId="{7667DC48-2406-4F94-BA94-5BF632662154}" dt="2026-09-19T11:26:39.774" v="2526" actId="1076"/>
          <ac:picMkLst>
            <pc:docMk/>
            <pc:sldMk cId="1126914277" sldId="1562"/>
            <ac:picMk id="24" creationId="{4A93F5C2-CDB6-F52A-37C4-0AAEBC907CAE}"/>
          </ac:picMkLst>
        </pc:picChg>
        <pc:picChg chg="add mod modCrop">
          <ac:chgData name="Harmsel ter, Marjan" userId="5bf7b4e5-383a-4bf6-a1ba-3724f9cc09cb" providerId="ADAL" clId="{7667DC48-2406-4F94-BA94-5BF632662154}" dt="2026-09-19T11:26:32.823" v="2525" actId="1076"/>
          <ac:picMkLst>
            <pc:docMk/>
            <pc:sldMk cId="1126914277" sldId="1562"/>
            <ac:picMk id="28" creationId="{2BBA3154-3081-C737-F76B-6732FBA95FD7}"/>
          </ac:picMkLst>
        </pc:picChg>
        <pc:picChg chg="add mod modCrop">
          <ac:chgData name="Harmsel ter, Marjan" userId="5bf7b4e5-383a-4bf6-a1ba-3724f9cc09cb" providerId="ADAL" clId="{7667DC48-2406-4F94-BA94-5BF632662154}" dt="2026-09-19T11:26:24.118" v="2524" actId="1076"/>
          <ac:picMkLst>
            <pc:docMk/>
            <pc:sldMk cId="1126914277" sldId="1562"/>
            <ac:picMk id="32" creationId="{D5509EF6-6FDB-ADAE-20D5-C89CD8BAA96D}"/>
          </ac:picMkLst>
        </pc:picChg>
        <pc:cxnChg chg="mod">
          <ac:chgData name="Harmsel ter, Marjan" userId="5bf7b4e5-383a-4bf6-a1ba-3724f9cc09cb" providerId="ADAL" clId="{7667DC48-2406-4F94-BA94-5BF632662154}" dt="2026-09-19T11:26:20.975" v="2523" actId="14100"/>
          <ac:cxnSpMkLst>
            <pc:docMk/>
            <pc:sldMk cId="1126914277" sldId="1562"/>
            <ac:cxnSpMk id="21" creationId="{D27AAE22-0875-7164-475F-D089771FABB5}"/>
          </ac:cxnSpMkLst>
        </pc:cxnChg>
        <pc:cxnChg chg="mod">
          <ac:chgData name="Harmsel ter, Marjan" userId="5bf7b4e5-383a-4bf6-a1ba-3724f9cc09cb" providerId="ADAL" clId="{7667DC48-2406-4F94-BA94-5BF632662154}" dt="2026-09-19T11:24:00.808" v="2495" actId="14100"/>
          <ac:cxnSpMkLst>
            <pc:docMk/>
            <pc:sldMk cId="1126914277" sldId="1562"/>
            <ac:cxnSpMk id="27" creationId="{14FBAA47-9B83-C600-EA74-88B4502F25CD}"/>
          </ac:cxnSpMkLst>
        </pc:cxnChg>
        <pc:cxnChg chg="mod">
          <ac:chgData name="Harmsel ter, Marjan" userId="5bf7b4e5-383a-4bf6-a1ba-3724f9cc09cb" providerId="ADAL" clId="{7667DC48-2406-4F94-BA94-5BF632662154}" dt="2026-09-19T11:23:26.700" v="2481" actId="1076"/>
          <ac:cxnSpMkLst>
            <pc:docMk/>
            <pc:sldMk cId="1126914277" sldId="1562"/>
            <ac:cxnSpMk id="29" creationId="{DFA3B520-2A54-D775-7000-566E80DC9BD2}"/>
          </ac:cxnSpMkLst>
        </pc:cxnChg>
      </pc:sldChg>
    </pc:docChg>
  </pc:docChgLst>
  <pc:docChgLst>
    <pc:chgData name="Duijf, Antoinette" userId="80426808-569e-4360-acb0-e5a6dc4b8ad2" providerId="ADAL" clId="{00582A34-8C2B-428E-B5DC-339D12EFD4B8}"/>
    <pc:docChg chg="undo custSel addSld delSld modSld sldOrd modSection">
      <pc:chgData name="Duijf, Antoinette" userId="80426808-569e-4360-acb0-e5a6dc4b8ad2" providerId="ADAL" clId="{00582A34-8C2B-428E-B5DC-339D12EFD4B8}" dt="2026-09-22T10:03:44.819" v="634" actId="14100"/>
      <pc:docMkLst>
        <pc:docMk/>
      </pc:docMkLst>
      <pc:sldChg chg="addSp modSp mod ord">
        <pc:chgData name="Duijf, Antoinette" userId="80426808-569e-4360-acb0-e5a6dc4b8ad2" providerId="ADAL" clId="{00582A34-8C2B-428E-B5DC-339D12EFD4B8}" dt="2026-09-22T09:58:00.760" v="564"/>
        <pc:sldMkLst>
          <pc:docMk/>
          <pc:sldMk cId="1038227844" sldId="1193"/>
        </pc:sldMkLst>
        <pc:spChg chg="add mod">
          <ac:chgData name="Duijf, Antoinette" userId="80426808-569e-4360-acb0-e5a6dc4b8ad2" providerId="ADAL" clId="{00582A34-8C2B-428E-B5DC-339D12EFD4B8}" dt="2026-09-22T09:51:45.670" v="463" actId="20577"/>
          <ac:spMkLst>
            <pc:docMk/>
            <pc:sldMk cId="1038227844" sldId="1193"/>
            <ac:spMk id="3" creationId="{99AD0541-008B-145A-4542-82894CCB9729}"/>
          </ac:spMkLst>
        </pc:spChg>
        <pc:cxnChg chg="mod">
          <ac:chgData name="Duijf, Antoinette" userId="80426808-569e-4360-acb0-e5a6dc4b8ad2" providerId="ADAL" clId="{00582A34-8C2B-428E-B5DC-339D12EFD4B8}" dt="2026-09-22T09:40:01.460" v="6" actId="14100"/>
          <ac:cxnSpMkLst>
            <pc:docMk/>
            <pc:sldMk cId="1038227844" sldId="1193"/>
            <ac:cxnSpMk id="8" creationId="{00000000-0000-0000-0000-000000000000}"/>
          </ac:cxnSpMkLst>
        </pc:cxnChg>
      </pc:sldChg>
      <pc:sldChg chg="addSp modSp mod">
        <pc:chgData name="Duijf, Antoinette" userId="80426808-569e-4360-acb0-e5a6dc4b8ad2" providerId="ADAL" clId="{00582A34-8C2B-428E-B5DC-339D12EFD4B8}" dt="2026-09-22T10:03:44.819" v="634" actId="14100"/>
        <pc:sldMkLst>
          <pc:docMk/>
          <pc:sldMk cId="2967928418" sldId="1511"/>
        </pc:sldMkLst>
        <pc:spChg chg="mod">
          <ac:chgData name="Duijf, Antoinette" userId="80426808-569e-4360-acb0-e5a6dc4b8ad2" providerId="ADAL" clId="{00582A34-8C2B-428E-B5DC-339D12EFD4B8}" dt="2026-09-22T10:03:40.232" v="631"/>
          <ac:spMkLst>
            <pc:docMk/>
            <pc:sldMk cId="2967928418" sldId="1511"/>
            <ac:spMk id="35" creationId="{37104C51-0232-62ED-4C6F-1447D06633EE}"/>
          </ac:spMkLst>
        </pc:spChg>
        <pc:spChg chg="mod">
          <ac:chgData name="Duijf, Antoinette" userId="80426808-569e-4360-acb0-e5a6dc4b8ad2" providerId="ADAL" clId="{00582A34-8C2B-428E-B5DC-339D12EFD4B8}" dt="2026-09-22T10:02:39.529" v="626" actId="20577"/>
          <ac:spMkLst>
            <pc:docMk/>
            <pc:sldMk cId="2967928418" sldId="1511"/>
            <ac:spMk id="36" creationId="{D8EF981A-9BA7-0EB1-9B70-F7FBF2F7DF1C}"/>
          </ac:spMkLst>
        </pc:spChg>
        <pc:picChg chg="add mod">
          <ac:chgData name="Duijf, Antoinette" userId="80426808-569e-4360-acb0-e5a6dc4b8ad2" providerId="ADAL" clId="{00582A34-8C2B-428E-B5DC-339D12EFD4B8}" dt="2026-09-22T10:02:45.068" v="630" actId="1076"/>
          <ac:picMkLst>
            <pc:docMk/>
            <pc:sldMk cId="2967928418" sldId="1511"/>
            <ac:picMk id="9" creationId="{CC33418F-F5AC-6BA5-EE82-71213BBF41CC}"/>
          </ac:picMkLst>
        </pc:picChg>
        <pc:picChg chg="add mod">
          <ac:chgData name="Duijf, Antoinette" userId="80426808-569e-4360-acb0-e5a6dc4b8ad2" providerId="ADAL" clId="{00582A34-8C2B-428E-B5DC-339D12EFD4B8}" dt="2026-09-22T10:03:44.819" v="634" actId="14100"/>
          <ac:picMkLst>
            <pc:docMk/>
            <pc:sldMk cId="2967928418" sldId="1511"/>
            <ac:picMk id="20" creationId="{5D1DCCF6-FD87-7B0F-3359-918E5B07A2EF}"/>
          </ac:picMkLst>
        </pc:picChg>
      </pc:sldChg>
      <pc:sldChg chg="addSp delSp modSp mod ord">
        <pc:chgData name="Duijf, Antoinette" userId="80426808-569e-4360-acb0-e5a6dc4b8ad2" providerId="ADAL" clId="{00582A34-8C2B-428E-B5DC-339D12EFD4B8}" dt="2026-09-22T09:58:12.150" v="575" actId="1076"/>
        <pc:sldMkLst>
          <pc:docMk/>
          <pc:sldMk cId="4055753576" sldId="1531"/>
        </pc:sldMkLst>
        <pc:spChg chg="mod">
          <ac:chgData name="Duijf, Antoinette" userId="80426808-569e-4360-acb0-e5a6dc4b8ad2" providerId="ADAL" clId="{00582A34-8C2B-428E-B5DC-339D12EFD4B8}" dt="2026-09-22T09:54:48.639" v="521" actId="1076"/>
          <ac:spMkLst>
            <pc:docMk/>
            <pc:sldMk cId="4055753576" sldId="1531"/>
            <ac:spMk id="4" creationId="{812291C8-DD46-24C0-073A-946DC7F955F7}"/>
          </ac:spMkLst>
        </pc:spChg>
        <pc:spChg chg="mod">
          <ac:chgData name="Duijf, Antoinette" userId="80426808-569e-4360-acb0-e5a6dc4b8ad2" providerId="ADAL" clId="{00582A34-8C2B-428E-B5DC-339D12EFD4B8}" dt="2026-09-22T09:54:48.639" v="521" actId="1076"/>
          <ac:spMkLst>
            <pc:docMk/>
            <pc:sldMk cId="4055753576" sldId="1531"/>
            <ac:spMk id="9" creationId="{7D90F177-6A4F-7510-2753-9025956AAE84}"/>
          </ac:spMkLst>
        </pc:spChg>
        <pc:spChg chg="mod">
          <ac:chgData name="Duijf, Antoinette" userId="80426808-569e-4360-acb0-e5a6dc4b8ad2" providerId="ADAL" clId="{00582A34-8C2B-428E-B5DC-339D12EFD4B8}" dt="2026-09-22T09:54:48.639" v="521" actId="1076"/>
          <ac:spMkLst>
            <pc:docMk/>
            <pc:sldMk cId="4055753576" sldId="1531"/>
            <ac:spMk id="10" creationId="{40E37831-65A1-BD2C-6BA6-81104F9F51E8}"/>
          </ac:spMkLst>
        </pc:spChg>
        <pc:spChg chg="mod">
          <ac:chgData name="Duijf, Antoinette" userId="80426808-569e-4360-acb0-e5a6dc4b8ad2" providerId="ADAL" clId="{00582A34-8C2B-428E-B5DC-339D12EFD4B8}" dt="2026-09-22T09:54:48.639" v="521" actId="1076"/>
          <ac:spMkLst>
            <pc:docMk/>
            <pc:sldMk cId="4055753576" sldId="1531"/>
            <ac:spMk id="11" creationId="{AA5519E8-A82F-FB65-DA5F-F136C2954871}"/>
          </ac:spMkLst>
        </pc:spChg>
        <pc:spChg chg="mod ord">
          <ac:chgData name="Duijf, Antoinette" userId="80426808-569e-4360-acb0-e5a6dc4b8ad2" providerId="ADAL" clId="{00582A34-8C2B-428E-B5DC-339D12EFD4B8}" dt="2026-09-22T09:55:14.099" v="528" actId="1076"/>
          <ac:spMkLst>
            <pc:docMk/>
            <pc:sldMk cId="4055753576" sldId="1531"/>
            <ac:spMk id="12" creationId="{9F431EF4-20A3-6F72-3B9C-F01CD5FF7C74}"/>
          </ac:spMkLst>
        </pc:spChg>
        <pc:spChg chg="del mod">
          <ac:chgData name="Duijf, Antoinette" userId="80426808-569e-4360-acb0-e5a6dc4b8ad2" providerId="ADAL" clId="{00582A34-8C2B-428E-B5DC-339D12EFD4B8}" dt="2026-09-22T09:53:37.776" v="500" actId="478"/>
          <ac:spMkLst>
            <pc:docMk/>
            <pc:sldMk cId="4055753576" sldId="1531"/>
            <ac:spMk id="13" creationId="{6D77EBA6-0722-07E3-FE4C-BCE7538A1CE8}"/>
          </ac:spMkLst>
        </pc:spChg>
        <pc:spChg chg="mod ord">
          <ac:chgData name="Duijf, Antoinette" userId="80426808-569e-4360-acb0-e5a6dc4b8ad2" providerId="ADAL" clId="{00582A34-8C2B-428E-B5DC-339D12EFD4B8}" dt="2026-09-22T09:57:49.294" v="559" actId="1076"/>
          <ac:spMkLst>
            <pc:docMk/>
            <pc:sldMk cId="4055753576" sldId="1531"/>
            <ac:spMk id="14" creationId="{0D674919-35E9-116F-5F09-DEFAF7C912D1}"/>
          </ac:spMkLst>
        </pc:spChg>
        <pc:spChg chg="mod ord">
          <ac:chgData name="Duijf, Antoinette" userId="80426808-569e-4360-acb0-e5a6dc4b8ad2" providerId="ADAL" clId="{00582A34-8C2B-428E-B5DC-339D12EFD4B8}" dt="2026-09-22T09:57:49.294" v="559" actId="1076"/>
          <ac:spMkLst>
            <pc:docMk/>
            <pc:sldMk cId="4055753576" sldId="1531"/>
            <ac:spMk id="15" creationId="{63E37C50-C628-0BE9-2ACD-5E20E78062CC}"/>
          </ac:spMkLst>
        </pc:spChg>
        <pc:spChg chg="mod">
          <ac:chgData name="Duijf, Antoinette" userId="80426808-569e-4360-acb0-e5a6dc4b8ad2" providerId="ADAL" clId="{00582A34-8C2B-428E-B5DC-339D12EFD4B8}" dt="2026-09-22T09:55:14.099" v="528" actId="1076"/>
          <ac:spMkLst>
            <pc:docMk/>
            <pc:sldMk cId="4055753576" sldId="1531"/>
            <ac:spMk id="18" creationId="{72CE858B-3060-E6D8-5604-015DA4B12AAF}"/>
          </ac:spMkLst>
        </pc:spChg>
        <pc:spChg chg="mod">
          <ac:chgData name="Duijf, Antoinette" userId="80426808-569e-4360-acb0-e5a6dc4b8ad2" providerId="ADAL" clId="{00582A34-8C2B-428E-B5DC-339D12EFD4B8}" dt="2026-09-22T09:56:07.224" v="537" actId="1076"/>
          <ac:spMkLst>
            <pc:docMk/>
            <pc:sldMk cId="4055753576" sldId="1531"/>
            <ac:spMk id="19" creationId="{7D8B0673-6474-75D2-9FE5-03954ED3057C}"/>
          </ac:spMkLst>
        </pc:spChg>
        <pc:spChg chg="add del mod">
          <ac:chgData name="Duijf, Antoinette" userId="80426808-569e-4360-acb0-e5a6dc4b8ad2" providerId="ADAL" clId="{00582A34-8C2B-428E-B5DC-339D12EFD4B8}" dt="2026-09-22T09:44:49.968" v="184" actId="478"/>
          <ac:spMkLst>
            <pc:docMk/>
            <pc:sldMk cId="4055753576" sldId="1531"/>
            <ac:spMk id="24" creationId="{1275BBBE-1AE5-EE1D-5DA5-380E8EBBEFDD}"/>
          </ac:spMkLst>
        </pc:spChg>
        <pc:spChg chg="add del mod ord">
          <ac:chgData name="Duijf, Antoinette" userId="80426808-569e-4360-acb0-e5a6dc4b8ad2" providerId="ADAL" clId="{00582A34-8C2B-428E-B5DC-339D12EFD4B8}" dt="2026-09-22T09:45:52.360" v="260" actId="478"/>
          <ac:spMkLst>
            <pc:docMk/>
            <pc:sldMk cId="4055753576" sldId="1531"/>
            <ac:spMk id="26" creationId="{81FB7B5F-D02A-240E-8C7A-91AB65143B3F}"/>
          </ac:spMkLst>
        </pc:spChg>
        <pc:spChg chg="add del mod">
          <ac:chgData name="Duijf, Antoinette" userId="80426808-569e-4360-acb0-e5a6dc4b8ad2" providerId="ADAL" clId="{00582A34-8C2B-428E-B5DC-339D12EFD4B8}" dt="2026-09-22T09:45:53.037" v="261" actId="478"/>
          <ac:spMkLst>
            <pc:docMk/>
            <pc:sldMk cId="4055753576" sldId="1531"/>
            <ac:spMk id="30" creationId="{D4B8870A-B105-7424-E639-6C3311F18DCB}"/>
          </ac:spMkLst>
        </pc:spChg>
        <pc:spChg chg="add del mod">
          <ac:chgData name="Duijf, Antoinette" userId="80426808-569e-4360-acb0-e5a6dc4b8ad2" providerId="ADAL" clId="{00582A34-8C2B-428E-B5DC-339D12EFD4B8}" dt="2026-09-22T09:57:55.363" v="562" actId="478"/>
          <ac:spMkLst>
            <pc:docMk/>
            <pc:sldMk cId="4055753576" sldId="1531"/>
            <ac:spMk id="31" creationId="{FC0BDDA4-83E8-57CE-AE2B-D44F0894977E}"/>
          </ac:spMkLst>
        </pc:spChg>
        <pc:spChg chg="add mod">
          <ac:chgData name="Duijf, Antoinette" userId="80426808-569e-4360-acb0-e5a6dc4b8ad2" providerId="ADAL" clId="{00582A34-8C2B-428E-B5DC-339D12EFD4B8}" dt="2026-09-22T09:56:28.443" v="543" actId="1076"/>
          <ac:spMkLst>
            <pc:docMk/>
            <pc:sldMk cId="4055753576" sldId="1531"/>
            <ac:spMk id="50" creationId="{7043CE91-4119-FE7A-B227-3C9C95F74F1D}"/>
          </ac:spMkLst>
        </pc:spChg>
        <pc:spChg chg="add mod">
          <ac:chgData name="Duijf, Antoinette" userId="80426808-569e-4360-acb0-e5a6dc4b8ad2" providerId="ADAL" clId="{00582A34-8C2B-428E-B5DC-339D12EFD4B8}" dt="2026-09-22T09:57:15.401" v="554" actId="14100"/>
          <ac:spMkLst>
            <pc:docMk/>
            <pc:sldMk cId="4055753576" sldId="1531"/>
            <ac:spMk id="54" creationId="{4FFBC242-57CB-75DD-CE67-350140943BA0}"/>
          </ac:spMkLst>
        </pc:spChg>
        <pc:spChg chg="add mod">
          <ac:chgData name="Duijf, Antoinette" userId="80426808-569e-4360-acb0-e5a6dc4b8ad2" providerId="ADAL" clId="{00582A34-8C2B-428E-B5DC-339D12EFD4B8}" dt="2026-09-22T09:57:08.399" v="553" actId="14100"/>
          <ac:spMkLst>
            <pc:docMk/>
            <pc:sldMk cId="4055753576" sldId="1531"/>
            <ac:spMk id="56" creationId="{397F1FF1-1C19-D731-735D-194DEEC6E734}"/>
          </ac:spMkLst>
        </pc:spChg>
        <pc:spChg chg="add mod">
          <ac:chgData name="Duijf, Antoinette" userId="80426808-569e-4360-acb0-e5a6dc4b8ad2" providerId="ADAL" clId="{00582A34-8C2B-428E-B5DC-339D12EFD4B8}" dt="2026-09-22T09:58:12.150" v="575" actId="1076"/>
          <ac:spMkLst>
            <pc:docMk/>
            <pc:sldMk cId="4055753576" sldId="1531"/>
            <ac:spMk id="60" creationId="{C19D7C30-3DD8-329C-D589-BB1CC0026E79}"/>
          </ac:spMkLst>
        </pc:spChg>
        <pc:picChg chg="del">
          <ac:chgData name="Duijf, Antoinette" userId="80426808-569e-4360-acb0-e5a6dc4b8ad2" providerId="ADAL" clId="{00582A34-8C2B-428E-B5DC-339D12EFD4B8}" dt="2026-09-22T09:44:44.955" v="177" actId="478"/>
          <ac:picMkLst>
            <pc:docMk/>
            <pc:sldMk cId="4055753576" sldId="1531"/>
            <ac:picMk id="17" creationId="{C2450BA1-72E1-E0FA-8FC7-6D43762489B4}"/>
          </ac:picMkLst>
        </pc:picChg>
        <pc:picChg chg="add del mod">
          <ac:chgData name="Duijf, Antoinette" userId="80426808-569e-4360-acb0-e5a6dc4b8ad2" providerId="ADAL" clId="{00582A34-8C2B-428E-B5DC-339D12EFD4B8}" dt="2026-09-22T09:57:50.337" v="560" actId="21"/>
          <ac:picMkLst>
            <pc:docMk/>
            <pc:sldMk cId="4055753576" sldId="1531"/>
            <ac:picMk id="33" creationId="{19D09E7E-0B7A-A3D5-423A-11D50622C9B2}"/>
          </ac:picMkLst>
        </pc:picChg>
        <pc:picChg chg="add mod">
          <ac:chgData name="Duijf, Antoinette" userId="80426808-569e-4360-acb0-e5a6dc4b8ad2" providerId="ADAL" clId="{00582A34-8C2B-428E-B5DC-339D12EFD4B8}" dt="2026-09-22T09:55:02.411" v="525" actId="14100"/>
          <ac:picMkLst>
            <pc:docMk/>
            <pc:sldMk cId="4055753576" sldId="1531"/>
            <ac:picMk id="35" creationId="{F2D5069F-6F8E-E3C8-6212-6C91E3F928FE}"/>
          </ac:picMkLst>
        </pc:picChg>
        <pc:picChg chg="add mod">
          <ac:chgData name="Duijf, Antoinette" userId="80426808-569e-4360-acb0-e5a6dc4b8ad2" providerId="ADAL" clId="{00582A34-8C2B-428E-B5DC-339D12EFD4B8}" dt="2026-09-22T09:55:40.217" v="534" actId="1076"/>
          <ac:picMkLst>
            <pc:docMk/>
            <pc:sldMk cId="4055753576" sldId="1531"/>
            <ac:picMk id="38" creationId="{03B0337C-1F66-A219-9DC6-B2BA2FC64222}"/>
          </ac:picMkLst>
        </pc:picChg>
        <pc:picChg chg="add mod">
          <ac:chgData name="Duijf, Antoinette" userId="80426808-569e-4360-acb0-e5a6dc4b8ad2" providerId="ADAL" clId="{00582A34-8C2B-428E-B5DC-339D12EFD4B8}" dt="2026-09-22T09:56:32.394" v="545" actId="1076"/>
          <ac:picMkLst>
            <pc:docMk/>
            <pc:sldMk cId="4055753576" sldId="1531"/>
            <ac:picMk id="52" creationId="{69AC4065-4B97-BDA2-B597-6F2A7F834E42}"/>
          </ac:picMkLst>
        </pc:picChg>
        <pc:picChg chg="add">
          <ac:chgData name="Duijf, Antoinette" userId="80426808-569e-4360-acb0-e5a6dc4b8ad2" providerId="ADAL" clId="{00582A34-8C2B-428E-B5DC-339D12EFD4B8}" dt="2026-09-22T09:57:50.631" v="561" actId="22"/>
          <ac:picMkLst>
            <pc:docMk/>
            <pc:sldMk cId="4055753576" sldId="1531"/>
            <ac:picMk id="58" creationId="{03983D58-F0B1-B549-B495-B3CC37BA4876}"/>
          </ac:picMkLst>
        </pc:picChg>
        <pc:cxnChg chg="mod ord">
          <ac:chgData name="Duijf, Antoinette" userId="80426808-569e-4360-acb0-e5a6dc4b8ad2" providerId="ADAL" clId="{00582A34-8C2B-428E-B5DC-339D12EFD4B8}" dt="2026-09-22T09:56:14.721" v="540" actId="167"/>
          <ac:cxnSpMkLst>
            <pc:docMk/>
            <pc:sldMk cId="4055753576" sldId="1531"/>
            <ac:cxnSpMk id="21" creationId="{F000E8E1-5D0A-56B1-768F-BEA3FA4CD84D}"/>
          </ac:cxnSpMkLst>
        </pc:cxnChg>
        <pc:cxnChg chg="mod">
          <ac:chgData name="Duijf, Antoinette" userId="80426808-569e-4360-acb0-e5a6dc4b8ad2" providerId="ADAL" clId="{00582A34-8C2B-428E-B5DC-339D12EFD4B8}" dt="2026-09-22T09:55:06.443" v="527" actId="14100"/>
          <ac:cxnSpMkLst>
            <pc:docMk/>
            <pc:sldMk cId="4055753576" sldId="1531"/>
            <ac:cxnSpMk id="27" creationId="{63E546DC-22C7-C982-B8A1-B4EF4E1FBB65}"/>
          </ac:cxnSpMkLst>
        </pc:cxnChg>
        <pc:cxnChg chg="mod ord">
          <ac:chgData name="Duijf, Antoinette" userId="80426808-569e-4360-acb0-e5a6dc4b8ad2" providerId="ADAL" clId="{00582A34-8C2B-428E-B5DC-339D12EFD4B8}" dt="2026-09-22T09:54:58.213" v="524" actId="14100"/>
          <ac:cxnSpMkLst>
            <pc:docMk/>
            <pc:sldMk cId="4055753576" sldId="1531"/>
            <ac:cxnSpMk id="29" creationId="{86641A59-45B6-E12B-2C24-33C0040EA53B}"/>
          </ac:cxnSpMkLst>
        </pc:cxnChg>
        <pc:cxnChg chg="add mod">
          <ac:chgData name="Duijf, Antoinette" userId="80426808-569e-4360-acb0-e5a6dc4b8ad2" providerId="ADAL" clId="{00582A34-8C2B-428E-B5DC-339D12EFD4B8}" dt="2026-09-22T09:55:57.037" v="536" actId="14100"/>
          <ac:cxnSpMkLst>
            <pc:docMk/>
            <pc:sldMk cId="4055753576" sldId="1531"/>
            <ac:cxnSpMk id="42" creationId="{81AAA04E-9FED-8DFF-971F-61826B680A66}"/>
          </ac:cxnSpMkLst>
        </pc:cxnChg>
      </pc:sldChg>
      <pc:sldChg chg="modSp mod">
        <pc:chgData name="Duijf, Antoinette" userId="80426808-569e-4360-acb0-e5a6dc4b8ad2" providerId="ADAL" clId="{00582A34-8C2B-428E-B5DC-339D12EFD4B8}" dt="2026-09-22T09:42:53.222" v="90" actId="14100"/>
        <pc:sldMkLst>
          <pc:docMk/>
          <pc:sldMk cId="2584447642" sldId="1561"/>
        </pc:sldMkLst>
        <pc:spChg chg="mod">
          <ac:chgData name="Duijf, Antoinette" userId="80426808-569e-4360-acb0-e5a6dc4b8ad2" providerId="ADAL" clId="{00582A34-8C2B-428E-B5DC-339D12EFD4B8}" dt="2026-09-22T09:39:37.055" v="1" actId="14100"/>
          <ac:spMkLst>
            <pc:docMk/>
            <pc:sldMk cId="2584447642" sldId="1561"/>
            <ac:spMk id="16" creationId="{1490EB55-2386-7506-0A78-89EB233A0DBE}"/>
          </ac:spMkLst>
        </pc:spChg>
        <pc:spChg chg="mod">
          <ac:chgData name="Duijf, Antoinette" userId="80426808-569e-4360-acb0-e5a6dc4b8ad2" providerId="ADAL" clId="{00582A34-8C2B-428E-B5DC-339D12EFD4B8}" dt="2026-09-22T09:42:53.222" v="90" actId="14100"/>
          <ac:spMkLst>
            <pc:docMk/>
            <pc:sldMk cId="2584447642" sldId="1561"/>
            <ac:spMk id="17" creationId="{E194D1E3-CBEF-63F6-B299-2CD0501418E4}"/>
          </ac:spMkLst>
        </pc:spChg>
      </pc:sldChg>
      <pc:sldChg chg="addSp delSp modSp mod">
        <pc:chgData name="Duijf, Antoinette" userId="80426808-569e-4360-acb0-e5a6dc4b8ad2" providerId="ADAL" clId="{00582A34-8C2B-428E-B5DC-339D12EFD4B8}" dt="2026-09-22T09:50:35.163" v="410" actId="1076"/>
        <pc:sldMkLst>
          <pc:docMk/>
          <pc:sldMk cId="1126914277" sldId="1562"/>
        </pc:sldMkLst>
        <pc:spChg chg="mod">
          <ac:chgData name="Duijf, Antoinette" userId="80426808-569e-4360-acb0-e5a6dc4b8ad2" providerId="ADAL" clId="{00582A34-8C2B-428E-B5DC-339D12EFD4B8}" dt="2026-09-22T09:50:28.928" v="408" actId="1076"/>
          <ac:spMkLst>
            <pc:docMk/>
            <pc:sldMk cId="1126914277" sldId="1562"/>
            <ac:spMk id="13" creationId="{EA8BC27F-3494-4E40-37BD-025744F6300E}"/>
          </ac:spMkLst>
        </pc:spChg>
        <pc:spChg chg="mod">
          <ac:chgData name="Duijf, Antoinette" userId="80426808-569e-4360-acb0-e5a6dc4b8ad2" providerId="ADAL" clId="{00582A34-8C2B-428E-B5DC-339D12EFD4B8}" dt="2026-09-22T09:49:57.546" v="399" actId="14100"/>
          <ac:spMkLst>
            <pc:docMk/>
            <pc:sldMk cId="1126914277" sldId="1562"/>
            <ac:spMk id="14" creationId="{99131CC9-E21A-E2AB-4BAF-D029189E7B4C}"/>
          </ac:spMkLst>
        </pc:spChg>
        <pc:spChg chg="mod">
          <ac:chgData name="Duijf, Antoinette" userId="80426808-569e-4360-acb0-e5a6dc4b8ad2" providerId="ADAL" clId="{00582A34-8C2B-428E-B5DC-339D12EFD4B8}" dt="2026-09-22T09:50:00.584" v="400" actId="1076"/>
          <ac:spMkLst>
            <pc:docMk/>
            <pc:sldMk cId="1126914277" sldId="1562"/>
            <ac:spMk id="15" creationId="{ACD17591-4281-E520-6DED-2B667B570439}"/>
          </ac:spMkLst>
        </pc:spChg>
        <pc:spChg chg="mod">
          <ac:chgData name="Duijf, Antoinette" userId="80426808-569e-4360-acb0-e5a6dc4b8ad2" providerId="ADAL" clId="{00582A34-8C2B-428E-B5DC-339D12EFD4B8}" dt="2026-09-22T09:50:28.928" v="408" actId="1076"/>
          <ac:spMkLst>
            <pc:docMk/>
            <pc:sldMk cId="1126914277" sldId="1562"/>
            <ac:spMk id="18" creationId="{003D90E8-52E8-17DF-9C6C-CA6C31CDF483}"/>
          </ac:spMkLst>
        </pc:spChg>
        <pc:picChg chg="add del">
          <ac:chgData name="Duijf, Antoinette" userId="80426808-569e-4360-acb0-e5a6dc4b8ad2" providerId="ADAL" clId="{00582A34-8C2B-428E-B5DC-339D12EFD4B8}" dt="2026-09-22T09:50:03.088" v="402" actId="478"/>
          <ac:picMkLst>
            <pc:docMk/>
            <pc:sldMk cId="1126914277" sldId="1562"/>
            <ac:picMk id="22" creationId="{E3850126-4809-F0B8-C21C-29971F6FB2EF}"/>
          </ac:picMkLst>
        </pc:picChg>
        <pc:picChg chg="mod">
          <ac:chgData name="Duijf, Antoinette" userId="80426808-569e-4360-acb0-e5a6dc4b8ad2" providerId="ADAL" clId="{00582A34-8C2B-428E-B5DC-339D12EFD4B8}" dt="2026-09-22T09:50:35.163" v="410" actId="1076"/>
          <ac:picMkLst>
            <pc:docMk/>
            <pc:sldMk cId="1126914277" sldId="1562"/>
            <ac:picMk id="24" creationId="{4A93F5C2-CDB6-F52A-37C4-0AAEBC907CAE}"/>
          </ac:picMkLst>
        </pc:picChg>
        <pc:picChg chg="add del">
          <ac:chgData name="Duijf, Antoinette" userId="80426808-569e-4360-acb0-e5a6dc4b8ad2" providerId="ADAL" clId="{00582A34-8C2B-428E-B5DC-339D12EFD4B8}" dt="2026-09-22T09:50:03.088" v="402" actId="478"/>
          <ac:picMkLst>
            <pc:docMk/>
            <pc:sldMk cId="1126914277" sldId="1562"/>
            <ac:picMk id="25" creationId="{7B6434D8-BDBD-5F07-0452-1ADAFE210CFC}"/>
          </ac:picMkLst>
        </pc:picChg>
        <pc:picChg chg="add del">
          <ac:chgData name="Duijf, Antoinette" userId="80426808-569e-4360-acb0-e5a6dc4b8ad2" providerId="ADAL" clId="{00582A34-8C2B-428E-B5DC-339D12EFD4B8}" dt="2026-09-22T09:50:03.088" v="402" actId="478"/>
          <ac:picMkLst>
            <pc:docMk/>
            <pc:sldMk cId="1126914277" sldId="1562"/>
            <ac:picMk id="30" creationId="{227086CF-E1BE-CFD0-696F-9C4E4DA77CDD}"/>
          </ac:picMkLst>
        </pc:picChg>
        <pc:picChg chg="mod">
          <ac:chgData name="Duijf, Antoinette" userId="80426808-569e-4360-acb0-e5a6dc4b8ad2" providerId="ADAL" clId="{00582A34-8C2B-428E-B5DC-339D12EFD4B8}" dt="2026-09-22T09:40:12.972" v="7" actId="1076"/>
          <ac:picMkLst>
            <pc:docMk/>
            <pc:sldMk cId="1126914277" sldId="1562"/>
            <ac:picMk id="32" creationId="{D5509EF6-6FDB-ADAE-20D5-C89CD8BAA96D}"/>
          </ac:picMkLst>
        </pc:picChg>
        <pc:picChg chg="add mod">
          <ac:chgData name="Duijf, Antoinette" userId="80426808-569e-4360-acb0-e5a6dc4b8ad2" providerId="ADAL" clId="{00582A34-8C2B-428E-B5DC-339D12EFD4B8}" dt="2026-09-22T09:50:23.490" v="407" actId="1076"/>
          <ac:picMkLst>
            <pc:docMk/>
            <pc:sldMk cId="1126914277" sldId="1562"/>
            <ac:picMk id="33" creationId="{3048EE35-CDF3-89F8-03CA-3786AD796FF6}"/>
          </ac:picMkLst>
        </pc:picChg>
        <pc:cxnChg chg="mod ord">
          <ac:chgData name="Duijf, Antoinette" userId="80426808-569e-4360-acb0-e5a6dc4b8ad2" providerId="ADAL" clId="{00582A34-8C2B-428E-B5DC-339D12EFD4B8}" dt="2026-09-22T09:40:26.687" v="11" actId="167"/>
          <ac:cxnSpMkLst>
            <pc:docMk/>
            <pc:sldMk cId="1126914277" sldId="1562"/>
            <ac:cxnSpMk id="27" creationId="{14FBAA47-9B83-C600-EA74-88B4502F25CD}"/>
          </ac:cxnSpMkLst>
        </pc:cxnChg>
        <pc:cxnChg chg="ord">
          <ac:chgData name="Duijf, Antoinette" userId="80426808-569e-4360-acb0-e5a6dc4b8ad2" providerId="ADAL" clId="{00582A34-8C2B-428E-B5DC-339D12EFD4B8}" dt="2026-09-22T09:40:19.317" v="9" actId="167"/>
          <ac:cxnSpMkLst>
            <pc:docMk/>
            <pc:sldMk cId="1126914277" sldId="1562"/>
            <ac:cxnSpMk id="29" creationId="{DFA3B520-2A54-D775-7000-566E80DC9BD2}"/>
          </ac:cxnSpMkLst>
        </pc:cxnChg>
      </pc:sldChg>
      <pc:sldChg chg="add">
        <pc:chgData name="Duijf, Antoinette" userId="80426808-569e-4360-acb0-e5a6dc4b8ad2" providerId="ADAL" clId="{00582A34-8C2B-428E-B5DC-339D12EFD4B8}" dt="2026-09-22T09:44:43.071" v="176"/>
        <pc:sldMkLst>
          <pc:docMk/>
          <pc:sldMk cId="1084061145" sldId="1563"/>
        </pc:sldMkLst>
      </pc:sldChg>
      <pc:sldChg chg="delSp modSp add del mod">
        <pc:chgData name="Duijf, Antoinette" userId="80426808-569e-4360-acb0-e5a6dc4b8ad2" providerId="ADAL" clId="{00582A34-8C2B-428E-B5DC-339D12EFD4B8}" dt="2026-09-22T10:02:07.451" v="617" actId="47"/>
        <pc:sldMkLst>
          <pc:docMk/>
          <pc:sldMk cId="597900141" sldId="1564"/>
        </pc:sldMkLst>
        <pc:spChg chg="mod">
          <ac:chgData name="Duijf, Antoinette" userId="80426808-569e-4360-acb0-e5a6dc4b8ad2" providerId="ADAL" clId="{00582A34-8C2B-428E-B5DC-339D12EFD4B8}" dt="2026-09-22T10:01:38.664" v="616" actId="6549"/>
          <ac:spMkLst>
            <pc:docMk/>
            <pc:sldMk cId="597900141" sldId="1564"/>
            <ac:spMk id="33" creationId="{97532FDC-CD63-7321-9746-72B69A696B34}"/>
          </ac:spMkLst>
        </pc:spChg>
        <pc:spChg chg="mod">
          <ac:chgData name="Duijf, Antoinette" userId="80426808-569e-4360-acb0-e5a6dc4b8ad2" providerId="ADAL" clId="{00582A34-8C2B-428E-B5DC-339D12EFD4B8}" dt="2026-09-22T10:01:28.556" v="600" actId="20577"/>
          <ac:spMkLst>
            <pc:docMk/>
            <pc:sldMk cId="597900141" sldId="1564"/>
            <ac:spMk id="34" creationId="{5F75EE23-19BA-E279-3748-5F8520805A2C}"/>
          </ac:spMkLst>
        </pc:spChg>
        <pc:picChg chg="del">
          <ac:chgData name="Duijf, Antoinette" userId="80426808-569e-4360-acb0-e5a6dc4b8ad2" providerId="ADAL" clId="{00582A34-8C2B-428E-B5DC-339D12EFD4B8}" dt="2026-09-22T10:01:30.765" v="601" actId="478"/>
          <ac:picMkLst>
            <pc:docMk/>
            <pc:sldMk cId="597900141" sldId="1564"/>
            <ac:picMk id="9" creationId="{8E80A54D-E939-8048-22A1-0A3795E348C0}"/>
          </ac:picMkLst>
        </pc:picChg>
        <pc:picChg chg="del">
          <ac:chgData name="Duijf, Antoinette" userId="80426808-569e-4360-acb0-e5a6dc4b8ad2" providerId="ADAL" clId="{00582A34-8C2B-428E-B5DC-339D12EFD4B8}" dt="2026-09-22T10:01:31.313" v="602" actId="478"/>
          <ac:picMkLst>
            <pc:docMk/>
            <pc:sldMk cId="597900141" sldId="1564"/>
            <ac:picMk id="18" creationId="{D81C77D4-E891-8206-8F66-34CB4AA5DA1D}"/>
          </ac:picMkLst>
        </pc:picChg>
      </pc:sldChg>
      <pc:sldChg chg="addSp delSp modSp add del mod">
        <pc:chgData name="Duijf, Antoinette" userId="80426808-569e-4360-acb0-e5a6dc4b8ad2" providerId="ADAL" clId="{00582A34-8C2B-428E-B5DC-339D12EFD4B8}" dt="2026-09-22T09:50:44.359" v="411" actId="47"/>
        <pc:sldMkLst>
          <pc:docMk/>
          <pc:sldMk cId="2180640305" sldId="1564"/>
        </pc:sldMkLst>
        <pc:spChg chg="mod">
          <ac:chgData name="Duijf, Antoinette" userId="80426808-569e-4360-acb0-e5a6dc4b8ad2" providerId="ADAL" clId="{00582A34-8C2B-428E-B5DC-339D12EFD4B8}" dt="2026-09-22T09:47:43.049" v="389" actId="1038"/>
          <ac:spMkLst>
            <pc:docMk/>
            <pc:sldMk cId="2180640305" sldId="1564"/>
            <ac:spMk id="4" creationId="{D2D549B8-2C96-48CE-CA11-97849DA45D9A}"/>
          </ac:spMkLst>
        </pc:spChg>
        <pc:spChg chg="mod">
          <ac:chgData name="Duijf, Antoinette" userId="80426808-569e-4360-acb0-e5a6dc4b8ad2" providerId="ADAL" clId="{00582A34-8C2B-428E-B5DC-339D12EFD4B8}" dt="2026-09-22T09:47:34.857" v="376" actId="1038"/>
          <ac:spMkLst>
            <pc:docMk/>
            <pc:sldMk cId="2180640305" sldId="1564"/>
            <ac:spMk id="9" creationId="{CB3E3C5F-E6CA-6DD7-3BBE-86EA1B8903AB}"/>
          </ac:spMkLst>
        </pc:spChg>
        <pc:spChg chg="mod">
          <ac:chgData name="Duijf, Antoinette" userId="80426808-569e-4360-acb0-e5a6dc4b8ad2" providerId="ADAL" clId="{00582A34-8C2B-428E-B5DC-339D12EFD4B8}" dt="2026-09-22T09:47:34.857" v="376" actId="1038"/>
          <ac:spMkLst>
            <pc:docMk/>
            <pc:sldMk cId="2180640305" sldId="1564"/>
            <ac:spMk id="10" creationId="{CBE2D934-F5DA-F7C9-5037-A22346C7F9EB}"/>
          </ac:spMkLst>
        </pc:spChg>
        <pc:spChg chg="mod">
          <ac:chgData name="Duijf, Antoinette" userId="80426808-569e-4360-acb0-e5a6dc4b8ad2" providerId="ADAL" clId="{00582A34-8C2B-428E-B5DC-339D12EFD4B8}" dt="2026-09-22T09:48:16.771" v="395" actId="20577"/>
          <ac:spMkLst>
            <pc:docMk/>
            <pc:sldMk cId="2180640305" sldId="1564"/>
            <ac:spMk id="11" creationId="{23481980-8AE7-4CCD-2527-E8DE645A7C7D}"/>
          </ac:spMkLst>
        </pc:spChg>
        <pc:spChg chg="mod">
          <ac:chgData name="Duijf, Antoinette" userId="80426808-569e-4360-acb0-e5a6dc4b8ad2" providerId="ADAL" clId="{00582A34-8C2B-428E-B5DC-339D12EFD4B8}" dt="2026-09-22T09:47:19.859" v="362" actId="1035"/>
          <ac:spMkLst>
            <pc:docMk/>
            <pc:sldMk cId="2180640305" sldId="1564"/>
            <ac:spMk id="12" creationId="{72032751-1BCA-19A1-7416-9F715FCA574E}"/>
          </ac:spMkLst>
        </pc:spChg>
        <pc:spChg chg="mod">
          <ac:chgData name="Duijf, Antoinette" userId="80426808-569e-4360-acb0-e5a6dc4b8ad2" providerId="ADAL" clId="{00582A34-8C2B-428E-B5DC-339D12EFD4B8}" dt="2026-09-22T09:46:31.593" v="335" actId="20577"/>
          <ac:spMkLst>
            <pc:docMk/>
            <pc:sldMk cId="2180640305" sldId="1564"/>
            <ac:spMk id="13" creationId="{E874A757-3B13-2EC2-AFD6-9CC442303099}"/>
          </ac:spMkLst>
        </pc:spChg>
        <pc:spChg chg="mod">
          <ac:chgData name="Duijf, Antoinette" userId="80426808-569e-4360-acb0-e5a6dc4b8ad2" providerId="ADAL" clId="{00582A34-8C2B-428E-B5DC-339D12EFD4B8}" dt="2026-09-22T09:46:49.925" v="348" actId="1076"/>
          <ac:spMkLst>
            <pc:docMk/>
            <pc:sldMk cId="2180640305" sldId="1564"/>
            <ac:spMk id="14" creationId="{19079995-8D0A-773C-0455-E3079260B883}"/>
          </ac:spMkLst>
        </pc:spChg>
        <pc:spChg chg="mod">
          <ac:chgData name="Duijf, Antoinette" userId="80426808-569e-4360-acb0-e5a6dc4b8ad2" providerId="ADAL" clId="{00582A34-8C2B-428E-B5DC-339D12EFD4B8}" dt="2026-09-22T09:47:05.410" v="355" actId="20577"/>
          <ac:spMkLst>
            <pc:docMk/>
            <pc:sldMk cId="2180640305" sldId="1564"/>
            <ac:spMk id="15" creationId="{A7B5BDCE-03F8-AC86-5400-EB7A9CDF3CCB}"/>
          </ac:spMkLst>
        </pc:spChg>
        <pc:spChg chg="mod">
          <ac:chgData name="Duijf, Antoinette" userId="80426808-569e-4360-acb0-e5a6dc4b8ad2" providerId="ADAL" clId="{00582A34-8C2B-428E-B5DC-339D12EFD4B8}" dt="2026-09-22T09:47:19.859" v="362" actId="1035"/>
          <ac:spMkLst>
            <pc:docMk/>
            <pc:sldMk cId="2180640305" sldId="1564"/>
            <ac:spMk id="19" creationId="{EC6F9114-C665-EC59-9B64-BF1E930C4F88}"/>
          </ac:spMkLst>
        </pc:spChg>
        <pc:spChg chg="del">
          <ac:chgData name="Duijf, Antoinette" userId="80426808-569e-4360-acb0-e5a6dc4b8ad2" providerId="ADAL" clId="{00582A34-8C2B-428E-B5DC-339D12EFD4B8}" dt="2026-09-22T09:46:42.684" v="346" actId="478"/>
          <ac:spMkLst>
            <pc:docMk/>
            <pc:sldMk cId="2180640305" sldId="1564"/>
            <ac:spMk id="26" creationId="{AE95F08F-B428-FC58-32A0-BA7D42984D6F}"/>
          </ac:spMkLst>
        </pc:spChg>
        <pc:spChg chg="del">
          <ac:chgData name="Duijf, Antoinette" userId="80426808-569e-4360-acb0-e5a6dc4b8ad2" providerId="ADAL" clId="{00582A34-8C2B-428E-B5DC-339D12EFD4B8}" dt="2026-09-22T09:46:43.405" v="347" actId="478"/>
          <ac:spMkLst>
            <pc:docMk/>
            <pc:sldMk cId="2180640305" sldId="1564"/>
            <ac:spMk id="30" creationId="{2E08F21A-0F1D-40AB-3AD8-15DEEBADFFAE}"/>
          </ac:spMkLst>
        </pc:spChg>
        <pc:picChg chg="add mod">
          <ac:chgData name="Duijf, Antoinette" userId="80426808-569e-4360-acb0-e5a6dc4b8ad2" providerId="ADAL" clId="{00582A34-8C2B-428E-B5DC-339D12EFD4B8}" dt="2026-09-22T09:47:45.036" v="390" actId="1076"/>
          <ac:picMkLst>
            <pc:docMk/>
            <pc:sldMk cId="2180640305" sldId="1564"/>
            <ac:picMk id="17" creationId="{D0341ACB-6C45-D55F-7BB0-22FFB2C9EF1E}"/>
          </ac:picMkLst>
        </pc:picChg>
        <pc:picChg chg="add mod">
          <ac:chgData name="Duijf, Antoinette" userId="80426808-569e-4360-acb0-e5a6dc4b8ad2" providerId="ADAL" clId="{00582A34-8C2B-428E-B5DC-339D12EFD4B8}" dt="2026-09-22T09:47:53.323" v="393" actId="1076"/>
          <ac:picMkLst>
            <pc:docMk/>
            <pc:sldMk cId="2180640305" sldId="1564"/>
            <ac:picMk id="23" creationId="{8862722F-A531-4CDD-C50D-D954CB93DE7E}"/>
          </ac:picMkLst>
        </pc:picChg>
        <pc:picChg chg="add mod">
          <ac:chgData name="Duijf, Antoinette" userId="80426808-569e-4360-acb0-e5a6dc4b8ad2" providerId="ADAL" clId="{00582A34-8C2B-428E-B5DC-339D12EFD4B8}" dt="2026-09-22T09:47:15.820" v="357" actId="1076"/>
          <ac:picMkLst>
            <pc:docMk/>
            <pc:sldMk cId="2180640305" sldId="1564"/>
            <ac:picMk id="25" creationId="{FF8081EA-9D8B-28C7-7057-2B5455A344BF}"/>
          </ac:picMkLst>
        </pc:picChg>
        <pc:cxnChg chg="ord">
          <ac:chgData name="Duijf, Antoinette" userId="80426808-569e-4360-acb0-e5a6dc4b8ad2" providerId="ADAL" clId="{00582A34-8C2B-428E-B5DC-339D12EFD4B8}" dt="2026-09-22T09:47:23.546" v="363" actId="167"/>
          <ac:cxnSpMkLst>
            <pc:docMk/>
            <pc:sldMk cId="2180640305" sldId="1564"/>
            <ac:cxnSpMk id="21" creationId="{37A4CB84-45EB-3B05-E3C3-4057E8502783}"/>
          </ac:cxnSpMkLst>
        </pc:cxnChg>
        <pc:cxnChg chg="mod ord">
          <ac:chgData name="Duijf, Antoinette" userId="80426808-569e-4360-acb0-e5a6dc4b8ad2" providerId="ADAL" clId="{00582A34-8C2B-428E-B5DC-339D12EFD4B8}" dt="2026-09-22T09:47:49.027" v="392" actId="167"/>
          <ac:cxnSpMkLst>
            <pc:docMk/>
            <pc:sldMk cId="2180640305" sldId="1564"/>
            <ac:cxnSpMk id="27" creationId="{FF826F8E-4A18-B8AF-4497-316475F18CC2}"/>
          </ac:cxnSpMkLst>
        </pc:cxnChg>
        <pc:cxnChg chg="mod">
          <ac:chgData name="Duijf, Antoinette" userId="80426808-569e-4360-acb0-e5a6dc4b8ad2" providerId="ADAL" clId="{00582A34-8C2B-428E-B5DC-339D12EFD4B8}" dt="2026-09-22T09:48:23.782" v="397" actId="14100"/>
          <ac:cxnSpMkLst>
            <pc:docMk/>
            <pc:sldMk cId="2180640305" sldId="1564"/>
            <ac:cxnSpMk id="29" creationId="{BD22A7FD-C074-B463-44BE-3F570C521E1C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3075750" cy="511813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878" y="3"/>
            <a:ext cx="3075750" cy="511813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EB39072A-D64F-4BD7-8E3D-8268BB93A7ED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721155"/>
            <a:ext cx="3075750" cy="511812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4021878" y="9721155"/>
            <a:ext cx="3075750" cy="511812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815B568E-8D6D-4B3A-B6C1-A6B37AAA6E39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6925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9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9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/>
          <a:lstStyle>
            <a:lvl1pPr algn="r">
              <a:defRPr sz="1300"/>
            </a:lvl1pPr>
          </a:lstStyle>
          <a:p>
            <a:fld id="{46A01AE0-AD1A-4608-AACD-4A44537BCCC3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390" tIns="47695" rIns="95390" bIns="47695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1" y="4861441"/>
            <a:ext cx="5679440" cy="4605575"/>
          </a:xfrm>
          <a:prstGeom prst="rect">
            <a:avLst/>
          </a:prstGeom>
        </p:spPr>
        <p:txBody>
          <a:bodyPr vert="horz" lIns="95390" tIns="47695" rIns="95390" bIns="47695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28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28"/>
            <a:ext cx="3076363" cy="511730"/>
          </a:xfrm>
          <a:prstGeom prst="rect">
            <a:avLst/>
          </a:prstGeom>
        </p:spPr>
        <p:txBody>
          <a:bodyPr vert="horz" lIns="95390" tIns="47695" rIns="95390" bIns="47695" rtlCol="0" anchor="b"/>
          <a:lstStyle>
            <a:lvl1pPr algn="r">
              <a:defRPr sz="1300"/>
            </a:lvl1pPr>
          </a:lstStyle>
          <a:p>
            <a:fld id="{242364B7-A1BB-4DB8-BFB0-D334F87005C8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377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milieu: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water, de grond en de lucht om ons heen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eigenschap: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laat zien hoe iets is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slijten: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langzaam kapotgaan doordat je het vaak gebruikt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bewust: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wetend wat je doet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belanden: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terechtkomen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via: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door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aanzien voor: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denken dat het iets of iemand anders is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uiteindelijk: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 lange tijd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aantreffen: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vinden</a:t>
            </a:r>
          </a:p>
          <a:p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product:</a:t>
            </a:r>
            <a:r>
              <a:rPr lang="nl-NL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 wat gemaakt is</a:t>
            </a:r>
          </a:p>
          <a:p>
            <a:pPr fontAlgn="t"/>
            <a:endParaRPr lang="nl-NL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449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8757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3479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5968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5411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9385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8194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0694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1505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Shutterstock.com/AI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0562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Shutterstock.com/AI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991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0280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5274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AI /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480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0421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16249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Shutterstock.com/AI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8048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C3216-FA03-E096-C476-447715907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0E26A79-08BF-5DFD-A2C1-2D7E0C525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BC0A8D0-9CAA-E237-597F-55213C678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E0350D2-1A18-610C-BD3B-AFC8C1620A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9783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afbeelding: Shutterstock.com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5382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Bron afbeeldingen: Shutterstock.com/AI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2364B7-A1BB-4DB8-BFB0-D334F87005C8}" type="slidenum">
              <a:rPr lang="nl-NL" smtClean="0"/>
              <a:pPr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073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751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719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33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74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160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9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354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5074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4637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918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21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DE57F-8325-458E-8D52-C029C9799A4B}" type="datetimeFigureOut">
              <a:rPr lang="nl-NL" smtClean="0"/>
              <a:pPr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FF233-AB27-4114-B24D-691BAAF647DA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72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3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6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-36512" y="0"/>
            <a:ext cx="9252520" cy="6858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nl-NL" sz="1900" u="sng">
                <a:solidFill>
                  <a:prstClr val="black"/>
                </a:solidFill>
              </a:rPr>
              <a:t>Semantisatieverhaal A:</a:t>
            </a:r>
          </a:p>
          <a:p>
            <a:pPr marL="0" indent="0">
              <a:buNone/>
            </a:pPr>
            <a:r>
              <a:rPr lang="nl-NL" sz="2000"/>
              <a:t>Ik heb een oude spijkerbroek. Ik draag hem heel vaak. Door het dragen is de broek een beetje gaan </a:t>
            </a:r>
            <a:r>
              <a:rPr lang="nl-NL" sz="2000" b="1" u="sng"/>
              <a:t>slijten</a:t>
            </a:r>
            <a:r>
              <a:rPr lang="nl-NL" sz="2000"/>
              <a:t>. Zo heet het als </a:t>
            </a:r>
            <a:r>
              <a:rPr lang="nl-NL" sz="2000" b="1" i="1"/>
              <a:t>iets langzaam kapotgaat doordat je het vaak gebruikt</a:t>
            </a:r>
            <a:r>
              <a:rPr lang="nl-NL" sz="2000" i="1"/>
              <a:t>. </a:t>
            </a:r>
            <a:r>
              <a:rPr lang="nl-NL" sz="2000"/>
              <a:t>Toch wil ik hem niet weggooien.</a:t>
            </a:r>
          </a:p>
          <a:p>
            <a:pPr marL="0" indent="0">
              <a:buNone/>
            </a:pPr>
            <a:r>
              <a:rPr lang="nl-NL" sz="2000"/>
              <a:t>De broek heeft namelijk fijne </a:t>
            </a:r>
            <a:r>
              <a:rPr lang="nl-NL" sz="2000" b="1" u="sng"/>
              <a:t>eigenschappen</a:t>
            </a:r>
            <a:r>
              <a:rPr lang="nl-NL" sz="2000"/>
              <a:t>. Een eigenschap </a:t>
            </a:r>
            <a:r>
              <a:rPr lang="nl-NL" sz="2000" b="1" i="1"/>
              <a:t>laat zien hoe iets is</a:t>
            </a:r>
            <a:r>
              <a:rPr lang="nl-NL" sz="2000"/>
              <a:t>. De broek zit lekker en hij is sterk. Ik heb </a:t>
            </a:r>
            <a:r>
              <a:rPr lang="nl-NL" sz="2000" b="1" u="sng"/>
              <a:t>bewust</a:t>
            </a:r>
            <a:r>
              <a:rPr lang="nl-NL" sz="2000"/>
              <a:t>, dat betekent </a:t>
            </a:r>
            <a:r>
              <a:rPr lang="nl-NL" sz="2000" b="1" i="1"/>
              <a:t>ik weet wat ik doe</a:t>
            </a:r>
            <a:r>
              <a:rPr lang="nl-NL" sz="2000"/>
              <a:t>, gekozen om hem nog te dragen. Zo hoef ik niet meteen een nieuw </a:t>
            </a:r>
            <a:r>
              <a:rPr lang="nl-NL" sz="2000" b="1" u="sng"/>
              <a:t>product</a:t>
            </a:r>
            <a:r>
              <a:rPr lang="nl-NL" sz="2000"/>
              <a:t> te kopen. Een product is </a:t>
            </a:r>
            <a:r>
              <a:rPr lang="nl-NL" sz="2000" b="1" i="1"/>
              <a:t>dat wat gemaakt is</a:t>
            </a:r>
            <a:r>
              <a:rPr lang="nl-NL" sz="2000"/>
              <a:t>.</a:t>
            </a:r>
          </a:p>
          <a:p>
            <a:pPr marL="0" indent="0">
              <a:buNone/>
            </a:pPr>
            <a:r>
              <a:rPr lang="nl-NL" sz="2000"/>
              <a:t>Ik denk vaak aan </a:t>
            </a:r>
            <a:r>
              <a:rPr lang="nl-NL" sz="2000" b="1" u="sng"/>
              <a:t>het milieu</a:t>
            </a:r>
            <a:r>
              <a:rPr lang="nl-NL" sz="2000"/>
              <a:t>. Aan </a:t>
            </a:r>
            <a:r>
              <a:rPr lang="nl-NL" sz="2000" b="1" i="1"/>
              <a:t>het water, de grond en de lucht om ons heen</a:t>
            </a:r>
            <a:r>
              <a:rPr lang="nl-NL" sz="2000"/>
              <a:t>. Voor het maken van kleding is namelijk veel water en energie nodig. </a:t>
            </a:r>
          </a:p>
          <a:p>
            <a:pPr marL="0" indent="0">
              <a:buNone/>
            </a:pPr>
            <a:r>
              <a:rPr lang="nl-NL" sz="2000"/>
              <a:t>Voor mijn kinderen koop ik vaak kleding </a:t>
            </a:r>
            <a:r>
              <a:rPr lang="nl-NL" sz="2000" b="1" u="sng"/>
              <a:t>via</a:t>
            </a:r>
            <a:r>
              <a:rPr lang="nl-NL" sz="2000"/>
              <a:t> </a:t>
            </a:r>
            <a:r>
              <a:rPr lang="nl-NL" sz="2000" err="1"/>
              <a:t>Vinted</a:t>
            </a:r>
            <a:r>
              <a:rPr lang="nl-NL" sz="2000"/>
              <a:t>, </a:t>
            </a:r>
            <a:r>
              <a:rPr lang="nl-NL" sz="2000" b="1" i="1"/>
              <a:t>door</a:t>
            </a:r>
            <a:r>
              <a:rPr lang="nl-NL" sz="2000"/>
              <a:t> </a:t>
            </a:r>
            <a:r>
              <a:rPr lang="nl-NL" sz="2000" err="1"/>
              <a:t>Vinted</a:t>
            </a:r>
            <a:r>
              <a:rPr lang="nl-NL" sz="2000"/>
              <a:t>. Kennen jullie dat? Dat is een app waarmee je tweedehands kleding kunt kopen en verkopen. Heel handig! Als mensen kleding niet meer willen, kan die kleding ook </a:t>
            </a:r>
            <a:r>
              <a:rPr lang="nl-NL" sz="2000" b="1" u="sng"/>
              <a:t>belanden</a:t>
            </a:r>
            <a:r>
              <a:rPr lang="nl-NL" sz="2000"/>
              <a:t> of </a:t>
            </a:r>
            <a:r>
              <a:rPr lang="nl-NL" sz="2000" b="1" i="1"/>
              <a:t>terechtkomen</a:t>
            </a:r>
            <a:r>
              <a:rPr lang="nl-NL" sz="2000"/>
              <a:t> bij een kringloopwinkel. Dan kunnen andere mensen de kleding weer gebruiken.</a:t>
            </a:r>
          </a:p>
          <a:p>
            <a:pPr marL="0" indent="0">
              <a:buNone/>
            </a:pPr>
            <a:r>
              <a:rPr lang="nl-NL" sz="2000"/>
              <a:t>Ik geef de kleren die te klein zijn voor mijn kinderen </a:t>
            </a:r>
            <a:r>
              <a:rPr lang="nl-NL" sz="2000" b="1" u="sng"/>
              <a:t>uiteindelijk</a:t>
            </a:r>
            <a:r>
              <a:rPr lang="nl-NL" sz="2000"/>
              <a:t> weer aan de buurvrouw. Laatst </a:t>
            </a:r>
            <a:r>
              <a:rPr lang="nl-NL" sz="2000" b="1" u="sng"/>
              <a:t>trof ik een meisje aan</a:t>
            </a:r>
            <a:r>
              <a:rPr lang="nl-NL" sz="2000"/>
              <a:t>, </a:t>
            </a:r>
            <a:r>
              <a:rPr lang="nl-NL" sz="2000" b="1" i="1"/>
              <a:t>vond</a:t>
            </a:r>
            <a:r>
              <a:rPr lang="nl-NL" sz="2000"/>
              <a:t> ik een meisje op straat met dezelfde kleren als mijn dochter. Ik </a:t>
            </a:r>
            <a:r>
              <a:rPr lang="nl-NL" sz="2000" b="1" u="sng"/>
              <a:t>zag haar zelfs even aan voor</a:t>
            </a:r>
            <a:r>
              <a:rPr lang="nl-NL" sz="2000"/>
              <a:t> mijn dochter. Ik </a:t>
            </a:r>
            <a:r>
              <a:rPr lang="nl-NL" sz="2000" b="1" i="1"/>
              <a:t>dacht even dat het mijn dochter was</a:t>
            </a:r>
            <a:r>
              <a:rPr lang="nl-NL" sz="2000"/>
              <a:t>. Zo grappig! Maar ik ben helemaal blij! De kleren die mijn kinderen niet meer passen krijgen zo een tweede leven. En die buurvrouw hoeft geen geld uit te geven aan kleren. </a:t>
            </a:r>
          </a:p>
          <a:p>
            <a:pPr marL="0" indent="0">
              <a:buNone/>
            </a:pPr>
            <a:r>
              <a:rPr lang="nl-NL" sz="2000"/>
              <a:t>Dragen jullie wel eens tweedehands kleren?</a:t>
            </a:r>
          </a:p>
          <a:p>
            <a:pPr marL="0" lvl="0" indent="0">
              <a:spcBef>
                <a:spcPts val="200"/>
              </a:spcBef>
              <a:spcAft>
                <a:spcPts val="200"/>
              </a:spcAft>
              <a:buNone/>
            </a:pPr>
            <a:endParaRPr lang="nl-NL" sz="240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>
              <a:spcBef>
                <a:spcPts val="200"/>
              </a:spcBef>
              <a:spcAft>
                <a:spcPts val="200"/>
              </a:spcAft>
              <a:buNone/>
            </a:pPr>
            <a:endParaRPr lang="nl-NL" sz="200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kstvak 1"/>
          <p:cNvSpPr txBox="1"/>
          <p:nvPr/>
        </p:nvSpPr>
        <p:spPr>
          <a:xfrm>
            <a:off x="8777220" y="35332"/>
            <a:ext cx="324128" cy="36933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none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8911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87624" y="5013176"/>
            <a:ext cx="7016824" cy="1296144"/>
          </a:xfrm>
        </p:spPr>
        <p:txBody>
          <a:bodyPr/>
          <a:lstStyle/>
          <a:p>
            <a:r>
              <a:rPr lang="nl-NL">
                <a:solidFill>
                  <a:srgbClr val="C00000"/>
                </a:solidFill>
                <a:latin typeface="Century Gothic" panose="020B0502020202020204" pitchFamily="34" charset="0"/>
              </a:rPr>
              <a:t>Week 39 – 22 september 2026</a:t>
            </a:r>
          </a:p>
          <a:p>
            <a:r>
              <a:rPr lang="nl-NL">
                <a:solidFill>
                  <a:srgbClr val="C00000"/>
                </a:solidFill>
                <a:latin typeface="Century Gothic" panose="020B0502020202020204" pitchFamily="34" charset="0"/>
              </a:rPr>
              <a:t>Niveau A</a:t>
            </a:r>
          </a:p>
        </p:txBody>
      </p:sp>
      <p:sp>
        <p:nvSpPr>
          <p:cNvPr id="4" name="Ondertitel 2"/>
          <p:cNvSpPr txBox="1">
            <a:spLocks/>
          </p:cNvSpPr>
          <p:nvPr/>
        </p:nvSpPr>
        <p:spPr>
          <a:xfrm>
            <a:off x="0" y="0"/>
            <a:ext cx="2555776" cy="1196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100" i="1" err="1">
                <a:solidFill>
                  <a:srgbClr val="00B050"/>
                </a:solidFill>
                <a:latin typeface="Century Gothic" panose="020B0502020202020204" pitchFamily="34" charset="0"/>
              </a:rPr>
              <a:t>Gerarda</a:t>
            </a:r>
            <a:r>
              <a:rPr lang="nl-NL" sz="1100" i="1">
                <a:solidFill>
                  <a:srgbClr val="00B050"/>
                </a:solidFill>
                <a:latin typeface="Century Gothic" panose="020B0502020202020204" pitchFamily="34" charset="0"/>
              </a:rPr>
              <a:t> Das</a:t>
            </a:r>
          </a:p>
          <a:p>
            <a:pPr algn="l"/>
            <a:r>
              <a:rPr lang="nl-NL" sz="1100" i="1">
                <a:solidFill>
                  <a:srgbClr val="00B050"/>
                </a:solidFill>
                <a:latin typeface="Century Gothic" panose="020B0502020202020204" pitchFamily="34" charset="0"/>
              </a:rPr>
              <a:t>Antoinette Duijf</a:t>
            </a:r>
          </a:p>
          <a:p>
            <a:pPr algn="l"/>
            <a:r>
              <a:rPr lang="nl-NL" sz="1100" i="1">
                <a:solidFill>
                  <a:srgbClr val="00B050"/>
                </a:solidFill>
                <a:latin typeface="Century Gothic" panose="020B0502020202020204" pitchFamily="34" charset="0"/>
              </a:rPr>
              <a:t>Marjan ter Harmsel</a:t>
            </a:r>
          </a:p>
          <a:p>
            <a:pPr algn="l"/>
            <a:r>
              <a:rPr lang="en-US" sz="1100" i="1">
                <a:solidFill>
                  <a:srgbClr val="00B050"/>
                </a:solidFill>
                <a:latin typeface="Century Gothic" panose="020B0502020202020204" pitchFamily="34" charset="0"/>
              </a:rPr>
              <a:t>Mandy Routledge</a:t>
            </a:r>
            <a:endParaRPr lang="nl-NL" sz="1100" i="1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http://www.ikenkentalis.nl/public/images/logo-2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8608" y="1"/>
            <a:ext cx="1385391" cy="69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079511"/>
            <a:ext cx="7164288" cy="367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slijten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8651EAE-2CD6-0C32-AF4C-48CDEAB0F9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1556792"/>
            <a:ext cx="7200800" cy="48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07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de eigenschap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AB2F195-7539-C393-E054-4FC7AB0EF9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916832"/>
            <a:ext cx="3375251" cy="4500334"/>
          </a:xfrm>
          <a:prstGeom prst="rect">
            <a:avLst/>
          </a:prstGeom>
        </p:spPr>
      </p:pic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68EAC903-2DFA-10D5-2086-B0CB92932C0D}"/>
              </a:ext>
            </a:extLst>
          </p:cNvPr>
          <p:cNvCxnSpPr>
            <a:cxnSpLocks/>
          </p:cNvCxnSpPr>
          <p:nvPr/>
        </p:nvCxnSpPr>
        <p:spPr>
          <a:xfrm>
            <a:off x="2553028" y="3159615"/>
            <a:ext cx="864096" cy="538769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35F76C99-29B7-EF03-FEC3-C4E512172C0D}"/>
              </a:ext>
            </a:extLst>
          </p:cNvPr>
          <p:cNvCxnSpPr>
            <a:cxnSpLocks/>
          </p:cNvCxnSpPr>
          <p:nvPr/>
        </p:nvCxnSpPr>
        <p:spPr>
          <a:xfrm flipV="1">
            <a:off x="5204930" y="2348880"/>
            <a:ext cx="1258233" cy="736982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66B89BA2-F205-62EC-5122-C4023D6211CE}"/>
              </a:ext>
            </a:extLst>
          </p:cNvPr>
          <p:cNvCxnSpPr>
            <a:cxnSpLocks/>
          </p:cNvCxnSpPr>
          <p:nvPr/>
        </p:nvCxnSpPr>
        <p:spPr>
          <a:xfrm>
            <a:off x="5329991" y="4230186"/>
            <a:ext cx="1258233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E7162512-80F1-4E6A-6E26-CDCBD64DBE83}"/>
              </a:ext>
            </a:extLst>
          </p:cNvPr>
          <p:cNvSpPr txBox="1"/>
          <p:nvPr/>
        </p:nvSpPr>
        <p:spPr>
          <a:xfrm>
            <a:off x="6588224" y="1916832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>
                <a:solidFill>
                  <a:schemeClr val="accent1">
                    <a:lumMod val="75000"/>
                  </a:schemeClr>
                </a:solidFill>
              </a:rPr>
              <a:t>sterk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735CF201-F7CB-BC6E-2FF1-A2F8FADCC55D}"/>
              </a:ext>
            </a:extLst>
          </p:cNvPr>
          <p:cNvSpPr txBox="1"/>
          <p:nvPr/>
        </p:nvSpPr>
        <p:spPr>
          <a:xfrm>
            <a:off x="6869693" y="4482214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>
                <a:solidFill>
                  <a:schemeClr val="accent1">
                    <a:lumMod val="75000"/>
                  </a:schemeClr>
                </a:solidFill>
              </a:rPr>
              <a:t>stevig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D1054E3-946F-D070-35E1-BE1571B3E1E1}"/>
              </a:ext>
            </a:extLst>
          </p:cNvPr>
          <p:cNvSpPr txBox="1"/>
          <p:nvPr/>
        </p:nvSpPr>
        <p:spPr>
          <a:xfrm>
            <a:off x="462234" y="2406131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>
                <a:solidFill>
                  <a:schemeClr val="accent1">
                    <a:lumMod val="75000"/>
                  </a:schemeClr>
                </a:solidFill>
              </a:rPr>
              <a:t>zit lekker</a:t>
            </a:r>
          </a:p>
        </p:txBody>
      </p:sp>
    </p:spTree>
    <p:extLst>
      <p:ext uri="{BB962C8B-B14F-4D97-AF65-F5344CB8AC3E}">
        <p14:creationId xmlns:p14="http://schemas.microsoft.com/office/powerpoint/2010/main" val="420787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bewust</a:t>
            </a:r>
          </a:p>
        </p:txBody>
      </p:sp>
      <p:pic>
        <p:nvPicPr>
          <p:cNvPr id="3" name="Afbeelding 2" descr="Afbeelding met persoon, Menselijk gezicht, muur, rood&#10;&#10;Door AI gegenereerde inhoud is mogelijk onjuist.">
            <a:extLst>
              <a:ext uri="{FF2B5EF4-FFF2-40B4-BE49-F238E27FC236}">
                <a16:creationId xmlns:a16="http://schemas.microsoft.com/office/drawing/2014/main" id="{9652110D-81DB-31A8-4E74-4A2532071E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475656" y="1340768"/>
            <a:ext cx="5881491" cy="52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00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het product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409B156-6240-4389-3EF5-F5FBC7C80D6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83768" y="1484784"/>
            <a:ext cx="3312367" cy="509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4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het milieu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EBD580E-9A3C-AAEF-96D2-688DA3C461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31" y="2564904"/>
            <a:ext cx="9090337" cy="319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1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via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ED6130F-AF06-9AF6-B718-6EAAB5E85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36" y="1468875"/>
            <a:ext cx="7062541" cy="471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67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belanden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BD5457B-16C3-7DDE-A575-07A77188AC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248" y="2276872"/>
            <a:ext cx="6125142" cy="408547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232B2C3-C5C1-8FC4-CE03-4A00AE0EC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99592" y="1124744"/>
            <a:ext cx="3234591" cy="184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44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uiteindelijk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3006D33-1A4C-4B7E-8C30-60BBEECEA6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596" y="1556792"/>
            <a:ext cx="7272808" cy="485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34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aantreffen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96CBA36-0C5D-4062-5131-A262445EA9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412776"/>
            <a:ext cx="7632848" cy="509110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3CCE7CF-FF5A-D0FF-4562-6D35C8E70F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1680" y="1595758"/>
            <a:ext cx="1692193" cy="472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27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-36512" y="25814"/>
            <a:ext cx="9180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 u="sng">
                <a:latin typeface="Century Gothic" panose="020B0502020202020204" pitchFamily="34" charset="0"/>
              </a:rPr>
              <a:t>aanzien voor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17B01C1-6D2E-2731-1603-1D434A01F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48" y="1556792"/>
            <a:ext cx="7574703" cy="505232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E9E96D0-5ACE-FF39-BD3F-49122FBAFA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35696" y="1700808"/>
            <a:ext cx="1656184" cy="454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3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 de woordmuur:</a:t>
            </a:r>
          </a:p>
        </p:txBody>
      </p:sp>
    </p:spTree>
    <p:extLst>
      <p:ext uri="{BB962C8B-B14F-4D97-AF65-F5344CB8AC3E}">
        <p14:creationId xmlns:p14="http://schemas.microsoft.com/office/powerpoint/2010/main" val="1671649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078E2-A587-C33F-C16C-6FF90B0E0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C179B85-7B88-FE1C-87C8-E62E5A9D0BC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055D2D7-6FDC-A4EF-CF4F-C5C7BA0A4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3222" y="668598"/>
            <a:ext cx="8028571" cy="2746306"/>
          </a:xfrm>
          <a:prstGeom prst="rect">
            <a:avLst/>
          </a:prstGeom>
        </p:spPr>
      </p:pic>
      <p:sp>
        <p:nvSpPr>
          <p:cNvPr id="10" name="Text Box 14">
            <a:extLst>
              <a:ext uri="{FF2B5EF4-FFF2-40B4-BE49-F238E27FC236}">
                <a16:creationId xmlns:a16="http://schemas.microsoft.com/office/drawing/2014/main" id="{70508A23-5DE5-6B67-868D-B5291F229B4F}"/>
              </a:ext>
            </a:extLst>
          </p:cNvPr>
          <p:cNvSpPr txBox="1"/>
          <p:nvPr/>
        </p:nvSpPr>
        <p:spPr>
          <a:xfrm>
            <a:off x="1835696" y="386052"/>
            <a:ext cx="4544033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AF264909-90BF-BDF9-C909-1078EA42F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7681" y="332656"/>
            <a:ext cx="4666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het product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BCAF2028-79AD-5CDC-3767-913958539169}"/>
              </a:ext>
            </a:extLst>
          </p:cNvPr>
          <p:cNvSpPr txBox="1"/>
          <p:nvPr/>
        </p:nvSpPr>
        <p:spPr>
          <a:xfrm>
            <a:off x="332864" y="3032956"/>
            <a:ext cx="2834998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1BDEFE30-8A3F-BCD5-D25E-B45829441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25" y="3095815"/>
            <a:ext cx="2808311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0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spijkerbroek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A15E7AED-C8EE-D2F4-972C-3E83D2AA7EEF}"/>
              </a:ext>
            </a:extLst>
          </p:cNvPr>
          <p:cNvSpPr txBox="1"/>
          <p:nvPr/>
        </p:nvSpPr>
        <p:spPr>
          <a:xfrm>
            <a:off x="3319407" y="3032956"/>
            <a:ext cx="2304538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B5240C6D-AEAB-3558-AFBE-5FD68C67B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0151" y="3047853"/>
            <a:ext cx="2383050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rugzak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0244C15F-3164-E0D0-BCB4-E7EF300F03B3}"/>
              </a:ext>
            </a:extLst>
          </p:cNvPr>
          <p:cNvSpPr txBox="1"/>
          <p:nvPr/>
        </p:nvSpPr>
        <p:spPr>
          <a:xfrm>
            <a:off x="5802923" y="3020938"/>
            <a:ext cx="3120572" cy="894725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DAFC303B-5325-F2EC-EFC8-88DB287B8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8273" y="3095815"/>
            <a:ext cx="3295455" cy="40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0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tandenborstel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D3D6D534-21C5-DCE6-A206-30EEEBCDD991}"/>
              </a:ext>
            </a:extLst>
          </p:cNvPr>
          <p:cNvSpPr txBox="1"/>
          <p:nvPr/>
        </p:nvSpPr>
        <p:spPr>
          <a:xfrm>
            <a:off x="6572133" y="386052"/>
            <a:ext cx="2295678" cy="1170740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26299380-AB3D-A38E-E503-CDC128473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612" y="398497"/>
            <a:ext cx="2455289" cy="67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dat wat gemaakt is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C1357FF9-26B9-58FA-1829-511F16059A58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C8D20403-CC07-CECF-4D4C-FD80CD2154DC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1FDC7B3C-B6AB-8D0D-440E-4628A6021F22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844201F1-CF67-D82E-C8FF-AE0D85737662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3D638367-9EE3-95C6-CBFA-72D7C9E4147D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44B4EB6-A7DE-4075-71D2-0EE68F36B4F3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A6072BD-57B0-9F5F-51E8-D2A366A9D3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3478" y="3978523"/>
            <a:ext cx="1437071" cy="221087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CCC7CEFD-78B5-294E-E14B-0F0D8A43F5B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07580" y="4156382"/>
            <a:ext cx="1728192" cy="203302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B55E8F7D-AA50-7279-3D7A-E89B869476F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5942" y="4156382"/>
            <a:ext cx="2614531" cy="174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97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13159-40D6-E35D-329B-6EB59239E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CEB29A26-15F7-ABE3-E3D5-358A5D1E8807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63C86602-7EB9-244F-E4AA-A3AD531A8A7C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D1336566-EDDD-FBFC-F596-C5FAA69E4FC9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AE3F675-1A34-92D6-343E-E6F26C5960C2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8C7F3B-0124-9106-5951-9E0FFAC298C2}"/>
              </a:ext>
            </a:extLst>
          </p:cNvPr>
          <p:cNvCxnSpPr>
            <a:cxnSpLocks/>
          </p:cNvCxnSpPr>
          <p:nvPr/>
        </p:nvCxnSpPr>
        <p:spPr>
          <a:xfrm>
            <a:off x="251520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D71AB9D7-F3E0-85E5-ECC2-FB6E67556D88}"/>
              </a:ext>
            </a:extLst>
          </p:cNvPr>
          <p:cNvCxnSpPr>
            <a:cxnSpLocks/>
          </p:cNvCxnSpPr>
          <p:nvPr/>
        </p:nvCxnSpPr>
        <p:spPr>
          <a:xfrm>
            <a:off x="4644008" y="134076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E4034AF1-21BF-152C-0E63-1F026DE1F16F}"/>
              </a:ext>
            </a:extLst>
          </p:cNvPr>
          <p:cNvCxnSpPr>
            <a:cxnSpLocks/>
          </p:cNvCxnSpPr>
          <p:nvPr/>
        </p:nvCxnSpPr>
        <p:spPr>
          <a:xfrm flipV="1">
            <a:off x="247089" y="1408453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36E23F1A-7D20-03D6-2132-B62857580D65}"/>
              </a:ext>
            </a:extLst>
          </p:cNvPr>
          <p:cNvCxnSpPr>
            <a:cxnSpLocks/>
          </p:cNvCxnSpPr>
          <p:nvPr/>
        </p:nvCxnSpPr>
        <p:spPr>
          <a:xfrm>
            <a:off x="4644008" y="1412776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2DA8DE9C-E242-BA7F-AC83-F5DADA00F773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74BB2BFC-C039-8A91-8069-5106E7B80824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5D84911-CC7F-2593-80B8-58AC28AD799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3C0E8E0C-8140-B471-0C61-5FE9C9D681C4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D8930D06-EBA6-367F-BEE4-B875D98C70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3C958A1B-97D1-2512-7731-D17763CF6297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1B3AD8F-8805-28CA-BC66-DB2DBC3217B8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59EAFCF5-3C19-835D-8396-A95004008819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CFF85C3D-060B-952A-E7D9-8ABAA4A44C0E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B5076DE1-7CE7-6172-1CEC-AB7D749F0AF6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D5ED17E2-3946-8905-BD4A-23A5140C0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bewust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8410AB68-3E72-93AA-5886-725CD2943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2847" y="243940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onbewust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A9DEE484-D7C6-6A5E-58DB-4DBC77CA0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478026"/>
            <a:ext cx="4185327" cy="494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wetend wat je doet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Ik kies er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bewust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voor om de oude broek nog te dragen</a:t>
            </a:r>
            <a:r>
              <a:rPr lang="nl-NL" sz="2400" i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.</a:t>
            </a: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F7DAA9E8-6CC7-A6B9-1875-9E0E17EFE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412775"/>
            <a:ext cx="414576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niet </a:t>
            </a: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wetend wat je doet</a:t>
            </a: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Zij bijt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onbewust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op haar nagels. Ze denkt er niet over na.</a:t>
            </a:r>
            <a:endParaRPr lang="nl-NL" sz="2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31675E73-68A1-0C68-EC76-9ADD24C4E555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057FD44A-5082-6E7B-8259-47B75E081E7B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1B003E24-19B7-E1AC-8DAE-CAD8E0FE1E58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72207E08-4678-E448-C5B0-D8C8A0692A28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008C3AD8-89C6-93EB-3D26-804D3B31C990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 descr="Afbeelding met persoon, Menselijk gezicht, muur, rood&#10;&#10;Door AI gegenereerde inhoud is mogelijk onjuist.">
            <a:extLst>
              <a:ext uri="{FF2B5EF4-FFF2-40B4-BE49-F238E27FC236}">
                <a16:creationId xmlns:a16="http://schemas.microsoft.com/office/drawing/2014/main" id="{3382D897-2190-6FDA-70CD-4B2744573F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34725" y="2012922"/>
            <a:ext cx="3507533" cy="3121152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D2067344-B09B-3921-943E-2C7E13E593A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5705" y="2510248"/>
            <a:ext cx="3346459" cy="22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34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72047C65-DE0C-5E22-1EF7-5ED0D1075E68}"/>
              </a:ext>
            </a:extLst>
          </p:cNvPr>
          <p:cNvCxnSpPr>
            <a:cxnSpLocks/>
          </p:cNvCxnSpPr>
          <p:nvPr/>
        </p:nvCxnSpPr>
        <p:spPr>
          <a:xfrm>
            <a:off x="247089" y="162615"/>
            <a:ext cx="4431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51DD9BBE-0654-F7C1-474D-51A63B2E97E4}"/>
              </a:ext>
            </a:extLst>
          </p:cNvPr>
          <p:cNvCxnSpPr>
            <a:cxnSpLocks/>
          </p:cNvCxnSpPr>
          <p:nvPr/>
        </p:nvCxnSpPr>
        <p:spPr>
          <a:xfrm>
            <a:off x="4427984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ADC08903-1249-C293-310D-CF62D2352596}"/>
              </a:ext>
            </a:extLst>
          </p:cNvPr>
          <p:cNvCxnSpPr>
            <a:cxnSpLocks/>
          </p:cNvCxnSpPr>
          <p:nvPr/>
        </p:nvCxnSpPr>
        <p:spPr>
          <a:xfrm>
            <a:off x="4644008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3D09B2A4-3F65-1D5C-40D9-FF5217B6D819}"/>
              </a:ext>
            </a:extLst>
          </p:cNvPr>
          <p:cNvCxnSpPr>
            <a:cxnSpLocks/>
          </p:cNvCxnSpPr>
          <p:nvPr/>
        </p:nvCxnSpPr>
        <p:spPr>
          <a:xfrm>
            <a:off x="8820472" y="162615"/>
            <a:ext cx="0" cy="6245871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43E1EF99-1825-D9B6-CE28-54505AE2D0DE}"/>
              </a:ext>
            </a:extLst>
          </p:cNvPr>
          <p:cNvCxnSpPr>
            <a:cxnSpLocks/>
          </p:cNvCxnSpPr>
          <p:nvPr/>
        </p:nvCxnSpPr>
        <p:spPr>
          <a:xfrm>
            <a:off x="251520" y="1628800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644A4299-3A63-6813-A679-FB8DB7D5FD7A}"/>
              </a:ext>
            </a:extLst>
          </p:cNvPr>
          <p:cNvCxnSpPr>
            <a:cxnSpLocks/>
          </p:cNvCxnSpPr>
          <p:nvPr/>
        </p:nvCxnSpPr>
        <p:spPr>
          <a:xfrm>
            <a:off x="4644008" y="1628800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79D0A0B5-43EC-915C-1E3A-AA9CA21994B4}"/>
              </a:ext>
            </a:extLst>
          </p:cNvPr>
          <p:cNvCxnSpPr>
            <a:cxnSpLocks/>
          </p:cNvCxnSpPr>
          <p:nvPr/>
        </p:nvCxnSpPr>
        <p:spPr>
          <a:xfrm flipV="1">
            <a:off x="247089" y="1696485"/>
            <a:ext cx="4185327" cy="4322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4DC5350-E385-459A-7DF3-9A72313F2A3E}"/>
              </a:ext>
            </a:extLst>
          </p:cNvPr>
          <p:cNvCxnSpPr>
            <a:cxnSpLocks/>
          </p:cNvCxnSpPr>
          <p:nvPr/>
        </p:nvCxnSpPr>
        <p:spPr>
          <a:xfrm>
            <a:off x="4644008" y="170080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7F7FEC4-BF68-947B-DD0F-7E6E50020673}"/>
              </a:ext>
            </a:extLst>
          </p:cNvPr>
          <p:cNvCxnSpPr>
            <a:cxnSpLocks/>
          </p:cNvCxnSpPr>
          <p:nvPr/>
        </p:nvCxnSpPr>
        <p:spPr>
          <a:xfrm>
            <a:off x="251520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265DE5CD-5637-64F2-6E23-1BE493BF39D9}"/>
              </a:ext>
            </a:extLst>
          </p:cNvPr>
          <p:cNvCxnSpPr>
            <a:cxnSpLocks/>
          </p:cNvCxnSpPr>
          <p:nvPr/>
        </p:nvCxnSpPr>
        <p:spPr>
          <a:xfrm>
            <a:off x="4644008" y="6381328"/>
            <a:ext cx="417646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CCAE601-6EB4-C211-79F6-B35BB66EE5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grpSp>
        <p:nvGrpSpPr>
          <p:cNvPr id="42" name="Groep 41">
            <a:extLst>
              <a:ext uri="{FF2B5EF4-FFF2-40B4-BE49-F238E27FC236}">
                <a16:creationId xmlns:a16="http://schemas.microsoft.com/office/drawing/2014/main" id="{0B71306B-B1D7-DA38-CEBA-4A435BF13123}"/>
              </a:ext>
            </a:extLst>
          </p:cNvPr>
          <p:cNvGrpSpPr/>
          <p:nvPr/>
        </p:nvGrpSpPr>
        <p:grpSpPr>
          <a:xfrm>
            <a:off x="137216" y="34082"/>
            <a:ext cx="8803032" cy="401079"/>
            <a:chOff x="137216" y="34082"/>
            <a:chExt cx="8803032" cy="401079"/>
          </a:xfrm>
        </p:grpSpPr>
        <p:cxnSp>
          <p:nvCxnSpPr>
            <p:cNvPr id="7" name="Rechte verbindingslijn 6">
              <a:extLst>
                <a:ext uri="{FF2B5EF4-FFF2-40B4-BE49-F238E27FC236}">
                  <a16:creationId xmlns:a16="http://schemas.microsoft.com/office/drawing/2014/main" id="{48EA2D2F-7681-0E53-DB39-9C6B3831EF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520" y="162615"/>
              <a:ext cx="4176464" cy="1332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Rechte verbindingslijn 9">
              <a:extLst>
                <a:ext uri="{FF2B5EF4-FFF2-40B4-BE49-F238E27FC236}">
                  <a16:creationId xmlns:a16="http://schemas.microsoft.com/office/drawing/2014/main" id="{3B6DEF31-7DDE-219F-D8DB-96DA4ABF0241}"/>
                </a:ext>
              </a:extLst>
            </p:cNvPr>
            <p:cNvCxnSpPr>
              <a:cxnSpLocks/>
            </p:cNvCxnSpPr>
            <p:nvPr/>
          </p:nvCxnSpPr>
          <p:spPr>
            <a:xfrm>
              <a:off x="4644008" y="162615"/>
              <a:ext cx="4176464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E92E1D8-2B7E-53B8-A69B-32798D535B35}"/>
                </a:ext>
              </a:extLst>
            </p:cNvPr>
            <p:cNvSpPr/>
            <p:nvPr/>
          </p:nvSpPr>
          <p:spPr>
            <a:xfrm rot="19503565">
              <a:off x="137216" y="193689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B034BB45-026D-28BB-2C78-738A90EF2845}"/>
                </a:ext>
              </a:extLst>
            </p:cNvPr>
            <p:cNvSpPr/>
            <p:nvPr/>
          </p:nvSpPr>
          <p:spPr>
            <a:xfrm rot="2503086">
              <a:off x="4142308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D8074DC8-B4AE-AA46-2D76-EBA890C6A19B}"/>
                </a:ext>
              </a:extLst>
            </p:cNvPr>
            <p:cNvSpPr/>
            <p:nvPr/>
          </p:nvSpPr>
          <p:spPr>
            <a:xfrm rot="18826046">
              <a:off x="4543310" y="169312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8B5945C4-B34D-159C-2481-CA48BF731E61}"/>
                </a:ext>
              </a:extLst>
            </p:cNvPr>
            <p:cNvSpPr/>
            <p:nvPr/>
          </p:nvSpPr>
          <p:spPr>
            <a:xfrm rot="2503086">
              <a:off x="8539169" y="169311"/>
              <a:ext cx="401079" cy="1306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3" name="Tekstvak 2">
            <a:extLst>
              <a:ext uri="{FF2B5EF4-FFF2-40B4-BE49-F238E27FC236}">
                <a16:creationId xmlns:a16="http://schemas.microsoft.com/office/drawing/2014/main" id="{AC757F5E-B016-F947-4518-7C6B9CC7E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87" y="257519"/>
            <a:ext cx="4123185" cy="805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80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op zoek zijn naar</a:t>
            </a:r>
            <a:endParaRPr lang="nl-NL" sz="5400">
              <a:solidFill>
                <a:srgbClr val="387038"/>
              </a:solidFill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4" name="Tekstvak 2">
            <a:extLst>
              <a:ext uri="{FF2B5EF4-FFF2-40B4-BE49-F238E27FC236}">
                <a16:creationId xmlns:a16="http://schemas.microsoft.com/office/drawing/2014/main" id="{152372B3-00F5-781C-183E-6F2DDF350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66" y="367352"/>
            <a:ext cx="478802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aantreffen</a:t>
            </a:r>
            <a:endParaRPr lang="nl-NL" sz="54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37104C51-0232-62ED-4C6F-1447D0663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89" y="1664329"/>
            <a:ext cx="4185327" cy="4756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proberen iets of iemand te vinden.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400" i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Zij is </a:t>
            </a:r>
            <a:r>
              <a:rPr lang="nl-NL" sz="2400" i="1" u="sng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op zoek naar</a:t>
            </a:r>
            <a:r>
              <a:rPr lang="nl-NL" sz="2400" i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 de  vogel die ze net zag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Tekstvak 2">
            <a:extLst>
              <a:ext uri="{FF2B5EF4-FFF2-40B4-BE49-F238E27FC236}">
                <a16:creationId xmlns:a16="http://schemas.microsoft.com/office/drawing/2014/main" id="{D8EF981A-9BA7-0EB1-9B70-F7FBF2F7D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268" y="1664329"/>
            <a:ext cx="4145769" cy="4716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</a:t>
            </a: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vinden</a:t>
            </a: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 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Ik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tref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een kind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aan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dat dezelfde kleren draagt. </a:t>
            </a:r>
          </a:p>
          <a:p>
            <a:pPr algn="ctr">
              <a:lnSpc>
                <a:spcPct val="107000"/>
              </a:lnSpc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Trebuchet MS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900">
                <a:effectLst/>
                <a:latin typeface="Calibri"/>
                <a:ea typeface="Calibri"/>
                <a:cs typeface="Times New Roman"/>
              </a:rPr>
              <a:t> </a:t>
            </a:r>
            <a:endParaRPr lang="nl-NL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Rechthoek 36">
            <a:extLst>
              <a:ext uri="{FF2B5EF4-FFF2-40B4-BE49-F238E27FC236}">
                <a16:creationId xmlns:a16="http://schemas.microsoft.com/office/drawing/2014/main" id="{04CC944D-F3A6-F7AA-A247-B7C5B648A0A4}"/>
              </a:ext>
            </a:extLst>
          </p:cNvPr>
          <p:cNvSpPr/>
          <p:nvPr/>
        </p:nvSpPr>
        <p:spPr>
          <a:xfrm rot="19503565">
            <a:off x="4129229" y="625098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240801F9-2058-84A4-9503-E01B919DDA80}"/>
              </a:ext>
            </a:extLst>
          </p:cNvPr>
          <p:cNvSpPr/>
          <p:nvPr/>
        </p:nvSpPr>
        <p:spPr>
          <a:xfrm rot="2503086">
            <a:off x="4519801" y="6229264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ACBB49E9-294B-2446-9719-E992D023E8E1}"/>
              </a:ext>
            </a:extLst>
          </p:cNvPr>
          <p:cNvSpPr/>
          <p:nvPr/>
        </p:nvSpPr>
        <p:spPr>
          <a:xfrm rot="2503086">
            <a:off x="100115" y="6210188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4DE133A0-CC30-3D8E-17AC-F370909C96F4}"/>
              </a:ext>
            </a:extLst>
          </p:cNvPr>
          <p:cNvSpPr/>
          <p:nvPr/>
        </p:nvSpPr>
        <p:spPr>
          <a:xfrm rot="2503086">
            <a:off x="4519800" y="6229265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1" name="Rechthoek 40">
            <a:extLst>
              <a:ext uri="{FF2B5EF4-FFF2-40B4-BE49-F238E27FC236}">
                <a16:creationId xmlns:a16="http://schemas.microsoft.com/office/drawing/2014/main" id="{9F458F5E-71E5-42A9-724C-0CF61E33CD4A}"/>
              </a:ext>
            </a:extLst>
          </p:cNvPr>
          <p:cNvSpPr/>
          <p:nvPr/>
        </p:nvSpPr>
        <p:spPr>
          <a:xfrm rot="19503565">
            <a:off x="8556566" y="6229263"/>
            <a:ext cx="401079" cy="130620"/>
          </a:xfrm>
          <a:prstGeom prst="rect">
            <a:avLst/>
          </a:prstGeom>
          <a:solidFill>
            <a:schemeClr val="bg1"/>
          </a:solidFill>
          <a:ln w="19050">
            <a:solidFill>
              <a:srgbClr val="3870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C33418F-F5AC-6BA5-EE82-71213BBF41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7923" y="2384169"/>
            <a:ext cx="3723437" cy="2753123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5D1DCCF6-FD87-7B0F-3359-918E5B07A2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64658" y="2744293"/>
            <a:ext cx="3279026" cy="248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28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90EAC-74A8-C04F-101D-A5EC20212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C064F3C-28E8-DF11-1A5B-DE6B36265C4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8A945B97-286D-EE5A-BF2E-8442639E4B4D}"/>
              </a:ext>
            </a:extLst>
          </p:cNvPr>
          <p:cNvSpPr txBox="1"/>
          <p:nvPr/>
        </p:nvSpPr>
        <p:spPr>
          <a:xfrm>
            <a:off x="415708" y="4569248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B2B98785-71DA-8B8E-E640-AC36481E7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71" y="4578005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heel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C738DF18-B15E-D7E9-3DBF-44C9F038B156}"/>
              </a:ext>
            </a:extLst>
          </p:cNvPr>
          <p:cNvSpPr txBox="1"/>
          <p:nvPr/>
        </p:nvSpPr>
        <p:spPr>
          <a:xfrm>
            <a:off x="3275859" y="4071691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D1157A3F-9F6F-59BF-11F0-F37FDB7D7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5631" y="4060612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slijten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DA0D7467-3EA9-241C-7893-2777A1DC9006}"/>
              </a:ext>
            </a:extLst>
          </p:cNvPr>
          <p:cNvSpPr txBox="1"/>
          <p:nvPr/>
        </p:nvSpPr>
        <p:spPr>
          <a:xfrm>
            <a:off x="6209074" y="3543816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C677D084-3595-72B4-B7B7-3159FBCEF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76" y="3543817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kapot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716A1C21-6C09-C1F9-2B54-1FFA785E6B0C}"/>
              </a:ext>
            </a:extLst>
          </p:cNvPr>
          <p:cNvSpPr txBox="1"/>
          <p:nvPr/>
        </p:nvSpPr>
        <p:spPr>
          <a:xfrm>
            <a:off x="3318776" y="4968038"/>
            <a:ext cx="4493581" cy="869092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A3B77023-FA71-E8DF-6D0C-AFDC7FB61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453" y="4982554"/>
            <a:ext cx="4533905" cy="47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langzaam kapotgaan doordat je het vaak gebruikt</a:t>
            </a:r>
            <a:endParaRPr lang="nl-NL" sz="105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71A49DD9-493C-700E-54BB-94AC376C6CF9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407F01E6-91DD-9B4A-F33B-772793624159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C55B0B94-4256-55F8-328A-6FBD4352F8A0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CB6C2E69-02D8-ACDC-DAD2-9ACF2877E358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E2B66F4D-CBD3-DCFF-A29A-C0619A9634B9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4B4D9EA0-E431-F08D-F99A-48348CC7224D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794E3492-4170-51C2-940A-D69B34FBAE7E}"/>
              </a:ext>
            </a:extLst>
          </p:cNvPr>
          <p:cNvCxnSpPr>
            <a:cxnSpLocks/>
          </p:cNvCxnSpPr>
          <p:nvPr/>
        </p:nvCxnSpPr>
        <p:spPr>
          <a:xfrm>
            <a:off x="251520" y="5373216"/>
            <a:ext cx="2952328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CB9D27B6-ED9B-FB5C-47B9-9676D146C471}"/>
              </a:ext>
            </a:extLst>
          </p:cNvPr>
          <p:cNvCxnSpPr>
            <a:cxnSpLocks/>
          </p:cNvCxnSpPr>
          <p:nvPr/>
        </p:nvCxnSpPr>
        <p:spPr>
          <a:xfrm>
            <a:off x="3203848" y="4869160"/>
            <a:ext cx="2897231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C0F23EBA-9C80-38EB-F385-7D542EB3BDF9}"/>
              </a:ext>
            </a:extLst>
          </p:cNvPr>
          <p:cNvCxnSpPr>
            <a:cxnSpLocks/>
          </p:cNvCxnSpPr>
          <p:nvPr/>
        </p:nvCxnSpPr>
        <p:spPr>
          <a:xfrm>
            <a:off x="6101079" y="4365104"/>
            <a:ext cx="2827405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9BFB84CC-7DBD-1D3D-0924-2E8318BFBAC8}"/>
              </a:ext>
            </a:extLst>
          </p:cNvPr>
          <p:cNvCxnSpPr>
            <a:cxnSpLocks/>
          </p:cNvCxnSpPr>
          <p:nvPr/>
        </p:nvCxnSpPr>
        <p:spPr>
          <a:xfrm>
            <a:off x="3203848" y="4869160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0AF25E1A-8045-B70B-96B5-FC220D7467CA}"/>
              </a:ext>
            </a:extLst>
          </p:cNvPr>
          <p:cNvCxnSpPr>
            <a:cxnSpLocks/>
          </p:cNvCxnSpPr>
          <p:nvPr/>
        </p:nvCxnSpPr>
        <p:spPr>
          <a:xfrm>
            <a:off x="6084168" y="4365104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0123DB57-C1EA-C018-3E3B-A10B5177A930}"/>
              </a:ext>
            </a:extLst>
          </p:cNvPr>
          <p:cNvSpPr txBox="1"/>
          <p:nvPr/>
        </p:nvSpPr>
        <p:spPr>
          <a:xfrm>
            <a:off x="591201" y="487538"/>
            <a:ext cx="7653206" cy="622587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Ik heb de broek al heel lang en hij begint nu wel te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slijten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 Maar hij is nog niet kapot.</a:t>
            </a:r>
            <a:endParaRPr lang="nl-NL" sz="2400">
              <a:effectLst/>
              <a:ea typeface="Calibri"/>
              <a:cs typeface="Times New Roman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3E62A98-690C-AD3A-C321-E0E90DA1C7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8001" y="1758320"/>
            <a:ext cx="2462757" cy="164512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FAB2C025-7398-A1D1-FADE-855D3A24A9B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7698" y="2275526"/>
            <a:ext cx="2469530" cy="1649646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27494C3F-FF1B-09D4-838A-4ED5AEA92D8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471" y="2048041"/>
            <a:ext cx="1756378" cy="234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35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FBDE8-187F-02C0-9785-9B7BC0EB1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DB5333A1-CC9C-C85A-4752-8C1343BA872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F812A6D3-F951-41D2-F53D-56E1116D89DF}"/>
              </a:ext>
            </a:extLst>
          </p:cNvPr>
          <p:cNvSpPr txBox="1"/>
          <p:nvPr/>
        </p:nvSpPr>
        <p:spPr>
          <a:xfrm>
            <a:off x="415708" y="5145312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5BD26C36-7C53-287E-53EA-C50E24C38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71" y="5154069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kiezen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6365AE61-B47E-1200-847A-E5C43AB722EF}"/>
              </a:ext>
            </a:extLst>
          </p:cNvPr>
          <p:cNvSpPr txBox="1"/>
          <p:nvPr/>
        </p:nvSpPr>
        <p:spPr>
          <a:xfrm>
            <a:off x="645072" y="330169"/>
            <a:ext cx="2042874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A86669B7-D7C9-8608-D914-4FABEA1DC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45" y="319090"/>
            <a:ext cx="1717078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via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70CBB96F-08A7-A828-BD76-6C65A7F354EF}"/>
              </a:ext>
            </a:extLst>
          </p:cNvPr>
          <p:cNvSpPr txBox="1"/>
          <p:nvPr/>
        </p:nvSpPr>
        <p:spPr>
          <a:xfrm>
            <a:off x="6179772" y="4114725"/>
            <a:ext cx="2640701" cy="689231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3417BF32-FABF-338E-A3DE-96CEC586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3557" y="4261244"/>
            <a:ext cx="2989881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70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belanden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8BDD36C7-CCC4-BD32-37C6-E81237136C2E}"/>
              </a:ext>
            </a:extLst>
          </p:cNvPr>
          <p:cNvSpPr txBox="1"/>
          <p:nvPr/>
        </p:nvSpPr>
        <p:spPr>
          <a:xfrm>
            <a:off x="2797719" y="439866"/>
            <a:ext cx="1376693" cy="487949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FB66FEC4-2777-2A4B-E4DC-A23C06F3C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7396" y="454383"/>
            <a:ext cx="1417016" cy="327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door</a:t>
            </a:r>
            <a:endParaRPr lang="nl-NL" sz="105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F46F5683-6CBC-F77C-CCE3-087CE85A6797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6678EDE9-F8FF-FBDC-F657-986A4A48916B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207F6D1B-9483-203E-A7F0-24BF119C81D1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69D240A-E958-8E58-5DEB-0F5BFED5C9DF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E38F7813-8DD1-F4FD-B8CD-48045A1102B8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38E90C2-EBF4-1C9C-39AF-5165F16D4481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538FB112-56EA-B9BE-7967-1E81DD0FD33A}"/>
              </a:ext>
            </a:extLst>
          </p:cNvPr>
          <p:cNvCxnSpPr>
            <a:cxnSpLocks/>
          </p:cNvCxnSpPr>
          <p:nvPr/>
        </p:nvCxnSpPr>
        <p:spPr>
          <a:xfrm>
            <a:off x="251520" y="5949280"/>
            <a:ext cx="2952328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BFFBCFD6-FA70-617E-840F-1D84501BBCE2}"/>
              </a:ext>
            </a:extLst>
          </p:cNvPr>
          <p:cNvCxnSpPr>
            <a:cxnSpLocks/>
          </p:cNvCxnSpPr>
          <p:nvPr/>
        </p:nvCxnSpPr>
        <p:spPr>
          <a:xfrm>
            <a:off x="3203848" y="5445224"/>
            <a:ext cx="2897231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F9B75B75-FD22-B528-00F9-FED60389E03F}"/>
              </a:ext>
            </a:extLst>
          </p:cNvPr>
          <p:cNvCxnSpPr>
            <a:cxnSpLocks/>
          </p:cNvCxnSpPr>
          <p:nvPr/>
        </p:nvCxnSpPr>
        <p:spPr>
          <a:xfrm>
            <a:off x="3203848" y="5445224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582A4429-E5C1-185D-2D3B-4C309700CE12}"/>
              </a:ext>
            </a:extLst>
          </p:cNvPr>
          <p:cNvCxnSpPr>
            <a:cxnSpLocks/>
          </p:cNvCxnSpPr>
          <p:nvPr/>
        </p:nvCxnSpPr>
        <p:spPr>
          <a:xfrm>
            <a:off x="6084168" y="4941168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1EEC9F99-8465-94AC-16CB-91AFC00696CB}"/>
              </a:ext>
            </a:extLst>
          </p:cNvPr>
          <p:cNvSpPr txBox="1"/>
          <p:nvPr/>
        </p:nvSpPr>
        <p:spPr>
          <a:xfrm>
            <a:off x="4291224" y="369173"/>
            <a:ext cx="4637260" cy="1044205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Ik koop tweedehands kleding vaak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via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de app </a:t>
            </a:r>
            <a:r>
              <a:rPr lang="nl-NL" sz="2400" i="1" err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Vinted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. </a:t>
            </a:r>
            <a:b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</a:b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Zo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belandt</a:t>
            </a: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 de kleding bij mij thuis.</a:t>
            </a:r>
            <a:endParaRPr lang="nl-NL" sz="2400">
              <a:effectLst/>
              <a:ea typeface="Calibri"/>
              <a:cs typeface="Times New Roman"/>
            </a:endParaRP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304C1C26-0ACD-75B4-04AF-C844A00D8A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4766" y="2128267"/>
            <a:ext cx="2420203" cy="1840420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71C18430-549F-C5DE-167F-63E38DAA49CD}"/>
              </a:ext>
            </a:extLst>
          </p:cNvPr>
          <p:cNvCxnSpPr>
            <a:cxnSpLocks/>
          </p:cNvCxnSpPr>
          <p:nvPr/>
        </p:nvCxnSpPr>
        <p:spPr>
          <a:xfrm>
            <a:off x="6101079" y="4941168"/>
            <a:ext cx="2827405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4">
            <a:extLst>
              <a:ext uri="{FF2B5EF4-FFF2-40B4-BE49-F238E27FC236}">
                <a16:creationId xmlns:a16="http://schemas.microsoft.com/office/drawing/2014/main" id="{7ACB90F0-92E9-D016-12A2-3B06BFCB3F4D}"/>
              </a:ext>
            </a:extLst>
          </p:cNvPr>
          <p:cNvSpPr txBox="1"/>
          <p:nvPr/>
        </p:nvSpPr>
        <p:spPr>
          <a:xfrm>
            <a:off x="6228956" y="5057859"/>
            <a:ext cx="2455288" cy="504056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24" name="Tekstvak 2">
            <a:extLst>
              <a:ext uri="{FF2B5EF4-FFF2-40B4-BE49-F238E27FC236}">
                <a16:creationId xmlns:a16="http://schemas.microsoft.com/office/drawing/2014/main" id="{E64B819A-567C-1E9C-B626-ADA7F2BEB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633" y="5072374"/>
            <a:ext cx="2654158" cy="473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</a:t>
            </a:r>
            <a:r>
              <a:rPr lang="nl-NL" sz="2400">
                <a:latin typeface="Century Gothic" panose="020B0502020202020204" pitchFamily="34" charset="0"/>
                <a:ea typeface="Calibri"/>
                <a:cs typeface="Times New Roman"/>
              </a:rPr>
              <a:t>terechtkomen</a:t>
            </a:r>
            <a:endParaRPr lang="nl-NL" sz="105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32" name="Text Box 14">
            <a:extLst>
              <a:ext uri="{FF2B5EF4-FFF2-40B4-BE49-F238E27FC236}">
                <a16:creationId xmlns:a16="http://schemas.microsoft.com/office/drawing/2014/main" id="{979ED10D-FCA3-0A9D-EEE4-53D943CB0FA1}"/>
              </a:ext>
            </a:extLst>
          </p:cNvPr>
          <p:cNvSpPr txBox="1"/>
          <p:nvPr/>
        </p:nvSpPr>
        <p:spPr>
          <a:xfrm>
            <a:off x="3350314" y="4596932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35" name="Tekstvak 2">
            <a:extLst>
              <a:ext uri="{FF2B5EF4-FFF2-40B4-BE49-F238E27FC236}">
                <a16:creationId xmlns:a16="http://schemas.microsoft.com/office/drawing/2014/main" id="{E6B98A34-AD62-6DD0-B9F8-5997E68F3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877" y="4605689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betalen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711E101D-B811-D68A-12F1-EB97D11A7C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60857" y="2115487"/>
            <a:ext cx="1192015" cy="2341760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72A92E60-C884-66F0-1928-EC5F5DEBAA2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031" y="2780929"/>
            <a:ext cx="2348291" cy="2092384"/>
          </a:xfrm>
          <a:prstGeom prst="rect">
            <a:avLst/>
          </a:prstGeom>
        </p:spPr>
      </p:pic>
      <p:pic>
        <p:nvPicPr>
          <p:cNvPr id="43" name="Afbeelding 42">
            <a:extLst>
              <a:ext uri="{FF2B5EF4-FFF2-40B4-BE49-F238E27FC236}">
                <a16:creationId xmlns:a16="http://schemas.microsoft.com/office/drawing/2014/main" id="{B1F695D8-2D6F-50D3-73AE-B468D6B6A1C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09" y="1041051"/>
            <a:ext cx="1524000" cy="101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0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AF64-FECE-C2A7-DD41-2CBF90E05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6A96E19-CD14-ADF4-970A-F29BCF962E9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AAEC67EC-91B9-E1CC-8A46-AA34E5D01B4A}"/>
              </a:ext>
            </a:extLst>
          </p:cNvPr>
          <p:cNvSpPr txBox="1"/>
          <p:nvPr/>
        </p:nvSpPr>
        <p:spPr>
          <a:xfrm>
            <a:off x="415708" y="5145312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779DA931-51C8-470B-7944-E45238201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271" y="5154069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eerst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3BDBC2E6-213D-FA26-BFDB-8269230005E0}"/>
              </a:ext>
            </a:extLst>
          </p:cNvPr>
          <p:cNvSpPr txBox="1"/>
          <p:nvPr/>
        </p:nvSpPr>
        <p:spPr>
          <a:xfrm>
            <a:off x="3275859" y="4647755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ADB29F93-8ED4-563F-A5A4-02B427D6A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5631" y="4636676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daarna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E07EA584-6E7F-F950-83EA-D43A014BB269}"/>
              </a:ext>
            </a:extLst>
          </p:cNvPr>
          <p:cNvSpPr txBox="1"/>
          <p:nvPr/>
        </p:nvSpPr>
        <p:spPr>
          <a:xfrm>
            <a:off x="6209074" y="4119880"/>
            <a:ext cx="2611399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9A96A955-443B-D835-9D75-B61904505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9076" y="4119881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uiteindelijk</a:t>
            </a:r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3F5858C7-F705-1391-7B68-6EF6EFF546B8}"/>
              </a:ext>
            </a:extLst>
          </p:cNvPr>
          <p:cNvSpPr txBox="1"/>
          <p:nvPr/>
        </p:nvSpPr>
        <p:spPr>
          <a:xfrm>
            <a:off x="6252624" y="5092363"/>
            <a:ext cx="2455288" cy="690879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7" name="Tekstvak 2">
            <a:extLst>
              <a:ext uri="{FF2B5EF4-FFF2-40B4-BE49-F238E27FC236}">
                <a16:creationId xmlns:a16="http://schemas.microsoft.com/office/drawing/2014/main" id="{95BD9961-9518-870A-8752-94DB5A332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301" y="5182945"/>
            <a:ext cx="2654158" cy="600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na lange tijd</a:t>
            </a:r>
            <a:endParaRPr lang="nl-NL" sz="105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1FA036BB-9CE0-2DD5-AEFB-0B2DACDD6861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6DD9E7BC-E0B1-7270-7BF4-3FD05068EC1C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C5B68EA0-F603-7760-2C32-5CFB01C5593A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AF2D3AAC-6107-919A-97C6-5D45731E4B45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E4039BC-D6D7-E48B-841A-7D0A5EE72F8B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5E89BA0D-4A53-2F2A-2915-CC0DCBFC35B5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657130BF-65C6-7D47-7A0E-3EE8DFDCB1BE}"/>
              </a:ext>
            </a:extLst>
          </p:cNvPr>
          <p:cNvCxnSpPr>
            <a:cxnSpLocks/>
          </p:cNvCxnSpPr>
          <p:nvPr/>
        </p:nvCxnSpPr>
        <p:spPr>
          <a:xfrm>
            <a:off x="251520" y="5949280"/>
            <a:ext cx="2952328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E22E3A5D-D407-6844-BC77-15F7E2347E76}"/>
              </a:ext>
            </a:extLst>
          </p:cNvPr>
          <p:cNvCxnSpPr>
            <a:cxnSpLocks/>
          </p:cNvCxnSpPr>
          <p:nvPr/>
        </p:nvCxnSpPr>
        <p:spPr>
          <a:xfrm>
            <a:off x="3203848" y="5445224"/>
            <a:ext cx="2897231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04ABAEDC-C3E6-3A1D-0FE0-6622B198AE3F}"/>
              </a:ext>
            </a:extLst>
          </p:cNvPr>
          <p:cNvCxnSpPr>
            <a:cxnSpLocks/>
          </p:cNvCxnSpPr>
          <p:nvPr/>
        </p:nvCxnSpPr>
        <p:spPr>
          <a:xfrm>
            <a:off x="6101079" y="4941168"/>
            <a:ext cx="2827405" cy="0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8BDB05CF-34DB-5FFD-9AC3-9451BFA14960}"/>
              </a:ext>
            </a:extLst>
          </p:cNvPr>
          <p:cNvCxnSpPr>
            <a:cxnSpLocks/>
          </p:cNvCxnSpPr>
          <p:nvPr/>
        </p:nvCxnSpPr>
        <p:spPr>
          <a:xfrm>
            <a:off x="3203848" y="5445224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274301D9-3092-7729-39F8-56A71623AA3C}"/>
              </a:ext>
            </a:extLst>
          </p:cNvPr>
          <p:cNvCxnSpPr>
            <a:cxnSpLocks/>
          </p:cNvCxnSpPr>
          <p:nvPr/>
        </p:nvCxnSpPr>
        <p:spPr>
          <a:xfrm>
            <a:off x="6084168" y="4941168"/>
            <a:ext cx="0" cy="50405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6A4DD25C-7D72-2816-2F28-C6AFE539A7F2}"/>
              </a:ext>
            </a:extLst>
          </p:cNvPr>
          <p:cNvSpPr txBox="1"/>
          <p:nvPr/>
        </p:nvSpPr>
        <p:spPr>
          <a:xfrm>
            <a:off x="591201" y="307094"/>
            <a:ext cx="8017329" cy="622587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 i="1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Eerst draagt mijn eigen kind de kleding, daarna draagt het kind van een vriendin het, en </a:t>
            </a:r>
            <a:r>
              <a:rPr lang="nl-NL" sz="2400" i="1" u="sng">
                <a:solidFill>
                  <a:srgbClr val="387038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u</a:t>
            </a:r>
            <a:r>
              <a:rPr lang="nl-NL" sz="2400" i="1" u="sng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iteindelijk</a:t>
            </a:r>
            <a:r>
              <a:rPr lang="nl-NL" sz="2400" i="1">
                <a:solidFill>
                  <a:srgbClr val="387038"/>
                </a:solidFill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 geef ik de kleren aan de buurvrouw.</a:t>
            </a:r>
            <a:endParaRPr lang="nl-NL" sz="2400">
              <a:effectLst/>
              <a:ea typeface="Calibri"/>
              <a:cs typeface="Times New Roman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04E71E9-A526-8CFF-2787-B0BDD8C59C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7889" y="2426641"/>
            <a:ext cx="2284758" cy="1523933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B130B51E-0FD6-E097-07D4-11A7ACABD4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1139" y="2295614"/>
            <a:ext cx="1288523" cy="2736305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EDB50E3D-BD93-60E6-F820-008138281AA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0465" y="1697268"/>
            <a:ext cx="1037819" cy="28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365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BB6D0-6B4C-1813-055C-837397C8D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773FD966-780B-3E58-BFDB-C972E489639A}"/>
              </a:ext>
            </a:extLst>
          </p:cNvPr>
          <p:cNvCxnSpPr>
            <a:cxnSpLocks/>
          </p:cNvCxnSpPr>
          <p:nvPr/>
        </p:nvCxnSpPr>
        <p:spPr>
          <a:xfrm flipH="1" flipV="1">
            <a:off x="4716016" y="3573016"/>
            <a:ext cx="216024" cy="1440159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4C2917F9-6745-3725-1190-B57129DED66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06DBFE8F-B6FC-CA38-1C0E-AEDFBC420E12}"/>
              </a:ext>
            </a:extLst>
          </p:cNvPr>
          <p:cNvSpPr txBox="1"/>
          <p:nvPr/>
        </p:nvSpPr>
        <p:spPr>
          <a:xfrm>
            <a:off x="5967148" y="1154371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4A3A2ED9-7D42-9476-8F6A-22FBCBB16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711" y="1163128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zacht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1649A69E-6D77-2CCE-2424-47631D739963}"/>
              </a:ext>
            </a:extLst>
          </p:cNvPr>
          <p:cNvSpPr txBox="1"/>
          <p:nvPr/>
        </p:nvSpPr>
        <p:spPr>
          <a:xfrm>
            <a:off x="845786" y="744701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BBA667CE-3CD6-9730-0AC0-152D137D2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58" y="733622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sterk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ECEFA19A-2BEE-311B-3A72-55193930DC1E}"/>
              </a:ext>
            </a:extLst>
          </p:cNvPr>
          <p:cNvSpPr txBox="1"/>
          <p:nvPr/>
        </p:nvSpPr>
        <p:spPr>
          <a:xfrm>
            <a:off x="2981360" y="4725144"/>
            <a:ext cx="321895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89F65C6A-9059-5CA5-2551-8508C31FB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361" y="4725144"/>
            <a:ext cx="3218955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comfortabel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2E2C594E-EBF5-88B8-33C5-CB0E51EDFE3B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6D9B94AE-9805-44B4-2B53-53A7F5A2C037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875644F9-E1DE-7973-5F26-2B3554A9882A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AFFE0996-6032-24D7-C708-DA61991B0FA7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1C04A381-F635-CE4C-FEE1-BEBD8719C9E4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C12960FC-D256-1BD8-711F-6D7786EA1678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D89A710-93C0-19B7-7967-7E4511974D0B}"/>
              </a:ext>
            </a:extLst>
          </p:cNvPr>
          <p:cNvCxnSpPr>
            <a:cxnSpLocks/>
          </p:cNvCxnSpPr>
          <p:nvPr/>
        </p:nvCxnSpPr>
        <p:spPr>
          <a:xfrm flipV="1">
            <a:off x="5364088" y="1847204"/>
            <a:ext cx="936104" cy="861716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80934F5D-7318-0C00-B4EC-5815C7460DF6}"/>
              </a:ext>
            </a:extLst>
          </p:cNvPr>
          <p:cNvCxnSpPr>
            <a:cxnSpLocks/>
          </p:cNvCxnSpPr>
          <p:nvPr/>
        </p:nvCxnSpPr>
        <p:spPr>
          <a:xfrm>
            <a:off x="2339752" y="1428777"/>
            <a:ext cx="1440161" cy="1627418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79E930F1-F987-8119-F70C-79565BD10B86}"/>
              </a:ext>
            </a:extLst>
          </p:cNvPr>
          <p:cNvSpPr txBox="1"/>
          <p:nvPr/>
        </p:nvSpPr>
        <p:spPr>
          <a:xfrm>
            <a:off x="2634492" y="2533527"/>
            <a:ext cx="5315176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3EF06356-E4E8-F89B-941C-66B5F77C0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6477" y="2480131"/>
            <a:ext cx="531517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de eigenschap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551457D4-E3AC-C468-A840-50249DE3444C}"/>
              </a:ext>
            </a:extLst>
          </p:cNvPr>
          <p:cNvSpPr txBox="1"/>
          <p:nvPr/>
        </p:nvSpPr>
        <p:spPr>
          <a:xfrm>
            <a:off x="2634492" y="3416235"/>
            <a:ext cx="4544033" cy="554011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1A24AE03-157E-3F4B-7C9B-39C5B4584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9289" y="3430751"/>
            <a:ext cx="4559236" cy="47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wat laat zien hoe iets is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8B9D1BF8-E8E1-0537-2AF1-5DFBE2D23E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2379" y="2144798"/>
            <a:ext cx="1681423" cy="3427860"/>
          </a:xfrm>
          <a:prstGeom prst="rect">
            <a:avLst/>
          </a:prstGeom>
        </p:spPr>
      </p:pic>
      <p:sp>
        <p:nvSpPr>
          <p:cNvPr id="30" name="Text Box 14">
            <a:extLst>
              <a:ext uri="{FF2B5EF4-FFF2-40B4-BE49-F238E27FC236}">
                <a16:creationId xmlns:a16="http://schemas.microsoft.com/office/drawing/2014/main" id="{D6318DCF-DDBF-A9A4-4ED1-3FA7C17945FA}"/>
              </a:ext>
            </a:extLst>
          </p:cNvPr>
          <p:cNvSpPr txBox="1"/>
          <p:nvPr/>
        </p:nvSpPr>
        <p:spPr>
          <a:xfrm>
            <a:off x="2981359" y="5409221"/>
            <a:ext cx="5263049" cy="540310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26" name="Tekstvak 2">
            <a:extLst>
              <a:ext uri="{FF2B5EF4-FFF2-40B4-BE49-F238E27FC236}">
                <a16:creationId xmlns:a16="http://schemas.microsoft.com/office/drawing/2014/main" id="{46E44E6E-EC57-935E-C35C-51B88663E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8555" y="5427972"/>
            <a:ext cx="5627170" cy="47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4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wat fijn voelt, wat gemak geeft</a:t>
            </a:r>
            <a:endParaRPr lang="nl-NL" sz="105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4061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5FD77-4B98-191E-7A46-E3FDAF981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F000E8E1-5D0A-56B1-768F-BEA3FA4CD84D}"/>
              </a:ext>
            </a:extLst>
          </p:cNvPr>
          <p:cNvCxnSpPr>
            <a:cxnSpLocks/>
          </p:cNvCxnSpPr>
          <p:nvPr/>
        </p:nvCxnSpPr>
        <p:spPr>
          <a:xfrm>
            <a:off x="3802694" y="2886113"/>
            <a:ext cx="2667310" cy="1348967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86641A59-45B6-E12B-2C24-33C0040EA53B}"/>
              </a:ext>
            </a:extLst>
          </p:cNvPr>
          <p:cNvCxnSpPr>
            <a:cxnSpLocks/>
          </p:cNvCxnSpPr>
          <p:nvPr/>
        </p:nvCxnSpPr>
        <p:spPr>
          <a:xfrm flipH="1" flipV="1">
            <a:off x="2727459" y="3000357"/>
            <a:ext cx="1700525" cy="2752663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5847644A-FB9C-8831-33F1-078FE3E3943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7D8B0673-6474-75D2-9FE5-03954ED3057C}"/>
              </a:ext>
            </a:extLst>
          </p:cNvPr>
          <p:cNvSpPr txBox="1"/>
          <p:nvPr/>
        </p:nvSpPr>
        <p:spPr>
          <a:xfrm>
            <a:off x="5765088" y="4088186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72CE858B-3060-E6D8-5604-015DA4B12AAF}"/>
              </a:ext>
            </a:extLst>
          </p:cNvPr>
          <p:cNvSpPr txBox="1"/>
          <p:nvPr/>
        </p:nvSpPr>
        <p:spPr>
          <a:xfrm>
            <a:off x="6077803" y="2235577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6FDB2598-0F3B-67BE-9A75-AD5DEF8A4A6C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042EE279-231B-E473-C26C-7118A86FF9BD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EFAB67A-0A47-69F6-D50A-715A70A29B2B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0D5BFE95-EFE2-383A-552A-B27DEECEFC33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9D4A10F-3119-0A98-B767-2F22AB716420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97DD561E-60CC-A4F7-B5C3-CFE795E4D2F9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63E546DC-22C7-C982-B8A1-B4EF4E1FBB65}"/>
              </a:ext>
            </a:extLst>
          </p:cNvPr>
          <p:cNvCxnSpPr>
            <a:cxnSpLocks/>
          </p:cNvCxnSpPr>
          <p:nvPr/>
        </p:nvCxnSpPr>
        <p:spPr>
          <a:xfrm flipV="1">
            <a:off x="3550629" y="1104980"/>
            <a:ext cx="3253328" cy="1895377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812291C8-DD46-24C0-073A-946DC7F955F7}"/>
              </a:ext>
            </a:extLst>
          </p:cNvPr>
          <p:cNvSpPr txBox="1"/>
          <p:nvPr/>
        </p:nvSpPr>
        <p:spPr>
          <a:xfrm>
            <a:off x="351486" y="2132193"/>
            <a:ext cx="4811121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7D90F177-6A4F-7510-2753-9025956A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87" y="2060185"/>
            <a:ext cx="502142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het milieu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40E37831-65A1-BD2C-6BA6-81104F9F51E8}"/>
              </a:ext>
            </a:extLst>
          </p:cNvPr>
          <p:cNvSpPr txBox="1"/>
          <p:nvPr/>
        </p:nvSpPr>
        <p:spPr>
          <a:xfrm>
            <a:off x="344780" y="2886113"/>
            <a:ext cx="4817828" cy="925630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AA5519E8-A82F-FB65-DA5F-F136C2954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77" y="2865038"/>
            <a:ext cx="4833032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= het water, de grond en de lucht om ons heen</a:t>
            </a:r>
            <a:endParaRPr lang="nl-NL" sz="28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F2D5069F-6F8E-E3C8-6212-6C91E3F928F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80" y="476672"/>
            <a:ext cx="4371348" cy="1538714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9F431EF4-20A3-6F72-3B9C-F01CD5FF7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414" y="2273513"/>
            <a:ext cx="2750275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bodem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38" name="Afbeelding 37">
            <a:extLst>
              <a:ext uri="{FF2B5EF4-FFF2-40B4-BE49-F238E27FC236}">
                <a16:creationId xmlns:a16="http://schemas.microsoft.com/office/drawing/2014/main" id="{03B0337C-1F66-A219-9DC6-B2BA2FC6422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5" b="92945" l="8598" r="89947">
                        <a14:foregroundMark x1="8598" y1="84832" x2="8598" y2="84832"/>
                        <a14:foregroundMark x1="10229" y1="82804" x2="10229" y2="82804"/>
                        <a14:foregroundMark x1="44709" y1="92945" x2="44709" y2="929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843" y="-166625"/>
            <a:ext cx="2426776" cy="2426776"/>
          </a:xfrm>
          <a:prstGeom prst="rect">
            <a:avLst/>
          </a:prstGeom>
        </p:spPr>
      </p:pic>
      <p:cxnSp>
        <p:nvCxnSpPr>
          <p:cNvPr id="42" name="Rechte verbindingslijn met pijl 41">
            <a:extLst>
              <a:ext uri="{FF2B5EF4-FFF2-40B4-BE49-F238E27FC236}">
                <a16:creationId xmlns:a16="http://schemas.microsoft.com/office/drawing/2014/main" id="{81AAA04E-9FED-8DFF-971F-61826B680A66}"/>
              </a:ext>
            </a:extLst>
          </p:cNvPr>
          <p:cNvCxnSpPr>
            <a:cxnSpLocks/>
          </p:cNvCxnSpPr>
          <p:nvPr/>
        </p:nvCxnSpPr>
        <p:spPr>
          <a:xfrm flipH="1" flipV="1">
            <a:off x="8244408" y="1246029"/>
            <a:ext cx="364122" cy="1118639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kstvak 2">
            <a:extLst>
              <a:ext uri="{FF2B5EF4-FFF2-40B4-BE49-F238E27FC236}">
                <a16:creationId xmlns:a16="http://schemas.microsoft.com/office/drawing/2014/main" id="{7043CE91-4119-FE7A-B227-3C9C95F74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033" y="4099563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kwetsbaar</a:t>
            </a:r>
          </a:p>
        </p:txBody>
      </p:sp>
      <p:pic>
        <p:nvPicPr>
          <p:cNvPr id="52" name="Afbeelding 51">
            <a:extLst>
              <a:ext uri="{FF2B5EF4-FFF2-40B4-BE49-F238E27FC236}">
                <a16:creationId xmlns:a16="http://schemas.microsoft.com/office/drawing/2014/main" id="{69AC4065-4B97-BDA2-B597-6F2A7F834E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711515" y="3089458"/>
            <a:ext cx="1087705" cy="961191"/>
          </a:xfrm>
          <a:prstGeom prst="rect">
            <a:avLst/>
          </a:prstGeom>
        </p:spPr>
      </p:pic>
      <p:sp>
        <p:nvSpPr>
          <p:cNvPr id="54" name="Text Box 14">
            <a:extLst>
              <a:ext uri="{FF2B5EF4-FFF2-40B4-BE49-F238E27FC236}">
                <a16:creationId xmlns:a16="http://schemas.microsoft.com/office/drawing/2014/main" id="{4FFBC242-57CB-75DD-CE67-350140943BA0}"/>
              </a:ext>
            </a:extLst>
          </p:cNvPr>
          <p:cNvSpPr txBox="1"/>
          <p:nvPr/>
        </p:nvSpPr>
        <p:spPr>
          <a:xfrm>
            <a:off x="5076056" y="4733425"/>
            <a:ext cx="3743735" cy="599082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56" name="Tekstvak 2">
            <a:extLst>
              <a:ext uri="{FF2B5EF4-FFF2-40B4-BE49-F238E27FC236}">
                <a16:creationId xmlns:a16="http://schemas.microsoft.com/office/drawing/2014/main" id="{397F1FF1-1C19-D731-735D-194DEEC6E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4753995"/>
            <a:ext cx="3743736" cy="331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</a:t>
            </a:r>
            <a:r>
              <a:rPr lang="nl-NL" sz="2800">
                <a:latin typeface="Century Gothic" panose="020B0502020202020204" pitchFamily="34" charset="0"/>
                <a:ea typeface="Calibri"/>
                <a:cs typeface="Times New Roman"/>
              </a:rPr>
              <a:t>kan snel stuk gaan</a:t>
            </a: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0D674919-35E9-116F-5F09-DEFAF7C912D1}"/>
              </a:ext>
            </a:extLst>
          </p:cNvPr>
          <p:cNvSpPr txBox="1"/>
          <p:nvPr/>
        </p:nvSpPr>
        <p:spPr>
          <a:xfrm>
            <a:off x="2906172" y="5563249"/>
            <a:ext cx="321895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63E37C50-C628-0BE9-2ACD-5E20E780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7254" y="5614011"/>
            <a:ext cx="3218955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 omgeving</a:t>
            </a:r>
          </a:p>
        </p:txBody>
      </p:sp>
      <p:pic>
        <p:nvPicPr>
          <p:cNvPr id="58" name="Afbeelding 57">
            <a:extLst>
              <a:ext uri="{FF2B5EF4-FFF2-40B4-BE49-F238E27FC236}">
                <a16:creationId xmlns:a16="http://schemas.microsoft.com/office/drawing/2014/main" id="{03983D58-F0B1-B549-B495-B3CC37BA487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84" y="3925987"/>
            <a:ext cx="3364654" cy="22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53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53BB9-4EF9-5943-7E42-66B17C346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14FBAA47-9B83-C600-EA74-88B4502F25CD}"/>
              </a:ext>
            </a:extLst>
          </p:cNvPr>
          <p:cNvCxnSpPr>
            <a:cxnSpLocks/>
          </p:cNvCxnSpPr>
          <p:nvPr/>
        </p:nvCxnSpPr>
        <p:spPr>
          <a:xfrm>
            <a:off x="2963343" y="1279892"/>
            <a:ext cx="1216827" cy="1365952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DFA3B520-2A54-D775-7000-566E80DC9BD2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5276652" y="4328160"/>
            <a:ext cx="575776" cy="820947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7A78FB8C-0D02-ED60-6F35-24F0C2CF1CA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668344" y="6408486"/>
            <a:ext cx="1152129" cy="449513"/>
          </a:xfrm>
          <a:prstGeom prst="rect">
            <a:avLst/>
          </a:prstGeom>
        </p:spPr>
      </p:pic>
      <p:sp>
        <p:nvSpPr>
          <p:cNvPr id="19" name="Text Box 14">
            <a:extLst>
              <a:ext uri="{FF2B5EF4-FFF2-40B4-BE49-F238E27FC236}">
                <a16:creationId xmlns:a16="http://schemas.microsoft.com/office/drawing/2014/main" id="{FB7E2D66-43C7-907F-157B-35A13C267CE4}"/>
              </a:ext>
            </a:extLst>
          </p:cNvPr>
          <p:cNvSpPr txBox="1"/>
          <p:nvPr/>
        </p:nvSpPr>
        <p:spPr>
          <a:xfrm>
            <a:off x="5922409" y="1408620"/>
            <a:ext cx="2601905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599E65D4-8292-1480-008A-19E7A101B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972" y="1417377"/>
            <a:ext cx="2489909" cy="52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kijken</a:t>
            </a:r>
            <a:endParaRPr lang="nl-NL" sz="36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003D90E8-52E8-17DF-9C6C-CA6C31CDF483}"/>
              </a:ext>
            </a:extLst>
          </p:cNvPr>
          <p:cNvSpPr txBox="1"/>
          <p:nvPr/>
        </p:nvSpPr>
        <p:spPr>
          <a:xfrm>
            <a:off x="1873254" y="603982"/>
            <a:ext cx="2698746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3" name="Tekstvak 2">
            <a:extLst>
              <a:ext uri="{FF2B5EF4-FFF2-40B4-BE49-F238E27FC236}">
                <a16:creationId xmlns:a16="http://schemas.microsoft.com/office/drawing/2014/main" id="{EA8BC27F-3494-4E40-37BD-025744F63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3026" y="592903"/>
            <a:ext cx="2462759" cy="546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vergissen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99131CC9-E21A-E2AB-4BAF-D029189E7B4C}"/>
              </a:ext>
            </a:extLst>
          </p:cNvPr>
          <p:cNvSpPr txBox="1"/>
          <p:nvPr/>
        </p:nvSpPr>
        <p:spPr>
          <a:xfrm>
            <a:off x="3600923" y="5137292"/>
            <a:ext cx="2251504" cy="684076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5" name="Tekstvak 2">
            <a:extLst>
              <a:ext uri="{FF2B5EF4-FFF2-40B4-BE49-F238E27FC236}">
                <a16:creationId xmlns:a16="http://schemas.microsoft.com/office/drawing/2014/main" id="{ACD17591-4281-E520-6DED-2B667B570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0976" y="5157723"/>
            <a:ext cx="2611398" cy="547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3600">
                <a:latin typeface="Century Gothic" panose="020B0502020202020204" pitchFamily="34" charset="0"/>
                <a:ea typeface="Calibri"/>
                <a:cs typeface="Times New Roman"/>
              </a:rPr>
              <a:t>denken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503E5EF4-0174-43B5-6F50-81C284DDB587}"/>
              </a:ext>
            </a:extLst>
          </p:cNvPr>
          <p:cNvGrpSpPr/>
          <p:nvPr/>
        </p:nvGrpSpPr>
        <p:grpSpPr>
          <a:xfrm>
            <a:off x="242474" y="75959"/>
            <a:ext cx="8939322" cy="6469365"/>
            <a:chOff x="242474" y="75959"/>
            <a:chExt cx="8939322" cy="6469365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E0BDD93D-95EA-0886-C091-88092C4D0560}"/>
                </a:ext>
              </a:extLst>
            </p:cNvPr>
            <p:cNvSpPr/>
            <p:nvPr/>
          </p:nvSpPr>
          <p:spPr>
            <a:xfrm>
              <a:off x="251520" y="260648"/>
              <a:ext cx="8712968" cy="612068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9A45E38C-E643-69A0-3976-D393CB09E556}"/>
                </a:ext>
              </a:extLst>
            </p:cNvPr>
            <p:cNvSpPr/>
            <p:nvPr/>
          </p:nvSpPr>
          <p:spPr>
            <a:xfrm rot="19503565">
              <a:off x="8607157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9E06B784-460D-1020-B234-FB1DB3569403}"/>
                </a:ext>
              </a:extLst>
            </p:cNvPr>
            <p:cNvSpPr/>
            <p:nvPr/>
          </p:nvSpPr>
          <p:spPr>
            <a:xfrm rot="2811539">
              <a:off x="43182" y="616997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1FDAFAF-86FC-2B69-A564-26FA9DF7B467}"/>
                </a:ext>
              </a:extLst>
            </p:cNvPr>
            <p:cNvSpPr/>
            <p:nvPr/>
          </p:nvSpPr>
          <p:spPr>
            <a:xfrm rot="8002306">
              <a:off x="73955" y="275787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D624FBA0-1CCD-2EAF-F5DC-01D4543C1303}"/>
                </a:ext>
              </a:extLst>
            </p:cNvPr>
            <p:cNvSpPr/>
            <p:nvPr/>
          </p:nvSpPr>
          <p:spPr>
            <a:xfrm rot="2811539">
              <a:off x="8581910" y="275251"/>
              <a:ext cx="574639" cy="17605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8703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D27AAE22-0875-7164-475F-D089771FABB5}"/>
              </a:ext>
            </a:extLst>
          </p:cNvPr>
          <p:cNvCxnSpPr>
            <a:cxnSpLocks/>
          </p:cNvCxnSpPr>
          <p:nvPr/>
        </p:nvCxnSpPr>
        <p:spPr>
          <a:xfrm flipV="1">
            <a:off x="6078548" y="2092696"/>
            <a:ext cx="877924" cy="553149"/>
          </a:xfrm>
          <a:prstGeom prst="line">
            <a:avLst/>
          </a:prstGeom>
          <a:ln w="38100">
            <a:solidFill>
              <a:srgbClr val="3870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14">
            <a:extLst>
              <a:ext uri="{FF2B5EF4-FFF2-40B4-BE49-F238E27FC236}">
                <a16:creationId xmlns:a16="http://schemas.microsoft.com/office/drawing/2014/main" id="{9A5899BB-66B6-C105-A6A8-A3857CB5C3D3}"/>
              </a:ext>
            </a:extLst>
          </p:cNvPr>
          <p:cNvSpPr txBox="1"/>
          <p:nvPr/>
        </p:nvSpPr>
        <p:spPr>
          <a:xfrm>
            <a:off x="3691899" y="2645845"/>
            <a:ext cx="4544033" cy="882708"/>
          </a:xfrm>
          <a:prstGeom prst="rect">
            <a:avLst/>
          </a:prstGeom>
          <a:solidFill>
            <a:srgbClr val="DBEDDB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9" name="Tekstvak 2">
            <a:extLst>
              <a:ext uri="{FF2B5EF4-FFF2-40B4-BE49-F238E27FC236}">
                <a16:creationId xmlns:a16="http://schemas.microsoft.com/office/drawing/2014/main" id="{FD445256-0E7B-132B-E230-EA77E68EE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884" y="2592449"/>
            <a:ext cx="466652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NL" sz="5400" b="1">
                <a:latin typeface="Century Gothic" panose="020B0502020202020204" pitchFamily="34" charset="0"/>
                <a:ea typeface="Calibri"/>
                <a:cs typeface="Times New Roman"/>
              </a:rPr>
              <a:t>aanzien voor</a:t>
            </a:r>
            <a:endParaRPr lang="nl-NL" sz="5400" b="1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E24956C8-C100-208B-67B7-F56BD08A7840}"/>
              </a:ext>
            </a:extLst>
          </p:cNvPr>
          <p:cNvSpPr txBox="1"/>
          <p:nvPr/>
        </p:nvSpPr>
        <p:spPr>
          <a:xfrm>
            <a:off x="3691899" y="3528553"/>
            <a:ext cx="4321057" cy="799607"/>
          </a:xfrm>
          <a:prstGeom prst="rect">
            <a:avLst/>
          </a:prstGeom>
          <a:solidFill>
            <a:srgbClr val="F7FBF7"/>
          </a:solidFill>
          <a:ln w="28575">
            <a:solidFill>
              <a:srgbClr val="387038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>
                <a:effectLst/>
                <a:latin typeface="Century Gothic"/>
                <a:ea typeface="Calibri"/>
                <a:cs typeface="Times New Roman"/>
              </a:rPr>
              <a:t> </a:t>
            </a:r>
            <a:endParaRPr lang="nl-NL" sz="1100">
              <a:effectLst/>
              <a:ea typeface="Calibri"/>
              <a:cs typeface="Times New Roman"/>
            </a:endParaRPr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B6B5059E-C655-EAC9-8A6D-D4C09D3DC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6696" y="3543069"/>
            <a:ext cx="4544033" cy="478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85000"/>
              </a:lnSpc>
              <a:spcAft>
                <a:spcPts val="800"/>
              </a:spcAft>
            </a:pPr>
            <a:r>
              <a:rPr lang="nl-NL" sz="2800">
                <a:effectLst/>
                <a:latin typeface="Century Gothic" panose="020B0502020202020204" pitchFamily="34" charset="0"/>
                <a:ea typeface="Calibri"/>
                <a:cs typeface="Times New Roman"/>
              </a:rPr>
              <a:t>= denken dat het iets of iemand anders is</a:t>
            </a:r>
            <a:endParaRPr lang="nl-NL" sz="1100">
              <a:effectLst/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4A93F5C2-CDB6-F52A-37C4-0AAEBC907C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386" y="2646352"/>
            <a:ext cx="2941831" cy="23096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2BBA3154-3081-C737-F76B-6732FBA95F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2589" y="4441986"/>
            <a:ext cx="1587857" cy="1825516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D5509EF6-6FDB-ADAE-20D5-C89CD8BAA9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91976" y="434668"/>
            <a:ext cx="2601905" cy="894633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3048EE35-CDF3-89F8-03CA-3786AD796FF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B4DEF7"/>
              </a:clrFrom>
              <a:clrTo>
                <a:srgbClr val="B4DE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1520" y="283368"/>
            <a:ext cx="1925296" cy="18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1427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7b94d0-cd04-4463-9468-be560bba1878">
      <Terms xmlns="http://schemas.microsoft.com/office/infopath/2007/PartnerControls"/>
    </lcf76f155ced4ddcb4097134ff3c332f>
    <TaxCatchAll xmlns="7036323c-d5f4-4fa6-8449-8bc9da5d64c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C30923A1EFC4093ADD4AFECAFB39D" ma:contentTypeVersion="12" ma:contentTypeDescription="Een nieuw document maken." ma:contentTypeScope="" ma:versionID="c217d8631a6ed888980113ac0853f4a4">
  <xsd:schema xmlns:xsd="http://www.w3.org/2001/XMLSchema" xmlns:xs="http://www.w3.org/2001/XMLSchema" xmlns:p="http://schemas.microsoft.com/office/2006/metadata/properties" xmlns:ns2="617b94d0-cd04-4463-9468-be560bba1878" xmlns:ns3="7036323c-d5f4-4fa6-8449-8bc9da5d64c2" targetNamespace="http://schemas.microsoft.com/office/2006/metadata/properties" ma:root="true" ma:fieldsID="78481d555a0872d88d4d325d703eb4d9" ns2:_="" ns3:_="">
    <xsd:import namespace="617b94d0-cd04-4463-9468-be560bba1878"/>
    <xsd:import namespace="7036323c-d5f4-4fa6-8449-8bc9da5d64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7b94d0-cd04-4463-9468-be560bba18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bbe1c235-a16e-44fc-94a8-a8413caaba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6323c-d5f4-4fa6-8449-8bc9da5d64c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8d5bf71-4c24-4fdd-a804-55620edf2873}" ma:internalName="TaxCatchAll" ma:showField="CatchAllData" ma:web="7036323c-d5f4-4fa6-8449-8bc9da5d64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61E14-EE7B-4B2D-93AC-02496DE766ED}">
  <ds:schemaRefs>
    <ds:schemaRef ds:uri="617b94d0-cd04-4463-9468-be560bba1878"/>
    <ds:schemaRef ds:uri="7036323c-d5f4-4fa6-8449-8bc9da5d64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054C221-9EE6-469B-843B-D5FFD6793B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7330318-CFEB-4D1C-9531-DE91A2C918FD}">
  <ds:schemaRefs>
    <ds:schemaRef ds:uri="617b94d0-cd04-4463-9468-be560bba1878"/>
    <ds:schemaRef ds:uri="7036323c-d5f4-4fa6-8449-8bc9da5d64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22</Slides>
  <Notes>21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 de woordmuur: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Harmsel, Marjan ter</dc:creator>
  <cp:revision>1</cp:revision>
  <dcterms:created xsi:type="dcterms:W3CDTF">2021-06-08T06:13:59Z</dcterms:created>
  <dcterms:modified xsi:type="dcterms:W3CDTF">2026-09-22T10:07:53Z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0x0101004AEC30923A1EFC4093ADD4AFECAFB39D</vt:lpwstr>
  </property>
  <property fmtid="{D5CDD505-2E9C-101B-9397-08002B2CF9AE}" pid="3" name="MediaServiceImageTags">
    <vt:lpwstr/>
  </property>
</Properties>
</file>