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1437" r:id="rId5"/>
    <p:sldId id="548" r:id="rId6"/>
    <p:sldId id="1460" r:id="rId7"/>
    <p:sldId id="1475" r:id="rId8"/>
    <p:sldId id="1476" r:id="rId9"/>
    <p:sldId id="1477" r:id="rId10"/>
    <p:sldId id="1478" r:id="rId11"/>
    <p:sldId id="1479" r:id="rId12"/>
    <p:sldId id="1480" r:id="rId13"/>
    <p:sldId id="1481" r:id="rId14"/>
    <p:sldId id="1482" r:id="rId15"/>
    <p:sldId id="1483" r:id="rId16"/>
    <p:sldId id="934" r:id="rId17"/>
    <p:sldId id="1531" r:id="rId18"/>
    <p:sldId id="1532" r:id="rId19"/>
    <p:sldId id="1533" r:id="rId20"/>
    <p:sldId id="1536" r:id="rId21"/>
    <p:sldId id="1538" r:id="rId22"/>
    <p:sldId id="1539" r:id="rId23"/>
    <p:sldId id="1534" r:id="rId24"/>
    <p:sldId id="1537" r:id="rId25"/>
    <p:sldId id="1530" r:id="rId26"/>
    <p:sldId id="1535" r:id="rId27"/>
  </p:sldIdLst>
  <p:sldSz cx="9144000" cy="6858000" type="screen4x3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2DC586F4-587D-43DD-A84F-FB07543573DE}">
          <p14:sldIdLst>
            <p14:sldId id="1437"/>
            <p14:sldId id="548"/>
            <p14:sldId id="1460"/>
            <p14:sldId id="1475"/>
            <p14:sldId id="1476"/>
            <p14:sldId id="1477"/>
            <p14:sldId id="1478"/>
            <p14:sldId id="1479"/>
            <p14:sldId id="1480"/>
            <p14:sldId id="1481"/>
            <p14:sldId id="1482"/>
            <p14:sldId id="1483"/>
            <p14:sldId id="934"/>
            <p14:sldId id="1531"/>
            <p14:sldId id="1532"/>
            <p14:sldId id="1533"/>
            <p14:sldId id="1536"/>
            <p14:sldId id="1538"/>
            <p14:sldId id="1539"/>
            <p14:sldId id="1534"/>
            <p14:sldId id="1537"/>
            <p14:sldId id="1530"/>
            <p14:sldId id="15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rmsel, Marjan ter" initials="HMt" lastIdx="1" clrIdx="0">
    <p:extLst>
      <p:ext uri="{19B8F6BF-5375-455C-9EA6-DF929625EA0E}">
        <p15:presenceInfo xmlns:p15="http://schemas.microsoft.com/office/powerpoint/2012/main" userId="S::M.Harmsel@kentalis.nl::5bf7b4e5-383a-4bf6-a1ba-3724f9cc09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6EE"/>
    <a:srgbClr val="F4FAF4"/>
    <a:srgbClr val="DBE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EE84F-3908-4068-8FD7-28EB656E437B}" v="24" dt="2026-09-15T10:06:18.116"/>
    <p1510:client id="{D9DD069F-876B-4380-8E04-188FB77C5815}" v="15" dt="2026-09-15T10:06:11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81419" autoAdjust="0"/>
  </p:normalViewPr>
  <p:slideViewPr>
    <p:cSldViewPr>
      <p:cViewPr varScale="1">
        <p:scale>
          <a:sx n="91" d="100"/>
          <a:sy n="91" d="100"/>
        </p:scale>
        <p:origin x="178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, Gerarda" userId="dec061bf-56a5-47a0-b9f3-f749fe418ae6" providerId="ADAL" clId="{07ABAE78-42CB-4F5F-86C6-09ED37205619}"/>
    <pc:docChg chg="custSel modSld">
      <pc:chgData name="Das, Gerarda" userId="dec061bf-56a5-47a0-b9f3-f749fe418ae6" providerId="ADAL" clId="{07ABAE78-42CB-4F5F-86C6-09ED37205619}" dt="2026-09-15T10:06:18.115" v="23" actId="14100"/>
      <pc:docMkLst>
        <pc:docMk/>
      </pc:docMkLst>
      <pc:sldChg chg="delSp mod">
        <pc:chgData name="Das, Gerarda" userId="dec061bf-56a5-47a0-b9f3-f749fe418ae6" providerId="ADAL" clId="{07ABAE78-42CB-4F5F-86C6-09ED37205619}" dt="2026-09-15T10:05:24.087" v="21" actId="478"/>
        <pc:sldMkLst>
          <pc:docMk/>
          <pc:sldMk cId="1487044012" sldId="1480"/>
        </pc:sldMkLst>
        <pc:spChg chg="del">
          <ac:chgData name="Das, Gerarda" userId="dec061bf-56a5-47a0-b9f3-f749fe418ae6" providerId="ADAL" clId="{07ABAE78-42CB-4F5F-86C6-09ED37205619}" dt="2026-09-15T10:05:24.087" v="21" actId="478"/>
          <ac:spMkLst>
            <pc:docMk/>
            <pc:sldMk cId="1487044012" sldId="1480"/>
            <ac:spMk id="7" creationId="{0FA9153D-1898-D600-F1EC-860BD8819F89}"/>
          </ac:spMkLst>
        </pc:spChg>
      </pc:sldChg>
      <pc:sldChg chg="modSp mod">
        <pc:chgData name="Das, Gerarda" userId="dec061bf-56a5-47a0-b9f3-f749fe418ae6" providerId="ADAL" clId="{07ABAE78-42CB-4F5F-86C6-09ED37205619}" dt="2026-09-15T10:06:18.115" v="23" actId="14100"/>
        <pc:sldMkLst>
          <pc:docMk/>
          <pc:sldMk cId="2879268342" sldId="1530"/>
        </pc:sldMkLst>
        <pc:cxnChg chg="mod">
          <ac:chgData name="Das, Gerarda" userId="dec061bf-56a5-47a0-b9f3-f749fe418ae6" providerId="ADAL" clId="{07ABAE78-42CB-4F5F-86C6-09ED37205619}" dt="2026-09-15T10:06:18.115" v="23" actId="14100"/>
          <ac:cxnSpMkLst>
            <pc:docMk/>
            <pc:sldMk cId="2879268342" sldId="1530"/>
            <ac:cxnSpMk id="21" creationId="{1B60B85F-7CD1-57FD-69BB-A62254494752}"/>
          </ac:cxnSpMkLst>
        </pc:cxnChg>
        <pc:cxnChg chg="mod">
          <ac:chgData name="Das, Gerarda" userId="dec061bf-56a5-47a0-b9f3-f749fe418ae6" providerId="ADAL" clId="{07ABAE78-42CB-4F5F-86C6-09ED37205619}" dt="2026-09-15T10:06:15.460" v="22" actId="14100"/>
          <ac:cxnSpMkLst>
            <pc:docMk/>
            <pc:sldMk cId="2879268342" sldId="1530"/>
            <ac:cxnSpMk id="27" creationId="{E802D6F5-0211-7DC3-4D60-142A3037F4F7}"/>
          </ac:cxnSpMkLst>
        </pc:cxnChg>
      </pc:sldChg>
      <pc:sldChg chg="modSp mod">
        <pc:chgData name="Das, Gerarda" userId="dec061bf-56a5-47a0-b9f3-f749fe418ae6" providerId="ADAL" clId="{07ABAE78-42CB-4F5F-86C6-09ED37205619}" dt="2026-09-15T10:04:47.041" v="20" actId="20577"/>
        <pc:sldMkLst>
          <pc:docMk/>
          <pc:sldMk cId="1907096823" sldId="1532"/>
        </pc:sldMkLst>
        <pc:spChg chg="mod">
          <ac:chgData name="Das, Gerarda" userId="dec061bf-56a5-47a0-b9f3-f749fe418ae6" providerId="ADAL" clId="{07ABAE78-42CB-4F5F-86C6-09ED37205619}" dt="2026-09-15T10:04:47.041" v="20" actId="20577"/>
          <ac:spMkLst>
            <pc:docMk/>
            <pc:sldMk cId="1907096823" sldId="1532"/>
            <ac:spMk id="36" creationId="{0EF9F362-83D1-B959-86AF-333EAB5F8214}"/>
          </ac:spMkLst>
        </pc:spChg>
      </pc:sldChg>
    </pc:docChg>
  </pc:docChgLst>
  <pc:docChgLst>
    <pc:chgData name="Duijf, Antoinette" userId="80426808-569e-4360-acb0-e5a6dc4b8ad2" providerId="ADAL" clId="{00582A34-8C2B-428E-B5DC-339D12EFD4B8}"/>
    <pc:docChg chg="undo custSel modSld">
      <pc:chgData name="Duijf, Antoinette" userId="80426808-569e-4360-acb0-e5a6dc4b8ad2" providerId="ADAL" clId="{00582A34-8C2B-428E-B5DC-339D12EFD4B8}" dt="2026-09-15T10:06:11.849" v="14" actId="1076"/>
      <pc:docMkLst>
        <pc:docMk/>
      </pc:docMkLst>
      <pc:sldChg chg="modSp mod modNotesTx">
        <pc:chgData name="Duijf, Antoinette" userId="80426808-569e-4360-acb0-e5a6dc4b8ad2" providerId="ADAL" clId="{00582A34-8C2B-428E-B5DC-339D12EFD4B8}" dt="2026-09-15T10:06:11.849" v="14" actId="1076"/>
        <pc:sldMkLst>
          <pc:docMk/>
          <pc:sldMk cId="1487044012" sldId="1480"/>
        </pc:sldMkLst>
        <pc:picChg chg="mod modCrop">
          <ac:chgData name="Duijf, Antoinette" userId="80426808-569e-4360-acb0-e5a6dc4b8ad2" providerId="ADAL" clId="{00582A34-8C2B-428E-B5DC-339D12EFD4B8}" dt="2026-09-15T10:05:58.989" v="11" actId="732"/>
          <ac:picMkLst>
            <pc:docMk/>
            <pc:sldMk cId="1487044012" sldId="1480"/>
            <ac:picMk id="3" creationId="{52DDE0A3-8E90-228D-96C6-7B0F2DFFDC4D}"/>
          </ac:picMkLst>
        </pc:picChg>
        <pc:picChg chg="mod">
          <ac:chgData name="Duijf, Antoinette" userId="80426808-569e-4360-acb0-e5a6dc4b8ad2" providerId="ADAL" clId="{00582A34-8C2B-428E-B5DC-339D12EFD4B8}" dt="2026-09-15T10:06:11.849" v="14" actId="1076"/>
          <ac:picMkLst>
            <pc:docMk/>
            <pc:sldMk cId="1487044012" sldId="1480"/>
            <ac:picMk id="5" creationId="{B2778679-E85C-A90F-95A4-80772050E29C}"/>
          </ac:picMkLst>
        </pc:picChg>
      </pc:sldChg>
    </pc:docChg>
  </pc:docChgLst>
  <pc:docChgLst>
    <pc:chgData name="Harmsel ter, Marjan" userId="5bf7b4e5-383a-4bf6-a1ba-3724f9cc09cb" providerId="ADAL" clId="{7667DC48-2406-4F94-BA94-5BF632662154}"/>
    <pc:docChg chg="undo custSel addSld delSld modSld sldOrd modSection">
      <pc:chgData name="Harmsel ter, Marjan" userId="5bf7b4e5-383a-4bf6-a1ba-3724f9cc09cb" providerId="ADAL" clId="{7667DC48-2406-4F94-BA94-5BF632662154}" dt="2026-09-12T08:56:36.630" v="2273" actId="1076"/>
      <pc:docMkLst>
        <pc:docMk/>
      </pc:docMkLst>
      <pc:sldChg chg="modSp mod modNotesTx">
        <pc:chgData name="Harmsel ter, Marjan" userId="5bf7b4e5-383a-4bf6-a1ba-3724f9cc09cb" providerId="ADAL" clId="{7667DC48-2406-4F94-BA94-5BF632662154}" dt="2026-09-12T08:42:48.458" v="1952" actId="20577"/>
        <pc:sldMkLst>
          <pc:docMk/>
          <pc:sldMk cId="2189114603" sldId="1437"/>
        </pc:sldMkLst>
        <pc:spChg chg="mod">
          <ac:chgData name="Harmsel ter, Marjan" userId="5bf7b4e5-383a-4bf6-a1ba-3724f9cc09cb" providerId="ADAL" clId="{7667DC48-2406-4F94-BA94-5BF632662154}" dt="2026-09-12T08:42:48.458" v="1952" actId="20577"/>
          <ac:spMkLst>
            <pc:docMk/>
            <pc:sldMk cId="2189114603" sldId="1437"/>
            <ac:spMk id="3" creationId="{00000000-0000-0000-0000-000000000000}"/>
          </ac:spMkLst>
        </pc:spChg>
      </pc:sldChg>
      <pc:sldChg chg="addSp modSp mod modNotesTx">
        <pc:chgData name="Harmsel ter, Marjan" userId="5bf7b4e5-383a-4bf6-a1ba-3724f9cc09cb" providerId="ADAL" clId="{7667DC48-2406-4F94-BA94-5BF632662154}" dt="2026-09-12T08:50:20.920" v="2115" actId="20577"/>
        <pc:sldMkLst>
          <pc:docMk/>
          <pc:sldMk cId="3852907103" sldId="1460"/>
        </pc:sldMkLst>
        <pc:spChg chg="mod">
          <ac:chgData name="Harmsel ter, Marjan" userId="5bf7b4e5-383a-4bf6-a1ba-3724f9cc09cb" providerId="ADAL" clId="{7667DC48-2406-4F94-BA94-5BF632662154}" dt="2026-09-12T07:06:17.975" v="628"/>
          <ac:spMkLst>
            <pc:docMk/>
            <pc:sldMk cId="3852907103" sldId="1460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11:48.016" v="781" actId="1076"/>
          <ac:picMkLst>
            <pc:docMk/>
            <pc:sldMk cId="3852907103" sldId="1460"/>
            <ac:picMk id="3" creationId="{1DD54966-E806-EBC2-3819-D42B9EE9E40C}"/>
          </ac:picMkLst>
        </pc:picChg>
        <pc:picChg chg="add mod">
          <ac:chgData name="Harmsel ter, Marjan" userId="5bf7b4e5-383a-4bf6-a1ba-3724f9cc09cb" providerId="ADAL" clId="{7667DC48-2406-4F94-BA94-5BF632662154}" dt="2026-09-12T07:11:50.037" v="782" actId="1076"/>
          <ac:picMkLst>
            <pc:docMk/>
            <pc:sldMk cId="3852907103" sldId="1460"/>
            <ac:picMk id="5" creationId="{8860A22E-181A-CB93-77B9-49A182AF9102}"/>
          </ac:picMkLst>
        </pc:picChg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3978205201" sldId="1474"/>
        </pc:sldMkLst>
      </pc:sldChg>
      <pc:sldChg chg="addSp modSp mod">
        <pc:chgData name="Harmsel ter, Marjan" userId="5bf7b4e5-383a-4bf6-a1ba-3724f9cc09cb" providerId="ADAL" clId="{7667DC48-2406-4F94-BA94-5BF632662154}" dt="2026-09-12T07:14:04.551" v="787" actId="1076"/>
        <pc:sldMkLst>
          <pc:docMk/>
          <pc:sldMk cId="4207872812" sldId="1475"/>
        </pc:sldMkLst>
        <pc:spChg chg="mod">
          <ac:chgData name="Harmsel ter, Marjan" userId="5bf7b4e5-383a-4bf6-a1ba-3724f9cc09cb" providerId="ADAL" clId="{7667DC48-2406-4F94-BA94-5BF632662154}" dt="2026-09-12T07:06:21.896" v="638" actId="20577"/>
          <ac:spMkLst>
            <pc:docMk/>
            <pc:sldMk cId="4207872812" sldId="1475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14:04.551" v="787" actId="1076"/>
          <ac:picMkLst>
            <pc:docMk/>
            <pc:sldMk cId="4207872812" sldId="1475"/>
            <ac:picMk id="3" creationId="{F7D32951-4DB7-4E33-DBC1-49606A17F7B9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7:14:47.791" v="792" actId="1076"/>
        <pc:sldMkLst>
          <pc:docMk/>
          <pc:sldMk cId="2452007587" sldId="1476"/>
        </pc:sldMkLst>
        <pc:spChg chg="mod">
          <ac:chgData name="Harmsel ter, Marjan" userId="5bf7b4e5-383a-4bf6-a1ba-3724f9cc09cb" providerId="ADAL" clId="{7667DC48-2406-4F94-BA94-5BF632662154}" dt="2026-09-12T07:06:27.082" v="653" actId="20577"/>
          <ac:spMkLst>
            <pc:docMk/>
            <pc:sldMk cId="2452007587" sldId="1476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14:47.791" v="792" actId="1076"/>
          <ac:picMkLst>
            <pc:docMk/>
            <pc:sldMk cId="2452007587" sldId="1476"/>
            <ac:picMk id="3" creationId="{E2712874-AD2A-5050-E8A6-E741F848DFF1}"/>
          </ac:picMkLst>
        </pc:picChg>
      </pc:sldChg>
      <pc:sldChg chg="addSp delSp modSp mod">
        <pc:chgData name="Harmsel ter, Marjan" userId="5bf7b4e5-383a-4bf6-a1ba-3724f9cc09cb" providerId="ADAL" clId="{7667DC48-2406-4F94-BA94-5BF632662154}" dt="2026-09-12T07:48:26.063" v="924" actId="478"/>
        <pc:sldMkLst>
          <pc:docMk/>
          <pc:sldMk cId="2709048002" sldId="1477"/>
        </pc:sldMkLst>
        <pc:spChg chg="mod">
          <ac:chgData name="Harmsel ter, Marjan" userId="5bf7b4e5-383a-4bf6-a1ba-3724f9cc09cb" providerId="ADAL" clId="{7667DC48-2406-4F94-BA94-5BF632662154}" dt="2026-09-12T07:06:32.017" v="667" actId="20577"/>
          <ac:spMkLst>
            <pc:docMk/>
            <pc:sldMk cId="2709048002" sldId="1477"/>
            <ac:spMk id="6" creationId="{00000000-0000-0000-0000-000000000000}"/>
          </ac:spMkLst>
        </pc:spChg>
        <pc:picChg chg="add del">
          <ac:chgData name="Harmsel ter, Marjan" userId="5bf7b4e5-383a-4bf6-a1ba-3724f9cc09cb" providerId="ADAL" clId="{7667DC48-2406-4F94-BA94-5BF632662154}" dt="2026-09-12T07:18:31.028" v="794" actId="478"/>
          <ac:picMkLst>
            <pc:docMk/>
            <pc:sldMk cId="2709048002" sldId="1477"/>
            <ac:picMk id="3" creationId="{1DEBBB47-7838-55F6-0483-AFF2511E8C3C}"/>
          </ac:picMkLst>
        </pc:picChg>
        <pc:picChg chg="add mod">
          <ac:chgData name="Harmsel ter, Marjan" userId="5bf7b4e5-383a-4bf6-a1ba-3724f9cc09cb" providerId="ADAL" clId="{7667DC48-2406-4F94-BA94-5BF632662154}" dt="2026-09-12T07:18:37.343" v="799" actId="1076"/>
          <ac:picMkLst>
            <pc:docMk/>
            <pc:sldMk cId="2709048002" sldId="1477"/>
            <ac:picMk id="5" creationId="{A0EC2DF9-DF6F-8CA3-D673-784FCA0DB88A}"/>
          </ac:picMkLst>
        </pc:picChg>
        <pc:picChg chg="add del mod">
          <ac:chgData name="Harmsel ter, Marjan" userId="5bf7b4e5-383a-4bf6-a1ba-3724f9cc09cb" providerId="ADAL" clId="{7667DC48-2406-4F94-BA94-5BF632662154}" dt="2026-09-12T07:48:26.063" v="924" actId="478"/>
          <ac:picMkLst>
            <pc:docMk/>
            <pc:sldMk cId="2709048002" sldId="1477"/>
            <ac:picMk id="8" creationId="{D384290D-E810-1D76-DBA8-8B0A5E73C14C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7:33:46.557" v="807" actId="1076"/>
        <pc:sldMkLst>
          <pc:docMk/>
          <pc:sldMk cId="4074911733" sldId="1478"/>
        </pc:sldMkLst>
        <pc:spChg chg="mod">
          <ac:chgData name="Harmsel ter, Marjan" userId="5bf7b4e5-383a-4bf6-a1ba-3724f9cc09cb" providerId="ADAL" clId="{7667DC48-2406-4F94-BA94-5BF632662154}" dt="2026-09-12T07:06:36.759" v="674" actId="20577"/>
          <ac:spMkLst>
            <pc:docMk/>
            <pc:sldMk cId="4074911733" sldId="1478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33:46.557" v="807" actId="1076"/>
          <ac:picMkLst>
            <pc:docMk/>
            <pc:sldMk cId="4074911733" sldId="1478"/>
            <ac:picMk id="3" creationId="{1EEDC914-3A13-FCC3-9517-45A0D7CEC7D7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7:37:32.337" v="860" actId="1076"/>
        <pc:sldMkLst>
          <pc:docMk/>
          <pc:sldMk cId="4210467006" sldId="1479"/>
        </pc:sldMkLst>
        <pc:spChg chg="mod">
          <ac:chgData name="Harmsel ter, Marjan" userId="5bf7b4e5-383a-4bf6-a1ba-3724f9cc09cb" providerId="ADAL" clId="{7667DC48-2406-4F94-BA94-5BF632662154}" dt="2026-09-12T07:06:42.201" v="691" actId="20577"/>
          <ac:spMkLst>
            <pc:docMk/>
            <pc:sldMk cId="4210467006" sldId="1479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37:32.337" v="860" actId="1076"/>
          <ac:picMkLst>
            <pc:docMk/>
            <pc:sldMk cId="4210467006" sldId="1479"/>
            <ac:picMk id="3" creationId="{EFC7C10E-9F74-F505-AD1F-649B35F4D6B4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8:50:52.696" v="2158" actId="13822"/>
        <pc:sldMkLst>
          <pc:docMk/>
          <pc:sldMk cId="1487044012" sldId="1480"/>
        </pc:sldMkLst>
        <pc:spChg chg="mod">
          <ac:chgData name="Harmsel ter, Marjan" userId="5bf7b4e5-383a-4bf6-a1ba-3724f9cc09cb" providerId="ADAL" clId="{7667DC48-2406-4F94-BA94-5BF632662154}" dt="2026-09-12T07:06:49.801" v="721" actId="20577"/>
          <ac:spMkLst>
            <pc:docMk/>
            <pc:sldMk cId="1487044012" sldId="1480"/>
            <ac:spMk id="6" creationId="{00000000-0000-0000-0000-000000000000}"/>
          </ac:spMkLst>
        </pc:spChg>
        <pc:spChg chg="add mod">
          <ac:chgData name="Harmsel ter, Marjan" userId="5bf7b4e5-383a-4bf6-a1ba-3724f9cc09cb" providerId="ADAL" clId="{7667DC48-2406-4F94-BA94-5BF632662154}" dt="2026-09-12T08:50:52.696" v="2158" actId="13822"/>
          <ac:spMkLst>
            <pc:docMk/>
            <pc:sldMk cId="1487044012" sldId="1480"/>
            <ac:spMk id="7" creationId="{0FA9153D-1898-D600-F1EC-860BD8819F89}"/>
          </ac:spMkLst>
        </pc:spChg>
        <pc:picChg chg="add mod">
          <ac:chgData name="Harmsel ter, Marjan" userId="5bf7b4e5-383a-4bf6-a1ba-3724f9cc09cb" providerId="ADAL" clId="{7667DC48-2406-4F94-BA94-5BF632662154}" dt="2026-09-12T07:38:02.349" v="863" actId="1076"/>
          <ac:picMkLst>
            <pc:docMk/>
            <pc:sldMk cId="1487044012" sldId="1480"/>
            <ac:picMk id="3" creationId="{52DDE0A3-8E90-228D-96C6-7B0F2DFFDC4D}"/>
          </ac:picMkLst>
        </pc:picChg>
        <pc:picChg chg="add mod">
          <ac:chgData name="Harmsel ter, Marjan" userId="5bf7b4e5-383a-4bf6-a1ba-3724f9cc09cb" providerId="ADAL" clId="{7667DC48-2406-4F94-BA94-5BF632662154}" dt="2026-09-12T08:50:32.507" v="2117" actId="14100"/>
          <ac:picMkLst>
            <pc:docMk/>
            <pc:sldMk cId="1487044012" sldId="1480"/>
            <ac:picMk id="5" creationId="{B2778679-E85C-A90F-95A4-80772050E29C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7:43:17.388" v="911" actId="1076"/>
        <pc:sldMkLst>
          <pc:docMk/>
          <pc:sldMk cId="3779434736" sldId="1481"/>
        </pc:sldMkLst>
        <pc:spChg chg="mod">
          <ac:chgData name="Harmsel ter, Marjan" userId="5bf7b4e5-383a-4bf6-a1ba-3724f9cc09cb" providerId="ADAL" clId="{7667DC48-2406-4F94-BA94-5BF632662154}" dt="2026-09-12T07:06:57.054" v="733" actId="20577"/>
          <ac:spMkLst>
            <pc:docMk/>
            <pc:sldMk cId="3779434736" sldId="1481"/>
            <ac:spMk id="6" creationId="{00000000-0000-0000-0000-000000000000}"/>
          </ac:spMkLst>
        </pc:spChg>
        <pc:picChg chg="add mod modCrop">
          <ac:chgData name="Harmsel ter, Marjan" userId="5bf7b4e5-383a-4bf6-a1ba-3724f9cc09cb" providerId="ADAL" clId="{7667DC48-2406-4F94-BA94-5BF632662154}" dt="2026-09-12T07:42:34.891" v="884" actId="1367"/>
          <ac:picMkLst>
            <pc:docMk/>
            <pc:sldMk cId="3779434736" sldId="1481"/>
            <ac:picMk id="3" creationId="{2CD3FD8B-6859-F087-CE88-C1C76A00CF2B}"/>
          </ac:picMkLst>
        </pc:picChg>
        <pc:picChg chg="add mod">
          <ac:chgData name="Harmsel ter, Marjan" userId="5bf7b4e5-383a-4bf6-a1ba-3724f9cc09cb" providerId="ADAL" clId="{7667DC48-2406-4F94-BA94-5BF632662154}" dt="2026-09-12T07:42:38.943" v="885" actId="14100"/>
          <ac:picMkLst>
            <pc:docMk/>
            <pc:sldMk cId="3779434736" sldId="1481"/>
            <ac:picMk id="5" creationId="{6FFCFAD6-C201-20D1-2BEC-126B12305DEA}"/>
          </ac:picMkLst>
        </pc:picChg>
        <pc:picChg chg="add mod">
          <ac:chgData name="Harmsel ter, Marjan" userId="5bf7b4e5-383a-4bf6-a1ba-3724f9cc09cb" providerId="ADAL" clId="{7667DC48-2406-4F94-BA94-5BF632662154}" dt="2026-09-12T07:42:41.533" v="887" actId="1076"/>
          <ac:picMkLst>
            <pc:docMk/>
            <pc:sldMk cId="3779434736" sldId="1481"/>
            <ac:picMk id="8" creationId="{41FADE3E-C5E3-56AE-B183-F135BDD8D623}"/>
          </ac:picMkLst>
        </pc:picChg>
        <pc:picChg chg="add mod">
          <ac:chgData name="Harmsel ter, Marjan" userId="5bf7b4e5-383a-4bf6-a1ba-3724f9cc09cb" providerId="ADAL" clId="{7667DC48-2406-4F94-BA94-5BF632662154}" dt="2026-09-12T07:42:43.200" v="889" actId="1076"/>
          <ac:picMkLst>
            <pc:docMk/>
            <pc:sldMk cId="3779434736" sldId="1481"/>
            <ac:picMk id="10" creationId="{5CEC48A4-714C-875B-2570-CCB4EFB87ED0}"/>
          </ac:picMkLst>
        </pc:picChg>
        <pc:picChg chg="add mod">
          <ac:chgData name="Harmsel ter, Marjan" userId="5bf7b4e5-383a-4bf6-a1ba-3724f9cc09cb" providerId="ADAL" clId="{7667DC48-2406-4F94-BA94-5BF632662154}" dt="2026-09-12T07:42:45.245" v="891" actId="1076"/>
          <ac:picMkLst>
            <pc:docMk/>
            <pc:sldMk cId="3779434736" sldId="1481"/>
            <ac:picMk id="12" creationId="{2CDA361B-27E6-0052-7B0B-7B4282ACE8CB}"/>
          </ac:picMkLst>
        </pc:picChg>
        <pc:picChg chg="add mod">
          <ac:chgData name="Harmsel ter, Marjan" userId="5bf7b4e5-383a-4bf6-a1ba-3724f9cc09cb" providerId="ADAL" clId="{7667DC48-2406-4F94-BA94-5BF632662154}" dt="2026-09-12T07:42:47.621" v="893" actId="1076"/>
          <ac:picMkLst>
            <pc:docMk/>
            <pc:sldMk cId="3779434736" sldId="1481"/>
            <ac:picMk id="14" creationId="{096013BC-98AC-60CF-A772-D95DE604990D}"/>
          </ac:picMkLst>
        </pc:picChg>
        <pc:picChg chg="add mod">
          <ac:chgData name="Harmsel ter, Marjan" userId="5bf7b4e5-383a-4bf6-a1ba-3724f9cc09cb" providerId="ADAL" clId="{7667DC48-2406-4F94-BA94-5BF632662154}" dt="2026-09-12T07:42:50.079" v="895" actId="1076"/>
          <ac:picMkLst>
            <pc:docMk/>
            <pc:sldMk cId="3779434736" sldId="1481"/>
            <ac:picMk id="16" creationId="{93815EE5-D226-92E9-A5D6-4FD56D1DD27F}"/>
          </ac:picMkLst>
        </pc:picChg>
        <pc:picChg chg="add mod">
          <ac:chgData name="Harmsel ter, Marjan" userId="5bf7b4e5-383a-4bf6-a1ba-3724f9cc09cb" providerId="ADAL" clId="{7667DC48-2406-4F94-BA94-5BF632662154}" dt="2026-09-12T07:42:52.580" v="897" actId="1076"/>
          <ac:picMkLst>
            <pc:docMk/>
            <pc:sldMk cId="3779434736" sldId="1481"/>
            <ac:picMk id="18" creationId="{7B333CC2-EE65-EB3B-7B04-AEBCE4C58FC7}"/>
          </ac:picMkLst>
        </pc:picChg>
        <pc:picChg chg="add mod">
          <ac:chgData name="Harmsel ter, Marjan" userId="5bf7b4e5-383a-4bf6-a1ba-3724f9cc09cb" providerId="ADAL" clId="{7667DC48-2406-4F94-BA94-5BF632662154}" dt="2026-09-12T07:42:54.987" v="899" actId="1076"/>
          <ac:picMkLst>
            <pc:docMk/>
            <pc:sldMk cId="3779434736" sldId="1481"/>
            <ac:picMk id="20" creationId="{2F670B30-9CB1-C4D6-AF26-AC7D0362E8E7}"/>
          </ac:picMkLst>
        </pc:picChg>
        <pc:picChg chg="add mod">
          <ac:chgData name="Harmsel ter, Marjan" userId="5bf7b4e5-383a-4bf6-a1ba-3724f9cc09cb" providerId="ADAL" clId="{7667DC48-2406-4F94-BA94-5BF632662154}" dt="2026-09-12T07:43:03.152" v="903" actId="1076"/>
          <ac:picMkLst>
            <pc:docMk/>
            <pc:sldMk cId="3779434736" sldId="1481"/>
            <ac:picMk id="22" creationId="{9841E57F-84B9-E1D3-1655-0A62E0EB4029}"/>
          </ac:picMkLst>
        </pc:picChg>
        <pc:picChg chg="add mod">
          <ac:chgData name="Harmsel ter, Marjan" userId="5bf7b4e5-383a-4bf6-a1ba-3724f9cc09cb" providerId="ADAL" clId="{7667DC48-2406-4F94-BA94-5BF632662154}" dt="2026-09-12T07:43:06.279" v="905" actId="1076"/>
          <ac:picMkLst>
            <pc:docMk/>
            <pc:sldMk cId="3779434736" sldId="1481"/>
            <ac:picMk id="24" creationId="{D1A7C433-00C9-2B44-1805-8394B2DB28DB}"/>
          </ac:picMkLst>
        </pc:picChg>
        <pc:picChg chg="add mod">
          <ac:chgData name="Harmsel ter, Marjan" userId="5bf7b4e5-383a-4bf6-a1ba-3724f9cc09cb" providerId="ADAL" clId="{7667DC48-2406-4F94-BA94-5BF632662154}" dt="2026-09-12T07:43:09.453" v="907" actId="1076"/>
          <ac:picMkLst>
            <pc:docMk/>
            <pc:sldMk cId="3779434736" sldId="1481"/>
            <ac:picMk id="26" creationId="{9D3A8A89-5E8F-75E1-E1BF-C7BD5AF53641}"/>
          </ac:picMkLst>
        </pc:picChg>
        <pc:picChg chg="add mod">
          <ac:chgData name="Harmsel ter, Marjan" userId="5bf7b4e5-383a-4bf6-a1ba-3724f9cc09cb" providerId="ADAL" clId="{7667DC48-2406-4F94-BA94-5BF632662154}" dt="2026-09-12T07:43:11.913" v="909" actId="1076"/>
          <ac:picMkLst>
            <pc:docMk/>
            <pc:sldMk cId="3779434736" sldId="1481"/>
            <ac:picMk id="28" creationId="{92906A6A-67A6-7035-A08A-2662CC2BAAD0}"/>
          </ac:picMkLst>
        </pc:picChg>
        <pc:picChg chg="add mod">
          <ac:chgData name="Harmsel ter, Marjan" userId="5bf7b4e5-383a-4bf6-a1ba-3724f9cc09cb" providerId="ADAL" clId="{7667DC48-2406-4F94-BA94-5BF632662154}" dt="2026-09-12T07:43:17.388" v="911" actId="1076"/>
          <ac:picMkLst>
            <pc:docMk/>
            <pc:sldMk cId="3779434736" sldId="1481"/>
            <ac:picMk id="30" creationId="{3BF452AB-3757-FD55-BD83-D0EB192B95AC}"/>
          </ac:picMkLst>
        </pc:picChg>
      </pc:sldChg>
      <pc:sldChg chg="addSp modSp mod">
        <pc:chgData name="Harmsel ter, Marjan" userId="5bf7b4e5-383a-4bf6-a1ba-3724f9cc09cb" providerId="ADAL" clId="{7667DC48-2406-4F94-BA94-5BF632662154}" dt="2026-09-12T07:45:42.929" v="914" actId="1076"/>
        <pc:sldMkLst>
          <pc:docMk/>
          <pc:sldMk cId="1201727269" sldId="1482"/>
        </pc:sldMkLst>
        <pc:spChg chg="mod">
          <ac:chgData name="Harmsel ter, Marjan" userId="5bf7b4e5-383a-4bf6-a1ba-3724f9cc09cb" providerId="ADAL" clId="{7667DC48-2406-4F94-BA94-5BF632662154}" dt="2026-09-12T07:07:02.853" v="747" actId="20577"/>
          <ac:spMkLst>
            <pc:docMk/>
            <pc:sldMk cId="1201727269" sldId="1482"/>
            <ac:spMk id="6" creationId="{00000000-0000-0000-0000-000000000000}"/>
          </ac:spMkLst>
        </pc:spChg>
        <pc:picChg chg="add mod">
          <ac:chgData name="Harmsel ter, Marjan" userId="5bf7b4e5-383a-4bf6-a1ba-3724f9cc09cb" providerId="ADAL" clId="{7667DC48-2406-4F94-BA94-5BF632662154}" dt="2026-09-12T07:45:42.929" v="914" actId="1076"/>
          <ac:picMkLst>
            <pc:docMk/>
            <pc:sldMk cId="1201727269" sldId="1482"/>
            <ac:picMk id="3" creationId="{A011D24B-DCE8-8EB9-A188-DC2A149BFC0D}"/>
          </ac:picMkLst>
        </pc:picChg>
      </pc:sldChg>
      <pc:sldChg chg="addSp delSp modSp mod">
        <pc:chgData name="Harmsel ter, Marjan" userId="5bf7b4e5-383a-4bf6-a1ba-3724f9cc09cb" providerId="ADAL" clId="{7667DC48-2406-4F94-BA94-5BF632662154}" dt="2026-09-12T08:47:27.701" v="2080" actId="14100"/>
        <pc:sldMkLst>
          <pc:docMk/>
          <pc:sldMk cId="2904738428" sldId="1483"/>
        </pc:sldMkLst>
        <pc:spChg chg="mod">
          <ac:chgData name="Harmsel ter, Marjan" userId="5bf7b4e5-383a-4bf6-a1ba-3724f9cc09cb" providerId="ADAL" clId="{7667DC48-2406-4F94-BA94-5BF632662154}" dt="2026-09-12T07:07:08.987" v="771" actId="20577"/>
          <ac:spMkLst>
            <pc:docMk/>
            <pc:sldMk cId="2904738428" sldId="1483"/>
            <ac:spMk id="6" creationId="{00000000-0000-0000-0000-000000000000}"/>
          </ac:spMkLst>
        </pc:spChg>
        <pc:picChg chg="add del mod modCrop">
          <ac:chgData name="Harmsel ter, Marjan" userId="5bf7b4e5-383a-4bf6-a1ba-3724f9cc09cb" providerId="ADAL" clId="{7667DC48-2406-4F94-BA94-5BF632662154}" dt="2026-09-12T08:47:20.297" v="2075" actId="478"/>
          <ac:picMkLst>
            <pc:docMk/>
            <pc:sldMk cId="2904738428" sldId="1483"/>
            <ac:picMk id="3" creationId="{95E7693E-6305-42C1-E646-BC8CCB3DFBAF}"/>
          </ac:picMkLst>
        </pc:picChg>
        <pc:picChg chg="add mod">
          <ac:chgData name="Harmsel ter, Marjan" userId="5bf7b4e5-383a-4bf6-a1ba-3724f9cc09cb" providerId="ADAL" clId="{7667DC48-2406-4F94-BA94-5BF632662154}" dt="2026-09-12T08:47:27.701" v="2080" actId="14100"/>
          <ac:picMkLst>
            <pc:docMk/>
            <pc:sldMk cId="2904738428" sldId="1483"/>
            <ac:picMk id="5" creationId="{246C8D32-8EE6-D856-ABCF-D37B2C388548}"/>
          </ac:picMkLst>
        </pc:picChg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2967928418" sldId="1511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1594331871" sldId="1512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3112181829" sldId="1515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2946319108" sldId="1516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1628480429" sldId="1517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933367485" sldId="1518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1530054038" sldId="1519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3006462251" sldId="1520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1059877010" sldId="1521"/>
        </pc:sldMkLst>
      </pc:sldChg>
      <pc:sldChg chg="del">
        <pc:chgData name="Harmsel ter, Marjan" userId="5bf7b4e5-383a-4bf6-a1ba-3724f9cc09cb" providerId="ADAL" clId="{7667DC48-2406-4F94-BA94-5BF632662154}" dt="2026-09-12T08:53:13.741" v="2159" actId="47"/>
        <pc:sldMkLst>
          <pc:docMk/>
          <pc:sldMk cId="2371299458" sldId="1529"/>
        </pc:sldMkLst>
      </pc:sldChg>
      <pc:sldChg chg="addSp delSp modSp add mod ord modNotesTx">
        <pc:chgData name="Harmsel ter, Marjan" userId="5bf7b4e5-383a-4bf6-a1ba-3724f9cc09cb" providerId="ADAL" clId="{7667DC48-2406-4F94-BA94-5BF632662154}" dt="2026-09-12T08:53:28.790" v="2162" actId="14100"/>
        <pc:sldMkLst>
          <pc:docMk/>
          <pc:sldMk cId="2879268342" sldId="1530"/>
        </pc:sldMkLst>
        <pc:spChg chg="mod">
          <ac:chgData name="Harmsel ter, Marjan" userId="5bf7b4e5-383a-4bf6-a1ba-3724f9cc09cb" providerId="ADAL" clId="{7667DC48-2406-4F94-BA94-5BF632662154}" dt="2026-09-12T07:52:04.887" v="981" actId="1076"/>
          <ac:spMkLst>
            <pc:docMk/>
            <pc:sldMk cId="2879268342" sldId="1530"/>
            <ac:spMk id="4" creationId="{849A4E1C-FD21-FDC4-8C07-95EABC5A4CA8}"/>
          </ac:spMkLst>
        </pc:spChg>
        <pc:spChg chg="mod">
          <ac:chgData name="Harmsel ter, Marjan" userId="5bf7b4e5-383a-4bf6-a1ba-3724f9cc09cb" providerId="ADAL" clId="{7667DC48-2406-4F94-BA94-5BF632662154}" dt="2026-09-12T07:52:04.887" v="981" actId="1076"/>
          <ac:spMkLst>
            <pc:docMk/>
            <pc:sldMk cId="2879268342" sldId="1530"/>
            <ac:spMk id="9" creationId="{19EDC344-F4AA-CC79-9737-966E5ADCD6C6}"/>
          </ac:spMkLst>
        </pc:spChg>
        <pc:spChg chg="mod">
          <ac:chgData name="Harmsel ter, Marjan" userId="5bf7b4e5-383a-4bf6-a1ba-3724f9cc09cb" providerId="ADAL" clId="{7667DC48-2406-4F94-BA94-5BF632662154}" dt="2026-09-12T07:52:04.887" v="981" actId="1076"/>
          <ac:spMkLst>
            <pc:docMk/>
            <pc:sldMk cId="2879268342" sldId="1530"/>
            <ac:spMk id="10" creationId="{7AA9C80F-02C7-FC47-A99E-5F86F83A71DA}"/>
          </ac:spMkLst>
        </pc:spChg>
        <pc:spChg chg="mod">
          <ac:chgData name="Harmsel ter, Marjan" userId="5bf7b4e5-383a-4bf6-a1ba-3724f9cc09cb" providerId="ADAL" clId="{7667DC48-2406-4F94-BA94-5BF632662154}" dt="2026-09-12T07:52:04.887" v="981" actId="1076"/>
          <ac:spMkLst>
            <pc:docMk/>
            <pc:sldMk cId="2879268342" sldId="1530"/>
            <ac:spMk id="11" creationId="{E99BA22C-5614-3179-B78B-6729E4C56BDB}"/>
          </ac:spMkLst>
        </pc:spChg>
        <pc:spChg chg="mod">
          <ac:chgData name="Harmsel ter, Marjan" userId="5bf7b4e5-383a-4bf6-a1ba-3724f9cc09cb" providerId="ADAL" clId="{7667DC48-2406-4F94-BA94-5BF632662154}" dt="2026-09-12T07:50:47.368" v="967" actId="1076"/>
          <ac:spMkLst>
            <pc:docMk/>
            <pc:sldMk cId="2879268342" sldId="1530"/>
            <ac:spMk id="12" creationId="{1B05DF47-BE01-F308-98C7-F28E05029DDC}"/>
          </ac:spMkLst>
        </pc:spChg>
        <pc:spChg chg="mod">
          <ac:chgData name="Harmsel ter, Marjan" userId="5bf7b4e5-383a-4bf6-a1ba-3724f9cc09cb" providerId="ADAL" clId="{7667DC48-2406-4F94-BA94-5BF632662154}" dt="2026-09-12T07:56:38.895" v="1031" actId="1076"/>
          <ac:spMkLst>
            <pc:docMk/>
            <pc:sldMk cId="2879268342" sldId="1530"/>
            <ac:spMk id="13" creationId="{DC77F8B6-FBD7-BC42-5CCE-DB602DAFCFD3}"/>
          </ac:spMkLst>
        </pc:spChg>
        <pc:spChg chg="mod">
          <ac:chgData name="Harmsel ter, Marjan" userId="5bf7b4e5-383a-4bf6-a1ba-3724f9cc09cb" providerId="ADAL" clId="{7667DC48-2406-4F94-BA94-5BF632662154}" dt="2026-09-12T07:55:55.275" v="1005" actId="1076"/>
          <ac:spMkLst>
            <pc:docMk/>
            <pc:sldMk cId="2879268342" sldId="1530"/>
            <ac:spMk id="14" creationId="{EE7FB12B-3E7A-EE15-15A8-AF9D935EA4C5}"/>
          </ac:spMkLst>
        </pc:spChg>
        <pc:spChg chg="mod">
          <ac:chgData name="Harmsel ter, Marjan" userId="5bf7b4e5-383a-4bf6-a1ba-3724f9cc09cb" providerId="ADAL" clId="{7667DC48-2406-4F94-BA94-5BF632662154}" dt="2026-09-12T07:56:05.194" v="1022" actId="6549"/>
          <ac:spMkLst>
            <pc:docMk/>
            <pc:sldMk cId="2879268342" sldId="1530"/>
            <ac:spMk id="15" creationId="{75CBAE00-8BC8-C5BC-D3D3-503E67073D77}"/>
          </ac:spMkLst>
        </pc:spChg>
        <pc:spChg chg="mod">
          <ac:chgData name="Harmsel ter, Marjan" userId="5bf7b4e5-383a-4bf6-a1ba-3724f9cc09cb" providerId="ADAL" clId="{7667DC48-2406-4F94-BA94-5BF632662154}" dt="2026-09-12T07:56:40.654" v="1032" actId="14100"/>
          <ac:spMkLst>
            <pc:docMk/>
            <pc:sldMk cId="2879268342" sldId="1530"/>
            <ac:spMk id="18" creationId="{B73A4D38-49B3-8A5C-922A-51DEB53C87DC}"/>
          </ac:spMkLst>
        </pc:spChg>
        <pc:spChg chg="mod">
          <ac:chgData name="Harmsel ter, Marjan" userId="5bf7b4e5-383a-4bf6-a1ba-3724f9cc09cb" providerId="ADAL" clId="{7667DC48-2406-4F94-BA94-5BF632662154}" dt="2026-09-12T07:50:50.288" v="968" actId="14100"/>
          <ac:spMkLst>
            <pc:docMk/>
            <pc:sldMk cId="2879268342" sldId="1530"/>
            <ac:spMk id="19" creationId="{51C98739-AE24-CCDB-A1AD-BF5FDF7E28E5}"/>
          </ac:spMkLst>
        </pc:spChg>
        <pc:picChg chg="add mod">
          <ac:chgData name="Harmsel ter, Marjan" userId="5bf7b4e5-383a-4bf6-a1ba-3724f9cc09cb" providerId="ADAL" clId="{7667DC48-2406-4F94-BA94-5BF632662154}" dt="2026-09-12T07:51:46.153" v="980" actId="1076"/>
          <ac:picMkLst>
            <pc:docMk/>
            <pc:sldMk cId="2879268342" sldId="1530"/>
            <ac:picMk id="23" creationId="{8609A853-327D-B985-3E62-C725E1160D2D}"/>
          </ac:picMkLst>
        </pc:picChg>
        <pc:picChg chg="add mod">
          <ac:chgData name="Harmsel ter, Marjan" userId="5bf7b4e5-383a-4bf6-a1ba-3724f9cc09cb" providerId="ADAL" clId="{7667DC48-2406-4F94-BA94-5BF632662154}" dt="2026-09-12T07:52:24.523" v="985" actId="1076"/>
          <ac:picMkLst>
            <pc:docMk/>
            <pc:sldMk cId="2879268342" sldId="1530"/>
            <ac:picMk id="25" creationId="{684EEA41-B7A4-A03B-14CB-068D123B0770}"/>
          </ac:picMkLst>
        </pc:picChg>
        <pc:picChg chg="add del mod modCrop">
          <ac:chgData name="Harmsel ter, Marjan" userId="5bf7b4e5-383a-4bf6-a1ba-3724f9cc09cb" providerId="ADAL" clId="{7667DC48-2406-4F94-BA94-5BF632662154}" dt="2026-09-12T07:55:14.352" v="996" actId="478"/>
          <ac:picMkLst>
            <pc:docMk/>
            <pc:sldMk cId="2879268342" sldId="1530"/>
            <ac:picMk id="32" creationId="{F9D1AA50-A238-757F-F665-9222D4D34801}"/>
          </ac:picMkLst>
        </pc:picChg>
        <pc:picChg chg="add mod modCrop">
          <ac:chgData name="Harmsel ter, Marjan" userId="5bf7b4e5-383a-4bf6-a1ba-3724f9cc09cb" providerId="ADAL" clId="{7667DC48-2406-4F94-BA94-5BF632662154}" dt="2026-09-12T07:55:57.341" v="1006" actId="1076"/>
          <ac:picMkLst>
            <pc:docMk/>
            <pc:sldMk cId="2879268342" sldId="1530"/>
            <ac:picMk id="34" creationId="{BC252A59-88EB-A17B-EFA7-ADFD725D2A6A}"/>
          </ac:picMkLst>
        </pc:picChg>
        <pc:picChg chg="add mod modCrop">
          <ac:chgData name="Harmsel ter, Marjan" userId="5bf7b4e5-383a-4bf6-a1ba-3724f9cc09cb" providerId="ADAL" clId="{7667DC48-2406-4F94-BA94-5BF632662154}" dt="2026-09-12T07:57:24.881" v="1039" actId="1076"/>
          <ac:picMkLst>
            <pc:docMk/>
            <pc:sldMk cId="2879268342" sldId="1530"/>
            <ac:picMk id="37" creationId="{AB0BE3CB-C340-6C73-A915-3A53FA0630D1}"/>
          </ac:picMkLst>
        </pc:picChg>
        <pc:cxnChg chg="mod">
          <ac:chgData name="Harmsel ter, Marjan" userId="5bf7b4e5-383a-4bf6-a1ba-3724f9cc09cb" providerId="ADAL" clId="{7667DC48-2406-4F94-BA94-5BF632662154}" dt="2026-09-12T07:52:07.788" v="982" actId="14100"/>
          <ac:cxnSpMkLst>
            <pc:docMk/>
            <pc:sldMk cId="2879268342" sldId="1530"/>
            <ac:cxnSpMk id="21" creationId="{1B60B85F-7CD1-57FD-69BB-A62254494752}"/>
          </ac:cxnSpMkLst>
        </pc:cxnChg>
        <pc:cxnChg chg="mod">
          <ac:chgData name="Harmsel ter, Marjan" userId="5bf7b4e5-383a-4bf6-a1ba-3724f9cc09cb" providerId="ADAL" clId="{7667DC48-2406-4F94-BA94-5BF632662154}" dt="2026-09-12T08:53:28.790" v="2162" actId="14100"/>
          <ac:cxnSpMkLst>
            <pc:docMk/>
            <pc:sldMk cId="2879268342" sldId="1530"/>
            <ac:cxnSpMk id="27" creationId="{E802D6F5-0211-7DC3-4D60-142A3037F4F7}"/>
          </ac:cxnSpMkLst>
        </pc:cxnChg>
        <pc:cxnChg chg="mod">
          <ac:chgData name="Harmsel ter, Marjan" userId="5bf7b4e5-383a-4bf6-a1ba-3724f9cc09cb" providerId="ADAL" clId="{7667DC48-2406-4F94-BA94-5BF632662154}" dt="2026-09-12T07:55:59.714" v="1007" actId="14100"/>
          <ac:cxnSpMkLst>
            <pc:docMk/>
            <pc:sldMk cId="2879268342" sldId="1530"/>
            <ac:cxnSpMk id="29" creationId="{62ED1C83-48E2-86E0-2D6A-AFE509CE9553}"/>
          </ac:cxnSpMkLst>
        </pc:cxnChg>
      </pc:sldChg>
      <pc:sldChg chg="addSp delSp modSp add mod">
        <pc:chgData name="Harmsel ter, Marjan" userId="5bf7b4e5-383a-4bf6-a1ba-3724f9cc09cb" providerId="ADAL" clId="{7667DC48-2406-4F94-BA94-5BF632662154}" dt="2026-09-12T08:03:38.173" v="1208" actId="20577"/>
        <pc:sldMkLst>
          <pc:docMk/>
          <pc:sldMk cId="3509047980" sldId="1531"/>
        </pc:sldMkLst>
        <pc:spChg chg="mod">
          <ac:chgData name="Harmsel ter, Marjan" userId="5bf7b4e5-383a-4bf6-a1ba-3724f9cc09cb" providerId="ADAL" clId="{7667DC48-2406-4F94-BA94-5BF632662154}" dt="2026-09-12T07:57:47.053" v="1050" actId="20577"/>
          <ac:spMkLst>
            <pc:docMk/>
            <pc:sldMk cId="3509047980" sldId="1531"/>
            <ac:spMk id="33" creationId="{773958D1-9296-CEEE-84E3-18912D0FE39A}"/>
          </ac:spMkLst>
        </pc:spChg>
        <pc:spChg chg="mod">
          <ac:chgData name="Harmsel ter, Marjan" userId="5bf7b4e5-383a-4bf6-a1ba-3724f9cc09cb" providerId="ADAL" clId="{7667DC48-2406-4F94-BA94-5BF632662154}" dt="2026-09-12T07:58:01.306" v="1065" actId="14100"/>
          <ac:spMkLst>
            <pc:docMk/>
            <pc:sldMk cId="3509047980" sldId="1531"/>
            <ac:spMk id="34" creationId="{33F722BD-D40A-13AB-C222-FE9CBC53CF31}"/>
          </ac:spMkLst>
        </pc:spChg>
        <pc:spChg chg="mod">
          <ac:chgData name="Harmsel ter, Marjan" userId="5bf7b4e5-383a-4bf6-a1ba-3724f9cc09cb" providerId="ADAL" clId="{7667DC48-2406-4F94-BA94-5BF632662154}" dt="2026-09-12T07:59:20.344" v="1117" actId="403"/>
          <ac:spMkLst>
            <pc:docMk/>
            <pc:sldMk cId="3509047980" sldId="1531"/>
            <ac:spMk id="35" creationId="{B2658407-5A49-6E54-E1BC-47DE7549A8F9}"/>
          </ac:spMkLst>
        </pc:spChg>
        <pc:spChg chg="mod">
          <ac:chgData name="Harmsel ter, Marjan" userId="5bf7b4e5-383a-4bf6-a1ba-3724f9cc09cb" providerId="ADAL" clId="{7667DC48-2406-4F94-BA94-5BF632662154}" dt="2026-09-12T08:03:38.173" v="1208" actId="20577"/>
          <ac:spMkLst>
            <pc:docMk/>
            <pc:sldMk cId="3509047980" sldId="1531"/>
            <ac:spMk id="36" creationId="{F5837969-8E90-C4F0-E67D-EA74A581A676}"/>
          </ac:spMkLst>
        </pc:spChg>
        <pc:picChg chg="add mod">
          <ac:chgData name="Harmsel ter, Marjan" userId="5bf7b4e5-383a-4bf6-a1ba-3724f9cc09cb" providerId="ADAL" clId="{7667DC48-2406-4F94-BA94-5BF632662154}" dt="2026-09-12T07:59:26.947" v="1119" actId="1076"/>
          <ac:picMkLst>
            <pc:docMk/>
            <pc:sldMk cId="3509047980" sldId="1531"/>
            <ac:picMk id="8" creationId="{FFEA9D29-1693-D9FA-73C8-359C562F72BE}"/>
          </ac:picMkLst>
        </pc:picChg>
        <pc:picChg chg="add del mod">
          <ac:chgData name="Harmsel ter, Marjan" userId="5bf7b4e5-383a-4bf6-a1ba-3724f9cc09cb" providerId="ADAL" clId="{7667DC48-2406-4F94-BA94-5BF632662154}" dt="2026-09-12T08:03:29.354" v="1190" actId="478"/>
          <ac:picMkLst>
            <pc:docMk/>
            <pc:sldMk cId="3509047980" sldId="1531"/>
            <ac:picMk id="18" creationId="{8FB7BEAA-963D-F426-9605-4629B53493F9}"/>
          </ac:picMkLst>
        </pc:picChg>
        <pc:picChg chg="add mod">
          <ac:chgData name="Harmsel ter, Marjan" userId="5bf7b4e5-383a-4bf6-a1ba-3724f9cc09cb" providerId="ADAL" clId="{7667DC48-2406-4F94-BA94-5BF632662154}" dt="2026-09-12T08:03:34.491" v="1194" actId="1076"/>
          <ac:picMkLst>
            <pc:docMk/>
            <pc:sldMk cId="3509047980" sldId="1531"/>
            <ac:picMk id="20" creationId="{ECBF9411-B74B-EAC4-F957-8CEEA960FCE8}"/>
          </ac:picMkLst>
        </pc:picChg>
      </pc:sldChg>
      <pc:sldChg chg="addSp modSp add mod">
        <pc:chgData name="Harmsel ter, Marjan" userId="5bf7b4e5-383a-4bf6-a1ba-3724f9cc09cb" providerId="ADAL" clId="{7667DC48-2406-4F94-BA94-5BF632662154}" dt="2026-09-12T08:54:51.821" v="2263" actId="115"/>
        <pc:sldMkLst>
          <pc:docMk/>
          <pc:sldMk cId="1907096823" sldId="1532"/>
        </pc:sldMkLst>
        <pc:spChg chg="mod">
          <ac:chgData name="Harmsel ter, Marjan" userId="5bf7b4e5-383a-4bf6-a1ba-3724f9cc09cb" providerId="ADAL" clId="{7667DC48-2406-4F94-BA94-5BF632662154}" dt="2026-09-12T08:05:35.575" v="1250" actId="1076"/>
          <ac:spMkLst>
            <pc:docMk/>
            <pc:sldMk cId="1907096823" sldId="1532"/>
            <ac:spMk id="33" creationId="{DBC3B93F-CC8E-5A1B-7BC6-C0DE236A3274}"/>
          </ac:spMkLst>
        </pc:spChg>
        <pc:spChg chg="mod">
          <ac:chgData name="Harmsel ter, Marjan" userId="5bf7b4e5-383a-4bf6-a1ba-3724f9cc09cb" providerId="ADAL" clId="{7667DC48-2406-4F94-BA94-5BF632662154}" dt="2026-09-12T08:05:38.686" v="1251" actId="1076"/>
          <ac:spMkLst>
            <pc:docMk/>
            <pc:sldMk cId="1907096823" sldId="1532"/>
            <ac:spMk id="34" creationId="{0176D3DF-295D-FE1D-DE37-6F440C415A0C}"/>
          </ac:spMkLst>
        </pc:spChg>
        <pc:spChg chg="mod">
          <ac:chgData name="Harmsel ter, Marjan" userId="5bf7b4e5-383a-4bf6-a1ba-3724f9cc09cb" providerId="ADAL" clId="{7667DC48-2406-4F94-BA94-5BF632662154}" dt="2026-09-12T08:54:47.232" v="2262" actId="20577"/>
          <ac:spMkLst>
            <pc:docMk/>
            <pc:sldMk cId="1907096823" sldId="1532"/>
            <ac:spMk id="35" creationId="{E2ACFAF2-4587-4E94-67B4-8729D4ABCD7D}"/>
          </ac:spMkLst>
        </pc:spChg>
        <pc:spChg chg="mod">
          <ac:chgData name="Harmsel ter, Marjan" userId="5bf7b4e5-383a-4bf6-a1ba-3724f9cc09cb" providerId="ADAL" clId="{7667DC48-2406-4F94-BA94-5BF632662154}" dt="2026-09-12T08:54:51.821" v="2263" actId="115"/>
          <ac:spMkLst>
            <pc:docMk/>
            <pc:sldMk cId="1907096823" sldId="1532"/>
            <ac:spMk id="36" creationId="{0EF9F362-83D1-B959-86AF-333EAB5F8214}"/>
          </ac:spMkLst>
        </pc:spChg>
        <pc:picChg chg="add mod">
          <ac:chgData name="Harmsel ter, Marjan" userId="5bf7b4e5-383a-4bf6-a1ba-3724f9cc09cb" providerId="ADAL" clId="{7667DC48-2406-4F94-BA94-5BF632662154}" dt="2026-09-12T08:16:37.707" v="1286" actId="1076"/>
          <ac:picMkLst>
            <pc:docMk/>
            <pc:sldMk cId="1907096823" sldId="1532"/>
            <ac:picMk id="8" creationId="{48582BAC-5FE0-F02D-B075-F8A61A79F5BB}"/>
          </ac:picMkLst>
        </pc:picChg>
        <pc:picChg chg="add mod modCrop">
          <ac:chgData name="Harmsel ter, Marjan" userId="5bf7b4e5-383a-4bf6-a1ba-3724f9cc09cb" providerId="ADAL" clId="{7667DC48-2406-4F94-BA94-5BF632662154}" dt="2026-09-12T08:14:10.409" v="1270" actId="1076"/>
          <ac:picMkLst>
            <pc:docMk/>
            <pc:sldMk cId="1907096823" sldId="1532"/>
            <ac:picMk id="18" creationId="{A6F1D2FD-0866-AD44-853C-A610F2CC8CC5}"/>
          </ac:picMkLst>
        </pc:picChg>
        <pc:picChg chg="add mod">
          <ac:chgData name="Harmsel ter, Marjan" userId="5bf7b4e5-383a-4bf6-a1ba-3724f9cc09cb" providerId="ADAL" clId="{7667DC48-2406-4F94-BA94-5BF632662154}" dt="2026-09-12T08:15:54.219" v="1279" actId="1076"/>
          <ac:picMkLst>
            <pc:docMk/>
            <pc:sldMk cId="1907096823" sldId="1532"/>
            <ac:picMk id="20" creationId="{93ADD439-8FE8-F1B3-3A03-3EE837245030}"/>
          </ac:picMkLst>
        </pc:picChg>
        <pc:picChg chg="add mod">
          <ac:chgData name="Harmsel ter, Marjan" userId="5bf7b4e5-383a-4bf6-a1ba-3724f9cc09cb" providerId="ADAL" clId="{7667DC48-2406-4F94-BA94-5BF632662154}" dt="2026-09-12T08:15:58.842" v="1281" actId="1076"/>
          <ac:picMkLst>
            <pc:docMk/>
            <pc:sldMk cId="1907096823" sldId="1532"/>
            <ac:picMk id="23" creationId="{4DBB18A0-578D-B2E8-EA2C-5FE6E3D914AD}"/>
          </ac:picMkLst>
        </pc:picChg>
        <pc:picChg chg="add mod">
          <ac:chgData name="Harmsel ter, Marjan" userId="5bf7b4e5-383a-4bf6-a1ba-3724f9cc09cb" providerId="ADAL" clId="{7667DC48-2406-4F94-BA94-5BF632662154}" dt="2026-09-12T08:16:41.444" v="1287" actId="1076"/>
          <ac:picMkLst>
            <pc:docMk/>
            <pc:sldMk cId="1907096823" sldId="1532"/>
            <ac:picMk id="25" creationId="{A3154330-04AB-1C04-48BC-CB022236A920}"/>
          </ac:picMkLst>
        </pc:picChg>
      </pc:sldChg>
      <pc:sldChg chg="addSp modSp add mod">
        <pc:chgData name="Harmsel ter, Marjan" userId="5bf7b4e5-383a-4bf6-a1ba-3724f9cc09cb" providerId="ADAL" clId="{7667DC48-2406-4F94-BA94-5BF632662154}" dt="2026-09-12T08:22:51.074" v="1484" actId="404"/>
        <pc:sldMkLst>
          <pc:docMk/>
          <pc:sldMk cId="2043496197" sldId="1533"/>
        </pc:sldMkLst>
        <pc:spChg chg="mod">
          <ac:chgData name="Harmsel ter, Marjan" userId="5bf7b4e5-383a-4bf6-a1ba-3724f9cc09cb" providerId="ADAL" clId="{7667DC48-2406-4F94-BA94-5BF632662154}" dt="2026-09-12T08:18:08.538" v="1318" actId="255"/>
          <ac:spMkLst>
            <pc:docMk/>
            <pc:sldMk cId="2043496197" sldId="1533"/>
            <ac:spMk id="33" creationId="{F9E1EE5D-6B48-99D5-B78C-D3DB98DC3D7F}"/>
          </ac:spMkLst>
        </pc:spChg>
        <pc:spChg chg="mod">
          <ac:chgData name="Harmsel ter, Marjan" userId="5bf7b4e5-383a-4bf6-a1ba-3724f9cc09cb" providerId="ADAL" clId="{7667DC48-2406-4F94-BA94-5BF632662154}" dt="2026-09-12T08:17:46.530" v="1314" actId="20577"/>
          <ac:spMkLst>
            <pc:docMk/>
            <pc:sldMk cId="2043496197" sldId="1533"/>
            <ac:spMk id="34" creationId="{C3973D05-0125-CAF7-9FD4-9077F42DB158}"/>
          </ac:spMkLst>
        </pc:spChg>
        <pc:spChg chg="mod">
          <ac:chgData name="Harmsel ter, Marjan" userId="5bf7b4e5-383a-4bf6-a1ba-3724f9cc09cb" providerId="ADAL" clId="{7667DC48-2406-4F94-BA94-5BF632662154}" dt="2026-09-12T08:19:18.774" v="1433" actId="20577"/>
          <ac:spMkLst>
            <pc:docMk/>
            <pc:sldMk cId="2043496197" sldId="1533"/>
            <ac:spMk id="35" creationId="{867A03FC-3D15-F6E4-7A83-E4E75F508581}"/>
          </ac:spMkLst>
        </pc:spChg>
        <pc:spChg chg="mod">
          <ac:chgData name="Harmsel ter, Marjan" userId="5bf7b4e5-383a-4bf6-a1ba-3724f9cc09cb" providerId="ADAL" clId="{7667DC48-2406-4F94-BA94-5BF632662154}" dt="2026-09-12T08:22:51.074" v="1484" actId="404"/>
          <ac:spMkLst>
            <pc:docMk/>
            <pc:sldMk cId="2043496197" sldId="1533"/>
            <ac:spMk id="36" creationId="{4D13120A-ADBD-9AF3-CA33-3BFC06022241}"/>
          </ac:spMkLst>
        </pc:spChg>
        <pc:picChg chg="add mod">
          <ac:chgData name="Harmsel ter, Marjan" userId="5bf7b4e5-383a-4bf6-a1ba-3724f9cc09cb" providerId="ADAL" clId="{7667DC48-2406-4F94-BA94-5BF632662154}" dt="2026-09-12T08:18:51.507" v="1360" actId="1076"/>
          <ac:picMkLst>
            <pc:docMk/>
            <pc:sldMk cId="2043496197" sldId="1533"/>
            <ac:picMk id="8" creationId="{3EFD8238-6A1F-6EE8-9B3C-CB6813EF7D92}"/>
          </ac:picMkLst>
        </pc:picChg>
        <pc:picChg chg="add mod">
          <ac:chgData name="Harmsel ter, Marjan" userId="5bf7b4e5-383a-4bf6-a1ba-3724f9cc09cb" providerId="ADAL" clId="{7667DC48-2406-4F94-BA94-5BF632662154}" dt="2026-09-12T08:22:01.524" v="1436" actId="14100"/>
          <ac:picMkLst>
            <pc:docMk/>
            <pc:sldMk cId="2043496197" sldId="1533"/>
            <ac:picMk id="18" creationId="{496ECDFC-9733-1534-6D43-EDE4D4E236A4}"/>
          </ac:picMkLst>
        </pc:picChg>
      </pc:sldChg>
      <pc:sldChg chg="addSp delSp modSp add mod">
        <pc:chgData name="Harmsel ter, Marjan" userId="5bf7b4e5-383a-4bf6-a1ba-3724f9cc09cb" providerId="ADAL" clId="{7667DC48-2406-4F94-BA94-5BF632662154}" dt="2026-09-12T08:55:42.836" v="2264" actId="1076"/>
        <pc:sldMkLst>
          <pc:docMk/>
          <pc:sldMk cId="22130974" sldId="1534"/>
        </pc:sldMkLst>
        <pc:spChg chg="mod">
          <ac:chgData name="Harmsel ter, Marjan" userId="5bf7b4e5-383a-4bf6-a1ba-3724f9cc09cb" providerId="ADAL" clId="{7667DC48-2406-4F94-BA94-5BF632662154}" dt="2026-09-12T08:27:34.021" v="1557" actId="115"/>
          <ac:spMkLst>
            <pc:docMk/>
            <pc:sldMk cId="22130974" sldId="1534"/>
            <ac:spMk id="4" creationId="{FEC3EAB1-6E06-7932-2C99-91CD4ADDDFE0}"/>
          </ac:spMkLst>
        </pc:spChg>
        <pc:spChg chg="mod">
          <ac:chgData name="Harmsel ter, Marjan" userId="5bf7b4e5-383a-4bf6-a1ba-3724f9cc09cb" providerId="ADAL" clId="{7667DC48-2406-4F94-BA94-5BF632662154}" dt="2026-09-12T08:24:12.929" v="1492" actId="20577"/>
          <ac:spMkLst>
            <pc:docMk/>
            <pc:sldMk cId="22130974" sldId="1534"/>
            <ac:spMk id="12" creationId="{8761BCB8-0019-EC4E-9D7E-8BDB448EF9A4}"/>
          </ac:spMkLst>
        </pc:spChg>
        <pc:spChg chg="mod">
          <ac:chgData name="Harmsel ter, Marjan" userId="5bf7b4e5-383a-4bf6-a1ba-3724f9cc09cb" providerId="ADAL" clId="{7667DC48-2406-4F94-BA94-5BF632662154}" dt="2026-09-12T08:24:16.688" v="1502" actId="6549"/>
          <ac:spMkLst>
            <pc:docMk/>
            <pc:sldMk cId="22130974" sldId="1534"/>
            <ac:spMk id="13" creationId="{2443688D-C8FB-084C-769C-EF3218160FCC}"/>
          </ac:spMkLst>
        </pc:spChg>
        <pc:spChg chg="mod">
          <ac:chgData name="Harmsel ter, Marjan" userId="5bf7b4e5-383a-4bf6-a1ba-3724f9cc09cb" providerId="ADAL" clId="{7667DC48-2406-4F94-BA94-5BF632662154}" dt="2026-09-12T08:24:38.774" v="1516" actId="14100"/>
          <ac:spMkLst>
            <pc:docMk/>
            <pc:sldMk cId="22130974" sldId="1534"/>
            <ac:spMk id="14" creationId="{67142EB9-16FE-C8BD-5B64-B0734E2E36E5}"/>
          </ac:spMkLst>
        </pc:spChg>
        <pc:spChg chg="mod">
          <ac:chgData name="Harmsel ter, Marjan" userId="5bf7b4e5-383a-4bf6-a1ba-3724f9cc09cb" providerId="ADAL" clId="{7667DC48-2406-4F94-BA94-5BF632662154}" dt="2026-09-12T08:24:40.976" v="1517" actId="1076"/>
          <ac:spMkLst>
            <pc:docMk/>
            <pc:sldMk cId="22130974" sldId="1534"/>
            <ac:spMk id="15" creationId="{278159F2-3A0F-F528-88E4-F1E3BF8AF6FB}"/>
          </ac:spMkLst>
        </pc:spChg>
        <pc:spChg chg="mod">
          <ac:chgData name="Harmsel ter, Marjan" userId="5bf7b4e5-383a-4bf6-a1ba-3724f9cc09cb" providerId="ADAL" clId="{7667DC48-2406-4F94-BA94-5BF632662154}" dt="2026-09-12T08:26:57.589" v="1547" actId="14100"/>
          <ac:spMkLst>
            <pc:docMk/>
            <pc:sldMk cId="22130974" sldId="1534"/>
            <ac:spMk id="16" creationId="{EF8DEFD7-99C9-5FF9-9909-2899CA3640B1}"/>
          </ac:spMkLst>
        </pc:spChg>
        <pc:spChg chg="mod">
          <ac:chgData name="Harmsel ter, Marjan" userId="5bf7b4e5-383a-4bf6-a1ba-3724f9cc09cb" providerId="ADAL" clId="{7667DC48-2406-4F94-BA94-5BF632662154}" dt="2026-09-12T08:26:52.533" v="1546" actId="14100"/>
          <ac:spMkLst>
            <pc:docMk/>
            <pc:sldMk cId="22130974" sldId="1534"/>
            <ac:spMk id="17" creationId="{4A298CB1-3E60-E61C-E2AE-75F2A12327DB}"/>
          </ac:spMkLst>
        </pc:spChg>
        <pc:spChg chg="add del">
          <ac:chgData name="Harmsel ter, Marjan" userId="5bf7b4e5-383a-4bf6-a1ba-3724f9cc09cb" providerId="ADAL" clId="{7667DC48-2406-4F94-BA94-5BF632662154}" dt="2026-09-12T08:26:47.560" v="1544" actId="22"/>
          <ac:spMkLst>
            <pc:docMk/>
            <pc:sldMk cId="22130974" sldId="1534"/>
            <ac:spMk id="29" creationId="{2FE94917-52AE-3549-BC4B-4312615D109B}"/>
          </ac:spMkLst>
        </pc:spChg>
        <pc:picChg chg="add mod modCrop">
          <ac:chgData name="Harmsel ter, Marjan" userId="5bf7b4e5-383a-4bf6-a1ba-3724f9cc09cb" providerId="ADAL" clId="{7667DC48-2406-4F94-BA94-5BF632662154}" dt="2026-09-12T08:26:34.579" v="1542" actId="1076"/>
          <ac:picMkLst>
            <pc:docMk/>
            <pc:sldMk cId="22130974" sldId="1534"/>
            <ac:picMk id="10" creationId="{BDFAF196-682E-35E0-B389-052C73B852B0}"/>
          </ac:picMkLst>
        </pc:picChg>
        <pc:picChg chg="add mod modCrop">
          <ac:chgData name="Harmsel ter, Marjan" userId="5bf7b4e5-383a-4bf6-a1ba-3724f9cc09cb" providerId="ADAL" clId="{7667DC48-2406-4F94-BA94-5BF632662154}" dt="2026-09-12T08:55:42.836" v="2264" actId="1076"/>
          <ac:picMkLst>
            <pc:docMk/>
            <pc:sldMk cId="22130974" sldId="1534"/>
            <ac:picMk id="24" creationId="{CB37BD3C-F552-99DF-3C29-8FC306BBC32B}"/>
          </ac:picMkLst>
        </pc:picChg>
        <pc:picChg chg="add mod">
          <ac:chgData name="Harmsel ter, Marjan" userId="5bf7b4e5-383a-4bf6-a1ba-3724f9cc09cb" providerId="ADAL" clId="{7667DC48-2406-4F94-BA94-5BF632662154}" dt="2026-09-12T08:26:22.078" v="1539" actId="1076"/>
          <ac:picMkLst>
            <pc:docMk/>
            <pc:sldMk cId="22130974" sldId="1534"/>
            <ac:picMk id="26" creationId="{CB6B9871-85B4-3F3A-E6C7-76FB20EFC469}"/>
          </ac:picMkLst>
        </pc:picChg>
      </pc:sldChg>
      <pc:sldChg chg="addSp modSp add mod">
        <pc:chgData name="Harmsel ter, Marjan" userId="5bf7b4e5-383a-4bf6-a1ba-3724f9cc09cb" providerId="ADAL" clId="{7667DC48-2406-4F94-BA94-5BF632662154}" dt="2026-09-12T08:33:35.626" v="1672" actId="1076"/>
        <pc:sldMkLst>
          <pc:docMk/>
          <pc:sldMk cId="2688011660" sldId="1535"/>
        </pc:sldMkLst>
        <pc:spChg chg="mod">
          <ac:chgData name="Harmsel ter, Marjan" userId="5bf7b4e5-383a-4bf6-a1ba-3724f9cc09cb" providerId="ADAL" clId="{7667DC48-2406-4F94-BA94-5BF632662154}" dt="2026-09-12T08:30:34.481" v="1611" actId="1076"/>
          <ac:spMkLst>
            <pc:docMk/>
            <pc:sldMk cId="2688011660" sldId="1535"/>
            <ac:spMk id="4" creationId="{3F5E3BC5-9512-9166-1475-273D8305B5F2}"/>
          </ac:spMkLst>
        </pc:spChg>
        <pc:spChg chg="mod">
          <ac:chgData name="Harmsel ter, Marjan" userId="5bf7b4e5-383a-4bf6-a1ba-3724f9cc09cb" providerId="ADAL" clId="{7667DC48-2406-4F94-BA94-5BF632662154}" dt="2026-09-12T08:30:34.481" v="1611" actId="1076"/>
          <ac:spMkLst>
            <pc:docMk/>
            <pc:sldMk cId="2688011660" sldId="1535"/>
            <ac:spMk id="9" creationId="{81CEE83A-8B7A-CFA2-997B-103B5ED2F68E}"/>
          </ac:spMkLst>
        </pc:spChg>
        <pc:spChg chg="mod">
          <ac:chgData name="Harmsel ter, Marjan" userId="5bf7b4e5-383a-4bf6-a1ba-3724f9cc09cb" providerId="ADAL" clId="{7667DC48-2406-4F94-BA94-5BF632662154}" dt="2026-09-12T08:30:34.481" v="1611" actId="1076"/>
          <ac:spMkLst>
            <pc:docMk/>
            <pc:sldMk cId="2688011660" sldId="1535"/>
            <ac:spMk id="10" creationId="{62B9E239-468F-B895-E30E-D44297B867E5}"/>
          </ac:spMkLst>
        </pc:spChg>
        <pc:spChg chg="mod">
          <ac:chgData name="Harmsel ter, Marjan" userId="5bf7b4e5-383a-4bf6-a1ba-3724f9cc09cb" providerId="ADAL" clId="{7667DC48-2406-4F94-BA94-5BF632662154}" dt="2026-09-12T08:30:34.481" v="1611" actId="1076"/>
          <ac:spMkLst>
            <pc:docMk/>
            <pc:sldMk cId="2688011660" sldId="1535"/>
            <ac:spMk id="11" creationId="{3F8F526D-2D44-8094-FE0C-767F2B83F4C1}"/>
          </ac:spMkLst>
        </pc:spChg>
        <pc:spChg chg="mod">
          <ac:chgData name="Harmsel ter, Marjan" userId="5bf7b4e5-383a-4bf6-a1ba-3724f9cc09cb" providerId="ADAL" clId="{7667DC48-2406-4F94-BA94-5BF632662154}" dt="2026-09-12T08:33:13.990" v="1665" actId="1076"/>
          <ac:spMkLst>
            <pc:docMk/>
            <pc:sldMk cId="2688011660" sldId="1535"/>
            <ac:spMk id="12" creationId="{9E78BFEE-06DF-24A8-AB7D-645FFC77325A}"/>
          </ac:spMkLst>
        </pc:spChg>
        <pc:spChg chg="mod">
          <ac:chgData name="Harmsel ter, Marjan" userId="5bf7b4e5-383a-4bf6-a1ba-3724f9cc09cb" providerId="ADAL" clId="{7667DC48-2406-4F94-BA94-5BF632662154}" dt="2026-09-12T08:33:29.688" v="1670" actId="1076"/>
          <ac:spMkLst>
            <pc:docMk/>
            <pc:sldMk cId="2688011660" sldId="1535"/>
            <ac:spMk id="13" creationId="{F23C55AE-06DB-C668-F322-4C0A94BE54F2}"/>
          </ac:spMkLst>
        </pc:spChg>
        <pc:spChg chg="mod">
          <ac:chgData name="Harmsel ter, Marjan" userId="5bf7b4e5-383a-4bf6-a1ba-3724f9cc09cb" providerId="ADAL" clId="{7667DC48-2406-4F94-BA94-5BF632662154}" dt="2026-09-12T08:33:05.778" v="1655" actId="14100"/>
          <ac:spMkLst>
            <pc:docMk/>
            <pc:sldMk cId="2688011660" sldId="1535"/>
            <ac:spMk id="14" creationId="{008E73C0-99A7-893A-A258-892BF091ADF2}"/>
          </ac:spMkLst>
        </pc:spChg>
        <pc:spChg chg="mod">
          <ac:chgData name="Harmsel ter, Marjan" userId="5bf7b4e5-383a-4bf6-a1ba-3724f9cc09cb" providerId="ADAL" clId="{7667DC48-2406-4F94-BA94-5BF632662154}" dt="2026-09-12T08:33:02.256" v="1654" actId="1076"/>
          <ac:spMkLst>
            <pc:docMk/>
            <pc:sldMk cId="2688011660" sldId="1535"/>
            <ac:spMk id="15" creationId="{C97A6818-A79C-A77A-ACEF-F23C095B7288}"/>
          </ac:spMkLst>
        </pc:spChg>
        <pc:spChg chg="mod">
          <ac:chgData name="Harmsel ter, Marjan" userId="5bf7b4e5-383a-4bf6-a1ba-3724f9cc09cb" providerId="ADAL" clId="{7667DC48-2406-4F94-BA94-5BF632662154}" dt="2026-09-12T08:33:29.688" v="1670" actId="1076"/>
          <ac:spMkLst>
            <pc:docMk/>
            <pc:sldMk cId="2688011660" sldId="1535"/>
            <ac:spMk id="18" creationId="{4BAA48CC-8501-F751-3C4F-53D75628FAA3}"/>
          </ac:spMkLst>
        </pc:spChg>
        <pc:spChg chg="mod">
          <ac:chgData name="Harmsel ter, Marjan" userId="5bf7b4e5-383a-4bf6-a1ba-3724f9cc09cb" providerId="ADAL" clId="{7667DC48-2406-4F94-BA94-5BF632662154}" dt="2026-09-12T08:33:13.990" v="1665" actId="1076"/>
          <ac:spMkLst>
            <pc:docMk/>
            <pc:sldMk cId="2688011660" sldId="1535"/>
            <ac:spMk id="19" creationId="{B0718E9B-E08F-E29A-2CC3-ED3233D63B90}"/>
          </ac:spMkLst>
        </pc:spChg>
        <pc:picChg chg="add mod">
          <ac:chgData name="Harmsel ter, Marjan" userId="5bf7b4e5-383a-4bf6-a1ba-3724f9cc09cb" providerId="ADAL" clId="{7667DC48-2406-4F94-BA94-5BF632662154}" dt="2026-09-12T08:33:35.626" v="1672" actId="1076"/>
          <ac:picMkLst>
            <pc:docMk/>
            <pc:sldMk cId="2688011660" sldId="1535"/>
            <ac:picMk id="22" creationId="{30E386F4-E24C-8AAE-4734-E229AFB0B268}"/>
          </ac:picMkLst>
        </pc:picChg>
        <pc:picChg chg="add mod">
          <ac:chgData name="Harmsel ter, Marjan" userId="5bf7b4e5-383a-4bf6-a1ba-3724f9cc09cb" providerId="ADAL" clId="{7667DC48-2406-4F94-BA94-5BF632662154}" dt="2026-09-12T08:33:24.440" v="1669" actId="1076"/>
          <ac:picMkLst>
            <pc:docMk/>
            <pc:sldMk cId="2688011660" sldId="1535"/>
            <ac:picMk id="24" creationId="{0B09386C-60EA-CCB5-5DB6-251E137DCE13}"/>
          </ac:picMkLst>
        </pc:picChg>
        <pc:picChg chg="add mod">
          <ac:chgData name="Harmsel ter, Marjan" userId="5bf7b4e5-383a-4bf6-a1ba-3724f9cc09cb" providerId="ADAL" clId="{7667DC48-2406-4F94-BA94-5BF632662154}" dt="2026-09-12T08:33:20.041" v="1668" actId="1076"/>
          <ac:picMkLst>
            <pc:docMk/>
            <pc:sldMk cId="2688011660" sldId="1535"/>
            <ac:picMk id="26" creationId="{9E8D2F6B-9998-0907-D26B-29566C0B5DC2}"/>
          </ac:picMkLst>
        </pc:picChg>
        <pc:cxnChg chg="mod">
          <ac:chgData name="Harmsel ter, Marjan" userId="5bf7b4e5-383a-4bf6-a1ba-3724f9cc09cb" providerId="ADAL" clId="{7667DC48-2406-4F94-BA94-5BF632662154}" dt="2026-09-12T08:33:18.105" v="1667" actId="14100"/>
          <ac:cxnSpMkLst>
            <pc:docMk/>
            <pc:sldMk cId="2688011660" sldId="1535"/>
            <ac:cxnSpMk id="21" creationId="{8EC55122-5D4D-F2D4-1FCB-82366B7A6334}"/>
          </ac:cxnSpMkLst>
        </pc:cxnChg>
        <pc:cxnChg chg="mod">
          <ac:chgData name="Harmsel ter, Marjan" userId="5bf7b4e5-383a-4bf6-a1ba-3724f9cc09cb" providerId="ADAL" clId="{7667DC48-2406-4F94-BA94-5BF632662154}" dt="2026-09-12T08:33:32.056" v="1671" actId="14100"/>
          <ac:cxnSpMkLst>
            <pc:docMk/>
            <pc:sldMk cId="2688011660" sldId="1535"/>
            <ac:cxnSpMk id="27" creationId="{50A5914A-C91D-6621-19F6-F81DD09E04D7}"/>
          </ac:cxnSpMkLst>
        </pc:cxnChg>
        <pc:cxnChg chg="mod">
          <ac:chgData name="Harmsel ter, Marjan" userId="5bf7b4e5-383a-4bf6-a1ba-3724f9cc09cb" providerId="ADAL" clId="{7667DC48-2406-4F94-BA94-5BF632662154}" dt="2026-09-12T08:30:34.481" v="1611" actId="1076"/>
          <ac:cxnSpMkLst>
            <pc:docMk/>
            <pc:sldMk cId="2688011660" sldId="1535"/>
            <ac:cxnSpMk id="29" creationId="{55B3FB1B-806B-1B3F-56A3-937708A19C9A}"/>
          </ac:cxnSpMkLst>
        </pc:cxnChg>
      </pc:sldChg>
      <pc:sldChg chg="addSp modSp add mod">
        <pc:chgData name="Harmsel ter, Marjan" userId="5bf7b4e5-383a-4bf6-a1ba-3724f9cc09cb" providerId="ADAL" clId="{7667DC48-2406-4F94-BA94-5BF632662154}" dt="2026-09-12T08:39:37.173" v="1919" actId="115"/>
        <pc:sldMkLst>
          <pc:docMk/>
          <pc:sldMk cId="1739494659" sldId="1536"/>
        </pc:sldMkLst>
        <pc:spChg chg="mod">
          <ac:chgData name="Harmsel ter, Marjan" userId="5bf7b4e5-383a-4bf6-a1ba-3724f9cc09cb" providerId="ADAL" clId="{7667DC48-2406-4F94-BA94-5BF632662154}" dt="2026-09-12T08:34:42.070" v="1712" actId="255"/>
          <ac:spMkLst>
            <pc:docMk/>
            <pc:sldMk cId="1739494659" sldId="1536"/>
            <ac:spMk id="33" creationId="{326676D4-2810-7869-0BB5-FF2F5DA7BEFC}"/>
          </ac:spMkLst>
        </pc:spChg>
        <pc:spChg chg="mod">
          <ac:chgData name="Harmsel ter, Marjan" userId="5bf7b4e5-383a-4bf6-a1ba-3724f9cc09cb" providerId="ADAL" clId="{7667DC48-2406-4F94-BA94-5BF632662154}" dt="2026-09-12T08:35:45.562" v="1724" actId="20577"/>
          <ac:spMkLst>
            <pc:docMk/>
            <pc:sldMk cId="1739494659" sldId="1536"/>
            <ac:spMk id="34" creationId="{7F4D86E1-5B5B-6D93-44D0-B753B88A9DDE}"/>
          </ac:spMkLst>
        </pc:spChg>
        <pc:spChg chg="mod">
          <ac:chgData name="Harmsel ter, Marjan" userId="5bf7b4e5-383a-4bf6-a1ba-3724f9cc09cb" providerId="ADAL" clId="{7667DC48-2406-4F94-BA94-5BF632662154}" dt="2026-09-12T08:39:18.803" v="1849" actId="115"/>
          <ac:spMkLst>
            <pc:docMk/>
            <pc:sldMk cId="1739494659" sldId="1536"/>
            <ac:spMk id="35" creationId="{DBF44DE3-6000-4850-0E11-2D90DE3E4248}"/>
          </ac:spMkLst>
        </pc:spChg>
        <pc:spChg chg="mod">
          <ac:chgData name="Harmsel ter, Marjan" userId="5bf7b4e5-383a-4bf6-a1ba-3724f9cc09cb" providerId="ADAL" clId="{7667DC48-2406-4F94-BA94-5BF632662154}" dt="2026-09-12T08:39:37.173" v="1919" actId="115"/>
          <ac:spMkLst>
            <pc:docMk/>
            <pc:sldMk cId="1739494659" sldId="1536"/>
            <ac:spMk id="36" creationId="{681FA432-9D3C-5B25-CFD2-01E5D28CAFAB}"/>
          </ac:spMkLst>
        </pc:spChg>
        <pc:picChg chg="add mod">
          <ac:chgData name="Harmsel ter, Marjan" userId="5bf7b4e5-383a-4bf6-a1ba-3724f9cc09cb" providerId="ADAL" clId="{7667DC48-2406-4F94-BA94-5BF632662154}" dt="2026-09-12T08:36:15.794" v="1763" actId="1076"/>
          <ac:picMkLst>
            <pc:docMk/>
            <pc:sldMk cId="1739494659" sldId="1536"/>
            <ac:picMk id="8" creationId="{51FE5951-DEEC-024F-3F91-BC19F1DE22BC}"/>
          </ac:picMkLst>
        </pc:picChg>
        <pc:picChg chg="add mod">
          <ac:chgData name="Harmsel ter, Marjan" userId="5bf7b4e5-383a-4bf6-a1ba-3724f9cc09cb" providerId="ADAL" clId="{7667DC48-2406-4F94-BA94-5BF632662154}" dt="2026-09-12T08:38:59.081" v="1767" actId="1076"/>
          <ac:picMkLst>
            <pc:docMk/>
            <pc:sldMk cId="1739494659" sldId="1536"/>
            <ac:picMk id="18" creationId="{3D0716CC-D646-E59D-8A51-FB839F74D46B}"/>
          </ac:picMkLst>
        </pc:picChg>
      </pc:sldChg>
      <pc:sldChg chg="addSp delSp modSp add mod">
        <pc:chgData name="Harmsel ter, Marjan" userId="5bf7b4e5-383a-4bf6-a1ba-3724f9cc09cb" providerId="ADAL" clId="{7667DC48-2406-4F94-BA94-5BF632662154}" dt="2026-09-12T08:56:36.630" v="2273" actId="1076"/>
        <pc:sldMkLst>
          <pc:docMk/>
          <pc:sldMk cId="1397214685" sldId="1537"/>
        </pc:sldMkLst>
        <pc:spChg chg="mod">
          <ac:chgData name="Harmsel ter, Marjan" userId="5bf7b4e5-383a-4bf6-a1ba-3724f9cc09cb" providerId="ADAL" clId="{7667DC48-2406-4F94-BA94-5BF632662154}" dt="2026-09-12T08:42:39.002" v="1946" actId="115"/>
          <ac:spMkLst>
            <pc:docMk/>
            <pc:sldMk cId="1397214685" sldId="1537"/>
            <ac:spMk id="4" creationId="{D36CDCC8-D80A-3CA3-9903-EC310613197D}"/>
          </ac:spMkLst>
        </pc:spChg>
        <pc:spChg chg="mod">
          <ac:chgData name="Harmsel ter, Marjan" userId="5bf7b4e5-383a-4bf6-a1ba-3724f9cc09cb" providerId="ADAL" clId="{7667DC48-2406-4F94-BA94-5BF632662154}" dt="2026-09-12T08:56:36.630" v="2273" actId="1076"/>
          <ac:spMkLst>
            <pc:docMk/>
            <pc:sldMk cId="1397214685" sldId="1537"/>
            <ac:spMk id="10" creationId="{F804DE7D-4A3C-BB2D-2504-3F86014F1EE7}"/>
          </ac:spMkLst>
        </pc:spChg>
        <pc:spChg chg="mod">
          <ac:chgData name="Harmsel ter, Marjan" userId="5bf7b4e5-383a-4bf6-a1ba-3724f9cc09cb" providerId="ADAL" clId="{7667DC48-2406-4F94-BA94-5BF632662154}" dt="2026-09-12T08:56:17.597" v="2267" actId="1076"/>
          <ac:spMkLst>
            <pc:docMk/>
            <pc:sldMk cId="1397214685" sldId="1537"/>
            <ac:spMk id="13" creationId="{4985FF45-EE56-11C3-E0CC-6BBB359031C0}"/>
          </ac:spMkLst>
        </pc:spChg>
        <pc:spChg chg="mod">
          <ac:chgData name="Harmsel ter, Marjan" userId="5bf7b4e5-383a-4bf6-a1ba-3724f9cc09cb" providerId="ADAL" clId="{7667DC48-2406-4F94-BA94-5BF632662154}" dt="2026-09-12T08:56:07.623" v="2266" actId="14100"/>
          <ac:spMkLst>
            <pc:docMk/>
            <pc:sldMk cId="1397214685" sldId="1537"/>
            <ac:spMk id="14" creationId="{B7594A3B-3117-84CE-C300-FB96E5ED269D}"/>
          </ac:spMkLst>
        </pc:spChg>
        <pc:spChg chg="mod">
          <ac:chgData name="Harmsel ter, Marjan" userId="5bf7b4e5-383a-4bf6-a1ba-3724f9cc09cb" providerId="ADAL" clId="{7667DC48-2406-4F94-BA94-5BF632662154}" dt="2026-09-12T08:56:05.006" v="2265" actId="14100"/>
          <ac:spMkLst>
            <pc:docMk/>
            <pc:sldMk cId="1397214685" sldId="1537"/>
            <ac:spMk id="15" creationId="{6EA1F8B7-D4BC-D8B0-E6FD-F33ECB45A1DD}"/>
          </ac:spMkLst>
        </pc:spChg>
        <pc:spChg chg="mod">
          <ac:chgData name="Harmsel ter, Marjan" userId="5bf7b4e5-383a-4bf6-a1ba-3724f9cc09cb" providerId="ADAL" clId="{7667DC48-2406-4F94-BA94-5BF632662154}" dt="2026-09-12T08:56:25.294" v="2269" actId="14100"/>
          <ac:spMkLst>
            <pc:docMk/>
            <pc:sldMk cId="1397214685" sldId="1537"/>
            <ac:spMk id="16" creationId="{F53F294D-65CC-23A5-E4A1-B2132FCF814C}"/>
          </ac:spMkLst>
        </pc:spChg>
        <pc:spChg chg="mod">
          <ac:chgData name="Harmsel ter, Marjan" userId="5bf7b4e5-383a-4bf6-a1ba-3724f9cc09cb" providerId="ADAL" clId="{7667DC48-2406-4F94-BA94-5BF632662154}" dt="2026-09-12T08:56:27.046" v="2270" actId="1076"/>
          <ac:spMkLst>
            <pc:docMk/>
            <pc:sldMk cId="1397214685" sldId="1537"/>
            <ac:spMk id="17" creationId="{AB86235B-CBC0-F9DB-29F4-F23367831B1B}"/>
          </ac:spMkLst>
        </pc:spChg>
        <pc:picChg chg="mod">
          <ac:chgData name="Harmsel ter, Marjan" userId="5bf7b4e5-383a-4bf6-a1ba-3724f9cc09cb" providerId="ADAL" clId="{7667DC48-2406-4F94-BA94-5BF632662154}" dt="2026-09-12T08:56:33.815" v="2272" actId="14100"/>
          <ac:picMkLst>
            <pc:docMk/>
            <pc:sldMk cId="1397214685" sldId="1537"/>
            <ac:picMk id="9" creationId="{376C37AF-DCB8-8DC9-5979-796CEA8AA7FA}"/>
          </ac:picMkLst>
        </pc:picChg>
        <pc:picChg chg="add mod">
          <ac:chgData name="Harmsel ter, Marjan" userId="5bf7b4e5-383a-4bf6-a1ba-3724f9cc09cb" providerId="ADAL" clId="{7667DC48-2406-4F94-BA94-5BF632662154}" dt="2026-09-12T08:41:59.114" v="1933" actId="1076"/>
          <ac:picMkLst>
            <pc:docMk/>
            <pc:sldMk cId="1397214685" sldId="1537"/>
            <ac:picMk id="24" creationId="{1E544594-604F-E824-D885-72C75F3D5363}"/>
          </ac:picMkLst>
        </pc:picChg>
        <pc:picChg chg="del">
          <ac:chgData name="Harmsel ter, Marjan" userId="5bf7b4e5-383a-4bf6-a1ba-3724f9cc09cb" providerId="ADAL" clId="{7667DC48-2406-4F94-BA94-5BF632662154}" dt="2026-09-12T08:41:17.732" v="1921" actId="478"/>
          <ac:picMkLst>
            <pc:docMk/>
            <pc:sldMk cId="1397214685" sldId="1537"/>
            <ac:picMk id="26" creationId="{EE8A0904-EA66-BBA6-F346-CE113178AA4F}"/>
          </ac:picMkLst>
        </pc:picChg>
        <pc:picChg chg="mod">
          <ac:chgData name="Harmsel ter, Marjan" userId="5bf7b4e5-383a-4bf6-a1ba-3724f9cc09cb" providerId="ADAL" clId="{7667DC48-2406-4F94-BA94-5BF632662154}" dt="2026-09-12T08:41:30.414" v="1928" actId="1076"/>
          <ac:picMkLst>
            <pc:docMk/>
            <pc:sldMk cId="1397214685" sldId="1537"/>
            <ac:picMk id="32" creationId="{7425F01B-8906-1D04-D982-5E77CBD4E4C4}"/>
          </ac:picMkLst>
        </pc:picChg>
        <pc:picChg chg="mod">
          <ac:chgData name="Harmsel ter, Marjan" userId="5bf7b4e5-383a-4bf6-a1ba-3724f9cc09cb" providerId="ADAL" clId="{7667DC48-2406-4F94-BA94-5BF632662154}" dt="2026-09-12T08:41:26.122" v="1926" actId="1076"/>
          <ac:picMkLst>
            <pc:docMk/>
            <pc:sldMk cId="1397214685" sldId="1537"/>
            <ac:picMk id="34" creationId="{DF13953C-D945-C237-7837-494445226103}"/>
          </ac:picMkLst>
        </pc:picChg>
      </pc:sldChg>
      <pc:sldChg chg="addSp delSp modSp add mod">
        <pc:chgData name="Harmsel ter, Marjan" userId="5bf7b4e5-383a-4bf6-a1ba-3724f9cc09cb" providerId="ADAL" clId="{7667DC48-2406-4F94-BA94-5BF632662154}" dt="2026-09-12T08:50:00.284" v="2113" actId="22"/>
        <pc:sldMkLst>
          <pc:docMk/>
          <pc:sldMk cId="1250954406" sldId="1538"/>
        </pc:sldMkLst>
        <pc:spChg chg="add del">
          <ac:chgData name="Harmsel ter, Marjan" userId="5bf7b4e5-383a-4bf6-a1ba-3724f9cc09cb" providerId="ADAL" clId="{7667DC48-2406-4F94-BA94-5BF632662154}" dt="2026-09-12T08:50:00.284" v="2113" actId="22"/>
          <ac:spMkLst>
            <pc:docMk/>
            <pc:sldMk cId="1250954406" sldId="1538"/>
            <ac:spMk id="20" creationId="{66D2A94F-8E7A-7AB0-DC30-745A2ADEA2FC}"/>
          </ac:spMkLst>
        </pc:spChg>
        <pc:spChg chg="mod">
          <ac:chgData name="Harmsel ter, Marjan" userId="5bf7b4e5-383a-4bf6-a1ba-3724f9cc09cb" providerId="ADAL" clId="{7667DC48-2406-4F94-BA94-5BF632662154}" dt="2026-09-12T08:43:41.078" v="1982" actId="1076"/>
          <ac:spMkLst>
            <pc:docMk/>
            <pc:sldMk cId="1250954406" sldId="1538"/>
            <ac:spMk id="33" creationId="{2568B2F2-A197-0119-F134-10280133B74F}"/>
          </ac:spMkLst>
        </pc:spChg>
        <pc:spChg chg="mod">
          <ac:chgData name="Harmsel ter, Marjan" userId="5bf7b4e5-383a-4bf6-a1ba-3724f9cc09cb" providerId="ADAL" clId="{7667DC48-2406-4F94-BA94-5BF632662154}" dt="2026-09-12T08:43:32.257" v="1980" actId="20577"/>
          <ac:spMkLst>
            <pc:docMk/>
            <pc:sldMk cId="1250954406" sldId="1538"/>
            <ac:spMk id="34" creationId="{20C9C8B1-1FDD-CD64-75D1-4BFDEEDEABA6}"/>
          </ac:spMkLst>
        </pc:spChg>
        <pc:spChg chg="mod">
          <ac:chgData name="Harmsel ter, Marjan" userId="5bf7b4e5-383a-4bf6-a1ba-3724f9cc09cb" providerId="ADAL" clId="{7667DC48-2406-4F94-BA94-5BF632662154}" dt="2026-09-12T08:44:57.899" v="2040" actId="403"/>
          <ac:spMkLst>
            <pc:docMk/>
            <pc:sldMk cId="1250954406" sldId="1538"/>
            <ac:spMk id="35" creationId="{F2B04D48-5685-41BF-1D88-FFF1D23C475C}"/>
          </ac:spMkLst>
        </pc:spChg>
        <pc:spChg chg="mod">
          <ac:chgData name="Harmsel ter, Marjan" userId="5bf7b4e5-383a-4bf6-a1ba-3724f9cc09cb" providerId="ADAL" clId="{7667DC48-2406-4F94-BA94-5BF632662154}" dt="2026-09-12T08:46:04.809" v="2073" actId="115"/>
          <ac:spMkLst>
            <pc:docMk/>
            <pc:sldMk cId="1250954406" sldId="1538"/>
            <ac:spMk id="36" creationId="{3D1CA66B-CCB5-D519-BFB6-7B3C7EBD2A81}"/>
          </ac:spMkLst>
        </pc:spChg>
        <pc:picChg chg="add mod">
          <ac:chgData name="Harmsel ter, Marjan" userId="5bf7b4e5-383a-4bf6-a1ba-3724f9cc09cb" providerId="ADAL" clId="{7667DC48-2406-4F94-BA94-5BF632662154}" dt="2026-09-12T08:45:01.689" v="2041" actId="1076"/>
          <ac:picMkLst>
            <pc:docMk/>
            <pc:sldMk cId="1250954406" sldId="1538"/>
            <ac:picMk id="8" creationId="{334E1CE3-8D8F-3046-48C8-35CE8BBCEA41}"/>
          </ac:picMkLst>
        </pc:picChg>
        <pc:picChg chg="add mod modCrop">
          <ac:chgData name="Harmsel ter, Marjan" userId="5bf7b4e5-383a-4bf6-a1ba-3724f9cc09cb" providerId="ADAL" clId="{7667DC48-2406-4F94-BA94-5BF632662154}" dt="2026-09-12T08:45:50.627" v="2051" actId="1076"/>
          <ac:picMkLst>
            <pc:docMk/>
            <pc:sldMk cId="1250954406" sldId="1538"/>
            <ac:picMk id="18" creationId="{AE5B6461-9AAF-BCC6-C259-FB29B8B1ABF1}"/>
          </ac:picMkLst>
        </pc:picChg>
      </pc:sldChg>
      <pc:sldChg chg="modSp add mod">
        <pc:chgData name="Harmsel ter, Marjan" userId="5bf7b4e5-383a-4bf6-a1ba-3724f9cc09cb" providerId="ADAL" clId="{7667DC48-2406-4F94-BA94-5BF632662154}" dt="2026-09-12T08:48:40.172" v="2109" actId="14100"/>
        <pc:sldMkLst>
          <pc:docMk/>
          <pc:sldMk cId="2000077860" sldId="1539"/>
        </pc:sldMkLst>
        <pc:spChg chg="mod">
          <ac:chgData name="Harmsel ter, Marjan" userId="5bf7b4e5-383a-4bf6-a1ba-3724f9cc09cb" providerId="ADAL" clId="{7667DC48-2406-4F94-BA94-5BF632662154}" dt="2026-09-12T08:48:35.140" v="2108" actId="403"/>
          <ac:spMkLst>
            <pc:docMk/>
            <pc:sldMk cId="2000077860" sldId="1539"/>
            <ac:spMk id="36" creationId="{B3424783-A1D7-585C-6816-52E7E99C5515}"/>
          </ac:spMkLst>
        </pc:spChg>
        <pc:picChg chg="mod">
          <ac:chgData name="Harmsel ter, Marjan" userId="5bf7b4e5-383a-4bf6-a1ba-3724f9cc09cb" providerId="ADAL" clId="{7667DC48-2406-4F94-BA94-5BF632662154}" dt="2026-09-12T08:48:40.172" v="2109" actId="14100"/>
          <ac:picMkLst>
            <pc:docMk/>
            <pc:sldMk cId="2000077860" sldId="1539"/>
            <ac:picMk id="9" creationId="{24FC7F6B-FAB6-E49B-FCD9-C77774E06BA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5750" cy="511813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1878" y="3"/>
            <a:ext cx="3075750" cy="511813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r">
              <a:defRPr sz="1300"/>
            </a:lvl1pPr>
          </a:lstStyle>
          <a:p>
            <a:fld id="{EB39072A-D64F-4BD7-8E3D-8268BB93A7ED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721155"/>
            <a:ext cx="3075750" cy="511812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1878" y="9721155"/>
            <a:ext cx="3075750" cy="511812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r">
              <a:defRPr sz="1300"/>
            </a:lvl1pPr>
          </a:lstStyle>
          <a:p>
            <a:fld id="{815B568E-8D6D-4B3A-B6C1-A6B37AAA6E3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6925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9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4" y="9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r">
              <a:defRPr sz="1300"/>
            </a:lvl1pPr>
          </a:lstStyle>
          <a:p>
            <a:fld id="{46A01AE0-AD1A-4608-AACD-4A44537BCCC3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66763"/>
            <a:ext cx="5121275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90" tIns="47695" rIns="95390" bIns="47695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5"/>
          </a:xfrm>
          <a:prstGeom prst="rect">
            <a:avLst/>
          </a:prstGeom>
        </p:spPr>
        <p:txBody>
          <a:bodyPr vert="horz" lIns="95390" tIns="47695" rIns="95390" bIns="47695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28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28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r">
              <a:defRPr sz="1300"/>
            </a:lvl1pPr>
          </a:lstStyle>
          <a:p>
            <a:fld id="{242364B7-A1BB-4DB8-BFB0-D334F87005C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772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t"/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Woordenoverzicht</a:t>
            </a:r>
          </a:p>
          <a:p>
            <a:pPr fontAlgn="t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plaatsvinden: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gebeuren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vrijwilliger: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iemand die werk doet zonder ervoor betaald te krijgen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handen uit de mouwen steken: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hard aan het werk gaan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berm: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strook grond langs de kant van de weg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rondslingeren: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zomaar ergens liggen waar het niet hoort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schadelijk: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slecht, schade veroorzakend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vergaan: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langzaam verdwijnen, ophouden te bestaan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internationaal: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verschillende landen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naar schatting: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ongeveer</a:t>
            </a:r>
          </a:p>
          <a:p>
            <a:r>
              <a:rPr lang="nl-N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actie komen: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iets gaan doen</a:t>
            </a:r>
          </a:p>
          <a:p>
            <a:pPr fontAlgn="t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</a:t>
            </a:fld>
            <a:endParaRPr lang="nl-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15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0562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6991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7546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2732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54507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9241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8466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6366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5228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44985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Bron afbeelding: shutterstock.com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0134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61650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6637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afbeeldingen: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8757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3479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5968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5411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9385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afbeelding: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8194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Bron </a:t>
            </a:r>
            <a:r>
              <a:rPr lang="nl-NL"/>
              <a:t>afbeeldingen</a:t>
            </a:r>
            <a:r>
              <a:rPr lang="nl-NL" dirty="0"/>
              <a:t>: Shutterstock.com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364B7-A1BB-4DB8-BFB0-D334F87005C8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069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751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9183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212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71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333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74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160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9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354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507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463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DE57F-8325-458E-8D52-C029C9799A4B}" type="datetimeFigureOut">
              <a:rPr lang="nl-NL" smtClean="0"/>
              <a:pPr/>
              <a:t>15-9-2026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FF233-AB27-4114-B24D-691BAAF647D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272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-36512" y="0"/>
            <a:ext cx="9252520" cy="68580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nl-NL" sz="1900" u="sng" dirty="0">
                <a:solidFill>
                  <a:prstClr val="black"/>
                </a:solidFill>
              </a:rPr>
              <a:t>Semantisatieverhaal A:</a:t>
            </a:r>
          </a:p>
          <a:p>
            <a:pPr marL="0" indent="0">
              <a:buNone/>
            </a:pPr>
            <a:r>
              <a:rPr lang="nl-NL" sz="2000" dirty="0"/>
              <a:t>In de zomer staan er veel bloemen in </a:t>
            </a:r>
            <a:r>
              <a:rPr lang="nl-NL" sz="2000" b="1" u="sng" dirty="0"/>
              <a:t>de berm</a:t>
            </a:r>
            <a:r>
              <a:rPr lang="nl-NL" sz="2000" dirty="0"/>
              <a:t> langs de weg. Dat is </a:t>
            </a:r>
            <a:r>
              <a:rPr lang="nl-NL" sz="2000" b="1" i="1" dirty="0"/>
              <a:t>de strook grond langs de kant van de weg</a:t>
            </a:r>
            <a:r>
              <a:rPr lang="nl-NL" sz="2000" dirty="0"/>
              <a:t>. Dat ziet er mooi uit. Ook bijen en vlinders zijn er blij mee.</a:t>
            </a:r>
          </a:p>
          <a:p>
            <a:pPr marL="0" indent="0">
              <a:buNone/>
            </a:pPr>
            <a:r>
              <a:rPr lang="nl-NL" sz="2000" dirty="0"/>
              <a:t>Maar sommige planten zijn </a:t>
            </a:r>
            <a:r>
              <a:rPr lang="nl-NL" sz="2000" b="1" u="sng" dirty="0"/>
              <a:t>schadelijk</a:t>
            </a:r>
            <a:r>
              <a:rPr lang="nl-NL" sz="2000" dirty="0"/>
              <a:t> of </a:t>
            </a:r>
            <a:r>
              <a:rPr lang="nl-NL" sz="2000" b="1" i="1" dirty="0"/>
              <a:t>slecht</a:t>
            </a:r>
            <a:r>
              <a:rPr lang="nl-NL" sz="2000" dirty="0"/>
              <a:t> voor de natuur. Ze groeien zo snel dat andere planten bijna geen plek meer hebben. Daarom komen</a:t>
            </a:r>
            <a:r>
              <a:rPr lang="nl-NL" sz="2000" b="1" dirty="0"/>
              <a:t> </a:t>
            </a:r>
            <a:r>
              <a:rPr lang="nl-NL" sz="2000" b="1" u="sng" dirty="0"/>
              <a:t>vrijwilligers</a:t>
            </a:r>
            <a:r>
              <a:rPr lang="nl-NL" sz="2000" b="1" dirty="0"/>
              <a:t> </a:t>
            </a:r>
            <a:r>
              <a:rPr lang="nl-NL" sz="2000" dirty="0"/>
              <a:t>helpen.</a:t>
            </a:r>
            <a:br>
              <a:rPr lang="nl-NL" sz="2000" dirty="0"/>
            </a:br>
            <a:r>
              <a:rPr lang="nl-NL" sz="2000" dirty="0"/>
              <a:t>Een vrijwilliger is </a:t>
            </a:r>
            <a:r>
              <a:rPr lang="nl-NL" sz="2000" b="1" i="1" dirty="0"/>
              <a:t>iemand die werk doet zonder ervoor betaald te krijgen</a:t>
            </a:r>
            <a:r>
              <a:rPr lang="nl-NL" sz="2000" dirty="0"/>
              <a:t>.</a:t>
            </a:r>
            <a:br>
              <a:rPr lang="nl-NL" sz="2000" dirty="0"/>
            </a:br>
            <a:r>
              <a:rPr lang="nl-NL" sz="2000" dirty="0"/>
              <a:t>De vrijwilligers </a:t>
            </a:r>
            <a:r>
              <a:rPr lang="nl-NL" sz="2000" b="1" u="sng" dirty="0"/>
              <a:t>komen in actie</a:t>
            </a:r>
            <a:r>
              <a:rPr lang="nl-NL" sz="2000" dirty="0"/>
              <a:t>. Ze </a:t>
            </a:r>
            <a:r>
              <a:rPr lang="nl-NL" sz="2000" b="1" i="1" dirty="0"/>
              <a:t>gaan iets doen</a:t>
            </a:r>
            <a:r>
              <a:rPr lang="nl-NL" sz="2000" dirty="0"/>
              <a:t>. Ze halen alle schadelijke planten weg.</a:t>
            </a:r>
          </a:p>
          <a:p>
            <a:pPr marL="0" indent="0">
              <a:buNone/>
            </a:pPr>
            <a:r>
              <a:rPr lang="nl-NL" sz="2000" dirty="0"/>
              <a:t>De planten die ze weghalen, gooien ze op een bult. Ze zullen later </a:t>
            </a:r>
            <a:r>
              <a:rPr lang="nl-NL" sz="2000" b="1" u="sng" dirty="0"/>
              <a:t>vergaan</a:t>
            </a:r>
            <a:r>
              <a:rPr lang="nl-NL" sz="2000" dirty="0"/>
              <a:t>. Ze zullen dan </a:t>
            </a:r>
            <a:r>
              <a:rPr lang="nl-NL" sz="2000" b="1" i="1" dirty="0"/>
              <a:t>langzaam verdwijnen</a:t>
            </a:r>
            <a:r>
              <a:rPr lang="nl-NL" sz="2000" dirty="0"/>
              <a:t>. Ook laten ze geen restjes van planten </a:t>
            </a:r>
            <a:r>
              <a:rPr lang="nl-NL" sz="2000" b="1" u="sng" dirty="0"/>
              <a:t>rondslingeren</a:t>
            </a:r>
            <a:r>
              <a:rPr lang="nl-NL" sz="2000" dirty="0"/>
              <a:t>. Ze laten het niet </a:t>
            </a:r>
            <a:r>
              <a:rPr lang="nl-NL" sz="2000" b="1" i="1" dirty="0"/>
              <a:t>zomaar ergens liggen waar het niet hoort</a:t>
            </a:r>
            <a:r>
              <a:rPr lang="nl-NL" sz="2000" dirty="0"/>
              <a:t>. Zo blijven er geen resten van de planten over. En kunnen ze niet opnieuw gaan groeien.</a:t>
            </a:r>
          </a:p>
          <a:p>
            <a:pPr marL="0" indent="0">
              <a:buNone/>
            </a:pPr>
            <a:r>
              <a:rPr lang="nl-NL" sz="2000" dirty="0"/>
              <a:t>De vrijwilligers</a:t>
            </a:r>
            <a:r>
              <a:rPr lang="nl-NL" sz="2000" b="1" dirty="0"/>
              <a:t> </a:t>
            </a:r>
            <a:r>
              <a:rPr lang="nl-NL" sz="2000" b="1" u="sng" dirty="0"/>
              <a:t>steken echt de handen uit de mouwen</a:t>
            </a:r>
            <a:r>
              <a:rPr lang="nl-NL" sz="2000" dirty="0"/>
              <a:t>. Ze gaan </a:t>
            </a:r>
            <a:r>
              <a:rPr lang="nl-NL" sz="2000" b="1" i="1" dirty="0"/>
              <a:t>hard aan het werk</a:t>
            </a:r>
            <a:r>
              <a:rPr lang="nl-NL" sz="2000" dirty="0"/>
              <a:t>.</a:t>
            </a:r>
          </a:p>
          <a:p>
            <a:pPr marL="0" indent="0">
              <a:buNone/>
            </a:pPr>
            <a:r>
              <a:rPr lang="nl-NL" sz="2000" dirty="0"/>
              <a:t>Dit soort acties </a:t>
            </a:r>
            <a:r>
              <a:rPr lang="nl-NL" sz="2000" b="1" u="sng" dirty="0"/>
              <a:t>vindt op veel plekken plaats</a:t>
            </a:r>
            <a:r>
              <a:rPr lang="nl-NL" sz="2000" dirty="0"/>
              <a:t>. Het </a:t>
            </a:r>
            <a:r>
              <a:rPr lang="nl-NL" sz="2000" b="1" i="1" dirty="0"/>
              <a:t>gebeurt</a:t>
            </a:r>
            <a:r>
              <a:rPr lang="nl-NL" sz="2000" dirty="0"/>
              <a:t> op veel plekken. Ook buiten Nederland helpen mensen mee aan de natuur. </a:t>
            </a:r>
            <a:r>
              <a:rPr lang="nl-NL" sz="2000" b="1" u="sng" dirty="0"/>
              <a:t>Naar schatting</a:t>
            </a:r>
            <a:r>
              <a:rPr lang="nl-NL" sz="2000" dirty="0"/>
              <a:t>, </a:t>
            </a:r>
            <a:r>
              <a:rPr lang="nl-NL" sz="2000" b="1" i="1" dirty="0"/>
              <a:t>ongeveer</a:t>
            </a:r>
            <a:r>
              <a:rPr lang="nl-NL" sz="2000" dirty="0"/>
              <a:t>, zijn er wereldwijd duizenden mensen die als vrijwilliger helpen bij projecten voor de natuur. Zo komen mensen </a:t>
            </a:r>
            <a:r>
              <a:rPr lang="nl-NL" sz="2000" b="1" u="sng" dirty="0"/>
              <a:t>internationaal</a:t>
            </a:r>
            <a:r>
              <a:rPr lang="nl-NL" sz="2000" dirty="0"/>
              <a:t>, dus </a:t>
            </a:r>
            <a:r>
              <a:rPr lang="nl-NL" sz="2000" b="1" i="1" dirty="0"/>
              <a:t>van verschillende landen</a:t>
            </a:r>
            <a:r>
              <a:rPr lang="nl-NL" sz="2000" dirty="0"/>
              <a:t>, samen in actie voor een groene omgeving.</a:t>
            </a:r>
          </a:p>
          <a:p>
            <a:pPr marL="0" lvl="0" indent="0">
              <a:spcBef>
                <a:spcPts val="200"/>
              </a:spcBef>
              <a:spcAft>
                <a:spcPts val="200"/>
              </a:spcAft>
              <a:buNone/>
            </a:pPr>
            <a:endParaRPr lang="nl-NL" sz="24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lvl="0" indent="0">
              <a:spcBef>
                <a:spcPts val="200"/>
              </a:spcBef>
              <a:spcAft>
                <a:spcPts val="200"/>
              </a:spcAft>
              <a:buNone/>
            </a:pPr>
            <a:endParaRPr lang="nl-NL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kstvak 1"/>
          <p:cNvSpPr txBox="1"/>
          <p:nvPr/>
        </p:nvSpPr>
        <p:spPr>
          <a:xfrm>
            <a:off x="8777220" y="35332"/>
            <a:ext cx="324128" cy="36933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189114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plaatsvinden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CD3FD8B-6859-F087-CE88-C1C76A00CF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720" y="1556792"/>
            <a:ext cx="4392488" cy="510303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FFCFAD6-C201-20D1-2BEC-126B12305D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060849"/>
            <a:ext cx="360040" cy="50496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1FADE3E-C5E3-56AE-B183-F135BDD8D6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3176519"/>
            <a:ext cx="360040" cy="50496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CEC48A4-714C-875B-2570-CCB4EFB87E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695" y="3429000"/>
            <a:ext cx="360040" cy="50496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CDA361B-27E6-0052-7B0B-7B4282ACE8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55595" y="3429000"/>
            <a:ext cx="360040" cy="5049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96013BC-98AC-60CF-A772-D95DE60499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5013130"/>
            <a:ext cx="360040" cy="50496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3815EE5-D226-92E9-A5D6-4FD56D1DD27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4141937"/>
            <a:ext cx="360040" cy="50496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7B333CC2-EE65-EB3B-7B04-AEBCE4C58F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82" y="4646899"/>
            <a:ext cx="360040" cy="504962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F670B30-9CB1-C4D6-AF26-AC7D0362E8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4316250"/>
            <a:ext cx="360040" cy="504962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841E57F-84B9-E1D3-1655-0A62E0EB40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92" y="1957874"/>
            <a:ext cx="360040" cy="504962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D1A7C433-00C9-2B44-1805-8394B2DB28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036" y="2924038"/>
            <a:ext cx="360040" cy="504962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D3A8A89-5E8F-75E1-E1BF-C7BD5AF536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748" y="3933057"/>
            <a:ext cx="360040" cy="504962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92906A6A-67A6-7035-A08A-2662CC2BAAD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886" y="2358679"/>
            <a:ext cx="360040" cy="504962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BF452AB-3757-FD55-BD83-D0EB192B95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265" b="91570" l="9686" r="90063">
                        <a14:foregroundMark x1="62516" y1="8072" x2="38113" y2="7354"/>
                        <a14:foregroundMark x1="38113" y1="7354" x2="30566" y2="10135"/>
                        <a14:foregroundMark x1="29182" y1="30135" x2="30189" y2="37399"/>
                        <a14:foregroundMark x1="51950" y1="33543" x2="59119" y2="30135"/>
                        <a14:foregroundMark x1="47547" y1="91570" x2="47547" y2="91570"/>
                        <a14:foregroundMark x1="90063" y1="33274" x2="90063" y2="332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5805265"/>
            <a:ext cx="360040" cy="50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34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naar schatting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11D24B-DCE8-8EB9-A188-DC2A149BFC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045" y="1556792"/>
            <a:ext cx="6509909" cy="488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27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internationaal</a:t>
            </a:r>
          </a:p>
        </p:txBody>
      </p:sp>
      <p:pic>
        <p:nvPicPr>
          <p:cNvPr id="5" name="Afbeelding 4" descr="Afbeelding met kaart, Graphics&#10;&#10;Door AI gegenereerde inhoud is mogelijk onjuist.">
            <a:extLst>
              <a:ext uri="{FF2B5EF4-FFF2-40B4-BE49-F238E27FC236}">
                <a16:creationId xmlns:a16="http://schemas.microsoft.com/office/drawing/2014/main" id="{246C8D32-8EE6-D856-ABCF-D37B2C3885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1348110"/>
            <a:ext cx="9144000" cy="524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38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de woordmuur:</a:t>
            </a:r>
          </a:p>
        </p:txBody>
      </p:sp>
    </p:spTree>
    <p:extLst>
      <p:ext uri="{BB962C8B-B14F-4D97-AF65-F5344CB8AC3E}">
        <p14:creationId xmlns:p14="http://schemas.microsoft.com/office/powerpoint/2010/main" val="1671649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F2B0-981D-AECF-73E0-D47D8C679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FD0F0660-3803-02A0-87BF-C993CD361F4E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689AE3AE-34DC-E101-5863-214FC85C4EBB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D39FF793-280B-6BED-2CF6-BB02830E5087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1489372E-6E91-8489-E2C2-6B37C0742E0C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914B7583-04A4-0A03-A516-3513DB6E8EB6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C32F0900-DFD3-69EC-79CF-B7877F37C472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92095881-4CF6-880A-03FE-CB45AEDA043D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EBBA427-8D1D-72AE-B734-4AE03A2568A0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D14A94CF-60BF-A2FD-B8AD-53950D31278C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E9F5AA0B-B6F0-485C-FA5B-2F5B9189B7F7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73E8214E-A814-CDC9-8D5D-FFA6ACF3011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94ED9FD0-60D9-324F-E14E-FA9DD647474A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905B142-74D2-84BD-2712-D94A15B979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FA3DB1B8-8B4D-5BD4-151B-9A8F820A28A0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EF30DE8-5346-349A-F8F7-49C7A3C80C1C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06EC4DAF-CB36-00C3-EEC0-FB0584A9578B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50DE29E-9704-1477-024B-AB9D54FEC811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27F54A67-0940-9D98-B1ED-D50BDD0E0A6F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773958D1-9296-CEEE-84E3-18912D0FE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487" y="257519"/>
            <a:ext cx="412318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schadelijk</a:t>
            </a:r>
            <a:endParaRPr lang="nl-NL" sz="5400" dirty="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33F722BD-D40A-13AB-C222-FE9CBC53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307246"/>
            <a:ext cx="4788025" cy="102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000" b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onschadelijk</a:t>
            </a:r>
            <a:endParaRPr lang="nl-NL" sz="50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B2658407-5A49-6E54-E1BC-47DE7549A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78026"/>
            <a:ext cx="4185327" cy="49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= slecht, schade veroorzakend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40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 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Deze plant is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schadelijk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 Hij groeit zo snel dat andere planten bijna geen plek meer hebben</a:t>
            </a:r>
            <a:r>
              <a:rPr lang="nl-NL" sz="2400" i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F5837969-8E90-C4F0-E67D-EA74A581A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wat niet slecht is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Paardenbloemen zijn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onschadelijk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voor de natuur.</a:t>
            </a:r>
            <a:endParaRPr lang="nl-NL" sz="2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94B8B0DE-A5CA-4763-5637-410A1100491B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15EC08B6-B72E-AAC5-ECA5-F48B747B8965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2D804576-02AB-24F9-E2EA-682F4162B511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D96D0C0C-7A2F-99B8-31D4-5DD35B8D7411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996D115B-CDBF-A239-852F-C991B9C76424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FEA9D29-1693-D9FA-73C8-359C562F72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2575632"/>
            <a:ext cx="3019905" cy="225587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CBF9411-B74B-EAC4-F957-8CEEA960FC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1691" y="2575632"/>
            <a:ext cx="3423170" cy="22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47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6CB37-B794-DE1C-1685-0432B34C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BCD65019-398B-DE72-BED5-E4FE32DD2A44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A8BC7659-D45A-0A43-6AC4-0609C67D2F86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3C07EFCD-CC41-9025-7A23-B011A449A122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135A33D4-6093-88FD-7975-7EED2C032287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1E29ED63-F5DD-04B9-66CB-19CE4ACCBEB5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6EDBD4C-CB70-F522-3A85-A99352CB506D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46B7C25-EDCF-6A08-1B62-A5D6FF8D97E8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09EC91B7-5E4E-54DA-1315-B6A08434CD85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3A3A4C56-E18A-3C6C-012F-575A5700F42E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1DBAE834-2FF9-5BCE-78EE-1FF9B973A18C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C3B13422-BB54-E3C1-FB0E-ECDC06DB8C9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1F8DF977-48A0-6F27-F1E7-76DFF82AB750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0B091098-F29B-B727-0739-0B5F4AAA24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F748E22B-AA11-CC00-7D75-EBFE69AE12F4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837ACF30-1A25-BA5C-9096-1CD29A5790F7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D14E4752-DEDA-0ED2-027F-1CA7AD0B6C7C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BBC39866-DF95-316A-D77C-E861777978A8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D38243C8-139D-A75C-A667-5EF5440EDCDF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DBC3B93F-CC8E-5A1B-7BC6-C0DE236A3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487" y="211463"/>
            <a:ext cx="412318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vrijwilliger</a:t>
            </a:r>
            <a:endParaRPr lang="nl-NL" sz="5400" dirty="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0176D3DF-295D-FE1D-DE37-6F440C415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208758"/>
            <a:ext cx="47880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de werknemer</a:t>
            </a:r>
            <a:endParaRPr lang="nl-NL" sz="5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E2ACFAF2-4587-4E94-67B4-8729D4ABC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78026"/>
            <a:ext cx="4185327" cy="49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= iemand die werk doet zonder ervoor betaald te krijgen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  <a:r>
              <a:rPr lang="nl-NL" sz="36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vrijwilligers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gaan aan het werk in de bermen</a:t>
            </a:r>
            <a:r>
              <a:rPr lang="nl-NL" sz="2400" i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0EF9F362-83D1-B959-86AF-333EAB5F8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iemand die werkt in een bedrijf of organisatie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40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werknemers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zijn aan het overleggen.</a:t>
            </a:r>
            <a:endParaRPr lang="nl-NL" sz="2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89171D18-878A-8B89-31B9-ED98741CB0DF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5791A485-A2CC-C079-8CC9-AEBD5B02A4C1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ED337862-3651-3E32-EFF0-9BF92A5489FE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EB78BB0-0C2C-1B9F-4B86-3ED9DB93F312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BFE86DF7-8757-DBCD-8460-C38D12A7C07B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8582BAC-5FE0-F02D-B075-F8A61A79F5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88" y="3286044"/>
            <a:ext cx="2731805" cy="182211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F1D2FD-0866-AD44-853C-A610F2CC8C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46473" y="3523702"/>
            <a:ext cx="943081" cy="803115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3ADD439-8FE8-F1B3-3A03-3EE8372450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734" y="3285550"/>
            <a:ext cx="2722943" cy="1813480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DBB18A0-578D-B2E8-EA2C-5FE6E3D914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72867" y="3432650"/>
            <a:ext cx="943081" cy="803115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A3154330-04AB-1C04-48BC-CB022236A9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3742" y="3349119"/>
            <a:ext cx="1194717" cy="127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96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125C-F2E1-51ED-B356-2170E5539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B07B6FEA-9C04-0969-112A-F8E4A619AADB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3989727A-7A2A-F2F6-5402-E59909A552BA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7DBA9BE4-CA67-72B9-21AA-457B8107D8FE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8F49045-0E14-BDEA-FE62-10C74CE597BB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D45DAD4A-B390-288B-D3E1-290BC8A5347D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608FCD68-6E30-1BE0-9EB6-93ACF64617C2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08B647D-E8C1-5FAD-FEA9-62A9E308C3BC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ED8BD22E-4E29-50A0-9CC7-03364BFA8862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5719069A-23C0-745E-D9EC-88A6EE5536F9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E2D070F8-2919-E838-CE73-C8E0C54CA7E9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E7BA0837-4D51-4A3D-8221-731D15D89B3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708C39F8-EC48-390B-8E81-3A3BC2A85A87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5A14F42D-42E9-3349-D778-A041E82E12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672D672-2D9D-38F8-08D9-242C8F5B467F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32333EAA-B28F-01D1-FA34-A2BBFEFDBF28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CD30106A-41D8-89FC-F6C9-17E1CD8CEDF5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5AE11226-4EDF-2E49-82CA-0C6307161303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B746510F-423A-AE01-FCD0-A8D32F1EBB6E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F9E1EE5D-6B48-99D5-B78C-D3DB98DC3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487" y="229972"/>
            <a:ext cx="4167661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</a:pPr>
            <a:r>
              <a:rPr lang="nl-NL" sz="5200" b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in actie komen</a:t>
            </a:r>
            <a:endParaRPr lang="nl-NL" sz="5200" dirty="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C3973D05-0125-CAF7-9FD4-9077F42DB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243940"/>
            <a:ext cx="47880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lanterfanten</a:t>
            </a:r>
            <a:endParaRPr lang="nl-NL" sz="5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867A03FC-3D15-F6E4-7A83-E4E75F508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78026"/>
            <a:ext cx="4185327" cy="49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= iets gaan doen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vrijwilligers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komen in actie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 Ze halen de schadelijke planten weg</a:t>
            </a:r>
            <a:r>
              <a:rPr lang="nl-NL" sz="2400" i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4D13120A-ADBD-9AF3-CA33-3BFC06022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zonder iets te doen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0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Hij ligt te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lanterfanten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op de bank.</a:t>
            </a:r>
            <a:endParaRPr lang="nl-NL" sz="2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9C4DE173-1F35-CF17-2B82-AA10D8BC18BE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5B63A52E-D0D1-CCE4-37C7-F629828CC39D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8399A8EC-7E4B-567A-3D73-51E718CA104C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BF7007A-9ECF-B324-A8AD-119FDEC26A76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55EEAF93-CA1E-EF5E-84DB-0F1FD4E41BCB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FD8238-6A1F-6EE8-9B3C-CB6813EF7D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42" y="2564904"/>
            <a:ext cx="3458218" cy="230663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496ECDFC-9733-1534-6D43-EDE4D4E236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4935" y="2564904"/>
            <a:ext cx="3565138" cy="237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9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133E6-F14E-8F3E-7A70-C612E46D1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A2B4849C-84A1-F8C4-1B12-0F035DBE7EA8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6C7CB27-5EF1-F48A-2BDA-EFB2A6A0B85F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D1C5DC2-9C80-DD98-D1DA-573A44FD74E0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B997C98-26A8-DE37-D34D-70BCD9970394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870399B-E00F-B14B-2480-BBBAB4968807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EB9792EF-0122-C4AE-A65D-5119F29F5C34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7E632F85-239A-05A7-4B76-49175A140DF4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89ECDA39-811D-7198-C4A3-264BE1DA7F54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0F22818-BA86-425D-88FC-B3D32A12247E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5F2E9DD0-28C5-045F-DCF8-D400FF73D8C0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3249A012-EE13-317C-4B96-836DEC4E733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D6D58FD7-27CF-8FF7-C73C-4FFF25583E0A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2B2887D1-1FAB-43C0-3989-CC9F3B177F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FFB8EBC8-BFD3-359B-2CBA-597E261A812B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85B81F7C-7057-E861-32A4-EC2993C1E059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24768996-B853-90D0-8667-1C1BFB794780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15BB319-31FF-3F3F-CC1A-3D0CA8ADC9F0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978120BB-0F98-2191-AAC9-994983622045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326676D4-2810-7869-0BB5-FF2F5DA7B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9" y="362453"/>
            <a:ext cx="4577198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</a:pPr>
            <a:r>
              <a:rPr lang="nl-NL" sz="3800" b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handen uit de mouwen steken</a:t>
            </a:r>
            <a:endParaRPr lang="nl-NL" sz="3800" dirty="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7F4D86E1-5B5B-6D93-44D0-B753B88A9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243940"/>
            <a:ext cx="47880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afwachten</a:t>
            </a:r>
            <a:endParaRPr lang="nl-NL" sz="5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DBF44DE3-6000-4850-0E11-2D90DE3E4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78026"/>
            <a:ext cx="4185327" cy="49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= hard aan het werk gaan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vrijwilligers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staken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meteen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handen uit de mouwen</a:t>
            </a:r>
            <a:r>
              <a:rPr lang="nl-NL" sz="2400" i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681FA432-9D3C-5B25-CFD2-01E5D28CA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niets doen tot een bepaald moment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Zij wist nog niet zo goed wat ze moest doen en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wachtte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nog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af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2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46B1E632-AD73-A0E8-6A80-367D4D3E587B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BB18E19D-859B-E3B5-8DC6-82E147EACA61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11C51742-BEE7-DC48-0640-389DF3880A25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7C5FEB6-BDA1-82A1-7A08-24294F2D630E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CC31B2DF-BA69-3A83-43A9-B72A3F791841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FE5951-DEEC-024F-3F91-BC19F1DE22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327" y="2636912"/>
            <a:ext cx="3459839" cy="2304253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D0716CC-D646-E59D-8A51-FB839F74D4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0198" y="2636912"/>
            <a:ext cx="3454649" cy="23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94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6548D-C0E1-B43C-8561-46448ABDB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2703722A-1D64-80B1-696C-05010F869902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0AFAE10-BDD5-557E-FEB5-6B09F66BB6BC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562BB70A-4652-EEE1-16E5-7795AA8737BF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4F82D1CA-4710-2E74-BFBE-6155AF8BE2FF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A670DA6-5840-A357-9142-17ABF2F4036F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CA9791C-D3A7-9D9B-4C3A-F09F23C344F7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A4167E1-1C36-09CF-69CE-20C83B37BFC2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25ED2E9-4DC5-684F-C8A9-E4C4CAF838CB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D8E25ED7-25B9-059F-6B95-626BDD862A3B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E508A17A-F457-7E2C-B16F-7014D2D69519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DF1DC7D-BFFD-B3A5-25C7-B082F9160A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B3C16557-7715-3A37-2838-A6D764FAA647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6970B2B7-1B02-5290-FDBD-07C03A977B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1E62D201-C697-75E9-F124-ECF56C7D23AE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92E6EECE-BFE7-68F6-58D0-C2A193D9D2B6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FE221E19-0BFC-0814-5FA9-5A9BE3E907B1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FE22EBED-7B68-1F43-1EF7-DB899E05E74A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65FAD441-88F1-BCB4-147D-709928FA5561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2568B2F2-A197-0119-F134-10280133B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42" y="204187"/>
            <a:ext cx="412318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naar schatting</a:t>
            </a:r>
            <a:endParaRPr lang="nl-NL" sz="5400" dirty="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20C9C8B1-1FDD-CD64-75D1-4BFDEEDE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243940"/>
            <a:ext cx="47880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solidFill>
                  <a:srgbClr val="387038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exact</a:t>
            </a:r>
            <a:endParaRPr lang="nl-NL" sz="5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F2B04D48-5685-41BF-1D88-FFF1D23C4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78026"/>
            <a:ext cx="4185327" cy="494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= ongeveer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32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 </a:t>
            </a:r>
          </a:p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Naar schatting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zijn er wereldwijd duizenden vrijwilligers die helpen bij projecten voor de natuur.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3D1CA66B-CCB5-D519-BFB6-7B3C7EBD2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precies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Het is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exact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5 voor 9.</a:t>
            </a:r>
            <a:endParaRPr lang="nl-NL" sz="24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43F5B79F-0F02-84D3-DE10-F4597B73BE33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81EC34BD-DDC2-B292-F71C-22BF6A28B069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C665292-7E27-1DF0-EFCE-8BBD69C253F5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9FB19A59-6A45-D457-3825-3CF35A1CBBDE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35BB665D-F42E-69A3-A319-F0178FE0B439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34E1CE3-8D8F-3046-48C8-35CE8BBCEA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742" y="2222886"/>
            <a:ext cx="3212020" cy="241222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E5B6461-9AAF-BCC6-C259-FB29B8B1AB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2080" y="1933936"/>
            <a:ext cx="2731631" cy="289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54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987CD-4993-9520-8347-713A442C6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63516BC0-A81A-C157-7433-5FE4AAF68A7D}"/>
              </a:ext>
            </a:extLst>
          </p:cNvPr>
          <p:cNvCxnSpPr>
            <a:cxnSpLocks/>
          </p:cNvCxnSpPr>
          <p:nvPr/>
        </p:nvCxnSpPr>
        <p:spPr>
          <a:xfrm>
            <a:off x="247089" y="162615"/>
            <a:ext cx="4431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1009AE96-9066-6954-02E3-DE94B7469262}"/>
              </a:ext>
            </a:extLst>
          </p:cNvPr>
          <p:cNvCxnSpPr>
            <a:cxnSpLocks/>
          </p:cNvCxnSpPr>
          <p:nvPr/>
        </p:nvCxnSpPr>
        <p:spPr>
          <a:xfrm>
            <a:off x="4427984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B4C13A4C-B2ED-C865-5305-B4A3349522E8}"/>
              </a:ext>
            </a:extLst>
          </p:cNvPr>
          <p:cNvCxnSpPr>
            <a:cxnSpLocks/>
          </p:cNvCxnSpPr>
          <p:nvPr/>
        </p:nvCxnSpPr>
        <p:spPr>
          <a:xfrm>
            <a:off x="4644008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702824B0-D491-5C73-6BBC-0B543517349F}"/>
              </a:ext>
            </a:extLst>
          </p:cNvPr>
          <p:cNvCxnSpPr>
            <a:cxnSpLocks/>
          </p:cNvCxnSpPr>
          <p:nvPr/>
        </p:nvCxnSpPr>
        <p:spPr>
          <a:xfrm>
            <a:off x="8820472" y="162615"/>
            <a:ext cx="0" cy="624587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36CB712E-8BE0-F7FF-12F3-2821DA69B0E2}"/>
              </a:ext>
            </a:extLst>
          </p:cNvPr>
          <p:cNvCxnSpPr>
            <a:cxnSpLocks/>
          </p:cNvCxnSpPr>
          <p:nvPr/>
        </p:nvCxnSpPr>
        <p:spPr>
          <a:xfrm>
            <a:off x="251520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F0FC59ED-8BA5-5841-D09E-9B09444F5889}"/>
              </a:ext>
            </a:extLst>
          </p:cNvPr>
          <p:cNvCxnSpPr>
            <a:cxnSpLocks/>
          </p:cNvCxnSpPr>
          <p:nvPr/>
        </p:nvCxnSpPr>
        <p:spPr>
          <a:xfrm>
            <a:off x="4644008" y="134076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F7942BE8-DDDF-1884-002B-A640F3A5B275}"/>
              </a:ext>
            </a:extLst>
          </p:cNvPr>
          <p:cNvCxnSpPr>
            <a:cxnSpLocks/>
          </p:cNvCxnSpPr>
          <p:nvPr/>
        </p:nvCxnSpPr>
        <p:spPr>
          <a:xfrm flipV="1">
            <a:off x="247089" y="1408453"/>
            <a:ext cx="4185327" cy="432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ABEE8E83-33A8-EAE7-1389-0093F1C80A2D}"/>
              </a:ext>
            </a:extLst>
          </p:cNvPr>
          <p:cNvCxnSpPr>
            <a:cxnSpLocks/>
          </p:cNvCxnSpPr>
          <p:nvPr/>
        </p:nvCxnSpPr>
        <p:spPr>
          <a:xfrm>
            <a:off x="4644008" y="1412776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2DE54E97-8433-A0C7-2FBA-707CB2393B86}"/>
              </a:ext>
            </a:extLst>
          </p:cNvPr>
          <p:cNvCxnSpPr>
            <a:cxnSpLocks/>
          </p:cNvCxnSpPr>
          <p:nvPr/>
        </p:nvCxnSpPr>
        <p:spPr>
          <a:xfrm>
            <a:off x="251520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4EEFA4A-AB77-B9C1-206D-D3553BCAB6E0}"/>
              </a:ext>
            </a:extLst>
          </p:cNvPr>
          <p:cNvCxnSpPr>
            <a:cxnSpLocks/>
          </p:cNvCxnSpPr>
          <p:nvPr/>
        </p:nvCxnSpPr>
        <p:spPr>
          <a:xfrm>
            <a:off x="4644008" y="6381328"/>
            <a:ext cx="417646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9044903E-658A-B480-B23B-DA0F9327C637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grpSp>
        <p:nvGrpSpPr>
          <p:cNvPr id="42" name="Groep 41">
            <a:extLst>
              <a:ext uri="{FF2B5EF4-FFF2-40B4-BE49-F238E27FC236}">
                <a16:creationId xmlns:a16="http://schemas.microsoft.com/office/drawing/2014/main" id="{7F90E9E0-2692-1570-9C8E-CD25A07B68C7}"/>
              </a:ext>
            </a:extLst>
          </p:cNvPr>
          <p:cNvGrpSpPr/>
          <p:nvPr/>
        </p:nvGrpSpPr>
        <p:grpSpPr>
          <a:xfrm>
            <a:off x="137216" y="34082"/>
            <a:ext cx="8803032" cy="401079"/>
            <a:chOff x="137216" y="34082"/>
            <a:chExt cx="8803032" cy="401079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8B8C0430-70B9-4A10-8212-162AF2AD46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520" y="162615"/>
              <a:ext cx="4176464" cy="1332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8C21D9-E721-AC42-4BA0-3C05C571685A}"/>
                </a:ext>
              </a:extLst>
            </p:cNvPr>
            <p:cNvCxnSpPr>
              <a:cxnSpLocks/>
            </p:cNvCxnSpPr>
            <p:nvPr/>
          </p:nvCxnSpPr>
          <p:spPr>
            <a:xfrm>
              <a:off x="4644008" y="162615"/>
              <a:ext cx="4176464" cy="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926FDD56-28A8-1827-0987-035539F1AB5F}"/>
                </a:ext>
              </a:extLst>
            </p:cNvPr>
            <p:cNvSpPr/>
            <p:nvPr/>
          </p:nvSpPr>
          <p:spPr>
            <a:xfrm rot="19503565">
              <a:off x="137216" y="193689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12A9AC01-7AEF-0ED1-57B5-C9B7F0D15766}"/>
                </a:ext>
              </a:extLst>
            </p:cNvPr>
            <p:cNvSpPr/>
            <p:nvPr/>
          </p:nvSpPr>
          <p:spPr>
            <a:xfrm rot="2503086">
              <a:off x="4142308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4A1CDFEA-055A-F997-3B96-9AEE985195EF}"/>
                </a:ext>
              </a:extLst>
            </p:cNvPr>
            <p:cNvSpPr/>
            <p:nvPr/>
          </p:nvSpPr>
          <p:spPr>
            <a:xfrm rot="18826046">
              <a:off x="4543310" y="169312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F93598BC-F292-1F98-801E-478EF4CEACA4}"/>
                </a:ext>
              </a:extLst>
            </p:cNvPr>
            <p:cNvSpPr/>
            <p:nvPr/>
          </p:nvSpPr>
          <p:spPr>
            <a:xfrm rot="2503086">
              <a:off x="8539169" y="169311"/>
              <a:ext cx="401079" cy="1306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Tekstvak 2">
            <a:extLst>
              <a:ext uri="{FF2B5EF4-FFF2-40B4-BE49-F238E27FC236}">
                <a16:creationId xmlns:a16="http://schemas.microsoft.com/office/drawing/2014/main" id="{683D26A7-58A7-34F5-2C99-2A0BDCC80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487" y="257519"/>
            <a:ext cx="412318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4800" b="1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nationaal</a:t>
            </a:r>
            <a:endParaRPr lang="nl-NL" sz="5400">
              <a:solidFill>
                <a:srgbClr val="387038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4" name="Tekstvak 2">
            <a:extLst>
              <a:ext uri="{FF2B5EF4-FFF2-40B4-BE49-F238E27FC236}">
                <a16:creationId xmlns:a16="http://schemas.microsoft.com/office/drawing/2014/main" id="{CA777BAE-C1AE-52B1-47E8-1A624AFB8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2847" y="243940"/>
            <a:ext cx="47880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4800" b="1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internationaal</a:t>
            </a:r>
            <a:endParaRPr lang="nl-NL" sz="540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35" name="Tekstvak 2">
            <a:extLst>
              <a:ext uri="{FF2B5EF4-FFF2-40B4-BE49-F238E27FC236}">
                <a16:creationId xmlns:a16="http://schemas.microsoft.com/office/drawing/2014/main" id="{9EACCA5C-F6B9-CEB9-FE04-65001A755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9" y="1412775"/>
            <a:ext cx="4185327" cy="500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>
                <a:latin typeface="Century Gothic" panose="020B0502020202020204" pitchFamily="34" charset="0"/>
                <a:ea typeface="Calibri"/>
                <a:cs typeface="Times New Roman"/>
              </a:rPr>
              <a:t>= wat met één land te maken heeft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  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nl-NL" sz="2800" i="1">
              <a:solidFill>
                <a:srgbClr val="387038"/>
              </a:solidFill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400" i="1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Koningsdag is een </a:t>
            </a:r>
            <a:r>
              <a:rPr lang="nl-NL" sz="2400" i="1" u="sng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nationaal</a:t>
            </a:r>
            <a:r>
              <a:rPr lang="nl-NL" sz="2400" i="1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feest van Nederland.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6" name="Tekstvak 2">
            <a:extLst>
              <a:ext uri="{FF2B5EF4-FFF2-40B4-BE49-F238E27FC236}">
                <a16:creationId xmlns:a16="http://schemas.microsoft.com/office/drawing/2014/main" id="{B3424783-A1D7-585C-6816-52E7E99C5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268" y="1412775"/>
            <a:ext cx="4145769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</a:t>
            </a:r>
            <a:r>
              <a:rPr lang="nl-NL" sz="2800" dirty="0">
                <a:latin typeface="Century Gothic" panose="020B0502020202020204" pitchFamily="34" charset="0"/>
                <a:ea typeface="Calibri"/>
                <a:cs typeface="Times New Roman"/>
              </a:rPr>
              <a:t>van verschillende landen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28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nl-NL" sz="36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algn="ctr"/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Internationaal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komen mensen samen in actie voor een groene omgeving.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Trebuchet MS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nl-NL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3F213FB7-E944-48C1-4D94-411C25736AF9}"/>
              </a:ext>
            </a:extLst>
          </p:cNvPr>
          <p:cNvSpPr/>
          <p:nvPr/>
        </p:nvSpPr>
        <p:spPr>
          <a:xfrm rot="19503565">
            <a:off x="4129229" y="625098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7EB450C-A28B-B9F9-B796-4547EE4B7328}"/>
              </a:ext>
            </a:extLst>
          </p:cNvPr>
          <p:cNvSpPr/>
          <p:nvPr/>
        </p:nvSpPr>
        <p:spPr>
          <a:xfrm rot="2503086">
            <a:off x="4519801" y="6229264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63915025-40C2-FADF-D5AB-9ABFF5A66D62}"/>
              </a:ext>
            </a:extLst>
          </p:cNvPr>
          <p:cNvSpPr/>
          <p:nvPr/>
        </p:nvSpPr>
        <p:spPr>
          <a:xfrm rot="2503086">
            <a:off x="100115" y="6210188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5281E561-8F5F-16FA-FBC0-29B274E8CBBB}"/>
              </a:ext>
            </a:extLst>
          </p:cNvPr>
          <p:cNvSpPr/>
          <p:nvPr/>
        </p:nvSpPr>
        <p:spPr>
          <a:xfrm rot="2503086">
            <a:off x="4519800" y="6229265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4BCC9243-F57C-EC28-CA88-F62425372765}"/>
              </a:ext>
            </a:extLst>
          </p:cNvPr>
          <p:cNvSpPr/>
          <p:nvPr/>
        </p:nvSpPr>
        <p:spPr>
          <a:xfrm rot="19503565">
            <a:off x="8556566" y="6229263"/>
            <a:ext cx="401079" cy="130620"/>
          </a:xfrm>
          <a:prstGeom prst="rect">
            <a:avLst/>
          </a:prstGeom>
          <a:solidFill>
            <a:schemeClr val="bg1"/>
          </a:solidFill>
          <a:ln w="19050">
            <a:solidFill>
              <a:srgbClr val="3870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Afbeelding met kaart, Graphics&#10;&#10;Door AI gegenereerde inhoud is mogelijk onjuist.">
            <a:extLst>
              <a:ext uri="{FF2B5EF4-FFF2-40B4-BE49-F238E27FC236}">
                <a16:creationId xmlns:a16="http://schemas.microsoft.com/office/drawing/2014/main" id="{24FC7F6B-FAB6-E49B-FCD9-C77774E06B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3148" y="2473504"/>
            <a:ext cx="4063957" cy="2330918"/>
          </a:xfrm>
          <a:prstGeom prst="rect">
            <a:avLst/>
          </a:prstGeom>
        </p:spPr>
      </p:pic>
      <p:pic>
        <p:nvPicPr>
          <p:cNvPr id="25" name="Afbeelding 24" descr="Afbeelding met kaart, tekst&#10;&#10;Door AI gegenereerde inhoud is mogelijk onjuist.">
            <a:extLst>
              <a:ext uri="{FF2B5EF4-FFF2-40B4-BE49-F238E27FC236}">
                <a16:creationId xmlns:a16="http://schemas.microsoft.com/office/drawing/2014/main" id="{DBC45C87-B704-4600-A4FB-C55E7252C83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199" y="2331974"/>
            <a:ext cx="275539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77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87624" y="5013176"/>
            <a:ext cx="7016824" cy="1296144"/>
          </a:xfrm>
        </p:spPr>
        <p:txBody>
          <a:bodyPr/>
          <a:lstStyle/>
          <a:p>
            <a:r>
              <a:rPr lang="nl-NL">
                <a:solidFill>
                  <a:srgbClr val="C00000"/>
                </a:solidFill>
                <a:latin typeface="Century Gothic" panose="020B0502020202020204" pitchFamily="34" charset="0"/>
              </a:rPr>
              <a:t>Week 38 – 15 september 2026</a:t>
            </a:r>
            <a:endParaRPr lang="nl-NL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nl-NL" dirty="0">
                <a:solidFill>
                  <a:srgbClr val="C00000"/>
                </a:solidFill>
                <a:latin typeface="Century Gothic" panose="020B0502020202020204" pitchFamily="34" charset="0"/>
              </a:rPr>
              <a:t>Niveau A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0" y="0"/>
            <a:ext cx="2555776" cy="1196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1100" i="1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Gerarda</a:t>
            </a:r>
            <a:r>
              <a:rPr lang="nl-NL" sz="1100" i="1" dirty="0">
                <a:solidFill>
                  <a:srgbClr val="00B050"/>
                </a:solidFill>
                <a:latin typeface="Century Gothic" panose="020B0502020202020204" pitchFamily="34" charset="0"/>
              </a:rPr>
              <a:t> Das</a:t>
            </a:r>
          </a:p>
          <a:p>
            <a:pPr algn="l"/>
            <a:r>
              <a:rPr lang="nl-NL" sz="1100" i="1" dirty="0">
                <a:solidFill>
                  <a:srgbClr val="00B050"/>
                </a:solidFill>
                <a:latin typeface="Century Gothic" panose="020B0502020202020204" pitchFamily="34" charset="0"/>
              </a:rPr>
              <a:t>Antoinette Duijf</a:t>
            </a:r>
          </a:p>
          <a:p>
            <a:pPr algn="l"/>
            <a:r>
              <a:rPr lang="nl-NL" sz="1100" i="1" dirty="0">
                <a:solidFill>
                  <a:srgbClr val="00B050"/>
                </a:solidFill>
                <a:latin typeface="Century Gothic" panose="020B0502020202020204" pitchFamily="34" charset="0"/>
              </a:rPr>
              <a:t>Marjan ter Harmsel</a:t>
            </a:r>
          </a:p>
          <a:p>
            <a:pPr algn="l"/>
            <a:r>
              <a:rPr lang="en-US" sz="1100" i="1">
                <a:solidFill>
                  <a:srgbClr val="00B050"/>
                </a:solidFill>
                <a:latin typeface="Century Gothic" panose="020B0502020202020204" pitchFamily="34" charset="0"/>
              </a:rPr>
              <a:t>Mandy Routledge</a:t>
            </a:r>
            <a:endParaRPr lang="nl-NL" sz="1100" i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://www.ikenkentalis.nl/public/images/logo-22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8608" y="1"/>
            <a:ext cx="1385391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079511"/>
            <a:ext cx="7164288" cy="367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6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C2EB8-BB3D-3CD5-74D8-11E141C9D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B7E3BB2-20D7-194B-DC0F-C1B3FA9A385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sp>
        <p:nvSpPr>
          <p:cNvPr id="19" name="Text Box 14">
            <a:extLst>
              <a:ext uri="{FF2B5EF4-FFF2-40B4-BE49-F238E27FC236}">
                <a16:creationId xmlns:a16="http://schemas.microsoft.com/office/drawing/2014/main" id="{77E3A094-1A6F-DC2C-2684-3CE8C3AE74FD}"/>
              </a:ext>
            </a:extLst>
          </p:cNvPr>
          <p:cNvSpPr txBox="1"/>
          <p:nvPr/>
        </p:nvSpPr>
        <p:spPr>
          <a:xfrm>
            <a:off x="415708" y="4569248"/>
            <a:ext cx="2601905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2" name="Tekstvak 2">
            <a:extLst>
              <a:ext uri="{FF2B5EF4-FFF2-40B4-BE49-F238E27FC236}">
                <a16:creationId xmlns:a16="http://schemas.microsoft.com/office/drawing/2014/main" id="{8761BCB8-0019-EC4E-9D7E-8BDB448EF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71" y="4578005"/>
            <a:ext cx="2489909" cy="5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bestaan</a:t>
            </a:r>
            <a:endParaRPr lang="nl-NL" sz="36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787C869D-96AE-0DDE-FC32-5D919CB2407C}"/>
              </a:ext>
            </a:extLst>
          </p:cNvPr>
          <p:cNvSpPr txBox="1"/>
          <p:nvPr/>
        </p:nvSpPr>
        <p:spPr>
          <a:xfrm>
            <a:off x="3275859" y="4071691"/>
            <a:ext cx="2698746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3" name="Tekstvak 2">
            <a:extLst>
              <a:ext uri="{FF2B5EF4-FFF2-40B4-BE49-F238E27FC236}">
                <a16:creationId xmlns:a16="http://schemas.microsoft.com/office/drawing/2014/main" id="{2443688D-C8FB-084C-769C-EF3218160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5631" y="4060612"/>
            <a:ext cx="2462759" cy="5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vergaan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67142EB9-16FE-C8BD-5B64-B0734E2E36E5}"/>
              </a:ext>
            </a:extLst>
          </p:cNvPr>
          <p:cNvSpPr txBox="1"/>
          <p:nvPr/>
        </p:nvSpPr>
        <p:spPr>
          <a:xfrm>
            <a:off x="6156324" y="3543816"/>
            <a:ext cx="2698746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5" name="Tekstvak 2">
            <a:extLst>
              <a:ext uri="{FF2B5EF4-FFF2-40B4-BE49-F238E27FC236}">
                <a16:creationId xmlns:a16="http://schemas.microsoft.com/office/drawing/2014/main" id="{278159F2-3A0F-F528-88E4-F1E3BF8AF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7923" y="3543816"/>
            <a:ext cx="2789868" cy="54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verdwenen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EF8DEFD7-99C9-5FF9-9909-2899CA3640B1}"/>
              </a:ext>
            </a:extLst>
          </p:cNvPr>
          <p:cNvSpPr txBox="1"/>
          <p:nvPr/>
        </p:nvSpPr>
        <p:spPr>
          <a:xfrm>
            <a:off x="3357250" y="5002091"/>
            <a:ext cx="3735019" cy="968799"/>
          </a:xfrm>
          <a:prstGeom prst="rect">
            <a:avLst/>
          </a:prstGeom>
          <a:solidFill>
            <a:srgbClr val="F7FBF7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7" name="Tekstvak 2">
            <a:extLst>
              <a:ext uri="{FF2B5EF4-FFF2-40B4-BE49-F238E27FC236}">
                <a16:creationId xmlns:a16="http://schemas.microsoft.com/office/drawing/2014/main" id="{4A298CB1-3E60-E61C-E2AE-75F2A123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927" y="5016607"/>
            <a:ext cx="3775351" cy="47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langzaam verdwijnen, ophouden te bestaan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05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CD35DB49-89D7-142C-2CFE-90F95AF7ED80}"/>
              </a:ext>
            </a:extLst>
          </p:cNvPr>
          <p:cNvGrpSpPr/>
          <p:nvPr/>
        </p:nvGrpSpPr>
        <p:grpSpPr>
          <a:xfrm>
            <a:off x="242474" y="75959"/>
            <a:ext cx="8939322" cy="6469365"/>
            <a:chOff x="242474" y="75959"/>
            <a:chExt cx="8939322" cy="6469365"/>
          </a:xfrm>
        </p:grpSpPr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AD9E6817-3049-29B2-AD63-CBAF29AE9D19}"/>
                </a:ext>
              </a:extLst>
            </p:cNvPr>
            <p:cNvSpPr/>
            <p:nvPr/>
          </p:nvSpPr>
          <p:spPr>
            <a:xfrm>
              <a:off x="251520" y="260648"/>
              <a:ext cx="8712968" cy="61206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397D0363-7BAC-6F5B-C5E0-C6ED1E312410}"/>
                </a:ext>
              </a:extLst>
            </p:cNvPr>
            <p:cNvSpPr/>
            <p:nvPr/>
          </p:nvSpPr>
          <p:spPr>
            <a:xfrm rot="19503565">
              <a:off x="8607157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45D1F26D-8E25-D7C1-E307-AEBA7EED1DD8}"/>
                </a:ext>
              </a:extLst>
            </p:cNvPr>
            <p:cNvSpPr/>
            <p:nvPr/>
          </p:nvSpPr>
          <p:spPr>
            <a:xfrm rot="2811539">
              <a:off x="43182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C4A5B9D-5787-6878-958E-23D1038D0C3E}"/>
                </a:ext>
              </a:extLst>
            </p:cNvPr>
            <p:cNvSpPr/>
            <p:nvPr/>
          </p:nvSpPr>
          <p:spPr>
            <a:xfrm rot="8002306">
              <a:off x="73955" y="27578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4CE9F5BC-8B67-F63C-7C57-4ABBF1435F57}"/>
                </a:ext>
              </a:extLst>
            </p:cNvPr>
            <p:cNvSpPr/>
            <p:nvPr/>
          </p:nvSpPr>
          <p:spPr>
            <a:xfrm rot="2811539">
              <a:off x="8581910" y="275251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3417D5F6-D28F-63A7-DC9F-F1595FC811B2}"/>
              </a:ext>
            </a:extLst>
          </p:cNvPr>
          <p:cNvCxnSpPr>
            <a:cxnSpLocks/>
          </p:cNvCxnSpPr>
          <p:nvPr/>
        </p:nvCxnSpPr>
        <p:spPr>
          <a:xfrm>
            <a:off x="251520" y="5373216"/>
            <a:ext cx="2952328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DCB11A17-9D6A-CFE9-5BE8-7721FFA2187D}"/>
              </a:ext>
            </a:extLst>
          </p:cNvPr>
          <p:cNvCxnSpPr>
            <a:cxnSpLocks/>
          </p:cNvCxnSpPr>
          <p:nvPr/>
        </p:nvCxnSpPr>
        <p:spPr>
          <a:xfrm>
            <a:off x="3203848" y="4869160"/>
            <a:ext cx="2897231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3B1049BA-7FD5-F0A0-6CE5-754FC9D0F8D5}"/>
              </a:ext>
            </a:extLst>
          </p:cNvPr>
          <p:cNvCxnSpPr>
            <a:cxnSpLocks/>
          </p:cNvCxnSpPr>
          <p:nvPr/>
        </p:nvCxnSpPr>
        <p:spPr>
          <a:xfrm>
            <a:off x="6101079" y="4365104"/>
            <a:ext cx="2827405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9295885B-F7F8-D235-6F0A-BF203FD74A41}"/>
              </a:ext>
            </a:extLst>
          </p:cNvPr>
          <p:cNvCxnSpPr>
            <a:cxnSpLocks/>
          </p:cNvCxnSpPr>
          <p:nvPr/>
        </p:nvCxnSpPr>
        <p:spPr>
          <a:xfrm>
            <a:off x="3203848" y="4869160"/>
            <a:ext cx="0" cy="504056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90AEB640-8E24-19DB-4885-2B86A1C3E069}"/>
              </a:ext>
            </a:extLst>
          </p:cNvPr>
          <p:cNvCxnSpPr>
            <a:cxnSpLocks/>
          </p:cNvCxnSpPr>
          <p:nvPr/>
        </p:nvCxnSpPr>
        <p:spPr>
          <a:xfrm>
            <a:off x="6084168" y="4365104"/>
            <a:ext cx="0" cy="504056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4">
            <a:extLst>
              <a:ext uri="{FF2B5EF4-FFF2-40B4-BE49-F238E27FC236}">
                <a16:creationId xmlns:a16="http://schemas.microsoft.com/office/drawing/2014/main" id="{FEC3EAB1-6E06-7932-2C99-91CD4ADDDFE0}"/>
              </a:ext>
            </a:extLst>
          </p:cNvPr>
          <p:cNvSpPr txBox="1"/>
          <p:nvPr/>
        </p:nvSpPr>
        <p:spPr>
          <a:xfrm>
            <a:off x="554461" y="461579"/>
            <a:ext cx="7653207" cy="622587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De planten die ze weghalen, gooien ze op een bult. Ze zullen later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vergaan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2400" dirty="0">
              <a:effectLst/>
              <a:ea typeface="Calibri"/>
              <a:cs typeface="Times New Roman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DFAF196-682E-35E0-B389-052C73B852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87047" y="3180403"/>
            <a:ext cx="1731062" cy="720211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CB37BD3C-F552-99DF-3C29-8FC306BBC3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0617" y="1406232"/>
            <a:ext cx="1654419" cy="1375482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CB6B9871-85B4-3F3A-E6C7-76FB20EFC4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3281509"/>
            <a:ext cx="1577041" cy="120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3CB734B-9971-DB51-3DED-572F252173A5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sp>
        <p:nvSpPr>
          <p:cNvPr id="19" name="Text Box 14">
            <a:extLst>
              <a:ext uri="{FF2B5EF4-FFF2-40B4-BE49-F238E27FC236}">
                <a16:creationId xmlns:a16="http://schemas.microsoft.com/office/drawing/2014/main" id="{40542B69-6D97-5F24-63E3-ABE36EA69A27}"/>
              </a:ext>
            </a:extLst>
          </p:cNvPr>
          <p:cNvSpPr txBox="1"/>
          <p:nvPr/>
        </p:nvSpPr>
        <p:spPr>
          <a:xfrm>
            <a:off x="415708" y="4569248"/>
            <a:ext cx="2601905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2" name="Tekstvak 2">
            <a:extLst>
              <a:ext uri="{FF2B5EF4-FFF2-40B4-BE49-F238E27FC236}">
                <a16:creationId xmlns:a16="http://schemas.microsoft.com/office/drawing/2014/main" id="{E2476A93-B8D4-4E44-87FD-AFF601B23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71" y="4578005"/>
            <a:ext cx="2489909" cy="5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>
                <a:latin typeface="Century Gothic" panose="020B0502020202020204" pitchFamily="34" charset="0"/>
                <a:ea typeface="Calibri"/>
                <a:cs typeface="Times New Roman"/>
              </a:rPr>
              <a:t>plannen</a:t>
            </a:r>
            <a:endParaRPr lang="nl-NL" sz="360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85D7DD60-F4AA-AD34-A265-146B167D02FE}"/>
              </a:ext>
            </a:extLst>
          </p:cNvPr>
          <p:cNvSpPr txBox="1"/>
          <p:nvPr/>
        </p:nvSpPr>
        <p:spPr>
          <a:xfrm>
            <a:off x="3275859" y="4071691"/>
            <a:ext cx="2698746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3" name="Tekstvak 2">
            <a:extLst>
              <a:ext uri="{FF2B5EF4-FFF2-40B4-BE49-F238E27FC236}">
                <a16:creationId xmlns:a16="http://schemas.microsoft.com/office/drawing/2014/main" id="{4985FF45-EE56-11C3-E0CC-6BBB35903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534" y="4059749"/>
            <a:ext cx="3204981" cy="5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organiseren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B7594A3B-3117-84CE-C300-FB96E5ED269D}"/>
              </a:ext>
            </a:extLst>
          </p:cNvPr>
          <p:cNvSpPr txBox="1"/>
          <p:nvPr/>
        </p:nvSpPr>
        <p:spPr>
          <a:xfrm>
            <a:off x="6084168" y="3543816"/>
            <a:ext cx="2844316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5" name="Tekstvak 2">
            <a:extLst>
              <a:ext uri="{FF2B5EF4-FFF2-40B4-BE49-F238E27FC236}">
                <a16:creationId xmlns:a16="http://schemas.microsoft.com/office/drawing/2014/main" id="{6EA1F8B7-D4BC-D8B0-E6FD-F33ECB45A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8670" y="3531051"/>
            <a:ext cx="3192377" cy="54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500" dirty="0">
                <a:latin typeface="Century Gothic" panose="020B0502020202020204" pitchFamily="34" charset="0"/>
                <a:ea typeface="Calibri"/>
                <a:cs typeface="Times New Roman"/>
              </a:rPr>
              <a:t>plaatsvinden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F53F294D-65CC-23A5-E4A1-B2132FCF814C}"/>
              </a:ext>
            </a:extLst>
          </p:cNvPr>
          <p:cNvSpPr txBox="1"/>
          <p:nvPr/>
        </p:nvSpPr>
        <p:spPr>
          <a:xfrm>
            <a:off x="6252624" y="4516300"/>
            <a:ext cx="2394100" cy="588140"/>
          </a:xfrm>
          <a:prstGeom prst="rect">
            <a:avLst/>
          </a:prstGeom>
          <a:solidFill>
            <a:srgbClr val="F7FBF7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7" name="Tekstvak 2">
            <a:extLst>
              <a:ext uri="{FF2B5EF4-FFF2-40B4-BE49-F238E27FC236}">
                <a16:creationId xmlns:a16="http://schemas.microsoft.com/office/drawing/2014/main" id="{AB86235B-CBC0-F9DB-29F4-F23367831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226" y="4542687"/>
            <a:ext cx="2654158" cy="28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gebeuren</a:t>
            </a: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3DD05F28-AA89-0131-F5E3-45BE92293371}"/>
              </a:ext>
            </a:extLst>
          </p:cNvPr>
          <p:cNvGrpSpPr/>
          <p:nvPr/>
        </p:nvGrpSpPr>
        <p:grpSpPr>
          <a:xfrm>
            <a:off x="242474" y="75959"/>
            <a:ext cx="8939322" cy="6469365"/>
            <a:chOff x="242474" y="75959"/>
            <a:chExt cx="8939322" cy="6469365"/>
          </a:xfrm>
        </p:grpSpPr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2D4A0FF4-BECA-A378-7B12-5819D371C604}"/>
                </a:ext>
              </a:extLst>
            </p:cNvPr>
            <p:cNvSpPr/>
            <p:nvPr/>
          </p:nvSpPr>
          <p:spPr>
            <a:xfrm>
              <a:off x="251520" y="260648"/>
              <a:ext cx="8712968" cy="61206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1AC5F24A-9305-2F99-6F31-E8F5EEC6F890}"/>
                </a:ext>
              </a:extLst>
            </p:cNvPr>
            <p:cNvSpPr/>
            <p:nvPr/>
          </p:nvSpPr>
          <p:spPr>
            <a:xfrm rot="19503565">
              <a:off x="8607157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F026226A-2807-B1CD-BF64-FACF1E2F4641}"/>
                </a:ext>
              </a:extLst>
            </p:cNvPr>
            <p:cNvSpPr/>
            <p:nvPr/>
          </p:nvSpPr>
          <p:spPr>
            <a:xfrm rot="2811539">
              <a:off x="43182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C399BE85-7FBA-A560-013D-7930B8F3BBAD}"/>
                </a:ext>
              </a:extLst>
            </p:cNvPr>
            <p:cNvSpPr/>
            <p:nvPr/>
          </p:nvSpPr>
          <p:spPr>
            <a:xfrm rot="8002306">
              <a:off x="73955" y="27578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023679E2-F54E-E741-63D0-CCFB05962C3C}"/>
                </a:ext>
              </a:extLst>
            </p:cNvPr>
            <p:cNvSpPr/>
            <p:nvPr/>
          </p:nvSpPr>
          <p:spPr>
            <a:xfrm rot="2811539">
              <a:off x="8581910" y="275251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B84B33EF-2A54-99B2-FEF8-27486B72F624}"/>
              </a:ext>
            </a:extLst>
          </p:cNvPr>
          <p:cNvCxnSpPr>
            <a:cxnSpLocks/>
          </p:cNvCxnSpPr>
          <p:nvPr/>
        </p:nvCxnSpPr>
        <p:spPr>
          <a:xfrm>
            <a:off x="251520" y="5373216"/>
            <a:ext cx="2952328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91DFD20E-A562-DE85-17F1-8C5D45CF6B9C}"/>
              </a:ext>
            </a:extLst>
          </p:cNvPr>
          <p:cNvCxnSpPr>
            <a:cxnSpLocks/>
          </p:cNvCxnSpPr>
          <p:nvPr/>
        </p:nvCxnSpPr>
        <p:spPr>
          <a:xfrm>
            <a:off x="3203848" y="4869160"/>
            <a:ext cx="2897231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50FAC25-93FA-21DB-FB43-C33AEEC4D823}"/>
              </a:ext>
            </a:extLst>
          </p:cNvPr>
          <p:cNvCxnSpPr>
            <a:cxnSpLocks/>
          </p:cNvCxnSpPr>
          <p:nvPr/>
        </p:nvCxnSpPr>
        <p:spPr>
          <a:xfrm>
            <a:off x="6101079" y="4365104"/>
            <a:ext cx="2827405" cy="0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EC90AE0F-5DD8-2D25-C999-5E0CC65E11C5}"/>
              </a:ext>
            </a:extLst>
          </p:cNvPr>
          <p:cNvCxnSpPr>
            <a:cxnSpLocks/>
          </p:cNvCxnSpPr>
          <p:nvPr/>
        </p:nvCxnSpPr>
        <p:spPr>
          <a:xfrm>
            <a:off x="3203848" y="4869160"/>
            <a:ext cx="0" cy="504056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42EA45F8-30F7-A026-CB94-761B35BAF874}"/>
              </a:ext>
            </a:extLst>
          </p:cNvPr>
          <p:cNvCxnSpPr>
            <a:cxnSpLocks/>
          </p:cNvCxnSpPr>
          <p:nvPr/>
        </p:nvCxnSpPr>
        <p:spPr>
          <a:xfrm>
            <a:off x="6084168" y="4365104"/>
            <a:ext cx="0" cy="504056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4">
            <a:extLst>
              <a:ext uri="{FF2B5EF4-FFF2-40B4-BE49-F238E27FC236}">
                <a16:creationId xmlns:a16="http://schemas.microsoft.com/office/drawing/2014/main" id="{D36CDCC8-D80A-3CA3-9903-EC310613197D}"/>
              </a:ext>
            </a:extLst>
          </p:cNvPr>
          <p:cNvSpPr txBox="1"/>
          <p:nvPr/>
        </p:nvSpPr>
        <p:spPr>
          <a:xfrm>
            <a:off x="591201" y="487538"/>
            <a:ext cx="8017329" cy="622587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Dit soort acties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vindt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op veel plekken </a:t>
            </a:r>
            <a:r>
              <a:rPr lang="nl-NL" sz="2400" i="1" u="sng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plaats</a:t>
            </a:r>
            <a:r>
              <a:rPr lang="nl-NL" sz="2400" i="1" dirty="0">
                <a:solidFill>
                  <a:srgbClr val="387038"/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  <a:endParaRPr lang="nl-NL" sz="2400" dirty="0">
              <a:effectLst/>
              <a:ea typeface="Calibri"/>
              <a:cs typeface="Times New Roman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76C37AF-DCB8-8DC9-5979-796CEA8AA7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412" y="4982554"/>
            <a:ext cx="2078676" cy="582667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804DE7D-4A3C-BB2D-2504-3F86014F1EE7}"/>
              </a:ext>
            </a:extLst>
          </p:cNvPr>
          <p:cNvSpPr txBox="1"/>
          <p:nvPr/>
        </p:nvSpPr>
        <p:spPr>
          <a:xfrm>
            <a:off x="3328079" y="4970453"/>
            <a:ext cx="2648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Century Gothic" panose="020B0502020202020204" pitchFamily="34" charset="0"/>
              </a:rPr>
              <a:t>= regelen</a:t>
            </a:r>
          </a:p>
        </p:txBody>
      </p:sp>
      <p:pic>
        <p:nvPicPr>
          <p:cNvPr id="32" name="Afbeelding 31" descr="Afbeelding met persoon, kleding, person, computer&#10;&#10;Automatisch gegenereerde beschrijving">
            <a:extLst>
              <a:ext uri="{FF2B5EF4-FFF2-40B4-BE49-F238E27FC236}">
                <a16:creationId xmlns:a16="http://schemas.microsoft.com/office/drawing/2014/main" id="{7425F01B-8906-1D04-D982-5E77CBD4E4C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82" y="2817619"/>
            <a:ext cx="2417941" cy="1643675"/>
          </a:xfrm>
          <a:prstGeom prst="rect">
            <a:avLst/>
          </a:prstGeom>
        </p:spPr>
      </p:pic>
      <p:pic>
        <p:nvPicPr>
          <p:cNvPr id="34" name="Afbeelding 33" descr="Afbeelding met kleding, persoon, overdekt, Baan&#10;&#10;Automatisch gegenereerde beschrijving">
            <a:extLst>
              <a:ext uri="{FF2B5EF4-FFF2-40B4-BE49-F238E27FC236}">
                <a16:creationId xmlns:a16="http://schemas.microsoft.com/office/drawing/2014/main" id="{DF13953C-D945-C237-7837-49444522610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962" y="2393196"/>
            <a:ext cx="2384564" cy="1592889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1E544594-604F-E824-D885-72C75F3D53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6884" y="1379398"/>
            <a:ext cx="1749531" cy="208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14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35A23-EB3D-E560-F55E-437ED093D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2DF46BA-0D7B-FF9D-4624-69F941CBA9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sp>
        <p:nvSpPr>
          <p:cNvPr id="19" name="Text Box 14">
            <a:extLst>
              <a:ext uri="{FF2B5EF4-FFF2-40B4-BE49-F238E27FC236}">
                <a16:creationId xmlns:a16="http://schemas.microsoft.com/office/drawing/2014/main" id="{51C98739-AE24-CCDB-A1AD-BF5FDF7E28E5}"/>
              </a:ext>
            </a:extLst>
          </p:cNvPr>
          <p:cNvSpPr txBox="1"/>
          <p:nvPr/>
        </p:nvSpPr>
        <p:spPr>
          <a:xfrm>
            <a:off x="5967148" y="1154371"/>
            <a:ext cx="2641382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2" name="Tekstvak 2">
            <a:extLst>
              <a:ext uri="{FF2B5EF4-FFF2-40B4-BE49-F238E27FC236}">
                <a16:creationId xmlns:a16="http://schemas.microsoft.com/office/drawing/2014/main" id="{1B05DF47-BE01-F308-98C7-F28E05029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154" y="1165560"/>
            <a:ext cx="2671887" cy="5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de planten</a:t>
            </a:r>
            <a:endParaRPr lang="nl-NL" sz="36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B73A4D38-49B3-8A5C-922A-51DEB53C87DC}"/>
              </a:ext>
            </a:extLst>
          </p:cNvPr>
          <p:cNvSpPr txBox="1"/>
          <p:nvPr/>
        </p:nvSpPr>
        <p:spPr>
          <a:xfrm>
            <a:off x="845786" y="744701"/>
            <a:ext cx="2358061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3" name="Tekstvak 2">
            <a:extLst>
              <a:ext uri="{FF2B5EF4-FFF2-40B4-BE49-F238E27FC236}">
                <a16:creationId xmlns:a16="http://schemas.microsoft.com/office/drawing/2014/main" id="{DC77F8B6-FBD7-BC42-5CCE-DB602DAFC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365" y="721229"/>
            <a:ext cx="2588974" cy="5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het gras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EE7FB12B-3E7A-EE15-15A8-AF9D935EA4C5}"/>
              </a:ext>
            </a:extLst>
          </p:cNvPr>
          <p:cNvSpPr txBox="1"/>
          <p:nvPr/>
        </p:nvSpPr>
        <p:spPr>
          <a:xfrm>
            <a:off x="3002656" y="5106986"/>
            <a:ext cx="2611399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5" name="Tekstvak 2">
            <a:extLst>
              <a:ext uri="{FF2B5EF4-FFF2-40B4-BE49-F238E27FC236}">
                <a16:creationId xmlns:a16="http://schemas.microsoft.com/office/drawing/2014/main" id="{75CBAE00-8BC8-C5BC-D3D3-503E67073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658" y="5106987"/>
            <a:ext cx="2611398" cy="54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de rijstrook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36926E3B-AF77-8116-FC85-2C01F5675C67}"/>
              </a:ext>
            </a:extLst>
          </p:cNvPr>
          <p:cNvGrpSpPr/>
          <p:nvPr/>
        </p:nvGrpSpPr>
        <p:grpSpPr>
          <a:xfrm>
            <a:off x="242474" y="75959"/>
            <a:ext cx="8939322" cy="6469365"/>
            <a:chOff x="242474" y="75959"/>
            <a:chExt cx="8939322" cy="6469365"/>
          </a:xfrm>
        </p:grpSpPr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1DA5FA8E-E12E-6445-E692-8ADFA291D306}"/>
                </a:ext>
              </a:extLst>
            </p:cNvPr>
            <p:cNvSpPr/>
            <p:nvPr/>
          </p:nvSpPr>
          <p:spPr>
            <a:xfrm>
              <a:off x="251520" y="260648"/>
              <a:ext cx="8712968" cy="61206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3AE2B6EB-5833-816D-4825-CB8AEBD2214C}"/>
                </a:ext>
              </a:extLst>
            </p:cNvPr>
            <p:cNvSpPr/>
            <p:nvPr/>
          </p:nvSpPr>
          <p:spPr>
            <a:xfrm rot="19503565">
              <a:off x="8607157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4E419373-AC46-E19A-56D8-B401390B4C71}"/>
                </a:ext>
              </a:extLst>
            </p:cNvPr>
            <p:cNvSpPr/>
            <p:nvPr/>
          </p:nvSpPr>
          <p:spPr>
            <a:xfrm rot="2811539">
              <a:off x="43182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F20043B5-297E-DE24-A5FA-BFEF9B56BBBB}"/>
                </a:ext>
              </a:extLst>
            </p:cNvPr>
            <p:cNvSpPr/>
            <p:nvPr/>
          </p:nvSpPr>
          <p:spPr>
            <a:xfrm rot="8002306">
              <a:off x="73955" y="27578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A01C4EE0-650B-8C81-834B-5D842CF5C595}"/>
                </a:ext>
              </a:extLst>
            </p:cNvPr>
            <p:cNvSpPr/>
            <p:nvPr/>
          </p:nvSpPr>
          <p:spPr>
            <a:xfrm rot="2811539">
              <a:off x="8581910" y="275251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1B60B85F-7CD1-57FD-69BB-A62254494752}"/>
              </a:ext>
            </a:extLst>
          </p:cNvPr>
          <p:cNvCxnSpPr>
            <a:cxnSpLocks/>
          </p:cNvCxnSpPr>
          <p:nvPr/>
        </p:nvCxnSpPr>
        <p:spPr>
          <a:xfrm flipV="1">
            <a:off x="4860032" y="1847204"/>
            <a:ext cx="1440160" cy="1614114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E802D6F5-0211-7DC3-4D60-142A3037F4F7}"/>
              </a:ext>
            </a:extLst>
          </p:cNvPr>
          <p:cNvCxnSpPr>
            <a:cxnSpLocks/>
          </p:cNvCxnSpPr>
          <p:nvPr/>
        </p:nvCxnSpPr>
        <p:spPr>
          <a:xfrm>
            <a:off x="2339752" y="1428777"/>
            <a:ext cx="1512169" cy="1712191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4">
            <a:extLst>
              <a:ext uri="{FF2B5EF4-FFF2-40B4-BE49-F238E27FC236}">
                <a16:creationId xmlns:a16="http://schemas.microsoft.com/office/drawing/2014/main" id="{849A4E1C-FD21-FDC4-8C07-95EABC5A4CA8}"/>
              </a:ext>
            </a:extLst>
          </p:cNvPr>
          <p:cNvSpPr txBox="1"/>
          <p:nvPr/>
        </p:nvSpPr>
        <p:spPr>
          <a:xfrm>
            <a:off x="2462323" y="2847866"/>
            <a:ext cx="3771989" cy="882708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19EDC344-F4AA-CC79-9737-966E5ADCD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852" y="2820619"/>
            <a:ext cx="466652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latin typeface="Century Gothic" panose="020B0502020202020204" pitchFamily="34" charset="0"/>
                <a:ea typeface="Calibri"/>
                <a:cs typeface="Times New Roman"/>
              </a:rPr>
              <a:t>de berm</a:t>
            </a:r>
            <a:endParaRPr lang="nl-NL" sz="5400" b="1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7AA9C80F-02C7-FC47-A99E-5F86F83A71DA}"/>
              </a:ext>
            </a:extLst>
          </p:cNvPr>
          <p:cNvSpPr txBox="1"/>
          <p:nvPr/>
        </p:nvSpPr>
        <p:spPr>
          <a:xfrm>
            <a:off x="2462323" y="3730574"/>
            <a:ext cx="4897121" cy="900473"/>
          </a:xfrm>
          <a:prstGeom prst="rect">
            <a:avLst/>
          </a:prstGeom>
          <a:solidFill>
            <a:srgbClr val="F7FBF7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1" name="Tekstvak 2">
            <a:extLst>
              <a:ext uri="{FF2B5EF4-FFF2-40B4-BE49-F238E27FC236}">
                <a16:creationId xmlns:a16="http://schemas.microsoft.com/office/drawing/2014/main" id="{E99BA22C-5614-3179-B78B-6729E4C56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120" y="3745090"/>
            <a:ext cx="5128348" cy="34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de strook grond langs de kant van de weg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62ED1C83-48E2-86E0-2D6A-AFE509CE9553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4608004" y="4631047"/>
            <a:ext cx="302880" cy="475938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8609A853-327D-B985-3E62-C725E1160D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175" y="1951641"/>
            <a:ext cx="2256337" cy="1692253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684EEA41-B7A4-A03B-14CB-068D123B07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74" y="2473820"/>
            <a:ext cx="1611567" cy="2862465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BC252A59-88EB-A17B-EFA7-ADFD725D2A6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75298" y="5079192"/>
            <a:ext cx="3003728" cy="1064779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AB0BE3CB-C340-6C73-A915-3A53FA0630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65767" y="476672"/>
            <a:ext cx="2265788" cy="108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68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26C9D-C4F8-E866-02B3-754F409CB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B9FC355-2115-5847-7000-8671B3C5751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68344" y="6408486"/>
            <a:ext cx="1152129" cy="449513"/>
          </a:xfrm>
          <a:prstGeom prst="rect">
            <a:avLst/>
          </a:prstGeom>
        </p:spPr>
      </p:pic>
      <p:sp>
        <p:nvSpPr>
          <p:cNvPr id="19" name="Text Box 14">
            <a:extLst>
              <a:ext uri="{FF2B5EF4-FFF2-40B4-BE49-F238E27FC236}">
                <a16:creationId xmlns:a16="http://schemas.microsoft.com/office/drawing/2014/main" id="{B0718E9B-E08F-E29A-2CC3-ED3233D63B90}"/>
              </a:ext>
            </a:extLst>
          </p:cNvPr>
          <p:cNvSpPr txBox="1"/>
          <p:nvPr/>
        </p:nvSpPr>
        <p:spPr>
          <a:xfrm>
            <a:off x="6139763" y="1156803"/>
            <a:ext cx="2601905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2" name="Tekstvak 2">
            <a:extLst>
              <a:ext uri="{FF2B5EF4-FFF2-40B4-BE49-F238E27FC236}">
                <a16:creationId xmlns:a16="http://schemas.microsoft.com/office/drawing/2014/main" id="{9E78BFEE-06DF-24A8-AB7D-645FFC773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326" y="1165560"/>
            <a:ext cx="2489909" cy="52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het afval</a:t>
            </a:r>
            <a:endParaRPr lang="nl-NL" sz="36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4BAA48CC-8501-F751-3C4F-53D75628FAA3}"/>
              </a:ext>
            </a:extLst>
          </p:cNvPr>
          <p:cNvSpPr txBox="1"/>
          <p:nvPr/>
        </p:nvSpPr>
        <p:spPr>
          <a:xfrm>
            <a:off x="712107" y="1100675"/>
            <a:ext cx="2698746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3" name="Tekstvak 2">
            <a:extLst>
              <a:ext uri="{FF2B5EF4-FFF2-40B4-BE49-F238E27FC236}">
                <a16:creationId xmlns:a16="http://schemas.microsoft.com/office/drawing/2014/main" id="{F23C55AE-06DB-C668-F322-4C0A94BE5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879" y="1089596"/>
            <a:ext cx="2462759" cy="5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het T-shirt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008E73C0-99A7-893A-A258-892BF091ADF2}"/>
              </a:ext>
            </a:extLst>
          </p:cNvPr>
          <p:cNvSpPr txBox="1"/>
          <p:nvPr/>
        </p:nvSpPr>
        <p:spPr>
          <a:xfrm>
            <a:off x="2296306" y="5145781"/>
            <a:ext cx="2369542" cy="684076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5" name="Tekstvak 2">
            <a:extLst>
              <a:ext uri="{FF2B5EF4-FFF2-40B4-BE49-F238E27FC236}">
                <a16:creationId xmlns:a16="http://schemas.microsoft.com/office/drawing/2014/main" id="{C97A6818-A79C-A77A-ACEF-F23C095B7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858" y="5145131"/>
            <a:ext cx="3710291" cy="54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3600" dirty="0">
                <a:latin typeface="Century Gothic" panose="020B0502020202020204" pitchFamily="34" charset="0"/>
                <a:ea typeface="Calibri"/>
                <a:cs typeface="Times New Roman"/>
              </a:rPr>
              <a:t>de plant</a:t>
            </a:r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E05C40C0-F6A0-B699-385F-96853D716879}"/>
              </a:ext>
            </a:extLst>
          </p:cNvPr>
          <p:cNvGrpSpPr/>
          <p:nvPr/>
        </p:nvGrpSpPr>
        <p:grpSpPr>
          <a:xfrm>
            <a:off x="242474" y="75959"/>
            <a:ext cx="8939322" cy="6469365"/>
            <a:chOff x="242474" y="75959"/>
            <a:chExt cx="8939322" cy="6469365"/>
          </a:xfrm>
        </p:grpSpPr>
        <p:sp>
          <p:nvSpPr>
            <p:cNvPr id="2" name="Rechthoek 1">
              <a:extLst>
                <a:ext uri="{FF2B5EF4-FFF2-40B4-BE49-F238E27FC236}">
                  <a16:creationId xmlns:a16="http://schemas.microsoft.com/office/drawing/2014/main" id="{067AADCB-1666-46BA-DF15-6484DFF9F1EA}"/>
                </a:ext>
              </a:extLst>
            </p:cNvPr>
            <p:cNvSpPr/>
            <p:nvPr/>
          </p:nvSpPr>
          <p:spPr>
            <a:xfrm>
              <a:off x="251520" y="260648"/>
              <a:ext cx="8712968" cy="612068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2FBF6FC3-CD0E-BB13-F9DE-2052AFF79BE1}"/>
                </a:ext>
              </a:extLst>
            </p:cNvPr>
            <p:cNvSpPr/>
            <p:nvPr/>
          </p:nvSpPr>
          <p:spPr>
            <a:xfrm rot="19503565">
              <a:off x="8607157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A2B9F609-69EA-338B-4B37-644352C76082}"/>
                </a:ext>
              </a:extLst>
            </p:cNvPr>
            <p:cNvSpPr/>
            <p:nvPr/>
          </p:nvSpPr>
          <p:spPr>
            <a:xfrm rot="2811539">
              <a:off x="43182" y="616997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5491EAE8-6518-2B97-061E-EA8104871564}"/>
                </a:ext>
              </a:extLst>
            </p:cNvPr>
            <p:cNvSpPr/>
            <p:nvPr/>
          </p:nvSpPr>
          <p:spPr>
            <a:xfrm rot="8002306">
              <a:off x="73955" y="275787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DD5745A3-90F8-775A-BDD4-7913070CF9C7}"/>
                </a:ext>
              </a:extLst>
            </p:cNvPr>
            <p:cNvSpPr/>
            <p:nvPr/>
          </p:nvSpPr>
          <p:spPr>
            <a:xfrm rot="2811539">
              <a:off x="8581910" y="275251"/>
              <a:ext cx="574639" cy="17605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870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8EC55122-5D4D-F2D4-1FCB-82366B7A6334}"/>
              </a:ext>
            </a:extLst>
          </p:cNvPr>
          <p:cNvCxnSpPr>
            <a:cxnSpLocks/>
          </p:cNvCxnSpPr>
          <p:nvPr/>
        </p:nvCxnSpPr>
        <p:spPr>
          <a:xfrm flipV="1">
            <a:off x="6159715" y="1840879"/>
            <a:ext cx="716541" cy="842251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50A5914A-C91D-6621-19F6-F81DD09E04D7}"/>
              </a:ext>
            </a:extLst>
          </p:cNvPr>
          <p:cNvCxnSpPr>
            <a:cxnSpLocks/>
          </p:cNvCxnSpPr>
          <p:nvPr/>
        </p:nvCxnSpPr>
        <p:spPr>
          <a:xfrm>
            <a:off x="2579390" y="1784751"/>
            <a:ext cx="941539" cy="862069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4">
            <a:extLst>
              <a:ext uri="{FF2B5EF4-FFF2-40B4-BE49-F238E27FC236}">
                <a16:creationId xmlns:a16="http://schemas.microsoft.com/office/drawing/2014/main" id="{3F5E3BC5-9512-9166-1475-273D8305B5F2}"/>
              </a:ext>
            </a:extLst>
          </p:cNvPr>
          <p:cNvSpPr txBox="1"/>
          <p:nvPr/>
        </p:nvSpPr>
        <p:spPr>
          <a:xfrm>
            <a:off x="2512240" y="2646820"/>
            <a:ext cx="4811697" cy="882708"/>
          </a:xfrm>
          <a:prstGeom prst="rect">
            <a:avLst/>
          </a:prstGeom>
          <a:solidFill>
            <a:srgbClr val="DBEDDB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9" name="Tekstvak 2">
            <a:extLst>
              <a:ext uri="{FF2B5EF4-FFF2-40B4-BE49-F238E27FC236}">
                <a16:creationId xmlns:a16="http://schemas.microsoft.com/office/drawing/2014/main" id="{81CEE83A-8B7A-CFA2-997B-103B5ED2F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25" y="2593424"/>
            <a:ext cx="495513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5400" b="1" dirty="0">
                <a:latin typeface="Century Gothic" panose="020B0502020202020204" pitchFamily="34" charset="0"/>
                <a:ea typeface="Calibri"/>
                <a:cs typeface="Times New Roman"/>
              </a:rPr>
              <a:t>rondslingeren</a:t>
            </a:r>
            <a:endParaRPr lang="nl-NL" sz="5400" b="1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62B9E239-468F-B895-E30E-D44297B867E5}"/>
              </a:ext>
            </a:extLst>
          </p:cNvPr>
          <p:cNvSpPr txBox="1"/>
          <p:nvPr/>
        </p:nvSpPr>
        <p:spPr>
          <a:xfrm>
            <a:off x="2512240" y="3529528"/>
            <a:ext cx="4249049" cy="882708"/>
          </a:xfrm>
          <a:prstGeom prst="rect">
            <a:avLst/>
          </a:prstGeom>
          <a:solidFill>
            <a:srgbClr val="F7FBF7"/>
          </a:solidFill>
          <a:ln w="28575">
            <a:solidFill>
              <a:srgbClr val="387038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effectLst/>
                <a:latin typeface="Century Gothic"/>
                <a:ea typeface="Calibri"/>
                <a:cs typeface="Times New Roman"/>
              </a:rPr>
              <a:t> </a:t>
            </a:r>
            <a:endParaRPr lang="nl-NL" sz="1100">
              <a:effectLst/>
              <a:ea typeface="Calibri"/>
              <a:cs typeface="Times New Roman"/>
            </a:endParaRPr>
          </a:p>
        </p:txBody>
      </p:sp>
      <p:sp>
        <p:nvSpPr>
          <p:cNvPr id="11" name="Tekstvak 2">
            <a:extLst>
              <a:ext uri="{FF2B5EF4-FFF2-40B4-BE49-F238E27FC236}">
                <a16:creationId xmlns:a16="http://schemas.microsoft.com/office/drawing/2014/main" id="{3F8F526D-2D44-8094-FE0C-767F2B83F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037" y="3544044"/>
            <a:ext cx="5128348" cy="47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= zomaar ergens liggen waar het niet hoort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nl-NL" sz="1100" dirty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55B3FB1B-806B-1B3F-56A3-937708A19C9A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4096993" y="4412236"/>
            <a:ext cx="539772" cy="737846"/>
          </a:xfrm>
          <a:prstGeom prst="line">
            <a:avLst/>
          </a:prstGeom>
          <a:ln w="38100">
            <a:solidFill>
              <a:srgbClr val="3870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0E386F4-E24C-8AAE-4734-E229AFB0B2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557" y="4530236"/>
            <a:ext cx="2611397" cy="1744413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0B09386C-60EA-CCB5-5DB6-251E137DCE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400" y="1944867"/>
            <a:ext cx="1714961" cy="2286614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9E8D2F6B-9998-0907-D26B-29566C0B5D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3516" y="633121"/>
            <a:ext cx="2296553" cy="153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1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de berm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DD54966-E806-EBC2-3819-D42B9EE9E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205328"/>
            <a:ext cx="2887560" cy="512888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860A22E-181A-CB93-77B9-49A182AF91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92" y="1916832"/>
            <a:ext cx="5472608" cy="41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0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schadelijk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7D32951-4DB7-4E33-DBC1-49606A17F7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636" y="1556792"/>
            <a:ext cx="6552728" cy="489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7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de vrijwilliger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712874-AD2A-5050-E8A6-E741F848DF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50" y="1556792"/>
            <a:ext cx="7233187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07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in actie komen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0EC2DF9-DF6F-8CA3-D673-784FCA0DB8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04" y="1628800"/>
            <a:ext cx="7128792" cy="475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4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vergaan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EEDC914-3A13-FCC3-9517-45A0D7CEC7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421517"/>
            <a:ext cx="7620660" cy="54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91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rondslingeren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FC7C10E-9F74-F505-AD1F-649B35F4D6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612" y="1700808"/>
            <a:ext cx="6984776" cy="466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67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-36512" y="25814"/>
            <a:ext cx="9180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u="sng" dirty="0">
                <a:latin typeface="Century Gothic" panose="020B0502020202020204" pitchFamily="34" charset="0"/>
              </a:rPr>
              <a:t>de handen uit de mouwen steken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DDE0A3-8E90-228D-96C6-7B0F2DFFDC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447"/>
          <a:stretch>
            <a:fillRect/>
          </a:stretch>
        </p:blipFill>
        <p:spPr>
          <a:xfrm>
            <a:off x="179513" y="2693186"/>
            <a:ext cx="4608512" cy="389855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2778679-E85C-A90F-95A4-80772050E2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2693186"/>
            <a:ext cx="3928123" cy="26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440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C30923A1EFC4093ADD4AFECAFB39D" ma:contentTypeVersion="12" ma:contentTypeDescription="Een nieuw document maken." ma:contentTypeScope="" ma:versionID="c217d8631a6ed888980113ac0853f4a4">
  <xsd:schema xmlns:xsd="http://www.w3.org/2001/XMLSchema" xmlns:xs="http://www.w3.org/2001/XMLSchema" xmlns:p="http://schemas.microsoft.com/office/2006/metadata/properties" xmlns:ns2="617b94d0-cd04-4463-9468-be560bba1878" xmlns:ns3="7036323c-d5f4-4fa6-8449-8bc9da5d64c2" targetNamespace="http://schemas.microsoft.com/office/2006/metadata/properties" ma:root="true" ma:fieldsID="78481d555a0872d88d4d325d703eb4d9" ns2:_="" ns3:_="">
    <xsd:import namespace="617b94d0-cd04-4463-9468-be560bba1878"/>
    <xsd:import namespace="7036323c-d5f4-4fa6-8449-8bc9da5d6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7b94d0-cd04-4463-9468-be560bba18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bbe1c235-a16e-44fc-94a8-a8413caaba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6323c-d5f4-4fa6-8449-8bc9da5d64c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8d5bf71-4c24-4fdd-a804-55620edf2873}" ma:internalName="TaxCatchAll" ma:showField="CatchAllData" ma:web="7036323c-d5f4-4fa6-8449-8bc9da5d6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17b94d0-cd04-4463-9468-be560bba1878">
      <Terms xmlns="http://schemas.microsoft.com/office/infopath/2007/PartnerControls"/>
    </lcf76f155ced4ddcb4097134ff3c332f>
    <TaxCatchAll xmlns="7036323c-d5f4-4fa6-8449-8bc9da5d64c2" xsi:nil="true"/>
  </documentManagement>
</p:properties>
</file>

<file path=customXml/itemProps1.xml><?xml version="1.0" encoding="utf-8"?>
<ds:datastoreItem xmlns:ds="http://schemas.openxmlformats.org/officeDocument/2006/customXml" ds:itemID="{7054C221-9EE6-469B-843B-D5FFD6793B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330318-CFEB-4D1C-9531-DE91A2C918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7b94d0-cd04-4463-9468-be560bba1878"/>
    <ds:schemaRef ds:uri="7036323c-d5f4-4fa6-8449-8bc9da5d64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61E14-EE7B-4B2D-93AC-02496DE766ED}">
  <ds:schemaRefs>
    <ds:schemaRef ds:uri="617b94d0-cd04-4463-9468-be560bba1878"/>
    <ds:schemaRef ds:uri="7036323c-d5f4-4fa6-8449-8bc9da5d64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945</Words>
  <Application>Microsoft Office PowerPoint</Application>
  <PresentationFormat>Diavoorstelling (4:3)</PresentationFormat>
  <Paragraphs>297</Paragraphs>
  <Slides>23</Slides>
  <Notes>22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Trebuchet MS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Op de woordmuur: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Harmsel, Marjan ter</dc:creator>
  <cp:lastModifiedBy>Das, Gerarda</cp:lastModifiedBy>
  <cp:revision>476</cp:revision>
  <dcterms:created xsi:type="dcterms:W3CDTF">2021-06-08T06:13:59Z</dcterms:created>
  <dcterms:modified xsi:type="dcterms:W3CDTF">2026-09-15T10:06:19Z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0x0101004AEC30923A1EFC4093ADD4AFECAFB39D</vt:lpwstr>
  </property>
  <property fmtid="{D5CDD505-2E9C-101B-9397-08002B2CF9AE}" pid="3" name="MediaServiceImageTags">
    <vt:lpwstr/>
  </property>
</Properties>
</file>