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1437" r:id="rId5"/>
    <p:sldId id="548" r:id="rId6"/>
    <p:sldId id="1460" r:id="rId7"/>
    <p:sldId id="1475" r:id="rId8"/>
    <p:sldId id="1476" r:id="rId9"/>
    <p:sldId id="1477" r:id="rId10"/>
    <p:sldId id="1478" r:id="rId11"/>
    <p:sldId id="1479" r:id="rId12"/>
    <p:sldId id="1480" r:id="rId13"/>
    <p:sldId id="1481" r:id="rId14"/>
    <p:sldId id="1482" r:id="rId15"/>
    <p:sldId id="1483" r:id="rId16"/>
    <p:sldId id="934" r:id="rId17"/>
    <p:sldId id="1537" r:id="rId18"/>
    <p:sldId id="1533" r:id="rId19"/>
    <p:sldId id="1538" r:id="rId20"/>
    <p:sldId id="1539" r:id="rId21"/>
    <p:sldId id="1534" r:id="rId22"/>
    <p:sldId id="1532" r:id="rId23"/>
    <p:sldId id="1531" r:id="rId24"/>
    <p:sldId id="1536" r:id="rId25"/>
    <p:sldId id="1535" r:id="rId26"/>
  </p:sldIdLst>
  <p:sldSz cx="9144000" cy="6858000" type="screen4x3"/>
  <p:notesSz cx="7099300" cy="102346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2DC586F4-587D-43DD-A84F-FB07543573DE}">
          <p14:sldIdLst>
            <p14:sldId id="1437"/>
            <p14:sldId id="548"/>
            <p14:sldId id="1460"/>
            <p14:sldId id="1475"/>
            <p14:sldId id="1476"/>
            <p14:sldId id="1477"/>
            <p14:sldId id="1478"/>
            <p14:sldId id="1479"/>
            <p14:sldId id="1480"/>
            <p14:sldId id="1481"/>
            <p14:sldId id="1482"/>
            <p14:sldId id="1483"/>
            <p14:sldId id="934"/>
            <p14:sldId id="1537"/>
            <p14:sldId id="1533"/>
            <p14:sldId id="1538"/>
            <p14:sldId id="1539"/>
            <p14:sldId id="1534"/>
            <p14:sldId id="1532"/>
            <p14:sldId id="1531"/>
            <p14:sldId id="1536"/>
            <p14:sldId id="153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msel, Marjan ter" initials="HMt" lastIdx="1" clrIdx="0">
    <p:extLst>
      <p:ext uri="{19B8F6BF-5375-455C-9EA6-DF929625EA0E}">
        <p15:presenceInfo xmlns:p15="http://schemas.microsoft.com/office/powerpoint/2012/main" userId="S::M.Harmsel@kentalis.nl::5bf7b4e5-383a-4bf6-a1ba-3724f9cc09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F6EE"/>
    <a:srgbClr val="F4FAF4"/>
    <a:srgbClr val="DBED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BBDD24-AFDB-4E15-936E-96FAA68C75EA}" v="41" dt="2026-09-08T08:21:36.53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msel ter, Marjan" userId="5bf7b4e5-383a-4bf6-a1ba-3724f9cc09cb" providerId="ADAL" clId="{7667DC48-2406-4F94-BA94-5BF632662154}"/>
    <pc:docChg chg="undo custSel addSld delSld modSld modSection">
      <pc:chgData name="Harmsel ter, Marjan" userId="5bf7b4e5-383a-4bf6-a1ba-3724f9cc09cb" providerId="ADAL" clId="{7667DC48-2406-4F94-BA94-5BF632662154}" dt="2026-09-06T10:02:35.130" v="2543" actId="20577"/>
      <pc:docMkLst>
        <pc:docMk/>
      </pc:docMkLst>
      <pc:sldChg chg="modSp mod modNotesTx">
        <pc:chgData name="Harmsel ter, Marjan" userId="5bf7b4e5-383a-4bf6-a1ba-3724f9cc09cb" providerId="ADAL" clId="{7667DC48-2406-4F94-BA94-5BF632662154}" dt="2026-09-04T17:56:28.993" v="842" actId="20577"/>
        <pc:sldMkLst>
          <pc:docMk/>
          <pc:sldMk cId="2189114603" sldId="1437"/>
        </pc:sldMkLst>
        <pc:spChg chg="mod">
          <ac:chgData name="Harmsel ter, Marjan" userId="5bf7b4e5-383a-4bf6-a1ba-3724f9cc09cb" providerId="ADAL" clId="{7667DC48-2406-4F94-BA94-5BF632662154}" dt="2026-09-04T17:56:28.993" v="842" actId="20577"/>
          <ac:spMkLst>
            <pc:docMk/>
            <pc:sldMk cId="2189114603" sldId="1437"/>
            <ac:spMk id="3" creationId="{00000000-0000-0000-0000-000000000000}"/>
          </ac:spMkLst>
        </pc:spChg>
      </pc:sldChg>
      <pc:sldChg chg="addSp delSp modSp mod modNotesTx">
        <pc:chgData name="Harmsel ter, Marjan" userId="5bf7b4e5-383a-4bf6-a1ba-3724f9cc09cb" providerId="ADAL" clId="{7667DC48-2406-4F94-BA94-5BF632662154}" dt="2026-09-06T10:01:01.960" v="2489" actId="20577"/>
        <pc:sldMkLst>
          <pc:docMk/>
          <pc:sldMk cId="3852907103" sldId="1460"/>
        </pc:sldMkLst>
        <pc:spChg chg="mod">
          <ac:chgData name="Harmsel ter, Marjan" userId="5bf7b4e5-383a-4bf6-a1ba-3724f9cc09cb" providerId="ADAL" clId="{7667DC48-2406-4F94-BA94-5BF632662154}" dt="2026-09-04T14:20:30.437" v="722"/>
          <ac:spMkLst>
            <pc:docMk/>
            <pc:sldMk cId="3852907103" sldId="1460"/>
            <ac:spMk id="6" creationId="{00000000-0000-0000-0000-000000000000}"/>
          </ac:spMkLst>
        </pc:spChg>
        <pc:picChg chg="add del mod modCrop">
          <ac:chgData name="Harmsel ter, Marjan" userId="5bf7b4e5-383a-4bf6-a1ba-3724f9cc09cb" providerId="ADAL" clId="{7667DC48-2406-4F94-BA94-5BF632662154}" dt="2026-09-05T07:54:06.754" v="1223" actId="478"/>
          <ac:picMkLst>
            <pc:docMk/>
            <pc:sldMk cId="3852907103" sldId="1460"/>
            <ac:picMk id="3" creationId="{81ACFDB2-B50A-987C-3967-1809FBC3E24F}"/>
          </ac:picMkLst>
        </pc:picChg>
        <pc:picChg chg="add mod">
          <ac:chgData name="Harmsel ter, Marjan" userId="5bf7b4e5-383a-4bf6-a1ba-3724f9cc09cb" providerId="ADAL" clId="{7667DC48-2406-4F94-BA94-5BF632662154}" dt="2026-09-05T07:54:13.631" v="1227" actId="1076"/>
          <ac:picMkLst>
            <pc:docMk/>
            <pc:sldMk cId="3852907103" sldId="1460"/>
            <ac:picMk id="5" creationId="{FD66868A-FEB4-B481-0A0B-AFB588895434}"/>
          </ac:picMkLst>
        </pc:picChg>
        <pc:cxnChg chg="add del mod">
          <ac:chgData name="Harmsel ter, Marjan" userId="5bf7b4e5-383a-4bf6-a1ba-3724f9cc09cb" providerId="ADAL" clId="{7667DC48-2406-4F94-BA94-5BF632662154}" dt="2026-09-05T07:54:52.549" v="1235" actId="478"/>
          <ac:cxnSpMkLst>
            <pc:docMk/>
            <pc:sldMk cId="3852907103" sldId="1460"/>
            <ac:cxnSpMk id="7" creationId="{AA47B81E-C4CE-FFCE-9626-D9E60BA34FB6}"/>
          </ac:cxnSpMkLst>
        </pc:cxnChg>
      </pc:sldChg>
      <pc:sldChg chg="del">
        <pc:chgData name="Harmsel ter, Marjan" userId="5bf7b4e5-383a-4bf6-a1ba-3724f9cc09cb" providerId="ADAL" clId="{7667DC48-2406-4F94-BA94-5BF632662154}" dt="2026-09-05T09:24:02.979" v="2406" actId="47"/>
        <pc:sldMkLst>
          <pc:docMk/>
          <pc:sldMk cId="3978205201" sldId="1474"/>
        </pc:sldMkLst>
      </pc:sldChg>
      <pc:sldChg chg="addSp modSp mod">
        <pc:chgData name="Harmsel ter, Marjan" userId="5bf7b4e5-383a-4bf6-a1ba-3724f9cc09cb" providerId="ADAL" clId="{7667DC48-2406-4F94-BA94-5BF632662154}" dt="2026-09-05T07:55:23.011" v="1247" actId="1582"/>
        <pc:sldMkLst>
          <pc:docMk/>
          <pc:sldMk cId="4207872812" sldId="1475"/>
        </pc:sldMkLst>
        <pc:spChg chg="mod">
          <ac:chgData name="Harmsel ter, Marjan" userId="5bf7b4e5-383a-4bf6-a1ba-3724f9cc09cb" providerId="ADAL" clId="{7667DC48-2406-4F94-BA94-5BF632662154}" dt="2026-09-04T14:20:36.470" v="737" actId="20577"/>
          <ac:spMkLst>
            <pc:docMk/>
            <pc:sldMk cId="4207872812" sldId="1475"/>
            <ac:spMk id="6" creationId="{00000000-0000-0000-0000-000000000000}"/>
          </ac:spMkLst>
        </pc:spChg>
        <pc:picChg chg="add mod">
          <ac:chgData name="Harmsel ter, Marjan" userId="5bf7b4e5-383a-4bf6-a1ba-3724f9cc09cb" providerId="ADAL" clId="{7667DC48-2406-4F94-BA94-5BF632662154}" dt="2026-09-05T07:55:03.257" v="1240" actId="1076"/>
          <ac:picMkLst>
            <pc:docMk/>
            <pc:sldMk cId="4207872812" sldId="1475"/>
            <ac:picMk id="4" creationId="{0BBC5E31-7101-2EDC-888A-64A11D7318E0}"/>
          </ac:picMkLst>
        </pc:picChg>
        <pc:cxnChg chg="add mod ord">
          <ac:chgData name="Harmsel ter, Marjan" userId="5bf7b4e5-383a-4bf6-a1ba-3724f9cc09cb" providerId="ADAL" clId="{7667DC48-2406-4F94-BA94-5BF632662154}" dt="2026-09-05T07:55:23.011" v="1247" actId="1582"/>
          <ac:cxnSpMkLst>
            <pc:docMk/>
            <pc:sldMk cId="4207872812" sldId="1475"/>
            <ac:cxnSpMk id="2" creationId="{EBE57027-1421-EC63-2823-8ECCD9BDF17D}"/>
          </ac:cxnSpMkLst>
        </pc:cxnChg>
      </pc:sldChg>
      <pc:sldChg chg="addSp delSp modSp mod modNotesTx">
        <pc:chgData name="Harmsel ter, Marjan" userId="5bf7b4e5-383a-4bf6-a1ba-3724f9cc09cb" providerId="ADAL" clId="{7667DC48-2406-4F94-BA94-5BF632662154}" dt="2026-09-06T10:01:27.597" v="2503" actId="20577"/>
        <pc:sldMkLst>
          <pc:docMk/>
          <pc:sldMk cId="2452007587" sldId="1476"/>
        </pc:sldMkLst>
        <pc:spChg chg="add del mod">
          <ac:chgData name="Harmsel ter, Marjan" userId="5bf7b4e5-383a-4bf6-a1ba-3724f9cc09cb" providerId="ADAL" clId="{7667DC48-2406-4F94-BA94-5BF632662154}" dt="2026-09-05T08:04:50.061" v="1326" actId="478"/>
          <ac:spMkLst>
            <pc:docMk/>
            <pc:sldMk cId="2452007587" sldId="1476"/>
            <ac:spMk id="4" creationId="{8646FCFB-C510-8DB0-1361-FE5B8693D1B5}"/>
          </ac:spMkLst>
        </pc:spChg>
        <pc:spChg chg="mod">
          <ac:chgData name="Harmsel ter, Marjan" userId="5bf7b4e5-383a-4bf6-a1ba-3724f9cc09cb" providerId="ADAL" clId="{7667DC48-2406-4F94-BA94-5BF632662154}" dt="2026-09-04T14:20:41.829" v="754" actId="20577"/>
          <ac:spMkLst>
            <pc:docMk/>
            <pc:sldMk cId="2452007587" sldId="1476"/>
            <ac:spMk id="6" creationId="{00000000-0000-0000-0000-000000000000}"/>
          </ac:spMkLst>
        </pc:spChg>
        <pc:spChg chg="add del mod">
          <ac:chgData name="Harmsel ter, Marjan" userId="5bf7b4e5-383a-4bf6-a1ba-3724f9cc09cb" providerId="ADAL" clId="{7667DC48-2406-4F94-BA94-5BF632662154}" dt="2026-09-05T08:04:51.127" v="1327" actId="478"/>
          <ac:spMkLst>
            <pc:docMk/>
            <pc:sldMk cId="2452007587" sldId="1476"/>
            <ac:spMk id="7" creationId="{93D13B24-8BE0-0163-D986-ABCC2DC48B6F}"/>
          </ac:spMkLst>
        </pc:spChg>
        <pc:spChg chg="add del mod">
          <ac:chgData name="Harmsel ter, Marjan" userId="5bf7b4e5-383a-4bf6-a1ba-3724f9cc09cb" providerId="ADAL" clId="{7667DC48-2406-4F94-BA94-5BF632662154}" dt="2026-09-05T08:04:52.135" v="1328" actId="478"/>
          <ac:spMkLst>
            <pc:docMk/>
            <pc:sldMk cId="2452007587" sldId="1476"/>
            <ac:spMk id="9" creationId="{6DEE56CD-64D7-5D49-00B3-610C0F8827A9}"/>
          </ac:spMkLst>
        </pc:spChg>
        <pc:spChg chg="add del mod">
          <ac:chgData name="Harmsel ter, Marjan" userId="5bf7b4e5-383a-4bf6-a1ba-3724f9cc09cb" providerId="ADAL" clId="{7667DC48-2406-4F94-BA94-5BF632662154}" dt="2026-09-05T08:04:53.083" v="1329" actId="478"/>
          <ac:spMkLst>
            <pc:docMk/>
            <pc:sldMk cId="2452007587" sldId="1476"/>
            <ac:spMk id="11" creationId="{68C43D88-B1E6-8156-A018-BD585FB77A86}"/>
          </ac:spMkLst>
        </pc:spChg>
        <pc:spChg chg="add del">
          <ac:chgData name="Harmsel ter, Marjan" userId="5bf7b4e5-383a-4bf6-a1ba-3724f9cc09cb" providerId="ADAL" clId="{7667DC48-2406-4F94-BA94-5BF632662154}" dt="2026-09-05T08:02:55.142" v="1299" actId="22"/>
          <ac:spMkLst>
            <pc:docMk/>
            <pc:sldMk cId="2452007587" sldId="1476"/>
            <ac:spMk id="13" creationId="{68FB9201-AF9D-7E09-CA0C-4EED77F1049C}"/>
          </ac:spMkLst>
        </pc:spChg>
        <pc:picChg chg="add mod">
          <ac:chgData name="Harmsel ter, Marjan" userId="5bf7b4e5-383a-4bf6-a1ba-3724f9cc09cb" providerId="ADAL" clId="{7667DC48-2406-4F94-BA94-5BF632662154}" dt="2026-09-05T08:01:47.658" v="1296" actId="1076"/>
          <ac:picMkLst>
            <pc:docMk/>
            <pc:sldMk cId="2452007587" sldId="1476"/>
            <ac:picMk id="3" creationId="{44DAA154-1A1F-B5FE-8B1C-67A1B3521239}"/>
          </ac:picMkLst>
        </pc:picChg>
        <pc:picChg chg="add mod">
          <ac:chgData name="Harmsel ter, Marjan" userId="5bf7b4e5-383a-4bf6-a1ba-3724f9cc09cb" providerId="ADAL" clId="{7667DC48-2406-4F94-BA94-5BF632662154}" dt="2026-09-05T08:04:57.851" v="1331" actId="1076"/>
          <ac:picMkLst>
            <pc:docMk/>
            <pc:sldMk cId="2452007587" sldId="1476"/>
            <ac:picMk id="15" creationId="{8F4D0E17-F7EA-768A-3C59-8ACFC2A0BEF1}"/>
          </ac:picMkLst>
        </pc:picChg>
        <pc:picChg chg="add del">
          <ac:chgData name="Harmsel ter, Marjan" userId="5bf7b4e5-383a-4bf6-a1ba-3724f9cc09cb" providerId="ADAL" clId="{7667DC48-2406-4F94-BA94-5BF632662154}" dt="2026-09-05T08:05:01.185" v="1333" actId="22"/>
          <ac:picMkLst>
            <pc:docMk/>
            <pc:sldMk cId="2452007587" sldId="1476"/>
            <ac:picMk id="17" creationId="{8810FA70-687A-3409-6A7C-3968A189ECDB}"/>
          </ac:picMkLst>
        </pc:picChg>
        <pc:picChg chg="add del">
          <ac:chgData name="Harmsel ter, Marjan" userId="5bf7b4e5-383a-4bf6-a1ba-3724f9cc09cb" providerId="ADAL" clId="{7667DC48-2406-4F94-BA94-5BF632662154}" dt="2026-09-05T08:05:04.373" v="1335" actId="478"/>
          <ac:picMkLst>
            <pc:docMk/>
            <pc:sldMk cId="2452007587" sldId="1476"/>
            <ac:picMk id="19" creationId="{8AC64436-A4B0-88A2-AE21-68719DB7019F}"/>
          </ac:picMkLst>
        </pc:picChg>
        <pc:picChg chg="add mod">
          <ac:chgData name="Harmsel ter, Marjan" userId="5bf7b4e5-383a-4bf6-a1ba-3724f9cc09cb" providerId="ADAL" clId="{7667DC48-2406-4F94-BA94-5BF632662154}" dt="2026-09-05T08:05:11.979" v="1337" actId="1076"/>
          <ac:picMkLst>
            <pc:docMk/>
            <pc:sldMk cId="2452007587" sldId="1476"/>
            <ac:picMk id="21" creationId="{2665023F-8688-A6D7-3391-EFA17970C23D}"/>
          </ac:picMkLst>
        </pc:picChg>
        <pc:picChg chg="add mod">
          <ac:chgData name="Harmsel ter, Marjan" userId="5bf7b4e5-383a-4bf6-a1ba-3724f9cc09cb" providerId="ADAL" clId="{7667DC48-2406-4F94-BA94-5BF632662154}" dt="2026-09-05T08:05:16.725" v="1339" actId="1076"/>
          <ac:picMkLst>
            <pc:docMk/>
            <pc:sldMk cId="2452007587" sldId="1476"/>
            <ac:picMk id="23" creationId="{1D72DA50-187E-C5FD-CDFC-40AC394AE69A}"/>
          </ac:picMkLst>
        </pc:picChg>
        <pc:picChg chg="add mod">
          <ac:chgData name="Harmsel ter, Marjan" userId="5bf7b4e5-383a-4bf6-a1ba-3724f9cc09cb" providerId="ADAL" clId="{7667DC48-2406-4F94-BA94-5BF632662154}" dt="2026-09-05T08:05:20.788" v="1341" actId="1076"/>
          <ac:picMkLst>
            <pc:docMk/>
            <pc:sldMk cId="2452007587" sldId="1476"/>
            <ac:picMk id="25" creationId="{4800F04F-8C58-D143-3A20-70C7CE513AB6}"/>
          </ac:picMkLst>
        </pc:picChg>
      </pc:sldChg>
      <pc:sldChg chg="addSp modSp mod">
        <pc:chgData name="Harmsel ter, Marjan" userId="5bf7b4e5-383a-4bf6-a1ba-3724f9cc09cb" providerId="ADAL" clId="{7667DC48-2406-4F94-BA94-5BF632662154}" dt="2026-09-05T07:59:14.335" v="1278" actId="1076"/>
        <pc:sldMkLst>
          <pc:docMk/>
          <pc:sldMk cId="2709048002" sldId="1477"/>
        </pc:sldMkLst>
        <pc:spChg chg="mod">
          <ac:chgData name="Harmsel ter, Marjan" userId="5bf7b4e5-383a-4bf6-a1ba-3724f9cc09cb" providerId="ADAL" clId="{7667DC48-2406-4F94-BA94-5BF632662154}" dt="2026-09-04T14:20:45.670" v="762" actId="20577"/>
          <ac:spMkLst>
            <pc:docMk/>
            <pc:sldMk cId="2709048002" sldId="1477"/>
            <ac:spMk id="6" creationId="{00000000-0000-0000-0000-000000000000}"/>
          </ac:spMkLst>
        </pc:spChg>
        <pc:picChg chg="add mod">
          <ac:chgData name="Harmsel ter, Marjan" userId="5bf7b4e5-383a-4bf6-a1ba-3724f9cc09cb" providerId="ADAL" clId="{7667DC48-2406-4F94-BA94-5BF632662154}" dt="2026-09-05T07:59:14.335" v="1278" actId="1076"/>
          <ac:picMkLst>
            <pc:docMk/>
            <pc:sldMk cId="2709048002" sldId="1477"/>
            <ac:picMk id="3" creationId="{2C53632D-BF00-358D-5D42-0A8C521566D0}"/>
          </ac:picMkLst>
        </pc:picChg>
      </pc:sldChg>
      <pc:sldChg chg="addSp delSp modSp mod">
        <pc:chgData name="Harmsel ter, Marjan" userId="5bf7b4e5-383a-4bf6-a1ba-3724f9cc09cb" providerId="ADAL" clId="{7667DC48-2406-4F94-BA94-5BF632662154}" dt="2026-09-05T07:56:05.465" v="1262" actId="14100"/>
        <pc:sldMkLst>
          <pc:docMk/>
          <pc:sldMk cId="4074911733" sldId="1478"/>
        </pc:sldMkLst>
        <pc:spChg chg="mod">
          <ac:chgData name="Harmsel ter, Marjan" userId="5bf7b4e5-383a-4bf6-a1ba-3724f9cc09cb" providerId="ADAL" clId="{7667DC48-2406-4F94-BA94-5BF632662154}" dt="2026-09-04T14:20:51.510" v="785" actId="20577"/>
          <ac:spMkLst>
            <pc:docMk/>
            <pc:sldMk cId="4074911733" sldId="1478"/>
            <ac:spMk id="6" creationId="{00000000-0000-0000-0000-000000000000}"/>
          </ac:spMkLst>
        </pc:spChg>
        <pc:picChg chg="add mod">
          <ac:chgData name="Harmsel ter, Marjan" userId="5bf7b4e5-383a-4bf6-a1ba-3724f9cc09cb" providerId="ADAL" clId="{7667DC48-2406-4F94-BA94-5BF632662154}" dt="2026-09-05T07:55:51.018" v="1254" actId="1076"/>
          <ac:picMkLst>
            <pc:docMk/>
            <pc:sldMk cId="4074911733" sldId="1478"/>
            <ac:picMk id="2" creationId="{055A9452-6B4E-B209-1066-342043607906}"/>
          </ac:picMkLst>
        </pc:picChg>
        <pc:cxnChg chg="add mod">
          <ac:chgData name="Harmsel ter, Marjan" userId="5bf7b4e5-383a-4bf6-a1ba-3724f9cc09cb" providerId="ADAL" clId="{7667DC48-2406-4F94-BA94-5BF632662154}" dt="2026-09-05T07:55:57.491" v="1257" actId="1076"/>
          <ac:cxnSpMkLst>
            <pc:docMk/>
            <pc:sldMk cId="4074911733" sldId="1478"/>
            <ac:cxnSpMk id="3" creationId="{24458F7A-2D16-48AF-3E35-6C1983ACE879}"/>
          </ac:cxnSpMkLst>
        </pc:cxnChg>
        <pc:cxnChg chg="add del mod">
          <ac:chgData name="Harmsel ter, Marjan" userId="5bf7b4e5-383a-4bf6-a1ba-3724f9cc09cb" providerId="ADAL" clId="{7667DC48-2406-4F94-BA94-5BF632662154}" dt="2026-09-05T07:55:49.672" v="1253" actId="478"/>
          <ac:cxnSpMkLst>
            <pc:docMk/>
            <pc:sldMk cId="4074911733" sldId="1478"/>
            <ac:cxnSpMk id="4" creationId="{4513725C-5697-88F6-943D-D79B5FF31C96}"/>
          </ac:cxnSpMkLst>
        </pc:cxnChg>
        <pc:cxnChg chg="add mod">
          <ac:chgData name="Harmsel ter, Marjan" userId="5bf7b4e5-383a-4bf6-a1ba-3724f9cc09cb" providerId="ADAL" clId="{7667DC48-2406-4F94-BA94-5BF632662154}" dt="2026-09-05T07:56:05.465" v="1262" actId="14100"/>
          <ac:cxnSpMkLst>
            <pc:docMk/>
            <pc:sldMk cId="4074911733" sldId="1478"/>
            <ac:cxnSpMk id="7" creationId="{491A5550-048C-43B8-A274-A49AAC46D3DC}"/>
          </ac:cxnSpMkLst>
        </pc:cxnChg>
      </pc:sldChg>
      <pc:sldChg chg="addSp modSp mod">
        <pc:chgData name="Harmsel ter, Marjan" userId="5bf7b4e5-383a-4bf6-a1ba-3724f9cc09cb" providerId="ADAL" clId="{7667DC48-2406-4F94-BA94-5BF632662154}" dt="2026-09-05T08:08:37.307" v="1345" actId="1076"/>
        <pc:sldMkLst>
          <pc:docMk/>
          <pc:sldMk cId="4210467006" sldId="1479"/>
        </pc:sldMkLst>
        <pc:spChg chg="mod">
          <ac:chgData name="Harmsel ter, Marjan" userId="5bf7b4e5-383a-4bf6-a1ba-3724f9cc09cb" providerId="ADAL" clId="{7667DC48-2406-4F94-BA94-5BF632662154}" dt="2026-09-04T14:20:55.749" v="794" actId="20577"/>
          <ac:spMkLst>
            <pc:docMk/>
            <pc:sldMk cId="4210467006" sldId="1479"/>
            <ac:spMk id="6" creationId="{00000000-0000-0000-0000-000000000000}"/>
          </ac:spMkLst>
        </pc:spChg>
        <pc:picChg chg="add mod">
          <ac:chgData name="Harmsel ter, Marjan" userId="5bf7b4e5-383a-4bf6-a1ba-3724f9cc09cb" providerId="ADAL" clId="{7667DC48-2406-4F94-BA94-5BF632662154}" dt="2026-09-05T08:08:37.307" v="1345" actId="1076"/>
          <ac:picMkLst>
            <pc:docMk/>
            <pc:sldMk cId="4210467006" sldId="1479"/>
            <ac:picMk id="3" creationId="{514E495B-CE5A-A0F4-42A6-85FAD650E6DB}"/>
          </ac:picMkLst>
        </pc:picChg>
      </pc:sldChg>
      <pc:sldChg chg="addSp modSp mod modNotesTx">
        <pc:chgData name="Harmsel ter, Marjan" userId="5bf7b4e5-383a-4bf6-a1ba-3724f9cc09cb" providerId="ADAL" clId="{7667DC48-2406-4F94-BA94-5BF632662154}" dt="2026-09-06T10:01:56.755" v="2505" actId="20577"/>
        <pc:sldMkLst>
          <pc:docMk/>
          <pc:sldMk cId="1487044012" sldId="1480"/>
        </pc:sldMkLst>
        <pc:spChg chg="mod">
          <ac:chgData name="Harmsel ter, Marjan" userId="5bf7b4e5-383a-4bf6-a1ba-3724f9cc09cb" providerId="ADAL" clId="{7667DC48-2406-4F94-BA94-5BF632662154}" dt="2026-09-04T14:21:01.205" v="804" actId="20577"/>
          <ac:spMkLst>
            <pc:docMk/>
            <pc:sldMk cId="1487044012" sldId="1480"/>
            <ac:spMk id="6" creationId="{00000000-0000-0000-0000-000000000000}"/>
          </ac:spMkLst>
        </pc:spChg>
        <pc:picChg chg="add mod">
          <ac:chgData name="Harmsel ter, Marjan" userId="5bf7b4e5-383a-4bf6-a1ba-3724f9cc09cb" providerId="ADAL" clId="{7667DC48-2406-4F94-BA94-5BF632662154}" dt="2026-09-05T08:15:33.587" v="1355" actId="1076"/>
          <ac:picMkLst>
            <pc:docMk/>
            <pc:sldMk cId="1487044012" sldId="1480"/>
            <ac:picMk id="3" creationId="{30ADA3FA-8E4B-F6B8-A6E9-D3B3D67237A7}"/>
          </ac:picMkLst>
        </pc:picChg>
        <pc:picChg chg="add mod">
          <ac:chgData name="Harmsel ter, Marjan" userId="5bf7b4e5-383a-4bf6-a1ba-3724f9cc09cb" providerId="ADAL" clId="{7667DC48-2406-4F94-BA94-5BF632662154}" dt="2026-09-05T09:20:56.323" v="2330" actId="1076"/>
          <ac:picMkLst>
            <pc:docMk/>
            <pc:sldMk cId="1487044012" sldId="1480"/>
            <ac:picMk id="5" creationId="{327F163F-5FED-BD0D-8141-B6CE7CD132D5}"/>
          </ac:picMkLst>
        </pc:picChg>
      </pc:sldChg>
      <pc:sldChg chg="addSp modSp mod">
        <pc:chgData name="Harmsel ter, Marjan" userId="5bf7b4e5-383a-4bf6-a1ba-3724f9cc09cb" providerId="ADAL" clId="{7667DC48-2406-4F94-BA94-5BF632662154}" dt="2026-09-05T07:56:55.424" v="1274" actId="1076"/>
        <pc:sldMkLst>
          <pc:docMk/>
          <pc:sldMk cId="3779434736" sldId="1481"/>
        </pc:sldMkLst>
        <pc:spChg chg="mod">
          <ac:chgData name="Harmsel ter, Marjan" userId="5bf7b4e5-383a-4bf6-a1ba-3724f9cc09cb" providerId="ADAL" clId="{7667DC48-2406-4F94-BA94-5BF632662154}" dt="2026-09-04T14:21:06.748" v="816" actId="20577"/>
          <ac:spMkLst>
            <pc:docMk/>
            <pc:sldMk cId="3779434736" sldId="1481"/>
            <ac:spMk id="6" creationId="{00000000-0000-0000-0000-000000000000}"/>
          </ac:spMkLst>
        </pc:spChg>
        <pc:picChg chg="add mod modCrop">
          <ac:chgData name="Harmsel ter, Marjan" userId="5bf7b4e5-383a-4bf6-a1ba-3724f9cc09cb" providerId="ADAL" clId="{7667DC48-2406-4F94-BA94-5BF632662154}" dt="2026-09-05T07:56:44.744" v="1270" actId="1076"/>
          <ac:picMkLst>
            <pc:docMk/>
            <pc:sldMk cId="3779434736" sldId="1481"/>
            <ac:picMk id="3" creationId="{29B4D677-5231-6A2B-352E-C76269C9D171}"/>
          </ac:picMkLst>
        </pc:picChg>
        <pc:cxnChg chg="add mod">
          <ac:chgData name="Harmsel ter, Marjan" userId="5bf7b4e5-383a-4bf6-a1ba-3724f9cc09cb" providerId="ADAL" clId="{7667DC48-2406-4F94-BA94-5BF632662154}" dt="2026-09-05T07:56:55.424" v="1274" actId="1076"/>
          <ac:cxnSpMkLst>
            <pc:docMk/>
            <pc:sldMk cId="3779434736" sldId="1481"/>
            <ac:cxnSpMk id="4" creationId="{07379771-A445-BB8A-BD0C-283EB81AD008}"/>
          </ac:cxnSpMkLst>
        </pc:cxnChg>
      </pc:sldChg>
      <pc:sldChg chg="addSp modSp mod modNotesTx">
        <pc:chgData name="Harmsel ter, Marjan" userId="5bf7b4e5-383a-4bf6-a1ba-3724f9cc09cb" providerId="ADAL" clId="{7667DC48-2406-4F94-BA94-5BF632662154}" dt="2026-09-06T10:02:01.145" v="2507" actId="20577"/>
        <pc:sldMkLst>
          <pc:docMk/>
          <pc:sldMk cId="1201727269" sldId="1482"/>
        </pc:sldMkLst>
        <pc:spChg chg="mod">
          <ac:chgData name="Harmsel ter, Marjan" userId="5bf7b4e5-383a-4bf6-a1ba-3724f9cc09cb" providerId="ADAL" clId="{7667DC48-2406-4F94-BA94-5BF632662154}" dt="2026-09-04T14:21:12.022" v="825" actId="20577"/>
          <ac:spMkLst>
            <pc:docMk/>
            <pc:sldMk cId="1201727269" sldId="1482"/>
            <ac:spMk id="6" creationId="{00000000-0000-0000-0000-000000000000}"/>
          </ac:spMkLst>
        </pc:spChg>
        <pc:picChg chg="add mod modCrop">
          <ac:chgData name="Harmsel ter, Marjan" userId="5bf7b4e5-383a-4bf6-a1ba-3724f9cc09cb" providerId="ADAL" clId="{7667DC48-2406-4F94-BA94-5BF632662154}" dt="2026-09-05T09:09:48.379" v="1954" actId="1076"/>
          <ac:picMkLst>
            <pc:docMk/>
            <pc:sldMk cId="1201727269" sldId="1482"/>
            <ac:picMk id="3" creationId="{CC665C02-E4C4-A64A-3E79-228F0B61761E}"/>
          </ac:picMkLst>
        </pc:picChg>
        <pc:picChg chg="add mod">
          <ac:chgData name="Harmsel ter, Marjan" userId="5bf7b4e5-383a-4bf6-a1ba-3724f9cc09cb" providerId="ADAL" clId="{7667DC48-2406-4F94-BA94-5BF632662154}" dt="2026-09-05T09:09:50.881" v="1955" actId="14100"/>
          <ac:picMkLst>
            <pc:docMk/>
            <pc:sldMk cId="1201727269" sldId="1482"/>
            <ac:picMk id="5" creationId="{0A56653B-B537-D8A5-1419-CBBF78AFFB4C}"/>
          </ac:picMkLst>
        </pc:picChg>
      </pc:sldChg>
      <pc:sldChg chg="addSp delSp modSp mod">
        <pc:chgData name="Harmsel ter, Marjan" userId="5bf7b4e5-383a-4bf6-a1ba-3724f9cc09cb" providerId="ADAL" clId="{7667DC48-2406-4F94-BA94-5BF632662154}" dt="2026-09-06T09:57:54.239" v="2422" actId="1076"/>
        <pc:sldMkLst>
          <pc:docMk/>
          <pc:sldMk cId="2904738428" sldId="1483"/>
        </pc:sldMkLst>
        <pc:spChg chg="add del mod">
          <ac:chgData name="Harmsel ter, Marjan" userId="5bf7b4e5-383a-4bf6-a1ba-3724f9cc09cb" providerId="ADAL" clId="{7667DC48-2406-4F94-BA94-5BF632662154}" dt="2026-09-06T09:55:20.043" v="2407" actId="478"/>
          <ac:spMkLst>
            <pc:docMk/>
            <pc:sldMk cId="2904738428" sldId="1483"/>
            <ac:spMk id="2" creationId="{8975E313-1A6C-4B87-03E3-A8EA14509CD6}"/>
          </ac:spMkLst>
        </pc:spChg>
        <pc:spChg chg="mod">
          <ac:chgData name="Harmsel ter, Marjan" userId="5bf7b4e5-383a-4bf6-a1ba-3724f9cc09cb" providerId="ADAL" clId="{7667DC48-2406-4F94-BA94-5BF632662154}" dt="2026-09-04T14:21:18.974" v="840" actId="20577"/>
          <ac:spMkLst>
            <pc:docMk/>
            <pc:sldMk cId="2904738428" sldId="1483"/>
            <ac:spMk id="6" creationId="{00000000-0000-0000-0000-000000000000}"/>
          </ac:spMkLst>
        </pc:spChg>
        <pc:picChg chg="add del mod">
          <ac:chgData name="Harmsel ter, Marjan" userId="5bf7b4e5-383a-4bf6-a1ba-3724f9cc09cb" providerId="ADAL" clId="{7667DC48-2406-4F94-BA94-5BF632662154}" dt="2026-09-06T09:57:46.728" v="2417" actId="478"/>
          <ac:picMkLst>
            <pc:docMk/>
            <pc:sldMk cId="2904738428" sldId="1483"/>
            <ac:picMk id="4" creationId="{FA090209-B57C-720A-6914-BF4E4D253767}"/>
          </ac:picMkLst>
        </pc:picChg>
        <pc:picChg chg="add mod">
          <ac:chgData name="Harmsel ter, Marjan" userId="5bf7b4e5-383a-4bf6-a1ba-3724f9cc09cb" providerId="ADAL" clId="{7667DC48-2406-4F94-BA94-5BF632662154}" dt="2026-09-06T09:57:54.239" v="2422" actId="1076"/>
          <ac:picMkLst>
            <pc:docMk/>
            <pc:sldMk cId="2904738428" sldId="1483"/>
            <ac:picMk id="7" creationId="{329CB634-624D-B992-C14F-2E3A2687F1B2}"/>
          </ac:picMkLst>
        </pc:picChg>
      </pc:sldChg>
      <pc:sldChg chg="add del">
        <pc:chgData name="Harmsel ter, Marjan" userId="5bf7b4e5-383a-4bf6-a1ba-3724f9cc09cb" providerId="ADAL" clId="{7667DC48-2406-4F94-BA94-5BF632662154}" dt="2026-09-05T07:50:17.103" v="1170" actId="47"/>
        <pc:sldMkLst>
          <pc:docMk/>
          <pc:sldMk cId="2626392964" sldId="1491"/>
        </pc:sldMkLst>
      </pc:sldChg>
      <pc:sldChg chg="del">
        <pc:chgData name="Harmsel ter, Marjan" userId="5bf7b4e5-383a-4bf6-a1ba-3724f9cc09cb" providerId="ADAL" clId="{7667DC48-2406-4F94-BA94-5BF632662154}" dt="2026-09-05T09:24:02.979" v="2406" actId="47"/>
        <pc:sldMkLst>
          <pc:docMk/>
          <pc:sldMk cId="2967928418" sldId="1511"/>
        </pc:sldMkLst>
      </pc:sldChg>
      <pc:sldChg chg="del">
        <pc:chgData name="Harmsel ter, Marjan" userId="5bf7b4e5-383a-4bf6-a1ba-3724f9cc09cb" providerId="ADAL" clId="{7667DC48-2406-4F94-BA94-5BF632662154}" dt="2026-09-05T09:24:02.979" v="2406" actId="47"/>
        <pc:sldMkLst>
          <pc:docMk/>
          <pc:sldMk cId="1594331871" sldId="1512"/>
        </pc:sldMkLst>
      </pc:sldChg>
      <pc:sldChg chg="del">
        <pc:chgData name="Harmsel ter, Marjan" userId="5bf7b4e5-383a-4bf6-a1ba-3724f9cc09cb" providerId="ADAL" clId="{7667DC48-2406-4F94-BA94-5BF632662154}" dt="2026-09-05T09:24:02.979" v="2406" actId="47"/>
        <pc:sldMkLst>
          <pc:docMk/>
          <pc:sldMk cId="3112181829" sldId="1515"/>
        </pc:sldMkLst>
      </pc:sldChg>
      <pc:sldChg chg="del">
        <pc:chgData name="Harmsel ter, Marjan" userId="5bf7b4e5-383a-4bf6-a1ba-3724f9cc09cb" providerId="ADAL" clId="{7667DC48-2406-4F94-BA94-5BF632662154}" dt="2026-09-05T09:24:02.979" v="2406" actId="47"/>
        <pc:sldMkLst>
          <pc:docMk/>
          <pc:sldMk cId="2946319108" sldId="1516"/>
        </pc:sldMkLst>
      </pc:sldChg>
      <pc:sldChg chg="del">
        <pc:chgData name="Harmsel ter, Marjan" userId="5bf7b4e5-383a-4bf6-a1ba-3724f9cc09cb" providerId="ADAL" clId="{7667DC48-2406-4F94-BA94-5BF632662154}" dt="2026-09-05T09:24:02.979" v="2406" actId="47"/>
        <pc:sldMkLst>
          <pc:docMk/>
          <pc:sldMk cId="1628480429" sldId="1517"/>
        </pc:sldMkLst>
      </pc:sldChg>
      <pc:sldChg chg="del">
        <pc:chgData name="Harmsel ter, Marjan" userId="5bf7b4e5-383a-4bf6-a1ba-3724f9cc09cb" providerId="ADAL" clId="{7667DC48-2406-4F94-BA94-5BF632662154}" dt="2026-09-05T09:24:02.979" v="2406" actId="47"/>
        <pc:sldMkLst>
          <pc:docMk/>
          <pc:sldMk cId="933367485" sldId="1518"/>
        </pc:sldMkLst>
      </pc:sldChg>
      <pc:sldChg chg="del">
        <pc:chgData name="Harmsel ter, Marjan" userId="5bf7b4e5-383a-4bf6-a1ba-3724f9cc09cb" providerId="ADAL" clId="{7667DC48-2406-4F94-BA94-5BF632662154}" dt="2026-09-05T09:24:02.979" v="2406" actId="47"/>
        <pc:sldMkLst>
          <pc:docMk/>
          <pc:sldMk cId="1530054038" sldId="1519"/>
        </pc:sldMkLst>
      </pc:sldChg>
      <pc:sldChg chg="del">
        <pc:chgData name="Harmsel ter, Marjan" userId="5bf7b4e5-383a-4bf6-a1ba-3724f9cc09cb" providerId="ADAL" clId="{7667DC48-2406-4F94-BA94-5BF632662154}" dt="2026-09-05T09:24:02.979" v="2406" actId="47"/>
        <pc:sldMkLst>
          <pc:docMk/>
          <pc:sldMk cId="3006462251" sldId="1520"/>
        </pc:sldMkLst>
      </pc:sldChg>
      <pc:sldChg chg="del">
        <pc:chgData name="Harmsel ter, Marjan" userId="5bf7b4e5-383a-4bf6-a1ba-3724f9cc09cb" providerId="ADAL" clId="{7667DC48-2406-4F94-BA94-5BF632662154}" dt="2026-09-05T09:24:02.979" v="2406" actId="47"/>
        <pc:sldMkLst>
          <pc:docMk/>
          <pc:sldMk cId="1059877010" sldId="1521"/>
        </pc:sldMkLst>
      </pc:sldChg>
      <pc:sldChg chg="del">
        <pc:chgData name="Harmsel ter, Marjan" userId="5bf7b4e5-383a-4bf6-a1ba-3724f9cc09cb" providerId="ADAL" clId="{7667DC48-2406-4F94-BA94-5BF632662154}" dt="2026-09-05T09:24:02.979" v="2406" actId="47"/>
        <pc:sldMkLst>
          <pc:docMk/>
          <pc:sldMk cId="2371299458" sldId="1529"/>
        </pc:sldMkLst>
      </pc:sldChg>
      <pc:sldChg chg="addSp delSp modSp add mod modNotesTx">
        <pc:chgData name="Harmsel ter, Marjan" userId="5bf7b4e5-383a-4bf6-a1ba-3724f9cc09cb" providerId="ADAL" clId="{7667DC48-2406-4F94-BA94-5BF632662154}" dt="2026-09-06T10:02:35.130" v="2543" actId="20577"/>
        <pc:sldMkLst>
          <pc:docMk/>
          <pc:sldMk cId="1941250978" sldId="1531"/>
        </pc:sldMkLst>
        <pc:spChg chg="mod">
          <ac:chgData name="Harmsel ter, Marjan" userId="5bf7b4e5-383a-4bf6-a1ba-3724f9cc09cb" providerId="ADAL" clId="{7667DC48-2406-4F94-BA94-5BF632662154}" dt="2026-09-04T18:08:01.134" v="914" actId="14100"/>
          <ac:spMkLst>
            <pc:docMk/>
            <pc:sldMk cId="1941250978" sldId="1531"/>
            <ac:spMk id="4" creationId="{C9794588-19C6-7CCC-0DF5-6F2DD7A7D405}"/>
          </ac:spMkLst>
        </pc:spChg>
        <pc:spChg chg="mod">
          <ac:chgData name="Harmsel ter, Marjan" userId="5bf7b4e5-383a-4bf6-a1ba-3724f9cc09cb" providerId="ADAL" clId="{7667DC48-2406-4F94-BA94-5BF632662154}" dt="2026-09-04T18:09:40.292" v="946" actId="1076"/>
          <ac:spMkLst>
            <pc:docMk/>
            <pc:sldMk cId="1941250978" sldId="1531"/>
            <ac:spMk id="9" creationId="{1BB71819-29B1-E76A-2FDD-00B40B67A3F8}"/>
          </ac:spMkLst>
        </pc:spChg>
        <pc:spChg chg="mod">
          <ac:chgData name="Harmsel ter, Marjan" userId="5bf7b4e5-383a-4bf6-a1ba-3724f9cc09cb" providerId="ADAL" clId="{7667DC48-2406-4F94-BA94-5BF632662154}" dt="2026-09-04T18:08:24.210" v="919" actId="14100"/>
          <ac:spMkLst>
            <pc:docMk/>
            <pc:sldMk cId="1941250978" sldId="1531"/>
            <ac:spMk id="10" creationId="{EDBA8B53-9657-17BB-06C4-AD3D6C2221D3}"/>
          </ac:spMkLst>
        </pc:spChg>
        <pc:spChg chg="mod">
          <ac:chgData name="Harmsel ter, Marjan" userId="5bf7b4e5-383a-4bf6-a1ba-3724f9cc09cb" providerId="ADAL" clId="{7667DC48-2406-4F94-BA94-5BF632662154}" dt="2026-09-04T18:08:18.654" v="918" actId="1076"/>
          <ac:spMkLst>
            <pc:docMk/>
            <pc:sldMk cId="1941250978" sldId="1531"/>
            <ac:spMk id="11" creationId="{D4A3A421-61FD-DB34-D871-12A27694CC47}"/>
          </ac:spMkLst>
        </pc:spChg>
        <pc:spChg chg="mod">
          <ac:chgData name="Harmsel ter, Marjan" userId="5bf7b4e5-383a-4bf6-a1ba-3724f9cc09cb" providerId="ADAL" clId="{7667DC48-2406-4F94-BA94-5BF632662154}" dt="2026-09-04T18:15:12.268" v="1007" actId="1076"/>
          <ac:spMkLst>
            <pc:docMk/>
            <pc:sldMk cId="1941250978" sldId="1531"/>
            <ac:spMk id="12" creationId="{054D8AE0-BFC2-AC1B-50BC-4FF11C142D8A}"/>
          </ac:spMkLst>
        </pc:spChg>
        <pc:spChg chg="mod">
          <ac:chgData name="Harmsel ter, Marjan" userId="5bf7b4e5-383a-4bf6-a1ba-3724f9cc09cb" providerId="ADAL" clId="{7667DC48-2406-4F94-BA94-5BF632662154}" dt="2026-09-04T18:12:40.861" v="999" actId="1076"/>
          <ac:spMkLst>
            <pc:docMk/>
            <pc:sldMk cId="1941250978" sldId="1531"/>
            <ac:spMk id="14" creationId="{90D82BCD-0972-B86E-6190-737352FA7354}"/>
          </ac:spMkLst>
        </pc:spChg>
        <pc:spChg chg="mod">
          <ac:chgData name="Harmsel ter, Marjan" userId="5bf7b4e5-383a-4bf6-a1ba-3724f9cc09cb" providerId="ADAL" clId="{7667DC48-2406-4F94-BA94-5BF632662154}" dt="2026-09-04T18:12:40.861" v="999" actId="1076"/>
          <ac:spMkLst>
            <pc:docMk/>
            <pc:sldMk cId="1941250978" sldId="1531"/>
            <ac:spMk id="15" creationId="{5972E462-96A7-2827-CBD8-55F10F8DB5B0}"/>
          </ac:spMkLst>
        </pc:spChg>
        <pc:spChg chg="mod">
          <ac:chgData name="Harmsel ter, Marjan" userId="5bf7b4e5-383a-4bf6-a1ba-3724f9cc09cb" providerId="ADAL" clId="{7667DC48-2406-4F94-BA94-5BF632662154}" dt="2026-09-04T18:15:12.268" v="1007" actId="1076"/>
          <ac:spMkLst>
            <pc:docMk/>
            <pc:sldMk cId="1941250978" sldId="1531"/>
            <ac:spMk id="19" creationId="{9E74735E-EFFE-26B6-0135-2071BD5CEFBB}"/>
          </ac:spMkLst>
        </pc:spChg>
        <pc:spChg chg="add mod">
          <ac:chgData name="Harmsel ter, Marjan" userId="5bf7b4e5-383a-4bf6-a1ba-3724f9cc09cb" providerId="ADAL" clId="{7667DC48-2406-4F94-BA94-5BF632662154}" dt="2026-09-04T18:14:43.471" v="1005" actId="14100"/>
          <ac:spMkLst>
            <pc:docMk/>
            <pc:sldMk cId="1941250978" sldId="1531"/>
            <ac:spMk id="25" creationId="{0AA203E0-8F7C-5624-42F5-7CA0293CC191}"/>
          </ac:spMkLst>
        </pc:spChg>
        <pc:spChg chg="add mod">
          <ac:chgData name="Harmsel ter, Marjan" userId="5bf7b4e5-383a-4bf6-a1ba-3724f9cc09cb" providerId="ADAL" clId="{7667DC48-2406-4F94-BA94-5BF632662154}" dt="2026-09-04T18:15:56.528" v="1013" actId="948"/>
          <ac:spMkLst>
            <pc:docMk/>
            <pc:sldMk cId="1941250978" sldId="1531"/>
            <ac:spMk id="28" creationId="{46F4A879-49EF-3630-B25F-AA39A133EB8D}"/>
          </ac:spMkLst>
        </pc:spChg>
        <pc:spChg chg="add mod">
          <ac:chgData name="Harmsel ter, Marjan" userId="5bf7b4e5-383a-4bf6-a1ba-3724f9cc09cb" providerId="ADAL" clId="{7667DC48-2406-4F94-BA94-5BF632662154}" dt="2026-09-04T18:15:39.099" v="1011" actId="1076"/>
          <ac:spMkLst>
            <pc:docMk/>
            <pc:sldMk cId="1941250978" sldId="1531"/>
            <ac:spMk id="38" creationId="{2035DDF4-FD3C-CA19-5CA2-B198968C0015}"/>
          </ac:spMkLst>
        </pc:spChg>
        <pc:spChg chg="add mod">
          <ac:chgData name="Harmsel ter, Marjan" userId="5bf7b4e5-383a-4bf6-a1ba-3724f9cc09cb" providerId="ADAL" clId="{7667DC48-2406-4F94-BA94-5BF632662154}" dt="2026-09-04T18:15:39.099" v="1011" actId="1076"/>
          <ac:spMkLst>
            <pc:docMk/>
            <pc:sldMk cId="1941250978" sldId="1531"/>
            <ac:spMk id="40" creationId="{1C072AB6-B979-22AB-E318-E5E06992CA5D}"/>
          </ac:spMkLst>
        </pc:spChg>
        <pc:picChg chg="add del mod modCrop">
          <ac:chgData name="Harmsel ter, Marjan" userId="5bf7b4e5-383a-4bf6-a1ba-3724f9cc09cb" providerId="ADAL" clId="{7667DC48-2406-4F94-BA94-5BF632662154}" dt="2026-09-05T07:49:02.647" v="1157" actId="478"/>
          <ac:picMkLst>
            <pc:docMk/>
            <pc:sldMk cId="1941250978" sldId="1531"/>
            <ac:picMk id="22" creationId="{FF6ADC7F-F9CE-21CA-04D0-0CB14D34AFFB}"/>
          </ac:picMkLst>
        </pc:picChg>
        <pc:picChg chg="add mod modCrop">
          <ac:chgData name="Harmsel ter, Marjan" userId="5bf7b4e5-383a-4bf6-a1ba-3724f9cc09cb" providerId="ADAL" clId="{7667DC48-2406-4F94-BA94-5BF632662154}" dt="2026-09-05T07:49:15.868" v="1162" actId="1076"/>
          <ac:picMkLst>
            <pc:docMk/>
            <pc:sldMk cId="1941250978" sldId="1531"/>
            <ac:picMk id="45" creationId="{5C2FE95B-B175-1599-ED40-CC432585012C}"/>
          </ac:picMkLst>
        </pc:picChg>
        <pc:cxnChg chg="mod ord">
          <ac:chgData name="Harmsel ter, Marjan" userId="5bf7b4e5-383a-4bf6-a1ba-3724f9cc09cb" providerId="ADAL" clId="{7667DC48-2406-4F94-BA94-5BF632662154}" dt="2026-09-05T07:49:49.399" v="1169" actId="14100"/>
          <ac:cxnSpMkLst>
            <pc:docMk/>
            <pc:sldMk cId="1941250978" sldId="1531"/>
            <ac:cxnSpMk id="21" creationId="{6CE650BE-9495-EFBC-C4AB-C84C32141246}"/>
          </ac:cxnSpMkLst>
        </pc:cxnChg>
        <pc:cxnChg chg="mod ord">
          <ac:chgData name="Harmsel ter, Marjan" userId="5bf7b4e5-383a-4bf6-a1ba-3724f9cc09cb" providerId="ADAL" clId="{7667DC48-2406-4F94-BA94-5BF632662154}" dt="2026-09-05T07:49:34.381" v="1166" actId="14100"/>
          <ac:cxnSpMkLst>
            <pc:docMk/>
            <pc:sldMk cId="1941250978" sldId="1531"/>
            <ac:cxnSpMk id="27" creationId="{24BBD9C0-2BC8-3DFD-692B-F869614D51D7}"/>
          </ac:cxnSpMkLst>
        </pc:cxnChg>
        <pc:cxnChg chg="mod ord">
          <ac:chgData name="Harmsel ter, Marjan" userId="5bf7b4e5-383a-4bf6-a1ba-3724f9cc09cb" providerId="ADAL" clId="{7667DC48-2406-4F94-BA94-5BF632662154}" dt="2026-09-05T07:49:45.782" v="1168" actId="14100"/>
          <ac:cxnSpMkLst>
            <pc:docMk/>
            <pc:sldMk cId="1941250978" sldId="1531"/>
            <ac:cxnSpMk id="29" creationId="{D61CDD21-9C8D-2DD6-ECB1-0D8D770E7895}"/>
          </ac:cxnSpMkLst>
        </pc:cxnChg>
      </pc:sldChg>
      <pc:sldChg chg="addSp delSp modSp add mod modNotesTx">
        <pc:chgData name="Harmsel ter, Marjan" userId="5bf7b4e5-383a-4bf6-a1ba-3724f9cc09cb" providerId="ADAL" clId="{7667DC48-2406-4F94-BA94-5BF632662154}" dt="2026-09-06T10:02:29.870" v="2529" actId="20577"/>
        <pc:sldMkLst>
          <pc:docMk/>
          <pc:sldMk cId="2870344793" sldId="1532"/>
        </pc:sldMkLst>
        <pc:spChg chg="add mod">
          <ac:chgData name="Harmsel ter, Marjan" userId="5bf7b4e5-383a-4bf6-a1ba-3724f9cc09cb" providerId="ADAL" clId="{7667DC48-2406-4F94-BA94-5BF632662154}" dt="2026-09-04T18:20:46.151" v="1152" actId="14100"/>
          <ac:spMkLst>
            <pc:docMk/>
            <pc:sldMk cId="2870344793" sldId="1532"/>
            <ac:spMk id="10" creationId="{201BAF27-0E44-FDE5-1F39-2DC00A6C4DDF}"/>
          </ac:spMkLst>
        </pc:spChg>
        <pc:spChg chg="mod">
          <ac:chgData name="Harmsel ter, Marjan" userId="5bf7b4e5-383a-4bf6-a1ba-3724f9cc09cb" providerId="ADAL" clId="{7667DC48-2406-4F94-BA94-5BF632662154}" dt="2026-09-06T09:59:52.740" v="2482" actId="1076"/>
          <ac:spMkLst>
            <pc:docMk/>
            <pc:sldMk cId="2870344793" sldId="1532"/>
            <ac:spMk id="12" creationId="{21F96335-2782-EB18-B337-2751498E486B}"/>
          </ac:spMkLst>
        </pc:spChg>
        <pc:spChg chg="mod">
          <ac:chgData name="Harmsel ter, Marjan" userId="5bf7b4e5-383a-4bf6-a1ba-3724f9cc09cb" providerId="ADAL" clId="{7667DC48-2406-4F94-BA94-5BF632662154}" dt="2026-09-05T07:51:26.114" v="1190" actId="1076"/>
          <ac:spMkLst>
            <pc:docMk/>
            <pc:sldMk cId="2870344793" sldId="1532"/>
            <ac:spMk id="13" creationId="{46761EF9-BC89-AF60-EE16-C32D77BD12C3}"/>
          </ac:spMkLst>
        </pc:spChg>
        <pc:spChg chg="mod">
          <ac:chgData name="Harmsel ter, Marjan" userId="5bf7b4e5-383a-4bf6-a1ba-3724f9cc09cb" providerId="ADAL" clId="{7667DC48-2406-4F94-BA94-5BF632662154}" dt="2026-09-04T18:19:02.783" v="1061" actId="14100"/>
          <ac:spMkLst>
            <pc:docMk/>
            <pc:sldMk cId="2870344793" sldId="1532"/>
            <ac:spMk id="14" creationId="{FE40AD06-B08F-B4A2-B2F9-70F78C823D1B}"/>
          </ac:spMkLst>
        </pc:spChg>
        <pc:spChg chg="mod">
          <ac:chgData name="Harmsel ter, Marjan" userId="5bf7b4e5-383a-4bf6-a1ba-3724f9cc09cb" providerId="ADAL" clId="{7667DC48-2406-4F94-BA94-5BF632662154}" dt="2026-09-04T18:19:05.862" v="1062" actId="1076"/>
          <ac:spMkLst>
            <pc:docMk/>
            <pc:sldMk cId="2870344793" sldId="1532"/>
            <ac:spMk id="15" creationId="{D89B91D1-58AF-91DB-AB56-78D6A0A25E01}"/>
          </ac:spMkLst>
        </pc:spChg>
        <pc:spChg chg="mod">
          <ac:chgData name="Harmsel ter, Marjan" userId="5bf7b4e5-383a-4bf6-a1ba-3724f9cc09cb" providerId="ADAL" clId="{7667DC48-2406-4F94-BA94-5BF632662154}" dt="2026-09-04T18:21:10.439" v="1156" actId="14100"/>
          <ac:spMkLst>
            <pc:docMk/>
            <pc:sldMk cId="2870344793" sldId="1532"/>
            <ac:spMk id="16" creationId="{BC088071-A888-5CD1-B9E5-BC1697D0BD6E}"/>
          </ac:spMkLst>
        </pc:spChg>
        <pc:spChg chg="mod">
          <ac:chgData name="Harmsel ter, Marjan" userId="5bf7b4e5-383a-4bf6-a1ba-3724f9cc09cb" providerId="ADAL" clId="{7667DC48-2406-4F94-BA94-5BF632662154}" dt="2026-09-04T18:20:54.137" v="1154" actId="1076"/>
          <ac:spMkLst>
            <pc:docMk/>
            <pc:sldMk cId="2870344793" sldId="1532"/>
            <ac:spMk id="17" creationId="{2477D206-A9EB-FC38-6D95-A70251CB7D79}"/>
          </ac:spMkLst>
        </pc:spChg>
        <pc:spChg chg="mod">
          <ac:chgData name="Harmsel ter, Marjan" userId="5bf7b4e5-383a-4bf6-a1ba-3724f9cc09cb" providerId="ADAL" clId="{7667DC48-2406-4F94-BA94-5BF632662154}" dt="2026-09-05T07:51:30.209" v="1191" actId="14100"/>
          <ac:spMkLst>
            <pc:docMk/>
            <pc:sldMk cId="2870344793" sldId="1532"/>
            <ac:spMk id="18" creationId="{69ACE19D-5C06-F987-F2F1-1C77B0FF9092}"/>
          </ac:spMkLst>
        </pc:spChg>
        <pc:spChg chg="mod">
          <ac:chgData name="Harmsel ter, Marjan" userId="5bf7b4e5-383a-4bf6-a1ba-3724f9cc09cb" providerId="ADAL" clId="{7667DC48-2406-4F94-BA94-5BF632662154}" dt="2026-09-06T09:59:51.030" v="2481" actId="14100"/>
          <ac:spMkLst>
            <pc:docMk/>
            <pc:sldMk cId="2870344793" sldId="1532"/>
            <ac:spMk id="19" creationId="{2D0A2816-AC0D-64FE-4439-9DEB7C04F7C0}"/>
          </ac:spMkLst>
        </pc:spChg>
        <pc:spChg chg="add mod">
          <ac:chgData name="Harmsel ter, Marjan" userId="5bf7b4e5-383a-4bf6-a1ba-3724f9cc09cb" providerId="ADAL" clId="{7667DC48-2406-4F94-BA94-5BF632662154}" dt="2026-09-04T18:20:01.849" v="1103" actId="948"/>
          <ac:spMkLst>
            <pc:docMk/>
            <pc:sldMk cId="2870344793" sldId="1532"/>
            <ac:spMk id="24" creationId="{58C4660C-29AC-B47F-16A9-2B8E8341DAB7}"/>
          </ac:spMkLst>
        </pc:spChg>
        <pc:picChg chg="add mod modCrop">
          <ac:chgData name="Harmsel ter, Marjan" userId="5bf7b4e5-383a-4bf6-a1ba-3724f9cc09cb" providerId="ADAL" clId="{7667DC48-2406-4F94-BA94-5BF632662154}" dt="2026-09-05T07:52:00.359" v="1194" actId="14100"/>
          <ac:picMkLst>
            <pc:docMk/>
            <pc:sldMk cId="2870344793" sldId="1532"/>
            <ac:picMk id="26" creationId="{CF248B9A-2D04-4E41-7115-EEACA3E4593E}"/>
          </ac:picMkLst>
        </pc:picChg>
        <pc:cxnChg chg="add del mod">
          <ac:chgData name="Harmsel ter, Marjan" userId="5bf7b4e5-383a-4bf6-a1ba-3724f9cc09cb" providerId="ADAL" clId="{7667DC48-2406-4F94-BA94-5BF632662154}" dt="2026-09-05T07:53:14.526" v="1208" actId="478"/>
          <ac:cxnSpMkLst>
            <pc:docMk/>
            <pc:sldMk cId="2870344793" sldId="1532"/>
            <ac:cxnSpMk id="28" creationId="{812C8D01-A360-CB6B-B555-41BE3F361A88}"/>
          </ac:cxnSpMkLst>
        </pc:cxnChg>
        <pc:cxnChg chg="add del mod">
          <ac:chgData name="Harmsel ter, Marjan" userId="5bf7b4e5-383a-4bf6-a1ba-3724f9cc09cb" providerId="ADAL" clId="{7667DC48-2406-4F94-BA94-5BF632662154}" dt="2026-09-05T07:53:15.641" v="1209" actId="478"/>
          <ac:cxnSpMkLst>
            <pc:docMk/>
            <pc:sldMk cId="2870344793" sldId="1532"/>
            <ac:cxnSpMk id="30" creationId="{4E5D8BC1-26D5-DB43-EAAE-1385324669FC}"/>
          </ac:cxnSpMkLst>
        </pc:cxnChg>
        <pc:cxnChg chg="add del mod">
          <ac:chgData name="Harmsel ter, Marjan" userId="5bf7b4e5-383a-4bf6-a1ba-3724f9cc09cb" providerId="ADAL" clId="{7667DC48-2406-4F94-BA94-5BF632662154}" dt="2026-09-05T07:53:16.590" v="1210" actId="478"/>
          <ac:cxnSpMkLst>
            <pc:docMk/>
            <pc:sldMk cId="2870344793" sldId="1532"/>
            <ac:cxnSpMk id="33" creationId="{BB17C681-7D01-12E9-714E-E28A4D7DDA2A}"/>
          </ac:cxnSpMkLst>
        </pc:cxnChg>
        <pc:cxnChg chg="add mod">
          <ac:chgData name="Harmsel ter, Marjan" userId="5bf7b4e5-383a-4bf6-a1ba-3724f9cc09cb" providerId="ADAL" clId="{7667DC48-2406-4F94-BA94-5BF632662154}" dt="2026-09-05T07:53:22.127" v="1212" actId="14100"/>
          <ac:cxnSpMkLst>
            <pc:docMk/>
            <pc:sldMk cId="2870344793" sldId="1532"/>
            <ac:cxnSpMk id="36" creationId="{12246F01-D8D6-B32F-D4DF-3552CA9188AA}"/>
          </ac:cxnSpMkLst>
        </pc:cxnChg>
        <pc:cxnChg chg="add mod">
          <ac:chgData name="Harmsel ter, Marjan" userId="5bf7b4e5-383a-4bf6-a1ba-3724f9cc09cb" providerId="ADAL" clId="{7667DC48-2406-4F94-BA94-5BF632662154}" dt="2026-09-05T07:53:29.010" v="1215" actId="14100"/>
          <ac:cxnSpMkLst>
            <pc:docMk/>
            <pc:sldMk cId="2870344793" sldId="1532"/>
            <ac:cxnSpMk id="38" creationId="{A449D70F-DC43-D453-A292-F0F2CC423290}"/>
          </ac:cxnSpMkLst>
        </pc:cxnChg>
        <pc:cxnChg chg="add mod">
          <ac:chgData name="Harmsel ter, Marjan" userId="5bf7b4e5-383a-4bf6-a1ba-3724f9cc09cb" providerId="ADAL" clId="{7667DC48-2406-4F94-BA94-5BF632662154}" dt="2026-09-05T07:53:36.056" v="1218" actId="14100"/>
          <ac:cxnSpMkLst>
            <pc:docMk/>
            <pc:sldMk cId="2870344793" sldId="1532"/>
            <ac:cxnSpMk id="40" creationId="{875EE3A5-8F6D-CA52-5DBC-67C4B04019A2}"/>
          </ac:cxnSpMkLst>
        </pc:cxnChg>
        <pc:cxnChg chg="add mod">
          <ac:chgData name="Harmsel ter, Marjan" userId="5bf7b4e5-383a-4bf6-a1ba-3724f9cc09cb" providerId="ADAL" clId="{7667DC48-2406-4F94-BA94-5BF632662154}" dt="2026-09-05T07:53:49.691" v="1222" actId="14100"/>
          <ac:cxnSpMkLst>
            <pc:docMk/>
            <pc:sldMk cId="2870344793" sldId="1532"/>
            <ac:cxnSpMk id="42" creationId="{4C0786C0-6098-D7E7-C158-0205F17A50B8}"/>
          </ac:cxnSpMkLst>
        </pc:cxnChg>
      </pc:sldChg>
      <pc:sldChg chg="addSp modSp add mod">
        <pc:chgData name="Harmsel ter, Marjan" userId="5bf7b4e5-383a-4bf6-a1ba-3724f9cc09cb" providerId="ADAL" clId="{7667DC48-2406-4F94-BA94-5BF632662154}" dt="2026-09-05T08:34:06.524" v="1612" actId="115"/>
        <pc:sldMkLst>
          <pc:docMk/>
          <pc:sldMk cId="3892849340" sldId="1533"/>
        </pc:sldMkLst>
        <pc:spChg chg="mod">
          <ac:chgData name="Harmsel ter, Marjan" userId="5bf7b4e5-383a-4bf6-a1ba-3724f9cc09cb" providerId="ADAL" clId="{7667DC48-2406-4F94-BA94-5BF632662154}" dt="2026-09-05T08:16:04.543" v="1370" actId="20577"/>
          <ac:spMkLst>
            <pc:docMk/>
            <pc:sldMk cId="3892849340" sldId="1533"/>
            <ac:spMk id="33" creationId="{B2AD664E-4AFF-61E1-F82E-0B87FEED62C5}"/>
          </ac:spMkLst>
        </pc:spChg>
        <pc:spChg chg="mod">
          <ac:chgData name="Harmsel ter, Marjan" userId="5bf7b4e5-383a-4bf6-a1ba-3724f9cc09cb" providerId="ADAL" clId="{7667DC48-2406-4F94-BA94-5BF632662154}" dt="2026-09-05T08:29:52.398" v="1447" actId="20577"/>
          <ac:spMkLst>
            <pc:docMk/>
            <pc:sldMk cId="3892849340" sldId="1533"/>
            <ac:spMk id="34" creationId="{80F4098F-670F-32D5-FBFA-D7798390AC51}"/>
          </ac:spMkLst>
        </pc:spChg>
        <pc:spChg chg="mod">
          <ac:chgData name="Harmsel ter, Marjan" userId="5bf7b4e5-383a-4bf6-a1ba-3724f9cc09cb" providerId="ADAL" clId="{7667DC48-2406-4F94-BA94-5BF632662154}" dt="2026-09-05T08:31:06.594" v="1544" actId="115"/>
          <ac:spMkLst>
            <pc:docMk/>
            <pc:sldMk cId="3892849340" sldId="1533"/>
            <ac:spMk id="35" creationId="{2E0F3E07-A626-345A-A6FF-8A687DC65A7D}"/>
          </ac:spMkLst>
        </pc:spChg>
        <pc:spChg chg="mod">
          <ac:chgData name="Harmsel ter, Marjan" userId="5bf7b4e5-383a-4bf6-a1ba-3724f9cc09cb" providerId="ADAL" clId="{7667DC48-2406-4F94-BA94-5BF632662154}" dt="2026-09-05T08:34:06.524" v="1612" actId="115"/>
          <ac:spMkLst>
            <pc:docMk/>
            <pc:sldMk cId="3892849340" sldId="1533"/>
            <ac:spMk id="36" creationId="{39073063-C329-54F4-65DD-7110691E5A4D}"/>
          </ac:spMkLst>
        </pc:spChg>
        <pc:picChg chg="add mod">
          <ac:chgData name="Harmsel ter, Marjan" userId="5bf7b4e5-383a-4bf6-a1ba-3724f9cc09cb" providerId="ADAL" clId="{7667DC48-2406-4F94-BA94-5BF632662154}" dt="2026-09-05T08:30:44.364" v="1492" actId="14100"/>
          <ac:picMkLst>
            <pc:docMk/>
            <pc:sldMk cId="3892849340" sldId="1533"/>
            <ac:picMk id="8" creationId="{E9265250-9B16-B765-5BBF-7EB9CE6AE66E}"/>
          </ac:picMkLst>
        </pc:picChg>
        <pc:picChg chg="add mod">
          <ac:chgData name="Harmsel ter, Marjan" userId="5bf7b4e5-383a-4bf6-a1ba-3724f9cc09cb" providerId="ADAL" clId="{7667DC48-2406-4F94-BA94-5BF632662154}" dt="2026-09-05T08:33:49.843" v="1548" actId="1076"/>
          <ac:picMkLst>
            <pc:docMk/>
            <pc:sldMk cId="3892849340" sldId="1533"/>
            <ac:picMk id="18" creationId="{4D2AA277-547C-673B-4BA4-940EF7FCC72D}"/>
          </ac:picMkLst>
        </pc:picChg>
      </pc:sldChg>
      <pc:sldChg chg="addSp delSp modSp add mod">
        <pc:chgData name="Harmsel ter, Marjan" userId="5bf7b4e5-383a-4bf6-a1ba-3724f9cc09cb" providerId="ADAL" clId="{7667DC48-2406-4F94-BA94-5BF632662154}" dt="2026-09-06T09:59:14.312" v="2480" actId="14100"/>
        <pc:sldMkLst>
          <pc:docMk/>
          <pc:sldMk cId="1610361526" sldId="1534"/>
        </pc:sldMkLst>
        <pc:spChg chg="mod">
          <ac:chgData name="Harmsel ter, Marjan" userId="5bf7b4e5-383a-4bf6-a1ba-3724f9cc09cb" providerId="ADAL" clId="{7667DC48-2406-4F94-BA94-5BF632662154}" dt="2026-09-05T09:23:39.274" v="2405" actId="115"/>
          <ac:spMkLst>
            <pc:docMk/>
            <pc:sldMk cId="1610361526" sldId="1534"/>
            <ac:spMk id="4" creationId="{F59F866D-67D6-DF86-E4E3-09452049917E}"/>
          </ac:spMkLst>
        </pc:spChg>
        <pc:spChg chg="mod">
          <ac:chgData name="Harmsel ter, Marjan" userId="5bf7b4e5-383a-4bf6-a1ba-3724f9cc09cb" providerId="ADAL" clId="{7667DC48-2406-4F94-BA94-5BF632662154}" dt="2026-09-05T08:20:45.402" v="1394" actId="20577"/>
          <ac:spMkLst>
            <pc:docMk/>
            <pc:sldMk cId="1610361526" sldId="1534"/>
            <ac:spMk id="12" creationId="{E012708C-08D3-BD7F-1955-BA6449E080F5}"/>
          </ac:spMkLst>
        </pc:spChg>
        <pc:spChg chg="mod">
          <ac:chgData name="Harmsel ter, Marjan" userId="5bf7b4e5-383a-4bf6-a1ba-3724f9cc09cb" providerId="ADAL" clId="{7667DC48-2406-4F94-BA94-5BF632662154}" dt="2026-09-05T08:19:57.714" v="1386" actId="20577"/>
          <ac:spMkLst>
            <pc:docMk/>
            <pc:sldMk cId="1610361526" sldId="1534"/>
            <ac:spMk id="13" creationId="{A507028A-3A9E-A642-2CC3-C73C8ED59DD2}"/>
          </ac:spMkLst>
        </pc:spChg>
        <pc:spChg chg="mod">
          <ac:chgData name="Harmsel ter, Marjan" userId="5bf7b4e5-383a-4bf6-a1ba-3724f9cc09cb" providerId="ADAL" clId="{7667DC48-2406-4F94-BA94-5BF632662154}" dt="2026-09-05T08:21:22.510" v="1415" actId="14100"/>
          <ac:spMkLst>
            <pc:docMk/>
            <pc:sldMk cId="1610361526" sldId="1534"/>
            <ac:spMk id="14" creationId="{4204A3C8-CA64-9BE4-7C50-4199E45E475C}"/>
          </ac:spMkLst>
        </pc:spChg>
        <pc:spChg chg="mod">
          <ac:chgData name="Harmsel ter, Marjan" userId="5bf7b4e5-383a-4bf6-a1ba-3724f9cc09cb" providerId="ADAL" clId="{7667DC48-2406-4F94-BA94-5BF632662154}" dt="2026-09-05T08:21:45.404" v="1419" actId="14100"/>
          <ac:spMkLst>
            <pc:docMk/>
            <pc:sldMk cId="1610361526" sldId="1534"/>
            <ac:spMk id="15" creationId="{7B01647B-BAF8-31E1-E280-C027754E394D}"/>
          </ac:spMkLst>
        </pc:spChg>
        <pc:spChg chg="mod">
          <ac:chgData name="Harmsel ter, Marjan" userId="5bf7b4e5-383a-4bf6-a1ba-3724f9cc09cb" providerId="ADAL" clId="{7667DC48-2406-4F94-BA94-5BF632662154}" dt="2026-09-06T09:59:14.312" v="2480" actId="14100"/>
          <ac:spMkLst>
            <pc:docMk/>
            <pc:sldMk cId="1610361526" sldId="1534"/>
            <ac:spMk id="16" creationId="{1680FB39-AC2B-FFC8-D7F7-BA885A2652AB}"/>
          </ac:spMkLst>
        </pc:spChg>
        <pc:spChg chg="mod">
          <ac:chgData name="Harmsel ter, Marjan" userId="5bf7b4e5-383a-4bf6-a1ba-3724f9cc09cb" providerId="ADAL" clId="{7667DC48-2406-4F94-BA94-5BF632662154}" dt="2026-09-06T09:59:09.039" v="2479" actId="14100"/>
          <ac:spMkLst>
            <pc:docMk/>
            <pc:sldMk cId="1610361526" sldId="1534"/>
            <ac:spMk id="17" creationId="{AA558E34-4FF4-C39B-232B-276559EC2BEC}"/>
          </ac:spMkLst>
        </pc:spChg>
        <pc:picChg chg="add mod">
          <ac:chgData name="Harmsel ter, Marjan" userId="5bf7b4e5-383a-4bf6-a1ba-3724f9cc09cb" providerId="ADAL" clId="{7667DC48-2406-4F94-BA94-5BF632662154}" dt="2026-09-05T08:22:02.083" v="1424" actId="1076"/>
          <ac:picMkLst>
            <pc:docMk/>
            <pc:sldMk cId="1610361526" sldId="1534"/>
            <ac:picMk id="10" creationId="{009422D8-C512-0649-BE77-7FE22CBBE3EE}"/>
          </ac:picMkLst>
        </pc:picChg>
        <pc:picChg chg="add mod">
          <ac:chgData name="Harmsel ter, Marjan" userId="5bf7b4e5-383a-4bf6-a1ba-3724f9cc09cb" providerId="ADAL" clId="{7667DC48-2406-4F94-BA94-5BF632662154}" dt="2026-09-05T08:22:34.300" v="1427" actId="1076"/>
          <ac:picMkLst>
            <pc:docMk/>
            <pc:sldMk cId="1610361526" sldId="1534"/>
            <ac:picMk id="24" creationId="{3F7D7013-79CE-5232-49DC-5757360BBDE0}"/>
          </ac:picMkLst>
        </pc:picChg>
        <pc:picChg chg="add del mod modCrop">
          <ac:chgData name="Harmsel ter, Marjan" userId="5bf7b4e5-383a-4bf6-a1ba-3724f9cc09cb" providerId="ADAL" clId="{7667DC48-2406-4F94-BA94-5BF632662154}" dt="2026-09-05T08:29:19.576" v="1437" actId="478"/>
          <ac:picMkLst>
            <pc:docMk/>
            <pc:sldMk cId="1610361526" sldId="1534"/>
            <ac:picMk id="26" creationId="{377A5EC1-A21B-5CC3-B925-5244519D5910}"/>
          </ac:picMkLst>
        </pc:picChg>
        <pc:picChg chg="add mod">
          <ac:chgData name="Harmsel ter, Marjan" userId="5bf7b4e5-383a-4bf6-a1ba-3724f9cc09cb" providerId="ADAL" clId="{7667DC48-2406-4F94-BA94-5BF632662154}" dt="2026-09-05T08:29:22.892" v="1439" actId="1076"/>
          <ac:picMkLst>
            <pc:docMk/>
            <pc:sldMk cId="1610361526" sldId="1534"/>
            <ac:picMk id="29" creationId="{119BBAE7-0425-2182-FB6D-50E18C156A8B}"/>
          </ac:picMkLst>
        </pc:picChg>
      </pc:sldChg>
      <pc:sldChg chg="addSp delSp modSp add mod">
        <pc:chgData name="Harmsel ter, Marjan" userId="5bf7b4e5-383a-4bf6-a1ba-3724f9cc09cb" providerId="ADAL" clId="{7667DC48-2406-4F94-BA94-5BF632662154}" dt="2026-09-05T08:36:17.822" v="1726" actId="115"/>
        <pc:sldMkLst>
          <pc:docMk/>
          <pc:sldMk cId="567978354" sldId="1535"/>
        </pc:sldMkLst>
        <pc:spChg chg="mod">
          <ac:chgData name="Harmsel ter, Marjan" userId="5bf7b4e5-383a-4bf6-a1ba-3724f9cc09cb" providerId="ADAL" clId="{7667DC48-2406-4F94-BA94-5BF632662154}" dt="2026-09-05T08:36:17.822" v="1726" actId="115"/>
          <ac:spMkLst>
            <pc:docMk/>
            <pc:sldMk cId="567978354" sldId="1535"/>
            <ac:spMk id="10" creationId="{23605C12-F796-8D34-FBCD-64E0A3580116}"/>
          </ac:spMkLst>
        </pc:spChg>
        <pc:picChg chg="add del">
          <ac:chgData name="Harmsel ter, Marjan" userId="5bf7b4e5-383a-4bf6-a1ba-3724f9cc09cb" providerId="ADAL" clId="{7667DC48-2406-4F94-BA94-5BF632662154}" dt="2026-09-05T08:35:24.278" v="1634" actId="478"/>
          <ac:picMkLst>
            <pc:docMk/>
            <pc:sldMk cId="567978354" sldId="1535"/>
            <ac:picMk id="3" creationId="{09225B51-FBAC-75C2-C7F6-F36E8A1B6F5E}"/>
          </ac:picMkLst>
        </pc:picChg>
        <pc:picChg chg="add del">
          <ac:chgData name="Harmsel ter, Marjan" userId="5bf7b4e5-383a-4bf6-a1ba-3724f9cc09cb" providerId="ADAL" clId="{7667DC48-2406-4F94-BA94-5BF632662154}" dt="2026-09-05T08:35:26.966" v="1638" actId="478"/>
          <ac:picMkLst>
            <pc:docMk/>
            <pc:sldMk cId="567978354" sldId="1535"/>
            <ac:picMk id="5" creationId="{D05D8C5E-60B0-FF96-C7FE-0C3D7C63652B}"/>
          </ac:picMkLst>
        </pc:picChg>
        <pc:picChg chg="del">
          <ac:chgData name="Harmsel ter, Marjan" userId="5bf7b4e5-383a-4bf6-a1ba-3724f9cc09cb" providerId="ADAL" clId="{7667DC48-2406-4F94-BA94-5BF632662154}" dt="2026-09-05T08:34:46.786" v="1614" actId="478"/>
          <ac:picMkLst>
            <pc:docMk/>
            <pc:sldMk cId="567978354" sldId="1535"/>
            <ac:picMk id="6" creationId="{3EEF2B46-6F9E-0047-6E19-2885A9D61B86}"/>
          </ac:picMkLst>
        </pc:picChg>
        <pc:picChg chg="add del">
          <ac:chgData name="Harmsel ter, Marjan" userId="5bf7b4e5-383a-4bf6-a1ba-3724f9cc09cb" providerId="ADAL" clId="{7667DC48-2406-4F94-BA94-5BF632662154}" dt="2026-09-05T08:35:26.532" v="1637" actId="478"/>
          <ac:picMkLst>
            <pc:docMk/>
            <pc:sldMk cId="567978354" sldId="1535"/>
            <ac:picMk id="9" creationId="{9D4657A0-FB77-7BE8-D72A-D73D488ACD84}"/>
          </ac:picMkLst>
        </pc:picChg>
        <pc:picChg chg="add del">
          <ac:chgData name="Harmsel ter, Marjan" userId="5bf7b4e5-383a-4bf6-a1ba-3724f9cc09cb" providerId="ADAL" clId="{7667DC48-2406-4F94-BA94-5BF632662154}" dt="2026-09-05T08:35:25.408" v="1636" actId="478"/>
          <ac:picMkLst>
            <pc:docMk/>
            <pc:sldMk cId="567978354" sldId="1535"/>
            <ac:picMk id="12" creationId="{50DC2D05-A4ED-9196-BAED-13BF22AE2F17}"/>
          </ac:picMkLst>
        </pc:picChg>
        <pc:picChg chg="add del">
          <ac:chgData name="Harmsel ter, Marjan" userId="5bf7b4e5-383a-4bf6-a1ba-3724f9cc09cb" providerId="ADAL" clId="{7667DC48-2406-4F94-BA94-5BF632662154}" dt="2026-09-05T08:35:24.872" v="1635" actId="478"/>
          <ac:picMkLst>
            <pc:docMk/>
            <pc:sldMk cId="567978354" sldId="1535"/>
            <ac:picMk id="14" creationId="{AE8C8443-A734-7660-F1B4-BF295E037B66}"/>
          </ac:picMkLst>
        </pc:picChg>
        <pc:picChg chg="add mod">
          <ac:chgData name="Harmsel ter, Marjan" userId="5bf7b4e5-383a-4bf6-a1ba-3724f9cc09cb" providerId="ADAL" clId="{7667DC48-2406-4F94-BA94-5BF632662154}" dt="2026-09-05T08:35:55.705" v="1647" actId="1076"/>
          <ac:picMkLst>
            <pc:docMk/>
            <pc:sldMk cId="567978354" sldId="1535"/>
            <ac:picMk id="16" creationId="{5DEF5852-91E6-55F0-B2F8-C0D4125A54ED}"/>
          </ac:picMkLst>
        </pc:picChg>
      </pc:sldChg>
      <pc:sldChg chg="addSp modSp add mod">
        <pc:chgData name="Harmsel ter, Marjan" userId="5bf7b4e5-383a-4bf6-a1ba-3724f9cc09cb" providerId="ADAL" clId="{7667DC48-2406-4F94-BA94-5BF632662154}" dt="2026-09-05T08:45:27.442" v="1858" actId="1076"/>
        <pc:sldMkLst>
          <pc:docMk/>
          <pc:sldMk cId="1603281935" sldId="1536"/>
        </pc:sldMkLst>
        <pc:spChg chg="mod">
          <ac:chgData name="Harmsel ter, Marjan" userId="5bf7b4e5-383a-4bf6-a1ba-3724f9cc09cb" providerId="ADAL" clId="{7667DC48-2406-4F94-BA94-5BF632662154}" dt="2026-09-05T08:40:09.049" v="1765" actId="14100"/>
          <ac:spMkLst>
            <pc:docMk/>
            <pc:sldMk cId="1603281935" sldId="1536"/>
            <ac:spMk id="4" creationId="{6245A77B-2B2E-1326-4882-53A347D9FE24}"/>
          </ac:spMkLst>
        </pc:spChg>
        <pc:spChg chg="mod">
          <ac:chgData name="Harmsel ter, Marjan" userId="5bf7b4e5-383a-4bf6-a1ba-3724f9cc09cb" providerId="ADAL" clId="{7667DC48-2406-4F94-BA94-5BF632662154}" dt="2026-09-05T08:40:06.329" v="1764" actId="1076"/>
          <ac:spMkLst>
            <pc:docMk/>
            <pc:sldMk cId="1603281935" sldId="1536"/>
            <ac:spMk id="9" creationId="{8EB936D4-B652-0138-CE6F-EC09526A71C1}"/>
          </ac:spMkLst>
        </pc:spChg>
        <pc:spChg chg="mod">
          <ac:chgData name="Harmsel ter, Marjan" userId="5bf7b4e5-383a-4bf6-a1ba-3724f9cc09cb" providerId="ADAL" clId="{7667DC48-2406-4F94-BA94-5BF632662154}" dt="2026-09-05T08:40:12.489" v="1766" actId="14100"/>
          <ac:spMkLst>
            <pc:docMk/>
            <pc:sldMk cId="1603281935" sldId="1536"/>
            <ac:spMk id="10" creationId="{C609B2CC-971A-5FEB-4D14-6817147BFC14}"/>
          </ac:spMkLst>
        </pc:spChg>
        <pc:spChg chg="mod">
          <ac:chgData name="Harmsel ter, Marjan" userId="5bf7b4e5-383a-4bf6-a1ba-3724f9cc09cb" providerId="ADAL" clId="{7667DC48-2406-4F94-BA94-5BF632662154}" dt="2026-09-05T08:39:48.012" v="1758" actId="20577"/>
          <ac:spMkLst>
            <pc:docMk/>
            <pc:sldMk cId="1603281935" sldId="1536"/>
            <ac:spMk id="11" creationId="{1568F9C9-C834-790F-DE37-85DC026F8084}"/>
          </ac:spMkLst>
        </pc:spChg>
        <pc:spChg chg="mod">
          <ac:chgData name="Harmsel ter, Marjan" userId="5bf7b4e5-383a-4bf6-a1ba-3724f9cc09cb" providerId="ADAL" clId="{7667DC48-2406-4F94-BA94-5BF632662154}" dt="2026-09-05T08:40:36.839" v="1774" actId="20577"/>
          <ac:spMkLst>
            <pc:docMk/>
            <pc:sldMk cId="1603281935" sldId="1536"/>
            <ac:spMk id="12" creationId="{67D85393-B0BB-6776-7649-917579644133}"/>
          </ac:spMkLst>
        </pc:spChg>
        <pc:spChg chg="mod">
          <ac:chgData name="Harmsel ter, Marjan" userId="5bf7b4e5-383a-4bf6-a1ba-3724f9cc09cb" providerId="ADAL" clId="{7667DC48-2406-4F94-BA94-5BF632662154}" dt="2026-09-05T08:42:51.467" v="1807" actId="20577"/>
          <ac:spMkLst>
            <pc:docMk/>
            <pc:sldMk cId="1603281935" sldId="1536"/>
            <ac:spMk id="13" creationId="{039E68C6-28F5-4645-B1EC-EF427914442B}"/>
          </ac:spMkLst>
        </pc:spChg>
        <pc:spChg chg="mod">
          <ac:chgData name="Harmsel ter, Marjan" userId="5bf7b4e5-383a-4bf6-a1ba-3724f9cc09cb" providerId="ADAL" clId="{7667DC48-2406-4F94-BA94-5BF632662154}" dt="2026-09-05T08:42:39.100" v="1796" actId="1076"/>
          <ac:spMkLst>
            <pc:docMk/>
            <pc:sldMk cId="1603281935" sldId="1536"/>
            <ac:spMk id="14" creationId="{2850F07F-9A98-DE41-C2D0-D1F7A7C1D3F9}"/>
          </ac:spMkLst>
        </pc:spChg>
        <pc:spChg chg="mod">
          <ac:chgData name="Harmsel ter, Marjan" userId="5bf7b4e5-383a-4bf6-a1ba-3724f9cc09cb" providerId="ADAL" clId="{7667DC48-2406-4F94-BA94-5BF632662154}" dt="2026-09-05T08:42:55.509" v="1820" actId="20577"/>
          <ac:spMkLst>
            <pc:docMk/>
            <pc:sldMk cId="1603281935" sldId="1536"/>
            <ac:spMk id="15" creationId="{853AF9D6-9AA6-E134-AEAA-9C647F20F3C4}"/>
          </ac:spMkLst>
        </pc:spChg>
        <pc:spChg chg="add mod">
          <ac:chgData name="Harmsel ter, Marjan" userId="5bf7b4e5-383a-4bf6-a1ba-3724f9cc09cb" providerId="ADAL" clId="{7667DC48-2406-4F94-BA94-5BF632662154}" dt="2026-09-05T08:45:27.442" v="1858" actId="1076"/>
          <ac:spMkLst>
            <pc:docMk/>
            <pc:sldMk cId="1603281935" sldId="1536"/>
            <ac:spMk id="23" creationId="{540EFDE5-4C20-19A6-F05D-397F7464A5B1}"/>
          </ac:spMkLst>
        </pc:spChg>
        <pc:spChg chg="add mod">
          <ac:chgData name="Harmsel ter, Marjan" userId="5bf7b4e5-383a-4bf6-a1ba-3724f9cc09cb" providerId="ADAL" clId="{7667DC48-2406-4F94-BA94-5BF632662154}" dt="2026-09-05T08:45:27.442" v="1858" actId="1076"/>
          <ac:spMkLst>
            <pc:docMk/>
            <pc:sldMk cId="1603281935" sldId="1536"/>
            <ac:spMk id="24" creationId="{18248728-38DF-39CD-A8BA-4A127AB4AA38}"/>
          </ac:spMkLst>
        </pc:spChg>
        <pc:picChg chg="add mod">
          <ac:chgData name="Harmsel ter, Marjan" userId="5bf7b4e5-383a-4bf6-a1ba-3724f9cc09cb" providerId="ADAL" clId="{7667DC48-2406-4F94-BA94-5BF632662154}" dt="2026-09-05T08:43:03.537" v="1828" actId="1076"/>
          <ac:picMkLst>
            <pc:docMk/>
            <pc:sldMk cId="1603281935" sldId="1536"/>
            <ac:picMk id="17" creationId="{05074950-715C-3AAA-11A1-08F84BDC2153}"/>
          </ac:picMkLst>
        </pc:picChg>
        <pc:picChg chg="add mod modCrop">
          <ac:chgData name="Harmsel ter, Marjan" userId="5bf7b4e5-383a-4bf6-a1ba-3724f9cc09cb" providerId="ADAL" clId="{7667DC48-2406-4F94-BA94-5BF632662154}" dt="2026-09-05T08:44:11.384" v="1834" actId="1076"/>
          <ac:picMkLst>
            <pc:docMk/>
            <pc:sldMk cId="1603281935" sldId="1536"/>
            <ac:picMk id="31" creationId="{ECAF6F5E-1CC9-481D-C168-A7B619B8F4A7}"/>
          </ac:picMkLst>
        </pc:picChg>
        <pc:picChg chg="add mod modCrop">
          <ac:chgData name="Harmsel ter, Marjan" userId="5bf7b4e5-383a-4bf6-a1ba-3724f9cc09cb" providerId="ADAL" clId="{7667DC48-2406-4F94-BA94-5BF632662154}" dt="2026-09-05T08:45:20.738" v="1857" actId="1076"/>
          <ac:picMkLst>
            <pc:docMk/>
            <pc:sldMk cId="1603281935" sldId="1536"/>
            <ac:picMk id="33" creationId="{15F42338-8D4E-FF0A-BA62-B636A59D8112}"/>
          </ac:picMkLst>
        </pc:picChg>
        <pc:picChg chg="add mod modCrop">
          <ac:chgData name="Harmsel ter, Marjan" userId="5bf7b4e5-383a-4bf6-a1ba-3724f9cc09cb" providerId="ADAL" clId="{7667DC48-2406-4F94-BA94-5BF632662154}" dt="2026-09-05T08:44:57.194" v="1852" actId="1076"/>
          <ac:picMkLst>
            <pc:docMk/>
            <pc:sldMk cId="1603281935" sldId="1536"/>
            <ac:picMk id="35" creationId="{AB1A71F3-D8FA-8A3F-6FC5-3E3E407C4C2E}"/>
          </ac:picMkLst>
        </pc:picChg>
        <pc:cxnChg chg="add mod">
          <ac:chgData name="Harmsel ter, Marjan" userId="5bf7b4e5-383a-4bf6-a1ba-3724f9cc09cb" providerId="ADAL" clId="{7667DC48-2406-4F94-BA94-5BF632662154}" dt="2026-09-05T08:45:18.474" v="1856" actId="1076"/>
          <ac:cxnSpMkLst>
            <pc:docMk/>
            <pc:sldMk cId="1603281935" sldId="1536"/>
            <ac:cxnSpMk id="25" creationId="{E1B7EFED-C522-F68C-9ECB-05C610ECDDAD}"/>
          </ac:cxnSpMkLst>
        </pc:cxnChg>
        <pc:cxnChg chg="mod">
          <ac:chgData name="Harmsel ter, Marjan" userId="5bf7b4e5-383a-4bf6-a1ba-3724f9cc09cb" providerId="ADAL" clId="{7667DC48-2406-4F94-BA94-5BF632662154}" dt="2026-09-05T08:42:42.268" v="1797" actId="14100"/>
          <ac:cxnSpMkLst>
            <pc:docMk/>
            <pc:sldMk cId="1603281935" sldId="1536"/>
            <ac:cxnSpMk id="29" creationId="{C8BC2BBB-6FAC-FC6B-136B-AF32D859A9E8}"/>
          </ac:cxnSpMkLst>
        </pc:cxnChg>
      </pc:sldChg>
      <pc:sldChg chg="addSp modSp add mod modNotesTx">
        <pc:chgData name="Harmsel ter, Marjan" userId="5bf7b4e5-383a-4bf6-a1ba-3724f9cc09cb" providerId="ADAL" clId="{7667DC48-2406-4F94-BA94-5BF632662154}" dt="2026-09-06T10:02:07.070" v="2509" actId="20577"/>
        <pc:sldMkLst>
          <pc:docMk/>
          <pc:sldMk cId="961346096" sldId="1537"/>
        </pc:sldMkLst>
        <pc:spChg chg="mod">
          <ac:chgData name="Harmsel ter, Marjan" userId="5bf7b4e5-383a-4bf6-a1ba-3724f9cc09cb" providerId="ADAL" clId="{7667DC48-2406-4F94-BA94-5BF632662154}" dt="2026-09-05T09:00:25.797" v="1871" actId="20577"/>
          <ac:spMkLst>
            <pc:docMk/>
            <pc:sldMk cId="961346096" sldId="1537"/>
            <ac:spMk id="11" creationId="{07EE4027-697A-0C55-38C5-7D798B2D00ED}"/>
          </ac:spMkLst>
        </pc:spChg>
        <pc:spChg chg="mod">
          <ac:chgData name="Harmsel ter, Marjan" userId="5bf7b4e5-383a-4bf6-a1ba-3724f9cc09cb" providerId="ADAL" clId="{7667DC48-2406-4F94-BA94-5BF632662154}" dt="2026-09-05T09:01:00.676" v="1880" actId="20577"/>
          <ac:spMkLst>
            <pc:docMk/>
            <pc:sldMk cId="961346096" sldId="1537"/>
            <ac:spMk id="12" creationId="{BF266921-C141-1D1D-E6D9-2FE581C83E16}"/>
          </ac:spMkLst>
        </pc:spChg>
        <pc:spChg chg="mod">
          <ac:chgData name="Harmsel ter, Marjan" userId="5bf7b4e5-383a-4bf6-a1ba-3724f9cc09cb" providerId="ADAL" clId="{7667DC48-2406-4F94-BA94-5BF632662154}" dt="2026-09-05T09:03:54.529" v="1910" actId="1076"/>
          <ac:spMkLst>
            <pc:docMk/>
            <pc:sldMk cId="961346096" sldId="1537"/>
            <ac:spMk id="13" creationId="{B9065FB6-597D-FD0F-835F-002DFC2C6DE0}"/>
          </ac:spMkLst>
        </pc:spChg>
        <pc:spChg chg="mod">
          <ac:chgData name="Harmsel ter, Marjan" userId="5bf7b4e5-383a-4bf6-a1ba-3724f9cc09cb" providerId="ADAL" clId="{7667DC48-2406-4F94-BA94-5BF632662154}" dt="2026-09-05T09:06:35.056" v="1942" actId="1076"/>
          <ac:spMkLst>
            <pc:docMk/>
            <pc:sldMk cId="961346096" sldId="1537"/>
            <ac:spMk id="14" creationId="{FE750144-0CF6-DD49-8CC7-BCF5FE025949}"/>
          </ac:spMkLst>
        </pc:spChg>
        <pc:spChg chg="mod">
          <ac:chgData name="Harmsel ter, Marjan" userId="5bf7b4e5-383a-4bf6-a1ba-3724f9cc09cb" providerId="ADAL" clId="{7667DC48-2406-4F94-BA94-5BF632662154}" dt="2026-09-05T09:06:35.056" v="1942" actId="1076"/>
          <ac:spMkLst>
            <pc:docMk/>
            <pc:sldMk cId="961346096" sldId="1537"/>
            <ac:spMk id="15" creationId="{C410B8BB-BFDB-7396-954B-BD311546FAB2}"/>
          </ac:spMkLst>
        </pc:spChg>
        <pc:spChg chg="mod">
          <ac:chgData name="Harmsel ter, Marjan" userId="5bf7b4e5-383a-4bf6-a1ba-3724f9cc09cb" providerId="ADAL" clId="{7667DC48-2406-4F94-BA94-5BF632662154}" dt="2026-09-05T09:00:56.922" v="1873" actId="14100"/>
          <ac:spMkLst>
            <pc:docMk/>
            <pc:sldMk cId="961346096" sldId="1537"/>
            <ac:spMk id="16" creationId="{CCFDD2C7-4295-DFE8-E488-F2DDBD35D09C}"/>
          </ac:spMkLst>
        </pc:spChg>
        <pc:spChg chg="mod">
          <ac:chgData name="Harmsel ter, Marjan" userId="5bf7b4e5-383a-4bf6-a1ba-3724f9cc09cb" providerId="ADAL" clId="{7667DC48-2406-4F94-BA94-5BF632662154}" dt="2026-09-05T09:00:45.489" v="1872"/>
          <ac:spMkLst>
            <pc:docMk/>
            <pc:sldMk cId="961346096" sldId="1537"/>
            <ac:spMk id="17" creationId="{1D3D15F3-18DC-78AE-7B86-8FDA0D362805}"/>
          </ac:spMkLst>
        </pc:spChg>
        <pc:spChg chg="mod">
          <ac:chgData name="Harmsel ter, Marjan" userId="5bf7b4e5-383a-4bf6-a1ba-3724f9cc09cb" providerId="ADAL" clId="{7667DC48-2406-4F94-BA94-5BF632662154}" dt="2026-09-05T09:03:52.105" v="1909" actId="14100"/>
          <ac:spMkLst>
            <pc:docMk/>
            <pc:sldMk cId="961346096" sldId="1537"/>
            <ac:spMk id="18" creationId="{FC66FCF3-E427-EB4E-0238-FB96EA591F2B}"/>
          </ac:spMkLst>
        </pc:spChg>
        <pc:picChg chg="add mod modCrop">
          <ac:chgData name="Harmsel ter, Marjan" userId="5bf7b4e5-383a-4bf6-a1ba-3724f9cc09cb" providerId="ADAL" clId="{7667DC48-2406-4F94-BA94-5BF632662154}" dt="2026-09-05T09:06:16.610" v="1940" actId="1076"/>
          <ac:picMkLst>
            <pc:docMk/>
            <pc:sldMk cId="961346096" sldId="1537"/>
            <ac:picMk id="21" creationId="{018A1E32-2AA7-D8B5-CC75-582B06587911}"/>
          </ac:picMkLst>
        </pc:picChg>
        <pc:picChg chg="add mod">
          <ac:chgData name="Harmsel ter, Marjan" userId="5bf7b4e5-383a-4bf6-a1ba-3724f9cc09cb" providerId="ADAL" clId="{7667DC48-2406-4F94-BA94-5BF632662154}" dt="2026-09-05T09:06:23.463" v="1941" actId="1076"/>
          <ac:picMkLst>
            <pc:docMk/>
            <pc:sldMk cId="961346096" sldId="1537"/>
            <ac:picMk id="23" creationId="{1B3E5AAC-4DF6-EE85-8573-C2ADF11AF006}"/>
          </ac:picMkLst>
        </pc:picChg>
        <pc:picChg chg="add mod">
          <ac:chgData name="Harmsel ter, Marjan" userId="5bf7b4e5-383a-4bf6-a1ba-3724f9cc09cb" providerId="ADAL" clId="{7667DC48-2406-4F94-BA94-5BF632662154}" dt="2026-09-05T09:06:41.641" v="1944" actId="1076"/>
          <ac:picMkLst>
            <pc:docMk/>
            <pc:sldMk cId="961346096" sldId="1537"/>
            <ac:picMk id="25" creationId="{C61174D0-640F-88CC-7AF2-5809425CF702}"/>
          </ac:picMkLst>
        </pc:picChg>
      </pc:sldChg>
      <pc:sldChg chg="addSp modSp add mod">
        <pc:chgData name="Harmsel ter, Marjan" userId="5bf7b4e5-383a-4bf6-a1ba-3724f9cc09cb" providerId="ADAL" clId="{7667DC48-2406-4F94-BA94-5BF632662154}" dt="2026-09-05T09:14:43.323" v="2112" actId="115"/>
        <pc:sldMkLst>
          <pc:docMk/>
          <pc:sldMk cId="1400374363" sldId="1538"/>
        </pc:sldMkLst>
        <pc:spChg chg="mod">
          <ac:chgData name="Harmsel ter, Marjan" userId="5bf7b4e5-383a-4bf6-a1ba-3724f9cc09cb" providerId="ADAL" clId="{7667DC48-2406-4F94-BA94-5BF632662154}" dt="2026-09-05T09:11:44.258" v="1967" actId="20577"/>
          <ac:spMkLst>
            <pc:docMk/>
            <pc:sldMk cId="1400374363" sldId="1538"/>
            <ac:spMk id="33" creationId="{3B6EE587-475A-8949-4F6C-2719BDCE6A7C}"/>
          </ac:spMkLst>
        </pc:spChg>
        <pc:spChg chg="mod">
          <ac:chgData name="Harmsel ter, Marjan" userId="5bf7b4e5-383a-4bf6-a1ba-3724f9cc09cb" providerId="ADAL" clId="{7667DC48-2406-4F94-BA94-5BF632662154}" dt="2026-09-05T09:12:30.214" v="2004" actId="20577"/>
          <ac:spMkLst>
            <pc:docMk/>
            <pc:sldMk cId="1400374363" sldId="1538"/>
            <ac:spMk id="34" creationId="{8D5F7CB0-E647-BDD4-B4CF-F4386EFAE5D3}"/>
          </ac:spMkLst>
        </pc:spChg>
        <pc:spChg chg="mod">
          <ac:chgData name="Harmsel ter, Marjan" userId="5bf7b4e5-383a-4bf6-a1ba-3724f9cc09cb" providerId="ADAL" clId="{7667DC48-2406-4F94-BA94-5BF632662154}" dt="2026-09-05T09:13:18.662" v="2048" actId="115"/>
          <ac:spMkLst>
            <pc:docMk/>
            <pc:sldMk cId="1400374363" sldId="1538"/>
            <ac:spMk id="35" creationId="{8A9C611C-35F9-8B51-C4E5-6384B7710EF8}"/>
          </ac:spMkLst>
        </pc:spChg>
        <pc:spChg chg="mod">
          <ac:chgData name="Harmsel ter, Marjan" userId="5bf7b4e5-383a-4bf6-a1ba-3724f9cc09cb" providerId="ADAL" clId="{7667DC48-2406-4F94-BA94-5BF632662154}" dt="2026-09-05T09:14:43.323" v="2112" actId="115"/>
          <ac:spMkLst>
            <pc:docMk/>
            <pc:sldMk cId="1400374363" sldId="1538"/>
            <ac:spMk id="36" creationId="{47AA87CE-ED1C-D4CA-C41C-C4E7904DC993}"/>
          </ac:spMkLst>
        </pc:spChg>
        <pc:picChg chg="add mod">
          <ac:chgData name="Harmsel ter, Marjan" userId="5bf7b4e5-383a-4bf6-a1ba-3724f9cc09cb" providerId="ADAL" clId="{7667DC48-2406-4F94-BA94-5BF632662154}" dt="2026-09-05T09:13:09.226" v="2011" actId="1076"/>
          <ac:picMkLst>
            <pc:docMk/>
            <pc:sldMk cId="1400374363" sldId="1538"/>
            <ac:picMk id="8" creationId="{70E8C8BE-F760-902B-3A44-9B6506B929BE}"/>
          </ac:picMkLst>
        </pc:picChg>
        <pc:picChg chg="add mod">
          <ac:chgData name="Harmsel ter, Marjan" userId="5bf7b4e5-383a-4bf6-a1ba-3724f9cc09cb" providerId="ADAL" clId="{7667DC48-2406-4F94-BA94-5BF632662154}" dt="2026-09-05T09:14:09.572" v="2052" actId="1076"/>
          <ac:picMkLst>
            <pc:docMk/>
            <pc:sldMk cId="1400374363" sldId="1538"/>
            <ac:picMk id="18" creationId="{F78D6999-9A42-D230-B01E-C00CE4625A4F}"/>
          </ac:picMkLst>
        </pc:picChg>
      </pc:sldChg>
      <pc:sldChg chg="addSp delSp modSp add mod modNotesTx">
        <pc:chgData name="Harmsel ter, Marjan" userId="5bf7b4e5-383a-4bf6-a1ba-3724f9cc09cb" providerId="ADAL" clId="{7667DC48-2406-4F94-BA94-5BF632662154}" dt="2026-09-06T10:02:19.026" v="2515" actId="20577"/>
        <pc:sldMkLst>
          <pc:docMk/>
          <pc:sldMk cId="3928966169" sldId="1539"/>
        </pc:sldMkLst>
        <pc:spChg chg="mod">
          <ac:chgData name="Harmsel ter, Marjan" userId="5bf7b4e5-383a-4bf6-a1ba-3724f9cc09cb" providerId="ADAL" clId="{7667DC48-2406-4F94-BA94-5BF632662154}" dt="2026-09-05T09:19:05.679" v="2226" actId="255"/>
          <ac:spMkLst>
            <pc:docMk/>
            <pc:sldMk cId="3928966169" sldId="1539"/>
            <ac:spMk id="33" creationId="{AC45832E-3380-1540-7C98-DA7675FF1012}"/>
          </ac:spMkLst>
        </pc:spChg>
        <pc:spChg chg="mod">
          <ac:chgData name="Harmsel ter, Marjan" userId="5bf7b4e5-383a-4bf6-a1ba-3724f9cc09cb" providerId="ADAL" clId="{7667DC48-2406-4F94-BA94-5BF632662154}" dt="2026-09-05T09:19:33.850" v="2254" actId="20577"/>
          <ac:spMkLst>
            <pc:docMk/>
            <pc:sldMk cId="3928966169" sldId="1539"/>
            <ac:spMk id="34" creationId="{04E5ACAB-3C0B-90EE-BE44-ED71883155DD}"/>
          </ac:spMkLst>
        </pc:spChg>
        <pc:spChg chg="mod">
          <ac:chgData name="Harmsel ter, Marjan" userId="5bf7b4e5-383a-4bf6-a1ba-3724f9cc09cb" providerId="ADAL" clId="{7667DC48-2406-4F94-BA94-5BF632662154}" dt="2026-09-06T09:58:31.592" v="2477" actId="403"/>
          <ac:spMkLst>
            <pc:docMk/>
            <pc:sldMk cId="3928966169" sldId="1539"/>
            <ac:spMk id="35" creationId="{A3012EA1-8187-BC3E-F93C-2EB1DFDD6E3B}"/>
          </ac:spMkLst>
        </pc:spChg>
        <pc:spChg chg="mod">
          <ac:chgData name="Harmsel ter, Marjan" userId="5bf7b4e5-383a-4bf6-a1ba-3724f9cc09cb" providerId="ADAL" clId="{7667DC48-2406-4F94-BA94-5BF632662154}" dt="2026-09-05T09:20:34.983" v="2327" actId="403"/>
          <ac:spMkLst>
            <pc:docMk/>
            <pc:sldMk cId="3928966169" sldId="1539"/>
            <ac:spMk id="36" creationId="{1C574C8B-F92F-0EAD-A720-68F4B050E151}"/>
          </ac:spMkLst>
        </pc:spChg>
        <pc:picChg chg="add mod">
          <ac:chgData name="Harmsel ter, Marjan" userId="5bf7b4e5-383a-4bf6-a1ba-3724f9cc09cb" providerId="ADAL" clId="{7667DC48-2406-4F94-BA94-5BF632662154}" dt="2026-09-05T09:20:38.193" v="2328" actId="1076"/>
          <ac:picMkLst>
            <pc:docMk/>
            <pc:sldMk cId="3928966169" sldId="1539"/>
            <ac:picMk id="8" creationId="{5D6A05EF-0BDD-1956-78D7-FBF5AC83EFF6}"/>
          </ac:picMkLst>
        </pc:picChg>
        <pc:picChg chg="add del mod">
          <ac:chgData name="Harmsel ter, Marjan" userId="5bf7b4e5-383a-4bf6-a1ba-3724f9cc09cb" providerId="ADAL" clId="{7667DC48-2406-4F94-BA94-5BF632662154}" dt="2026-09-06T09:58:00.712" v="2423" actId="478"/>
          <ac:picMkLst>
            <pc:docMk/>
            <pc:sldMk cId="3928966169" sldId="1539"/>
            <ac:picMk id="18" creationId="{4F2CF39C-5FC7-BCD9-AF8B-4618DC2E5648}"/>
          </ac:picMkLst>
        </pc:picChg>
        <pc:picChg chg="add mod">
          <ac:chgData name="Harmsel ter, Marjan" userId="5bf7b4e5-383a-4bf6-a1ba-3724f9cc09cb" providerId="ADAL" clId="{7667DC48-2406-4F94-BA94-5BF632662154}" dt="2026-09-06T09:58:16.192" v="2430" actId="1076"/>
          <ac:picMkLst>
            <pc:docMk/>
            <pc:sldMk cId="3928966169" sldId="1539"/>
            <ac:picMk id="20" creationId="{55396288-FB57-ABA8-125E-2ACA833CA98B}"/>
          </ac:picMkLst>
        </pc:picChg>
      </pc:sldChg>
    </pc:docChg>
  </pc:docChgLst>
  <pc:docChgLst>
    <pc:chgData name="Duijf, Antoinette" userId="80426808-569e-4360-acb0-e5a6dc4b8ad2" providerId="ADAL" clId="{00582A34-8C2B-428E-B5DC-339D12EFD4B8}"/>
    <pc:docChg chg="undo custSel modSld">
      <pc:chgData name="Duijf, Antoinette" userId="80426808-569e-4360-acb0-e5a6dc4b8ad2" providerId="ADAL" clId="{00582A34-8C2B-428E-B5DC-339D12EFD4B8}" dt="2026-09-08T08:21:36.532" v="40" actId="115"/>
      <pc:docMkLst>
        <pc:docMk/>
      </pc:docMkLst>
      <pc:sldChg chg="modSp mod">
        <pc:chgData name="Duijf, Antoinette" userId="80426808-569e-4360-acb0-e5a6dc4b8ad2" providerId="ADAL" clId="{00582A34-8C2B-428E-B5DC-339D12EFD4B8}" dt="2026-09-08T08:21:36.532" v="40" actId="115"/>
        <pc:sldMkLst>
          <pc:docMk/>
          <pc:sldMk cId="2870344793" sldId="1532"/>
        </pc:sldMkLst>
        <pc:spChg chg="mod">
          <ac:chgData name="Duijf, Antoinette" userId="80426808-569e-4360-acb0-e5a6dc4b8ad2" providerId="ADAL" clId="{00582A34-8C2B-428E-B5DC-339D12EFD4B8}" dt="2026-09-08T08:21:36.532" v="40" actId="115"/>
          <ac:spMkLst>
            <pc:docMk/>
            <pc:sldMk cId="2870344793" sldId="1532"/>
            <ac:spMk id="4" creationId="{F1DD5318-1FA7-9D7A-9CC2-B1A51C249A82}"/>
          </ac:spMkLst>
        </pc:spChg>
        <pc:spChg chg="mod">
          <ac:chgData name="Duijf, Antoinette" userId="80426808-569e-4360-acb0-e5a6dc4b8ad2" providerId="ADAL" clId="{00582A34-8C2B-428E-B5DC-339D12EFD4B8}" dt="2026-09-08T08:20:58.749" v="18" actId="1036"/>
          <ac:spMkLst>
            <pc:docMk/>
            <pc:sldMk cId="2870344793" sldId="1532"/>
            <ac:spMk id="10" creationId="{201BAF27-0E44-FDE5-1F39-2DC00A6C4DDF}"/>
          </ac:spMkLst>
        </pc:spChg>
        <pc:spChg chg="mod">
          <ac:chgData name="Duijf, Antoinette" userId="80426808-569e-4360-acb0-e5a6dc4b8ad2" providerId="ADAL" clId="{00582A34-8C2B-428E-B5DC-339D12EFD4B8}" dt="2026-09-08T08:20:58.749" v="18" actId="1036"/>
          <ac:spMkLst>
            <pc:docMk/>
            <pc:sldMk cId="2870344793" sldId="1532"/>
            <ac:spMk id="12" creationId="{21F96335-2782-EB18-B337-2751498E486B}"/>
          </ac:spMkLst>
        </pc:spChg>
        <pc:spChg chg="mod">
          <ac:chgData name="Duijf, Antoinette" userId="80426808-569e-4360-acb0-e5a6dc4b8ad2" providerId="ADAL" clId="{00582A34-8C2B-428E-B5DC-339D12EFD4B8}" dt="2026-09-08T08:20:58.749" v="18" actId="1036"/>
          <ac:spMkLst>
            <pc:docMk/>
            <pc:sldMk cId="2870344793" sldId="1532"/>
            <ac:spMk id="13" creationId="{46761EF9-BC89-AF60-EE16-C32D77BD12C3}"/>
          </ac:spMkLst>
        </pc:spChg>
        <pc:spChg chg="mod">
          <ac:chgData name="Duijf, Antoinette" userId="80426808-569e-4360-acb0-e5a6dc4b8ad2" providerId="ADAL" clId="{00582A34-8C2B-428E-B5DC-339D12EFD4B8}" dt="2026-09-08T08:20:58.749" v="18" actId="1036"/>
          <ac:spMkLst>
            <pc:docMk/>
            <pc:sldMk cId="2870344793" sldId="1532"/>
            <ac:spMk id="14" creationId="{FE40AD06-B08F-B4A2-B2F9-70F78C823D1B}"/>
          </ac:spMkLst>
        </pc:spChg>
        <pc:spChg chg="mod">
          <ac:chgData name="Duijf, Antoinette" userId="80426808-569e-4360-acb0-e5a6dc4b8ad2" providerId="ADAL" clId="{00582A34-8C2B-428E-B5DC-339D12EFD4B8}" dt="2026-09-08T08:20:58.749" v="18" actId="1036"/>
          <ac:spMkLst>
            <pc:docMk/>
            <pc:sldMk cId="2870344793" sldId="1532"/>
            <ac:spMk id="15" creationId="{D89B91D1-58AF-91DB-AB56-78D6A0A25E01}"/>
          </ac:spMkLst>
        </pc:spChg>
        <pc:spChg chg="mod">
          <ac:chgData name="Duijf, Antoinette" userId="80426808-569e-4360-acb0-e5a6dc4b8ad2" providerId="ADAL" clId="{00582A34-8C2B-428E-B5DC-339D12EFD4B8}" dt="2026-09-08T08:20:58.749" v="18" actId="1036"/>
          <ac:spMkLst>
            <pc:docMk/>
            <pc:sldMk cId="2870344793" sldId="1532"/>
            <ac:spMk id="16" creationId="{BC088071-A888-5CD1-B9E5-BC1697D0BD6E}"/>
          </ac:spMkLst>
        </pc:spChg>
        <pc:spChg chg="mod">
          <ac:chgData name="Duijf, Antoinette" userId="80426808-569e-4360-acb0-e5a6dc4b8ad2" providerId="ADAL" clId="{00582A34-8C2B-428E-B5DC-339D12EFD4B8}" dt="2026-09-08T08:20:58.749" v="18" actId="1036"/>
          <ac:spMkLst>
            <pc:docMk/>
            <pc:sldMk cId="2870344793" sldId="1532"/>
            <ac:spMk id="17" creationId="{2477D206-A9EB-FC38-6D95-A70251CB7D79}"/>
          </ac:spMkLst>
        </pc:spChg>
        <pc:spChg chg="mod">
          <ac:chgData name="Duijf, Antoinette" userId="80426808-569e-4360-acb0-e5a6dc4b8ad2" providerId="ADAL" clId="{00582A34-8C2B-428E-B5DC-339D12EFD4B8}" dt="2026-09-08T08:20:58.749" v="18" actId="1036"/>
          <ac:spMkLst>
            <pc:docMk/>
            <pc:sldMk cId="2870344793" sldId="1532"/>
            <ac:spMk id="18" creationId="{69ACE19D-5C06-F987-F2F1-1C77B0FF9092}"/>
          </ac:spMkLst>
        </pc:spChg>
        <pc:spChg chg="mod">
          <ac:chgData name="Duijf, Antoinette" userId="80426808-569e-4360-acb0-e5a6dc4b8ad2" providerId="ADAL" clId="{00582A34-8C2B-428E-B5DC-339D12EFD4B8}" dt="2026-09-08T08:20:58.749" v="18" actId="1036"/>
          <ac:spMkLst>
            <pc:docMk/>
            <pc:sldMk cId="2870344793" sldId="1532"/>
            <ac:spMk id="19" creationId="{2D0A2816-AC0D-64FE-4439-9DEB7C04F7C0}"/>
          </ac:spMkLst>
        </pc:spChg>
        <pc:spChg chg="mod">
          <ac:chgData name="Duijf, Antoinette" userId="80426808-569e-4360-acb0-e5a6dc4b8ad2" providerId="ADAL" clId="{00582A34-8C2B-428E-B5DC-339D12EFD4B8}" dt="2026-09-08T08:20:58.749" v="18" actId="1036"/>
          <ac:spMkLst>
            <pc:docMk/>
            <pc:sldMk cId="2870344793" sldId="1532"/>
            <ac:spMk id="24" creationId="{58C4660C-29AC-B47F-16A9-2B8E8341DAB7}"/>
          </ac:spMkLst>
        </pc:spChg>
        <pc:picChg chg="mod">
          <ac:chgData name="Duijf, Antoinette" userId="80426808-569e-4360-acb0-e5a6dc4b8ad2" providerId="ADAL" clId="{00582A34-8C2B-428E-B5DC-339D12EFD4B8}" dt="2026-09-08T08:21:15.973" v="30" actId="1036"/>
          <ac:picMkLst>
            <pc:docMk/>
            <pc:sldMk cId="2870344793" sldId="1532"/>
            <ac:picMk id="26" creationId="{CF248B9A-2D04-4E41-7115-EEACA3E4593E}"/>
          </ac:picMkLst>
        </pc:picChg>
        <pc:cxnChg chg="mod">
          <ac:chgData name="Duijf, Antoinette" userId="80426808-569e-4360-acb0-e5a6dc4b8ad2" providerId="ADAL" clId="{00582A34-8C2B-428E-B5DC-339D12EFD4B8}" dt="2026-09-08T08:21:07.972" v="24" actId="1036"/>
          <ac:cxnSpMkLst>
            <pc:docMk/>
            <pc:sldMk cId="2870344793" sldId="1532"/>
            <ac:cxnSpMk id="22" creationId="{D7A5662C-63D3-4E20-8934-5615A4C89F09}"/>
          </ac:cxnSpMkLst>
        </pc:cxnChg>
        <pc:cxnChg chg="mod">
          <ac:chgData name="Duijf, Antoinette" userId="80426808-569e-4360-acb0-e5a6dc4b8ad2" providerId="ADAL" clId="{00582A34-8C2B-428E-B5DC-339D12EFD4B8}" dt="2026-09-08T08:21:07.972" v="24" actId="1036"/>
          <ac:cxnSpMkLst>
            <pc:docMk/>
            <pc:sldMk cId="2870344793" sldId="1532"/>
            <ac:cxnSpMk id="27" creationId="{F46169D4-6EAE-B178-03BA-14661FE88FDE}"/>
          </ac:cxnSpMkLst>
        </pc:cxnChg>
        <pc:cxnChg chg="mod">
          <ac:chgData name="Duijf, Antoinette" userId="80426808-569e-4360-acb0-e5a6dc4b8ad2" providerId="ADAL" clId="{00582A34-8C2B-428E-B5DC-339D12EFD4B8}" dt="2026-09-08T08:21:07.972" v="24" actId="1036"/>
          <ac:cxnSpMkLst>
            <pc:docMk/>
            <pc:sldMk cId="2870344793" sldId="1532"/>
            <ac:cxnSpMk id="31" creationId="{A61FB931-BF0C-544A-4E48-283C9824541B}"/>
          </ac:cxnSpMkLst>
        </pc:cxnChg>
        <pc:cxnChg chg="mod ord">
          <ac:chgData name="Duijf, Antoinette" userId="80426808-569e-4360-acb0-e5a6dc4b8ad2" providerId="ADAL" clId="{00582A34-8C2B-428E-B5DC-339D12EFD4B8}" dt="2026-09-08T08:21:15.973" v="30" actId="1036"/>
          <ac:cxnSpMkLst>
            <pc:docMk/>
            <pc:sldMk cId="2870344793" sldId="1532"/>
            <ac:cxnSpMk id="36" creationId="{12246F01-D8D6-B32F-D4DF-3552CA9188AA}"/>
          </ac:cxnSpMkLst>
        </pc:cxnChg>
        <pc:cxnChg chg="mod">
          <ac:chgData name="Duijf, Antoinette" userId="80426808-569e-4360-acb0-e5a6dc4b8ad2" providerId="ADAL" clId="{00582A34-8C2B-428E-B5DC-339D12EFD4B8}" dt="2026-09-08T08:21:15.973" v="30" actId="1036"/>
          <ac:cxnSpMkLst>
            <pc:docMk/>
            <pc:sldMk cId="2870344793" sldId="1532"/>
            <ac:cxnSpMk id="38" creationId="{A449D70F-DC43-D453-A292-F0F2CC423290}"/>
          </ac:cxnSpMkLst>
        </pc:cxnChg>
        <pc:cxnChg chg="mod">
          <ac:chgData name="Duijf, Antoinette" userId="80426808-569e-4360-acb0-e5a6dc4b8ad2" providerId="ADAL" clId="{00582A34-8C2B-428E-B5DC-339D12EFD4B8}" dt="2026-09-08T08:21:15.973" v="30" actId="1036"/>
          <ac:cxnSpMkLst>
            <pc:docMk/>
            <pc:sldMk cId="2870344793" sldId="1532"/>
            <ac:cxnSpMk id="40" creationId="{875EE3A5-8F6D-CA52-5DBC-67C4B04019A2}"/>
          </ac:cxnSpMkLst>
        </pc:cxnChg>
        <pc:cxnChg chg="mod">
          <ac:chgData name="Duijf, Antoinette" userId="80426808-569e-4360-acb0-e5a6dc4b8ad2" providerId="ADAL" clId="{00582A34-8C2B-428E-B5DC-339D12EFD4B8}" dt="2026-09-08T08:21:15.973" v="30" actId="1036"/>
          <ac:cxnSpMkLst>
            <pc:docMk/>
            <pc:sldMk cId="2870344793" sldId="1532"/>
            <ac:cxnSpMk id="42" creationId="{4C0786C0-6098-D7E7-C158-0205F17A50B8}"/>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3"/>
            <a:ext cx="3075750" cy="511813"/>
          </a:xfrm>
          <a:prstGeom prst="rect">
            <a:avLst/>
          </a:prstGeom>
        </p:spPr>
        <p:txBody>
          <a:bodyPr vert="horz" lIns="95390" tIns="47695" rIns="95390" bIns="47695" rtlCol="0"/>
          <a:lstStyle>
            <a:lvl1pPr algn="l">
              <a:defRPr sz="1300"/>
            </a:lvl1pPr>
          </a:lstStyle>
          <a:p>
            <a:endParaRPr lang="nl-NL"/>
          </a:p>
        </p:txBody>
      </p:sp>
      <p:sp>
        <p:nvSpPr>
          <p:cNvPr id="3" name="Tijdelijke aanduiding voor datum 2"/>
          <p:cNvSpPr>
            <a:spLocks noGrp="1"/>
          </p:cNvSpPr>
          <p:nvPr>
            <p:ph type="dt" sz="quarter" idx="1"/>
          </p:nvPr>
        </p:nvSpPr>
        <p:spPr>
          <a:xfrm>
            <a:off x="4021878" y="3"/>
            <a:ext cx="3075750" cy="511813"/>
          </a:xfrm>
          <a:prstGeom prst="rect">
            <a:avLst/>
          </a:prstGeom>
        </p:spPr>
        <p:txBody>
          <a:bodyPr vert="horz" lIns="95390" tIns="47695" rIns="95390" bIns="47695" rtlCol="0"/>
          <a:lstStyle>
            <a:lvl1pPr algn="r">
              <a:defRPr sz="1300"/>
            </a:lvl1pPr>
          </a:lstStyle>
          <a:p>
            <a:fld id="{EB39072A-D64F-4BD7-8E3D-8268BB93A7ED}" type="datetimeFigureOut">
              <a:rPr lang="nl-NL" smtClean="0"/>
              <a:pPr/>
              <a:t>8-9-2026</a:t>
            </a:fld>
            <a:endParaRPr lang="nl-NL"/>
          </a:p>
        </p:txBody>
      </p:sp>
      <p:sp>
        <p:nvSpPr>
          <p:cNvPr id="4" name="Tijdelijke aanduiding voor voettekst 3"/>
          <p:cNvSpPr>
            <a:spLocks noGrp="1"/>
          </p:cNvSpPr>
          <p:nvPr>
            <p:ph type="ftr" sz="quarter" idx="2"/>
          </p:nvPr>
        </p:nvSpPr>
        <p:spPr>
          <a:xfrm>
            <a:off x="0" y="9721155"/>
            <a:ext cx="3075750" cy="511812"/>
          </a:xfrm>
          <a:prstGeom prst="rect">
            <a:avLst/>
          </a:prstGeom>
        </p:spPr>
        <p:txBody>
          <a:bodyPr vert="horz" lIns="95390" tIns="47695" rIns="95390" bIns="47695" rtlCol="0" anchor="b"/>
          <a:lstStyle>
            <a:lvl1pPr algn="l">
              <a:defRPr sz="1300"/>
            </a:lvl1pPr>
          </a:lstStyle>
          <a:p>
            <a:endParaRPr lang="nl-NL"/>
          </a:p>
        </p:txBody>
      </p:sp>
      <p:sp>
        <p:nvSpPr>
          <p:cNvPr id="5" name="Tijdelijke aanduiding voor dianummer 4"/>
          <p:cNvSpPr>
            <a:spLocks noGrp="1"/>
          </p:cNvSpPr>
          <p:nvPr>
            <p:ph type="sldNum" sz="quarter" idx="3"/>
          </p:nvPr>
        </p:nvSpPr>
        <p:spPr>
          <a:xfrm>
            <a:off x="4021878" y="9721155"/>
            <a:ext cx="3075750" cy="511812"/>
          </a:xfrm>
          <a:prstGeom prst="rect">
            <a:avLst/>
          </a:prstGeom>
        </p:spPr>
        <p:txBody>
          <a:bodyPr vert="horz" lIns="95390" tIns="47695" rIns="95390" bIns="47695" rtlCol="0" anchor="b"/>
          <a:lstStyle>
            <a:lvl1pPr algn="r">
              <a:defRPr sz="1300"/>
            </a:lvl1pPr>
          </a:lstStyle>
          <a:p>
            <a:fld id="{815B568E-8D6D-4B3A-B6C1-A6B37AAA6E39}" type="slidenum">
              <a:rPr lang="nl-NL" smtClean="0"/>
              <a:pPr/>
              <a:t>‹#›</a:t>
            </a:fld>
            <a:endParaRPr lang="nl-NL"/>
          </a:p>
        </p:txBody>
      </p:sp>
    </p:spTree>
    <p:extLst>
      <p:ext uri="{BB962C8B-B14F-4D97-AF65-F5344CB8AC3E}">
        <p14:creationId xmlns:p14="http://schemas.microsoft.com/office/powerpoint/2010/main" val="1396925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9"/>
            <a:ext cx="3076363" cy="511730"/>
          </a:xfrm>
          <a:prstGeom prst="rect">
            <a:avLst/>
          </a:prstGeom>
        </p:spPr>
        <p:txBody>
          <a:bodyPr vert="horz" lIns="95390" tIns="47695" rIns="95390" bIns="47695" rtlCol="0"/>
          <a:lstStyle>
            <a:lvl1pPr algn="l">
              <a:defRPr sz="1300"/>
            </a:lvl1pPr>
          </a:lstStyle>
          <a:p>
            <a:endParaRPr lang="nl-NL"/>
          </a:p>
        </p:txBody>
      </p:sp>
      <p:sp>
        <p:nvSpPr>
          <p:cNvPr id="3" name="Tijdelijke aanduiding voor datum 2"/>
          <p:cNvSpPr>
            <a:spLocks noGrp="1"/>
          </p:cNvSpPr>
          <p:nvPr>
            <p:ph type="dt" idx="1"/>
          </p:nvPr>
        </p:nvSpPr>
        <p:spPr>
          <a:xfrm>
            <a:off x="4021294" y="9"/>
            <a:ext cx="3076363" cy="511730"/>
          </a:xfrm>
          <a:prstGeom prst="rect">
            <a:avLst/>
          </a:prstGeom>
        </p:spPr>
        <p:txBody>
          <a:bodyPr vert="horz" lIns="95390" tIns="47695" rIns="95390" bIns="47695" rtlCol="0"/>
          <a:lstStyle>
            <a:lvl1pPr algn="r">
              <a:defRPr sz="1300"/>
            </a:lvl1pPr>
          </a:lstStyle>
          <a:p>
            <a:fld id="{46A01AE0-AD1A-4608-AACD-4A44537BCCC3}" type="datetimeFigureOut">
              <a:rPr lang="nl-NL" smtClean="0"/>
              <a:pPr/>
              <a:t>8-9-2026</a:t>
            </a:fld>
            <a:endParaRPr lang="nl-NL"/>
          </a:p>
        </p:txBody>
      </p:sp>
      <p:sp>
        <p:nvSpPr>
          <p:cNvPr id="4" name="Tijdelijke aanduiding voor dia-afbeelding 3"/>
          <p:cNvSpPr>
            <a:spLocks noGrp="1" noRot="1" noChangeAspect="1"/>
          </p:cNvSpPr>
          <p:nvPr>
            <p:ph type="sldImg" idx="2"/>
          </p:nvPr>
        </p:nvSpPr>
        <p:spPr>
          <a:xfrm>
            <a:off x="989013" y="766763"/>
            <a:ext cx="5121275" cy="3840162"/>
          </a:xfrm>
          <a:prstGeom prst="rect">
            <a:avLst/>
          </a:prstGeom>
          <a:noFill/>
          <a:ln w="12700">
            <a:solidFill>
              <a:prstClr val="black"/>
            </a:solidFill>
          </a:ln>
        </p:spPr>
        <p:txBody>
          <a:bodyPr vert="horz" lIns="95390" tIns="47695" rIns="95390" bIns="47695" rtlCol="0" anchor="ctr"/>
          <a:lstStyle/>
          <a:p>
            <a:endParaRPr lang="nl-NL"/>
          </a:p>
        </p:txBody>
      </p:sp>
      <p:sp>
        <p:nvSpPr>
          <p:cNvPr id="5" name="Tijdelijke aanduiding voor notities 4"/>
          <p:cNvSpPr>
            <a:spLocks noGrp="1"/>
          </p:cNvSpPr>
          <p:nvPr>
            <p:ph type="body" sz="quarter" idx="3"/>
          </p:nvPr>
        </p:nvSpPr>
        <p:spPr>
          <a:xfrm>
            <a:off x="709931" y="4861441"/>
            <a:ext cx="5679440" cy="4605575"/>
          </a:xfrm>
          <a:prstGeom prst="rect">
            <a:avLst/>
          </a:prstGeom>
        </p:spPr>
        <p:txBody>
          <a:bodyPr vert="horz" lIns="95390" tIns="47695" rIns="95390" bIns="47695"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721128"/>
            <a:ext cx="3076363" cy="511730"/>
          </a:xfrm>
          <a:prstGeom prst="rect">
            <a:avLst/>
          </a:prstGeom>
        </p:spPr>
        <p:txBody>
          <a:bodyPr vert="horz" lIns="95390" tIns="47695" rIns="95390" bIns="47695"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4021294" y="9721128"/>
            <a:ext cx="3076363" cy="511730"/>
          </a:xfrm>
          <a:prstGeom prst="rect">
            <a:avLst/>
          </a:prstGeom>
        </p:spPr>
        <p:txBody>
          <a:bodyPr vert="horz" lIns="95390" tIns="47695" rIns="95390" bIns="47695" rtlCol="0" anchor="b"/>
          <a:lstStyle>
            <a:lvl1pPr algn="r">
              <a:defRPr sz="1300"/>
            </a:lvl1pPr>
          </a:lstStyle>
          <a:p>
            <a:fld id="{242364B7-A1BB-4DB8-BFB0-D334F87005C8}" type="slidenum">
              <a:rPr lang="nl-NL" smtClean="0"/>
              <a:pPr/>
              <a:t>‹#›</a:t>
            </a:fld>
            <a:endParaRPr lang="nl-NL"/>
          </a:p>
        </p:txBody>
      </p:sp>
    </p:spTree>
    <p:extLst>
      <p:ext uri="{BB962C8B-B14F-4D97-AF65-F5344CB8AC3E}">
        <p14:creationId xmlns:p14="http://schemas.microsoft.com/office/powerpoint/2010/main" val="833772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fontAlgn="t"/>
            <a:r>
              <a:rPr lang="nl-NL" sz="1200" b="1" kern="1200">
                <a:solidFill>
                  <a:schemeClr val="tx1"/>
                </a:solidFill>
                <a:effectLst/>
                <a:latin typeface="+mn-lt"/>
                <a:ea typeface="+mn-ea"/>
                <a:cs typeface="+mn-cs"/>
              </a:rPr>
              <a:t>Woordenoverzicht</a:t>
            </a:r>
          </a:p>
          <a:p>
            <a:pPr fontAlgn="t"/>
            <a:endParaRPr lang="nl-NL" sz="1200" b="1" kern="1200">
              <a:solidFill>
                <a:schemeClr val="tx1"/>
              </a:solidFill>
              <a:effectLst/>
              <a:latin typeface="+mn-lt"/>
              <a:ea typeface="+mn-ea"/>
              <a:cs typeface="+mn-cs"/>
            </a:endParaRPr>
          </a:p>
          <a:p>
            <a:r>
              <a:rPr lang="nl-NL" sz="1200" b="1" kern="1200">
                <a:solidFill>
                  <a:schemeClr val="tx1"/>
                </a:solidFill>
                <a:effectLst/>
                <a:latin typeface="+mn-lt"/>
                <a:ea typeface="+mn-ea"/>
                <a:cs typeface="+mn-cs"/>
              </a:rPr>
              <a:t>jaar in, jaar uit:</a:t>
            </a:r>
            <a:r>
              <a:rPr lang="nl-NL" sz="1200" kern="1200">
                <a:solidFill>
                  <a:schemeClr val="tx1"/>
                </a:solidFill>
                <a:effectLst/>
                <a:latin typeface="+mn-lt"/>
                <a:ea typeface="+mn-ea"/>
                <a:cs typeface="+mn-cs"/>
              </a:rPr>
              <a:t> elk jaar opnieuw, iedere keer weer</a:t>
            </a:r>
          </a:p>
          <a:p>
            <a:r>
              <a:rPr lang="nl-NL" sz="1200" b="1" kern="1200">
                <a:solidFill>
                  <a:schemeClr val="tx1"/>
                </a:solidFill>
                <a:effectLst/>
                <a:latin typeface="+mn-lt"/>
                <a:ea typeface="+mn-ea"/>
                <a:cs typeface="+mn-cs"/>
              </a:rPr>
              <a:t>de route:</a:t>
            </a:r>
            <a:r>
              <a:rPr lang="nl-NL" sz="1200" kern="1200">
                <a:solidFill>
                  <a:schemeClr val="tx1"/>
                </a:solidFill>
                <a:effectLst/>
                <a:latin typeface="+mn-lt"/>
                <a:ea typeface="+mn-ea"/>
                <a:cs typeface="+mn-cs"/>
              </a:rPr>
              <a:t> de weg om ergens te komen</a:t>
            </a:r>
          </a:p>
          <a:p>
            <a:r>
              <a:rPr lang="nl-NL" sz="1200" b="1" kern="1200">
                <a:solidFill>
                  <a:schemeClr val="tx1"/>
                </a:solidFill>
                <a:effectLst/>
                <a:latin typeface="+mn-lt"/>
                <a:ea typeface="+mn-ea"/>
                <a:cs typeface="+mn-cs"/>
              </a:rPr>
              <a:t>de tussenstop:</a:t>
            </a:r>
            <a:r>
              <a:rPr lang="nl-NL" sz="1200" kern="1200">
                <a:solidFill>
                  <a:schemeClr val="tx1"/>
                </a:solidFill>
                <a:effectLst/>
                <a:latin typeface="+mn-lt"/>
                <a:ea typeface="+mn-ea"/>
                <a:cs typeface="+mn-cs"/>
              </a:rPr>
              <a:t> de pauze tijdens een reis</a:t>
            </a:r>
          </a:p>
          <a:p>
            <a:r>
              <a:rPr lang="nl-NL" sz="1200" b="1" kern="1200">
                <a:solidFill>
                  <a:schemeClr val="tx1"/>
                </a:solidFill>
                <a:effectLst/>
                <a:latin typeface="+mn-lt"/>
                <a:ea typeface="+mn-ea"/>
                <a:cs typeface="+mn-cs"/>
              </a:rPr>
              <a:t>de bestemming:</a:t>
            </a:r>
            <a:r>
              <a:rPr lang="nl-NL" sz="1200" kern="1200">
                <a:solidFill>
                  <a:schemeClr val="tx1"/>
                </a:solidFill>
                <a:effectLst/>
                <a:latin typeface="+mn-lt"/>
                <a:ea typeface="+mn-ea"/>
                <a:cs typeface="+mn-cs"/>
              </a:rPr>
              <a:t> de plaats waar iets of iemand heen moet</a:t>
            </a:r>
          </a:p>
          <a:p>
            <a:r>
              <a:rPr lang="nl-NL" sz="1200" b="1" kern="1200">
                <a:solidFill>
                  <a:schemeClr val="tx1"/>
                </a:solidFill>
                <a:effectLst/>
                <a:latin typeface="+mn-lt"/>
                <a:ea typeface="+mn-ea"/>
                <a:cs typeface="+mn-cs"/>
              </a:rPr>
              <a:t>bijtanken:</a:t>
            </a:r>
            <a:r>
              <a:rPr lang="nl-NL" sz="1200" kern="1200">
                <a:solidFill>
                  <a:schemeClr val="tx1"/>
                </a:solidFill>
                <a:effectLst/>
                <a:latin typeface="+mn-lt"/>
                <a:ea typeface="+mn-ea"/>
                <a:cs typeface="+mn-cs"/>
              </a:rPr>
              <a:t> nieuwe kracht krijgen, bijvoorbeeld door uit te rusten of te eten</a:t>
            </a:r>
          </a:p>
          <a:p>
            <a:r>
              <a:rPr lang="nl-NL" sz="1200" b="1" kern="1200">
                <a:solidFill>
                  <a:schemeClr val="tx1"/>
                </a:solidFill>
                <a:effectLst/>
                <a:latin typeface="+mn-lt"/>
                <a:ea typeface="+mn-ea"/>
                <a:cs typeface="+mn-cs"/>
              </a:rPr>
              <a:t>vlekkeloos:</a:t>
            </a:r>
            <a:r>
              <a:rPr lang="nl-NL" sz="1200" kern="1200">
                <a:solidFill>
                  <a:schemeClr val="tx1"/>
                </a:solidFill>
                <a:effectLst/>
                <a:latin typeface="+mn-lt"/>
                <a:ea typeface="+mn-ea"/>
                <a:cs typeface="+mn-cs"/>
              </a:rPr>
              <a:t> zonder fouten</a:t>
            </a:r>
          </a:p>
          <a:p>
            <a:r>
              <a:rPr lang="nl-NL" sz="1200" b="1" kern="1200">
                <a:solidFill>
                  <a:schemeClr val="tx1"/>
                </a:solidFill>
                <a:effectLst/>
                <a:latin typeface="+mn-lt"/>
                <a:ea typeface="+mn-ea"/>
                <a:cs typeface="+mn-cs"/>
              </a:rPr>
              <a:t>de koers:</a:t>
            </a:r>
            <a:r>
              <a:rPr lang="nl-NL" sz="1200" kern="1200">
                <a:solidFill>
                  <a:schemeClr val="tx1"/>
                </a:solidFill>
                <a:effectLst/>
                <a:latin typeface="+mn-lt"/>
                <a:ea typeface="+mn-ea"/>
                <a:cs typeface="+mn-cs"/>
              </a:rPr>
              <a:t> de richting</a:t>
            </a:r>
          </a:p>
          <a:p>
            <a:r>
              <a:rPr lang="nl-NL" sz="1200" b="1" kern="1200">
                <a:solidFill>
                  <a:schemeClr val="tx1"/>
                </a:solidFill>
                <a:effectLst/>
                <a:latin typeface="+mn-lt"/>
                <a:ea typeface="+mn-ea"/>
                <a:cs typeface="+mn-cs"/>
              </a:rPr>
              <a:t>het obstakel:</a:t>
            </a:r>
            <a:r>
              <a:rPr lang="nl-NL" sz="1200" kern="1200">
                <a:solidFill>
                  <a:schemeClr val="tx1"/>
                </a:solidFill>
                <a:effectLst/>
                <a:latin typeface="+mn-lt"/>
                <a:ea typeface="+mn-ea"/>
                <a:cs typeface="+mn-cs"/>
              </a:rPr>
              <a:t> iets dat in de weg staat</a:t>
            </a:r>
          </a:p>
          <a:p>
            <a:r>
              <a:rPr lang="nl-NL" sz="1200" b="1" kern="1200">
                <a:solidFill>
                  <a:schemeClr val="tx1"/>
                </a:solidFill>
                <a:effectLst/>
                <a:latin typeface="+mn-lt"/>
                <a:ea typeface="+mn-ea"/>
                <a:cs typeface="+mn-cs"/>
              </a:rPr>
              <a:t>verstrikt raken:</a:t>
            </a:r>
            <a:r>
              <a:rPr lang="nl-NL" sz="1200" kern="1200">
                <a:solidFill>
                  <a:schemeClr val="tx1"/>
                </a:solidFill>
                <a:effectLst/>
                <a:latin typeface="+mn-lt"/>
                <a:ea typeface="+mn-ea"/>
                <a:cs typeface="+mn-cs"/>
              </a:rPr>
              <a:t> in iets vastzitten</a:t>
            </a:r>
          </a:p>
          <a:p>
            <a:r>
              <a:rPr lang="nl-NL" sz="1200" b="1" kern="1200">
                <a:solidFill>
                  <a:schemeClr val="tx1"/>
                </a:solidFill>
                <a:effectLst/>
                <a:latin typeface="+mn-lt"/>
                <a:ea typeface="+mn-ea"/>
                <a:cs typeface="+mn-cs"/>
              </a:rPr>
              <a:t>verstoren:</a:t>
            </a:r>
            <a:r>
              <a:rPr lang="nl-NL" sz="1200" kern="1200">
                <a:solidFill>
                  <a:schemeClr val="tx1"/>
                </a:solidFill>
                <a:effectLst/>
                <a:latin typeface="+mn-lt"/>
                <a:ea typeface="+mn-ea"/>
                <a:cs typeface="+mn-cs"/>
              </a:rPr>
              <a:t> lastigvallen, in de war brengen</a:t>
            </a:r>
          </a:p>
          <a:p>
            <a:pPr fontAlgn="t"/>
            <a:endParaRPr lang="nl-NL" sz="1200" b="1" kern="120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a:t>
            </a:fld>
            <a:endParaRPr 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10</a:t>
            </a:fld>
            <a:endParaRPr lang="nl-NL"/>
          </a:p>
        </p:txBody>
      </p:sp>
    </p:spTree>
    <p:extLst>
      <p:ext uri="{BB962C8B-B14F-4D97-AF65-F5344CB8AC3E}">
        <p14:creationId xmlns:p14="http://schemas.microsoft.com/office/powerpoint/2010/main" val="1821505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t>
            </a:r>
            <a:r>
              <a:rPr lang="nl-NL" err="1"/>
              <a:t>Shutterstock</a:t>
            </a:r>
            <a:endParaRPr lang="nl-NL"/>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11</a:t>
            </a:fld>
            <a:endParaRPr lang="nl-NL"/>
          </a:p>
        </p:txBody>
      </p:sp>
    </p:spTree>
    <p:extLst>
      <p:ext uri="{BB962C8B-B14F-4D97-AF65-F5344CB8AC3E}">
        <p14:creationId xmlns:p14="http://schemas.microsoft.com/office/powerpoint/2010/main" val="3200562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12</a:t>
            </a:fld>
            <a:endParaRPr lang="nl-NL"/>
          </a:p>
        </p:txBody>
      </p:sp>
    </p:spTree>
    <p:extLst>
      <p:ext uri="{BB962C8B-B14F-4D97-AF65-F5344CB8AC3E}">
        <p14:creationId xmlns:p14="http://schemas.microsoft.com/office/powerpoint/2010/main" val="1646991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t>
            </a:r>
            <a:r>
              <a:rPr lang="nl-NL" err="1"/>
              <a:t>Shutterstock</a:t>
            </a:r>
            <a:endParaRPr lang="nl-NL"/>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14</a:t>
            </a:fld>
            <a:endParaRPr lang="nl-NL"/>
          </a:p>
        </p:txBody>
      </p:sp>
    </p:spTree>
    <p:extLst>
      <p:ext uri="{BB962C8B-B14F-4D97-AF65-F5344CB8AC3E}">
        <p14:creationId xmlns:p14="http://schemas.microsoft.com/office/powerpoint/2010/main" val="3817336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t>
            </a:r>
            <a:r>
              <a:rPr lang="nl-NL" err="1"/>
              <a:t>Shutterstock</a:t>
            </a:r>
            <a:endParaRPr lang="nl-NL"/>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15</a:t>
            </a:fld>
            <a:endParaRPr lang="nl-NL"/>
          </a:p>
        </p:txBody>
      </p:sp>
    </p:spTree>
    <p:extLst>
      <p:ext uri="{BB962C8B-B14F-4D97-AF65-F5344CB8AC3E}">
        <p14:creationId xmlns:p14="http://schemas.microsoft.com/office/powerpoint/2010/main" val="467406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t>
            </a:r>
            <a:r>
              <a:rPr lang="nl-NL" err="1"/>
              <a:t>Shutterstock</a:t>
            </a:r>
            <a:endParaRPr lang="nl-NL"/>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16</a:t>
            </a:fld>
            <a:endParaRPr lang="nl-NL"/>
          </a:p>
        </p:txBody>
      </p:sp>
    </p:spTree>
    <p:extLst>
      <p:ext uri="{BB962C8B-B14F-4D97-AF65-F5344CB8AC3E}">
        <p14:creationId xmlns:p14="http://schemas.microsoft.com/office/powerpoint/2010/main" val="3043418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t>
            </a:r>
            <a:r>
              <a:rPr lang="nl-NL" err="1"/>
              <a:t>Shutterstock</a:t>
            </a:r>
            <a:r>
              <a:rPr lang="nl-NL"/>
              <a:t> / AI</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17</a:t>
            </a:fld>
            <a:endParaRPr lang="nl-NL"/>
          </a:p>
        </p:txBody>
      </p:sp>
    </p:spTree>
    <p:extLst>
      <p:ext uri="{BB962C8B-B14F-4D97-AF65-F5344CB8AC3E}">
        <p14:creationId xmlns:p14="http://schemas.microsoft.com/office/powerpoint/2010/main" val="3764028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t>
            </a:r>
            <a:r>
              <a:rPr lang="nl-NL" err="1"/>
              <a:t>Shutterstock</a:t>
            </a:r>
            <a:endParaRPr lang="nl-NL"/>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18</a:t>
            </a:fld>
            <a:endParaRPr lang="nl-NL"/>
          </a:p>
        </p:txBody>
      </p:sp>
    </p:spTree>
    <p:extLst>
      <p:ext uri="{BB962C8B-B14F-4D97-AF65-F5344CB8AC3E}">
        <p14:creationId xmlns:p14="http://schemas.microsoft.com/office/powerpoint/2010/main" val="36704330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19</a:t>
            </a:fld>
            <a:endParaRPr lang="nl-NL"/>
          </a:p>
        </p:txBody>
      </p:sp>
    </p:spTree>
    <p:extLst>
      <p:ext uri="{BB962C8B-B14F-4D97-AF65-F5344CB8AC3E}">
        <p14:creationId xmlns:p14="http://schemas.microsoft.com/office/powerpoint/2010/main" val="34697812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AI</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20</a:t>
            </a:fld>
            <a:endParaRPr lang="nl-NL"/>
          </a:p>
        </p:txBody>
      </p:sp>
    </p:spTree>
    <p:extLst>
      <p:ext uri="{BB962C8B-B14F-4D97-AF65-F5344CB8AC3E}">
        <p14:creationId xmlns:p14="http://schemas.microsoft.com/office/powerpoint/2010/main" val="646026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a:t>
            </a:fld>
            <a:endParaRPr lang="nl-NL"/>
          </a:p>
        </p:txBody>
      </p:sp>
    </p:spTree>
    <p:extLst>
      <p:ext uri="{BB962C8B-B14F-4D97-AF65-F5344CB8AC3E}">
        <p14:creationId xmlns:p14="http://schemas.microsoft.com/office/powerpoint/2010/main" val="26844985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t>
            </a:r>
            <a:r>
              <a:rPr lang="nl-NL" err="1"/>
              <a:t>Shutterstock</a:t>
            </a:r>
            <a:endParaRPr lang="nl-NL"/>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21</a:t>
            </a:fld>
            <a:endParaRPr lang="nl-NL"/>
          </a:p>
        </p:txBody>
      </p:sp>
    </p:spTree>
    <p:extLst>
      <p:ext uri="{BB962C8B-B14F-4D97-AF65-F5344CB8AC3E}">
        <p14:creationId xmlns:p14="http://schemas.microsoft.com/office/powerpoint/2010/main" val="88448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t>
            </a:r>
            <a:r>
              <a:rPr lang="nl-NL" err="1"/>
              <a:t>Shutterstock</a:t>
            </a:r>
            <a:endParaRPr lang="nl-NL"/>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22</a:t>
            </a:fld>
            <a:endParaRPr lang="nl-NL"/>
          </a:p>
        </p:txBody>
      </p:sp>
    </p:spTree>
    <p:extLst>
      <p:ext uri="{BB962C8B-B14F-4D97-AF65-F5344CB8AC3E}">
        <p14:creationId xmlns:p14="http://schemas.microsoft.com/office/powerpoint/2010/main" val="1282755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3</a:t>
            </a:fld>
            <a:endParaRPr lang="nl-NL"/>
          </a:p>
        </p:txBody>
      </p:sp>
    </p:spTree>
    <p:extLst>
      <p:ext uri="{BB962C8B-B14F-4D97-AF65-F5344CB8AC3E}">
        <p14:creationId xmlns:p14="http://schemas.microsoft.com/office/powerpoint/2010/main" val="3488757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4</a:t>
            </a:fld>
            <a:endParaRPr lang="nl-NL"/>
          </a:p>
        </p:txBody>
      </p:sp>
    </p:spTree>
    <p:extLst>
      <p:ext uri="{BB962C8B-B14F-4D97-AF65-F5344CB8AC3E}">
        <p14:creationId xmlns:p14="http://schemas.microsoft.com/office/powerpoint/2010/main" val="1013479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t>
            </a:r>
            <a:r>
              <a:rPr lang="nl-NL" err="1"/>
              <a:t>Shutterstock</a:t>
            </a:r>
            <a:endParaRPr lang="nl-NL"/>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5</a:t>
            </a:fld>
            <a:endParaRPr lang="nl-NL"/>
          </a:p>
        </p:txBody>
      </p:sp>
    </p:spTree>
    <p:extLst>
      <p:ext uri="{BB962C8B-B14F-4D97-AF65-F5344CB8AC3E}">
        <p14:creationId xmlns:p14="http://schemas.microsoft.com/office/powerpoint/2010/main" val="2515968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t>
            </a:r>
            <a:r>
              <a:rPr lang="nl-NL" err="1"/>
              <a:t>Shutterstock</a:t>
            </a:r>
            <a:endParaRPr lang="nl-NL"/>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6</a:t>
            </a:fld>
            <a:endParaRPr lang="nl-NL"/>
          </a:p>
        </p:txBody>
      </p:sp>
    </p:spTree>
    <p:extLst>
      <p:ext uri="{BB962C8B-B14F-4D97-AF65-F5344CB8AC3E}">
        <p14:creationId xmlns:p14="http://schemas.microsoft.com/office/powerpoint/2010/main" val="2465411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7</a:t>
            </a:fld>
            <a:endParaRPr lang="nl-NL"/>
          </a:p>
        </p:txBody>
      </p:sp>
    </p:spTree>
    <p:extLst>
      <p:ext uri="{BB962C8B-B14F-4D97-AF65-F5344CB8AC3E}">
        <p14:creationId xmlns:p14="http://schemas.microsoft.com/office/powerpoint/2010/main" val="1019385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t>
            </a:r>
            <a:r>
              <a:rPr lang="nl-NL" err="1"/>
              <a:t>Shutterstock</a:t>
            </a:r>
            <a:endParaRPr lang="nl-NL"/>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8</a:t>
            </a:fld>
            <a:endParaRPr lang="nl-NL"/>
          </a:p>
        </p:txBody>
      </p:sp>
    </p:spTree>
    <p:extLst>
      <p:ext uri="{BB962C8B-B14F-4D97-AF65-F5344CB8AC3E}">
        <p14:creationId xmlns:p14="http://schemas.microsoft.com/office/powerpoint/2010/main" val="3168194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a:t>
            </a:r>
            <a:r>
              <a:rPr lang="nl-NL" err="1"/>
              <a:t>Shutterstock</a:t>
            </a:r>
            <a:endParaRPr lang="nl-NL"/>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9</a:t>
            </a:fld>
            <a:endParaRPr lang="nl-NL"/>
          </a:p>
        </p:txBody>
      </p:sp>
    </p:spTree>
    <p:extLst>
      <p:ext uri="{BB962C8B-B14F-4D97-AF65-F5344CB8AC3E}">
        <p14:creationId xmlns:p14="http://schemas.microsoft.com/office/powerpoint/2010/main" val="3820694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225751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3019183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162125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5071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2703337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8-9-2026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02744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203DE57F-8325-458E-8D52-C029C9799A4B}" type="datetimeFigureOut">
              <a:rPr lang="nl-NL" smtClean="0"/>
              <a:pPr/>
              <a:t>8-9-2026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31603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203DE57F-8325-458E-8D52-C029C9799A4B}" type="datetimeFigureOut">
              <a:rPr lang="nl-NL" smtClean="0"/>
              <a:pPr/>
              <a:t>8-9-2026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069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03DE57F-8325-458E-8D52-C029C9799A4B}" type="datetimeFigureOut">
              <a:rPr lang="nl-NL" smtClean="0"/>
              <a:pPr/>
              <a:t>8-9-2026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3033546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8-9-2026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1835074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8-9-2026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3724637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FFF233-AB27-4114-B24D-691BAAF647DA}" type="slidenum">
              <a:rPr lang="nl-NL" smtClean="0"/>
              <a:pPr/>
              <a:t>‹#›</a:t>
            </a:fld>
            <a:endParaRPr lang="nl-NL"/>
          </a:p>
        </p:txBody>
      </p:sp>
    </p:spTree>
    <p:extLst>
      <p:ext uri="{BB962C8B-B14F-4D97-AF65-F5344CB8AC3E}">
        <p14:creationId xmlns:p14="http://schemas.microsoft.com/office/powerpoint/2010/main" val="3562722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4.png"/><Relationship Id="rId7"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6.jpeg"/><Relationship Id="rId5" Type="http://schemas.microsoft.com/office/2007/relationships/hdphoto" Target="../media/hdphoto2.wdp"/><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6512" y="0"/>
            <a:ext cx="9252520" cy="6858000"/>
          </a:xfrm>
        </p:spPr>
        <p:txBody>
          <a:bodyPr>
            <a:noAutofit/>
          </a:bodyPr>
          <a:lstStyle/>
          <a:p>
            <a:pPr marL="0" lvl="0" indent="0">
              <a:buNone/>
            </a:pPr>
            <a:r>
              <a:rPr lang="nl-NL" sz="1900" u="sng">
                <a:solidFill>
                  <a:prstClr val="black"/>
                </a:solidFill>
              </a:rPr>
              <a:t>Semantisatieverhaal A:</a:t>
            </a:r>
          </a:p>
          <a:p>
            <a:pPr marL="0" indent="0">
              <a:buNone/>
            </a:pPr>
            <a:r>
              <a:rPr lang="nl-NL" sz="2000"/>
              <a:t>Vorige zomer ging ik met de auto op vakantie. We moesten een lange weg rijden. Ik had </a:t>
            </a:r>
            <a:r>
              <a:rPr lang="nl-NL" sz="2000" b="1" u="sng"/>
              <a:t>de route</a:t>
            </a:r>
            <a:r>
              <a:rPr lang="nl-NL" sz="2000"/>
              <a:t> van tevoren opgezocht. De route is </a:t>
            </a:r>
            <a:r>
              <a:rPr lang="nl-NL" sz="2000" b="1" i="1"/>
              <a:t>de weg om ergens te komen</a:t>
            </a:r>
            <a:r>
              <a:rPr lang="nl-NL" sz="2000"/>
              <a:t>. Onze </a:t>
            </a:r>
            <a:r>
              <a:rPr lang="nl-NL" sz="2000" b="1" u="sng"/>
              <a:t>bestemming</a:t>
            </a:r>
            <a:r>
              <a:rPr lang="nl-NL" sz="2000"/>
              <a:t> was een camping in Frankrijk. Dat is </a:t>
            </a:r>
            <a:r>
              <a:rPr lang="nl-NL" sz="2000" b="1" i="1"/>
              <a:t>de plaats waar we naartoe moesten</a:t>
            </a:r>
            <a:r>
              <a:rPr lang="nl-NL" sz="2000"/>
              <a:t>. We moesten uren rijden. We gaan </a:t>
            </a:r>
            <a:r>
              <a:rPr lang="nl-NL" sz="2000" b="1" u="sng"/>
              <a:t>jaar in, jaar uit</a:t>
            </a:r>
            <a:r>
              <a:rPr lang="nl-NL" sz="2000"/>
              <a:t>, </a:t>
            </a:r>
            <a:r>
              <a:rPr lang="nl-NL" sz="2000" b="1" i="1"/>
              <a:t>elk jaar opnieuw </a:t>
            </a:r>
            <a:r>
              <a:rPr lang="nl-NL" sz="2000"/>
              <a:t>naar dezelfde camping. Daarom ken ik de route inmiddels goed. En onderweg hield ik </a:t>
            </a:r>
            <a:r>
              <a:rPr lang="nl-NL" sz="2000" b="1" u="sng"/>
              <a:t>de koers</a:t>
            </a:r>
            <a:r>
              <a:rPr lang="nl-NL" sz="2000"/>
              <a:t>, </a:t>
            </a:r>
            <a:r>
              <a:rPr lang="nl-NL" sz="2000" b="1" i="1"/>
              <a:t>de richting</a:t>
            </a:r>
            <a:r>
              <a:rPr lang="nl-NL" sz="2000"/>
              <a:t> goed in de gaten.</a:t>
            </a:r>
          </a:p>
          <a:p>
            <a:pPr marL="0" indent="0">
              <a:buNone/>
            </a:pPr>
            <a:r>
              <a:rPr lang="nl-NL" sz="2000"/>
              <a:t>Na een paar uur maakten we </a:t>
            </a:r>
            <a:r>
              <a:rPr lang="nl-NL" sz="2000" b="1" u="sng"/>
              <a:t>een tussenstop</a:t>
            </a:r>
            <a:r>
              <a:rPr lang="nl-NL" sz="2000"/>
              <a:t>: </a:t>
            </a:r>
            <a:r>
              <a:rPr lang="nl-NL" sz="2000" b="1" i="1"/>
              <a:t>een pauze tijdens de reis</a:t>
            </a:r>
            <a:r>
              <a:rPr lang="nl-NL" sz="2000"/>
              <a:t>. We moesten echt even </a:t>
            </a:r>
            <a:r>
              <a:rPr lang="nl-NL" sz="2000" b="1" u="sng"/>
              <a:t>bijtanken</a:t>
            </a:r>
            <a:r>
              <a:rPr lang="nl-NL" sz="2000"/>
              <a:t>. We moesten </a:t>
            </a:r>
            <a:r>
              <a:rPr lang="nl-NL" sz="2000" b="1" i="1"/>
              <a:t>nieuwe kracht krijgen</a:t>
            </a:r>
            <a:r>
              <a:rPr lang="nl-NL" sz="2000"/>
              <a:t>. Dus we gingen even naar de wc en haalden iets te eten. </a:t>
            </a:r>
          </a:p>
          <a:p>
            <a:pPr marL="0" indent="0">
              <a:buNone/>
            </a:pPr>
            <a:r>
              <a:rPr lang="nl-NL" sz="2000"/>
              <a:t>Tot dan toe ging de reis </a:t>
            </a:r>
            <a:r>
              <a:rPr lang="nl-NL" sz="2000" b="1" u="sng"/>
              <a:t>vlekkeloos</a:t>
            </a:r>
            <a:r>
              <a:rPr lang="nl-NL" sz="2000"/>
              <a:t>, </a:t>
            </a:r>
            <a:r>
              <a:rPr lang="nl-NL" sz="2000" b="1" i="1"/>
              <a:t>zonder fouten</a:t>
            </a:r>
            <a:r>
              <a:rPr lang="nl-NL" sz="2000"/>
              <a:t>. Maar toen kwamen we in een file terecht. Er was een ongeluk gebeurd. Dat was een flink </a:t>
            </a:r>
            <a:r>
              <a:rPr lang="nl-NL" sz="2000" b="1" u="sng"/>
              <a:t>obstakel</a:t>
            </a:r>
            <a:r>
              <a:rPr lang="nl-NL" sz="2000"/>
              <a:t> op onze route. Een obstakel </a:t>
            </a:r>
            <a:r>
              <a:rPr lang="nl-NL" sz="2000" b="1" i="1"/>
              <a:t>is iets dat in de weg staat</a:t>
            </a:r>
            <a:r>
              <a:rPr lang="nl-NL" sz="2000"/>
              <a:t>. Door de file duurde de reis veel langer. Onze planning werd daardoor flink </a:t>
            </a:r>
            <a:r>
              <a:rPr lang="nl-NL" sz="2000" b="1" u="sng"/>
              <a:t>verstoord</a:t>
            </a:r>
            <a:r>
              <a:rPr lang="nl-NL" sz="2000"/>
              <a:t>, </a:t>
            </a:r>
            <a:r>
              <a:rPr lang="nl-NL" sz="2000" b="1" i="1"/>
              <a:t>in de war gebracht</a:t>
            </a:r>
            <a:r>
              <a:rPr lang="nl-NL" sz="2000"/>
              <a:t>.</a:t>
            </a:r>
          </a:p>
          <a:p>
            <a:pPr marL="0" indent="0">
              <a:buNone/>
            </a:pPr>
            <a:r>
              <a:rPr lang="nl-NL" sz="2000"/>
              <a:t>Bij de volgende tussenstop wilde ik uitstappen. Mijn jas </a:t>
            </a:r>
            <a:r>
              <a:rPr lang="nl-NL" sz="2000" b="1" u="sng"/>
              <a:t>raakte verstrikt</a:t>
            </a:r>
            <a:r>
              <a:rPr lang="nl-NL" sz="2000" b="1"/>
              <a:t> </a:t>
            </a:r>
            <a:r>
              <a:rPr lang="nl-NL" sz="2000"/>
              <a:t>in de autogordel. Hij </a:t>
            </a:r>
            <a:r>
              <a:rPr lang="nl-NL" sz="2000" b="1" i="1"/>
              <a:t>kwam helemaal vast te zitten</a:t>
            </a:r>
            <a:r>
              <a:rPr lang="nl-NL" sz="2000"/>
              <a:t>. Ik kon de auto niet eens uit! Haha. Gelukkig hielp mijn vriend mij en kon ik na een paar minuten toch de auto uit. </a:t>
            </a:r>
          </a:p>
          <a:p>
            <a:pPr marL="0" indent="0">
              <a:buNone/>
            </a:pPr>
            <a:r>
              <a:rPr lang="nl-NL" sz="2000"/>
              <a:t>Na de korte tussenstop gingen we weer verder en reden we door naar onze eindbestemming. Na een lange dag kwamen we eindelijk op de camping aan. Wat waren we blij dat we er waren!  </a:t>
            </a:r>
          </a:p>
          <a:p>
            <a:pPr marL="0" lvl="0" indent="0">
              <a:spcBef>
                <a:spcPts val="200"/>
              </a:spcBef>
              <a:spcAft>
                <a:spcPts val="200"/>
              </a:spcAft>
              <a:buNone/>
            </a:pPr>
            <a:endParaRPr lang="nl-NL" sz="2400">
              <a:ea typeface="Times New Roman" panose="02020603050405020304" pitchFamily="18" charset="0"/>
              <a:cs typeface="Arial" panose="020B0604020202020204" pitchFamily="34" charset="0"/>
            </a:endParaRPr>
          </a:p>
          <a:p>
            <a:pPr marL="0" lvl="0" indent="0">
              <a:spcBef>
                <a:spcPts val="200"/>
              </a:spcBef>
              <a:spcAft>
                <a:spcPts val="200"/>
              </a:spcAft>
              <a:buNone/>
            </a:pPr>
            <a:endParaRPr lang="nl-NL" sz="2000">
              <a:ea typeface="Times New Roman" panose="02020603050405020304" pitchFamily="18" charset="0"/>
              <a:cs typeface="Arial" panose="020B0604020202020204" pitchFamily="34" charset="0"/>
            </a:endParaRPr>
          </a:p>
        </p:txBody>
      </p:sp>
      <p:sp>
        <p:nvSpPr>
          <p:cNvPr id="4" name="Tekstvak 1"/>
          <p:cNvSpPr txBox="1"/>
          <p:nvPr/>
        </p:nvSpPr>
        <p:spPr>
          <a:xfrm>
            <a:off x="8777220" y="35332"/>
            <a:ext cx="324128" cy="369332"/>
          </a:xfrm>
          <a:prstGeom prst="rect">
            <a:avLst/>
          </a:prstGeom>
          <a:noFill/>
          <a:ln w="22225">
            <a:solidFill>
              <a:schemeClr val="tx1"/>
            </a:solidFill>
          </a:ln>
        </p:spPr>
        <p:txBody>
          <a:bodyPr wrap="non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b="1"/>
              <a:t>A</a:t>
            </a:r>
          </a:p>
        </p:txBody>
      </p:sp>
    </p:spTree>
    <p:extLst>
      <p:ext uri="{BB962C8B-B14F-4D97-AF65-F5344CB8AC3E}">
        <p14:creationId xmlns:p14="http://schemas.microsoft.com/office/powerpoint/2010/main" val="2189114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het obstakel</a:t>
            </a:r>
          </a:p>
        </p:txBody>
      </p:sp>
      <p:pic>
        <p:nvPicPr>
          <p:cNvPr id="3" name="Afbeelding 2">
            <a:extLst>
              <a:ext uri="{FF2B5EF4-FFF2-40B4-BE49-F238E27FC236}">
                <a16:creationId xmlns:a16="http://schemas.microsoft.com/office/drawing/2014/main" id="{29B4D677-5231-6A2B-352E-C76269C9D17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71600" y="1705618"/>
            <a:ext cx="6696745" cy="4062996"/>
          </a:xfrm>
          <a:prstGeom prst="rect">
            <a:avLst/>
          </a:prstGeom>
        </p:spPr>
      </p:pic>
      <p:cxnSp>
        <p:nvCxnSpPr>
          <p:cNvPr id="4" name="Rechte verbindingslijn met pijl 3">
            <a:extLst>
              <a:ext uri="{FF2B5EF4-FFF2-40B4-BE49-F238E27FC236}">
                <a16:creationId xmlns:a16="http://schemas.microsoft.com/office/drawing/2014/main" id="{07379771-A445-BB8A-BD0C-283EB81AD008}"/>
              </a:ext>
            </a:extLst>
          </p:cNvPr>
          <p:cNvCxnSpPr>
            <a:cxnSpLocks/>
          </p:cNvCxnSpPr>
          <p:nvPr/>
        </p:nvCxnSpPr>
        <p:spPr>
          <a:xfrm>
            <a:off x="4256399" y="2023517"/>
            <a:ext cx="267629" cy="1396355"/>
          </a:xfrm>
          <a:prstGeom prst="straightConnector1">
            <a:avLst/>
          </a:prstGeom>
          <a:ln w="762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779434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verstoren</a:t>
            </a:r>
          </a:p>
        </p:txBody>
      </p:sp>
      <p:pic>
        <p:nvPicPr>
          <p:cNvPr id="3" name="Afbeelding 2">
            <a:extLst>
              <a:ext uri="{FF2B5EF4-FFF2-40B4-BE49-F238E27FC236}">
                <a16:creationId xmlns:a16="http://schemas.microsoft.com/office/drawing/2014/main" id="{CC665C02-E4C4-A64A-3E79-228F0B61761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580112" y="1484784"/>
            <a:ext cx="3131840" cy="2232248"/>
          </a:xfrm>
          <a:prstGeom prst="rect">
            <a:avLst/>
          </a:prstGeom>
        </p:spPr>
      </p:pic>
      <p:pic>
        <p:nvPicPr>
          <p:cNvPr id="5" name="Afbeelding 4">
            <a:extLst>
              <a:ext uri="{FF2B5EF4-FFF2-40B4-BE49-F238E27FC236}">
                <a16:creationId xmlns:a16="http://schemas.microsoft.com/office/drawing/2014/main" id="{0A56653B-B537-D8A5-1419-CBBF78AFFB4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9553" y="2892054"/>
            <a:ext cx="5040560" cy="3362053"/>
          </a:xfrm>
          <a:prstGeom prst="rect">
            <a:avLst/>
          </a:prstGeom>
        </p:spPr>
      </p:pic>
    </p:spTree>
    <p:extLst>
      <p:ext uri="{BB962C8B-B14F-4D97-AF65-F5344CB8AC3E}">
        <p14:creationId xmlns:p14="http://schemas.microsoft.com/office/powerpoint/2010/main" val="1201727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verstrikt raken</a:t>
            </a:r>
          </a:p>
        </p:txBody>
      </p:sp>
      <p:pic>
        <p:nvPicPr>
          <p:cNvPr id="7" name="Afbeelding 6">
            <a:extLst>
              <a:ext uri="{FF2B5EF4-FFF2-40B4-BE49-F238E27FC236}">
                <a16:creationId xmlns:a16="http://schemas.microsoft.com/office/drawing/2014/main" id="{329CB634-624D-B992-C14F-2E3A2687F1B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38755" y="1412776"/>
            <a:ext cx="3266489" cy="4896544"/>
          </a:xfrm>
          <a:prstGeom prst="rect">
            <a:avLst/>
          </a:prstGeom>
        </p:spPr>
      </p:pic>
    </p:spTree>
    <p:extLst>
      <p:ext uri="{BB962C8B-B14F-4D97-AF65-F5344CB8AC3E}">
        <p14:creationId xmlns:p14="http://schemas.microsoft.com/office/powerpoint/2010/main" val="2904738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Op de woordmuur:</a:t>
            </a:r>
          </a:p>
        </p:txBody>
      </p:sp>
    </p:spTree>
    <p:extLst>
      <p:ext uri="{BB962C8B-B14F-4D97-AF65-F5344CB8AC3E}">
        <p14:creationId xmlns:p14="http://schemas.microsoft.com/office/powerpoint/2010/main" val="1671649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A9FC0-C03A-2BEF-86BB-72A7D1A2081F}"/>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3E7C1AC1-3602-3A1E-0E0C-65D5B78DC736}"/>
              </a:ext>
            </a:extLst>
          </p:cNvPr>
          <p:cNvPicPr/>
          <p:nvPr/>
        </p:nvPicPr>
        <p:blipFill>
          <a:blip r:embed="rId3"/>
          <a:stretch>
            <a:fillRect/>
          </a:stretch>
        </p:blipFill>
        <p:spPr>
          <a:xfrm>
            <a:off x="7668344" y="6408486"/>
            <a:ext cx="1152129" cy="449513"/>
          </a:xfrm>
          <a:prstGeom prst="rect">
            <a:avLst/>
          </a:prstGeom>
        </p:spPr>
      </p:pic>
      <p:pic>
        <p:nvPicPr>
          <p:cNvPr id="9" name="Afbeelding 8">
            <a:extLst>
              <a:ext uri="{FF2B5EF4-FFF2-40B4-BE49-F238E27FC236}">
                <a16:creationId xmlns:a16="http://schemas.microsoft.com/office/drawing/2014/main" id="{B5444BD9-09A7-23F4-D418-CA1999FABB1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573222" y="668598"/>
            <a:ext cx="8028571" cy="2746306"/>
          </a:xfrm>
          <a:prstGeom prst="rect">
            <a:avLst/>
          </a:prstGeom>
        </p:spPr>
      </p:pic>
      <p:sp>
        <p:nvSpPr>
          <p:cNvPr id="10" name="Text Box 14">
            <a:extLst>
              <a:ext uri="{FF2B5EF4-FFF2-40B4-BE49-F238E27FC236}">
                <a16:creationId xmlns:a16="http://schemas.microsoft.com/office/drawing/2014/main" id="{773AD705-8DAB-CDD2-EEE9-E26106800A23}"/>
              </a:ext>
            </a:extLst>
          </p:cNvPr>
          <p:cNvSpPr txBox="1"/>
          <p:nvPr/>
        </p:nvSpPr>
        <p:spPr>
          <a:xfrm>
            <a:off x="1835696" y="386052"/>
            <a:ext cx="4544033"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07EE4027-697A-0C55-38C5-7D798B2D00ED}"/>
              </a:ext>
            </a:extLst>
          </p:cNvPr>
          <p:cNvSpPr txBox="1">
            <a:spLocks noChangeArrowheads="1"/>
          </p:cNvSpPr>
          <p:nvPr/>
        </p:nvSpPr>
        <p:spPr bwMode="auto">
          <a:xfrm>
            <a:off x="1777681" y="332656"/>
            <a:ext cx="4666527"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het obstakel</a:t>
            </a:r>
            <a:endParaRPr lang="nl-NL" sz="5400" b="1">
              <a:effectLst/>
              <a:latin typeface="Century Gothic" panose="020B0502020202020204" pitchFamily="34" charset="0"/>
              <a:ea typeface="Calibri"/>
              <a:cs typeface="Times New Roman"/>
            </a:endParaRPr>
          </a:p>
        </p:txBody>
      </p:sp>
      <p:sp>
        <p:nvSpPr>
          <p:cNvPr id="19" name="Text Box 14">
            <a:extLst>
              <a:ext uri="{FF2B5EF4-FFF2-40B4-BE49-F238E27FC236}">
                <a16:creationId xmlns:a16="http://schemas.microsoft.com/office/drawing/2014/main" id="{E8CB4A57-2B29-FD22-CE86-E5C3E3D3DC48}"/>
              </a:ext>
            </a:extLst>
          </p:cNvPr>
          <p:cNvSpPr txBox="1"/>
          <p:nvPr/>
        </p:nvSpPr>
        <p:spPr>
          <a:xfrm>
            <a:off x="529996" y="3032956"/>
            <a:ext cx="2611399"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BF266921-C141-1D1D-E6D9-2FE581C83E16}"/>
              </a:ext>
            </a:extLst>
          </p:cNvPr>
          <p:cNvSpPr txBox="1">
            <a:spLocks noChangeArrowheads="1"/>
          </p:cNvSpPr>
          <p:nvPr/>
        </p:nvSpPr>
        <p:spPr bwMode="auto">
          <a:xfrm>
            <a:off x="611560" y="3041713"/>
            <a:ext cx="2498994"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file</a:t>
            </a:r>
            <a:endParaRPr lang="nl-NL" sz="36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FC66FCF3-E427-EB4E-0238-FB96EA591F2B}"/>
              </a:ext>
            </a:extLst>
          </p:cNvPr>
          <p:cNvSpPr txBox="1"/>
          <p:nvPr/>
        </p:nvSpPr>
        <p:spPr>
          <a:xfrm>
            <a:off x="3317737" y="3032956"/>
            <a:ext cx="2611399"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B9065FB6-597D-FD0F-835F-002DFC2C6DE0}"/>
              </a:ext>
            </a:extLst>
          </p:cNvPr>
          <p:cNvSpPr txBox="1">
            <a:spLocks noChangeArrowheads="1"/>
          </p:cNvSpPr>
          <p:nvPr/>
        </p:nvSpPr>
        <p:spPr bwMode="auto">
          <a:xfrm>
            <a:off x="3452011" y="3109838"/>
            <a:ext cx="2383050"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de lekke band</a:t>
            </a:r>
          </a:p>
        </p:txBody>
      </p:sp>
      <p:sp>
        <p:nvSpPr>
          <p:cNvPr id="14" name="Text Box 14">
            <a:extLst>
              <a:ext uri="{FF2B5EF4-FFF2-40B4-BE49-F238E27FC236}">
                <a16:creationId xmlns:a16="http://schemas.microsoft.com/office/drawing/2014/main" id="{FE750144-0CF6-DD49-8CC7-BCF5FE025949}"/>
              </a:ext>
            </a:extLst>
          </p:cNvPr>
          <p:cNvSpPr txBox="1"/>
          <p:nvPr/>
        </p:nvSpPr>
        <p:spPr>
          <a:xfrm>
            <a:off x="6101079" y="2888535"/>
            <a:ext cx="2787742" cy="1157707"/>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C410B8BB-BFDB-7396-954B-BD311546FAB2}"/>
              </a:ext>
            </a:extLst>
          </p:cNvPr>
          <p:cNvSpPr txBox="1">
            <a:spLocks noChangeArrowheads="1"/>
          </p:cNvSpPr>
          <p:nvPr/>
        </p:nvSpPr>
        <p:spPr bwMode="auto">
          <a:xfrm>
            <a:off x="6063410" y="2909310"/>
            <a:ext cx="2925277"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de omgevallen boom</a:t>
            </a:r>
          </a:p>
        </p:txBody>
      </p:sp>
      <p:sp>
        <p:nvSpPr>
          <p:cNvPr id="16" name="Text Box 14">
            <a:extLst>
              <a:ext uri="{FF2B5EF4-FFF2-40B4-BE49-F238E27FC236}">
                <a16:creationId xmlns:a16="http://schemas.microsoft.com/office/drawing/2014/main" id="{CCFDD2C7-4295-DFE8-E488-F2DDBD35D09C}"/>
              </a:ext>
            </a:extLst>
          </p:cNvPr>
          <p:cNvSpPr txBox="1"/>
          <p:nvPr/>
        </p:nvSpPr>
        <p:spPr>
          <a:xfrm>
            <a:off x="6412523" y="386052"/>
            <a:ext cx="2455288" cy="1098732"/>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1D3D15F3-18DC-78AE-7B86-8FDA0D362805}"/>
              </a:ext>
            </a:extLst>
          </p:cNvPr>
          <p:cNvSpPr txBox="1">
            <a:spLocks noChangeArrowheads="1"/>
          </p:cNvSpPr>
          <p:nvPr/>
        </p:nvSpPr>
        <p:spPr bwMode="auto">
          <a:xfrm>
            <a:off x="6372200" y="400568"/>
            <a:ext cx="2654158" cy="67636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effectLst/>
                <a:latin typeface="Century Gothic" panose="020B0502020202020204" pitchFamily="34" charset="0"/>
                <a:ea typeface="Calibri"/>
                <a:cs typeface="Times New Roman"/>
              </a:rPr>
              <a:t>= iets dat in de weg staat</a:t>
            </a:r>
          </a:p>
          <a:p>
            <a:pPr>
              <a:lnSpc>
                <a:spcPct val="107000"/>
              </a:lnSpc>
              <a:spcAft>
                <a:spcPts val="800"/>
              </a:spcAft>
            </a:pPr>
            <a:endParaRPr lang="nl-NL" sz="110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2EE19534-5331-841D-6DBB-12DEF0F04F73}"/>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9FFE79A5-8B3F-561E-C9E7-03D5B7192279}"/>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328821A4-BEC0-AD75-E617-374679F8BF63}"/>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88176753-769D-18C8-D660-DDFEA8ADB4F3}"/>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1923F3A8-DA3A-AD0E-0B78-0C53A5DA57D1}"/>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9B5C462C-9397-9847-1244-6F7DBE579618}"/>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21" name="Afbeelding 20">
            <a:extLst>
              <a:ext uri="{FF2B5EF4-FFF2-40B4-BE49-F238E27FC236}">
                <a16:creationId xmlns:a16="http://schemas.microsoft.com/office/drawing/2014/main" id="{018A1E32-2AA7-D8B5-CC75-582B0658791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22574" y="4269319"/>
            <a:ext cx="2439859" cy="1653313"/>
          </a:xfrm>
          <a:prstGeom prst="rect">
            <a:avLst/>
          </a:prstGeom>
        </p:spPr>
      </p:pic>
      <p:pic>
        <p:nvPicPr>
          <p:cNvPr id="23" name="Afbeelding 22">
            <a:extLst>
              <a:ext uri="{FF2B5EF4-FFF2-40B4-BE49-F238E27FC236}">
                <a16:creationId xmlns:a16="http://schemas.microsoft.com/office/drawing/2014/main" id="{1B3E5AAC-4DF6-EE85-8573-C2ADF11AF00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64363" y="4263616"/>
            <a:ext cx="2487281" cy="1659016"/>
          </a:xfrm>
          <a:prstGeom prst="rect">
            <a:avLst/>
          </a:prstGeom>
        </p:spPr>
      </p:pic>
      <p:pic>
        <p:nvPicPr>
          <p:cNvPr id="25" name="Afbeelding 24">
            <a:extLst>
              <a:ext uri="{FF2B5EF4-FFF2-40B4-BE49-F238E27FC236}">
                <a16:creationId xmlns:a16="http://schemas.microsoft.com/office/drawing/2014/main" id="{C61174D0-640F-88CC-7AF2-5809425CF70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17333" y="4246391"/>
            <a:ext cx="2487281" cy="1661504"/>
          </a:xfrm>
          <a:prstGeom prst="rect">
            <a:avLst/>
          </a:prstGeom>
        </p:spPr>
      </p:pic>
    </p:spTree>
    <p:extLst>
      <p:ext uri="{BB962C8B-B14F-4D97-AF65-F5344CB8AC3E}">
        <p14:creationId xmlns:p14="http://schemas.microsoft.com/office/powerpoint/2010/main" val="961346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8288C-0C23-89F4-3E17-7AA5AECB2C11}"/>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7E1A7754-8989-E844-D2C7-71B6F672D6F0}"/>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F811457B-D7F3-2386-1C93-352F67BAF2C4}"/>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293C0FFD-F48E-D900-ED78-EB7895497A68}"/>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60B29CC8-735F-B853-A615-55D5AA4200F8}"/>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9DD53778-367D-1646-AB91-45B773D16977}"/>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6F8BC879-8BFB-68B8-8071-48A388901491}"/>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653FF36C-1B11-0119-31DD-8FD827BDCE6A}"/>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AD49CE65-3313-5622-047A-6E0D6CF8A9AF}"/>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28E1D62C-9308-5D18-B9B2-47E9E5360078}"/>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76C77351-EE6E-D8AA-4E32-9565590650FA}"/>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C107E4CC-05AB-044C-F12B-16C4B5AFA7B6}"/>
              </a:ext>
            </a:extLst>
          </p:cNvPr>
          <p:cNvPicPr/>
          <p:nvPr/>
        </p:nvPicPr>
        <p:blipFill>
          <a:blip r:embed="rId3"/>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46E5FF42-690A-07F2-9CE2-753680667D25}"/>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FA8E06FE-9595-00C2-8861-3FB86D043246}"/>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AC4072B0-64E7-4176-B0B4-EB36D5BAAC1E}"/>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E7C9B66B-2B81-0C89-3645-4A350524F651}"/>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F509AECC-BE1D-B7BA-0365-9A4CA74F3ADD}"/>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10EECFB4-C952-DD92-3E68-043809E0C024}"/>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23B2BFB4-1087-4DC4-78D6-A6E541D5F176}"/>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B2AD664E-4AFF-61E1-F82E-0B87FEED62C5}"/>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vlekkeloos</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80F4098F-670F-32D5-FBFA-D7798390AC51}"/>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effectLst/>
                <a:latin typeface="Century Gothic" panose="020B0502020202020204" pitchFamily="34" charset="0"/>
                <a:ea typeface="Calibri"/>
                <a:cs typeface="Times New Roman"/>
              </a:rPr>
              <a:t>moeizaam</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2E0F3E07-A626-345A-A6FF-8A687DC65A7D}"/>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zonder fouten</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latin typeface="Century Gothic" panose="020B0502020202020204" pitchFamily="34" charset="0"/>
                <a:ea typeface="Calibri"/>
                <a:cs typeface="Times New Roman"/>
              </a:rPr>
              <a:t>De reis verliep </a:t>
            </a:r>
            <a:r>
              <a:rPr lang="nl-NL" sz="2400" i="1" u="sng">
                <a:solidFill>
                  <a:srgbClr val="387038"/>
                </a:solidFill>
                <a:latin typeface="Century Gothic" panose="020B0502020202020204" pitchFamily="34" charset="0"/>
                <a:ea typeface="Calibri"/>
                <a:cs typeface="Times New Roman"/>
              </a:rPr>
              <a:t>vlekkeloos</a:t>
            </a:r>
            <a:r>
              <a:rPr lang="nl-NL" sz="2400" i="1">
                <a:solidFill>
                  <a:srgbClr val="387038"/>
                </a:solidFill>
                <a:latin typeface="Century Gothic" panose="020B0502020202020204" pitchFamily="34" charset="0"/>
                <a:ea typeface="Calibri"/>
                <a:cs typeface="Times New Roman"/>
              </a:rPr>
              <a:t> tot de eerste tussenstop</a:t>
            </a:r>
            <a:r>
              <a:rPr lang="nl-NL" sz="2400" i="1">
                <a:solidFill>
                  <a:srgbClr val="387038"/>
                </a:solidFill>
                <a:effectLst/>
                <a:latin typeface="Century Gothic" panose="020B0502020202020204" pitchFamily="34" charset="0"/>
                <a:ea typeface="Calibri"/>
                <a:cs typeface="Times New Roman"/>
              </a:rPr>
              <a:t>.</a:t>
            </a:r>
            <a:endParaRPr lang="nl-NL" sz="11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39073063-C329-54F4-65DD-7110691E5A4D}"/>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wat veel moeite kost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Later kwamen we in een file terecht en verliep de reis </a:t>
            </a:r>
            <a:r>
              <a:rPr lang="nl-NL" sz="2400" i="1" u="sng">
                <a:solidFill>
                  <a:srgbClr val="387038"/>
                </a:solidFill>
                <a:latin typeface="Century Gothic" panose="020B0502020202020204" pitchFamily="34" charset="0"/>
                <a:ea typeface="Calibri"/>
                <a:cs typeface="Times New Roman"/>
              </a:rPr>
              <a:t>moeizaam</a:t>
            </a:r>
            <a:r>
              <a:rPr lang="nl-NL" sz="2400" i="1">
                <a:solidFill>
                  <a:srgbClr val="387038"/>
                </a:solidFill>
                <a:latin typeface="Century Gothic" panose="020B0502020202020204" pitchFamily="34" charset="0"/>
                <a:ea typeface="Calibri"/>
                <a:cs typeface="Times New Roman"/>
              </a:rPr>
              <a:t>.</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0DE9F509-5395-0514-8396-C590EF21C9D5}"/>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E023946A-99F6-4AF8-FBE2-B0E9353D4475}"/>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09AE595A-94D0-93FC-E7E3-FED1928E0F0F}"/>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1100A8C0-BE7E-416B-52A1-1FAD33FC8A11}"/>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9972C166-5DAD-2017-293C-E4D0B02B843C}"/>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E9265250-9B16-B765-5BBF-7EB9CE6AE66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3568" y="2492898"/>
            <a:ext cx="3227848" cy="2420886"/>
          </a:xfrm>
          <a:prstGeom prst="rect">
            <a:avLst/>
          </a:prstGeom>
        </p:spPr>
      </p:pic>
      <p:pic>
        <p:nvPicPr>
          <p:cNvPr id="18" name="Afbeelding 17">
            <a:extLst>
              <a:ext uri="{FF2B5EF4-FFF2-40B4-BE49-F238E27FC236}">
                <a16:creationId xmlns:a16="http://schemas.microsoft.com/office/drawing/2014/main" id="{4D2AA277-547C-673B-4BA4-940EF7FCC72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68654" y="2766430"/>
            <a:ext cx="3727171" cy="1826314"/>
          </a:xfrm>
          <a:prstGeom prst="rect">
            <a:avLst/>
          </a:prstGeom>
        </p:spPr>
      </p:pic>
    </p:spTree>
    <p:extLst>
      <p:ext uri="{BB962C8B-B14F-4D97-AF65-F5344CB8AC3E}">
        <p14:creationId xmlns:p14="http://schemas.microsoft.com/office/powerpoint/2010/main" val="3892849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0C46B-DF13-FB07-346D-0C00E2D5A6BC}"/>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A179D5D8-89AE-FDC2-7D98-C466F2EBBC07}"/>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CBC5D689-87CC-3D1E-9113-8D17897C1BAD}"/>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E4FA4658-A8D3-0016-995E-9858DCCC7FA6}"/>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AFFA36AB-00EC-E24A-4FDE-B70B21F2C3D2}"/>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0D44861C-65B1-7FEE-FB30-6F3F7AD8EA85}"/>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8A84347E-4557-8514-805B-38854E129977}"/>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C38055C7-70A2-FAB7-0EC5-C9F43431CC41}"/>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C48F5542-DE87-0422-8794-BA68D7296AA8}"/>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6F8CEF1B-C2BC-6E67-55DB-F60188446A25}"/>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409B4F2E-2BD3-C6DC-7994-6D8B259234E1}"/>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F65001D0-487A-5677-F313-B3EB80B8E83D}"/>
              </a:ext>
            </a:extLst>
          </p:cNvPr>
          <p:cNvPicPr/>
          <p:nvPr/>
        </p:nvPicPr>
        <p:blipFill>
          <a:blip r:embed="rId3"/>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5C450B9E-1980-5BEB-8523-B97407181885}"/>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6EE9DD0C-CB6B-3941-E498-C7627F019910}"/>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B7C92FA6-6CF8-3E39-7545-891AA362D12D}"/>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72E8D1CA-796D-4F53-093A-ADBB86BD5187}"/>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6A20E5EC-19E8-3F63-AE08-9724414686D8}"/>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6A8692BD-8997-5148-6C71-6ED58DADAC55}"/>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3DF8A5D5-0352-053D-1E9E-7ECA07406D07}"/>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3B6EE587-475A-8949-4F6C-2719BDCE6A7C}"/>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verstoren</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8D5F7CB0-E647-BDD4-B4CF-F4386EFAE5D3}"/>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verbeteren</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8A9C611C-35F9-8B51-C4E5-6384B7710EF8}"/>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lastigvallen, in de war brengen</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latin typeface="Century Gothic" panose="020B0502020202020204" pitchFamily="34" charset="0"/>
                <a:ea typeface="Calibri"/>
                <a:cs typeface="Times New Roman"/>
              </a:rPr>
              <a:t>De file </a:t>
            </a:r>
            <a:r>
              <a:rPr lang="nl-NL" sz="2400" i="1" u="sng">
                <a:solidFill>
                  <a:srgbClr val="387038"/>
                </a:solidFill>
                <a:latin typeface="Century Gothic" panose="020B0502020202020204" pitchFamily="34" charset="0"/>
                <a:ea typeface="Calibri"/>
                <a:cs typeface="Times New Roman"/>
              </a:rPr>
              <a:t>verstoorde</a:t>
            </a:r>
            <a:r>
              <a:rPr lang="nl-NL" sz="2400" i="1">
                <a:solidFill>
                  <a:srgbClr val="387038"/>
                </a:solidFill>
                <a:latin typeface="Century Gothic" panose="020B0502020202020204" pitchFamily="34" charset="0"/>
                <a:ea typeface="Calibri"/>
                <a:cs typeface="Times New Roman"/>
              </a:rPr>
              <a:t> onze planning</a:t>
            </a:r>
            <a:r>
              <a:rPr lang="nl-NL" sz="2400" i="1">
                <a:solidFill>
                  <a:srgbClr val="387038"/>
                </a:solidFill>
                <a:effectLst/>
                <a:latin typeface="Century Gothic" panose="020B0502020202020204" pitchFamily="34" charset="0"/>
                <a:ea typeface="Calibri"/>
                <a:cs typeface="Times New Roman"/>
              </a:rPr>
              <a:t>.</a:t>
            </a:r>
            <a:endParaRPr lang="nl-NL" sz="11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47AA87CE-ED1C-D4CA-C41C-C4E7904DC993}"/>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ervoor zorgen dat het beter wordt dan het was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De omleiding </a:t>
            </a:r>
            <a:r>
              <a:rPr lang="nl-NL" sz="2400" i="1" u="sng">
                <a:solidFill>
                  <a:srgbClr val="387038"/>
                </a:solidFill>
                <a:latin typeface="Century Gothic" panose="020B0502020202020204" pitchFamily="34" charset="0"/>
                <a:ea typeface="Calibri"/>
                <a:cs typeface="Times New Roman"/>
              </a:rPr>
              <a:t>verbeterde</a:t>
            </a:r>
            <a:r>
              <a:rPr lang="nl-NL" sz="2400" i="1">
                <a:solidFill>
                  <a:srgbClr val="387038"/>
                </a:solidFill>
                <a:latin typeface="Century Gothic" panose="020B0502020202020204" pitchFamily="34" charset="0"/>
                <a:ea typeface="Calibri"/>
                <a:cs typeface="Times New Roman"/>
              </a:rPr>
              <a:t> de doorstroom van het verkeer.</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A3863727-B58A-8C5F-0B00-1239D70FCF2E}"/>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D6B04FA4-D8D2-8A2C-1978-A44D4FE2DFF4}"/>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4A304702-3DA7-D4D8-3532-73FD61D106A0}"/>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397089A4-E7E4-3624-175B-4AC065686767}"/>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B1AF28A8-459E-CEE9-6F1F-8FC3ED16D8B6}"/>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70E8C8BE-F760-902B-3A44-9B6506B929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7543" y="2621114"/>
            <a:ext cx="3758763" cy="2239934"/>
          </a:xfrm>
          <a:prstGeom prst="rect">
            <a:avLst/>
          </a:prstGeom>
        </p:spPr>
      </p:pic>
      <p:pic>
        <p:nvPicPr>
          <p:cNvPr id="18" name="Afbeelding 17">
            <a:extLst>
              <a:ext uri="{FF2B5EF4-FFF2-40B4-BE49-F238E27FC236}">
                <a16:creationId xmlns:a16="http://schemas.microsoft.com/office/drawing/2014/main" id="{F78D6999-9A42-D230-B01E-C00CE4625A4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31413" y="2886586"/>
            <a:ext cx="3187310" cy="2125936"/>
          </a:xfrm>
          <a:prstGeom prst="rect">
            <a:avLst/>
          </a:prstGeom>
        </p:spPr>
      </p:pic>
    </p:spTree>
    <p:extLst>
      <p:ext uri="{BB962C8B-B14F-4D97-AF65-F5344CB8AC3E}">
        <p14:creationId xmlns:p14="http://schemas.microsoft.com/office/powerpoint/2010/main" val="1400374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E30B6-E954-ADCF-3BD7-B9E4DE8CF278}"/>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4AE0E467-70BD-18EA-C05F-A75AE6A76318}"/>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6BF2A85C-B8C3-7597-77AB-C40E6BE0CAE9}"/>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259BCCC5-ACB1-64FC-5D5B-05E5ADCEF509}"/>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51D150E2-C520-830D-B5EC-C526E5EC4A53}"/>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09BE9E23-0C1B-C6E6-A823-6270F9E65F20}"/>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181425B3-03DD-ADFF-3F79-25419235B7A5}"/>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12E132DD-35CC-2B59-D542-35AA264FB9B1}"/>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8CA819FA-D827-A34A-DD9B-71BF59D9F2C2}"/>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705332F3-426F-9292-9083-EEFEEAF13CD2}"/>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92EEBCCE-5607-3FDC-53CD-2660584DAA9F}"/>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100C49D5-5526-C4D5-6590-63A2B2EBF2A0}"/>
              </a:ext>
            </a:extLst>
          </p:cNvPr>
          <p:cNvPicPr/>
          <p:nvPr/>
        </p:nvPicPr>
        <p:blipFill>
          <a:blip r:embed="rId3"/>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A431C175-294E-C7D2-BCCD-0C7111B3AAF9}"/>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99768D31-4432-3C5C-7559-82EDB4930E03}"/>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2C5AC678-7A5D-3FFF-62C0-DF44AAB167A3}"/>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085DBEE6-B7C8-F4AE-1E7F-CB4DB8EC6E44}"/>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B36B7F2D-D961-32B9-97BC-017C6A5D4F52}"/>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81AE3D93-FF47-9094-7D92-9392948D79FA}"/>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F6673B3C-685D-38BC-B1DD-455F0171D797}"/>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AC45832E-3380-1540-7C98-DA7675FF1012}"/>
              </a:ext>
            </a:extLst>
          </p:cNvPr>
          <p:cNvSpPr txBox="1">
            <a:spLocks noChangeArrowheads="1"/>
          </p:cNvSpPr>
          <p:nvPr/>
        </p:nvSpPr>
        <p:spPr bwMode="auto">
          <a:xfrm>
            <a:off x="151919" y="531972"/>
            <a:ext cx="434316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4700" b="1">
                <a:solidFill>
                  <a:srgbClr val="387038"/>
                </a:solidFill>
                <a:latin typeface="Century Gothic" panose="020B0502020202020204" pitchFamily="34" charset="0"/>
                <a:ea typeface="Calibri"/>
                <a:cs typeface="Times New Roman"/>
              </a:rPr>
              <a:t>verstrikt raken</a:t>
            </a:r>
            <a:endParaRPr lang="nl-NL" sz="47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04E5ACAB-3C0B-90EE-BE44-ED71883155DD}"/>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effectLst/>
                <a:latin typeface="Century Gothic" panose="020B0502020202020204" pitchFamily="34" charset="0"/>
                <a:ea typeface="Calibri"/>
                <a:cs typeface="Times New Roman"/>
              </a:rPr>
              <a:t>loskomen</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A3012EA1-8187-BC3E-F93C-2EB1DFDD6E3B}"/>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in iets vastzitten</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440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latin typeface="Century Gothic" panose="020B0502020202020204" pitchFamily="34" charset="0"/>
                <a:ea typeface="Calibri"/>
                <a:cs typeface="Times New Roman"/>
              </a:rPr>
              <a:t>Mijn jas </a:t>
            </a:r>
            <a:r>
              <a:rPr lang="nl-NL" sz="2400" i="1" u="sng">
                <a:solidFill>
                  <a:srgbClr val="387038"/>
                </a:solidFill>
                <a:latin typeface="Century Gothic" panose="020B0502020202020204" pitchFamily="34" charset="0"/>
                <a:ea typeface="Calibri"/>
                <a:cs typeface="Times New Roman"/>
              </a:rPr>
              <a:t>raakte verstrikt</a:t>
            </a:r>
            <a:r>
              <a:rPr lang="nl-NL" sz="2400" i="1">
                <a:solidFill>
                  <a:srgbClr val="387038"/>
                </a:solidFill>
                <a:latin typeface="Century Gothic" panose="020B0502020202020204" pitchFamily="34" charset="0"/>
                <a:ea typeface="Calibri"/>
                <a:cs typeface="Times New Roman"/>
              </a:rPr>
              <a:t> in de autogordel</a:t>
            </a:r>
            <a:r>
              <a:rPr lang="nl-NL" sz="2400" i="1">
                <a:solidFill>
                  <a:srgbClr val="387038"/>
                </a:solidFill>
                <a:effectLst/>
                <a:latin typeface="Century Gothic" panose="020B0502020202020204" pitchFamily="34" charset="0"/>
                <a:ea typeface="Calibri"/>
                <a:cs typeface="Times New Roman"/>
              </a:rPr>
              <a:t>.</a:t>
            </a:r>
            <a:endParaRPr lang="nl-NL" sz="11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1C574C8B-F92F-0EAD-A720-68F4B050E151}"/>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niet langer vastzitten</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4400">
              <a:effectLst/>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Gelukkig kon ik met wat hulp weer </a:t>
            </a:r>
            <a:r>
              <a:rPr lang="nl-NL" sz="2400" i="1" u="sng">
                <a:solidFill>
                  <a:srgbClr val="387038"/>
                </a:solidFill>
                <a:latin typeface="Century Gothic" panose="020B0502020202020204" pitchFamily="34" charset="0"/>
                <a:ea typeface="Calibri"/>
                <a:cs typeface="Times New Roman"/>
              </a:rPr>
              <a:t>loskomen</a:t>
            </a:r>
            <a:r>
              <a:rPr lang="nl-NL" sz="2400" i="1">
                <a:solidFill>
                  <a:srgbClr val="387038"/>
                </a:solidFill>
                <a:latin typeface="Century Gothic" panose="020B0502020202020204" pitchFamily="34" charset="0"/>
                <a:ea typeface="Calibri"/>
                <a:cs typeface="Times New Roman"/>
              </a:rPr>
              <a:t>.</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769FE93C-0877-5CCB-C434-3328FB75F867}"/>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B4651250-082E-247A-B3AA-CF091527AA0A}"/>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C17E3114-8649-C83D-E723-1640EFA36F7F}"/>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F187014C-51F0-0521-28B0-5AF2F53D685E}"/>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AA809642-76C9-03CD-422C-5EABDC4E149E}"/>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5D6A05EF-0BDD-1956-78D7-FBF5AC83EF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745" y="2155584"/>
            <a:ext cx="2033020" cy="3048006"/>
          </a:xfrm>
          <a:prstGeom prst="rect">
            <a:avLst/>
          </a:prstGeom>
        </p:spPr>
      </p:pic>
      <p:pic>
        <p:nvPicPr>
          <p:cNvPr id="20" name="Afbeelding 19">
            <a:extLst>
              <a:ext uri="{FF2B5EF4-FFF2-40B4-BE49-F238E27FC236}">
                <a16:creationId xmlns:a16="http://schemas.microsoft.com/office/drawing/2014/main" id="{55396288-FB57-ABA8-125E-2ACA833CA98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25081" y="2149565"/>
            <a:ext cx="2025948" cy="3036944"/>
          </a:xfrm>
          <a:prstGeom prst="rect">
            <a:avLst/>
          </a:prstGeom>
        </p:spPr>
      </p:pic>
    </p:spTree>
    <p:extLst>
      <p:ext uri="{BB962C8B-B14F-4D97-AF65-F5344CB8AC3E}">
        <p14:creationId xmlns:p14="http://schemas.microsoft.com/office/powerpoint/2010/main" val="3928966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742D5-2573-B9E8-0919-A0CB003F9A71}"/>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5CE2EDA6-0F0A-ACE0-836E-5CC7E4CF8EC1}"/>
              </a:ext>
            </a:extLst>
          </p:cNvPr>
          <p:cNvPicPr/>
          <p:nvPr/>
        </p:nvPicPr>
        <p:blipFill>
          <a:blip r:embed="rId3"/>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518429ED-D85F-E370-9181-2839EA317667}"/>
              </a:ext>
            </a:extLst>
          </p:cNvPr>
          <p:cNvSpPr txBox="1"/>
          <p:nvPr/>
        </p:nvSpPr>
        <p:spPr>
          <a:xfrm>
            <a:off x="415708" y="4569248"/>
            <a:ext cx="260190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E012708C-08D3-BD7F-1955-BA6449E080F5}"/>
              </a:ext>
            </a:extLst>
          </p:cNvPr>
          <p:cNvSpPr txBox="1">
            <a:spLocks noChangeArrowheads="1"/>
          </p:cNvSpPr>
          <p:nvPr/>
        </p:nvSpPr>
        <p:spPr bwMode="auto">
          <a:xfrm>
            <a:off x="497271" y="4578005"/>
            <a:ext cx="2489909"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moe zijn</a:t>
            </a:r>
            <a:endParaRPr lang="nl-NL" sz="36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2D3311CE-F777-8B7C-55EF-790E3118E858}"/>
              </a:ext>
            </a:extLst>
          </p:cNvPr>
          <p:cNvSpPr txBox="1"/>
          <p:nvPr/>
        </p:nvSpPr>
        <p:spPr>
          <a:xfrm>
            <a:off x="3275859" y="4071691"/>
            <a:ext cx="269874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A507028A-3A9E-A642-2CC3-C73C8ED59DD2}"/>
              </a:ext>
            </a:extLst>
          </p:cNvPr>
          <p:cNvSpPr txBox="1">
            <a:spLocks noChangeArrowheads="1"/>
          </p:cNvSpPr>
          <p:nvPr/>
        </p:nvSpPr>
        <p:spPr bwMode="auto">
          <a:xfrm>
            <a:off x="3385631" y="4060612"/>
            <a:ext cx="2462759"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bijtanken</a:t>
            </a:r>
          </a:p>
        </p:txBody>
      </p:sp>
      <p:sp>
        <p:nvSpPr>
          <p:cNvPr id="14" name="Text Box 14">
            <a:extLst>
              <a:ext uri="{FF2B5EF4-FFF2-40B4-BE49-F238E27FC236}">
                <a16:creationId xmlns:a16="http://schemas.microsoft.com/office/drawing/2014/main" id="{4204A3C8-CA64-9BE4-7C50-4199E45E475C}"/>
              </a:ext>
            </a:extLst>
          </p:cNvPr>
          <p:cNvSpPr txBox="1"/>
          <p:nvPr/>
        </p:nvSpPr>
        <p:spPr>
          <a:xfrm>
            <a:off x="6209074" y="3356992"/>
            <a:ext cx="2611399" cy="870900"/>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7B01647B-BAF8-31E1-E280-C027754E394D}"/>
              </a:ext>
            </a:extLst>
          </p:cNvPr>
          <p:cNvSpPr txBox="1">
            <a:spLocks noChangeArrowheads="1"/>
          </p:cNvSpPr>
          <p:nvPr/>
        </p:nvSpPr>
        <p:spPr bwMode="auto">
          <a:xfrm>
            <a:off x="6231116" y="3356992"/>
            <a:ext cx="2611398" cy="531108"/>
          </a:xfrm>
          <a:prstGeom prst="rect">
            <a:avLst/>
          </a:prstGeom>
          <a:noFill/>
          <a:ln w="9525">
            <a:noFill/>
            <a:miter lim="800000"/>
            <a:headEnd/>
            <a:tailEnd/>
          </a:ln>
        </p:spPr>
        <p:txBody>
          <a:bodyPr rot="0" vert="horz" wrap="square" lIns="91440" tIns="45720" rIns="91440" bIns="45720" anchor="t" anchorCtr="0">
            <a:noAutofit/>
          </a:bodyPr>
          <a:lstStyle/>
          <a:p>
            <a:pPr algn="ctr">
              <a:lnSpc>
                <a:spcPct val="75000"/>
              </a:lnSpc>
              <a:spcAft>
                <a:spcPts val="800"/>
              </a:spcAft>
            </a:pPr>
            <a:r>
              <a:rPr lang="nl-NL" sz="3600">
                <a:latin typeface="Century Gothic" panose="020B0502020202020204" pitchFamily="34" charset="0"/>
                <a:ea typeface="Calibri"/>
                <a:cs typeface="Times New Roman"/>
              </a:rPr>
              <a:t>energie hebben</a:t>
            </a:r>
          </a:p>
        </p:txBody>
      </p:sp>
      <p:sp>
        <p:nvSpPr>
          <p:cNvPr id="16" name="Text Box 14">
            <a:extLst>
              <a:ext uri="{FF2B5EF4-FFF2-40B4-BE49-F238E27FC236}">
                <a16:creationId xmlns:a16="http://schemas.microsoft.com/office/drawing/2014/main" id="{1680FB39-AC2B-FFC8-D7F7-BA885A2652AB}"/>
              </a:ext>
            </a:extLst>
          </p:cNvPr>
          <p:cNvSpPr txBox="1"/>
          <p:nvPr/>
        </p:nvSpPr>
        <p:spPr>
          <a:xfrm>
            <a:off x="3325733" y="4984382"/>
            <a:ext cx="3622527" cy="1253265"/>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AA558E34-4FF4-C39B-232B-276559EC2BEC}"/>
              </a:ext>
            </a:extLst>
          </p:cNvPr>
          <p:cNvSpPr txBox="1">
            <a:spLocks noChangeArrowheads="1"/>
          </p:cNvSpPr>
          <p:nvPr/>
        </p:nvSpPr>
        <p:spPr bwMode="auto">
          <a:xfrm>
            <a:off x="3285410" y="4998898"/>
            <a:ext cx="4022893" cy="374318"/>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a:effectLst/>
                <a:latin typeface="Century Gothic" panose="020B0502020202020204" pitchFamily="34" charset="0"/>
                <a:ea typeface="Calibri"/>
                <a:cs typeface="Times New Roman"/>
              </a:rPr>
              <a:t>= nieuwe kracht krijgen, bijvoorbeeld door uit te rusten of te eten</a:t>
            </a:r>
            <a:endParaRPr lang="nl-NL" sz="105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7569B150-40C2-7CA7-1436-9E43BE8DE404}"/>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52008FFD-B6D0-7CCB-85B6-082AD896DEE3}"/>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02290947-12E4-0D5A-CBE7-A60C96D90AFF}"/>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79FFD79E-A5D5-8223-568D-8D6648A7AC07}"/>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D6215710-7F0E-5556-2733-A05210033EA8}"/>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9723E764-3940-2CC0-1053-202AAA726CDE}"/>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1" name="Rechte verbindingslijn 20">
            <a:extLst>
              <a:ext uri="{FF2B5EF4-FFF2-40B4-BE49-F238E27FC236}">
                <a16:creationId xmlns:a16="http://schemas.microsoft.com/office/drawing/2014/main" id="{FFD687DA-6DA2-FAC1-1DFD-D17443D495E5}"/>
              </a:ext>
            </a:extLst>
          </p:cNvPr>
          <p:cNvCxnSpPr>
            <a:cxnSpLocks/>
          </p:cNvCxnSpPr>
          <p:nvPr/>
        </p:nvCxnSpPr>
        <p:spPr>
          <a:xfrm>
            <a:off x="251520" y="5373216"/>
            <a:ext cx="2952328"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11618121-F080-B99C-EECA-45DB956AC16F}"/>
              </a:ext>
            </a:extLst>
          </p:cNvPr>
          <p:cNvCxnSpPr>
            <a:cxnSpLocks/>
          </p:cNvCxnSpPr>
          <p:nvPr/>
        </p:nvCxnSpPr>
        <p:spPr>
          <a:xfrm>
            <a:off x="3203848" y="4869160"/>
            <a:ext cx="2897231"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B7DD185C-9748-6886-CDAA-144DC951D807}"/>
              </a:ext>
            </a:extLst>
          </p:cNvPr>
          <p:cNvCxnSpPr>
            <a:cxnSpLocks/>
          </p:cNvCxnSpPr>
          <p:nvPr/>
        </p:nvCxnSpPr>
        <p:spPr>
          <a:xfrm>
            <a:off x="6101079" y="4365104"/>
            <a:ext cx="2827405"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7A5EEB28-7B43-F2FF-608E-2531ABE95565}"/>
              </a:ext>
            </a:extLst>
          </p:cNvPr>
          <p:cNvCxnSpPr>
            <a:cxnSpLocks/>
          </p:cNvCxnSpPr>
          <p:nvPr/>
        </p:nvCxnSpPr>
        <p:spPr>
          <a:xfrm>
            <a:off x="3203848" y="4869160"/>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D8A1D6A0-438F-EC12-82DE-A9993843F2F8}"/>
              </a:ext>
            </a:extLst>
          </p:cNvPr>
          <p:cNvCxnSpPr>
            <a:cxnSpLocks/>
          </p:cNvCxnSpPr>
          <p:nvPr/>
        </p:nvCxnSpPr>
        <p:spPr>
          <a:xfrm>
            <a:off x="6084168" y="4365104"/>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F59F866D-67D6-DF86-E4E3-09452049917E}"/>
              </a:ext>
            </a:extLst>
          </p:cNvPr>
          <p:cNvSpPr txBox="1"/>
          <p:nvPr/>
        </p:nvSpPr>
        <p:spPr>
          <a:xfrm>
            <a:off x="591201" y="487538"/>
            <a:ext cx="7581198" cy="622587"/>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2400" i="1">
                <a:solidFill>
                  <a:srgbClr val="387038"/>
                </a:solidFill>
                <a:latin typeface="Century Gothic" panose="020B0502020202020204" pitchFamily="34" charset="0"/>
                <a:ea typeface="Calibri"/>
                <a:cs typeface="Times New Roman"/>
              </a:rPr>
              <a:t>Na een paar uur rijden moesten we echt even </a:t>
            </a:r>
            <a:r>
              <a:rPr lang="nl-NL" sz="2400" i="1" u="sng">
                <a:solidFill>
                  <a:srgbClr val="387038"/>
                </a:solidFill>
                <a:latin typeface="Century Gothic" panose="020B0502020202020204" pitchFamily="34" charset="0"/>
                <a:ea typeface="Calibri"/>
                <a:cs typeface="Times New Roman"/>
              </a:rPr>
              <a:t>bijtanken</a:t>
            </a:r>
            <a:r>
              <a:rPr lang="nl-NL" sz="2400" i="1">
                <a:solidFill>
                  <a:srgbClr val="387038"/>
                </a:solidFill>
                <a:latin typeface="Century Gothic" panose="020B0502020202020204" pitchFamily="34" charset="0"/>
                <a:ea typeface="Calibri"/>
                <a:cs typeface="Times New Roman"/>
              </a:rPr>
              <a:t>. </a:t>
            </a:r>
            <a:endParaRPr lang="nl-NL" sz="2400">
              <a:effectLst/>
              <a:ea typeface="Calibri"/>
              <a:cs typeface="Times New Roman"/>
            </a:endParaRPr>
          </a:p>
        </p:txBody>
      </p:sp>
      <p:pic>
        <p:nvPicPr>
          <p:cNvPr id="10" name="Afbeelding 9">
            <a:extLst>
              <a:ext uri="{FF2B5EF4-FFF2-40B4-BE49-F238E27FC236}">
                <a16:creationId xmlns:a16="http://schemas.microsoft.com/office/drawing/2014/main" id="{009422D8-C512-0649-BE77-7FE22CBBE3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49857" y="2305391"/>
            <a:ext cx="2526829" cy="1685395"/>
          </a:xfrm>
          <a:prstGeom prst="rect">
            <a:avLst/>
          </a:prstGeom>
        </p:spPr>
      </p:pic>
      <p:pic>
        <p:nvPicPr>
          <p:cNvPr id="24" name="Afbeelding 23">
            <a:extLst>
              <a:ext uri="{FF2B5EF4-FFF2-40B4-BE49-F238E27FC236}">
                <a16:creationId xmlns:a16="http://schemas.microsoft.com/office/drawing/2014/main" id="{3F7D7013-79CE-5232-49DC-5757360BBDE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83394" y="1587129"/>
            <a:ext cx="2462758" cy="1642660"/>
          </a:xfrm>
          <a:prstGeom prst="rect">
            <a:avLst/>
          </a:prstGeom>
        </p:spPr>
      </p:pic>
      <p:pic>
        <p:nvPicPr>
          <p:cNvPr id="29" name="Afbeelding 28">
            <a:extLst>
              <a:ext uri="{FF2B5EF4-FFF2-40B4-BE49-F238E27FC236}">
                <a16:creationId xmlns:a16="http://schemas.microsoft.com/office/drawing/2014/main" id="{119BBAE7-0425-2182-FB6D-50E18C156A8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6806" y="2949380"/>
            <a:ext cx="2279708" cy="1520565"/>
          </a:xfrm>
          <a:prstGeom prst="rect">
            <a:avLst/>
          </a:prstGeom>
        </p:spPr>
      </p:pic>
    </p:spTree>
    <p:extLst>
      <p:ext uri="{BB962C8B-B14F-4D97-AF65-F5344CB8AC3E}">
        <p14:creationId xmlns:p14="http://schemas.microsoft.com/office/powerpoint/2010/main" val="1610361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1BEA5-F339-926B-24D8-1BE6555CEBD5}"/>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71EA562A-4DA1-516C-BF5D-11E8B461656C}"/>
              </a:ext>
            </a:extLst>
          </p:cNvPr>
          <p:cNvPicPr/>
          <p:nvPr/>
        </p:nvPicPr>
        <p:blipFill>
          <a:blip r:embed="rId3"/>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2D0A2816-AC0D-64FE-4439-9DEB7C04F7C0}"/>
              </a:ext>
            </a:extLst>
          </p:cNvPr>
          <p:cNvSpPr txBox="1"/>
          <p:nvPr/>
        </p:nvSpPr>
        <p:spPr>
          <a:xfrm>
            <a:off x="415708" y="4901645"/>
            <a:ext cx="2601905" cy="79022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21F96335-2782-EB18-B337-2751498E486B}"/>
              </a:ext>
            </a:extLst>
          </p:cNvPr>
          <p:cNvSpPr txBox="1">
            <a:spLocks noChangeArrowheads="1"/>
          </p:cNvSpPr>
          <p:nvPr/>
        </p:nvSpPr>
        <p:spPr bwMode="auto">
          <a:xfrm>
            <a:off x="292469" y="4948347"/>
            <a:ext cx="2832107"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200">
                <a:latin typeface="Century Gothic" panose="020B0502020202020204" pitchFamily="34" charset="0"/>
                <a:ea typeface="Calibri"/>
                <a:cs typeface="Times New Roman"/>
              </a:rPr>
              <a:t>het beginpunt</a:t>
            </a:r>
            <a:endParaRPr lang="nl-NL" sz="32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69ACE19D-5C06-F987-F2F1-1C77B0FF9092}"/>
              </a:ext>
            </a:extLst>
          </p:cNvPr>
          <p:cNvSpPr txBox="1"/>
          <p:nvPr/>
        </p:nvSpPr>
        <p:spPr>
          <a:xfrm>
            <a:off x="3275859" y="4320157"/>
            <a:ext cx="2698746" cy="86765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46761EF9-BC89-AF60-EE16-C32D77BD12C3}"/>
              </a:ext>
            </a:extLst>
          </p:cNvPr>
          <p:cNvSpPr txBox="1">
            <a:spLocks noChangeArrowheads="1"/>
          </p:cNvSpPr>
          <p:nvPr/>
        </p:nvSpPr>
        <p:spPr bwMode="auto">
          <a:xfrm>
            <a:off x="3292265" y="4355374"/>
            <a:ext cx="2707537"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de tussenstop</a:t>
            </a:r>
          </a:p>
        </p:txBody>
      </p:sp>
      <p:sp>
        <p:nvSpPr>
          <p:cNvPr id="14" name="Text Box 14">
            <a:extLst>
              <a:ext uri="{FF2B5EF4-FFF2-40B4-BE49-F238E27FC236}">
                <a16:creationId xmlns:a16="http://schemas.microsoft.com/office/drawing/2014/main" id="{FE40AD06-B08F-B4A2-B2F9-70F78C823D1B}"/>
              </a:ext>
            </a:extLst>
          </p:cNvPr>
          <p:cNvSpPr txBox="1"/>
          <p:nvPr/>
        </p:nvSpPr>
        <p:spPr>
          <a:xfrm>
            <a:off x="6209074" y="3861048"/>
            <a:ext cx="2611399" cy="798892"/>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D89B91D1-58AF-91DB-AB56-78D6A0A25E01}"/>
              </a:ext>
            </a:extLst>
          </p:cNvPr>
          <p:cNvSpPr txBox="1">
            <a:spLocks noChangeArrowheads="1"/>
          </p:cNvSpPr>
          <p:nvPr/>
        </p:nvSpPr>
        <p:spPr bwMode="auto">
          <a:xfrm>
            <a:off x="6117037" y="3907737"/>
            <a:ext cx="2749422"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200">
                <a:latin typeface="Century Gothic" panose="020B0502020202020204" pitchFamily="34" charset="0"/>
                <a:ea typeface="Calibri"/>
                <a:cs typeface="Times New Roman"/>
              </a:rPr>
              <a:t>de bestemming</a:t>
            </a:r>
          </a:p>
        </p:txBody>
      </p:sp>
      <p:sp>
        <p:nvSpPr>
          <p:cNvPr id="16" name="Text Box 14">
            <a:extLst>
              <a:ext uri="{FF2B5EF4-FFF2-40B4-BE49-F238E27FC236}">
                <a16:creationId xmlns:a16="http://schemas.microsoft.com/office/drawing/2014/main" id="{BC088071-A888-5CD1-B9E5-BC1697D0BD6E}"/>
              </a:ext>
            </a:extLst>
          </p:cNvPr>
          <p:cNvSpPr txBox="1"/>
          <p:nvPr/>
        </p:nvSpPr>
        <p:spPr>
          <a:xfrm>
            <a:off x="6252624" y="4948348"/>
            <a:ext cx="2639856" cy="1072939"/>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2477D206-A9EB-FC38-6D95-A70251CB7D79}"/>
              </a:ext>
            </a:extLst>
          </p:cNvPr>
          <p:cNvSpPr txBox="1">
            <a:spLocks noChangeArrowheads="1"/>
          </p:cNvSpPr>
          <p:nvPr/>
        </p:nvSpPr>
        <p:spPr bwMode="auto">
          <a:xfrm>
            <a:off x="6232851" y="4999236"/>
            <a:ext cx="2793135" cy="511187"/>
          </a:xfrm>
          <a:prstGeom prst="rect">
            <a:avLst/>
          </a:prstGeom>
          <a:noFill/>
          <a:ln w="9525">
            <a:noFill/>
            <a:miter lim="800000"/>
            <a:headEnd/>
            <a:tailEnd/>
          </a:ln>
        </p:spPr>
        <p:txBody>
          <a:bodyPr rot="0" vert="horz" wrap="square" lIns="91440" tIns="45720" rIns="91440" bIns="45720" anchor="t" anchorCtr="0">
            <a:noAutofit/>
          </a:bodyPr>
          <a:lstStyle/>
          <a:p>
            <a:pPr>
              <a:lnSpc>
                <a:spcPct val="85000"/>
              </a:lnSpc>
              <a:spcAft>
                <a:spcPts val="800"/>
              </a:spcAft>
            </a:pPr>
            <a:r>
              <a:rPr lang="nl-NL" sz="2400">
                <a:effectLst/>
                <a:latin typeface="Century Gothic" panose="020B0502020202020204" pitchFamily="34" charset="0"/>
                <a:ea typeface="Calibri"/>
                <a:cs typeface="Times New Roman"/>
              </a:rPr>
              <a:t>= de plaats waar iets of iemand heen moet</a:t>
            </a:r>
            <a:endParaRPr lang="nl-NL" sz="105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DF4D59B8-65CD-98A8-0CC5-C4A3E6216E44}"/>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8FF0985A-AA8B-D203-0DB3-5DD310A2A8BF}"/>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48373428-C38D-DD84-A475-AE9535A342F5}"/>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A1E3D28C-48C9-D107-48D0-08AD2D24AB2E}"/>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249B1AE5-B9A2-914E-CB3D-C4AFAF42A629}"/>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46D2629B-05D0-3F6D-01A6-F10579B0E8CE}"/>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1" name="Rechte verbindingslijn 20">
            <a:extLst>
              <a:ext uri="{FF2B5EF4-FFF2-40B4-BE49-F238E27FC236}">
                <a16:creationId xmlns:a16="http://schemas.microsoft.com/office/drawing/2014/main" id="{5888F639-DF17-5503-D7F7-D8E8B31627CC}"/>
              </a:ext>
            </a:extLst>
          </p:cNvPr>
          <p:cNvCxnSpPr>
            <a:cxnSpLocks/>
          </p:cNvCxnSpPr>
          <p:nvPr/>
        </p:nvCxnSpPr>
        <p:spPr>
          <a:xfrm>
            <a:off x="251520" y="5805264"/>
            <a:ext cx="2952328"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D7A5662C-63D3-4E20-8934-5615A4C89F09}"/>
              </a:ext>
            </a:extLst>
          </p:cNvPr>
          <p:cNvCxnSpPr>
            <a:cxnSpLocks/>
          </p:cNvCxnSpPr>
          <p:nvPr/>
        </p:nvCxnSpPr>
        <p:spPr>
          <a:xfrm>
            <a:off x="3203848" y="5301208"/>
            <a:ext cx="2897231"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C9ED288C-EA5C-08EE-1DD1-A27E75CEEFCF}"/>
              </a:ext>
            </a:extLst>
          </p:cNvPr>
          <p:cNvCxnSpPr>
            <a:cxnSpLocks/>
          </p:cNvCxnSpPr>
          <p:nvPr/>
        </p:nvCxnSpPr>
        <p:spPr>
          <a:xfrm>
            <a:off x="6101079" y="4797152"/>
            <a:ext cx="2827405"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F46169D4-6EAE-B178-03BA-14661FE88FDE}"/>
              </a:ext>
            </a:extLst>
          </p:cNvPr>
          <p:cNvCxnSpPr>
            <a:cxnSpLocks/>
          </p:cNvCxnSpPr>
          <p:nvPr/>
        </p:nvCxnSpPr>
        <p:spPr>
          <a:xfrm>
            <a:off x="3203848" y="5301208"/>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A61FB931-BF0C-544A-4E48-283C9824541B}"/>
              </a:ext>
            </a:extLst>
          </p:cNvPr>
          <p:cNvCxnSpPr>
            <a:cxnSpLocks/>
          </p:cNvCxnSpPr>
          <p:nvPr/>
        </p:nvCxnSpPr>
        <p:spPr>
          <a:xfrm>
            <a:off x="6084168" y="4797152"/>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F1DD5318-1FA7-9D7A-9CC2-B1A51C249A82}"/>
              </a:ext>
            </a:extLst>
          </p:cNvPr>
          <p:cNvSpPr txBox="1"/>
          <p:nvPr/>
        </p:nvSpPr>
        <p:spPr>
          <a:xfrm>
            <a:off x="603650" y="306742"/>
            <a:ext cx="8157263" cy="622587"/>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2400" i="1">
                <a:solidFill>
                  <a:srgbClr val="387038"/>
                </a:solidFill>
                <a:latin typeface="Century Gothic" panose="020B0502020202020204" pitchFamily="34" charset="0"/>
                <a:ea typeface="Calibri"/>
                <a:cs typeface="Times New Roman"/>
              </a:rPr>
              <a:t>Ons huis was het </a:t>
            </a:r>
            <a:r>
              <a:rPr lang="nl-NL" sz="2400" i="1" u="sng">
                <a:solidFill>
                  <a:srgbClr val="387038"/>
                </a:solidFill>
                <a:latin typeface="Century Gothic" panose="020B0502020202020204" pitchFamily="34" charset="0"/>
                <a:ea typeface="Calibri"/>
                <a:cs typeface="Times New Roman"/>
              </a:rPr>
              <a:t>beginpunt</a:t>
            </a:r>
            <a:r>
              <a:rPr lang="nl-NL" sz="2400" i="1">
                <a:solidFill>
                  <a:srgbClr val="387038"/>
                </a:solidFill>
                <a:latin typeface="Century Gothic" panose="020B0502020202020204" pitchFamily="34" charset="0"/>
                <a:ea typeface="Calibri"/>
                <a:cs typeface="Times New Roman"/>
              </a:rPr>
              <a:t>. We maakten onderweg een </a:t>
            </a:r>
            <a:r>
              <a:rPr lang="nl-NL" sz="2400" i="1" u="sng">
                <a:solidFill>
                  <a:srgbClr val="387038"/>
                </a:solidFill>
                <a:latin typeface="Century Gothic" panose="020B0502020202020204" pitchFamily="34" charset="0"/>
                <a:ea typeface="Calibri"/>
                <a:cs typeface="Times New Roman"/>
              </a:rPr>
              <a:t>tussenstop</a:t>
            </a:r>
            <a:r>
              <a:rPr lang="nl-NL" sz="2400" i="1">
                <a:solidFill>
                  <a:srgbClr val="387038"/>
                </a:solidFill>
                <a:latin typeface="Century Gothic" panose="020B0502020202020204" pitchFamily="34" charset="0"/>
                <a:ea typeface="Calibri"/>
                <a:cs typeface="Times New Roman"/>
              </a:rPr>
              <a:t> en de camping in Frankrijk was onze </a:t>
            </a:r>
            <a:r>
              <a:rPr lang="nl-NL" sz="2400" i="1" u="sng">
                <a:solidFill>
                  <a:srgbClr val="387038"/>
                </a:solidFill>
                <a:latin typeface="Century Gothic" panose="020B0502020202020204" pitchFamily="34" charset="0"/>
                <a:ea typeface="Calibri"/>
                <a:cs typeface="Times New Roman"/>
              </a:rPr>
              <a:t>bestemming</a:t>
            </a:r>
            <a:r>
              <a:rPr lang="nl-NL" sz="2400" i="1">
                <a:solidFill>
                  <a:srgbClr val="387038"/>
                </a:solidFill>
                <a:latin typeface="Century Gothic" panose="020B0502020202020204" pitchFamily="34" charset="0"/>
                <a:ea typeface="Calibri"/>
                <a:cs typeface="Times New Roman"/>
              </a:rPr>
              <a:t>.</a:t>
            </a:r>
            <a:endParaRPr lang="nl-NL" sz="2400">
              <a:effectLst/>
              <a:ea typeface="Calibri"/>
              <a:cs typeface="Times New Roman"/>
            </a:endParaRPr>
          </a:p>
        </p:txBody>
      </p:sp>
      <p:sp>
        <p:nvSpPr>
          <p:cNvPr id="10" name="Text Box 14">
            <a:extLst>
              <a:ext uri="{FF2B5EF4-FFF2-40B4-BE49-F238E27FC236}">
                <a16:creationId xmlns:a16="http://schemas.microsoft.com/office/drawing/2014/main" id="{201BAF27-0E44-FDE5-1F39-2DC00A6C4DDF}"/>
              </a:ext>
            </a:extLst>
          </p:cNvPr>
          <p:cNvSpPr txBox="1"/>
          <p:nvPr/>
        </p:nvSpPr>
        <p:spPr>
          <a:xfrm>
            <a:off x="3351133" y="5435058"/>
            <a:ext cx="2639856" cy="802254"/>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24" name="Tekstvak 2">
            <a:extLst>
              <a:ext uri="{FF2B5EF4-FFF2-40B4-BE49-F238E27FC236}">
                <a16:creationId xmlns:a16="http://schemas.microsoft.com/office/drawing/2014/main" id="{58C4660C-29AC-B47F-16A9-2B8E8341DAB7}"/>
              </a:ext>
            </a:extLst>
          </p:cNvPr>
          <p:cNvSpPr txBox="1">
            <a:spLocks noChangeArrowheads="1"/>
          </p:cNvSpPr>
          <p:nvPr/>
        </p:nvSpPr>
        <p:spPr bwMode="auto">
          <a:xfrm>
            <a:off x="3310810" y="5449574"/>
            <a:ext cx="2742944" cy="511187"/>
          </a:xfrm>
          <a:prstGeom prst="rect">
            <a:avLst/>
          </a:prstGeom>
          <a:noFill/>
          <a:ln w="9525">
            <a:noFill/>
            <a:miter lim="800000"/>
            <a:headEnd/>
            <a:tailEnd/>
          </a:ln>
        </p:spPr>
        <p:txBody>
          <a:bodyPr rot="0" vert="horz" wrap="square" lIns="91440" tIns="45720" rIns="91440" bIns="45720" anchor="t" anchorCtr="0">
            <a:noAutofit/>
          </a:bodyPr>
          <a:lstStyle/>
          <a:p>
            <a:pPr>
              <a:lnSpc>
                <a:spcPct val="90000"/>
              </a:lnSpc>
              <a:spcAft>
                <a:spcPts val="800"/>
              </a:spcAft>
            </a:pPr>
            <a:r>
              <a:rPr lang="nl-NL" sz="2400">
                <a:effectLst/>
                <a:latin typeface="Century Gothic" panose="020B0502020202020204" pitchFamily="34" charset="0"/>
                <a:ea typeface="Calibri"/>
                <a:cs typeface="Times New Roman"/>
              </a:rPr>
              <a:t>= de weg om ergens te komen</a:t>
            </a:r>
            <a:endParaRPr lang="nl-NL" sz="1050">
              <a:effectLst/>
              <a:latin typeface="Century Gothic" panose="020B0502020202020204" pitchFamily="34" charset="0"/>
              <a:ea typeface="Calibri"/>
              <a:cs typeface="Times New Roman"/>
            </a:endParaRPr>
          </a:p>
        </p:txBody>
      </p:sp>
      <p:pic>
        <p:nvPicPr>
          <p:cNvPr id="26" name="Afbeelding 25">
            <a:extLst>
              <a:ext uri="{FF2B5EF4-FFF2-40B4-BE49-F238E27FC236}">
                <a16:creationId xmlns:a16="http://schemas.microsoft.com/office/drawing/2014/main" id="{CF248B9A-2D04-4E41-7115-EEACA3E4593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187625" y="1514520"/>
            <a:ext cx="6696743" cy="2269098"/>
          </a:xfrm>
          <a:prstGeom prst="rect">
            <a:avLst/>
          </a:prstGeom>
        </p:spPr>
      </p:pic>
      <p:cxnSp>
        <p:nvCxnSpPr>
          <p:cNvPr id="36" name="Rechte verbindingslijn met pijl 35">
            <a:extLst>
              <a:ext uri="{FF2B5EF4-FFF2-40B4-BE49-F238E27FC236}">
                <a16:creationId xmlns:a16="http://schemas.microsoft.com/office/drawing/2014/main" id="{12246F01-D8D6-B32F-D4DF-3552CA9188AA}"/>
              </a:ext>
            </a:extLst>
          </p:cNvPr>
          <p:cNvCxnSpPr>
            <a:cxnSpLocks/>
          </p:cNvCxnSpPr>
          <p:nvPr/>
        </p:nvCxnSpPr>
        <p:spPr>
          <a:xfrm flipV="1">
            <a:off x="1514582" y="2649069"/>
            <a:ext cx="213102" cy="2220091"/>
          </a:xfrm>
          <a:prstGeom prst="straightConnector1">
            <a:avLst/>
          </a:prstGeom>
          <a:ln w="571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8" name="Rechte verbindingslijn met pijl 37">
            <a:extLst>
              <a:ext uri="{FF2B5EF4-FFF2-40B4-BE49-F238E27FC236}">
                <a16:creationId xmlns:a16="http://schemas.microsoft.com/office/drawing/2014/main" id="{A449D70F-DC43-D453-A292-F0F2CC423290}"/>
              </a:ext>
            </a:extLst>
          </p:cNvPr>
          <p:cNvCxnSpPr>
            <a:cxnSpLocks/>
          </p:cNvCxnSpPr>
          <p:nvPr/>
        </p:nvCxnSpPr>
        <p:spPr>
          <a:xfrm flipH="1" flipV="1">
            <a:off x="3563888" y="2902248"/>
            <a:ext cx="834988" cy="1378290"/>
          </a:xfrm>
          <a:prstGeom prst="straightConnector1">
            <a:avLst/>
          </a:prstGeom>
          <a:ln w="571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0" name="Rechte verbindingslijn met pijl 39">
            <a:extLst>
              <a:ext uri="{FF2B5EF4-FFF2-40B4-BE49-F238E27FC236}">
                <a16:creationId xmlns:a16="http://schemas.microsoft.com/office/drawing/2014/main" id="{875EE3A5-8F6D-CA52-5DBC-67C4B04019A2}"/>
              </a:ext>
            </a:extLst>
          </p:cNvPr>
          <p:cNvCxnSpPr>
            <a:cxnSpLocks/>
          </p:cNvCxnSpPr>
          <p:nvPr/>
        </p:nvCxnSpPr>
        <p:spPr>
          <a:xfrm flipH="1" flipV="1">
            <a:off x="7380312" y="2821326"/>
            <a:ext cx="249106" cy="980080"/>
          </a:xfrm>
          <a:prstGeom prst="straightConnector1">
            <a:avLst/>
          </a:prstGeom>
          <a:ln w="571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2" name="Rechte verbindingslijn met pijl 41">
            <a:extLst>
              <a:ext uri="{FF2B5EF4-FFF2-40B4-BE49-F238E27FC236}">
                <a16:creationId xmlns:a16="http://schemas.microsoft.com/office/drawing/2014/main" id="{4C0786C0-6098-D7E7-C158-0205F17A50B8}"/>
              </a:ext>
            </a:extLst>
          </p:cNvPr>
          <p:cNvCxnSpPr>
            <a:cxnSpLocks/>
          </p:cNvCxnSpPr>
          <p:nvPr/>
        </p:nvCxnSpPr>
        <p:spPr>
          <a:xfrm flipV="1">
            <a:off x="5255457" y="2901204"/>
            <a:ext cx="559443" cy="1359311"/>
          </a:xfrm>
          <a:prstGeom prst="straightConnector1">
            <a:avLst/>
          </a:prstGeom>
          <a:ln w="571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870344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1187624" y="5013176"/>
            <a:ext cx="7016824" cy="1296144"/>
          </a:xfrm>
        </p:spPr>
        <p:txBody>
          <a:bodyPr/>
          <a:lstStyle/>
          <a:p>
            <a:r>
              <a:rPr lang="nl-NL">
                <a:solidFill>
                  <a:srgbClr val="C00000"/>
                </a:solidFill>
                <a:latin typeface="Century Gothic" panose="020B0502020202020204" pitchFamily="34" charset="0"/>
              </a:rPr>
              <a:t>Week 37 – 8 september 2026</a:t>
            </a:r>
          </a:p>
          <a:p>
            <a:r>
              <a:rPr lang="nl-NL">
                <a:solidFill>
                  <a:srgbClr val="C00000"/>
                </a:solidFill>
                <a:latin typeface="Century Gothic" panose="020B0502020202020204" pitchFamily="34" charset="0"/>
              </a:rPr>
              <a:t>Niveau A</a:t>
            </a:r>
          </a:p>
        </p:txBody>
      </p:sp>
      <p:sp>
        <p:nvSpPr>
          <p:cNvPr id="4" name="Ondertitel 2"/>
          <p:cNvSpPr txBox="1">
            <a:spLocks/>
          </p:cNvSpPr>
          <p:nvPr/>
        </p:nvSpPr>
        <p:spPr>
          <a:xfrm>
            <a:off x="0" y="0"/>
            <a:ext cx="2555776" cy="11967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nl-NL" sz="1100" i="1" err="1">
                <a:solidFill>
                  <a:srgbClr val="00B050"/>
                </a:solidFill>
                <a:latin typeface="Century Gothic" panose="020B0502020202020204" pitchFamily="34" charset="0"/>
              </a:rPr>
              <a:t>Gerarda</a:t>
            </a:r>
            <a:r>
              <a:rPr lang="nl-NL" sz="1100" i="1">
                <a:solidFill>
                  <a:srgbClr val="00B050"/>
                </a:solidFill>
                <a:latin typeface="Century Gothic" panose="020B0502020202020204" pitchFamily="34" charset="0"/>
              </a:rPr>
              <a:t> Das</a:t>
            </a:r>
          </a:p>
          <a:p>
            <a:pPr algn="l"/>
            <a:r>
              <a:rPr lang="nl-NL" sz="1100" i="1">
                <a:solidFill>
                  <a:srgbClr val="00B050"/>
                </a:solidFill>
                <a:latin typeface="Century Gothic" panose="020B0502020202020204" pitchFamily="34" charset="0"/>
              </a:rPr>
              <a:t>Antoinette Duijf</a:t>
            </a:r>
          </a:p>
          <a:p>
            <a:pPr algn="l"/>
            <a:r>
              <a:rPr lang="nl-NL" sz="1100" i="1">
                <a:solidFill>
                  <a:srgbClr val="00B050"/>
                </a:solidFill>
                <a:latin typeface="Century Gothic" panose="020B0502020202020204" pitchFamily="34" charset="0"/>
              </a:rPr>
              <a:t>Marjan ter Harmsel</a:t>
            </a:r>
          </a:p>
          <a:p>
            <a:pPr algn="l"/>
            <a:r>
              <a:rPr lang="en-US" sz="1100" i="1">
                <a:solidFill>
                  <a:srgbClr val="00B050"/>
                </a:solidFill>
                <a:latin typeface="Century Gothic" panose="020B0502020202020204" pitchFamily="34" charset="0"/>
              </a:rPr>
              <a:t>Mandy Routledge</a:t>
            </a:r>
            <a:endParaRPr lang="nl-NL" sz="1100" i="1">
              <a:solidFill>
                <a:srgbClr val="00B050"/>
              </a:solidFill>
              <a:latin typeface="Century Gothic" panose="020B0502020202020204" pitchFamily="34" charset="0"/>
            </a:endParaRPr>
          </a:p>
        </p:txBody>
      </p:sp>
      <p:pic>
        <p:nvPicPr>
          <p:cNvPr id="1026" name="Picture 2" descr="http://www.ikenkentalis.nl/public/images/logo-22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8608" y="1"/>
            <a:ext cx="1385391" cy="692696"/>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5616" y="1079511"/>
            <a:ext cx="7164288" cy="3671821"/>
          </a:xfrm>
          <a:prstGeom prst="rect">
            <a:avLst/>
          </a:prstGeom>
        </p:spPr>
      </p:pic>
    </p:spTree>
    <p:extLst>
      <p:ext uri="{BB962C8B-B14F-4D97-AF65-F5344CB8AC3E}">
        <p14:creationId xmlns:p14="http://schemas.microsoft.com/office/powerpoint/2010/main" val="323006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700FC-FA77-431A-FFD0-B66CB3FF7116}"/>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3E9644AF-1192-7E24-74BA-8305BC0B813D}"/>
              </a:ext>
            </a:extLst>
          </p:cNvPr>
          <p:cNvPicPr/>
          <p:nvPr/>
        </p:nvPicPr>
        <p:blipFill>
          <a:blip r:embed="rId3"/>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9E74735E-EFFE-26B6-0135-2071BD5CEFBB}"/>
              </a:ext>
            </a:extLst>
          </p:cNvPr>
          <p:cNvSpPr txBox="1"/>
          <p:nvPr/>
        </p:nvSpPr>
        <p:spPr>
          <a:xfrm>
            <a:off x="4780300" y="4765723"/>
            <a:ext cx="3813678"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054D8AE0-BFC2-AC1B-50BC-4FF11C142D8A}"/>
              </a:ext>
            </a:extLst>
          </p:cNvPr>
          <p:cNvSpPr txBox="1">
            <a:spLocks noChangeArrowheads="1"/>
          </p:cNvSpPr>
          <p:nvPr/>
        </p:nvSpPr>
        <p:spPr bwMode="auto">
          <a:xfrm>
            <a:off x="4659665" y="4774480"/>
            <a:ext cx="3903879"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bestemming</a:t>
            </a:r>
            <a:endParaRPr lang="nl-NL" sz="3600">
              <a:effectLst/>
              <a:latin typeface="Century Gothic" panose="020B0502020202020204" pitchFamily="34" charset="0"/>
              <a:ea typeface="Calibri"/>
              <a:cs typeface="Times New Roman"/>
            </a:endParaRPr>
          </a:p>
        </p:txBody>
      </p:sp>
      <p:sp>
        <p:nvSpPr>
          <p:cNvPr id="14" name="Text Box 14">
            <a:extLst>
              <a:ext uri="{FF2B5EF4-FFF2-40B4-BE49-F238E27FC236}">
                <a16:creationId xmlns:a16="http://schemas.microsoft.com/office/drawing/2014/main" id="{90D82BCD-0972-B86E-6190-737352FA7354}"/>
              </a:ext>
            </a:extLst>
          </p:cNvPr>
          <p:cNvSpPr txBox="1"/>
          <p:nvPr/>
        </p:nvSpPr>
        <p:spPr>
          <a:xfrm>
            <a:off x="453133" y="4803595"/>
            <a:ext cx="3230559"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5972E462-96A7-2827-CBD8-55F10F8DB5B0}"/>
              </a:ext>
            </a:extLst>
          </p:cNvPr>
          <p:cNvSpPr txBox="1">
            <a:spLocks noChangeArrowheads="1"/>
          </p:cNvSpPr>
          <p:nvPr/>
        </p:nvSpPr>
        <p:spPr bwMode="auto">
          <a:xfrm>
            <a:off x="453134" y="4803596"/>
            <a:ext cx="3230559"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tussenstop</a:t>
            </a:r>
          </a:p>
        </p:txBody>
      </p:sp>
      <p:grpSp>
        <p:nvGrpSpPr>
          <p:cNvPr id="20" name="Groep 19">
            <a:extLst>
              <a:ext uri="{FF2B5EF4-FFF2-40B4-BE49-F238E27FC236}">
                <a16:creationId xmlns:a16="http://schemas.microsoft.com/office/drawing/2014/main" id="{91498F35-7D26-ED02-20AB-5857AD347861}"/>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EFE27C31-1CB4-E5DC-8C9C-5255CC1C5017}"/>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F854F5CE-275C-F952-F019-196B79CE2AD2}"/>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12AAF43B-42BC-548D-66C7-E9A1BD9EB48B}"/>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8F6AD140-23E0-5DE8-6618-C1860ED7B5CE}"/>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2F5FC8BE-46B0-327C-E0A1-6854D9C72ADB}"/>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 name="Text Box 14">
            <a:extLst>
              <a:ext uri="{FF2B5EF4-FFF2-40B4-BE49-F238E27FC236}">
                <a16:creationId xmlns:a16="http://schemas.microsoft.com/office/drawing/2014/main" id="{C9794588-19C6-7CCC-0DF5-6F2DD7A7D405}"/>
              </a:ext>
            </a:extLst>
          </p:cNvPr>
          <p:cNvSpPr txBox="1"/>
          <p:nvPr/>
        </p:nvSpPr>
        <p:spPr>
          <a:xfrm>
            <a:off x="3654304" y="303347"/>
            <a:ext cx="3293960" cy="783831"/>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1BB71819-29B1-E76A-2FDD-00B40B67A3F8}"/>
              </a:ext>
            </a:extLst>
          </p:cNvPr>
          <p:cNvSpPr txBox="1">
            <a:spLocks noChangeArrowheads="1"/>
          </p:cNvSpPr>
          <p:nvPr/>
        </p:nvSpPr>
        <p:spPr bwMode="auto">
          <a:xfrm>
            <a:off x="2962048" y="249951"/>
            <a:ext cx="4666527"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de route</a:t>
            </a:r>
            <a:endParaRPr lang="nl-NL" sz="5400" b="1">
              <a:effectLst/>
              <a:latin typeface="Century Gothic" panose="020B0502020202020204" pitchFamily="34" charset="0"/>
              <a:ea typeface="Calibri"/>
              <a:cs typeface="Times New Roman"/>
            </a:endParaRPr>
          </a:p>
        </p:txBody>
      </p:sp>
      <p:sp>
        <p:nvSpPr>
          <p:cNvPr id="10" name="Text Box 14">
            <a:extLst>
              <a:ext uri="{FF2B5EF4-FFF2-40B4-BE49-F238E27FC236}">
                <a16:creationId xmlns:a16="http://schemas.microsoft.com/office/drawing/2014/main" id="{EDBA8B53-9657-17BB-06C4-AD3D6C2221D3}"/>
              </a:ext>
            </a:extLst>
          </p:cNvPr>
          <p:cNvSpPr txBox="1"/>
          <p:nvPr/>
        </p:nvSpPr>
        <p:spPr>
          <a:xfrm>
            <a:off x="3257198" y="1072662"/>
            <a:ext cx="5527482" cy="554011"/>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D4A3A421-61FD-DB34-D871-12A27694CC47}"/>
              </a:ext>
            </a:extLst>
          </p:cNvPr>
          <p:cNvSpPr txBox="1">
            <a:spLocks noChangeArrowheads="1"/>
          </p:cNvSpPr>
          <p:nvPr/>
        </p:nvSpPr>
        <p:spPr bwMode="auto">
          <a:xfrm>
            <a:off x="3257197" y="1086739"/>
            <a:ext cx="5598422" cy="47829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effectLst/>
                <a:latin typeface="Century Gothic" panose="020B0502020202020204" pitchFamily="34" charset="0"/>
                <a:ea typeface="Calibri"/>
                <a:cs typeface="Times New Roman"/>
              </a:rPr>
              <a:t>= de weg om ergens te komen</a:t>
            </a:r>
            <a:endParaRPr lang="nl-NL" sz="1100">
              <a:effectLst/>
              <a:latin typeface="Century Gothic" panose="020B0502020202020204" pitchFamily="34" charset="0"/>
              <a:ea typeface="Calibri"/>
              <a:cs typeface="Times New Roman"/>
            </a:endParaRPr>
          </a:p>
        </p:txBody>
      </p:sp>
      <p:sp>
        <p:nvSpPr>
          <p:cNvPr id="25" name="Text Box 14">
            <a:extLst>
              <a:ext uri="{FF2B5EF4-FFF2-40B4-BE49-F238E27FC236}">
                <a16:creationId xmlns:a16="http://schemas.microsoft.com/office/drawing/2014/main" id="{0AA203E0-8F7C-5624-42F5-7CA0293CC191}"/>
              </a:ext>
            </a:extLst>
          </p:cNvPr>
          <p:cNvSpPr txBox="1"/>
          <p:nvPr/>
        </p:nvSpPr>
        <p:spPr>
          <a:xfrm>
            <a:off x="650613" y="5492470"/>
            <a:ext cx="3432171" cy="787569"/>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28" name="Tekstvak 2">
            <a:extLst>
              <a:ext uri="{FF2B5EF4-FFF2-40B4-BE49-F238E27FC236}">
                <a16:creationId xmlns:a16="http://schemas.microsoft.com/office/drawing/2014/main" id="{46F4A879-49EF-3630-B25F-AA39A133EB8D}"/>
              </a:ext>
            </a:extLst>
          </p:cNvPr>
          <p:cNvSpPr txBox="1">
            <a:spLocks noChangeArrowheads="1"/>
          </p:cNvSpPr>
          <p:nvPr/>
        </p:nvSpPr>
        <p:spPr bwMode="auto">
          <a:xfrm>
            <a:off x="650612" y="5506547"/>
            <a:ext cx="4024259" cy="288884"/>
          </a:xfrm>
          <a:prstGeom prst="rect">
            <a:avLst/>
          </a:prstGeom>
          <a:noFill/>
          <a:ln w="9525">
            <a:noFill/>
            <a:miter lim="800000"/>
            <a:headEnd/>
            <a:tailEnd/>
          </a:ln>
        </p:spPr>
        <p:txBody>
          <a:bodyPr rot="0" vert="horz" wrap="square" lIns="91440" tIns="45720" rIns="91440" bIns="45720" anchor="t" anchorCtr="0">
            <a:noAutofit/>
          </a:bodyPr>
          <a:lstStyle/>
          <a:p>
            <a:pPr>
              <a:lnSpc>
                <a:spcPct val="85000"/>
              </a:lnSpc>
              <a:spcAft>
                <a:spcPts val="800"/>
              </a:spcAft>
            </a:pPr>
            <a:r>
              <a:rPr lang="nl-NL" sz="2800">
                <a:effectLst/>
                <a:latin typeface="Century Gothic" panose="020B0502020202020204" pitchFamily="34" charset="0"/>
                <a:ea typeface="Calibri"/>
                <a:cs typeface="Times New Roman"/>
              </a:rPr>
              <a:t>= de pauze tijdens een reis</a:t>
            </a:r>
          </a:p>
          <a:p>
            <a:pPr>
              <a:lnSpc>
                <a:spcPct val="85000"/>
              </a:lnSpc>
              <a:spcAft>
                <a:spcPts val="800"/>
              </a:spcAft>
            </a:pPr>
            <a:endParaRPr lang="nl-NL" sz="1100">
              <a:effectLst/>
              <a:latin typeface="Century Gothic" panose="020B0502020202020204" pitchFamily="34" charset="0"/>
              <a:ea typeface="Calibri"/>
              <a:cs typeface="Times New Roman"/>
            </a:endParaRPr>
          </a:p>
        </p:txBody>
      </p:sp>
      <p:sp>
        <p:nvSpPr>
          <p:cNvPr id="38" name="Text Box 14">
            <a:extLst>
              <a:ext uri="{FF2B5EF4-FFF2-40B4-BE49-F238E27FC236}">
                <a16:creationId xmlns:a16="http://schemas.microsoft.com/office/drawing/2014/main" id="{2035DDF4-FD3C-CA19-5CA2-B198968C0015}"/>
              </a:ext>
            </a:extLst>
          </p:cNvPr>
          <p:cNvSpPr txBox="1"/>
          <p:nvPr/>
        </p:nvSpPr>
        <p:spPr>
          <a:xfrm>
            <a:off x="4847207" y="5443204"/>
            <a:ext cx="3973266" cy="817159"/>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40" name="Tekstvak 2">
            <a:extLst>
              <a:ext uri="{FF2B5EF4-FFF2-40B4-BE49-F238E27FC236}">
                <a16:creationId xmlns:a16="http://schemas.microsoft.com/office/drawing/2014/main" id="{1C072AB6-B979-22AB-E318-E5E06992CA5D}"/>
              </a:ext>
            </a:extLst>
          </p:cNvPr>
          <p:cNvSpPr txBox="1">
            <a:spLocks noChangeArrowheads="1"/>
          </p:cNvSpPr>
          <p:nvPr/>
        </p:nvSpPr>
        <p:spPr bwMode="auto">
          <a:xfrm>
            <a:off x="4847206" y="5457281"/>
            <a:ext cx="4024259" cy="308382"/>
          </a:xfrm>
          <a:prstGeom prst="rect">
            <a:avLst/>
          </a:prstGeom>
          <a:noFill/>
          <a:ln w="9525">
            <a:noFill/>
            <a:miter lim="800000"/>
            <a:headEnd/>
            <a:tailEnd/>
          </a:ln>
        </p:spPr>
        <p:txBody>
          <a:bodyPr rot="0" vert="horz" wrap="square" lIns="91440" tIns="45720" rIns="91440" bIns="45720" anchor="t" anchorCtr="0">
            <a:noAutofit/>
          </a:bodyPr>
          <a:lstStyle/>
          <a:p>
            <a:pPr>
              <a:lnSpc>
                <a:spcPct val="90000"/>
              </a:lnSpc>
              <a:spcAft>
                <a:spcPts val="800"/>
              </a:spcAft>
            </a:pPr>
            <a:r>
              <a:rPr lang="nl-NL" sz="2800">
                <a:effectLst/>
                <a:latin typeface="Century Gothic" panose="020B0502020202020204" pitchFamily="34" charset="0"/>
                <a:ea typeface="Calibri"/>
                <a:cs typeface="Times New Roman"/>
              </a:rPr>
              <a:t>= de plaats waar iets of iemand heen moet</a:t>
            </a:r>
          </a:p>
          <a:p>
            <a:pPr>
              <a:lnSpc>
                <a:spcPct val="90000"/>
              </a:lnSpc>
              <a:spcAft>
                <a:spcPts val="800"/>
              </a:spcAft>
            </a:pPr>
            <a:endParaRPr lang="nl-NL" sz="2800">
              <a:effectLst/>
              <a:latin typeface="Century Gothic" panose="020B0502020202020204" pitchFamily="34" charset="0"/>
              <a:ea typeface="Calibri"/>
              <a:cs typeface="Times New Roman"/>
            </a:endParaRPr>
          </a:p>
          <a:p>
            <a:pPr>
              <a:lnSpc>
                <a:spcPct val="90000"/>
              </a:lnSpc>
              <a:spcAft>
                <a:spcPts val="800"/>
              </a:spcAft>
            </a:pPr>
            <a:endParaRPr lang="nl-NL" sz="1100">
              <a:effectLst/>
              <a:latin typeface="Century Gothic" panose="020B0502020202020204" pitchFamily="34" charset="0"/>
              <a:ea typeface="Calibri"/>
              <a:cs typeface="Times New Roman"/>
            </a:endParaRPr>
          </a:p>
        </p:txBody>
      </p:sp>
      <p:pic>
        <p:nvPicPr>
          <p:cNvPr id="45" name="Afbeelding 44">
            <a:extLst>
              <a:ext uri="{FF2B5EF4-FFF2-40B4-BE49-F238E27FC236}">
                <a16:creationId xmlns:a16="http://schemas.microsoft.com/office/drawing/2014/main" id="{5C2FE95B-B175-1599-ED40-CC432585012C}"/>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475656" y="1978191"/>
            <a:ext cx="5796136" cy="2327408"/>
          </a:xfrm>
          <a:prstGeom prst="rect">
            <a:avLst/>
          </a:prstGeom>
        </p:spPr>
      </p:pic>
      <p:cxnSp>
        <p:nvCxnSpPr>
          <p:cNvPr id="29" name="Rechte verbindingslijn 28">
            <a:extLst>
              <a:ext uri="{FF2B5EF4-FFF2-40B4-BE49-F238E27FC236}">
                <a16:creationId xmlns:a16="http://schemas.microsoft.com/office/drawing/2014/main" id="{D61CDD21-9C8D-2DD6-ECB1-0D8D770E7895}"/>
              </a:ext>
            </a:extLst>
          </p:cNvPr>
          <p:cNvCxnSpPr>
            <a:cxnSpLocks/>
          </p:cNvCxnSpPr>
          <p:nvPr/>
        </p:nvCxnSpPr>
        <p:spPr>
          <a:xfrm flipV="1">
            <a:off x="3894697" y="1617776"/>
            <a:ext cx="435351" cy="1945257"/>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6CE650BE-9495-EFBC-C4AB-C84C32141246}"/>
              </a:ext>
            </a:extLst>
          </p:cNvPr>
          <p:cNvCxnSpPr>
            <a:cxnSpLocks/>
            <a:endCxn id="19" idx="0"/>
          </p:cNvCxnSpPr>
          <p:nvPr/>
        </p:nvCxnSpPr>
        <p:spPr>
          <a:xfrm>
            <a:off x="6687139" y="2996952"/>
            <a:ext cx="0" cy="1768771"/>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24BBD9C0-2BC8-3DFD-692B-F869614D51D7}"/>
              </a:ext>
            </a:extLst>
          </p:cNvPr>
          <p:cNvCxnSpPr>
            <a:cxnSpLocks/>
            <a:endCxn id="15" idx="0"/>
          </p:cNvCxnSpPr>
          <p:nvPr/>
        </p:nvCxnSpPr>
        <p:spPr>
          <a:xfrm flipH="1">
            <a:off x="2068414" y="3141895"/>
            <a:ext cx="1340398" cy="1661701"/>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1250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03585-D895-81F5-E4B2-8AFC48F1283C}"/>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8C5E8FE3-5020-8A18-7B4F-EEB0C5BB36F8}"/>
              </a:ext>
            </a:extLst>
          </p:cNvPr>
          <p:cNvPicPr/>
          <p:nvPr/>
        </p:nvPicPr>
        <p:blipFill>
          <a:blip r:embed="rId3"/>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0C8E3DB8-B10D-0571-DF5C-D3738F4AE1CF}"/>
              </a:ext>
            </a:extLst>
          </p:cNvPr>
          <p:cNvSpPr txBox="1"/>
          <p:nvPr/>
        </p:nvSpPr>
        <p:spPr>
          <a:xfrm>
            <a:off x="5967148" y="1154371"/>
            <a:ext cx="260190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67D85393-B0BB-6776-7649-917579644133}"/>
              </a:ext>
            </a:extLst>
          </p:cNvPr>
          <p:cNvSpPr txBox="1">
            <a:spLocks noChangeArrowheads="1"/>
          </p:cNvSpPr>
          <p:nvPr/>
        </p:nvSpPr>
        <p:spPr bwMode="auto">
          <a:xfrm>
            <a:off x="6048711" y="1163128"/>
            <a:ext cx="2489909"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volgen</a:t>
            </a:r>
            <a:endParaRPr lang="nl-NL" sz="36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E2C5B8EB-5564-957F-0D76-DB067F62608F}"/>
              </a:ext>
            </a:extLst>
          </p:cNvPr>
          <p:cNvSpPr txBox="1"/>
          <p:nvPr/>
        </p:nvSpPr>
        <p:spPr>
          <a:xfrm>
            <a:off x="845786" y="744701"/>
            <a:ext cx="269874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039E68C6-28F5-4645-B1EC-EF427914442B}"/>
              </a:ext>
            </a:extLst>
          </p:cNvPr>
          <p:cNvSpPr txBox="1">
            <a:spLocks noChangeArrowheads="1"/>
          </p:cNvSpPr>
          <p:nvPr/>
        </p:nvSpPr>
        <p:spPr bwMode="auto">
          <a:xfrm>
            <a:off x="955558" y="733622"/>
            <a:ext cx="2462759"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rechtdoor</a:t>
            </a:r>
          </a:p>
        </p:txBody>
      </p:sp>
      <p:sp>
        <p:nvSpPr>
          <p:cNvPr id="14" name="Text Box 14">
            <a:extLst>
              <a:ext uri="{FF2B5EF4-FFF2-40B4-BE49-F238E27FC236}">
                <a16:creationId xmlns:a16="http://schemas.microsoft.com/office/drawing/2014/main" id="{2850F07F-9A98-DE41-C2D0-D1F7A7C1D3F9}"/>
              </a:ext>
            </a:extLst>
          </p:cNvPr>
          <p:cNvSpPr txBox="1"/>
          <p:nvPr/>
        </p:nvSpPr>
        <p:spPr>
          <a:xfrm>
            <a:off x="566098" y="5442956"/>
            <a:ext cx="2611399"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853AF9D6-9AA6-E134-AEAA-9C647F20F3C4}"/>
              </a:ext>
            </a:extLst>
          </p:cNvPr>
          <p:cNvSpPr txBox="1">
            <a:spLocks noChangeArrowheads="1"/>
          </p:cNvSpPr>
          <p:nvPr/>
        </p:nvSpPr>
        <p:spPr bwMode="auto">
          <a:xfrm>
            <a:off x="566100" y="5442957"/>
            <a:ext cx="2611398"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linksaf</a:t>
            </a:r>
          </a:p>
        </p:txBody>
      </p:sp>
      <p:grpSp>
        <p:nvGrpSpPr>
          <p:cNvPr id="20" name="Groep 19">
            <a:extLst>
              <a:ext uri="{FF2B5EF4-FFF2-40B4-BE49-F238E27FC236}">
                <a16:creationId xmlns:a16="http://schemas.microsoft.com/office/drawing/2014/main" id="{39A9750A-7A6E-7655-AD6A-A538140F4468}"/>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3A8852EB-66DA-C40D-6868-2CFED937E60A}"/>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5824589D-3ED6-A992-AD93-489D64EB0BF7}"/>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C68B6A8D-B202-D6E1-D682-F8D934883331}"/>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F248AD80-E866-D5F1-E6F0-E618E9174521}"/>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39928E85-4839-BEFB-999E-05CBEE617271}"/>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1" name="Rechte verbindingslijn 20">
            <a:extLst>
              <a:ext uri="{FF2B5EF4-FFF2-40B4-BE49-F238E27FC236}">
                <a16:creationId xmlns:a16="http://schemas.microsoft.com/office/drawing/2014/main" id="{BF6AE735-9CDB-E367-35B6-D21940F85C03}"/>
              </a:ext>
            </a:extLst>
          </p:cNvPr>
          <p:cNvCxnSpPr>
            <a:cxnSpLocks/>
          </p:cNvCxnSpPr>
          <p:nvPr/>
        </p:nvCxnSpPr>
        <p:spPr>
          <a:xfrm flipV="1">
            <a:off x="5652120" y="1847204"/>
            <a:ext cx="648072" cy="66271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5560A534-8E6D-4A0D-6958-BE320B6B12C7}"/>
              </a:ext>
            </a:extLst>
          </p:cNvPr>
          <p:cNvCxnSpPr>
            <a:cxnSpLocks/>
          </p:cNvCxnSpPr>
          <p:nvPr/>
        </p:nvCxnSpPr>
        <p:spPr>
          <a:xfrm>
            <a:off x="2339752" y="1428777"/>
            <a:ext cx="864096" cy="1081137"/>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6245A77B-2B2E-1326-4882-53A347D9FE24}"/>
              </a:ext>
            </a:extLst>
          </p:cNvPr>
          <p:cNvSpPr txBox="1"/>
          <p:nvPr/>
        </p:nvSpPr>
        <p:spPr>
          <a:xfrm>
            <a:off x="2195159" y="2509914"/>
            <a:ext cx="3466833"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8EB936D4-B652-0138-CE6F-EC09526A71C1}"/>
              </a:ext>
            </a:extLst>
          </p:cNvPr>
          <p:cNvSpPr txBox="1">
            <a:spLocks noChangeArrowheads="1"/>
          </p:cNvSpPr>
          <p:nvPr/>
        </p:nvSpPr>
        <p:spPr bwMode="auto">
          <a:xfrm>
            <a:off x="1586200" y="2485989"/>
            <a:ext cx="4666527"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de koers</a:t>
            </a:r>
            <a:endParaRPr lang="nl-NL" sz="5400" b="1">
              <a:effectLst/>
              <a:latin typeface="Century Gothic" panose="020B0502020202020204" pitchFamily="34" charset="0"/>
              <a:ea typeface="Calibri"/>
              <a:cs typeface="Times New Roman"/>
            </a:endParaRPr>
          </a:p>
        </p:txBody>
      </p:sp>
      <p:sp>
        <p:nvSpPr>
          <p:cNvPr id="10" name="Text Box 14">
            <a:extLst>
              <a:ext uri="{FF2B5EF4-FFF2-40B4-BE49-F238E27FC236}">
                <a16:creationId xmlns:a16="http://schemas.microsoft.com/office/drawing/2014/main" id="{C609B2CC-971A-5FEB-4D14-6817147BFC14}"/>
              </a:ext>
            </a:extLst>
          </p:cNvPr>
          <p:cNvSpPr txBox="1"/>
          <p:nvPr/>
        </p:nvSpPr>
        <p:spPr>
          <a:xfrm>
            <a:off x="2195159" y="3392622"/>
            <a:ext cx="2448849" cy="554011"/>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1568F9C9-C834-790F-DE37-85DC026F8084}"/>
              </a:ext>
            </a:extLst>
          </p:cNvPr>
          <p:cNvSpPr txBox="1">
            <a:spLocks noChangeArrowheads="1"/>
          </p:cNvSpPr>
          <p:nvPr/>
        </p:nvSpPr>
        <p:spPr bwMode="auto">
          <a:xfrm>
            <a:off x="2179956" y="3407138"/>
            <a:ext cx="4072771" cy="47829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effectLst/>
                <a:latin typeface="Century Gothic" panose="020B0502020202020204" pitchFamily="34" charset="0"/>
                <a:ea typeface="Calibri"/>
                <a:cs typeface="Times New Roman"/>
              </a:rPr>
              <a:t>= de richting</a:t>
            </a:r>
            <a:endParaRPr lang="nl-NL" sz="1100">
              <a:effectLst/>
              <a:latin typeface="Century Gothic" panose="020B0502020202020204" pitchFamily="34" charset="0"/>
              <a:ea typeface="Calibri"/>
              <a:cs typeface="Times New Roman"/>
            </a:endParaRPr>
          </a:p>
        </p:txBody>
      </p:sp>
      <p:cxnSp>
        <p:nvCxnSpPr>
          <p:cNvPr id="29" name="Rechte verbindingslijn 28">
            <a:extLst>
              <a:ext uri="{FF2B5EF4-FFF2-40B4-BE49-F238E27FC236}">
                <a16:creationId xmlns:a16="http://schemas.microsoft.com/office/drawing/2014/main" id="{C8BC2BBB-6FAC-FC6B-136B-AF32D859A9E8}"/>
              </a:ext>
            </a:extLst>
          </p:cNvPr>
          <p:cNvCxnSpPr>
            <a:cxnSpLocks/>
          </p:cNvCxnSpPr>
          <p:nvPr/>
        </p:nvCxnSpPr>
        <p:spPr>
          <a:xfrm flipV="1">
            <a:off x="2107179" y="3946633"/>
            <a:ext cx="520605" cy="1496324"/>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17" name="Afbeelding 16">
            <a:extLst>
              <a:ext uri="{FF2B5EF4-FFF2-40B4-BE49-F238E27FC236}">
                <a16:creationId xmlns:a16="http://schemas.microsoft.com/office/drawing/2014/main" id="{05074950-715C-3AAA-11A1-08F84BDC215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99599" y="2577828"/>
            <a:ext cx="2976502" cy="1988303"/>
          </a:xfrm>
          <a:prstGeom prst="rect">
            <a:avLst/>
          </a:prstGeom>
        </p:spPr>
      </p:pic>
      <p:sp>
        <p:nvSpPr>
          <p:cNvPr id="23" name="Text Box 14">
            <a:extLst>
              <a:ext uri="{FF2B5EF4-FFF2-40B4-BE49-F238E27FC236}">
                <a16:creationId xmlns:a16="http://schemas.microsoft.com/office/drawing/2014/main" id="{540EFDE5-4C20-19A6-F05D-397F7464A5B1}"/>
              </a:ext>
            </a:extLst>
          </p:cNvPr>
          <p:cNvSpPr txBox="1"/>
          <p:nvPr/>
        </p:nvSpPr>
        <p:spPr>
          <a:xfrm>
            <a:off x="5439571" y="5197190"/>
            <a:ext cx="2611399"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24" name="Tekstvak 2">
            <a:extLst>
              <a:ext uri="{FF2B5EF4-FFF2-40B4-BE49-F238E27FC236}">
                <a16:creationId xmlns:a16="http://schemas.microsoft.com/office/drawing/2014/main" id="{18248728-38DF-39CD-A8BA-4A127AB4AA38}"/>
              </a:ext>
            </a:extLst>
          </p:cNvPr>
          <p:cNvSpPr txBox="1">
            <a:spLocks noChangeArrowheads="1"/>
          </p:cNvSpPr>
          <p:nvPr/>
        </p:nvSpPr>
        <p:spPr bwMode="auto">
          <a:xfrm>
            <a:off x="5439573" y="5197191"/>
            <a:ext cx="2611398"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rechtsaf</a:t>
            </a:r>
          </a:p>
        </p:txBody>
      </p:sp>
      <p:cxnSp>
        <p:nvCxnSpPr>
          <p:cNvPr id="25" name="Rechte verbindingslijn 24">
            <a:extLst>
              <a:ext uri="{FF2B5EF4-FFF2-40B4-BE49-F238E27FC236}">
                <a16:creationId xmlns:a16="http://schemas.microsoft.com/office/drawing/2014/main" id="{E1B7EFED-C522-F68C-9ECB-05C610ECDDAD}"/>
              </a:ext>
            </a:extLst>
          </p:cNvPr>
          <p:cNvCxnSpPr>
            <a:cxnSpLocks/>
          </p:cNvCxnSpPr>
          <p:nvPr/>
        </p:nvCxnSpPr>
        <p:spPr>
          <a:xfrm flipH="1" flipV="1">
            <a:off x="4644008" y="3913182"/>
            <a:ext cx="1541082" cy="1284009"/>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31" name="Afbeelding 30">
            <a:extLst>
              <a:ext uri="{FF2B5EF4-FFF2-40B4-BE49-F238E27FC236}">
                <a16:creationId xmlns:a16="http://schemas.microsoft.com/office/drawing/2014/main" id="{ECAF6F5E-1CC9-481D-C168-A7B619B8F4A7}"/>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40698" y="3594272"/>
            <a:ext cx="1024815" cy="1626758"/>
          </a:xfrm>
          <a:prstGeom prst="rect">
            <a:avLst/>
          </a:prstGeom>
        </p:spPr>
      </p:pic>
      <p:pic>
        <p:nvPicPr>
          <p:cNvPr id="33" name="Afbeelding 32">
            <a:extLst>
              <a:ext uri="{FF2B5EF4-FFF2-40B4-BE49-F238E27FC236}">
                <a16:creationId xmlns:a16="http://schemas.microsoft.com/office/drawing/2014/main" id="{15F42338-8D4E-FF0A-BA62-B636A59D8112}"/>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245862" y="4534309"/>
            <a:ext cx="1073765" cy="1648199"/>
          </a:xfrm>
          <a:prstGeom prst="rect">
            <a:avLst/>
          </a:prstGeom>
        </p:spPr>
      </p:pic>
      <p:pic>
        <p:nvPicPr>
          <p:cNvPr id="35" name="Afbeelding 34">
            <a:extLst>
              <a:ext uri="{FF2B5EF4-FFF2-40B4-BE49-F238E27FC236}">
                <a16:creationId xmlns:a16="http://schemas.microsoft.com/office/drawing/2014/main" id="{AB1A71F3-D8FA-8A3F-6FC5-3E3E407C4C2E}"/>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flipH="1">
            <a:off x="3930979" y="557703"/>
            <a:ext cx="615327" cy="1683002"/>
          </a:xfrm>
          <a:prstGeom prst="rect">
            <a:avLst/>
          </a:prstGeom>
        </p:spPr>
      </p:pic>
    </p:spTree>
    <p:extLst>
      <p:ext uri="{BB962C8B-B14F-4D97-AF65-F5344CB8AC3E}">
        <p14:creationId xmlns:p14="http://schemas.microsoft.com/office/powerpoint/2010/main" val="1603281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DC8D4-B655-356F-FA1A-1CD19257F929}"/>
            </a:ext>
          </a:extLst>
        </p:cNvPr>
        <p:cNvGrpSpPr/>
        <p:nvPr/>
      </p:nvGrpSpPr>
      <p:grpSpPr>
        <a:xfrm>
          <a:off x="0" y="0"/>
          <a:ext cx="0" cy="0"/>
          <a:chOff x="0" y="0"/>
          <a:chExt cx="0" cy="0"/>
        </a:xfrm>
      </p:grpSpPr>
      <p:pic>
        <p:nvPicPr>
          <p:cNvPr id="8" name="Picture 2">
            <a:extLst>
              <a:ext uri="{FF2B5EF4-FFF2-40B4-BE49-F238E27FC236}">
                <a16:creationId xmlns:a16="http://schemas.microsoft.com/office/drawing/2014/main" id="{9F8375B8-4899-0237-329E-262BAAF30CB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68344" y="6244427"/>
            <a:ext cx="1475723" cy="583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kstvak 9">
            <a:extLst>
              <a:ext uri="{FF2B5EF4-FFF2-40B4-BE49-F238E27FC236}">
                <a16:creationId xmlns:a16="http://schemas.microsoft.com/office/drawing/2014/main" id="{23605C12-F796-8D34-FBCD-64E0A3580116}"/>
              </a:ext>
            </a:extLst>
          </p:cNvPr>
          <p:cNvSpPr txBox="1"/>
          <p:nvPr/>
        </p:nvSpPr>
        <p:spPr>
          <a:xfrm>
            <a:off x="32128" y="-65392"/>
            <a:ext cx="9144000" cy="6370975"/>
          </a:xfrm>
          <a:prstGeom prst="rect">
            <a:avLst/>
          </a:prstGeom>
          <a:noFill/>
        </p:spPr>
        <p:txBody>
          <a:bodyPr wrap="square" rtlCol="0">
            <a:spAutoFit/>
          </a:bodyPr>
          <a:lstStyle/>
          <a:p>
            <a:pPr fontAlgn="t"/>
            <a:r>
              <a:rPr lang="nl-NL" sz="7000" b="1" u="sng">
                <a:solidFill>
                  <a:prstClr val="black"/>
                </a:solidFill>
                <a:latin typeface="Century Gothic" panose="020B0502020202020204" pitchFamily="34" charset="0"/>
              </a:rPr>
              <a:t>jaar in, jaar uit</a:t>
            </a:r>
            <a:br>
              <a:rPr lang="nl-NL" sz="8000" b="1" u="sng">
                <a:solidFill>
                  <a:prstClr val="black"/>
                </a:solidFill>
                <a:latin typeface="Century Gothic" panose="020B0502020202020204" pitchFamily="34" charset="0"/>
              </a:rPr>
            </a:br>
            <a:r>
              <a:rPr lang="nl-NL" sz="4800">
                <a:solidFill>
                  <a:prstClr val="black"/>
                </a:solidFill>
                <a:latin typeface="Century Gothic" panose="020B0502020202020204" pitchFamily="34" charset="0"/>
              </a:rPr>
              <a:t>= </a:t>
            </a:r>
            <a:r>
              <a:rPr lang="nl-NL" sz="4400">
                <a:latin typeface="Century Gothic" panose="020B0502020202020204" pitchFamily="34" charset="0"/>
              </a:rPr>
              <a:t>elk jaar opnieuw, iedere keer weer</a:t>
            </a:r>
          </a:p>
          <a:p>
            <a:endParaRPr lang="nl-NL" sz="2800" i="1">
              <a:solidFill>
                <a:srgbClr val="387038"/>
              </a:solidFill>
              <a:latin typeface="Century Gothic" panose="020B0502020202020204" pitchFamily="34" charset="0"/>
              <a:cs typeface="Times New Roman"/>
            </a:endParaRPr>
          </a:p>
          <a:p>
            <a:endParaRPr lang="nl-NL" sz="2800" i="1">
              <a:solidFill>
                <a:srgbClr val="387038"/>
              </a:solidFill>
              <a:latin typeface="Century Gothic" panose="020B0502020202020204" pitchFamily="34" charset="0"/>
              <a:cs typeface="Times New Roman"/>
            </a:endParaRPr>
          </a:p>
          <a:p>
            <a:endParaRPr lang="nl-NL" sz="1400" i="1">
              <a:solidFill>
                <a:srgbClr val="387038"/>
              </a:solidFill>
              <a:latin typeface="Century Gothic" panose="020B0502020202020204" pitchFamily="34" charset="0"/>
              <a:cs typeface="Times New Roman"/>
            </a:endParaRPr>
          </a:p>
          <a:p>
            <a:endParaRPr lang="nl-NL" sz="3600" i="1">
              <a:solidFill>
                <a:srgbClr val="387038"/>
              </a:solidFill>
              <a:latin typeface="Century Gothic" panose="020B0502020202020204" pitchFamily="34" charset="0"/>
              <a:cs typeface="Times New Roman"/>
            </a:endParaRPr>
          </a:p>
          <a:p>
            <a:endParaRPr lang="nl-NL" sz="2800" i="1">
              <a:solidFill>
                <a:srgbClr val="387038"/>
              </a:solidFill>
              <a:latin typeface="Century Gothic" panose="020B0502020202020204" pitchFamily="34" charset="0"/>
              <a:cs typeface="Times New Roman"/>
            </a:endParaRPr>
          </a:p>
          <a:p>
            <a:endParaRPr lang="nl-NL" sz="2800" i="1">
              <a:solidFill>
                <a:srgbClr val="387038"/>
              </a:solidFill>
              <a:latin typeface="Century Gothic" panose="020B0502020202020204" pitchFamily="34" charset="0"/>
              <a:cs typeface="Times New Roman"/>
            </a:endParaRPr>
          </a:p>
          <a:p>
            <a:endParaRPr lang="nl-NL" sz="2800" i="1">
              <a:solidFill>
                <a:srgbClr val="387038"/>
              </a:solidFill>
              <a:latin typeface="Century Gothic" panose="020B0502020202020204" pitchFamily="34" charset="0"/>
              <a:cs typeface="Times New Roman"/>
            </a:endParaRPr>
          </a:p>
          <a:p>
            <a:r>
              <a:rPr lang="nl-NL" sz="2800" i="1">
                <a:solidFill>
                  <a:srgbClr val="387038"/>
                </a:solidFill>
                <a:latin typeface="Century Gothic" panose="020B0502020202020204" pitchFamily="34" charset="0"/>
                <a:cs typeface="Times New Roman"/>
              </a:rPr>
              <a:t>We gaan </a:t>
            </a:r>
            <a:r>
              <a:rPr lang="nl-NL" sz="2800" i="1" u="sng">
                <a:solidFill>
                  <a:srgbClr val="387038"/>
                </a:solidFill>
                <a:latin typeface="Century Gothic" panose="020B0502020202020204" pitchFamily="34" charset="0"/>
                <a:cs typeface="Times New Roman"/>
              </a:rPr>
              <a:t>jaar in, jaar uit</a:t>
            </a:r>
            <a:r>
              <a:rPr lang="nl-NL" sz="2800" i="1">
                <a:solidFill>
                  <a:srgbClr val="387038"/>
                </a:solidFill>
                <a:latin typeface="Century Gothic" panose="020B0502020202020204" pitchFamily="34" charset="0"/>
                <a:cs typeface="Times New Roman"/>
              </a:rPr>
              <a:t> naar dezelfde camping in Frankrijk. </a:t>
            </a:r>
            <a:endParaRPr lang="nl-NL" sz="2800" i="1">
              <a:solidFill>
                <a:srgbClr val="00B050"/>
              </a:solidFill>
              <a:latin typeface="Century Gothic" panose="020B0502020202020204" pitchFamily="34" charset="0"/>
            </a:endParaRPr>
          </a:p>
        </p:txBody>
      </p:sp>
      <p:pic>
        <p:nvPicPr>
          <p:cNvPr id="16" name="Afbeelding 15">
            <a:extLst>
              <a:ext uri="{FF2B5EF4-FFF2-40B4-BE49-F238E27FC236}">
                <a16:creationId xmlns:a16="http://schemas.microsoft.com/office/drawing/2014/main" id="{5DEF5852-91E6-55F0-B2F8-C0D4125A54E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0797" y="2564904"/>
            <a:ext cx="7162405" cy="2565400"/>
          </a:xfrm>
          <a:prstGeom prst="rect">
            <a:avLst/>
          </a:prstGeom>
        </p:spPr>
      </p:pic>
    </p:spTree>
    <p:extLst>
      <p:ext uri="{BB962C8B-B14F-4D97-AF65-F5344CB8AC3E}">
        <p14:creationId xmlns:p14="http://schemas.microsoft.com/office/powerpoint/2010/main" val="567978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de route</a:t>
            </a:r>
          </a:p>
        </p:txBody>
      </p:sp>
      <p:pic>
        <p:nvPicPr>
          <p:cNvPr id="5" name="Afbeelding 4">
            <a:extLst>
              <a:ext uri="{FF2B5EF4-FFF2-40B4-BE49-F238E27FC236}">
                <a16:creationId xmlns:a16="http://schemas.microsoft.com/office/drawing/2014/main" id="{FD66868A-FEB4-B481-0A0B-AFB58889543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44543" y="2060848"/>
            <a:ext cx="8454913" cy="3395026"/>
          </a:xfrm>
          <a:prstGeom prst="rect">
            <a:avLst/>
          </a:prstGeom>
        </p:spPr>
      </p:pic>
    </p:spTree>
    <p:extLst>
      <p:ext uri="{BB962C8B-B14F-4D97-AF65-F5344CB8AC3E}">
        <p14:creationId xmlns:p14="http://schemas.microsoft.com/office/powerpoint/2010/main" val="3852907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de bestemming</a:t>
            </a:r>
          </a:p>
        </p:txBody>
      </p:sp>
      <p:pic>
        <p:nvPicPr>
          <p:cNvPr id="4" name="Afbeelding 3">
            <a:extLst>
              <a:ext uri="{FF2B5EF4-FFF2-40B4-BE49-F238E27FC236}">
                <a16:creationId xmlns:a16="http://schemas.microsoft.com/office/drawing/2014/main" id="{0BBC5E31-7101-2EDC-888A-64A11D7318E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44543" y="2267716"/>
            <a:ext cx="8454913" cy="3395026"/>
          </a:xfrm>
          <a:prstGeom prst="rect">
            <a:avLst/>
          </a:prstGeom>
        </p:spPr>
      </p:pic>
      <p:cxnSp>
        <p:nvCxnSpPr>
          <p:cNvPr id="2" name="Rechte verbindingslijn met pijl 1">
            <a:extLst>
              <a:ext uri="{FF2B5EF4-FFF2-40B4-BE49-F238E27FC236}">
                <a16:creationId xmlns:a16="http://schemas.microsoft.com/office/drawing/2014/main" id="{EBE57027-1421-EC63-2823-8ECCD9BDF17D}"/>
              </a:ext>
            </a:extLst>
          </p:cNvPr>
          <p:cNvCxnSpPr>
            <a:cxnSpLocks/>
          </p:cNvCxnSpPr>
          <p:nvPr/>
        </p:nvCxnSpPr>
        <p:spPr>
          <a:xfrm flipV="1">
            <a:off x="7380312" y="4365104"/>
            <a:ext cx="648072" cy="1584176"/>
          </a:xfrm>
          <a:prstGeom prst="straightConnector1">
            <a:avLst/>
          </a:prstGeom>
          <a:ln w="762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207872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jaar in, jaar uit</a:t>
            </a:r>
          </a:p>
        </p:txBody>
      </p:sp>
      <p:pic>
        <p:nvPicPr>
          <p:cNvPr id="3" name="Afbeelding 2">
            <a:extLst>
              <a:ext uri="{FF2B5EF4-FFF2-40B4-BE49-F238E27FC236}">
                <a16:creationId xmlns:a16="http://schemas.microsoft.com/office/drawing/2014/main" id="{44DAA154-1A1F-B5FE-8B1C-67A1B35212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9776" y="2132856"/>
            <a:ext cx="8604448" cy="3441779"/>
          </a:xfrm>
          <a:prstGeom prst="rect">
            <a:avLst/>
          </a:prstGeom>
        </p:spPr>
      </p:pic>
      <p:pic>
        <p:nvPicPr>
          <p:cNvPr id="15" name="Afbeelding 14">
            <a:extLst>
              <a:ext uri="{FF2B5EF4-FFF2-40B4-BE49-F238E27FC236}">
                <a16:creationId xmlns:a16="http://schemas.microsoft.com/office/drawing/2014/main" id="{8F4D0E17-F7EA-768A-3C59-8ACFC2A0BEF1}"/>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1943" b="97867" l="1174" r="96701">
                        <a14:foregroundMark x1="49365" y1="75966" x2="15355" y2="43886"/>
                        <a14:foregroundMark x1="18909" y1="13749" x2="55838" y2="6082"/>
                        <a14:foregroundMark x1="55838" y1="6082" x2="72398" y2="8110"/>
                        <a14:foregroundMark x1="72398" y1="8110" x2="91022" y2="28912"/>
                        <a14:foregroundMark x1="91022" y1="28912" x2="87500" y2="45702"/>
                        <a14:foregroundMark x1="87500" y1="45702" x2="60977" y2="53854"/>
                        <a14:foregroundMark x1="60977" y1="53854" x2="56187" y2="32313"/>
                        <a14:foregroundMark x1="56187" y1="32313" x2="58598" y2="41246"/>
                        <a14:foregroundMark x1="58598" y1="41246" x2="45876" y2="41880"/>
                        <a14:foregroundMark x1="45876" y1="41880" x2="43115" y2="50644"/>
                        <a14:foregroundMark x1="43115" y1="50644" x2="54093" y2="67772"/>
                        <a14:foregroundMark x1="54093" y1="67772" x2="48921" y2="81056"/>
                        <a14:foregroundMark x1="48921" y1="81056" x2="39308" y2="75861"/>
                        <a14:foregroundMark x1="39308" y1="75861" x2="38515" y2="73052"/>
                        <a14:foregroundMark x1="67100" y1="63611" x2="60977" y2="72228"/>
                        <a14:foregroundMark x1="60977" y1="72228" x2="46923" y2="81288"/>
                        <a14:foregroundMark x1="46923" y1="81288" x2="32963" y2="72355"/>
                        <a14:foregroundMark x1="32963" y1="72355" x2="28299" y2="60422"/>
                        <a14:foregroundMark x1="29759" y1="31383" x2="33344" y2="22577"/>
                        <a14:foregroundMark x1="33344" y1="22577" x2="58376" y2="18437"/>
                        <a14:foregroundMark x1="58376" y1="18437" x2="72811" y2="26674"/>
                        <a14:foregroundMark x1="72811" y1="26674" x2="73794" y2="28046"/>
                        <a14:foregroundMark x1="9327" y1="32228" x2="11104" y2="22302"/>
                        <a14:foregroundMark x1="11104" y1="22302" x2="29664" y2="10222"/>
                        <a14:foregroundMark x1="29664" y1="10222" x2="60025" y2="8384"/>
                        <a14:foregroundMark x1="60025" y1="8384" x2="83725" y2="14636"/>
                        <a14:foregroundMark x1="83725" y1="14636" x2="93274" y2="25364"/>
                        <a14:foregroundMark x1="93274" y1="25364" x2="93813" y2="34087"/>
                        <a14:foregroundMark x1="93813" y1="34087" x2="88420" y2="45639"/>
                        <a14:foregroundMark x1="88420" y1="45639" x2="69829" y2="60697"/>
                        <a14:foregroundMark x1="8883" y1="42365" x2="11453" y2="21563"/>
                        <a14:foregroundMark x1="11453" y1="21563" x2="17957" y2="13770"/>
                        <a14:foregroundMark x1="17957" y1="13770" x2="31885" y2="7413"/>
                        <a14:foregroundMark x1="31885" y1="7413" x2="52348" y2="5364"/>
                        <a14:foregroundMark x1="52348" y1="5364" x2="67291" y2="6167"/>
                        <a14:foregroundMark x1="67291" y1="6167" x2="70019" y2="7075"/>
                        <a14:foregroundMark x1="96732" y1="28891" x2="96098" y2="37635"/>
                        <a14:foregroundMark x1="47716" y1="85702" x2="57931" y2="83886"/>
                        <a14:foregroundMark x1="57931" y1="83886" x2="57931" y2="83886"/>
                        <a14:foregroundMark x1="50412" y1="94720" x2="52919" y2="92355"/>
                        <a14:foregroundMark x1="46447" y1="93749" x2="53141" y2="93897"/>
                        <a14:foregroundMark x1="49588" y1="97909" x2="51459" y2="97360"/>
                        <a14:foregroundMark x1="4727" y1="24308" x2="6409" y2="35269"/>
                        <a14:foregroundMark x1="41434" y1="1943" x2="57107" y2="1943"/>
                        <a14:foregroundMark x1="41244" y1="16536" x2="30457" y2="22175"/>
                        <a14:foregroundMark x1="30457" y1="22175" x2="22652" y2="40697"/>
                        <a14:foregroundMark x1="22652" y1="40697" x2="30171" y2="48469"/>
                        <a14:foregroundMark x1="30171" y1="48469" x2="35406" y2="51109"/>
                        <a14:foregroundMark x1="28712" y1="36811" x2="45876" y2="32693"/>
                        <a14:foregroundMark x1="45876" y1="32693" x2="72398" y2="33580"/>
                        <a14:foregroundMark x1="72398" y1="33580" x2="79029" y2="21753"/>
                        <a14:foregroundMark x1="79029" y1="21753" x2="58725" y2="15755"/>
                        <a14:foregroundMark x1="58725" y1="15755" x2="39816" y2="14995"/>
                        <a14:foregroundMark x1="39816" y1="14995" x2="27982" y2="21119"/>
                        <a14:foregroundMark x1="27982" y1="21119" x2="22303" y2="33981"/>
                        <a14:foregroundMark x1="22303" y1="33981" x2="31313" y2="51003"/>
                        <a14:foregroundMark x1="31313" y1="51003" x2="48509" y2="53010"/>
                        <a14:foregroundMark x1="48509" y1="53010" x2="51047" y2="51954"/>
                        <a14:foregroundMark x1="41022" y1="36663" x2="40197" y2="43464"/>
                        <a14:foregroundMark x1="22462" y1="25977" x2="17354" y2="34593"/>
                        <a14:foregroundMark x1="17354" y1="34593" x2="17449" y2="34593"/>
                        <a14:foregroundMark x1="40387" y1="23189" x2="39372" y2="28342"/>
                        <a14:foregroundMark x1="60850" y1="23886" x2="69194" y2="30686"/>
                        <a14:foregroundMark x1="80457" y1="30011" x2="80869" y2="38606"/>
                        <a14:foregroundMark x1="72747" y1="38479" x2="77951" y2="43062"/>
                        <a14:foregroundMark x1="1174" y1="31531" x2="1174" y2="32228"/>
                      </a14:backgroundRemoval>
                    </a14:imgEffect>
                  </a14:imgLayer>
                </a14:imgProps>
              </a:ext>
              <a:ext uri="{28A0092B-C50C-407E-A947-70E740481C1C}">
                <a14:useLocalDpi xmlns:a14="http://schemas.microsoft.com/office/drawing/2010/main"/>
              </a:ext>
            </a:extLst>
          </a:blip>
          <a:stretch>
            <a:fillRect/>
          </a:stretch>
        </p:blipFill>
        <p:spPr>
          <a:xfrm>
            <a:off x="899592" y="3717032"/>
            <a:ext cx="437289" cy="656905"/>
          </a:xfrm>
          <a:prstGeom prst="rect">
            <a:avLst/>
          </a:prstGeom>
        </p:spPr>
      </p:pic>
      <p:pic>
        <p:nvPicPr>
          <p:cNvPr id="21" name="Afbeelding 20">
            <a:extLst>
              <a:ext uri="{FF2B5EF4-FFF2-40B4-BE49-F238E27FC236}">
                <a16:creationId xmlns:a16="http://schemas.microsoft.com/office/drawing/2014/main" id="{2665023F-8688-A6D7-3391-EFA17970C23D}"/>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1943" b="97867" l="1174" r="96701">
                        <a14:foregroundMark x1="49365" y1="75966" x2="15355" y2="43886"/>
                        <a14:foregroundMark x1="18909" y1="13749" x2="55838" y2="6082"/>
                        <a14:foregroundMark x1="55838" y1="6082" x2="72398" y2="8110"/>
                        <a14:foregroundMark x1="72398" y1="8110" x2="91022" y2="28912"/>
                        <a14:foregroundMark x1="91022" y1="28912" x2="87500" y2="45702"/>
                        <a14:foregroundMark x1="87500" y1="45702" x2="60977" y2="53854"/>
                        <a14:foregroundMark x1="60977" y1="53854" x2="56187" y2="32313"/>
                        <a14:foregroundMark x1="56187" y1="32313" x2="58598" y2="41246"/>
                        <a14:foregroundMark x1="58598" y1="41246" x2="45876" y2="41880"/>
                        <a14:foregroundMark x1="45876" y1="41880" x2="43115" y2="50644"/>
                        <a14:foregroundMark x1="43115" y1="50644" x2="54093" y2="67772"/>
                        <a14:foregroundMark x1="54093" y1="67772" x2="48921" y2="81056"/>
                        <a14:foregroundMark x1="48921" y1="81056" x2="39308" y2="75861"/>
                        <a14:foregroundMark x1="39308" y1="75861" x2="38515" y2="73052"/>
                        <a14:foregroundMark x1="67100" y1="63611" x2="60977" y2="72228"/>
                        <a14:foregroundMark x1="60977" y1="72228" x2="46923" y2="81288"/>
                        <a14:foregroundMark x1="46923" y1="81288" x2="32963" y2="72355"/>
                        <a14:foregroundMark x1="32963" y1="72355" x2="28299" y2="60422"/>
                        <a14:foregroundMark x1="29759" y1="31383" x2="33344" y2="22577"/>
                        <a14:foregroundMark x1="33344" y1="22577" x2="58376" y2="18437"/>
                        <a14:foregroundMark x1="58376" y1="18437" x2="72811" y2="26674"/>
                        <a14:foregroundMark x1="72811" y1="26674" x2="73794" y2="28046"/>
                        <a14:foregroundMark x1="9327" y1="32228" x2="11104" y2="22302"/>
                        <a14:foregroundMark x1="11104" y1="22302" x2="29664" y2="10222"/>
                        <a14:foregroundMark x1="29664" y1="10222" x2="60025" y2="8384"/>
                        <a14:foregroundMark x1="60025" y1="8384" x2="83725" y2="14636"/>
                        <a14:foregroundMark x1="83725" y1="14636" x2="93274" y2="25364"/>
                        <a14:foregroundMark x1="93274" y1="25364" x2="93813" y2="34087"/>
                        <a14:foregroundMark x1="93813" y1="34087" x2="88420" y2="45639"/>
                        <a14:foregroundMark x1="88420" y1="45639" x2="69829" y2="60697"/>
                        <a14:foregroundMark x1="8883" y1="42365" x2="11453" y2="21563"/>
                        <a14:foregroundMark x1="11453" y1="21563" x2="17957" y2="13770"/>
                        <a14:foregroundMark x1="17957" y1="13770" x2="31885" y2="7413"/>
                        <a14:foregroundMark x1="31885" y1="7413" x2="52348" y2="5364"/>
                        <a14:foregroundMark x1="52348" y1="5364" x2="67291" y2="6167"/>
                        <a14:foregroundMark x1="67291" y1="6167" x2="70019" y2="7075"/>
                        <a14:foregroundMark x1="96732" y1="28891" x2="96098" y2="37635"/>
                        <a14:foregroundMark x1="47716" y1="85702" x2="57931" y2="83886"/>
                        <a14:foregroundMark x1="57931" y1="83886" x2="57931" y2="83886"/>
                        <a14:foregroundMark x1="50412" y1="94720" x2="52919" y2="92355"/>
                        <a14:foregroundMark x1="46447" y1="93749" x2="53141" y2="93897"/>
                        <a14:foregroundMark x1="49588" y1="97909" x2="51459" y2="97360"/>
                        <a14:foregroundMark x1="4727" y1="24308" x2="6409" y2="35269"/>
                        <a14:foregroundMark x1="41434" y1="1943" x2="57107" y2="1943"/>
                        <a14:foregroundMark x1="41244" y1="16536" x2="30457" y2="22175"/>
                        <a14:foregroundMark x1="30457" y1="22175" x2="22652" y2="40697"/>
                        <a14:foregroundMark x1="22652" y1="40697" x2="30171" y2="48469"/>
                        <a14:foregroundMark x1="30171" y1="48469" x2="35406" y2="51109"/>
                        <a14:foregroundMark x1="28712" y1="36811" x2="45876" y2="32693"/>
                        <a14:foregroundMark x1="45876" y1="32693" x2="72398" y2="33580"/>
                        <a14:foregroundMark x1="72398" y1="33580" x2="79029" y2="21753"/>
                        <a14:foregroundMark x1="79029" y1="21753" x2="58725" y2="15755"/>
                        <a14:foregroundMark x1="58725" y1="15755" x2="39816" y2="14995"/>
                        <a14:foregroundMark x1="39816" y1="14995" x2="27982" y2="21119"/>
                        <a14:foregroundMark x1="27982" y1="21119" x2="22303" y2="33981"/>
                        <a14:foregroundMark x1="22303" y1="33981" x2="31313" y2="51003"/>
                        <a14:foregroundMark x1="31313" y1="51003" x2="48509" y2="53010"/>
                        <a14:foregroundMark x1="48509" y1="53010" x2="51047" y2="51954"/>
                        <a14:foregroundMark x1="41022" y1="36663" x2="40197" y2="43464"/>
                        <a14:foregroundMark x1="22462" y1="25977" x2="17354" y2="34593"/>
                        <a14:foregroundMark x1="17354" y1="34593" x2="17449" y2="34593"/>
                        <a14:foregroundMark x1="40387" y1="23189" x2="39372" y2="28342"/>
                        <a14:foregroundMark x1="60850" y1="23886" x2="69194" y2="30686"/>
                        <a14:foregroundMark x1="80457" y1="30011" x2="80869" y2="38606"/>
                        <a14:foregroundMark x1="72747" y1="38479" x2="77951" y2="43062"/>
                        <a14:foregroundMark x1="1174" y1="31531" x2="1174" y2="32228"/>
                      </a14:backgroundRemoval>
                    </a14:imgEffect>
                  </a14:imgLayer>
                </a14:imgProps>
              </a:ext>
              <a:ext uri="{28A0092B-C50C-407E-A947-70E740481C1C}">
                <a14:useLocalDpi xmlns:a14="http://schemas.microsoft.com/office/drawing/2010/main"/>
              </a:ext>
            </a:extLst>
          </a:blip>
          <a:stretch>
            <a:fillRect/>
          </a:stretch>
        </p:blipFill>
        <p:spPr>
          <a:xfrm>
            <a:off x="3131840" y="3645024"/>
            <a:ext cx="437289" cy="656905"/>
          </a:xfrm>
          <a:prstGeom prst="rect">
            <a:avLst/>
          </a:prstGeom>
        </p:spPr>
      </p:pic>
      <p:pic>
        <p:nvPicPr>
          <p:cNvPr id="23" name="Afbeelding 22">
            <a:extLst>
              <a:ext uri="{FF2B5EF4-FFF2-40B4-BE49-F238E27FC236}">
                <a16:creationId xmlns:a16="http://schemas.microsoft.com/office/drawing/2014/main" id="{1D72DA50-187E-C5FD-CDFC-40AC394AE69A}"/>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1943" b="97867" l="1174" r="96701">
                        <a14:foregroundMark x1="49365" y1="75966" x2="15355" y2="43886"/>
                        <a14:foregroundMark x1="18909" y1="13749" x2="55838" y2="6082"/>
                        <a14:foregroundMark x1="55838" y1="6082" x2="72398" y2="8110"/>
                        <a14:foregroundMark x1="72398" y1="8110" x2="91022" y2="28912"/>
                        <a14:foregroundMark x1="91022" y1="28912" x2="87500" y2="45702"/>
                        <a14:foregroundMark x1="87500" y1="45702" x2="60977" y2="53854"/>
                        <a14:foregroundMark x1="60977" y1="53854" x2="56187" y2="32313"/>
                        <a14:foregroundMark x1="56187" y1="32313" x2="58598" y2="41246"/>
                        <a14:foregroundMark x1="58598" y1="41246" x2="45876" y2="41880"/>
                        <a14:foregroundMark x1="45876" y1="41880" x2="43115" y2="50644"/>
                        <a14:foregroundMark x1="43115" y1="50644" x2="54093" y2="67772"/>
                        <a14:foregroundMark x1="54093" y1="67772" x2="48921" y2="81056"/>
                        <a14:foregroundMark x1="48921" y1="81056" x2="39308" y2="75861"/>
                        <a14:foregroundMark x1="39308" y1="75861" x2="38515" y2="73052"/>
                        <a14:foregroundMark x1="67100" y1="63611" x2="60977" y2="72228"/>
                        <a14:foregroundMark x1="60977" y1="72228" x2="46923" y2="81288"/>
                        <a14:foregroundMark x1="46923" y1="81288" x2="32963" y2="72355"/>
                        <a14:foregroundMark x1="32963" y1="72355" x2="28299" y2="60422"/>
                        <a14:foregroundMark x1="29759" y1="31383" x2="33344" y2="22577"/>
                        <a14:foregroundMark x1="33344" y1="22577" x2="58376" y2="18437"/>
                        <a14:foregroundMark x1="58376" y1="18437" x2="72811" y2="26674"/>
                        <a14:foregroundMark x1="72811" y1="26674" x2="73794" y2="28046"/>
                        <a14:foregroundMark x1="9327" y1="32228" x2="11104" y2="22302"/>
                        <a14:foregroundMark x1="11104" y1="22302" x2="29664" y2="10222"/>
                        <a14:foregroundMark x1="29664" y1="10222" x2="60025" y2="8384"/>
                        <a14:foregroundMark x1="60025" y1="8384" x2="83725" y2="14636"/>
                        <a14:foregroundMark x1="83725" y1="14636" x2="93274" y2="25364"/>
                        <a14:foregroundMark x1="93274" y1="25364" x2="93813" y2="34087"/>
                        <a14:foregroundMark x1="93813" y1="34087" x2="88420" y2="45639"/>
                        <a14:foregroundMark x1="88420" y1="45639" x2="69829" y2="60697"/>
                        <a14:foregroundMark x1="8883" y1="42365" x2="11453" y2="21563"/>
                        <a14:foregroundMark x1="11453" y1="21563" x2="17957" y2="13770"/>
                        <a14:foregroundMark x1="17957" y1="13770" x2="31885" y2="7413"/>
                        <a14:foregroundMark x1="31885" y1="7413" x2="52348" y2="5364"/>
                        <a14:foregroundMark x1="52348" y1="5364" x2="67291" y2="6167"/>
                        <a14:foregroundMark x1="67291" y1="6167" x2="70019" y2="7075"/>
                        <a14:foregroundMark x1="96732" y1="28891" x2="96098" y2="37635"/>
                        <a14:foregroundMark x1="47716" y1="85702" x2="57931" y2="83886"/>
                        <a14:foregroundMark x1="57931" y1="83886" x2="57931" y2="83886"/>
                        <a14:foregroundMark x1="50412" y1="94720" x2="52919" y2="92355"/>
                        <a14:foregroundMark x1="46447" y1="93749" x2="53141" y2="93897"/>
                        <a14:foregroundMark x1="49588" y1="97909" x2="51459" y2="97360"/>
                        <a14:foregroundMark x1="4727" y1="24308" x2="6409" y2="35269"/>
                        <a14:foregroundMark x1="41434" y1="1943" x2="57107" y2="1943"/>
                        <a14:foregroundMark x1="41244" y1="16536" x2="30457" y2="22175"/>
                        <a14:foregroundMark x1="30457" y1="22175" x2="22652" y2="40697"/>
                        <a14:foregroundMark x1="22652" y1="40697" x2="30171" y2="48469"/>
                        <a14:foregroundMark x1="30171" y1="48469" x2="35406" y2="51109"/>
                        <a14:foregroundMark x1="28712" y1="36811" x2="45876" y2="32693"/>
                        <a14:foregroundMark x1="45876" y1="32693" x2="72398" y2="33580"/>
                        <a14:foregroundMark x1="72398" y1="33580" x2="79029" y2="21753"/>
                        <a14:foregroundMark x1="79029" y1="21753" x2="58725" y2="15755"/>
                        <a14:foregroundMark x1="58725" y1="15755" x2="39816" y2="14995"/>
                        <a14:foregroundMark x1="39816" y1="14995" x2="27982" y2="21119"/>
                        <a14:foregroundMark x1="27982" y1="21119" x2="22303" y2="33981"/>
                        <a14:foregroundMark x1="22303" y1="33981" x2="31313" y2="51003"/>
                        <a14:foregroundMark x1="31313" y1="51003" x2="48509" y2="53010"/>
                        <a14:foregroundMark x1="48509" y1="53010" x2="51047" y2="51954"/>
                        <a14:foregroundMark x1="41022" y1="36663" x2="40197" y2="43464"/>
                        <a14:foregroundMark x1="22462" y1="25977" x2="17354" y2="34593"/>
                        <a14:foregroundMark x1="17354" y1="34593" x2="17449" y2="34593"/>
                        <a14:foregroundMark x1="40387" y1="23189" x2="39372" y2="28342"/>
                        <a14:foregroundMark x1="60850" y1="23886" x2="69194" y2="30686"/>
                        <a14:foregroundMark x1="80457" y1="30011" x2="80869" y2="38606"/>
                        <a14:foregroundMark x1="72747" y1="38479" x2="77951" y2="43062"/>
                        <a14:foregroundMark x1="1174" y1="31531" x2="1174" y2="32228"/>
                      </a14:backgroundRemoval>
                    </a14:imgEffect>
                  </a14:imgLayer>
                </a14:imgProps>
              </a:ext>
              <a:ext uri="{28A0092B-C50C-407E-A947-70E740481C1C}">
                <a14:useLocalDpi xmlns:a14="http://schemas.microsoft.com/office/drawing/2010/main"/>
              </a:ext>
            </a:extLst>
          </a:blip>
          <a:stretch>
            <a:fillRect/>
          </a:stretch>
        </p:blipFill>
        <p:spPr>
          <a:xfrm>
            <a:off x="5356228" y="3645024"/>
            <a:ext cx="437289" cy="656905"/>
          </a:xfrm>
          <a:prstGeom prst="rect">
            <a:avLst/>
          </a:prstGeom>
        </p:spPr>
      </p:pic>
      <p:pic>
        <p:nvPicPr>
          <p:cNvPr id="25" name="Afbeelding 24">
            <a:extLst>
              <a:ext uri="{FF2B5EF4-FFF2-40B4-BE49-F238E27FC236}">
                <a16:creationId xmlns:a16="http://schemas.microsoft.com/office/drawing/2014/main" id="{4800F04F-8C58-D143-3A20-70C7CE513AB6}"/>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1943" b="97867" l="1174" r="96701">
                        <a14:foregroundMark x1="49365" y1="75966" x2="15355" y2="43886"/>
                        <a14:foregroundMark x1="18909" y1="13749" x2="55838" y2="6082"/>
                        <a14:foregroundMark x1="55838" y1="6082" x2="72398" y2="8110"/>
                        <a14:foregroundMark x1="72398" y1="8110" x2="91022" y2="28912"/>
                        <a14:foregroundMark x1="91022" y1="28912" x2="87500" y2="45702"/>
                        <a14:foregroundMark x1="87500" y1="45702" x2="60977" y2="53854"/>
                        <a14:foregroundMark x1="60977" y1="53854" x2="56187" y2="32313"/>
                        <a14:foregroundMark x1="56187" y1="32313" x2="58598" y2="41246"/>
                        <a14:foregroundMark x1="58598" y1="41246" x2="45876" y2="41880"/>
                        <a14:foregroundMark x1="45876" y1="41880" x2="43115" y2="50644"/>
                        <a14:foregroundMark x1="43115" y1="50644" x2="54093" y2="67772"/>
                        <a14:foregroundMark x1="54093" y1="67772" x2="48921" y2="81056"/>
                        <a14:foregroundMark x1="48921" y1="81056" x2="39308" y2="75861"/>
                        <a14:foregroundMark x1="39308" y1="75861" x2="38515" y2="73052"/>
                        <a14:foregroundMark x1="67100" y1="63611" x2="60977" y2="72228"/>
                        <a14:foregroundMark x1="60977" y1="72228" x2="46923" y2="81288"/>
                        <a14:foregroundMark x1="46923" y1="81288" x2="32963" y2="72355"/>
                        <a14:foregroundMark x1="32963" y1="72355" x2="28299" y2="60422"/>
                        <a14:foregroundMark x1="29759" y1="31383" x2="33344" y2="22577"/>
                        <a14:foregroundMark x1="33344" y1="22577" x2="58376" y2="18437"/>
                        <a14:foregroundMark x1="58376" y1="18437" x2="72811" y2="26674"/>
                        <a14:foregroundMark x1="72811" y1="26674" x2="73794" y2="28046"/>
                        <a14:foregroundMark x1="9327" y1="32228" x2="11104" y2="22302"/>
                        <a14:foregroundMark x1="11104" y1="22302" x2="29664" y2="10222"/>
                        <a14:foregroundMark x1="29664" y1="10222" x2="60025" y2="8384"/>
                        <a14:foregroundMark x1="60025" y1="8384" x2="83725" y2="14636"/>
                        <a14:foregroundMark x1="83725" y1="14636" x2="93274" y2="25364"/>
                        <a14:foregroundMark x1="93274" y1="25364" x2="93813" y2="34087"/>
                        <a14:foregroundMark x1="93813" y1="34087" x2="88420" y2="45639"/>
                        <a14:foregroundMark x1="88420" y1="45639" x2="69829" y2="60697"/>
                        <a14:foregroundMark x1="8883" y1="42365" x2="11453" y2="21563"/>
                        <a14:foregroundMark x1="11453" y1="21563" x2="17957" y2="13770"/>
                        <a14:foregroundMark x1="17957" y1="13770" x2="31885" y2="7413"/>
                        <a14:foregroundMark x1="31885" y1="7413" x2="52348" y2="5364"/>
                        <a14:foregroundMark x1="52348" y1="5364" x2="67291" y2="6167"/>
                        <a14:foregroundMark x1="67291" y1="6167" x2="70019" y2="7075"/>
                        <a14:foregroundMark x1="96732" y1="28891" x2="96098" y2="37635"/>
                        <a14:foregroundMark x1="47716" y1="85702" x2="57931" y2="83886"/>
                        <a14:foregroundMark x1="57931" y1="83886" x2="57931" y2="83886"/>
                        <a14:foregroundMark x1="50412" y1="94720" x2="52919" y2="92355"/>
                        <a14:foregroundMark x1="46447" y1="93749" x2="53141" y2="93897"/>
                        <a14:foregroundMark x1="49588" y1="97909" x2="51459" y2="97360"/>
                        <a14:foregroundMark x1="4727" y1="24308" x2="6409" y2="35269"/>
                        <a14:foregroundMark x1="41434" y1="1943" x2="57107" y2="1943"/>
                        <a14:foregroundMark x1="41244" y1="16536" x2="30457" y2="22175"/>
                        <a14:foregroundMark x1="30457" y1="22175" x2="22652" y2="40697"/>
                        <a14:foregroundMark x1="22652" y1="40697" x2="30171" y2="48469"/>
                        <a14:foregroundMark x1="30171" y1="48469" x2="35406" y2="51109"/>
                        <a14:foregroundMark x1="28712" y1="36811" x2="45876" y2="32693"/>
                        <a14:foregroundMark x1="45876" y1="32693" x2="72398" y2="33580"/>
                        <a14:foregroundMark x1="72398" y1="33580" x2="79029" y2="21753"/>
                        <a14:foregroundMark x1="79029" y1="21753" x2="58725" y2="15755"/>
                        <a14:foregroundMark x1="58725" y1="15755" x2="39816" y2="14995"/>
                        <a14:foregroundMark x1="39816" y1="14995" x2="27982" y2="21119"/>
                        <a14:foregroundMark x1="27982" y1="21119" x2="22303" y2="33981"/>
                        <a14:foregroundMark x1="22303" y1="33981" x2="31313" y2="51003"/>
                        <a14:foregroundMark x1="31313" y1="51003" x2="48509" y2="53010"/>
                        <a14:foregroundMark x1="48509" y1="53010" x2="51047" y2="51954"/>
                        <a14:foregroundMark x1="41022" y1="36663" x2="40197" y2="43464"/>
                        <a14:foregroundMark x1="22462" y1="25977" x2="17354" y2="34593"/>
                        <a14:foregroundMark x1="17354" y1="34593" x2="17449" y2="34593"/>
                        <a14:foregroundMark x1="40387" y1="23189" x2="39372" y2="28342"/>
                        <a14:foregroundMark x1="60850" y1="23886" x2="69194" y2="30686"/>
                        <a14:foregroundMark x1="80457" y1="30011" x2="80869" y2="38606"/>
                        <a14:foregroundMark x1="72747" y1="38479" x2="77951" y2="43062"/>
                        <a14:foregroundMark x1="1174" y1="31531" x2="1174" y2="32228"/>
                      </a14:backgroundRemoval>
                    </a14:imgEffect>
                  </a14:imgLayer>
                </a14:imgProps>
              </a:ext>
              <a:ext uri="{28A0092B-C50C-407E-A947-70E740481C1C}">
                <a14:useLocalDpi xmlns:a14="http://schemas.microsoft.com/office/drawing/2010/main"/>
              </a:ext>
            </a:extLst>
          </a:blip>
          <a:stretch>
            <a:fillRect/>
          </a:stretch>
        </p:blipFill>
        <p:spPr>
          <a:xfrm>
            <a:off x="7115226" y="3612629"/>
            <a:ext cx="437289" cy="656905"/>
          </a:xfrm>
          <a:prstGeom prst="rect">
            <a:avLst/>
          </a:prstGeom>
        </p:spPr>
      </p:pic>
    </p:spTree>
    <p:extLst>
      <p:ext uri="{BB962C8B-B14F-4D97-AF65-F5344CB8AC3E}">
        <p14:creationId xmlns:p14="http://schemas.microsoft.com/office/powerpoint/2010/main" val="2452007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de koers</a:t>
            </a:r>
          </a:p>
        </p:txBody>
      </p:sp>
      <p:pic>
        <p:nvPicPr>
          <p:cNvPr id="3" name="Afbeelding 2">
            <a:extLst>
              <a:ext uri="{FF2B5EF4-FFF2-40B4-BE49-F238E27FC236}">
                <a16:creationId xmlns:a16="http://schemas.microsoft.com/office/drawing/2014/main" id="{2C53632D-BF00-358D-5D42-0A8C521566D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47426" y="1556792"/>
            <a:ext cx="7212635" cy="4818040"/>
          </a:xfrm>
          <a:prstGeom prst="rect">
            <a:avLst/>
          </a:prstGeom>
        </p:spPr>
      </p:pic>
    </p:spTree>
    <p:extLst>
      <p:ext uri="{BB962C8B-B14F-4D97-AF65-F5344CB8AC3E}">
        <p14:creationId xmlns:p14="http://schemas.microsoft.com/office/powerpoint/2010/main" val="2709048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de tussenstop</a:t>
            </a:r>
          </a:p>
        </p:txBody>
      </p:sp>
      <p:pic>
        <p:nvPicPr>
          <p:cNvPr id="2" name="Afbeelding 1">
            <a:extLst>
              <a:ext uri="{FF2B5EF4-FFF2-40B4-BE49-F238E27FC236}">
                <a16:creationId xmlns:a16="http://schemas.microsoft.com/office/drawing/2014/main" id="{055A9452-6B4E-B209-1066-34204360790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26287" y="2492896"/>
            <a:ext cx="8454913" cy="3395026"/>
          </a:xfrm>
          <a:prstGeom prst="rect">
            <a:avLst/>
          </a:prstGeom>
        </p:spPr>
      </p:pic>
      <p:cxnSp>
        <p:nvCxnSpPr>
          <p:cNvPr id="3" name="Rechte verbindingslijn met pijl 2">
            <a:extLst>
              <a:ext uri="{FF2B5EF4-FFF2-40B4-BE49-F238E27FC236}">
                <a16:creationId xmlns:a16="http://schemas.microsoft.com/office/drawing/2014/main" id="{24458F7A-2D16-48AF-3E35-6C1983ACE879}"/>
              </a:ext>
            </a:extLst>
          </p:cNvPr>
          <p:cNvCxnSpPr>
            <a:cxnSpLocks/>
          </p:cNvCxnSpPr>
          <p:nvPr/>
        </p:nvCxnSpPr>
        <p:spPr>
          <a:xfrm flipH="1">
            <a:off x="3635896" y="1844824"/>
            <a:ext cx="504056" cy="1512168"/>
          </a:xfrm>
          <a:prstGeom prst="straightConnector1">
            <a:avLst/>
          </a:prstGeom>
          <a:ln w="762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 name="Rechte verbindingslijn met pijl 6">
            <a:extLst>
              <a:ext uri="{FF2B5EF4-FFF2-40B4-BE49-F238E27FC236}">
                <a16:creationId xmlns:a16="http://schemas.microsoft.com/office/drawing/2014/main" id="{491A5550-048C-43B8-A274-A49AAC46D3DC}"/>
              </a:ext>
            </a:extLst>
          </p:cNvPr>
          <p:cNvCxnSpPr>
            <a:cxnSpLocks/>
          </p:cNvCxnSpPr>
          <p:nvPr/>
        </p:nvCxnSpPr>
        <p:spPr>
          <a:xfrm>
            <a:off x="5436096" y="1700808"/>
            <a:ext cx="720080" cy="1396355"/>
          </a:xfrm>
          <a:prstGeom prst="straightConnector1">
            <a:avLst/>
          </a:prstGeom>
          <a:ln w="762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074911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bijtanken</a:t>
            </a:r>
          </a:p>
        </p:txBody>
      </p:sp>
      <p:pic>
        <p:nvPicPr>
          <p:cNvPr id="3" name="Afbeelding 2">
            <a:extLst>
              <a:ext uri="{FF2B5EF4-FFF2-40B4-BE49-F238E27FC236}">
                <a16:creationId xmlns:a16="http://schemas.microsoft.com/office/drawing/2014/main" id="{514E495B-CE5A-A0F4-42A6-85FAD650E6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7584" y="1556792"/>
            <a:ext cx="7488832" cy="4995051"/>
          </a:xfrm>
          <a:prstGeom prst="rect">
            <a:avLst/>
          </a:prstGeom>
        </p:spPr>
      </p:pic>
    </p:spTree>
    <p:extLst>
      <p:ext uri="{BB962C8B-B14F-4D97-AF65-F5344CB8AC3E}">
        <p14:creationId xmlns:p14="http://schemas.microsoft.com/office/powerpoint/2010/main" val="4210467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vlekkeloos</a:t>
            </a:r>
          </a:p>
        </p:txBody>
      </p:sp>
      <p:pic>
        <p:nvPicPr>
          <p:cNvPr id="3" name="Afbeelding 2">
            <a:extLst>
              <a:ext uri="{FF2B5EF4-FFF2-40B4-BE49-F238E27FC236}">
                <a16:creationId xmlns:a16="http://schemas.microsoft.com/office/drawing/2014/main" id="{30ADA3FA-8E4B-F6B8-A6E9-D3B3D67237A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3212976"/>
            <a:ext cx="4717766" cy="3146750"/>
          </a:xfrm>
          <a:prstGeom prst="rect">
            <a:avLst/>
          </a:prstGeom>
        </p:spPr>
      </p:pic>
      <p:pic>
        <p:nvPicPr>
          <p:cNvPr id="5" name="Afbeelding 4">
            <a:extLst>
              <a:ext uri="{FF2B5EF4-FFF2-40B4-BE49-F238E27FC236}">
                <a16:creationId xmlns:a16="http://schemas.microsoft.com/office/drawing/2014/main" id="{327F163F-5FED-BD0D-8141-B6CE7CD132D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82355" y="1484784"/>
            <a:ext cx="4499992" cy="3374994"/>
          </a:xfrm>
          <a:prstGeom prst="rect">
            <a:avLst/>
          </a:prstGeom>
        </p:spPr>
      </p:pic>
    </p:spTree>
    <p:extLst>
      <p:ext uri="{BB962C8B-B14F-4D97-AF65-F5344CB8AC3E}">
        <p14:creationId xmlns:p14="http://schemas.microsoft.com/office/powerpoint/2010/main" val="1487044012"/>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17b94d0-cd04-4463-9468-be560bba1878">
      <Terms xmlns="http://schemas.microsoft.com/office/infopath/2007/PartnerControls"/>
    </lcf76f155ced4ddcb4097134ff3c332f>
    <TaxCatchAll xmlns="7036323c-d5f4-4fa6-8449-8bc9da5d64c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EC30923A1EFC4093ADD4AFECAFB39D" ma:contentTypeVersion="12" ma:contentTypeDescription="Een nieuw document maken." ma:contentTypeScope="" ma:versionID="c217d8631a6ed888980113ac0853f4a4">
  <xsd:schema xmlns:xsd="http://www.w3.org/2001/XMLSchema" xmlns:xs="http://www.w3.org/2001/XMLSchema" xmlns:p="http://schemas.microsoft.com/office/2006/metadata/properties" xmlns:ns2="617b94d0-cd04-4463-9468-be560bba1878" xmlns:ns3="7036323c-d5f4-4fa6-8449-8bc9da5d64c2" targetNamespace="http://schemas.microsoft.com/office/2006/metadata/properties" ma:root="true" ma:fieldsID="78481d555a0872d88d4d325d703eb4d9" ns2:_="" ns3:_="">
    <xsd:import namespace="617b94d0-cd04-4463-9468-be560bba1878"/>
    <xsd:import namespace="7036323c-d5f4-4fa6-8449-8bc9da5d64c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7b94d0-cd04-4463-9468-be560bba1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bbe1c235-a16e-44fc-94a8-a8413caaba9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036323c-d5f4-4fa6-8449-8bc9da5d64c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8d5bf71-4c24-4fdd-a804-55620edf2873}" ma:internalName="TaxCatchAll" ma:showField="CatchAllData" ma:web="7036323c-d5f4-4fa6-8449-8bc9da5d64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D61E14-EE7B-4B2D-93AC-02496DE766ED}">
  <ds:schemaRefs>
    <ds:schemaRef ds:uri="617b94d0-cd04-4463-9468-be560bba1878"/>
    <ds:schemaRef ds:uri="7036323c-d5f4-4fa6-8449-8bc9da5d64c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054C221-9EE6-469B-843B-D5FFD6793BD3}">
  <ds:schemaRefs>
    <ds:schemaRef ds:uri="http://schemas.microsoft.com/sharepoint/v3/contenttype/forms"/>
  </ds:schemaRefs>
</ds:datastoreItem>
</file>

<file path=customXml/itemProps3.xml><?xml version="1.0" encoding="utf-8"?>
<ds:datastoreItem xmlns:ds="http://schemas.openxmlformats.org/officeDocument/2006/customXml" ds:itemID="{17330318-CFEB-4D1C-9531-DE91A2C918FD}">
  <ds:schemaRefs>
    <ds:schemaRef ds:uri="617b94d0-cd04-4463-9468-be560bba1878"/>
    <ds:schemaRef ds:uri="7036323c-d5f4-4fa6-8449-8bc9da5d64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22</Slides>
  <Notes>21</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Kantoorthema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 de woordmuur: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Harmsel, Marjan ter</dc:creator>
  <cp:revision>1</cp:revision>
  <dcterms:created xsi:type="dcterms:W3CDTF">2021-06-08T06:13:59Z</dcterms:created>
  <dcterms:modified xsi:type="dcterms:W3CDTF">2026-09-08T08:21:54Z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0x0101004AEC30923A1EFC4093ADD4AFECAFB39D</vt:lpwstr>
  </property>
  <property fmtid="{D5CDD505-2E9C-101B-9397-08002B2CF9AE}" pid="3" name="MediaServiceImageTags">
    <vt:lpwstr/>
  </property>
</Properties>
</file>