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1437" r:id="rId5"/>
    <p:sldId id="548" r:id="rId6"/>
    <p:sldId id="1460" r:id="rId7"/>
    <p:sldId id="1475" r:id="rId8"/>
    <p:sldId id="1476" r:id="rId9"/>
    <p:sldId id="1477" r:id="rId10"/>
    <p:sldId id="1478" r:id="rId11"/>
    <p:sldId id="1479" r:id="rId12"/>
    <p:sldId id="1480" r:id="rId13"/>
    <p:sldId id="1481" r:id="rId14"/>
    <p:sldId id="1482" r:id="rId15"/>
    <p:sldId id="1483" r:id="rId16"/>
    <p:sldId id="934" r:id="rId17"/>
    <p:sldId id="1538" r:id="rId18"/>
    <p:sldId id="1537" r:id="rId19"/>
    <p:sldId id="1532" r:id="rId20"/>
    <p:sldId id="1534" r:id="rId21"/>
    <p:sldId id="1535" r:id="rId22"/>
    <p:sldId id="1536" r:id="rId23"/>
    <p:sldId id="1530" r:id="rId24"/>
    <p:sldId id="1531" r:id="rId25"/>
    <p:sldId id="1539" r:id="rId26"/>
    <p:sldId id="1540" r:id="rId27"/>
    <p:sldId id="1533" r:id="rId28"/>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60"/>
            <p14:sldId id="1475"/>
            <p14:sldId id="1476"/>
            <p14:sldId id="1477"/>
            <p14:sldId id="1478"/>
            <p14:sldId id="1479"/>
            <p14:sldId id="1480"/>
            <p14:sldId id="1481"/>
            <p14:sldId id="1482"/>
            <p14:sldId id="1483"/>
            <p14:sldId id="934"/>
            <p14:sldId id="1538"/>
            <p14:sldId id="1537"/>
            <p14:sldId id="1532"/>
            <p14:sldId id="1534"/>
            <p14:sldId id="1535"/>
            <p14:sldId id="1536"/>
            <p14:sldId id="1530"/>
            <p14:sldId id="1531"/>
            <p14:sldId id="1539"/>
            <p14:sldId id="1540"/>
            <p14:sldId id="153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884EE-7844-4701-9CA6-A8EE86F77A5B}" v="23" dt="2026-09-01T08:30:49.36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2997" autoAdjust="0"/>
  </p:normalViewPr>
  <p:slideViewPr>
    <p:cSldViewPr>
      <p:cViewPr>
        <p:scale>
          <a:sx n="60" d="100"/>
          <a:sy n="60" d="100"/>
        </p:scale>
        <p:origin x="1120" y="-2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modSld">
      <pc:chgData name="Das, Gerarda" userId="dec061bf-56a5-47a0-b9f3-f749fe418ae6" providerId="ADAL" clId="{07ABAE78-42CB-4F5F-86C6-09ED37205619}" dt="2026-08-29T20:47:58.345" v="233" actId="1076"/>
      <pc:docMkLst>
        <pc:docMk/>
      </pc:docMkLst>
      <pc:sldChg chg="addSp modSp mod">
        <pc:chgData name="Das, Gerarda" userId="dec061bf-56a5-47a0-b9f3-f749fe418ae6" providerId="ADAL" clId="{07ABAE78-42CB-4F5F-86C6-09ED37205619}" dt="2026-08-29T20:47:58.345" v="233" actId="1076"/>
        <pc:sldMkLst>
          <pc:docMk/>
          <pc:sldMk cId="4195661481" sldId="265"/>
        </pc:sldMkLst>
        <pc:cxnChg chg="mod">
          <ac:chgData name="Das, Gerarda" userId="dec061bf-56a5-47a0-b9f3-f749fe418ae6" providerId="ADAL" clId="{07ABAE78-42CB-4F5F-86C6-09ED37205619}" dt="2026-08-29T20:47:09.263" v="175" actId="14100"/>
          <ac:cxnSpMkLst>
            <pc:docMk/>
            <pc:sldMk cId="4195661481" sldId="265"/>
            <ac:cxnSpMk id="10" creationId="{00000000-0000-0000-0000-000000000000}"/>
          </ac:cxnSpMkLst>
        </pc:cxnChg>
      </pc:sldChg>
      <pc:sldChg chg="modSp mod">
        <pc:chgData name="Das, Gerarda" userId="dec061bf-56a5-47a0-b9f3-f749fe418ae6" providerId="ADAL" clId="{07ABAE78-42CB-4F5F-86C6-09ED37205619}" dt="2026-08-29T20:41:28.198" v="79" actId="20577"/>
        <pc:sldMkLst>
          <pc:docMk/>
          <pc:sldMk cId="2189114603" sldId="1437"/>
        </pc:sldMkLst>
        <pc:spChg chg="mod">
          <ac:chgData name="Das, Gerarda" userId="dec061bf-56a5-47a0-b9f3-f749fe418ae6" providerId="ADAL" clId="{07ABAE78-42CB-4F5F-86C6-09ED37205619}" dt="2026-08-29T20:41:28.198" v="79" actId="20577"/>
          <ac:spMkLst>
            <pc:docMk/>
            <pc:sldMk cId="2189114603" sldId="1437"/>
            <ac:spMk id="3" creationId="{00000000-0000-0000-0000-000000000000}"/>
          </ac:spMkLst>
        </pc:spChg>
      </pc:sldChg>
      <pc:sldChg chg="modSp mod">
        <pc:chgData name="Das, Gerarda" userId="dec061bf-56a5-47a0-b9f3-f749fe418ae6" providerId="ADAL" clId="{07ABAE78-42CB-4F5F-86C6-09ED37205619}" dt="2026-08-29T20:44:02.070" v="108" actId="20577"/>
        <pc:sldMkLst>
          <pc:docMk/>
          <pc:sldMk cId="2951868320" sldId="1532"/>
        </pc:sldMkLst>
        <pc:spChg chg="mod">
          <ac:chgData name="Das, Gerarda" userId="dec061bf-56a5-47a0-b9f3-f749fe418ae6" providerId="ADAL" clId="{07ABAE78-42CB-4F5F-86C6-09ED37205619}" dt="2026-08-29T20:44:02.070" v="108" actId="20577"/>
          <ac:spMkLst>
            <pc:docMk/>
            <pc:sldMk cId="2951868320" sldId="1532"/>
            <ac:spMk id="36" creationId="{13AC715D-8582-D02F-7CE3-724A4E2A6BF2}"/>
          </ac:spMkLst>
        </pc:spChg>
      </pc:sldChg>
      <pc:sldChg chg="modSp mod">
        <pc:chgData name="Das, Gerarda" userId="dec061bf-56a5-47a0-b9f3-f749fe418ae6" providerId="ADAL" clId="{07ABAE78-42CB-4F5F-86C6-09ED37205619}" dt="2026-08-29T20:44:20.207" v="109" actId="115"/>
        <pc:sldMkLst>
          <pc:docMk/>
          <pc:sldMk cId="644586856" sldId="1534"/>
        </pc:sldMkLst>
        <pc:spChg chg="mod">
          <ac:chgData name="Das, Gerarda" userId="dec061bf-56a5-47a0-b9f3-f749fe418ae6" providerId="ADAL" clId="{07ABAE78-42CB-4F5F-86C6-09ED37205619}" dt="2026-08-29T20:44:20.207" v="109" actId="115"/>
          <ac:spMkLst>
            <pc:docMk/>
            <pc:sldMk cId="644586856" sldId="1534"/>
            <ac:spMk id="36" creationId="{18118B72-EEC0-1EA8-53B9-1F1C80B30C1E}"/>
          </ac:spMkLst>
        </pc:spChg>
      </pc:sldChg>
      <pc:sldChg chg="modSp mod">
        <pc:chgData name="Das, Gerarda" userId="dec061bf-56a5-47a0-b9f3-f749fe418ae6" providerId="ADAL" clId="{07ABAE78-42CB-4F5F-86C6-09ED37205619}" dt="2026-08-29T20:44:47.840" v="123" actId="20577"/>
        <pc:sldMkLst>
          <pc:docMk/>
          <pc:sldMk cId="2394495248" sldId="1535"/>
        </pc:sldMkLst>
      </pc:sldChg>
      <pc:sldChg chg="modSp mod">
        <pc:chgData name="Das, Gerarda" userId="dec061bf-56a5-47a0-b9f3-f749fe418ae6" providerId="ADAL" clId="{07ABAE78-42CB-4F5F-86C6-09ED37205619}" dt="2026-08-29T20:45:15.202" v="139" actId="20577"/>
        <pc:sldMkLst>
          <pc:docMk/>
          <pc:sldMk cId="1104676818" sldId="1536"/>
        </pc:sldMkLst>
        <pc:spChg chg="mod">
          <ac:chgData name="Das, Gerarda" userId="dec061bf-56a5-47a0-b9f3-f749fe418ae6" providerId="ADAL" clId="{07ABAE78-42CB-4F5F-86C6-09ED37205619}" dt="2026-08-29T20:45:15.202" v="139" actId="20577"/>
          <ac:spMkLst>
            <pc:docMk/>
            <pc:sldMk cId="1104676818" sldId="1536"/>
            <ac:spMk id="35" creationId="{37104C51-0232-62ED-4C6F-1447D06633EE}"/>
          </ac:spMkLst>
        </pc:spChg>
      </pc:sldChg>
      <pc:sldChg chg="modSp mod">
        <pc:chgData name="Das, Gerarda" userId="dec061bf-56a5-47a0-b9f3-f749fe418ae6" providerId="ADAL" clId="{07ABAE78-42CB-4F5F-86C6-09ED37205619}" dt="2026-08-29T20:43:37.293" v="96" actId="1076"/>
        <pc:sldMkLst>
          <pc:docMk/>
          <pc:sldMk cId="3727783981" sldId="1537"/>
        </pc:sldMkLst>
        <pc:spChg chg="mod">
          <ac:chgData name="Das, Gerarda" userId="dec061bf-56a5-47a0-b9f3-f749fe418ae6" providerId="ADAL" clId="{07ABAE78-42CB-4F5F-86C6-09ED37205619}" dt="2026-08-29T20:42:42.423" v="85" actId="1076"/>
          <ac:spMkLst>
            <pc:docMk/>
            <pc:sldMk cId="3727783981" sldId="1537"/>
            <ac:spMk id="10" creationId="{F9357ED7-54C5-B837-54F5-AE8385A14F8C}"/>
          </ac:spMkLst>
        </pc:spChg>
        <pc:spChg chg="mod">
          <ac:chgData name="Das, Gerarda" userId="dec061bf-56a5-47a0-b9f3-f749fe418ae6" providerId="ADAL" clId="{07ABAE78-42CB-4F5F-86C6-09ED37205619}" dt="2026-08-29T20:42:42.423" v="85" actId="1076"/>
          <ac:spMkLst>
            <pc:docMk/>
            <pc:sldMk cId="3727783981" sldId="1537"/>
            <ac:spMk id="11" creationId="{ABC7AB28-2856-D940-6DC3-AA3BF7578D6B}"/>
          </ac:spMkLst>
        </pc:spChg>
        <pc:spChg chg="mod">
          <ac:chgData name="Das, Gerarda" userId="dec061bf-56a5-47a0-b9f3-f749fe418ae6" providerId="ADAL" clId="{07ABAE78-42CB-4F5F-86C6-09ED37205619}" dt="2026-08-29T20:43:37.293" v="96" actId="1076"/>
          <ac:spMkLst>
            <pc:docMk/>
            <pc:sldMk cId="3727783981" sldId="1537"/>
            <ac:spMk id="12" creationId="{036FBD93-4149-9D74-66A4-9AB09D4E9C8B}"/>
          </ac:spMkLst>
        </pc:spChg>
        <pc:spChg chg="mod">
          <ac:chgData name="Das, Gerarda" userId="dec061bf-56a5-47a0-b9f3-f749fe418ae6" providerId="ADAL" clId="{07ABAE78-42CB-4F5F-86C6-09ED37205619}" dt="2026-08-29T20:42:56.927" v="89" actId="1076"/>
          <ac:spMkLst>
            <pc:docMk/>
            <pc:sldMk cId="3727783981" sldId="1537"/>
            <ac:spMk id="16" creationId="{8542BC4F-4DD0-EA99-8CBF-192578486A90}"/>
          </ac:spMkLst>
        </pc:spChg>
        <pc:spChg chg="mod">
          <ac:chgData name="Das, Gerarda" userId="dec061bf-56a5-47a0-b9f3-f749fe418ae6" providerId="ADAL" clId="{07ABAE78-42CB-4F5F-86C6-09ED37205619}" dt="2026-08-29T20:42:56.927" v="89" actId="1076"/>
          <ac:spMkLst>
            <pc:docMk/>
            <pc:sldMk cId="3727783981" sldId="1537"/>
            <ac:spMk id="17" creationId="{685C5779-C484-66D5-33CE-08939C257EBD}"/>
          </ac:spMkLst>
        </pc:spChg>
        <pc:spChg chg="mod">
          <ac:chgData name="Das, Gerarda" userId="dec061bf-56a5-47a0-b9f3-f749fe418ae6" providerId="ADAL" clId="{07ABAE78-42CB-4F5F-86C6-09ED37205619}" dt="2026-08-29T20:43:15.697" v="92" actId="14100"/>
          <ac:spMkLst>
            <pc:docMk/>
            <pc:sldMk cId="3727783981" sldId="1537"/>
            <ac:spMk id="19" creationId="{952C87C4-9FFD-C1FB-F995-202A74EFB0E6}"/>
          </ac:spMkLst>
        </pc:spChg>
        <pc:spChg chg="mod">
          <ac:chgData name="Das, Gerarda" userId="dec061bf-56a5-47a0-b9f3-f749fe418ae6" providerId="ADAL" clId="{07ABAE78-42CB-4F5F-86C6-09ED37205619}" dt="2026-08-29T20:43:29.013" v="95" actId="1076"/>
          <ac:spMkLst>
            <pc:docMk/>
            <pc:sldMk cId="3727783981" sldId="1537"/>
            <ac:spMk id="21" creationId="{43782516-F645-C768-398A-D3A5D30AEC07}"/>
          </ac:spMkLst>
        </pc:spChg>
        <pc:spChg chg="mod">
          <ac:chgData name="Das, Gerarda" userId="dec061bf-56a5-47a0-b9f3-f749fe418ae6" providerId="ADAL" clId="{07ABAE78-42CB-4F5F-86C6-09ED37205619}" dt="2026-08-29T20:43:24.731" v="94" actId="1076"/>
          <ac:spMkLst>
            <pc:docMk/>
            <pc:sldMk cId="3727783981" sldId="1537"/>
            <ac:spMk id="24" creationId="{5DC78D71-ECE6-3517-5990-F543E15A0895}"/>
          </ac:spMkLst>
        </pc:spChg>
        <pc:spChg chg="mod">
          <ac:chgData name="Das, Gerarda" userId="dec061bf-56a5-47a0-b9f3-f749fe418ae6" providerId="ADAL" clId="{07ABAE78-42CB-4F5F-86C6-09ED37205619}" dt="2026-08-29T20:43:09.472" v="91" actId="14100"/>
          <ac:spMkLst>
            <pc:docMk/>
            <pc:sldMk cId="3727783981" sldId="1537"/>
            <ac:spMk id="36" creationId="{21DA2097-C5C2-4BCA-ED49-28527055E09B}"/>
          </ac:spMkLst>
        </pc:spChg>
        <pc:spChg chg="mod">
          <ac:chgData name="Das, Gerarda" userId="dec061bf-56a5-47a0-b9f3-f749fe418ae6" providerId="ADAL" clId="{07ABAE78-42CB-4F5F-86C6-09ED37205619}" dt="2026-08-29T20:43:06.431" v="90" actId="14100"/>
          <ac:spMkLst>
            <pc:docMk/>
            <pc:sldMk cId="3727783981" sldId="1537"/>
            <ac:spMk id="38" creationId="{33B97007-4EB5-9D0D-69F0-018649C5965D}"/>
          </ac:spMkLst>
        </pc:spChg>
        <pc:spChg chg="mod">
          <ac:chgData name="Das, Gerarda" userId="dec061bf-56a5-47a0-b9f3-f749fe418ae6" providerId="ADAL" clId="{07ABAE78-42CB-4F5F-86C6-09ED37205619}" dt="2026-08-29T20:43:20.290" v="93" actId="14100"/>
          <ac:spMkLst>
            <pc:docMk/>
            <pc:sldMk cId="3727783981" sldId="1537"/>
            <ac:spMk id="40" creationId="{7117B501-76D5-F448-1491-0FA7892EB011}"/>
          </ac:spMkLst>
        </pc:spChg>
      </pc:sldChg>
    </pc:docChg>
  </pc:docChgLst>
  <pc:docChgLst>
    <pc:chgData name="Duijf, Antoinette" userId="80426808-569e-4360-acb0-e5a6dc4b8ad2" providerId="ADAL" clId="{00582A34-8C2B-428E-B5DC-339D12EFD4B8}"/>
    <pc:docChg chg="undo custSel addSld delSld modSld modSection">
      <pc:chgData name="Duijf, Antoinette" userId="80426808-569e-4360-acb0-e5a6dc4b8ad2" providerId="ADAL" clId="{00582A34-8C2B-428E-B5DC-339D12EFD4B8}" dt="2026-09-01T08:30:32.634" v="583" actId="20577"/>
      <pc:docMkLst>
        <pc:docMk/>
      </pc:docMkLst>
      <pc:sldChg chg="delSp modSp del mod">
        <pc:chgData name="Duijf, Antoinette" userId="80426808-569e-4360-acb0-e5a6dc4b8ad2" providerId="ADAL" clId="{00582A34-8C2B-428E-B5DC-339D12EFD4B8}" dt="2026-09-01T08:30:11.633" v="501" actId="47"/>
        <pc:sldMkLst>
          <pc:docMk/>
          <pc:sldMk cId="4195661481" sldId="265"/>
        </pc:sldMkLst>
        <pc:spChg chg="mod">
          <ac:chgData name="Duijf, Antoinette" userId="80426808-569e-4360-acb0-e5a6dc4b8ad2" providerId="ADAL" clId="{00582A34-8C2B-428E-B5DC-339D12EFD4B8}" dt="2026-09-01T08:24:33.546" v="301" actId="1076"/>
          <ac:spMkLst>
            <pc:docMk/>
            <pc:sldMk cId="4195661481" sldId="265"/>
            <ac:spMk id="13" creationId="{00000000-0000-0000-0000-000000000000}"/>
          </ac:spMkLst>
        </pc:spChg>
        <pc:spChg chg="mod">
          <ac:chgData name="Duijf, Antoinette" userId="80426808-569e-4360-acb0-e5a6dc4b8ad2" providerId="ADAL" clId="{00582A34-8C2B-428E-B5DC-339D12EFD4B8}" dt="2026-09-01T08:24:33.546" v="301" actId="1076"/>
          <ac:spMkLst>
            <pc:docMk/>
            <pc:sldMk cId="4195661481" sldId="265"/>
            <ac:spMk id="14" creationId="{00000000-0000-0000-0000-000000000000}"/>
          </ac:spMkLst>
        </pc:spChg>
        <pc:spChg chg="del">
          <ac:chgData name="Duijf, Antoinette" userId="80426808-569e-4360-acb0-e5a6dc4b8ad2" providerId="ADAL" clId="{00582A34-8C2B-428E-B5DC-339D12EFD4B8}" dt="2026-09-01T08:24:44.442" v="304" actId="478"/>
          <ac:spMkLst>
            <pc:docMk/>
            <pc:sldMk cId="4195661481" sldId="265"/>
            <ac:spMk id="20" creationId="{FAF457B6-F976-50CF-4D6B-14045E9EDD0A}"/>
          </ac:spMkLst>
        </pc:spChg>
        <pc:picChg chg="mod">
          <ac:chgData name="Duijf, Antoinette" userId="80426808-569e-4360-acb0-e5a6dc4b8ad2" providerId="ADAL" clId="{00582A34-8C2B-428E-B5DC-339D12EFD4B8}" dt="2026-09-01T08:24:42.234" v="303" actId="1076"/>
          <ac:picMkLst>
            <pc:docMk/>
            <pc:sldMk cId="4195661481" sldId="265"/>
            <ac:picMk id="3" creationId="{715FC4D2-96B2-BBAB-814B-61D0A5F26B46}"/>
          </ac:picMkLst>
        </pc:picChg>
        <pc:cxnChg chg="mod">
          <ac:chgData name="Duijf, Antoinette" userId="80426808-569e-4360-acb0-e5a6dc4b8ad2" providerId="ADAL" clId="{00582A34-8C2B-428E-B5DC-339D12EFD4B8}" dt="2026-09-01T08:24:35.329" v="302" actId="14100"/>
          <ac:cxnSpMkLst>
            <pc:docMk/>
            <pc:sldMk cId="4195661481" sldId="265"/>
            <ac:cxnSpMk id="9" creationId="{00000000-0000-0000-0000-000000000000}"/>
          </ac:cxnSpMkLst>
        </pc:cxnChg>
      </pc:sldChg>
      <pc:sldChg chg="del">
        <pc:chgData name="Duijf, Antoinette" userId="80426808-569e-4360-acb0-e5a6dc4b8ad2" providerId="ADAL" clId="{00582A34-8C2B-428E-B5DC-339D12EFD4B8}" dt="2026-09-01T08:25:55.978" v="386" actId="47"/>
        <pc:sldMkLst>
          <pc:docMk/>
          <pc:sldMk cId="4193284953" sldId="381"/>
        </pc:sldMkLst>
      </pc:sldChg>
      <pc:sldChg chg="modNotesTx">
        <pc:chgData name="Duijf, Antoinette" userId="80426808-569e-4360-acb0-e5a6dc4b8ad2" providerId="ADAL" clId="{00582A34-8C2B-428E-B5DC-339D12EFD4B8}" dt="2026-09-01T08:13:03.739" v="91" actId="20577"/>
        <pc:sldMkLst>
          <pc:docMk/>
          <pc:sldMk cId="323006580" sldId="548"/>
        </pc:sldMkLst>
      </pc:sldChg>
      <pc:sldChg chg="addSp modSp del mod">
        <pc:chgData name="Duijf, Antoinette" userId="80426808-569e-4360-acb0-e5a6dc4b8ad2" providerId="ADAL" clId="{00582A34-8C2B-428E-B5DC-339D12EFD4B8}" dt="2026-09-01T08:18:06.740" v="248" actId="47"/>
        <pc:sldMkLst>
          <pc:docMk/>
          <pc:sldMk cId="4273235738" sldId="1369"/>
        </pc:sldMkLst>
        <pc:spChg chg="add mod">
          <ac:chgData name="Duijf, Antoinette" userId="80426808-569e-4360-acb0-e5a6dc4b8ad2" providerId="ADAL" clId="{00582A34-8C2B-428E-B5DC-339D12EFD4B8}" dt="2026-08-31T18:57:21.854" v="60" actId="20577"/>
          <ac:spMkLst>
            <pc:docMk/>
            <pc:sldMk cId="4273235738" sldId="1369"/>
            <ac:spMk id="2" creationId="{B44DF08C-6D7F-00A8-7C68-3D298FA4391D}"/>
          </ac:spMkLst>
        </pc:spChg>
      </pc:sldChg>
      <pc:sldChg chg="modNotesTx">
        <pc:chgData name="Duijf, Antoinette" userId="80426808-569e-4360-acb0-e5a6dc4b8ad2" providerId="ADAL" clId="{00582A34-8C2B-428E-B5DC-339D12EFD4B8}" dt="2026-09-01T08:14:08.171" v="124" actId="20577"/>
        <pc:sldMkLst>
          <pc:docMk/>
          <pc:sldMk cId="3852907103" sldId="1460"/>
        </pc:sldMkLst>
      </pc:sldChg>
      <pc:sldChg chg="modNotesTx">
        <pc:chgData name="Duijf, Antoinette" userId="80426808-569e-4360-acb0-e5a6dc4b8ad2" providerId="ADAL" clId="{00582A34-8C2B-428E-B5DC-339D12EFD4B8}" dt="2026-09-01T08:14:24.374" v="126" actId="20577"/>
        <pc:sldMkLst>
          <pc:docMk/>
          <pc:sldMk cId="4074911733" sldId="1478"/>
        </pc:sldMkLst>
      </pc:sldChg>
      <pc:sldChg chg="modNotesTx">
        <pc:chgData name="Duijf, Antoinette" userId="80426808-569e-4360-acb0-e5a6dc4b8ad2" providerId="ADAL" clId="{00582A34-8C2B-428E-B5DC-339D12EFD4B8}" dt="2026-09-01T08:30:24.823" v="577" actId="20577"/>
        <pc:sldMkLst>
          <pc:docMk/>
          <pc:sldMk cId="1773833486" sldId="1533"/>
        </pc:sldMkLst>
      </pc:sldChg>
      <pc:sldChg chg="modSp mod">
        <pc:chgData name="Duijf, Antoinette" userId="80426808-569e-4360-acb0-e5a6dc4b8ad2" providerId="ADAL" clId="{00582A34-8C2B-428E-B5DC-339D12EFD4B8}" dt="2026-09-01T08:21:52.605" v="286" actId="255"/>
        <pc:sldMkLst>
          <pc:docMk/>
          <pc:sldMk cId="644586856" sldId="1534"/>
        </pc:sldMkLst>
        <pc:spChg chg="mod">
          <ac:chgData name="Duijf, Antoinette" userId="80426808-569e-4360-acb0-e5a6dc4b8ad2" providerId="ADAL" clId="{00582A34-8C2B-428E-B5DC-339D12EFD4B8}" dt="2026-09-01T08:21:52.605" v="286" actId="255"/>
          <ac:spMkLst>
            <pc:docMk/>
            <pc:sldMk cId="644586856" sldId="1534"/>
            <ac:spMk id="36" creationId="{18118B72-EEC0-1EA8-53B9-1F1C80B30C1E}"/>
          </ac:spMkLst>
        </pc:spChg>
      </pc:sldChg>
      <pc:sldChg chg="delSp modSp mod">
        <pc:chgData name="Duijf, Antoinette" userId="80426808-569e-4360-acb0-e5a6dc4b8ad2" providerId="ADAL" clId="{00582A34-8C2B-428E-B5DC-339D12EFD4B8}" dt="2026-09-01T08:22:08.131" v="289" actId="255"/>
        <pc:sldMkLst>
          <pc:docMk/>
          <pc:sldMk cId="2394495248" sldId="1535"/>
        </pc:sldMkLst>
        <pc:spChg chg="del">
          <ac:chgData name="Duijf, Antoinette" userId="80426808-569e-4360-acb0-e5a6dc4b8ad2" providerId="ADAL" clId="{00582A34-8C2B-428E-B5DC-339D12EFD4B8}" dt="2026-09-01T08:21:57.985" v="287" actId="478"/>
          <ac:spMkLst>
            <pc:docMk/>
            <pc:sldMk cId="2394495248" sldId="1535"/>
            <ac:spMk id="2" creationId="{8701CD81-D15F-175A-2713-EA426CFEACA2}"/>
          </ac:spMkLst>
        </pc:spChg>
        <pc:spChg chg="mod">
          <ac:chgData name="Duijf, Antoinette" userId="80426808-569e-4360-acb0-e5a6dc4b8ad2" providerId="ADAL" clId="{00582A34-8C2B-428E-B5DC-339D12EFD4B8}" dt="2026-09-01T08:22:08.131" v="289" actId="255"/>
          <ac:spMkLst>
            <pc:docMk/>
            <pc:sldMk cId="2394495248" sldId="1535"/>
            <ac:spMk id="35" creationId="{6D730B97-61BC-6582-61A6-CC6DC9AB5F17}"/>
          </ac:spMkLst>
        </pc:spChg>
        <pc:picChg chg="mod">
          <ac:chgData name="Duijf, Antoinette" userId="80426808-569e-4360-acb0-e5a6dc4b8ad2" providerId="ADAL" clId="{00582A34-8C2B-428E-B5DC-339D12EFD4B8}" dt="2026-09-01T08:22:03.428" v="288" actId="1076"/>
          <ac:picMkLst>
            <pc:docMk/>
            <pc:sldMk cId="2394495248" sldId="1535"/>
            <ac:picMk id="9" creationId="{564BA90D-2008-5D51-AA92-899F1A9A0015}"/>
          </ac:picMkLst>
        </pc:picChg>
      </pc:sldChg>
      <pc:sldChg chg="addSp delSp modSp add mod">
        <pc:chgData name="Duijf, Antoinette" userId="80426808-569e-4360-acb0-e5a6dc4b8ad2" providerId="ADAL" clId="{00582A34-8C2B-428E-B5DC-339D12EFD4B8}" dt="2026-09-01T08:20:25.527" v="279" actId="1076"/>
        <pc:sldMkLst>
          <pc:docMk/>
          <pc:sldMk cId="2736382159" sldId="1538"/>
        </pc:sldMkLst>
        <pc:spChg chg="mod">
          <ac:chgData name="Duijf, Antoinette" userId="80426808-569e-4360-acb0-e5a6dc4b8ad2" providerId="ADAL" clId="{00582A34-8C2B-428E-B5DC-339D12EFD4B8}" dt="2026-09-01T08:15:27.700" v="180" actId="14100"/>
          <ac:spMkLst>
            <pc:docMk/>
            <pc:sldMk cId="2736382159" sldId="1538"/>
            <ac:spMk id="10" creationId="{8DE6F26E-90C0-5B58-97BE-02CEB978404A}"/>
          </ac:spMkLst>
        </pc:spChg>
        <pc:spChg chg="mod">
          <ac:chgData name="Duijf, Antoinette" userId="80426808-569e-4360-acb0-e5a6dc4b8ad2" providerId="ADAL" clId="{00582A34-8C2B-428E-B5DC-339D12EFD4B8}" dt="2026-09-01T08:15:25.392" v="179" actId="14100"/>
          <ac:spMkLst>
            <pc:docMk/>
            <pc:sldMk cId="2736382159" sldId="1538"/>
            <ac:spMk id="11" creationId="{FA4B4EC7-C15D-1B08-D851-A4D39A179FF0}"/>
          </ac:spMkLst>
        </pc:spChg>
        <pc:spChg chg="add del mod">
          <ac:chgData name="Duijf, Antoinette" userId="80426808-569e-4360-acb0-e5a6dc4b8ad2" providerId="ADAL" clId="{00582A34-8C2B-428E-B5DC-339D12EFD4B8}" dt="2026-09-01T08:20:25.527" v="279" actId="1076"/>
          <ac:spMkLst>
            <pc:docMk/>
            <pc:sldMk cId="2736382159" sldId="1538"/>
            <ac:spMk id="12" creationId="{70380AC0-4C59-086F-B8E0-7ED470763BE8}"/>
          </ac:spMkLst>
        </pc:spChg>
        <pc:spChg chg="mod">
          <ac:chgData name="Duijf, Antoinette" userId="80426808-569e-4360-acb0-e5a6dc4b8ad2" providerId="ADAL" clId="{00582A34-8C2B-428E-B5DC-339D12EFD4B8}" dt="2026-09-01T08:15:49.263" v="185" actId="14100"/>
          <ac:spMkLst>
            <pc:docMk/>
            <pc:sldMk cId="2736382159" sldId="1538"/>
            <ac:spMk id="16" creationId="{5DED6C90-A89D-0ACD-07BC-8FE8AC80B784}"/>
          </ac:spMkLst>
        </pc:spChg>
        <pc:spChg chg="mod">
          <ac:chgData name="Duijf, Antoinette" userId="80426808-569e-4360-acb0-e5a6dc4b8ad2" providerId="ADAL" clId="{00582A34-8C2B-428E-B5DC-339D12EFD4B8}" dt="2026-09-01T08:15:42.963" v="183" actId="14100"/>
          <ac:spMkLst>
            <pc:docMk/>
            <pc:sldMk cId="2736382159" sldId="1538"/>
            <ac:spMk id="17" creationId="{FA9ED6AA-9D14-DB09-E31C-3C7546669C7E}"/>
          </ac:spMkLst>
        </pc:spChg>
        <pc:spChg chg="mod">
          <ac:chgData name="Duijf, Antoinette" userId="80426808-569e-4360-acb0-e5a6dc4b8ad2" providerId="ADAL" clId="{00582A34-8C2B-428E-B5DC-339D12EFD4B8}" dt="2026-09-01T08:20:25.527" v="279" actId="1076"/>
          <ac:spMkLst>
            <pc:docMk/>
            <pc:sldMk cId="2736382159" sldId="1538"/>
            <ac:spMk id="19" creationId="{1CDF5335-EF37-0878-A9D5-7BD04D0A1D8B}"/>
          </ac:spMkLst>
        </pc:spChg>
        <pc:spChg chg="add del mod">
          <ac:chgData name="Duijf, Antoinette" userId="80426808-569e-4360-acb0-e5a6dc4b8ad2" providerId="ADAL" clId="{00582A34-8C2B-428E-B5DC-339D12EFD4B8}" dt="2026-09-01T08:16:18.866" v="207" actId="478"/>
          <ac:spMkLst>
            <pc:docMk/>
            <pc:sldMk cId="2736382159" sldId="1538"/>
            <ac:spMk id="21" creationId="{D7CE5A6D-DCCA-7DAB-C3E3-62BAC8DBE587}"/>
          </ac:spMkLst>
        </pc:spChg>
        <pc:spChg chg="mod">
          <ac:chgData name="Duijf, Antoinette" userId="80426808-569e-4360-acb0-e5a6dc4b8ad2" providerId="ADAL" clId="{00582A34-8C2B-428E-B5DC-339D12EFD4B8}" dt="2026-09-01T08:19:55.061" v="274" actId="1076"/>
          <ac:spMkLst>
            <pc:docMk/>
            <pc:sldMk cId="2736382159" sldId="1538"/>
            <ac:spMk id="23" creationId="{1732935B-774E-04C9-8536-EEB98861CD49}"/>
          </ac:spMkLst>
        </pc:spChg>
        <pc:spChg chg="mod">
          <ac:chgData name="Duijf, Antoinette" userId="80426808-569e-4360-acb0-e5a6dc4b8ad2" providerId="ADAL" clId="{00582A34-8C2B-428E-B5DC-339D12EFD4B8}" dt="2026-09-01T08:19:40.669" v="272" actId="1076"/>
          <ac:spMkLst>
            <pc:docMk/>
            <pc:sldMk cId="2736382159" sldId="1538"/>
            <ac:spMk id="24" creationId="{B700C92A-1AC1-3214-F8F6-3913B45AACAD}"/>
          </ac:spMkLst>
        </pc:spChg>
        <pc:spChg chg="add del mod">
          <ac:chgData name="Duijf, Antoinette" userId="80426808-569e-4360-acb0-e5a6dc4b8ad2" providerId="ADAL" clId="{00582A34-8C2B-428E-B5DC-339D12EFD4B8}" dt="2026-09-01T08:16:14.191" v="204" actId="478"/>
          <ac:spMkLst>
            <pc:docMk/>
            <pc:sldMk cId="2736382159" sldId="1538"/>
            <ac:spMk id="36" creationId="{F23A407B-8CB4-F94E-2C3D-1CA6D8916F89}"/>
          </ac:spMkLst>
        </pc:spChg>
        <pc:spChg chg="mod">
          <ac:chgData name="Duijf, Antoinette" userId="80426808-569e-4360-acb0-e5a6dc4b8ad2" providerId="ADAL" clId="{00582A34-8C2B-428E-B5DC-339D12EFD4B8}" dt="2026-09-01T08:19:55.061" v="274" actId="1076"/>
          <ac:spMkLst>
            <pc:docMk/>
            <pc:sldMk cId="2736382159" sldId="1538"/>
            <ac:spMk id="38" creationId="{CCEE4EAE-2D29-F907-31AA-3C590AFD03C7}"/>
          </ac:spMkLst>
        </pc:spChg>
        <pc:spChg chg="mod">
          <ac:chgData name="Duijf, Antoinette" userId="80426808-569e-4360-acb0-e5a6dc4b8ad2" providerId="ADAL" clId="{00582A34-8C2B-428E-B5DC-339D12EFD4B8}" dt="2026-09-01T08:19:40.669" v="272" actId="1076"/>
          <ac:spMkLst>
            <pc:docMk/>
            <pc:sldMk cId="2736382159" sldId="1538"/>
            <ac:spMk id="40" creationId="{27DA6C3C-ED2E-7854-C9AC-A9111071298B}"/>
          </ac:spMkLst>
        </pc:spChg>
        <pc:picChg chg="add del mod">
          <ac:chgData name="Duijf, Antoinette" userId="80426808-569e-4360-acb0-e5a6dc4b8ad2" providerId="ADAL" clId="{00582A34-8C2B-428E-B5DC-339D12EFD4B8}" dt="2026-09-01T08:19:34.945" v="271" actId="1076"/>
          <ac:picMkLst>
            <pc:docMk/>
            <pc:sldMk cId="2736382159" sldId="1538"/>
            <ac:picMk id="9" creationId="{26060E98-C378-7A80-D4A8-9158A6004967}"/>
          </ac:picMkLst>
        </pc:picChg>
        <pc:picChg chg="del">
          <ac:chgData name="Duijf, Antoinette" userId="80426808-569e-4360-acb0-e5a6dc4b8ad2" providerId="ADAL" clId="{00582A34-8C2B-428E-B5DC-339D12EFD4B8}" dt="2026-09-01T08:15:02.742" v="128" actId="478"/>
          <ac:picMkLst>
            <pc:docMk/>
            <pc:sldMk cId="2736382159" sldId="1538"/>
            <ac:picMk id="13" creationId="{37C181BE-D6CB-0169-DB5D-5FF2AD6AD2F3}"/>
          </ac:picMkLst>
        </pc:picChg>
        <pc:picChg chg="add mod">
          <ac:chgData name="Duijf, Antoinette" userId="80426808-569e-4360-acb0-e5a6dc4b8ad2" providerId="ADAL" clId="{00582A34-8C2B-428E-B5DC-339D12EFD4B8}" dt="2026-09-01T08:17:29.019" v="247" actId="1076"/>
          <ac:picMkLst>
            <pc:docMk/>
            <pc:sldMk cId="2736382159" sldId="1538"/>
            <ac:picMk id="14" creationId="{AEA0AB12-E2D8-A791-F4B5-2858E01AD7F3}"/>
          </ac:picMkLst>
        </pc:picChg>
        <pc:picChg chg="del">
          <ac:chgData name="Duijf, Antoinette" userId="80426808-569e-4360-acb0-e5a6dc4b8ad2" providerId="ADAL" clId="{00582A34-8C2B-428E-B5DC-339D12EFD4B8}" dt="2026-09-01T08:15:04.799" v="131" actId="478"/>
          <ac:picMkLst>
            <pc:docMk/>
            <pc:sldMk cId="2736382159" sldId="1538"/>
            <ac:picMk id="15" creationId="{111E1837-7F16-0162-091F-830A26F30E4F}"/>
          </ac:picMkLst>
        </pc:picChg>
        <pc:picChg chg="del">
          <ac:chgData name="Duijf, Antoinette" userId="80426808-569e-4360-acb0-e5a6dc4b8ad2" providerId="ADAL" clId="{00582A34-8C2B-428E-B5DC-339D12EFD4B8}" dt="2026-09-01T08:15:03.579" v="129" actId="478"/>
          <ac:picMkLst>
            <pc:docMk/>
            <pc:sldMk cId="2736382159" sldId="1538"/>
            <ac:picMk id="22" creationId="{3D857557-C05F-66D4-EA84-628E282B34AF}"/>
          </ac:picMkLst>
        </pc:picChg>
        <pc:picChg chg="add mod">
          <ac:chgData name="Duijf, Antoinette" userId="80426808-569e-4360-acb0-e5a6dc4b8ad2" providerId="ADAL" clId="{00582A34-8C2B-428E-B5DC-339D12EFD4B8}" dt="2026-09-01T08:17:26.511" v="246" actId="1076"/>
          <ac:picMkLst>
            <pc:docMk/>
            <pc:sldMk cId="2736382159" sldId="1538"/>
            <ac:picMk id="25" creationId="{47D997FC-0EA0-7F86-4ECC-8037E110F79C}"/>
          </ac:picMkLst>
        </pc:picChg>
        <pc:picChg chg="del">
          <ac:chgData name="Duijf, Antoinette" userId="80426808-569e-4360-acb0-e5a6dc4b8ad2" providerId="ADAL" clId="{00582A34-8C2B-428E-B5DC-339D12EFD4B8}" dt="2026-09-01T08:15:04.080" v="130" actId="478"/>
          <ac:picMkLst>
            <pc:docMk/>
            <pc:sldMk cId="2736382159" sldId="1538"/>
            <ac:picMk id="26" creationId="{D34BB3B3-433D-7F9E-573F-4A35AF85BCF4}"/>
          </ac:picMkLst>
        </pc:picChg>
        <pc:picChg chg="add mod">
          <ac:chgData name="Duijf, Antoinette" userId="80426808-569e-4360-acb0-e5a6dc4b8ad2" providerId="ADAL" clId="{00582A34-8C2B-428E-B5DC-339D12EFD4B8}" dt="2026-09-01T08:17:26.511" v="246" actId="1076"/>
          <ac:picMkLst>
            <pc:docMk/>
            <pc:sldMk cId="2736382159" sldId="1538"/>
            <ac:picMk id="28" creationId="{5AAAE24E-2031-7735-FD0C-CB2AE4FFD9F1}"/>
          </ac:picMkLst>
        </pc:picChg>
      </pc:sldChg>
      <pc:sldChg chg="addSp delSp modSp add mod">
        <pc:chgData name="Duijf, Antoinette" userId="80426808-569e-4360-acb0-e5a6dc4b8ad2" providerId="ADAL" clId="{00582A34-8C2B-428E-B5DC-339D12EFD4B8}" dt="2026-09-01T08:25:48.652" v="385" actId="22"/>
        <pc:sldMkLst>
          <pc:docMk/>
          <pc:sldMk cId="521705900" sldId="1539"/>
        </pc:sldMkLst>
        <pc:spChg chg="mod">
          <ac:chgData name="Duijf, Antoinette" userId="80426808-569e-4360-acb0-e5a6dc4b8ad2" providerId="ADAL" clId="{00582A34-8C2B-428E-B5DC-339D12EFD4B8}" dt="2026-09-01T08:25:14.947" v="345" actId="14100"/>
          <ac:spMkLst>
            <pc:docMk/>
            <pc:sldMk cId="521705900" sldId="1539"/>
            <ac:spMk id="4" creationId="{9FDC78AB-3088-7B50-AE6B-9064CBD2D186}"/>
          </ac:spMkLst>
        </pc:spChg>
        <pc:spChg chg="del">
          <ac:chgData name="Duijf, Antoinette" userId="80426808-569e-4360-acb0-e5a6dc4b8ad2" providerId="ADAL" clId="{00582A34-8C2B-428E-B5DC-339D12EFD4B8}" dt="2026-09-01T08:25:29.057" v="352" actId="478"/>
          <ac:spMkLst>
            <pc:docMk/>
            <pc:sldMk cId="521705900" sldId="1539"/>
            <ac:spMk id="10" creationId="{EB830AD8-4DAC-4B6F-D99D-815221480FE1}"/>
          </ac:spMkLst>
        </pc:spChg>
        <pc:spChg chg="del">
          <ac:chgData name="Duijf, Antoinette" userId="80426808-569e-4360-acb0-e5a6dc4b8ad2" providerId="ADAL" clId="{00582A34-8C2B-428E-B5DC-339D12EFD4B8}" dt="2026-09-01T08:25:20.529" v="346" actId="478"/>
          <ac:spMkLst>
            <pc:docMk/>
            <pc:sldMk cId="521705900" sldId="1539"/>
            <ac:spMk id="12" creationId="{68C7E7DF-8D2D-1F27-4CBE-157C23B158AB}"/>
          </ac:spMkLst>
        </pc:spChg>
        <pc:spChg chg="mod">
          <ac:chgData name="Duijf, Antoinette" userId="80426808-569e-4360-acb0-e5a6dc4b8ad2" providerId="ADAL" clId="{00582A34-8C2B-428E-B5DC-339D12EFD4B8}" dt="2026-09-01T08:25:38.621" v="383" actId="20577"/>
          <ac:spMkLst>
            <pc:docMk/>
            <pc:sldMk cId="521705900" sldId="1539"/>
            <ac:spMk id="13" creationId="{FBC0B79E-055B-3888-A26B-22B604AA3A43}"/>
          </ac:spMkLst>
        </pc:spChg>
        <pc:spChg chg="del mod">
          <ac:chgData name="Duijf, Antoinette" userId="80426808-569e-4360-acb0-e5a6dc4b8ad2" providerId="ADAL" clId="{00582A34-8C2B-428E-B5DC-339D12EFD4B8}" dt="2026-09-01T08:25:27.895" v="351" actId="478"/>
          <ac:spMkLst>
            <pc:docMk/>
            <pc:sldMk cId="521705900" sldId="1539"/>
            <ac:spMk id="14" creationId="{CD37BE4E-4535-B91B-B58E-DE566FE0B882}"/>
          </ac:spMkLst>
        </pc:spChg>
        <pc:spChg chg="del mod">
          <ac:chgData name="Duijf, Antoinette" userId="80426808-569e-4360-acb0-e5a6dc4b8ad2" providerId="ADAL" clId="{00582A34-8C2B-428E-B5DC-339D12EFD4B8}" dt="2026-09-01T08:25:25.319" v="349" actId="478"/>
          <ac:spMkLst>
            <pc:docMk/>
            <pc:sldMk cId="521705900" sldId="1539"/>
            <ac:spMk id="15" creationId="{1D1FE9D2-B243-AB10-69EC-DFB8E06FB5AF}"/>
          </ac:spMkLst>
        </pc:spChg>
        <pc:spChg chg="mod">
          <ac:chgData name="Duijf, Antoinette" userId="80426808-569e-4360-acb0-e5a6dc4b8ad2" providerId="ADAL" clId="{00582A34-8C2B-428E-B5DC-339D12EFD4B8}" dt="2026-09-01T08:25:35.335" v="375" actId="20577"/>
          <ac:spMkLst>
            <pc:docMk/>
            <pc:sldMk cId="521705900" sldId="1539"/>
            <ac:spMk id="17" creationId="{77FECBED-851B-DBAC-7489-AF2EA9524CAB}"/>
          </ac:spMkLst>
        </pc:spChg>
        <pc:spChg chg="del">
          <ac:chgData name="Duijf, Antoinette" userId="80426808-569e-4360-acb0-e5a6dc4b8ad2" providerId="ADAL" clId="{00582A34-8C2B-428E-B5DC-339D12EFD4B8}" dt="2026-09-01T08:25:21.155" v="347" actId="478"/>
          <ac:spMkLst>
            <pc:docMk/>
            <pc:sldMk cId="521705900" sldId="1539"/>
            <ac:spMk id="19" creationId="{452F99B3-5540-E8A6-8DAD-4B43A1FF16B2}"/>
          </ac:spMkLst>
        </pc:spChg>
        <pc:spChg chg="del">
          <ac:chgData name="Duijf, Antoinette" userId="80426808-569e-4360-acb0-e5a6dc4b8ad2" providerId="ADAL" clId="{00582A34-8C2B-428E-B5DC-339D12EFD4B8}" dt="2026-09-01T08:25:29.554" v="353" actId="478"/>
          <ac:spMkLst>
            <pc:docMk/>
            <pc:sldMk cId="521705900" sldId="1539"/>
            <ac:spMk id="24" creationId="{0531D092-BE55-3A70-203C-22F22049590D}"/>
          </ac:spMkLst>
        </pc:spChg>
        <pc:spChg chg="add">
          <ac:chgData name="Duijf, Antoinette" userId="80426808-569e-4360-acb0-e5a6dc4b8ad2" providerId="ADAL" clId="{00582A34-8C2B-428E-B5DC-339D12EFD4B8}" dt="2026-09-01T08:25:48.652" v="385" actId="22"/>
          <ac:spMkLst>
            <pc:docMk/>
            <pc:sldMk cId="521705900" sldId="1539"/>
            <ac:spMk id="33" creationId="{7060D1BA-694A-0840-E770-C6E2CE911BF0}"/>
          </ac:spMkLst>
        </pc:spChg>
        <pc:spChg chg="add">
          <ac:chgData name="Duijf, Antoinette" userId="80426808-569e-4360-acb0-e5a6dc4b8ad2" providerId="ADAL" clId="{00582A34-8C2B-428E-B5DC-339D12EFD4B8}" dt="2026-09-01T08:25:48.652" v="385" actId="22"/>
          <ac:spMkLst>
            <pc:docMk/>
            <pc:sldMk cId="521705900" sldId="1539"/>
            <ac:spMk id="35" creationId="{12766917-D5CC-F3C3-59A3-AA0CD7E67DB8}"/>
          </ac:spMkLst>
        </pc:spChg>
        <pc:picChg chg="add">
          <ac:chgData name="Duijf, Antoinette" userId="80426808-569e-4360-acb0-e5a6dc4b8ad2" providerId="ADAL" clId="{00582A34-8C2B-428E-B5DC-339D12EFD4B8}" dt="2026-09-01T08:25:42.664" v="384" actId="22"/>
          <ac:picMkLst>
            <pc:docMk/>
            <pc:sldMk cId="521705900" sldId="1539"/>
            <ac:picMk id="11" creationId="{C3A744F8-F694-C1E2-97ED-5637E8BE13F4}"/>
          </ac:picMkLst>
        </pc:picChg>
        <pc:picChg chg="del">
          <ac:chgData name="Duijf, Antoinette" userId="80426808-569e-4360-acb0-e5a6dc4b8ad2" providerId="ADAL" clId="{00582A34-8C2B-428E-B5DC-339D12EFD4B8}" dt="2026-09-01T08:24:59.194" v="306" actId="478"/>
          <ac:picMkLst>
            <pc:docMk/>
            <pc:sldMk cId="521705900" sldId="1539"/>
            <ac:picMk id="26" creationId="{928AD264-7F06-5AFD-4869-03131791B92D}"/>
          </ac:picMkLst>
        </pc:picChg>
        <pc:picChg chg="add">
          <ac:chgData name="Duijf, Antoinette" userId="80426808-569e-4360-acb0-e5a6dc4b8ad2" providerId="ADAL" clId="{00582A34-8C2B-428E-B5DC-339D12EFD4B8}" dt="2026-09-01T08:25:42.664" v="384" actId="22"/>
          <ac:picMkLst>
            <pc:docMk/>
            <pc:sldMk cId="521705900" sldId="1539"/>
            <ac:picMk id="28" creationId="{66EC23B5-C517-F0F5-92BE-C21840B39D41}"/>
          </ac:picMkLst>
        </pc:picChg>
        <pc:picChg chg="del">
          <ac:chgData name="Duijf, Antoinette" userId="80426808-569e-4360-acb0-e5a6dc4b8ad2" providerId="ADAL" clId="{00582A34-8C2B-428E-B5DC-339D12EFD4B8}" dt="2026-09-01T08:25:00.980" v="307" actId="478"/>
          <ac:picMkLst>
            <pc:docMk/>
            <pc:sldMk cId="521705900" sldId="1539"/>
            <ac:picMk id="29" creationId="{0211F830-6733-316D-0766-61A03C50151D}"/>
          </ac:picMkLst>
        </pc:picChg>
        <pc:picChg chg="del">
          <ac:chgData name="Duijf, Antoinette" userId="80426808-569e-4360-acb0-e5a6dc4b8ad2" providerId="ADAL" clId="{00582A34-8C2B-428E-B5DC-339D12EFD4B8}" dt="2026-09-01T08:25:01.684" v="308" actId="478"/>
          <ac:picMkLst>
            <pc:docMk/>
            <pc:sldMk cId="521705900" sldId="1539"/>
            <ac:picMk id="32" creationId="{73210F06-C269-AAF7-6826-59980ED13CCC}"/>
          </ac:picMkLst>
        </pc:picChg>
      </pc:sldChg>
      <pc:sldChg chg="addSp delSp modSp add mod modNotesTx">
        <pc:chgData name="Duijf, Antoinette" userId="80426808-569e-4360-acb0-e5a6dc4b8ad2" providerId="ADAL" clId="{00582A34-8C2B-428E-B5DC-339D12EFD4B8}" dt="2026-09-01T08:30:32.634" v="583" actId="20577"/>
        <pc:sldMkLst>
          <pc:docMk/>
          <pc:sldMk cId="3775781959" sldId="1540"/>
        </pc:sldMkLst>
        <pc:spChg chg="mod">
          <ac:chgData name="Duijf, Antoinette" userId="80426808-569e-4360-acb0-e5a6dc4b8ad2" providerId="ADAL" clId="{00582A34-8C2B-428E-B5DC-339D12EFD4B8}" dt="2026-09-01T08:26:17.730" v="399" actId="14100"/>
          <ac:spMkLst>
            <pc:docMk/>
            <pc:sldMk cId="3775781959" sldId="1540"/>
            <ac:spMk id="4" creationId="{0031E5AF-C1F6-2EBC-D0DC-A2ACDFD8F476}"/>
          </ac:spMkLst>
        </pc:spChg>
        <pc:spChg chg="mod">
          <ac:chgData name="Duijf, Antoinette" userId="80426808-569e-4360-acb0-e5a6dc4b8ad2" providerId="ADAL" clId="{00582A34-8C2B-428E-B5DC-339D12EFD4B8}" dt="2026-09-01T08:26:21.065" v="401" actId="1037"/>
          <ac:spMkLst>
            <pc:docMk/>
            <pc:sldMk cId="3775781959" sldId="1540"/>
            <ac:spMk id="9" creationId="{BEC6A096-6A8E-4729-FACB-31C0BE32984C}"/>
          </ac:spMkLst>
        </pc:spChg>
        <pc:spChg chg="mod">
          <ac:chgData name="Duijf, Antoinette" userId="80426808-569e-4360-acb0-e5a6dc4b8ad2" providerId="ADAL" clId="{00582A34-8C2B-428E-B5DC-339D12EFD4B8}" dt="2026-09-01T08:26:34.776" v="425" actId="14100"/>
          <ac:spMkLst>
            <pc:docMk/>
            <pc:sldMk cId="3775781959" sldId="1540"/>
            <ac:spMk id="10" creationId="{6EB09019-D675-698C-9EFC-8BF083C12352}"/>
          </ac:spMkLst>
        </pc:spChg>
        <pc:spChg chg="mod">
          <ac:chgData name="Duijf, Antoinette" userId="80426808-569e-4360-acb0-e5a6dc4b8ad2" providerId="ADAL" clId="{00582A34-8C2B-428E-B5DC-339D12EFD4B8}" dt="2026-09-01T08:26:28.508" v="423" actId="20577"/>
          <ac:spMkLst>
            <pc:docMk/>
            <pc:sldMk cId="3775781959" sldId="1540"/>
            <ac:spMk id="11" creationId="{33FCCC12-1327-A283-4E89-9FC5E722B33A}"/>
          </ac:spMkLst>
        </pc:spChg>
        <pc:spChg chg="mod">
          <ac:chgData name="Duijf, Antoinette" userId="80426808-569e-4360-acb0-e5a6dc4b8ad2" providerId="ADAL" clId="{00582A34-8C2B-428E-B5DC-339D12EFD4B8}" dt="2026-09-01T08:26:48.331" v="438" actId="20577"/>
          <ac:spMkLst>
            <pc:docMk/>
            <pc:sldMk cId="3775781959" sldId="1540"/>
            <ac:spMk id="12" creationId="{D9FC2522-A5DB-9E86-406E-09B226BB55A1}"/>
          </ac:spMkLst>
        </pc:spChg>
        <pc:spChg chg="mod">
          <ac:chgData name="Duijf, Antoinette" userId="80426808-569e-4360-acb0-e5a6dc4b8ad2" providerId="ADAL" clId="{00582A34-8C2B-428E-B5DC-339D12EFD4B8}" dt="2026-09-01T08:27:03.202" v="478" actId="20577"/>
          <ac:spMkLst>
            <pc:docMk/>
            <pc:sldMk cId="3775781959" sldId="1540"/>
            <ac:spMk id="13" creationId="{1AA4C670-3F69-4C37-2EF1-0F11FDDFE875}"/>
          </ac:spMkLst>
        </pc:spChg>
        <pc:spChg chg="mod">
          <ac:chgData name="Duijf, Antoinette" userId="80426808-569e-4360-acb0-e5a6dc4b8ad2" providerId="ADAL" clId="{00582A34-8C2B-428E-B5DC-339D12EFD4B8}" dt="2026-09-01T08:26:58.618" v="467" actId="20577"/>
          <ac:spMkLst>
            <pc:docMk/>
            <pc:sldMk cId="3775781959" sldId="1540"/>
            <ac:spMk id="15" creationId="{02F6AB0E-8924-18B9-D78C-86D932FEFBD8}"/>
          </ac:spMkLst>
        </pc:spChg>
        <pc:spChg chg="del">
          <ac:chgData name="Duijf, Antoinette" userId="80426808-569e-4360-acb0-e5a6dc4b8ad2" providerId="ADAL" clId="{00582A34-8C2B-428E-B5DC-339D12EFD4B8}" dt="2026-09-01T08:26:59.793" v="468" actId="478"/>
          <ac:spMkLst>
            <pc:docMk/>
            <pc:sldMk cId="3775781959" sldId="1540"/>
            <ac:spMk id="23" creationId="{E9E0E77E-E592-84E4-0A38-CD2B12AAE1C1}"/>
          </ac:spMkLst>
        </pc:spChg>
        <pc:spChg chg="del">
          <ac:chgData name="Duijf, Antoinette" userId="80426808-569e-4360-acb0-e5a6dc4b8ad2" providerId="ADAL" clId="{00582A34-8C2B-428E-B5DC-339D12EFD4B8}" dt="2026-09-01T08:27:08.124" v="480" actId="478"/>
          <ac:spMkLst>
            <pc:docMk/>
            <pc:sldMk cId="3775781959" sldId="1540"/>
            <ac:spMk id="26" creationId="{856151F4-DA82-E8E8-F668-2D4FB0A7706C}"/>
          </ac:spMkLst>
        </pc:spChg>
        <pc:spChg chg="del">
          <ac:chgData name="Duijf, Antoinette" userId="80426808-569e-4360-acb0-e5a6dc4b8ad2" providerId="ADAL" clId="{00582A34-8C2B-428E-B5DC-339D12EFD4B8}" dt="2026-09-01T08:27:07.348" v="479" actId="478"/>
          <ac:spMkLst>
            <pc:docMk/>
            <pc:sldMk cId="3775781959" sldId="1540"/>
            <ac:spMk id="31" creationId="{108F091E-BD5D-86AB-7F96-6CB58CB807ED}"/>
          </ac:spMkLst>
        </pc:spChg>
        <pc:spChg chg="add del">
          <ac:chgData name="Duijf, Antoinette" userId="80426808-569e-4360-acb0-e5a6dc4b8ad2" providerId="ADAL" clId="{00582A34-8C2B-428E-B5DC-339D12EFD4B8}" dt="2026-09-01T08:30:30.754" v="579" actId="22"/>
          <ac:spMkLst>
            <pc:docMk/>
            <pc:sldMk cId="3775781959" sldId="1540"/>
            <ac:spMk id="41" creationId="{55162770-08F9-D943-A8B5-C4169C47BD20}"/>
          </ac:spMkLst>
        </pc:spChg>
        <pc:grpChg chg="del">
          <ac:chgData name="Duijf, Antoinette" userId="80426808-569e-4360-acb0-e5a6dc4b8ad2" providerId="ADAL" clId="{00582A34-8C2B-428E-B5DC-339D12EFD4B8}" dt="2026-09-01T08:26:39.227" v="426" actId="478"/>
          <ac:grpSpMkLst>
            <pc:docMk/>
            <pc:sldMk cId="3775781959" sldId="1540"/>
            <ac:grpSpMk id="16" creationId="{8039F57F-80F2-066A-B33B-1619AB8F24BF}"/>
          </ac:grpSpMkLst>
        </pc:grpChg>
        <pc:picChg chg="add mod">
          <ac:chgData name="Duijf, Antoinette" userId="80426808-569e-4360-acb0-e5a6dc4b8ad2" providerId="ADAL" clId="{00582A34-8C2B-428E-B5DC-339D12EFD4B8}" dt="2026-09-01T08:28:22.329" v="497" actId="1076"/>
          <ac:picMkLst>
            <pc:docMk/>
            <pc:sldMk cId="3775781959" sldId="1540"/>
            <ac:picMk id="28" creationId="{FA53C255-E17D-2EF0-81D3-426DAF59A975}"/>
          </ac:picMkLst>
        </pc:picChg>
        <pc:picChg chg="add mod">
          <ac:chgData name="Duijf, Antoinette" userId="80426808-569e-4360-acb0-e5a6dc4b8ad2" providerId="ADAL" clId="{00582A34-8C2B-428E-B5DC-339D12EFD4B8}" dt="2026-09-01T08:28:15.422" v="495" actId="1076"/>
          <ac:picMkLst>
            <pc:docMk/>
            <pc:sldMk cId="3775781959" sldId="1540"/>
            <ac:picMk id="32" creationId="{C6515E07-C85F-E7D6-C026-4C172B4002CE}"/>
          </ac:picMkLst>
        </pc:picChg>
        <pc:picChg chg="add mod modCrop">
          <ac:chgData name="Duijf, Antoinette" userId="80426808-569e-4360-acb0-e5a6dc4b8ad2" providerId="ADAL" clId="{00582A34-8C2B-428E-B5DC-339D12EFD4B8}" dt="2026-09-01T08:28:18.443" v="496" actId="1076"/>
          <ac:picMkLst>
            <pc:docMk/>
            <pc:sldMk cId="3775781959" sldId="1540"/>
            <ac:picMk id="34" creationId="{BBB03668-749C-E745-5AEC-72B91F1ABE89}"/>
          </ac:picMkLst>
        </pc:picChg>
        <pc:picChg chg="add mod">
          <ac:chgData name="Duijf, Antoinette" userId="80426808-569e-4360-acb0-e5a6dc4b8ad2" providerId="ADAL" clId="{00582A34-8C2B-428E-B5DC-339D12EFD4B8}" dt="2026-09-01T08:28:07.458" v="493" actId="1076"/>
          <ac:picMkLst>
            <pc:docMk/>
            <pc:sldMk cId="3775781959" sldId="1540"/>
            <ac:picMk id="36" creationId="{E8FE4753-6344-A185-B79B-DFA58CF1E15E}"/>
          </ac:picMkLst>
        </pc:picChg>
        <pc:picChg chg="del">
          <ac:chgData name="Duijf, Antoinette" userId="80426808-569e-4360-acb0-e5a6dc4b8ad2" providerId="ADAL" clId="{00582A34-8C2B-428E-B5DC-339D12EFD4B8}" dt="2026-09-01T08:26:39.968" v="427" actId="478"/>
          <ac:picMkLst>
            <pc:docMk/>
            <pc:sldMk cId="3775781959" sldId="1540"/>
            <ac:picMk id="37" creationId="{3D0CDD6C-199E-8260-6065-9E48C43A4948}"/>
          </ac:picMkLst>
        </pc:picChg>
        <pc:picChg chg="add mod">
          <ac:chgData name="Duijf, Antoinette" userId="80426808-569e-4360-acb0-e5a6dc4b8ad2" providerId="ADAL" clId="{00582A34-8C2B-428E-B5DC-339D12EFD4B8}" dt="2026-09-01T08:29:56.191" v="500" actId="14100"/>
          <ac:picMkLst>
            <pc:docMk/>
            <pc:sldMk cId="3775781959" sldId="1540"/>
            <ac:picMk id="39" creationId="{34A073C4-7DB3-9030-BDED-056469197453}"/>
          </ac:picMkLst>
        </pc:picChg>
        <pc:cxnChg chg="mod ord">
          <ac:chgData name="Duijf, Antoinette" userId="80426808-569e-4360-acb0-e5a6dc4b8ad2" providerId="ADAL" clId="{00582A34-8C2B-428E-B5DC-339D12EFD4B8}" dt="2026-09-01T08:27:24.376" v="484" actId="167"/>
          <ac:cxnSpMkLst>
            <pc:docMk/>
            <pc:sldMk cId="3775781959" sldId="1540"/>
            <ac:cxnSpMk id="27" creationId="{F3168EE3-1F35-6472-1872-CEB9CC9D4790}"/>
          </ac:cxnSpMkLst>
        </pc:cxnChg>
      </pc:sldChg>
    </pc:docChg>
  </pc:docChgLst>
  <pc:docChgLst>
    <pc:chgData name="Harmsel ter, Marjan" userId="5bf7b4e5-383a-4bf6-a1ba-3724f9cc09cb" providerId="ADAL" clId="{7667DC48-2406-4F94-BA94-5BF632662154}"/>
    <pc:docChg chg="undo custSel addSld delSld modSld sldOrd modSection">
      <pc:chgData name="Harmsel ter, Marjan" userId="5bf7b4e5-383a-4bf6-a1ba-3724f9cc09cb" providerId="ADAL" clId="{7667DC48-2406-4F94-BA94-5BF632662154}" dt="2026-08-29T10:18:38.307" v="2914" actId="47"/>
      <pc:docMkLst>
        <pc:docMk/>
      </pc:docMkLst>
      <pc:sldChg chg="addSp delSp modSp add mod">
        <pc:chgData name="Harmsel ter, Marjan" userId="5bf7b4e5-383a-4bf6-a1ba-3724f9cc09cb" providerId="ADAL" clId="{7667DC48-2406-4F94-BA94-5BF632662154}" dt="2026-08-29T10:18:09.542" v="2912" actId="1076"/>
        <pc:sldMkLst>
          <pc:docMk/>
          <pc:sldMk cId="4195661481" sldId="265"/>
        </pc:sldMkLst>
        <pc:spChg chg="mod">
          <ac:chgData name="Harmsel ter, Marjan" userId="5bf7b4e5-383a-4bf6-a1ba-3724f9cc09cb" providerId="ADAL" clId="{7667DC48-2406-4F94-BA94-5BF632662154}" dt="2026-08-29T10:16:57.755" v="2903" actId="1076"/>
          <ac:spMkLst>
            <pc:docMk/>
            <pc:sldMk cId="4195661481" sldId="265"/>
            <ac:spMk id="11" creationId="{00000000-0000-0000-0000-000000000000}"/>
          </ac:spMkLst>
        </pc:spChg>
        <pc:spChg chg="mod">
          <ac:chgData name="Harmsel ter, Marjan" userId="5bf7b4e5-383a-4bf6-a1ba-3724f9cc09cb" providerId="ADAL" clId="{7667DC48-2406-4F94-BA94-5BF632662154}" dt="2026-08-29T10:16:57.755" v="2903" actId="1076"/>
          <ac:spMkLst>
            <pc:docMk/>
            <pc:sldMk cId="4195661481" sldId="265"/>
            <ac:spMk id="12" creationId="{00000000-0000-0000-0000-000000000000}"/>
          </ac:spMkLst>
        </pc:spChg>
        <pc:picChg chg="add mod">
          <ac:chgData name="Harmsel ter, Marjan" userId="5bf7b4e5-383a-4bf6-a1ba-3724f9cc09cb" providerId="ADAL" clId="{7667DC48-2406-4F94-BA94-5BF632662154}" dt="2026-08-29T10:17:06.246" v="2907" actId="1076"/>
          <ac:picMkLst>
            <pc:docMk/>
            <pc:sldMk cId="4195661481" sldId="265"/>
            <ac:picMk id="6" creationId="{2386907A-4BD8-70EC-53CD-37701565A1E8}"/>
          </ac:picMkLst>
        </pc:picChg>
        <pc:picChg chg="add mod">
          <ac:chgData name="Harmsel ter, Marjan" userId="5bf7b4e5-383a-4bf6-a1ba-3724f9cc09cb" providerId="ADAL" clId="{7667DC48-2406-4F94-BA94-5BF632662154}" dt="2026-08-29T10:18:09.542" v="2912" actId="1076"/>
          <ac:picMkLst>
            <pc:docMk/>
            <pc:sldMk cId="4195661481" sldId="265"/>
            <ac:picMk id="21" creationId="{9E36C10E-90C1-640A-07AA-BE9B76AAE7BD}"/>
          </ac:picMkLst>
        </pc:picChg>
      </pc:sldChg>
      <pc:sldChg chg="modSp mod modNotesTx">
        <pc:chgData name="Harmsel ter, Marjan" userId="5bf7b4e5-383a-4bf6-a1ba-3724f9cc09cb" providerId="ADAL" clId="{7667DC48-2406-4F94-BA94-5BF632662154}" dt="2026-08-29T09:14:42.426" v="1679" actId="113"/>
        <pc:sldMkLst>
          <pc:docMk/>
          <pc:sldMk cId="2189114603" sldId="1437"/>
        </pc:sldMkLst>
        <pc:spChg chg="mod">
          <ac:chgData name="Harmsel ter, Marjan" userId="5bf7b4e5-383a-4bf6-a1ba-3724f9cc09cb" providerId="ADAL" clId="{7667DC48-2406-4F94-BA94-5BF632662154}" dt="2026-08-29T09:14:42.426" v="1679" actId="113"/>
          <ac:spMkLst>
            <pc:docMk/>
            <pc:sldMk cId="2189114603" sldId="1437"/>
            <ac:spMk id="3" creationId="{00000000-0000-0000-0000-000000000000}"/>
          </ac:spMkLst>
        </pc:spChg>
      </pc:sldChg>
      <pc:sldChg chg="addSp modSp mod">
        <pc:chgData name="Harmsel ter, Marjan" userId="5bf7b4e5-383a-4bf6-a1ba-3724f9cc09cb" providerId="ADAL" clId="{7667DC48-2406-4F94-BA94-5BF632662154}" dt="2026-08-29T08:55:15.450" v="1077" actId="1076"/>
        <pc:sldMkLst>
          <pc:docMk/>
          <pc:sldMk cId="3852907103" sldId="1460"/>
        </pc:sldMkLst>
        <pc:spChg chg="mod">
          <ac:chgData name="Harmsel ter, Marjan" userId="5bf7b4e5-383a-4bf6-a1ba-3724f9cc09cb" providerId="ADAL" clId="{7667DC48-2406-4F94-BA94-5BF632662154}" dt="2026-08-29T08:42:27.535" v="860" actId="20577"/>
          <ac:spMkLst>
            <pc:docMk/>
            <pc:sldMk cId="3852907103" sldId="1460"/>
            <ac:spMk id="6" creationId="{00000000-0000-0000-0000-000000000000}"/>
          </ac:spMkLst>
        </pc:spChg>
        <pc:picChg chg="add mod modCrop">
          <ac:chgData name="Harmsel ter, Marjan" userId="5bf7b4e5-383a-4bf6-a1ba-3724f9cc09cb" providerId="ADAL" clId="{7667DC48-2406-4F94-BA94-5BF632662154}" dt="2026-08-29T08:55:15.450" v="1077" actId="1076"/>
          <ac:picMkLst>
            <pc:docMk/>
            <pc:sldMk cId="3852907103" sldId="1460"/>
            <ac:picMk id="3" creationId="{76475B5E-45B8-9161-66FF-58A64B2FA559}"/>
          </ac:picMkLst>
        </pc:picChg>
      </pc:sldChg>
      <pc:sldChg chg="addSp modSp mod">
        <pc:chgData name="Harmsel ter, Marjan" userId="5bf7b4e5-383a-4bf6-a1ba-3724f9cc09cb" providerId="ADAL" clId="{7667DC48-2406-4F94-BA94-5BF632662154}" dt="2026-08-29T09:03:26.488" v="1232" actId="1076"/>
        <pc:sldMkLst>
          <pc:docMk/>
          <pc:sldMk cId="4207872812" sldId="1475"/>
        </pc:sldMkLst>
        <pc:spChg chg="mod">
          <ac:chgData name="Harmsel ter, Marjan" userId="5bf7b4e5-383a-4bf6-a1ba-3724f9cc09cb" providerId="ADAL" clId="{7667DC48-2406-4F94-BA94-5BF632662154}" dt="2026-08-29T08:42:45.312" v="883"/>
          <ac:spMkLst>
            <pc:docMk/>
            <pc:sldMk cId="4207872812" sldId="1475"/>
            <ac:spMk id="6" creationId="{00000000-0000-0000-0000-000000000000}"/>
          </ac:spMkLst>
        </pc:spChg>
        <pc:picChg chg="add mod">
          <ac:chgData name="Harmsel ter, Marjan" userId="5bf7b4e5-383a-4bf6-a1ba-3724f9cc09cb" providerId="ADAL" clId="{7667DC48-2406-4F94-BA94-5BF632662154}" dt="2026-08-29T09:03:26.488" v="1232" actId="1076"/>
          <ac:picMkLst>
            <pc:docMk/>
            <pc:sldMk cId="4207872812" sldId="1475"/>
            <ac:picMk id="3" creationId="{F4918C43-E29F-624D-9845-497CD545C041}"/>
          </ac:picMkLst>
        </pc:picChg>
      </pc:sldChg>
      <pc:sldChg chg="addSp modSp mod">
        <pc:chgData name="Harmsel ter, Marjan" userId="5bf7b4e5-383a-4bf6-a1ba-3724f9cc09cb" providerId="ADAL" clId="{7667DC48-2406-4F94-BA94-5BF632662154}" dt="2026-08-29T09:10:42.124" v="1502" actId="1076"/>
        <pc:sldMkLst>
          <pc:docMk/>
          <pc:sldMk cId="2452007587" sldId="1476"/>
        </pc:sldMkLst>
        <pc:spChg chg="mod">
          <ac:chgData name="Harmsel ter, Marjan" userId="5bf7b4e5-383a-4bf6-a1ba-3724f9cc09cb" providerId="ADAL" clId="{7667DC48-2406-4F94-BA94-5BF632662154}" dt="2026-08-29T08:42:53.235" v="893" actId="20577"/>
          <ac:spMkLst>
            <pc:docMk/>
            <pc:sldMk cId="2452007587" sldId="1476"/>
            <ac:spMk id="6" creationId="{00000000-0000-0000-0000-000000000000}"/>
          </ac:spMkLst>
        </pc:spChg>
        <pc:picChg chg="add mod">
          <ac:chgData name="Harmsel ter, Marjan" userId="5bf7b4e5-383a-4bf6-a1ba-3724f9cc09cb" providerId="ADAL" clId="{7667DC48-2406-4F94-BA94-5BF632662154}" dt="2026-08-29T09:10:42.124" v="1502" actId="1076"/>
          <ac:picMkLst>
            <pc:docMk/>
            <pc:sldMk cId="2452007587" sldId="1476"/>
            <ac:picMk id="3" creationId="{023E42ED-4B50-19F2-E723-8E8EA948A1C6}"/>
          </ac:picMkLst>
        </pc:picChg>
        <pc:picChg chg="add mod">
          <ac:chgData name="Harmsel ter, Marjan" userId="5bf7b4e5-383a-4bf6-a1ba-3724f9cc09cb" providerId="ADAL" clId="{7667DC48-2406-4F94-BA94-5BF632662154}" dt="2026-08-29T09:10:42.124" v="1502" actId="1076"/>
          <ac:picMkLst>
            <pc:docMk/>
            <pc:sldMk cId="2452007587" sldId="1476"/>
            <ac:picMk id="5" creationId="{D3DA4DDE-2776-7E49-700D-A6647F962AAC}"/>
          </ac:picMkLst>
        </pc:picChg>
      </pc:sldChg>
      <pc:sldChg chg="addSp modSp mod">
        <pc:chgData name="Harmsel ter, Marjan" userId="5bf7b4e5-383a-4bf6-a1ba-3724f9cc09cb" providerId="ADAL" clId="{7667DC48-2406-4F94-BA94-5BF632662154}" dt="2026-08-29T10:16:32.201" v="2899" actId="1076"/>
        <pc:sldMkLst>
          <pc:docMk/>
          <pc:sldMk cId="2709048002" sldId="1477"/>
        </pc:sldMkLst>
        <pc:spChg chg="mod">
          <ac:chgData name="Harmsel ter, Marjan" userId="5bf7b4e5-383a-4bf6-a1ba-3724f9cc09cb" providerId="ADAL" clId="{7667DC48-2406-4F94-BA94-5BF632662154}" dt="2026-08-29T08:42:58.601" v="904" actId="20577"/>
          <ac:spMkLst>
            <pc:docMk/>
            <pc:sldMk cId="2709048002" sldId="1477"/>
            <ac:spMk id="6" creationId="{00000000-0000-0000-0000-000000000000}"/>
          </ac:spMkLst>
        </pc:spChg>
        <pc:picChg chg="add mod">
          <ac:chgData name="Harmsel ter, Marjan" userId="5bf7b4e5-383a-4bf6-a1ba-3724f9cc09cb" providerId="ADAL" clId="{7667DC48-2406-4F94-BA94-5BF632662154}" dt="2026-08-29T10:16:30.226" v="2898" actId="1076"/>
          <ac:picMkLst>
            <pc:docMk/>
            <pc:sldMk cId="2709048002" sldId="1477"/>
            <ac:picMk id="3" creationId="{6EE4565C-5E87-177B-4D1D-44764E092B53}"/>
          </ac:picMkLst>
        </pc:picChg>
        <pc:picChg chg="add mod">
          <ac:chgData name="Harmsel ter, Marjan" userId="5bf7b4e5-383a-4bf6-a1ba-3724f9cc09cb" providerId="ADAL" clId="{7667DC48-2406-4F94-BA94-5BF632662154}" dt="2026-08-29T10:16:32.201" v="2899" actId="1076"/>
          <ac:picMkLst>
            <pc:docMk/>
            <pc:sldMk cId="2709048002" sldId="1477"/>
            <ac:picMk id="5" creationId="{A58363EB-2DD6-3760-73CD-97086370628A}"/>
          </ac:picMkLst>
        </pc:picChg>
      </pc:sldChg>
      <pc:sldChg chg="addSp modSp mod">
        <pc:chgData name="Harmsel ter, Marjan" userId="5bf7b4e5-383a-4bf6-a1ba-3724f9cc09cb" providerId="ADAL" clId="{7667DC48-2406-4F94-BA94-5BF632662154}" dt="2026-08-29T09:32:03.526" v="1884" actId="1076"/>
        <pc:sldMkLst>
          <pc:docMk/>
          <pc:sldMk cId="4074911733" sldId="1478"/>
        </pc:sldMkLst>
        <pc:spChg chg="mod">
          <ac:chgData name="Harmsel ter, Marjan" userId="5bf7b4e5-383a-4bf6-a1ba-3724f9cc09cb" providerId="ADAL" clId="{7667DC48-2406-4F94-BA94-5BF632662154}" dt="2026-08-29T08:43:10.727" v="916" actId="20577"/>
          <ac:spMkLst>
            <pc:docMk/>
            <pc:sldMk cId="4074911733" sldId="1478"/>
            <ac:spMk id="6" creationId="{00000000-0000-0000-0000-000000000000}"/>
          </ac:spMkLst>
        </pc:spChg>
        <pc:spChg chg="add mod">
          <ac:chgData name="Harmsel ter, Marjan" userId="5bf7b4e5-383a-4bf6-a1ba-3724f9cc09cb" providerId="ADAL" clId="{7667DC48-2406-4F94-BA94-5BF632662154}" dt="2026-08-29T09:29:48.986" v="1752" actId="1076"/>
          <ac:spMkLst>
            <pc:docMk/>
            <pc:sldMk cId="4074911733" sldId="1478"/>
            <ac:spMk id="15" creationId="{ABBECE09-0AAF-08E2-AD9A-664C2ABB29F1}"/>
          </ac:spMkLst>
        </pc:spChg>
        <pc:spChg chg="add mod">
          <ac:chgData name="Harmsel ter, Marjan" userId="5bf7b4e5-383a-4bf6-a1ba-3724f9cc09cb" providerId="ADAL" clId="{7667DC48-2406-4F94-BA94-5BF632662154}" dt="2026-08-29T09:29:46.902" v="1751" actId="1076"/>
          <ac:spMkLst>
            <pc:docMk/>
            <pc:sldMk cId="4074911733" sldId="1478"/>
            <ac:spMk id="17" creationId="{EA7F143A-C5EC-9301-08B2-AB56A453BE9F}"/>
          </ac:spMkLst>
        </pc:spChg>
        <pc:picChg chg="add mod">
          <ac:chgData name="Harmsel ter, Marjan" userId="5bf7b4e5-383a-4bf6-a1ba-3724f9cc09cb" providerId="ADAL" clId="{7667DC48-2406-4F94-BA94-5BF632662154}" dt="2026-08-29T09:29:00.439" v="1723" actId="1076"/>
          <ac:picMkLst>
            <pc:docMk/>
            <pc:sldMk cId="4074911733" sldId="1478"/>
            <ac:picMk id="3" creationId="{78120B63-783F-7E21-98C3-C27137D6188E}"/>
          </ac:picMkLst>
        </pc:picChg>
        <pc:picChg chg="add mod">
          <ac:chgData name="Harmsel ter, Marjan" userId="5bf7b4e5-383a-4bf6-a1ba-3724f9cc09cb" providerId="ADAL" clId="{7667DC48-2406-4F94-BA94-5BF632662154}" dt="2026-08-29T09:32:03.526" v="1884" actId="1076"/>
          <ac:picMkLst>
            <pc:docMk/>
            <pc:sldMk cId="4074911733" sldId="1478"/>
            <ac:picMk id="5" creationId="{219E4F95-EFD3-30EC-64AD-075817E96F7D}"/>
          </ac:picMkLst>
        </pc:picChg>
        <pc:picChg chg="add mod modCrop">
          <ac:chgData name="Harmsel ter, Marjan" userId="5bf7b4e5-383a-4bf6-a1ba-3724f9cc09cb" providerId="ADAL" clId="{7667DC48-2406-4F94-BA94-5BF632662154}" dt="2026-08-29T09:28:21.229" v="1712" actId="1076"/>
          <ac:picMkLst>
            <pc:docMk/>
            <pc:sldMk cId="4074911733" sldId="1478"/>
            <ac:picMk id="8" creationId="{DBCC9DBC-0380-F8E3-A1FF-CA9FD836CF0D}"/>
          </ac:picMkLst>
        </pc:picChg>
        <pc:picChg chg="add mod modCrop">
          <ac:chgData name="Harmsel ter, Marjan" userId="5bf7b4e5-383a-4bf6-a1ba-3724f9cc09cb" providerId="ADAL" clId="{7667DC48-2406-4F94-BA94-5BF632662154}" dt="2026-08-29T09:28:21.229" v="1712" actId="1076"/>
          <ac:picMkLst>
            <pc:docMk/>
            <pc:sldMk cId="4074911733" sldId="1478"/>
            <ac:picMk id="10" creationId="{65D8250B-1F40-145C-DA64-2DA50C5B3960}"/>
          </ac:picMkLst>
        </pc:picChg>
        <pc:picChg chg="add mod">
          <ac:chgData name="Harmsel ter, Marjan" userId="5bf7b4e5-383a-4bf6-a1ba-3724f9cc09cb" providerId="ADAL" clId="{7667DC48-2406-4F94-BA94-5BF632662154}" dt="2026-08-29T09:28:52.784" v="1722" actId="14100"/>
          <ac:picMkLst>
            <pc:docMk/>
            <pc:sldMk cId="4074911733" sldId="1478"/>
            <ac:picMk id="12" creationId="{0B9B3012-3EA6-07DE-B3FD-BCFDE0350AE4}"/>
          </ac:picMkLst>
        </pc:picChg>
        <pc:picChg chg="add mod">
          <ac:chgData name="Harmsel ter, Marjan" userId="5bf7b4e5-383a-4bf6-a1ba-3724f9cc09cb" providerId="ADAL" clId="{7667DC48-2406-4F94-BA94-5BF632662154}" dt="2026-08-29T09:29:10.407" v="1726" actId="1076"/>
          <ac:picMkLst>
            <pc:docMk/>
            <pc:sldMk cId="4074911733" sldId="1478"/>
            <ac:picMk id="14" creationId="{970E93EE-5633-35E7-2C1B-43153B14D50B}"/>
          </ac:picMkLst>
        </pc:picChg>
      </pc:sldChg>
      <pc:sldChg chg="addSp modSp mod">
        <pc:chgData name="Harmsel ter, Marjan" userId="5bf7b4e5-383a-4bf6-a1ba-3724f9cc09cb" providerId="ADAL" clId="{7667DC48-2406-4F94-BA94-5BF632662154}" dt="2026-08-29T09:36:14.161" v="1963" actId="1076"/>
        <pc:sldMkLst>
          <pc:docMk/>
          <pc:sldMk cId="4210467006" sldId="1479"/>
        </pc:sldMkLst>
        <pc:spChg chg="mod">
          <ac:chgData name="Harmsel ter, Marjan" userId="5bf7b4e5-383a-4bf6-a1ba-3724f9cc09cb" providerId="ADAL" clId="{7667DC48-2406-4F94-BA94-5BF632662154}" dt="2026-08-29T08:43:18.163" v="942" actId="20577"/>
          <ac:spMkLst>
            <pc:docMk/>
            <pc:sldMk cId="4210467006" sldId="1479"/>
            <ac:spMk id="6" creationId="{00000000-0000-0000-0000-000000000000}"/>
          </ac:spMkLst>
        </pc:spChg>
        <pc:picChg chg="add mod">
          <ac:chgData name="Harmsel ter, Marjan" userId="5bf7b4e5-383a-4bf6-a1ba-3724f9cc09cb" providerId="ADAL" clId="{7667DC48-2406-4F94-BA94-5BF632662154}" dt="2026-08-29T09:36:14.161" v="1963" actId="1076"/>
          <ac:picMkLst>
            <pc:docMk/>
            <pc:sldMk cId="4210467006" sldId="1479"/>
            <ac:picMk id="3" creationId="{3246B526-EC03-81BE-F24B-7FBD4F080879}"/>
          </ac:picMkLst>
        </pc:picChg>
      </pc:sldChg>
      <pc:sldChg chg="addSp modSp mod">
        <pc:chgData name="Harmsel ter, Marjan" userId="5bf7b4e5-383a-4bf6-a1ba-3724f9cc09cb" providerId="ADAL" clId="{7667DC48-2406-4F94-BA94-5BF632662154}" dt="2026-08-29T09:50:13.074" v="2616" actId="1076"/>
        <pc:sldMkLst>
          <pc:docMk/>
          <pc:sldMk cId="1487044012" sldId="1480"/>
        </pc:sldMkLst>
        <pc:spChg chg="mod">
          <ac:chgData name="Harmsel ter, Marjan" userId="5bf7b4e5-383a-4bf6-a1ba-3724f9cc09cb" providerId="ADAL" clId="{7667DC48-2406-4F94-BA94-5BF632662154}" dt="2026-08-29T08:43:22.840" v="952" actId="20577"/>
          <ac:spMkLst>
            <pc:docMk/>
            <pc:sldMk cId="1487044012" sldId="1480"/>
            <ac:spMk id="6" creationId="{00000000-0000-0000-0000-000000000000}"/>
          </ac:spMkLst>
        </pc:spChg>
        <pc:picChg chg="add mod">
          <ac:chgData name="Harmsel ter, Marjan" userId="5bf7b4e5-383a-4bf6-a1ba-3724f9cc09cb" providerId="ADAL" clId="{7667DC48-2406-4F94-BA94-5BF632662154}" dt="2026-08-29T09:50:13.074" v="2616" actId="1076"/>
          <ac:picMkLst>
            <pc:docMk/>
            <pc:sldMk cId="1487044012" sldId="1480"/>
            <ac:picMk id="3" creationId="{99CBF05E-4457-10C7-0777-B64FC19BE9ED}"/>
          </ac:picMkLst>
        </pc:picChg>
      </pc:sldChg>
      <pc:sldChg chg="addSp modSp mod">
        <pc:chgData name="Harmsel ter, Marjan" userId="5bf7b4e5-383a-4bf6-a1ba-3724f9cc09cb" providerId="ADAL" clId="{7667DC48-2406-4F94-BA94-5BF632662154}" dt="2026-08-29T09:55:22.859" v="2623" actId="1076"/>
        <pc:sldMkLst>
          <pc:docMk/>
          <pc:sldMk cId="3779434736" sldId="1481"/>
        </pc:sldMkLst>
        <pc:spChg chg="mod">
          <ac:chgData name="Harmsel ter, Marjan" userId="5bf7b4e5-383a-4bf6-a1ba-3724f9cc09cb" providerId="ADAL" clId="{7667DC48-2406-4F94-BA94-5BF632662154}" dt="2026-08-29T08:43:30.313" v="982" actId="20577"/>
          <ac:spMkLst>
            <pc:docMk/>
            <pc:sldMk cId="3779434736" sldId="1481"/>
            <ac:spMk id="6" creationId="{00000000-0000-0000-0000-000000000000}"/>
          </ac:spMkLst>
        </pc:spChg>
        <pc:picChg chg="add mod">
          <ac:chgData name="Harmsel ter, Marjan" userId="5bf7b4e5-383a-4bf6-a1ba-3724f9cc09cb" providerId="ADAL" clId="{7667DC48-2406-4F94-BA94-5BF632662154}" dt="2026-08-29T09:55:22.859" v="2623" actId="1076"/>
          <ac:picMkLst>
            <pc:docMk/>
            <pc:sldMk cId="3779434736" sldId="1481"/>
            <ac:picMk id="3" creationId="{CE814418-2F72-F61F-3B67-C9F4232CDD38}"/>
          </ac:picMkLst>
        </pc:picChg>
      </pc:sldChg>
      <pc:sldChg chg="addSp delSp modSp mod">
        <pc:chgData name="Harmsel ter, Marjan" userId="5bf7b4e5-383a-4bf6-a1ba-3724f9cc09cb" providerId="ADAL" clId="{7667DC48-2406-4F94-BA94-5BF632662154}" dt="2026-08-29T10:12:38.226" v="2884" actId="478"/>
        <pc:sldMkLst>
          <pc:docMk/>
          <pc:sldMk cId="1201727269" sldId="1482"/>
        </pc:sldMkLst>
        <pc:spChg chg="add mod">
          <ac:chgData name="Harmsel ter, Marjan" userId="5bf7b4e5-383a-4bf6-a1ba-3724f9cc09cb" providerId="ADAL" clId="{7667DC48-2406-4F94-BA94-5BF632662154}" dt="2026-08-29T10:11:15.899" v="2855" actId="403"/>
          <ac:spMkLst>
            <pc:docMk/>
            <pc:sldMk cId="1201727269" sldId="1482"/>
            <ac:spMk id="4" creationId="{74656200-7DED-93B7-4C71-98CF3C7081EB}"/>
          </ac:spMkLst>
        </pc:spChg>
        <pc:spChg chg="mod">
          <ac:chgData name="Harmsel ter, Marjan" userId="5bf7b4e5-383a-4bf6-a1ba-3724f9cc09cb" providerId="ADAL" clId="{7667DC48-2406-4F94-BA94-5BF632662154}" dt="2026-08-29T08:43:38.237" v="992" actId="20577"/>
          <ac:spMkLst>
            <pc:docMk/>
            <pc:sldMk cId="1201727269" sldId="1482"/>
            <ac:spMk id="6" creationId="{00000000-0000-0000-0000-000000000000}"/>
          </ac:spMkLst>
        </pc:spChg>
        <pc:spChg chg="add mod">
          <ac:chgData name="Harmsel ter, Marjan" userId="5bf7b4e5-383a-4bf6-a1ba-3724f9cc09cb" providerId="ADAL" clId="{7667DC48-2406-4F94-BA94-5BF632662154}" dt="2026-08-29T10:11:34.170" v="2867" actId="20577"/>
          <ac:spMkLst>
            <pc:docMk/>
            <pc:sldMk cId="1201727269" sldId="1482"/>
            <ac:spMk id="7" creationId="{2E70723B-560D-1A24-0C14-CE46ECAFB083}"/>
          </ac:spMkLst>
        </pc:spChg>
        <pc:spChg chg="add mod">
          <ac:chgData name="Harmsel ter, Marjan" userId="5bf7b4e5-383a-4bf6-a1ba-3724f9cc09cb" providerId="ADAL" clId="{7667DC48-2406-4F94-BA94-5BF632662154}" dt="2026-08-29T10:11:43.669" v="2878" actId="1076"/>
          <ac:spMkLst>
            <pc:docMk/>
            <pc:sldMk cId="1201727269" sldId="1482"/>
            <ac:spMk id="9" creationId="{B4CD7C20-CDC0-8E7C-B4C4-BC163DA13860}"/>
          </ac:spMkLst>
        </pc:spChg>
        <pc:spChg chg="add mod">
          <ac:chgData name="Harmsel ter, Marjan" userId="5bf7b4e5-383a-4bf6-a1ba-3724f9cc09cb" providerId="ADAL" clId="{7667DC48-2406-4F94-BA94-5BF632662154}" dt="2026-08-29T10:11:39.961" v="2877" actId="20577"/>
          <ac:spMkLst>
            <pc:docMk/>
            <pc:sldMk cId="1201727269" sldId="1482"/>
            <ac:spMk id="11" creationId="{649CB4C2-E06B-5A8C-E1C7-C343CA00A049}"/>
          </ac:spMkLst>
        </pc:spChg>
        <pc:picChg chg="add mod">
          <ac:chgData name="Harmsel ter, Marjan" userId="5bf7b4e5-383a-4bf6-a1ba-3724f9cc09cb" providerId="ADAL" clId="{7667DC48-2406-4F94-BA94-5BF632662154}" dt="2026-08-29T10:10:51.763" v="2816" actId="1076"/>
          <ac:picMkLst>
            <pc:docMk/>
            <pc:sldMk cId="1201727269" sldId="1482"/>
            <ac:picMk id="3" creationId="{38B012DF-CD80-4283-336D-B0653EA0E063}"/>
          </ac:picMkLst>
        </pc:picChg>
      </pc:sldChg>
      <pc:sldChg chg="addSp modSp mod">
        <pc:chgData name="Harmsel ter, Marjan" userId="5bf7b4e5-383a-4bf6-a1ba-3724f9cc09cb" providerId="ADAL" clId="{7667DC48-2406-4F94-BA94-5BF632662154}" dt="2026-08-29T10:02:27.186" v="2729" actId="1076"/>
        <pc:sldMkLst>
          <pc:docMk/>
          <pc:sldMk cId="2904738428" sldId="1483"/>
        </pc:sldMkLst>
        <pc:spChg chg="mod">
          <ac:chgData name="Harmsel ter, Marjan" userId="5bf7b4e5-383a-4bf6-a1ba-3724f9cc09cb" providerId="ADAL" clId="{7667DC48-2406-4F94-BA94-5BF632662154}" dt="2026-08-29T08:43:44.665" v="1009" actId="20577"/>
          <ac:spMkLst>
            <pc:docMk/>
            <pc:sldMk cId="2904738428" sldId="1483"/>
            <ac:spMk id="6" creationId="{00000000-0000-0000-0000-000000000000}"/>
          </ac:spMkLst>
        </pc:spChg>
        <pc:picChg chg="add mod">
          <ac:chgData name="Harmsel ter, Marjan" userId="5bf7b4e5-383a-4bf6-a1ba-3724f9cc09cb" providerId="ADAL" clId="{7667DC48-2406-4F94-BA94-5BF632662154}" dt="2026-08-29T10:02:27.186" v="2729" actId="1076"/>
          <ac:picMkLst>
            <pc:docMk/>
            <pc:sldMk cId="2904738428" sldId="1483"/>
            <ac:picMk id="3" creationId="{E8CB7310-5502-9D94-F71E-053799314C9D}"/>
          </ac:picMkLst>
        </pc:picChg>
      </pc:sldChg>
      <pc:sldChg chg="addSp modSp add mod">
        <pc:chgData name="Harmsel ter, Marjan" userId="5bf7b4e5-383a-4bf6-a1ba-3724f9cc09cb" providerId="ADAL" clId="{7667DC48-2406-4F94-BA94-5BF632662154}" dt="2026-08-29T09:04:31.679" v="1393" actId="115"/>
        <pc:sldMkLst>
          <pc:docMk/>
          <pc:sldMk cId="3669697054" sldId="1530"/>
        </pc:sldMkLst>
        <pc:spChg chg="mod">
          <ac:chgData name="Harmsel ter, Marjan" userId="5bf7b4e5-383a-4bf6-a1ba-3724f9cc09cb" providerId="ADAL" clId="{7667DC48-2406-4F94-BA94-5BF632662154}" dt="2026-08-29T08:56:26.143" v="1098" actId="403"/>
          <ac:spMkLst>
            <pc:docMk/>
            <pc:sldMk cId="3669697054" sldId="1530"/>
            <ac:spMk id="57" creationId="{F80CF059-046A-43F8-1940-911A61AC72A1}"/>
          </ac:spMkLst>
        </pc:spChg>
        <pc:spChg chg="mod">
          <ac:chgData name="Harmsel ter, Marjan" userId="5bf7b4e5-383a-4bf6-a1ba-3724f9cc09cb" providerId="ADAL" clId="{7667DC48-2406-4F94-BA94-5BF632662154}" dt="2026-08-29T09:04:20.668" v="1356" actId="115"/>
          <ac:spMkLst>
            <pc:docMk/>
            <pc:sldMk cId="3669697054" sldId="1530"/>
            <ac:spMk id="58" creationId="{EBE3C1C4-E419-1043-227C-EEB8E9C83EA7}"/>
          </ac:spMkLst>
        </pc:spChg>
        <pc:spChg chg="mod">
          <ac:chgData name="Harmsel ter, Marjan" userId="5bf7b4e5-383a-4bf6-a1ba-3724f9cc09cb" providerId="ADAL" clId="{7667DC48-2406-4F94-BA94-5BF632662154}" dt="2026-08-29T08:56:28.748" v="1101" actId="403"/>
          <ac:spMkLst>
            <pc:docMk/>
            <pc:sldMk cId="3669697054" sldId="1530"/>
            <ac:spMk id="93" creationId="{82735F2F-D0B0-C5A6-BB05-ECB95E42AA72}"/>
          </ac:spMkLst>
        </pc:spChg>
        <pc:spChg chg="mod">
          <ac:chgData name="Harmsel ter, Marjan" userId="5bf7b4e5-383a-4bf6-a1ba-3724f9cc09cb" providerId="ADAL" clId="{7667DC48-2406-4F94-BA94-5BF632662154}" dt="2026-08-29T09:04:07.956" v="1309" actId="20577"/>
          <ac:spMkLst>
            <pc:docMk/>
            <pc:sldMk cId="3669697054" sldId="1530"/>
            <ac:spMk id="94" creationId="{09D94C13-D28B-D07E-24B5-8B1BE4E8F820}"/>
          </ac:spMkLst>
        </pc:spChg>
        <pc:spChg chg="mod">
          <ac:chgData name="Harmsel ter, Marjan" userId="5bf7b4e5-383a-4bf6-a1ba-3724f9cc09cb" providerId="ADAL" clId="{7667DC48-2406-4F94-BA94-5BF632662154}" dt="2026-08-29T08:56:39.419" v="1107" actId="1076"/>
          <ac:spMkLst>
            <pc:docMk/>
            <pc:sldMk cId="3669697054" sldId="1530"/>
            <ac:spMk id="108" creationId="{825E85ED-D792-48FF-76E8-7BD8AA481673}"/>
          </ac:spMkLst>
        </pc:spChg>
        <pc:spChg chg="mod">
          <ac:chgData name="Harmsel ter, Marjan" userId="5bf7b4e5-383a-4bf6-a1ba-3724f9cc09cb" providerId="ADAL" clId="{7667DC48-2406-4F94-BA94-5BF632662154}" dt="2026-08-29T09:04:31.679" v="1393" actId="115"/>
          <ac:spMkLst>
            <pc:docMk/>
            <pc:sldMk cId="3669697054" sldId="1530"/>
            <ac:spMk id="109" creationId="{1B2D4CE6-5A64-7725-2DA5-C5E920884C7D}"/>
          </ac:spMkLst>
        </pc:spChg>
        <pc:picChg chg="add mod">
          <ac:chgData name="Harmsel ter, Marjan" userId="5bf7b4e5-383a-4bf6-a1ba-3724f9cc09cb" providerId="ADAL" clId="{7667DC48-2406-4F94-BA94-5BF632662154}" dt="2026-08-29T09:02:02.985" v="1219" actId="1076"/>
          <ac:picMkLst>
            <pc:docMk/>
            <pc:sldMk cId="3669697054" sldId="1530"/>
            <ac:picMk id="3" creationId="{2C43B23A-CDCB-7ED0-CC67-63AA51930587}"/>
          </ac:picMkLst>
        </pc:picChg>
        <pc:picChg chg="add mod">
          <ac:chgData name="Harmsel ter, Marjan" userId="5bf7b4e5-383a-4bf6-a1ba-3724f9cc09cb" providerId="ADAL" clId="{7667DC48-2406-4F94-BA94-5BF632662154}" dt="2026-08-29T09:02:27.406" v="1221" actId="1076"/>
          <ac:picMkLst>
            <pc:docMk/>
            <pc:sldMk cId="3669697054" sldId="1530"/>
            <ac:picMk id="5" creationId="{156CA39B-11CA-C3EA-E3FF-053726EC7697}"/>
          </ac:picMkLst>
        </pc:picChg>
        <pc:picChg chg="add mod">
          <ac:chgData name="Harmsel ter, Marjan" userId="5bf7b4e5-383a-4bf6-a1ba-3724f9cc09cb" providerId="ADAL" clId="{7667DC48-2406-4F94-BA94-5BF632662154}" dt="2026-08-29T09:03:02.891" v="1226" actId="1076"/>
          <ac:picMkLst>
            <pc:docMk/>
            <pc:sldMk cId="3669697054" sldId="1530"/>
            <ac:picMk id="7" creationId="{FB8E19CE-113E-177A-3C86-A2540A3115EA}"/>
          </ac:picMkLst>
        </pc:picChg>
      </pc:sldChg>
      <pc:sldChg chg="addSp modSp add mod">
        <pc:chgData name="Harmsel ter, Marjan" userId="5bf7b4e5-383a-4bf6-a1ba-3724f9cc09cb" providerId="ADAL" clId="{7667DC48-2406-4F94-BA94-5BF632662154}" dt="2026-08-29T09:05:50.639" v="1483" actId="115"/>
        <pc:sldMkLst>
          <pc:docMk/>
          <pc:sldMk cId="2797911187" sldId="1531"/>
        </pc:sldMkLst>
        <pc:spChg chg="mod">
          <ac:chgData name="Harmsel ter, Marjan" userId="5bf7b4e5-383a-4bf6-a1ba-3724f9cc09cb" providerId="ADAL" clId="{7667DC48-2406-4F94-BA94-5BF632662154}" dt="2026-08-29T09:05:50.639" v="1483" actId="115"/>
          <ac:spMkLst>
            <pc:docMk/>
            <pc:sldMk cId="2797911187" sldId="1531"/>
            <ac:spMk id="4" creationId="{FB317B6C-0053-9EEA-D082-5A5F54C8AD51}"/>
          </ac:spMkLst>
        </pc:spChg>
        <pc:spChg chg="add mod">
          <ac:chgData name="Harmsel ter, Marjan" userId="5bf7b4e5-383a-4bf6-a1ba-3724f9cc09cb" providerId="ADAL" clId="{7667DC48-2406-4F94-BA94-5BF632662154}" dt="2026-08-29T09:05:03.986" v="1415" actId="14100"/>
          <ac:spMkLst>
            <pc:docMk/>
            <pc:sldMk cId="2797911187" sldId="1531"/>
            <ac:spMk id="10" creationId="{9DDC3ECD-E557-2FF0-A978-FEB50F8DC5D1}"/>
          </ac:spMkLst>
        </pc:spChg>
        <pc:spChg chg="mod">
          <ac:chgData name="Harmsel ter, Marjan" userId="5bf7b4e5-383a-4bf6-a1ba-3724f9cc09cb" providerId="ADAL" clId="{7667DC48-2406-4F94-BA94-5BF632662154}" dt="2026-08-29T08:57:33.951" v="1150" actId="20577"/>
          <ac:spMkLst>
            <pc:docMk/>
            <pc:sldMk cId="2797911187" sldId="1531"/>
            <ac:spMk id="12" creationId="{773311A1-A4E0-4D11-BDAA-E8F872F7966A}"/>
          </ac:spMkLst>
        </pc:spChg>
        <pc:spChg chg="mod">
          <ac:chgData name="Harmsel ter, Marjan" userId="5bf7b4e5-383a-4bf6-a1ba-3724f9cc09cb" providerId="ADAL" clId="{7667DC48-2406-4F94-BA94-5BF632662154}" dt="2026-08-29T08:57:36.007" v="1155" actId="20577"/>
          <ac:spMkLst>
            <pc:docMk/>
            <pc:sldMk cId="2797911187" sldId="1531"/>
            <ac:spMk id="13" creationId="{3A4D659C-36D4-A3ED-EC1D-CE7DB31C58E9}"/>
          </ac:spMkLst>
        </pc:spChg>
        <pc:spChg chg="mod">
          <ac:chgData name="Harmsel ter, Marjan" userId="5bf7b4e5-383a-4bf6-a1ba-3724f9cc09cb" providerId="ADAL" clId="{7667DC48-2406-4F94-BA94-5BF632662154}" dt="2026-08-29T08:57:39.670" v="1159" actId="20577"/>
          <ac:spMkLst>
            <pc:docMk/>
            <pc:sldMk cId="2797911187" sldId="1531"/>
            <ac:spMk id="15" creationId="{5D4D730D-B38D-4D31-DB06-CB4663B7A60C}"/>
          </ac:spMkLst>
        </pc:spChg>
        <pc:spChg chg="mod">
          <ac:chgData name="Harmsel ter, Marjan" userId="5bf7b4e5-383a-4bf6-a1ba-3724f9cc09cb" providerId="ADAL" clId="{7667DC48-2406-4F94-BA94-5BF632662154}" dt="2026-08-29T08:58:00.677" v="1189" actId="14100"/>
          <ac:spMkLst>
            <pc:docMk/>
            <pc:sldMk cId="2797911187" sldId="1531"/>
            <ac:spMk id="16" creationId="{3182EAA8-DA1A-8BE2-9DE2-49B5FE81F6BE}"/>
          </ac:spMkLst>
        </pc:spChg>
        <pc:spChg chg="mod">
          <ac:chgData name="Harmsel ter, Marjan" userId="5bf7b4e5-383a-4bf6-a1ba-3724f9cc09cb" providerId="ADAL" clId="{7667DC48-2406-4F94-BA94-5BF632662154}" dt="2026-08-29T08:57:56.904" v="1188" actId="20577"/>
          <ac:spMkLst>
            <pc:docMk/>
            <pc:sldMk cId="2797911187" sldId="1531"/>
            <ac:spMk id="17" creationId="{8BF34116-864F-4D5E-97A8-C4E11F8CF774}"/>
          </ac:spMkLst>
        </pc:spChg>
        <pc:spChg chg="add mod">
          <ac:chgData name="Harmsel ter, Marjan" userId="5bf7b4e5-383a-4bf6-a1ba-3724f9cc09cb" providerId="ADAL" clId="{7667DC48-2406-4F94-BA94-5BF632662154}" dt="2026-08-29T09:05:00.358" v="1413" actId="14100"/>
          <ac:spMkLst>
            <pc:docMk/>
            <pc:sldMk cId="2797911187" sldId="1531"/>
            <ac:spMk id="24" creationId="{3086B599-5105-8466-E2BF-592BC91F5F8F}"/>
          </ac:spMkLst>
        </pc:spChg>
        <pc:picChg chg="add mod">
          <ac:chgData name="Harmsel ter, Marjan" userId="5bf7b4e5-383a-4bf6-a1ba-3724f9cc09cb" providerId="ADAL" clId="{7667DC48-2406-4F94-BA94-5BF632662154}" dt="2026-08-29T09:05:32.245" v="1423" actId="1076"/>
          <ac:picMkLst>
            <pc:docMk/>
            <pc:sldMk cId="2797911187" sldId="1531"/>
            <ac:picMk id="26" creationId="{549BB0AC-1223-1749-D9CE-3FCB28EEFDA8}"/>
          </ac:picMkLst>
        </pc:picChg>
        <pc:picChg chg="add mod">
          <ac:chgData name="Harmsel ter, Marjan" userId="5bf7b4e5-383a-4bf6-a1ba-3724f9cc09cb" providerId="ADAL" clId="{7667DC48-2406-4F94-BA94-5BF632662154}" dt="2026-08-29T09:05:28.985" v="1422" actId="1076"/>
          <ac:picMkLst>
            <pc:docMk/>
            <pc:sldMk cId="2797911187" sldId="1531"/>
            <ac:picMk id="29" creationId="{71627460-B806-3CE5-7540-7A6ADBF70CF2}"/>
          </ac:picMkLst>
        </pc:picChg>
        <pc:picChg chg="add mod">
          <ac:chgData name="Harmsel ter, Marjan" userId="5bf7b4e5-383a-4bf6-a1ba-3724f9cc09cb" providerId="ADAL" clId="{7667DC48-2406-4F94-BA94-5BF632662154}" dt="2026-08-29T09:05:26.814" v="1421" actId="1076"/>
          <ac:picMkLst>
            <pc:docMk/>
            <pc:sldMk cId="2797911187" sldId="1531"/>
            <ac:picMk id="32" creationId="{133CAF41-0C80-29A8-8B6E-28B83E75AA9D}"/>
          </ac:picMkLst>
        </pc:picChg>
      </pc:sldChg>
      <pc:sldChg chg="addSp modSp add mod">
        <pc:chgData name="Harmsel ter, Marjan" userId="5bf7b4e5-383a-4bf6-a1ba-3724f9cc09cb" providerId="ADAL" clId="{7667DC48-2406-4F94-BA94-5BF632662154}" dt="2026-08-29T09:14:11.239" v="1677" actId="1076"/>
        <pc:sldMkLst>
          <pc:docMk/>
          <pc:sldMk cId="2951868320" sldId="1532"/>
        </pc:sldMkLst>
        <pc:spChg chg="mod">
          <ac:chgData name="Harmsel ter, Marjan" userId="5bf7b4e5-383a-4bf6-a1ba-3724f9cc09cb" providerId="ADAL" clId="{7667DC48-2406-4F94-BA94-5BF632662154}" dt="2026-08-29T09:11:57.517" v="1514" actId="20577"/>
          <ac:spMkLst>
            <pc:docMk/>
            <pc:sldMk cId="2951868320" sldId="1532"/>
            <ac:spMk id="33" creationId="{24DBD1B7-BA20-D234-D1FF-577E80C4FA15}"/>
          </ac:spMkLst>
        </pc:spChg>
        <pc:spChg chg="mod">
          <ac:chgData name="Harmsel ter, Marjan" userId="5bf7b4e5-383a-4bf6-a1ba-3724f9cc09cb" providerId="ADAL" clId="{7667DC48-2406-4F94-BA94-5BF632662154}" dt="2026-08-29T09:12:00.010" v="1524" actId="20577"/>
          <ac:spMkLst>
            <pc:docMk/>
            <pc:sldMk cId="2951868320" sldId="1532"/>
            <ac:spMk id="34" creationId="{D8089AB3-BF19-1367-0248-F45D9874D2DA}"/>
          </ac:spMkLst>
        </pc:spChg>
        <pc:spChg chg="mod">
          <ac:chgData name="Harmsel ter, Marjan" userId="5bf7b4e5-383a-4bf6-a1ba-3724f9cc09cb" providerId="ADAL" clId="{7667DC48-2406-4F94-BA94-5BF632662154}" dt="2026-08-29T09:13:48.092" v="1672" actId="404"/>
          <ac:spMkLst>
            <pc:docMk/>
            <pc:sldMk cId="2951868320" sldId="1532"/>
            <ac:spMk id="35" creationId="{6FE5B5D7-D14D-05F9-746B-0AD27B2CA51A}"/>
          </ac:spMkLst>
        </pc:spChg>
        <pc:spChg chg="mod">
          <ac:chgData name="Harmsel ter, Marjan" userId="5bf7b4e5-383a-4bf6-a1ba-3724f9cc09cb" providerId="ADAL" clId="{7667DC48-2406-4F94-BA94-5BF632662154}" dt="2026-08-29T09:13:51.111" v="1674" actId="404"/>
          <ac:spMkLst>
            <pc:docMk/>
            <pc:sldMk cId="2951868320" sldId="1532"/>
            <ac:spMk id="36" creationId="{13AC715D-8582-D02F-7CE3-724A4E2A6BF2}"/>
          </ac:spMkLst>
        </pc:spChg>
        <pc:picChg chg="add mod">
          <ac:chgData name="Harmsel ter, Marjan" userId="5bf7b4e5-383a-4bf6-a1ba-3724f9cc09cb" providerId="ADAL" clId="{7667DC48-2406-4F94-BA94-5BF632662154}" dt="2026-08-29T09:14:11.239" v="1677" actId="1076"/>
          <ac:picMkLst>
            <pc:docMk/>
            <pc:sldMk cId="2951868320" sldId="1532"/>
            <ac:picMk id="8" creationId="{7D4E5E75-4D62-32B9-5022-AF433FAA08B5}"/>
          </ac:picMkLst>
        </pc:picChg>
        <pc:picChg chg="add mod">
          <ac:chgData name="Harmsel ter, Marjan" userId="5bf7b4e5-383a-4bf6-a1ba-3724f9cc09cb" providerId="ADAL" clId="{7667DC48-2406-4F94-BA94-5BF632662154}" dt="2026-08-29T09:14:11.239" v="1677" actId="1076"/>
          <ac:picMkLst>
            <pc:docMk/>
            <pc:sldMk cId="2951868320" sldId="1532"/>
            <ac:picMk id="18" creationId="{3BF70A9D-4613-39D1-7EA2-2E82861B0CF0}"/>
          </ac:picMkLst>
        </pc:picChg>
        <pc:picChg chg="add mod">
          <ac:chgData name="Harmsel ter, Marjan" userId="5bf7b4e5-383a-4bf6-a1ba-3724f9cc09cb" providerId="ADAL" clId="{7667DC48-2406-4F94-BA94-5BF632662154}" dt="2026-08-29T09:14:05.589" v="1676" actId="1076"/>
          <ac:picMkLst>
            <pc:docMk/>
            <pc:sldMk cId="2951868320" sldId="1532"/>
            <ac:picMk id="20" creationId="{5C2B2477-C876-B346-D4FB-F7DB5D227171}"/>
          </ac:picMkLst>
        </pc:picChg>
        <pc:picChg chg="add mod">
          <ac:chgData name="Harmsel ter, Marjan" userId="5bf7b4e5-383a-4bf6-a1ba-3724f9cc09cb" providerId="ADAL" clId="{7667DC48-2406-4F94-BA94-5BF632662154}" dt="2026-08-29T09:14:05.589" v="1676" actId="1076"/>
          <ac:picMkLst>
            <pc:docMk/>
            <pc:sldMk cId="2951868320" sldId="1532"/>
            <ac:picMk id="23" creationId="{2D529D62-B066-1347-CC5F-F58A8820D76B}"/>
          </ac:picMkLst>
        </pc:picChg>
      </pc:sldChg>
      <pc:sldChg chg="addSp delSp modSp add mod">
        <pc:chgData name="Harmsel ter, Marjan" userId="5bf7b4e5-383a-4bf6-a1ba-3724f9cc09cb" providerId="ADAL" clId="{7667DC48-2406-4F94-BA94-5BF632662154}" dt="2026-08-29T10:13:18.993" v="2894" actId="20577"/>
        <pc:sldMkLst>
          <pc:docMk/>
          <pc:sldMk cId="1773833486" sldId="1533"/>
        </pc:sldMkLst>
        <pc:spChg chg="mod">
          <ac:chgData name="Harmsel ter, Marjan" userId="5bf7b4e5-383a-4bf6-a1ba-3724f9cc09cb" providerId="ADAL" clId="{7667DC48-2406-4F94-BA94-5BF632662154}" dt="2026-08-29T10:13:18.993" v="2894" actId="20577"/>
          <ac:spMkLst>
            <pc:docMk/>
            <pc:sldMk cId="1773833486" sldId="1533"/>
            <ac:spMk id="10" creationId="{A2DE0215-538E-D702-5323-0BFB1008D9EA}"/>
          </ac:spMkLst>
        </pc:spChg>
        <pc:picChg chg="add mod">
          <ac:chgData name="Harmsel ter, Marjan" userId="5bf7b4e5-383a-4bf6-a1ba-3724f9cc09cb" providerId="ADAL" clId="{7667DC48-2406-4F94-BA94-5BF632662154}" dt="2026-08-29T09:32:20.611" v="1888" actId="1076"/>
          <ac:picMkLst>
            <pc:docMk/>
            <pc:sldMk cId="1773833486" sldId="1533"/>
            <ac:picMk id="5" creationId="{BCA43AF1-25AB-3882-AD9D-C5CC6C2D1471}"/>
          </ac:picMkLst>
        </pc:picChg>
      </pc:sldChg>
      <pc:sldChg chg="addSp modSp add mod">
        <pc:chgData name="Harmsel ter, Marjan" userId="5bf7b4e5-383a-4bf6-a1ba-3724f9cc09cb" providerId="ADAL" clId="{7667DC48-2406-4F94-BA94-5BF632662154}" dt="2026-08-29T09:38:36.168" v="2120" actId="1076"/>
        <pc:sldMkLst>
          <pc:docMk/>
          <pc:sldMk cId="644586856" sldId="1534"/>
        </pc:sldMkLst>
        <pc:spChg chg="mod">
          <ac:chgData name="Harmsel ter, Marjan" userId="5bf7b4e5-383a-4bf6-a1ba-3724f9cc09cb" providerId="ADAL" clId="{7667DC48-2406-4F94-BA94-5BF632662154}" dt="2026-08-29T09:35:21.206" v="1942" actId="14100"/>
          <ac:spMkLst>
            <pc:docMk/>
            <pc:sldMk cId="644586856" sldId="1534"/>
            <ac:spMk id="33" creationId="{13899811-BB2B-D39E-7B0D-77DAFDF3E16D}"/>
          </ac:spMkLst>
        </pc:spChg>
        <pc:spChg chg="mod">
          <ac:chgData name="Harmsel ter, Marjan" userId="5bf7b4e5-383a-4bf6-a1ba-3724f9cc09cb" providerId="ADAL" clId="{7667DC48-2406-4F94-BA94-5BF632662154}" dt="2026-08-29T09:34:56.427" v="1932" actId="20577"/>
          <ac:spMkLst>
            <pc:docMk/>
            <pc:sldMk cId="644586856" sldId="1534"/>
            <ac:spMk id="34" creationId="{362D993E-A2DE-C4CA-A6C8-DD7BA33CAB17}"/>
          </ac:spMkLst>
        </pc:spChg>
        <pc:spChg chg="mod">
          <ac:chgData name="Harmsel ter, Marjan" userId="5bf7b4e5-383a-4bf6-a1ba-3724f9cc09cb" providerId="ADAL" clId="{7667DC48-2406-4F94-BA94-5BF632662154}" dt="2026-08-29T09:37:51.605" v="2056" actId="403"/>
          <ac:spMkLst>
            <pc:docMk/>
            <pc:sldMk cId="644586856" sldId="1534"/>
            <ac:spMk id="35" creationId="{0817EDEF-B40C-9B4F-28C3-9447A764B89B}"/>
          </ac:spMkLst>
        </pc:spChg>
        <pc:spChg chg="mod">
          <ac:chgData name="Harmsel ter, Marjan" userId="5bf7b4e5-383a-4bf6-a1ba-3724f9cc09cb" providerId="ADAL" clId="{7667DC48-2406-4F94-BA94-5BF632662154}" dt="2026-08-29T09:38:29.692" v="2119" actId="403"/>
          <ac:spMkLst>
            <pc:docMk/>
            <pc:sldMk cId="644586856" sldId="1534"/>
            <ac:spMk id="36" creationId="{18118B72-EEC0-1EA8-53B9-1F1C80B30C1E}"/>
          </ac:spMkLst>
        </pc:spChg>
        <pc:picChg chg="add mod">
          <ac:chgData name="Harmsel ter, Marjan" userId="5bf7b4e5-383a-4bf6-a1ba-3724f9cc09cb" providerId="ADAL" clId="{7667DC48-2406-4F94-BA94-5BF632662154}" dt="2026-08-29T09:35:13.452" v="1939" actId="1076"/>
          <ac:picMkLst>
            <pc:docMk/>
            <pc:sldMk cId="644586856" sldId="1534"/>
            <ac:picMk id="8" creationId="{CF0B9982-F680-326F-CA77-AB341F178DC1}"/>
          </ac:picMkLst>
        </pc:picChg>
        <pc:picChg chg="add mod">
          <ac:chgData name="Harmsel ter, Marjan" userId="5bf7b4e5-383a-4bf6-a1ba-3724f9cc09cb" providerId="ADAL" clId="{7667DC48-2406-4F94-BA94-5BF632662154}" dt="2026-08-29T09:38:36.168" v="2120" actId="1076"/>
          <ac:picMkLst>
            <pc:docMk/>
            <pc:sldMk cId="644586856" sldId="1534"/>
            <ac:picMk id="18" creationId="{D39DFE00-EDEA-61CA-08E9-77B45FF59DF3}"/>
          </ac:picMkLst>
        </pc:picChg>
      </pc:sldChg>
      <pc:sldChg chg="addSp modSp add mod">
        <pc:chgData name="Harmsel ter, Marjan" userId="5bf7b4e5-383a-4bf6-a1ba-3724f9cc09cb" providerId="ADAL" clId="{7667DC48-2406-4F94-BA94-5BF632662154}" dt="2026-08-29T09:49:56.779" v="2612" actId="115"/>
        <pc:sldMkLst>
          <pc:docMk/>
          <pc:sldMk cId="2394495248" sldId="1535"/>
        </pc:sldMkLst>
        <pc:spChg chg="mod">
          <ac:chgData name="Harmsel ter, Marjan" userId="5bf7b4e5-383a-4bf6-a1ba-3724f9cc09cb" providerId="ADAL" clId="{7667DC48-2406-4F94-BA94-5BF632662154}" dt="2026-08-29T09:40:23.827" v="2130" actId="20577"/>
          <ac:spMkLst>
            <pc:docMk/>
            <pc:sldMk cId="2394495248" sldId="1535"/>
            <ac:spMk id="33" creationId="{3D5BCAD6-721D-95F0-2454-4B7802120AEB}"/>
          </ac:spMkLst>
        </pc:spChg>
        <pc:spChg chg="mod">
          <ac:chgData name="Harmsel ter, Marjan" userId="5bf7b4e5-383a-4bf6-a1ba-3724f9cc09cb" providerId="ADAL" clId="{7667DC48-2406-4F94-BA94-5BF632662154}" dt="2026-08-29T09:40:26.280" v="2140" actId="20577"/>
          <ac:spMkLst>
            <pc:docMk/>
            <pc:sldMk cId="2394495248" sldId="1535"/>
            <ac:spMk id="34" creationId="{1D784812-8C43-51FA-1696-0EDB2D7948D0}"/>
          </ac:spMkLst>
        </pc:spChg>
        <pc:spChg chg="mod">
          <ac:chgData name="Harmsel ter, Marjan" userId="5bf7b4e5-383a-4bf6-a1ba-3724f9cc09cb" providerId="ADAL" clId="{7667DC48-2406-4F94-BA94-5BF632662154}" dt="2026-08-29T09:49:56.779" v="2612" actId="115"/>
          <ac:spMkLst>
            <pc:docMk/>
            <pc:sldMk cId="2394495248" sldId="1535"/>
            <ac:spMk id="35" creationId="{6D730B97-61BC-6582-61A6-CC6DC9AB5F17}"/>
          </ac:spMkLst>
        </pc:spChg>
        <pc:spChg chg="mod">
          <ac:chgData name="Harmsel ter, Marjan" userId="5bf7b4e5-383a-4bf6-a1ba-3724f9cc09cb" providerId="ADAL" clId="{7667DC48-2406-4F94-BA94-5BF632662154}" dt="2026-08-29T09:45:34.572" v="2467" actId="115"/>
          <ac:spMkLst>
            <pc:docMk/>
            <pc:sldMk cId="2394495248" sldId="1535"/>
            <ac:spMk id="36" creationId="{3BCDADB4-74A3-53ED-A1C3-3EE4AC20D6E1}"/>
          </ac:spMkLst>
        </pc:spChg>
        <pc:picChg chg="add mod modCrop">
          <ac:chgData name="Harmsel ter, Marjan" userId="5bf7b4e5-383a-4bf6-a1ba-3724f9cc09cb" providerId="ADAL" clId="{7667DC48-2406-4F94-BA94-5BF632662154}" dt="2026-08-29T09:45:43.173" v="2468" actId="1076"/>
          <ac:picMkLst>
            <pc:docMk/>
            <pc:sldMk cId="2394495248" sldId="1535"/>
            <ac:picMk id="9" creationId="{564BA90D-2008-5D51-AA92-899F1A9A0015}"/>
          </ac:picMkLst>
        </pc:picChg>
        <pc:picChg chg="add mod">
          <ac:chgData name="Harmsel ter, Marjan" userId="5bf7b4e5-383a-4bf6-a1ba-3724f9cc09cb" providerId="ADAL" clId="{7667DC48-2406-4F94-BA94-5BF632662154}" dt="2026-08-29T09:45:02.050" v="2455" actId="1076"/>
          <ac:picMkLst>
            <pc:docMk/>
            <pc:sldMk cId="2394495248" sldId="1535"/>
            <ac:picMk id="19" creationId="{920DABDC-C885-A740-5E88-CC0828D98C8E}"/>
          </ac:picMkLst>
        </pc:picChg>
      </pc:sldChg>
      <pc:sldChg chg="addSp delSp modSp add mod">
        <pc:chgData name="Harmsel ter, Marjan" userId="5bf7b4e5-383a-4bf6-a1ba-3724f9cc09cb" providerId="ADAL" clId="{7667DC48-2406-4F94-BA94-5BF632662154}" dt="2026-08-29T10:02:04.309" v="2724" actId="404"/>
        <pc:sldMkLst>
          <pc:docMk/>
          <pc:sldMk cId="1104676818" sldId="1536"/>
        </pc:sldMkLst>
        <pc:spChg chg="mod">
          <ac:chgData name="Harmsel ter, Marjan" userId="5bf7b4e5-383a-4bf6-a1ba-3724f9cc09cb" providerId="ADAL" clId="{7667DC48-2406-4F94-BA94-5BF632662154}" dt="2026-08-29T09:58:58.467" v="2633" actId="255"/>
          <ac:spMkLst>
            <pc:docMk/>
            <pc:sldMk cId="1104676818" sldId="1536"/>
            <ac:spMk id="33" creationId="{AC757F5E-B016-F947-4518-7C6B9CC7EE04}"/>
          </ac:spMkLst>
        </pc:spChg>
        <pc:spChg chg="mod">
          <ac:chgData name="Harmsel ter, Marjan" userId="5bf7b4e5-383a-4bf6-a1ba-3724f9cc09cb" providerId="ADAL" clId="{7667DC48-2406-4F94-BA94-5BF632662154}" dt="2026-08-29T09:59:01.981" v="2634" actId="255"/>
          <ac:spMkLst>
            <pc:docMk/>
            <pc:sldMk cId="1104676818" sldId="1536"/>
            <ac:spMk id="34" creationId="{152372B3-00F5-781C-183E-6F2DDF35091D}"/>
          </ac:spMkLst>
        </pc:spChg>
        <pc:spChg chg="mod">
          <ac:chgData name="Harmsel ter, Marjan" userId="5bf7b4e5-383a-4bf6-a1ba-3724f9cc09cb" providerId="ADAL" clId="{7667DC48-2406-4F94-BA94-5BF632662154}" dt="2026-08-29T10:02:04.309" v="2724" actId="404"/>
          <ac:spMkLst>
            <pc:docMk/>
            <pc:sldMk cId="1104676818" sldId="1536"/>
            <ac:spMk id="36" creationId="{D8EF981A-9BA7-0EB1-9B70-F7FBF2F7DF1C}"/>
          </ac:spMkLst>
        </pc:spChg>
        <pc:picChg chg="mod">
          <ac:chgData name="Harmsel ter, Marjan" userId="5bf7b4e5-383a-4bf6-a1ba-3724f9cc09cb" providerId="ADAL" clId="{7667DC48-2406-4F94-BA94-5BF632662154}" dt="2026-08-29T09:59:17.890" v="2662" actId="1076"/>
          <ac:picMkLst>
            <pc:docMk/>
            <pc:sldMk cId="1104676818" sldId="1536"/>
            <ac:picMk id="8" creationId="{8960A082-4441-2502-9711-C6C96C7FDC40}"/>
          </ac:picMkLst>
        </pc:picChg>
        <pc:picChg chg="add mod">
          <ac:chgData name="Harmsel ter, Marjan" userId="5bf7b4e5-383a-4bf6-a1ba-3724f9cc09cb" providerId="ADAL" clId="{7667DC48-2406-4F94-BA94-5BF632662154}" dt="2026-08-29T10:01:41.249" v="2665" actId="1076"/>
          <ac:picMkLst>
            <pc:docMk/>
            <pc:sldMk cId="1104676818" sldId="1536"/>
            <ac:picMk id="18" creationId="{2A7B8250-DB03-69AE-EC7D-907E4741C7E0}"/>
          </ac:picMkLst>
        </pc:picChg>
      </pc:sldChg>
      <pc:sldChg chg="addSp modSp add mod">
        <pc:chgData name="Harmsel ter, Marjan" userId="5bf7b4e5-383a-4bf6-a1ba-3724f9cc09cb" providerId="ADAL" clId="{7667DC48-2406-4F94-BA94-5BF632662154}" dt="2026-08-29T10:10:10.065" v="2812" actId="1076"/>
        <pc:sldMkLst>
          <pc:docMk/>
          <pc:sldMk cId="3727783981" sldId="1537"/>
        </pc:sldMkLst>
        <pc:spChg chg="mod">
          <ac:chgData name="Harmsel ter, Marjan" userId="5bf7b4e5-383a-4bf6-a1ba-3724f9cc09cb" providerId="ADAL" clId="{7667DC48-2406-4F94-BA94-5BF632662154}" dt="2026-08-29T10:05:58.624" v="2740" actId="20577"/>
          <ac:spMkLst>
            <pc:docMk/>
            <pc:sldMk cId="3727783981" sldId="1537"/>
            <ac:spMk id="11" creationId="{ABC7AB28-2856-D940-6DC3-AA3BF7578D6B}"/>
          </ac:spMkLst>
        </pc:spChg>
        <pc:spChg chg="mod">
          <ac:chgData name="Harmsel ter, Marjan" userId="5bf7b4e5-383a-4bf6-a1ba-3724f9cc09cb" providerId="ADAL" clId="{7667DC48-2406-4F94-BA94-5BF632662154}" dt="2026-08-29T10:07:32.048" v="2792" actId="1076"/>
          <ac:spMkLst>
            <pc:docMk/>
            <pc:sldMk cId="3727783981" sldId="1537"/>
            <ac:spMk id="12" creationId="{036FBD93-4149-9D74-66A4-9AB09D4E9C8B}"/>
          </ac:spMkLst>
        </pc:spChg>
        <pc:spChg chg="mod">
          <ac:chgData name="Harmsel ter, Marjan" userId="5bf7b4e5-383a-4bf6-a1ba-3724f9cc09cb" providerId="ADAL" clId="{7667DC48-2406-4F94-BA94-5BF632662154}" dt="2026-08-29T10:06:25.900" v="2744" actId="14100"/>
          <ac:spMkLst>
            <pc:docMk/>
            <pc:sldMk cId="3727783981" sldId="1537"/>
            <ac:spMk id="16" creationId="{8542BC4F-4DD0-EA99-8CBF-192578486A90}"/>
          </ac:spMkLst>
        </pc:spChg>
        <pc:spChg chg="mod">
          <ac:chgData name="Harmsel ter, Marjan" userId="5bf7b4e5-383a-4bf6-a1ba-3724f9cc09cb" providerId="ADAL" clId="{7667DC48-2406-4F94-BA94-5BF632662154}" dt="2026-08-29T10:06:18.954" v="2742" actId="948"/>
          <ac:spMkLst>
            <pc:docMk/>
            <pc:sldMk cId="3727783981" sldId="1537"/>
            <ac:spMk id="17" creationId="{685C5779-C484-66D5-33CE-08939C257EBD}"/>
          </ac:spMkLst>
        </pc:spChg>
        <pc:spChg chg="mod">
          <ac:chgData name="Harmsel ter, Marjan" userId="5bf7b4e5-383a-4bf6-a1ba-3724f9cc09cb" providerId="ADAL" clId="{7667DC48-2406-4F94-BA94-5BF632662154}" dt="2026-08-29T10:07:18.759" v="2787" actId="14100"/>
          <ac:spMkLst>
            <pc:docMk/>
            <pc:sldMk cId="3727783981" sldId="1537"/>
            <ac:spMk id="19" creationId="{952C87C4-9FFD-C1FB-F995-202A74EFB0E6}"/>
          </ac:spMkLst>
        </pc:spChg>
        <pc:spChg chg="mod">
          <ac:chgData name="Harmsel ter, Marjan" userId="5bf7b4e5-383a-4bf6-a1ba-3724f9cc09cb" providerId="ADAL" clId="{7667DC48-2406-4F94-BA94-5BF632662154}" dt="2026-08-29T10:07:29.755" v="2791" actId="1076"/>
          <ac:spMkLst>
            <pc:docMk/>
            <pc:sldMk cId="3727783981" sldId="1537"/>
            <ac:spMk id="21" creationId="{43782516-F645-C768-398A-D3A5D30AEC07}"/>
          </ac:spMkLst>
        </pc:spChg>
        <pc:spChg chg="mod">
          <ac:chgData name="Harmsel ter, Marjan" userId="5bf7b4e5-383a-4bf6-a1ba-3724f9cc09cb" providerId="ADAL" clId="{7667DC48-2406-4F94-BA94-5BF632662154}" dt="2026-08-29T10:07:35.111" v="2793" actId="1076"/>
          <ac:spMkLst>
            <pc:docMk/>
            <pc:sldMk cId="3727783981" sldId="1537"/>
            <ac:spMk id="23" creationId="{91FE4924-7825-B0E4-44F4-0776A1BE9553}"/>
          </ac:spMkLst>
        </pc:spChg>
        <pc:spChg chg="mod">
          <ac:chgData name="Harmsel ter, Marjan" userId="5bf7b4e5-383a-4bf6-a1ba-3724f9cc09cb" providerId="ADAL" clId="{7667DC48-2406-4F94-BA94-5BF632662154}" dt="2026-08-29T10:07:37.758" v="2794" actId="1076"/>
          <ac:spMkLst>
            <pc:docMk/>
            <pc:sldMk cId="3727783981" sldId="1537"/>
            <ac:spMk id="24" creationId="{5DC78D71-ECE6-3517-5990-F543E15A0895}"/>
          </ac:spMkLst>
        </pc:spChg>
        <pc:spChg chg="mod">
          <ac:chgData name="Harmsel ter, Marjan" userId="5bf7b4e5-383a-4bf6-a1ba-3724f9cc09cb" providerId="ADAL" clId="{7667DC48-2406-4F94-BA94-5BF632662154}" dt="2026-08-29T10:07:23.954" v="2789" actId="14100"/>
          <ac:spMkLst>
            <pc:docMk/>
            <pc:sldMk cId="3727783981" sldId="1537"/>
            <ac:spMk id="36" creationId="{21DA2097-C5C2-4BCA-ED49-28527055E09B}"/>
          </ac:spMkLst>
        </pc:spChg>
        <pc:spChg chg="mod">
          <ac:chgData name="Harmsel ter, Marjan" userId="5bf7b4e5-383a-4bf6-a1ba-3724f9cc09cb" providerId="ADAL" clId="{7667DC48-2406-4F94-BA94-5BF632662154}" dt="2026-08-29T10:07:21.751" v="2788" actId="14100"/>
          <ac:spMkLst>
            <pc:docMk/>
            <pc:sldMk cId="3727783981" sldId="1537"/>
            <ac:spMk id="38" creationId="{33B97007-4EB5-9D0D-69F0-018649C5965D}"/>
          </ac:spMkLst>
        </pc:spChg>
        <pc:spChg chg="mod">
          <ac:chgData name="Harmsel ter, Marjan" userId="5bf7b4e5-383a-4bf6-a1ba-3724f9cc09cb" providerId="ADAL" clId="{7667DC48-2406-4F94-BA94-5BF632662154}" dt="2026-08-29T10:07:26.023" v="2790" actId="14100"/>
          <ac:spMkLst>
            <pc:docMk/>
            <pc:sldMk cId="3727783981" sldId="1537"/>
            <ac:spMk id="40" creationId="{7117B501-76D5-F448-1491-0FA7892EB011}"/>
          </ac:spMkLst>
        </pc:spChg>
        <pc:picChg chg="add mod">
          <ac:chgData name="Harmsel ter, Marjan" userId="5bf7b4e5-383a-4bf6-a1ba-3724f9cc09cb" providerId="ADAL" clId="{7667DC48-2406-4F94-BA94-5BF632662154}" dt="2026-08-29T10:08:52.250" v="2797" actId="1076"/>
          <ac:picMkLst>
            <pc:docMk/>
            <pc:sldMk cId="3727783981" sldId="1537"/>
            <ac:picMk id="13" creationId="{DD75DC0D-5D48-1D01-603A-C396D1F742BA}"/>
          </ac:picMkLst>
        </pc:picChg>
        <pc:picChg chg="add mod">
          <ac:chgData name="Harmsel ter, Marjan" userId="5bf7b4e5-383a-4bf6-a1ba-3724f9cc09cb" providerId="ADAL" clId="{7667DC48-2406-4F94-BA94-5BF632662154}" dt="2026-08-29T10:09:11.714" v="2802" actId="1076"/>
          <ac:picMkLst>
            <pc:docMk/>
            <pc:sldMk cId="3727783981" sldId="1537"/>
            <ac:picMk id="15" creationId="{FAC84FFB-CC40-8A84-49BE-0A6DCBCA511F}"/>
          </ac:picMkLst>
        </pc:picChg>
        <pc:picChg chg="add mod">
          <ac:chgData name="Harmsel ter, Marjan" userId="5bf7b4e5-383a-4bf6-a1ba-3724f9cc09cb" providerId="ADAL" clId="{7667DC48-2406-4F94-BA94-5BF632662154}" dt="2026-08-29T10:10:10.065" v="2812" actId="1076"/>
          <ac:picMkLst>
            <pc:docMk/>
            <pc:sldMk cId="3727783981" sldId="1537"/>
            <ac:picMk id="22" creationId="{33A127AC-FFC9-FF99-8E68-538683D5E66A}"/>
          </ac:picMkLst>
        </pc:picChg>
        <pc:picChg chg="add mod">
          <ac:chgData name="Harmsel ter, Marjan" userId="5bf7b4e5-383a-4bf6-a1ba-3724f9cc09cb" providerId="ADAL" clId="{7667DC48-2406-4F94-BA94-5BF632662154}" dt="2026-08-29T10:10:00.318" v="2810" actId="1076"/>
          <ac:picMkLst>
            <pc:docMk/>
            <pc:sldMk cId="3727783981" sldId="1537"/>
            <ac:picMk id="26" creationId="{3C7BA750-5A81-4F7B-7DA8-36472AD102F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dirty="0"/>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1-9-2026</a:t>
            </a:fld>
            <a:endParaRPr lang="nl-NL" dirty="0"/>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dirty="0"/>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‹nr.›</a:t>
            </a:fld>
            <a:endParaRPr lang="nl-NL" dirty="0"/>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dirty="0"/>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1-9-2026</a:t>
            </a:fld>
            <a:endParaRPr lang="nl-NL" dirty="0"/>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dirty="0"/>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‹nr.›</a:t>
            </a:fld>
            <a:endParaRPr lang="nl-NL" dirty="0"/>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a:solidFill>
                  <a:schemeClr val="tx1"/>
                </a:solidFill>
                <a:effectLst/>
                <a:latin typeface="+mn-lt"/>
                <a:ea typeface="+mn-ea"/>
                <a:cs typeface="+mn-cs"/>
              </a:rPr>
              <a:t>Woordenoverzicht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trekken (van dieren):</a:t>
            </a:r>
            <a:r>
              <a:rPr lang="nl-NL" sz="1200" kern="1200" dirty="0">
                <a:solidFill>
                  <a:schemeClr val="tx1"/>
                </a:solidFill>
                <a:effectLst/>
                <a:latin typeface="+mn-lt"/>
                <a:ea typeface="+mn-ea"/>
                <a:cs typeface="+mn-cs"/>
              </a:rPr>
              <a:t> naar een ander gebied gaan</a:t>
            </a:r>
          </a:p>
          <a:p>
            <a:r>
              <a:rPr lang="nl-NL" sz="1200" b="1" kern="1200" dirty="0">
                <a:solidFill>
                  <a:schemeClr val="tx1"/>
                </a:solidFill>
                <a:effectLst/>
                <a:latin typeface="+mn-lt"/>
                <a:ea typeface="+mn-ea"/>
                <a:cs typeface="+mn-cs"/>
              </a:rPr>
              <a:t>afleggen:</a:t>
            </a:r>
            <a:r>
              <a:rPr lang="nl-NL" sz="1200" kern="1200" dirty="0">
                <a:solidFill>
                  <a:schemeClr val="tx1"/>
                </a:solidFill>
                <a:effectLst/>
                <a:latin typeface="+mn-lt"/>
                <a:ea typeface="+mn-ea"/>
                <a:cs typeface="+mn-cs"/>
              </a:rPr>
              <a:t> tot het einde volgen</a:t>
            </a:r>
          </a:p>
          <a:p>
            <a:r>
              <a:rPr lang="nl-NL" sz="1200" b="1" kern="1200" dirty="0">
                <a:solidFill>
                  <a:schemeClr val="tx1"/>
                </a:solidFill>
                <a:effectLst/>
                <a:latin typeface="+mn-lt"/>
                <a:ea typeface="+mn-ea"/>
                <a:cs typeface="+mn-cs"/>
              </a:rPr>
              <a:t>nauwelijks:</a:t>
            </a:r>
            <a:r>
              <a:rPr lang="nl-NL" sz="1200" kern="1200" dirty="0">
                <a:solidFill>
                  <a:schemeClr val="tx1"/>
                </a:solidFill>
                <a:effectLst/>
                <a:latin typeface="+mn-lt"/>
                <a:ea typeface="+mn-ea"/>
                <a:cs typeface="+mn-cs"/>
              </a:rPr>
              <a:t> bijna geen</a:t>
            </a:r>
          </a:p>
          <a:p>
            <a:r>
              <a:rPr lang="nl-NL" sz="1200" b="1" kern="1200" dirty="0">
                <a:solidFill>
                  <a:schemeClr val="tx1"/>
                </a:solidFill>
                <a:effectLst/>
                <a:latin typeface="+mn-lt"/>
                <a:ea typeface="+mn-ea"/>
                <a:cs typeface="+mn-cs"/>
              </a:rPr>
              <a:t>de periode:</a:t>
            </a:r>
            <a:r>
              <a:rPr lang="nl-NL" sz="1200" kern="1200" dirty="0">
                <a:solidFill>
                  <a:schemeClr val="tx1"/>
                </a:solidFill>
                <a:effectLst/>
                <a:latin typeface="+mn-lt"/>
                <a:ea typeface="+mn-ea"/>
                <a:cs typeface="+mn-cs"/>
              </a:rPr>
              <a:t> de bepaalde tijd, het deel van het jaar</a:t>
            </a:r>
          </a:p>
          <a:p>
            <a:r>
              <a:rPr lang="nl-NL" sz="1200" b="1" kern="1200" dirty="0">
                <a:solidFill>
                  <a:schemeClr val="tx1"/>
                </a:solidFill>
                <a:effectLst/>
                <a:latin typeface="+mn-lt"/>
                <a:ea typeface="+mn-ea"/>
                <a:cs typeface="+mn-cs"/>
              </a:rPr>
              <a:t>overwinteren:</a:t>
            </a:r>
            <a:r>
              <a:rPr lang="nl-NL" sz="1200" kern="1200" dirty="0">
                <a:solidFill>
                  <a:schemeClr val="tx1"/>
                </a:solidFill>
                <a:effectLst/>
                <a:latin typeface="+mn-lt"/>
                <a:ea typeface="+mn-ea"/>
                <a:cs typeface="+mn-cs"/>
              </a:rPr>
              <a:t> in de winter ergens blijven</a:t>
            </a:r>
          </a:p>
          <a:p>
            <a:r>
              <a:rPr lang="nl-NL" sz="1200" b="1" kern="1200" dirty="0">
                <a:solidFill>
                  <a:schemeClr val="tx1"/>
                </a:solidFill>
                <a:effectLst/>
                <a:latin typeface="+mn-lt"/>
                <a:ea typeface="+mn-ea"/>
                <a:cs typeface="+mn-cs"/>
              </a:rPr>
              <a:t>wereldwijd:</a:t>
            </a:r>
            <a:r>
              <a:rPr lang="nl-NL" sz="1200" kern="1200" dirty="0">
                <a:solidFill>
                  <a:schemeClr val="tx1"/>
                </a:solidFill>
                <a:effectLst/>
                <a:latin typeface="+mn-lt"/>
                <a:ea typeface="+mn-ea"/>
                <a:cs typeface="+mn-cs"/>
              </a:rPr>
              <a:t> over de hele wereld</a:t>
            </a:r>
          </a:p>
          <a:p>
            <a:r>
              <a:rPr lang="nl-NL" sz="1200" b="1" kern="1200" dirty="0">
                <a:solidFill>
                  <a:schemeClr val="tx1"/>
                </a:solidFill>
                <a:effectLst/>
                <a:latin typeface="+mn-lt"/>
                <a:ea typeface="+mn-ea"/>
                <a:cs typeface="+mn-cs"/>
              </a:rPr>
              <a:t>doorbrengen:</a:t>
            </a:r>
            <a:r>
              <a:rPr lang="nl-NL" sz="1200" kern="1200" dirty="0">
                <a:solidFill>
                  <a:schemeClr val="tx1"/>
                </a:solidFill>
                <a:effectLst/>
                <a:latin typeface="+mn-lt"/>
                <a:ea typeface="+mn-ea"/>
                <a:cs typeface="+mn-cs"/>
              </a:rPr>
              <a:t> ergens een tijd zijn</a:t>
            </a:r>
          </a:p>
          <a:p>
            <a:r>
              <a:rPr lang="nl-NL" sz="1200" b="1" kern="1200" dirty="0">
                <a:solidFill>
                  <a:schemeClr val="tx1"/>
                </a:solidFill>
                <a:effectLst/>
                <a:latin typeface="+mn-lt"/>
                <a:ea typeface="+mn-ea"/>
                <a:cs typeface="+mn-cs"/>
              </a:rPr>
              <a:t>tegenwoordig:</a:t>
            </a:r>
            <a:r>
              <a:rPr lang="nl-NL" sz="1200" kern="1200" dirty="0">
                <a:solidFill>
                  <a:schemeClr val="tx1"/>
                </a:solidFill>
                <a:effectLst/>
                <a:latin typeface="+mn-lt"/>
                <a:ea typeface="+mn-ea"/>
                <a:cs typeface="+mn-cs"/>
              </a:rPr>
              <a:t> nu, in deze tijd</a:t>
            </a:r>
          </a:p>
          <a:p>
            <a:r>
              <a:rPr lang="nl-NL" sz="1200" b="1" kern="1200" dirty="0">
                <a:solidFill>
                  <a:schemeClr val="tx1"/>
                </a:solidFill>
                <a:effectLst/>
                <a:latin typeface="+mn-lt"/>
                <a:ea typeface="+mn-ea"/>
                <a:cs typeface="+mn-cs"/>
              </a:rPr>
              <a:t>zacht (over het weer):</a:t>
            </a:r>
            <a:r>
              <a:rPr lang="nl-NL" sz="1200" kern="1200" dirty="0">
                <a:solidFill>
                  <a:schemeClr val="tx1"/>
                </a:solidFill>
                <a:effectLst/>
                <a:latin typeface="+mn-lt"/>
                <a:ea typeface="+mn-ea"/>
                <a:cs typeface="+mn-cs"/>
              </a:rPr>
              <a:t> niet erg koud of warm</a:t>
            </a:r>
          </a:p>
          <a:p>
            <a:r>
              <a:rPr lang="nl-NL" sz="1200" b="1" kern="1200" dirty="0">
                <a:solidFill>
                  <a:schemeClr val="tx1"/>
                </a:solidFill>
                <a:effectLst/>
                <a:latin typeface="+mn-lt"/>
                <a:ea typeface="+mn-ea"/>
                <a:cs typeface="+mn-cs"/>
              </a:rPr>
              <a:t>zich voortplanten:</a:t>
            </a:r>
            <a:r>
              <a:rPr lang="nl-NL" sz="1200" kern="1200" dirty="0">
                <a:solidFill>
                  <a:schemeClr val="tx1"/>
                </a:solidFill>
                <a:effectLst/>
                <a:latin typeface="+mn-lt"/>
                <a:ea typeface="+mn-ea"/>
                <a:cs typeface="+mn-cs"/>
              </a:rPr>
              <a:t> kinderen of jongen krijgen</a:t>
            </a:r>
          </a:p>
          <a:p>
            <a:pPr fontAlgn="t"/>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10</a:t>
            </a:fld>
            <a:endParaRPr lang="nl-NL" dirty="0"/>
          </a:p>
        </p:txBody>
      </p:sp>
    </p:spTree>
    <p:extLst>
      <p:ext uri="{BB962C8B-B14F-4D97-AF65-F5344CB8AC3E}">
        <p14:creationId xmlns:p14="http://schemas.microsoft.com/office/powerpoint/2010/main" val="1821505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11</a:t>
            </a:fld>
            <a:endParaRPr lang="nl-NL" dirty="0"/>
          </a:p>
        </p:txBody>
      </p:sp>
    </p:spTree>
    <p:extLst>
      <p:ext uri="{BB962C8B-B14F-4D97-AF65-F5344CB8AC3E}">
        <p14:creationId xmlns:p14="http://schemas.microsoft.com/office/powerpoint/2010/main" val="320056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12</a:t>
            </a:fld>
            <a:endParaRPr lang="nl-NL" dirty="0"/>
          </a:p>
        </p:txBody>
      </p:sp>
    </p:spTree>
    <p:extLst>
      <p:ext uri="{BB962C8B-B14F-4D97-AF65-F5344CB8AC3E}">
        <p14:creationId xmlns:p14="http://schemas.microsoft.com/office/powerpoint/2010/main" val="1646991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dirty="0"/>
          </a:p>
        </p:txBody>
      </p:sp>
    </p:spTree>
    <p:extLst>
      <p:ext uri="{BB962C8B-B14F-4D97-AF65-F5344CB8AC3E}">
        <p14:creationId xmlns:p14="http://schemas.microsoft.com/office/powerpoint/2010/main" val="2162808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dirty="0"/>
          </a:p>
        </p:txBody>
      </p:sp>
    </p:spTree>
    <p:extLst>
      <p:ext uri="{BB962C8B-B14F-4D97-AF65-F5344CB8AC3E}">
        <p14:creationId xmlns:p14="http://schemas.microsoft.com/office/powerpoint/2010/main" val="621559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dirty="0"/>
          </a:p>
        </p:txBody>
      </p:sp>
    </p:spTree>
    <p:extLst>
      <p:ext uri="{BB962C8B-B14F-4D97-AF65-F5344CB8AC3E}">
        <p14:creationId xmlns:p14="http://schemas.microsoft.com/office/powerpoint/2010/main" val="506047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dirty="0"/>
          </a:p>
        </p:txBody>
      </p:sp>
    </p:spTree>
    <p:extLst>
      <p:ext uri="{BB962C8B-B14F-4D97-AF65-F5344CB8AC3E}">
        <p14:creationId xmlns:p14="http://schemas.microsoft.com/office/powerpoint/2010/main" val="3348493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dirty="0"/>
          </a:p>
        </p:txBody>
      </p:sp>
    </p:spTree>
    <p:extLst>
      <p:ext uri="{BB962C8B-B14F-4D97-AF65-F5344CB8AC3E}">
        <p14:creationId xmlns:p14="http://schemas.microsoft.com/office/powerpoint/2010/main" val="4668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dirty="0"/>
          </a:p>
        </p:txBody>
      </p:sp>
    </p:spTree>
    <p:extLst>
      <p:ext uri="{BB962C8B-B14F-4D97-AF65-F5344CB8AC3E}">
        <p14:creationId xmlns:p14="http://schemas.microsoft.com/office/powerpoint/2010/main" val="4251850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20</a:t>
            </a:fld>
            <a:endParaRPr lang="nl-NL" dirty="0"/>
          </a:p>
        </p:txBody>
      </p:sp>
    </p:spTree>
    <p:extLst>
      <p:ext uri="{BB962C8B-B14F-4D97-AF65-F5344CB8AC3E}">
        <p14:creationId xmlns:p14="http://schemas.microsoft.com/office/powerpoint/2010/main" val="3796366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Kentalis</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dirty="0"/>
          </a:p>
        </p:txBody>
      </p:sp>
    </p:spTree>
    <p:extLst>
      <p:ext uri="{BB962C8B-B14F-4D97-AF65-F5344CB8AC3E}">
        <p14:creationId xmlns:p14="http://schemas.microsoft.com/office/powerpoint/2010/main" val="2684498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21</a:t>
            </a:fld>
            <a:endParaRPr lang="nl-NL" dirty="0"/>
          </a:p>
        </p:txBody>
      </p:sp>
    </p:spTree>
    <p:extLst>
      <p:ext uri="{BB962C8B-B14F-4D97-AF65-F5344CB8AC3E}">
        <p14:creationId xmlns:p14="http://schemas.microsoft.com/office/powerpoint/2010/main" val="1976099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22</a:t>
            </a:fld>
            <a:endParaRPr lang="nl-NL" dirty="0"/>
          </a:p>
        </p:txBody>
      </p:sp>
    </p:spTree>
    <p:extLst>
      <p:ext uri="{BB962C8B-B14F-4D97-AF65-F5344CB8AC3E}">
        <p14:creationId xmlns:p14="http://schemas.microsoft.com/office/powerpoint/2010/main" val="586633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B19E-6E1A-E4A6-C5FD-C9FF92F20C9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E324FBD-000E-7F51-6A9B-A8AB3759435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CF238D1-1B99-2271-E995-C6A10CA9BF6C}"/>
              </a:ext>
            </a:extLst>
          </p:cNvPr>
          <p:cNvSpPr>
            <a:spLocks noGrp="1"/>
          </p:cNvSpPr>
          <p:nvPr>
            <p:ph type="body" idx="1"/>
          </p:nvPr>
        </p:nvSpPr>
        <p:spPr/>
        <p:txBody>
          <a:bodyPr/>
          <a:lstStyle/>
          <a:p>
            <a:r>
              <a:rPr lang="nl-NL" dirty="0"/>
              <a:t>Bron afbeeldingen: Shutterstock.com </a:t>
            </a:r>
          </a:p>
        </p:txBody>
      </p:sp>
      <p:sp>
        <p:nvSpPr>
          <p:cNvPr id="4" name="Tijdelijke aanduiding voor dianummer 3">
            <a:extLst>
              <a:ext uri="{FF2B5EF4-FFF2-40B4-BE49-F238E27FC236}">
                <a16:creationId xmlns:a16="http://schemas.microsoft.com/office/drawing/2014/main" id="{4F79C411-7A47-A599-796C-6D2709E0F5F0}"/>
              </a:ext>
            </a:extLst>
          </p:cNvPr>
          <p:cNvSpPr>
            <a:spLocks noGrp="1"/>
          </p:cNvSpPr>
          <p:nvPr>
            <p:ph type="sldNum" sz="quarter" idx="5"/>
          </p:nvPr>
        </p:nvSpPr>
        <p:spPr/>
        <p:txBody>
          <a:bodyPr/>
          <a:lstStyle/>
          <a:p>
            <a:fld id="{242364B7-A1BB-4DB8-BFB0-D334F87005C8}" type="slidenum">
              <a:rPr lang="nl-NL" smtClean="0"/>
              <a:pPr/>
              <a:t>23</a:t>
            </a:fld>
            <a:endParaRPr lang="nl-NL"/>
          </a:p>
        </p:txBody>
      </p:sp>
    </p:spTree>
    <p:extLst>
      <p:ext uri="{BB962C8B-B14F-4D97-AF65-F5344CB8AC3E}">
        <p14:creationId xmlns:p14="http://schemas.microsoft.com/office/powerpoint/2010/main" val="3016497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afbeeldingen: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24</a:t>
            </a:fld>
            <a:endParaRPr lang="nl-NL" dirty="0"/>
          </a:p>
        </p:txBody>
      </p:sp>
    </p:spTree>
    <p:extLst>
      <p:ext uri="{BB962C8B-B14F-4D97-AF65-F5344CB8AC3E}">
        <p14:creationId xmlns:p14="http://schemas.microsoft.com/office/powerpoint/2010/main" val="1704732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Shutterstock.com</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dirty="0"/>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dirty="0"/>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dirty="0"/>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dirty="0"/>
          </a:p>
        </p:txBody>
      </p:sp>
    </p:spTree>
    <p:extLst>
      <p:ext uri="{BB962C8B-B14F-4D97-AF65-F5344CB8AC3E}">
        <p14:creationId xmlns:p14="http://schemas.microsoft.com/office/powerpoint/2010/main" val="2465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dirty="0"/>
          </a:p>
        </p:txBody>
      </p:sp>
    </p:spTree>
    <p:extLst>
      <p:ext uri="{BB962C8B-B14F-4D97-AF65-F5344CB8AC3E}">
        <p14:creationId xmlns:p14="http://schemas.microsoft.com/office/powerpoint/2010/main" val="101938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dirty="0"/>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 Shutterstock.com</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dirty="0"/>
          </a:p>
        </p:txBody>
      </p:sp>
    </p:spTree>
    <p:extLst>
      <p:ext uri="{BB962C8B-B14F-4D97-AF65-F5344CB8AC3E}">
        <p14:creationId xmlns:p14="http://schemas.microsoft.com/office/powerpoint/2010/main" val="3820694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jpeg"/><Relationship Id="rId5" Type="http://schemas.microsoft.com/office/2007/relationships/hdphoto" Target="../media/hdphoto1.wdp"/><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4.png"/><Relationship Id="rId5" Type="http://schemas.microsoft.com/office/2007/relationships/hdphoto" Target="../media/hdphoto1.wdp"/><Relationship Id="rId4" Type="http://schemas.openxmlformats.org/officeDocument/2006/relationships/image" Target="../media/image20.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2.png"/><Relationship Id="rId7"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jpeg"/><Relationship Id="rId5" Type="http://schemas.microsoft.com/office/2007/relationships/hdphoto" Target="../media/hdphoto2.wdp"/><Relationship Id="rId4" Type="http://schemas.openxmlformats.org/officeDocument/2006/relationships/image" Target="../media/image43.png"/><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900" u="sng" dirty="0">
                <a:solidFill>
                  <a:prstClr val="black"/>
                </a:solidFill>
              </a:rPr>
              <a:t>Semantisatieverhaal A:</a:t>
            </a:r>
          </a:p>
          <a:p>
            <a:pPr marL="0" lvl="0" indent="0">
              <a:spcBef>
                <a:spcPts val="200"/>
              </a:spcBef>
              <a:spcAft>
                <a:spcPts val="200"/>
              </a:spcAft>
              <a:buNone/>
            </a:pPr>
            <a:r>
              <a:rPr lang="nl-NL" sz="1800" dirty="0"/>
              <a:t>In de zomervakantie stapte ik op mijn fiets. Ik wilde een lange fietstocht maken. Ik wilde wel vijftig kilometer </a:t>
            </a:r>
            <a:r>
              <a:rPr lang="nl-NL" sz="1800" b="1" u="sng" dirty="0"/>
              <a:t>afleggen</a:t>
            </a:r>
            <a:r>
              <a:rPr lang="nl-NL" sz="1800" dirty="0"/>
              <a:t>, 50 kilometer </a:t>
            </a:r>
            <a:r>
              <a:rPr lang="nl-NL" sz="1800" b="1" i="1" dirty="0"/>
              <a:t>tot het einde volgen</a:t>
            </a:r>
            <a:r>
              <a:rPr lang="nl-NL" sz="1800" dirty="0"/>
              <a:t>.</a:t>
            </a:r>
          </a:p>
          <a:p>
            <a:pPr marL="0" indent="0">
              <a:buNone/>
            </a:pPr>
            <a:r>
              <a:rPr lang="nl-NL" sz="1800" dirty="0"/>
              <a:t>De eerste kilometers gingen makkelijk. Het weer was </a:t>
            </a:r>
            <a:r>
              <a:rPr lang="nl-NL" sz="1800" b="1" u="sng" dirty="0"/>
              <a:t>zacht</a:t>
            </a:r>
            <a:r>
              <a:rPr lang="nl-NL" sz="1800" dirty="0"/>
              <a:t>, dus het was </a:t>
            </a:r>
            <a:r>
              <a:rPr lang="nl-NL" sz="1800" b="1" i="1" dirty="0"/>
              <a:t>niet erg koud of warm</a:t>
            </a:r>
            <a:r>
              <a:rPr lang="nl-NL" sz="1800" dirty="0"/>
              <a:t>. En er stond weinig wind. Na een tijdje werd het zwaarder. Ik had </a:t>
            </a:r>
            <a:r>
              <a:rPr lang="nl-NL" sz="1800" b="1" u="sng" dirty="0"/>
              <a:t>nauwelijks</a:t>
            </a:r>
            <a:r>
              <a:rPr lang="nl-NL" sz="1800" dirty="0"/>
              <a:t> nog water in mijn flessen. Ik had dus </a:t>
            </a:r>
            <a:r>
              <a:rPr lang="nl-NL" sz="1800" b="1" i="1" dirty="0"/>
              <a:t>bijna geen </a:t>
            </a:r>
            <a:r>
              <a:rPr lang="nl-NL" sz="1800" dirty="0"/>
              <a:t>water meer. Gelukkig kwam ik bij een klein dorpje. Daar kon ik mijn flessen vullen.</a:t>
            </a:r>
          </a:p>
          <a:p>
            <a:pPr marL="0" indent="0">
              <a:buNone/>
            </a:pPr>
            <a:r>
              <a:rPr lang="nl-NL" sz="1800" dirty="0"/>
              <a:t>Onderweg zag ik veel andere fietsers. Sommige mensen waren op vakantie. Zij </a:t>
            </a:r>
            <a:r>
              <a:rPr lang="nl-NL" sz="1800" b="1" u="sng" dirty="0"/>
              <a:t>brachten een paar dagen door</a:t>
            </a:r>
            <a:r>
              <a:rPr lang="nl-NL" sz="1800" b="1" dirty="0"/>
              <a:t> </a:t>
            </a:r>
            <a:r>
              <a:rPr lang="nl-NL" sz="1800" dirty="0"/>
              <a:t>op de fiets. Doorbrengen betekent </a:t>
            </a:r>
            <a:r>
              <a:rPr lang="nl-NL" sz="1800" b="1" i="1" dirty="0"/>
              <a:t>ergens een tijd zijn</a:t>
            </a:r>
            <a:r>
              <a:rPr lang="nl-NL" sz="1800" dirty="0"/>
              <a:t>. Dat vond ik best bijzonder: een paar dagen achter elkaar doorfietsen. Er was zelfs een man die helemaal naar Spanje ging fietsen. Hij had het plan om daar te gaan </a:t>
            </a:r>
            <a:r>
              <a:rPr lang="nl-NL" sz="1800" b="1" u="sng" dirty="0"/>
              <a:t>overwinteren</a:t>
            </a:r>
            <a:r>
              <a:rPr lang="nl-NL" sz="1800" dirty="0"/>
              <a:t>. Om </a:t>
            </a:r>
            <a:r>
              <a:rPr lang="nl-NL" sz="1800" b="1" i="1" dirty="0"/>
              <a:t>in de winter daar te blijven</a:t>
            </a:r>
            <a:r>
              <a:rPr lang="nl-NL" sz="1800" dirty="0"/>
              <a:t>.</a:t>
            </a:r>
          </a:p>
          <a:p>
            <a:pPr marL="0" indent="0">
              <a:buNone/>
            </a:pPr>
            <a:r>
              <a:rPr lang="nl-NL" sz="1800" b="1" u="sng" dirty="0"/>
              <a:t>Tegenwoordig</a:t>
            </a:r>
            <a:r>
              <a:rPr lang="nl-NL" sz="1800" dirty="0"/>
              <a:t>, </a:t>
            </a:r>
            <a:r>
              <a:rPr lang="nl-NL" sz="1800" b="1" i="1" dirty="0"/>
              <a:t>nu, in deze tijd</a:t>
            </a:r>
            <a:r>
              <a:rPr lang="nl-NL" sz="1800" dirty="0"/>
              <a:t> zijn er overal goede fietspaden. In Nederland kun je daardoor makkelijk lange afstanden fietsen. Ook </a:t>
            </a:r>
            <a:r>
              <a:rPr lang="nl-NL" sz="1800" b="1" u="sng" dirty="0"/>
              <a:t>wereldwijd</a:t>
            </a:r>
            <a:r>
              <a:rPr lang="nl-NL" sz="1800" dirty="0"/>
              <a:t>, </a:t>
            </a:r>
            <a:r>
              <a:rPr lang="nl-NL" sz="1800" b="1" i="1" dirty="0"/>
              <a:t>over de hele wereld</a:t>
            </a:r>
            <a:r>
              <a:rPr lang="nl-NL" sz="1800" dirty="0"/>
              <a:t> fietsen mensen steeds vaker voor hun plezier.</a:t>
            </a:r>
          </a:p>
          <a:p>
            <a:pPr marL="0" indent="0">
              <a:buNone/>
            </a:pPr>
            <a:r>
              <a:rPr lang="nl-NL" sz="1800" dirty="0"/>
              <a:t>Tijdens het fietsen moest ik ineens aan dieren denken. Sommige dieren </a:t>
            </a:r>
            <a:r>
              <a:rPr lang="nl-NL" sz="1800" b="1" u="sng" dirty="0"/>
              <a:t>trekken</a:t>
            </a:r>
            <a:r>
              <a:rPr lang="nl-NL" sz="1800" dirty="0"/>
              <a:t> elk jaar. Ze </a:t>
            </a:r>
            <a:r>
              <a:rPr lang="nl-NL" sz="1800" b="1" i="1" dirty="0"/>
              <a:t>gaan dan naar een ander gebied</a:t>
            </a:r>
            <a:r>
              <a:rPr lang="nl-NL" sz="1800" dirty="0"/>
              <a:t>. Zij leggen meestal nog veel grotere afstanden af dan ik. In een bepaalde </a:t>
            </a:r>
            <a:r>
              <a:rPr lang="nl-NL" sz="1800" b="1" u="sng" dirty="0"/>
              <a:t>periode</a:t>
            </a:r>
            <a:r>
              <a:rPr lang="nl-NL" sz="1800" dirty="0"/>
              <a:t> van het jaar, in </a:t>
            </a:r>
            <a:r>
              <a:rPr lang="nl-NL" sz="1800" b="1" i="1" dirty="0"/>
              <a:t>een bepaald deel van het jaar</a:t>
            </a:r>
            <a:r>
              <a:rPr lang="nl-NL" sz="1800" dirty="0"/>
              <a:t>, </a:t>
            </a:r>
            <a:r>
              <a:rPr lang="nl-NL" sz="1800" b="1" u="sng" dirty="0"/>
              <a:t>planten veel dieren zich voort</a:t>
            </a:r>
            <a:r>
              <a:rPr lang="nl-NL" sz="1800" dirty="0"/>
              <a:t>. Ze </a:t>
            </a:r>
            <a:r>
              <a:rPr lang="nl-NL" sz="1800" b="1" i="1" dirty="0"/>
              <a:t>krijgen dan jongen</a:t>
            </a:r>
            <a:r>
              <a:rPr lang="nl-NL" sz="1800" dirty="0"/>
              <a:t>. Dan zoeken ze een veilige plek.</a:t>
            </a:r>
          </a:p>
          <a:p>
            <a:pPr marL="0" indent="0">
              <a:buNone/>
            </a:pPr>
            <a:r>
              <a:rPr lang="nl-NL" sz="1800" dirty="0"/>
              <a:t>Ik moest lachen. Ik dacht: “Nu snap ik wel een beetje hoe zo’n lange reis voor een dier voelt!” Aan het einde van de dag kwam ik weer thuis. Ik was moe, maar ook trots. Ik had 50 kilometer afgelegd. Ik had mijn grootste fietstocht ooit gemaakt. </a:t>
            </a:r>
          </a:p>
          <a:p>
            <a:pPr marL="0" indent="0">
              <a:buNone/>
            </a:pPr>
            <a:r>
              <a:rPr lang="nl-NL" sz="1800" dirty="0"/>
              <a:t>Hebben jullie wel eens zo’n lange fietstocht gemaakt?</a:t>
            </a:r>
          </a:p>
          <a:p>
            <a:pPr marL="0" lvl="0" indent="0">
              <a:spcBef>
                <a:spcPts val="200"/>
              </a:spcBef>
              <a:spcAft>
                <a:spcPts val="200"/>
              </a:spcAft>
              <a:buNone/>
            </a:pPr>
            <a:endParaRPr lang="nl-NL" sz="2000" dirty="0">
              <a:effectLst/>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400" dirty="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000" dirty="0">
              <a:ea typeface="Times New Roman" panose="02020603050405020304" pitchFamily="18" charset="0"/>
              <a:cs typeface="Arial" panose="020B0604020202020204" pitchFamily="34" charset="0"/>
            </a:endParaRPr>
          </a:p>
        </p:txBody>
      </p:sp>
      <p:sp>
        <p:nvSpPr>
          <p:cNvPr id="4" name="Tekstvak 1"/>
          <p:cNvSpPr txBox="1"/>
          <p:nvPr/>
        </p:nvSpPr>
        <p:spPr>
          <a:xfrm>
            <a:off x="8777220" y="35332"/>
            <a:ext cx="324128"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dirty="0"/>
              <a:t>A</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2308324"/>
          </a:xfrm>
          <a:prstGeom prst="rect">
            <a:avLst/>
          </a:prstGeom>
          <a:noFill/>
        </p:spPr>
        <p:txBody>
          <a:bodyPr wrap="square" rtlCol="0">
            <a:spAutoFit/>
          </a:bodyPr>
          <a:lstStyle/>
          <a:p>
            <a:r>
              <a:rPr lang="nl-NL" sz="7200" b="1" u="sng" dirty="0">
                <a:latin typeface="Century Gothic" panose="020B0502020202020204" pitchFamily="34" charset="0"/>
              </a:rPr>
              <a:t>trekken (van dieren)</a:t>
            </a:r>
          </a:p>
        </p:txBody>
      </p:sp>
      <p:pic>
        <p:nvPicPr>
          <p:cNvPr id="3" name="Afbeelding 2">
            <a:extLst>
              <a:ext uri="{FF2B5EF4-FFF2-40B4-BE49-F238E27FC236}">
                <a16:creationId xmlns:a16="http://schemas.microsoft.com/office/drawing/2014/main" id="{CE814418-2F72-F61F-3B67-C9F4232CDD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576" y="2492896"/>
            <a:ext cx="7303742" cy="3843177"/>
          </a:xfrm>
          <a:prstGeom prst="rect">
            <a:avLst/>
          </a:prstGeom>
        </p:spPr>
      </p:pic>
    </p:spTree>
    <p:extLst>
      <p:ext uri="{BB962C8B-B14F-4D97-AF65-F5344CB8AC3E}">
        <p14:creationId xmlns:p14="http://schemas.microsoft.com/office/powerpoint/2010/main" val="3779434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de periode</a:t>
            </a:r>
          </a:p>
        </p:txBody>
      </p:sp>
      <p:pic>
        <p:nvPicPr>
          <p:cNvPr id="3" name="Afbeelding 2">
            <a:extLst>
              <a:ext uri="{FF2B5EF4-FFF2-40B4-BE49-F238E27FC236}">
                <a16:creationId xmlns:a16="http://schemas.microsoft.com/office/drawing/2014/main" id="{38B012DF-CD80-4283-336D-B0653EA0E0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560" y="2492896"/>
            <a:ext cx="7740352" cy="2720731"/>
          </a:xfrm>
          <a:prstGeom prst="rect">
            <a:avLst/>
          </a:prstGeom>
        </p:spPr>
      </p:pic>
      <p:sp>
        <p:nvSpPr>
          <p:cNvPr id="4" name="Tekstvak 3">
            <a:extLst>
              <a:ext uri="{FF2B5EF4-FFF2-40B4-BE49-F238E27FC236}">
                <a16:creationId xmlns:a16="http://schemas.microsoft.com/office/drawing/2014/main" id="{74656200-7DED-93B7-4C71-98CF3C7081EB}"/>
              </a:ext>
            </a:extLst>
          </p:cNvPr>
          <p:cNvSpPr txBox="1"/>
          <p:nvPr/>
        </p:nvSpPr>
        <p:spPr>
          <a:xfrm>
            <a:off x="755576" y="5517232"/>
            <a:ext cx="1368152" cy="461665"/>
          </a:xfrm>
          <a:prstGeom prst="rect">
            <a:avLst/>
          </a:prstGeom>
          <a:noFill/>
        </p:spPr>
        <p:txBody>
          <a:bodyPr wrap="square" rtlCol="0">
            <a:spAutoFit/>
          </a:bodyPr>
          <a:lstStyle/>
          <a:p>
            <a:r>
              <a:rPr lang="nl-NL" sz="2400" dirty="0"/>
              <a:t>de herfst</a:t>
            </a:r>
          </a:p>
        </p:txBody>
      </p:sp>
      <p:sp>
        <p:nvSpPr>
          <p:cNvPr id="7" name="Tekstvak 6">
            <a:extLst>
              <a:ext uri="{FF2B5EF4-FFF2-40B4-BE49-F238E27FC236}">
                <a16:creationId xmlns:a16="http://schemas.microsoft.com/office/drawing/2014/main" id="{2E70723B-560D-1A24-0C14-CE46ECAFB083}"/>
              </a:ext>
            </a:extLst>
          </p:cNvPr>
          <p:cNvSpPr txBox="1"/>
          <p:nvPr/>
        </p:nvSpPr>
        <p:spPr>
          <a:xfrm>
            <a:off x="2843808" y="5517232"/>
            <a:ext cx="1368152" cy="461665"/>
          </a:xfrm>
          <a:prstGeom prst="rect">
            <a:avLst/>
          </a:prstGeom>
          <a:noFill/>
        </p:spPr>
        <p:txBody>
          <a:bodyPr wrap="square" rtlCol="0">
            <a:spAutoFit/>
          </a:bodyPr>
          <a:lstStyle/>
          <a:p>
            <a:r>
              <a:rPr lang="nl-NL" sz="2400" dirty="0"/>
              <a:t>de winter</a:t>
            </a:r>
          </a:p>
        </p:txBody>
      </p:sp>
      <p:sp>
        <p:nvSpPr>
          <p:cNvPr id="9" name="Tekstvak 8">
            <a:extLst>
              <a:ext uri="{FF2B5EF4-FFF2-40B4-BE49-F238E27FC236}">
                <a16:creationId xmlns:a16="http://schemas.microsoft.com/office/drawing/2014/main" id="{B4CD7C20-CDC0-8E7C-B4C4-BC163DA13860}"/>
              </a:ext>
            </a:extLst>
          </p:cNvPr>
          <p:cNvSpPr txBox="1"/>
          <p:nvPr/>
        </p:nvSpPr>
        <p:spPr>
          <a:xfrm>
            <a:off x="4788024" y="5517230"/>
            <a:ext cx="1368152" cy="461665"/>
          </a:xfrm>
          <a:prstGeom prst="rect">
            <a:avLst/>
          </a:prstGeom>
          <a:noFill/>
        </p:spPr>
        <p:txBody>
          <a:bodyPr wrap="square" rtlCol="0">
            <a:spAutoFit/>
          </a:bodyPr>
          <a:lstStyle/>
          <a:p>
            <a:r>
              <a:rPr lang="nl-NL" sz="2400" dirty="0"/>
              <a:t>de lente</a:t>
            </a:r>
          </a:p>
        </p:txBody>
      </p:sp>
      <p:sp>
        <p:nvSpPr>
          <p:cNvPr id="11" name="Tekstvak 10">
            <a:extLst>
              <a:ext uri="{FF2B5EF4-FFF2-40B4-BE49-F238E27FC236}">
                <a16:creationId xmlns:a16="http://schemas.microsoft.com/office/drawing/2014/main" id="{649CB4C2-E06B-5A8C-E1C7-C343CA00A049}"/>
              </a:ext>
            </a:extLst>
          </p:cNvPr>
          <p:cNvSpPr txBox="1"/>
          <p:nvPr/>
        </p:nvSpPr>
        <p:spPr>
          <a:xfrm>
            <a:off x="6732240" y="5517230"/>
            <a:ext cx="1368152" cy="461665"/>
          </a:xfrm>
          <a:prstGeom prst="rect">
            <a:avLst/>
          </a:prstGeom>
          <a:noFill/>
        </p:spPr>
        <p:txBody>
          <a:bodyPr wrap="square" rtlCol="0">
            <a:spAutoFit/>
          </a:bodyPr>
          <a:lstStyle/>
          <a:p>
            <a:r>
              <a:rPr lang="nl-NL" sz="2400" dirty="0"/>
              <a:t>de zomer</a:t>
            </a:r>
          </a:p>
        </p:txBody>
      </p:sp>
    </p:spTree>
    <p:extLst>
      <p:ext uri="{BB962C8B-B14F-4D97-AF65-F5344CB8AC3E}">
        <p14:creationId xmlns:p14="http://schemas.microsoft.com/office/powerpoint/2010/main" val="1201727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zich voortplanten</a:t>
            </a:r>
          </a:p>
        </p:txBody>
      </p:sp>
      <p:pic>
        <p:nvPicPr>
          <p:cNvPr id="3" name="Afbeelding 2">
            <a:extLst>
              <a:ext uri="{FF2B5EF4-FFF2-40B4-BE49-F238E27FC236}">
                <a16:creationId xmlns:a16="http://schemas.microsoft.com/office/drawing/2014/main" id="{E8CB7310-5502-9D94-F71E-053799314C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9672" y="1628800"/>
            <a:ext cx="5625625" cy="4680520"/>
          </a:xfrm>
          <a:prstGeom prst="rect">
            <a:avLst/>
          </a:prstGeom>
        </p:spPr>
      </p:pic>
    </p:spTree>
    <p:extLst>
      <p:ext uri="{BB962C8B-B14F-4D97-AF65-F5344CB8AC3E}">
        <p14:creationId xmlns:p14="http://schemas.microsoft.com/office/powerpoint/2010/main" val="2904738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 de woordmuur:</a:t>
            </a:r>
          </a:p>
        </p:txBody>
      </p:sp>
    </p:spTree>
    <p:extLst>
      <p:ext uri="{BB962C8B-B14F-4D97-AF65-F5344CB8AC3E}">
        <p14:creationId xmlns:p14="http://schemas.microsoft.com/office/powerpoint/2010/main" val="167164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FC207-4A38-D86E-FF2E-A2D544C46390}"/>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2E3044F0-CFF1-82F5-5085-48FA4CA1645D}"/>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26060E98-C378-7A80-D4A8-9158A6004967}"/>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8DE6F26E-90C0-5B58-97BE-02CEB978404A}"/>
              </a:ext>
            </a:extLst>
          </p:cNvPr>
          <p:cNvSpPr txBox="1"/>
          <p:nvPr/>
        </p:nvSpPr>
        <p:spPr>
          <a:xfrm>
            <a:off x="1214662" y="386052"/>
            <a:ext cx="6772692"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FA4B4EC7-C15D-1B08-D851-A4D39A179FF0}"/>
              </a:ext>
            </a:extLst>
          </p:cNvPr>
          <p:cNvSpPr txBox="1">
            <a:spLocks noChangeArrowheads="1"/>
          </p:cNvSpPr>
          <p:nvPr/>
        </p:nvSpPr>
        <p:spPr bwMode="auto">
          <a:xfrm>
            <a:off x="1156646" y="332656"/>
            <a:ext cx="6772692"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latin typeface="Century Gothic" panose="020B0502020202020204" pitchFamily="34" charset="0"/>
                <a:ea typeface="Calibri"/>
                <a:cs typeface="Times New Roman"/>
              </a:rPr>
              <a:t>trekken van dieren</a:t>
            </a:r>
            <a:endParaRPr lang="nl-NL" sz="5400" b="1" dirty="0">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1CDF5335-EF37-0878-A9D5-7BD04D0A1D8B}"/>
              </a:ext>
            </a:extLst>
          </p:cNvPr>
          <p:cNvSpPr txBox="1"/>
          <p:nvPr/>
        </p:nvSpPr>
        <p:spPr>
          <a:xfrm>
            <a:off x="294389" y="2874269"/>
            <a:ext cx="2599200" cy="64807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70380AC0-4C59-086F-B8E0-7ED470763BE8}"/>
              </a:ext>
            </a:extLst>
          </p:cNvPr>
          <p:cNvSpPr txBox="1">
            <a:spLocks noChangeArrowheads="1"/>
          </p:cNvSpPr>
          <p:nvPr/>
        </p:nvSpPr>
        <p:spPr bwMode="auto">
          <a:xfrm>
            <a:off x="261906" y="3019537"/>
            <a:ext cx="2655155"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100" dirty="0">
                <a:latin typeface="Century Gothic" panose="020B0502020202020204" pitchFamily="34" charset="0"/>
                <a:ea typeface="Calibri"/>
                <a:cs typeface="Times New Roman"/>
              </a:rPr>
              <a:t>de vogeltrek</a:t>
            </a:r>
            <a:endParaRPr lang="nl-NL" sz="3100" dirty="0">
              <a:effectLst/>
              <a:latin typeface="Century Gothic" panose="020B0502020202020204" pitchFamily="34" charset="0"/>
              <a:ea typeface="Calibri"/>
              <a:cs typeface="Times New Roman"/>
            </a:endParaRPr>
          </a:p>
        </p:txBody>
      </p:sp>
      <p:sp>
        <p:nvSpPr>
          <p:cNvPr id="16" name="Text Box 14">
            <a:extLst>
              <a:ext uri="{FF2B5EF4-FFF2-40B4-BE49-F238E27FC236}">
                <a16:creationId xmlns:a16="http://schemas.microsoft.com/office/drawing/2014/main" id="{5DED6C90-A89D-0ACD-07BC-8FE8AC80B784}"/>
              </a:ext>
            </a:extLst>
          </p:cNvPr>
          <p:cNvSpPr txBox="1"/>
          <p:nvPr/>
        </p:nvSpPr>
        <p:spPr>
          <a:xfrm>
            <a:off x="5265778" y="1304236"/>
            <a:ext cx="3487560" cy="861212"/>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FA9ED6AA-9D14-DB09-E31C-3C7546669C7E}"/>
              </a:ext>
            </a:extLst>
          </p:cNvPr>
          <p:cNvSpPr txBox="1">
            <a:spLocks noChangeArrowheads="1"/>
          </p:cNvSpPr>
          <p:nvPr/>
        </p:nvSpPr>
        <p:spPr bwMode="auto">
          <a:xfrm>
            <a:off x="5303220" y="1318752"/>
            <a:ext cx="3589260" cy="67636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dirty="0">
                <a:effectLst/>
                <a:latin typeface="Century Gothic" panose="020B0502020202020204" pitchFamily="34" charset="0"/>
                <a:ea typeface="Calibri"/>
                <a:cs typeface="Times New Roman"/>
              </a:rPr>
              <a:t>= naar een ander gebied gaan</a:t>
            </a:r>
            <a:endParaRPr lang="nl-NL" sz="1100" dirty="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51E70E23-CB81-B2FC-9D89-D140B3CF22CC}"/>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643C56D9-0B47-05D8-9830-2B2B7EDCE626}"/>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BEC059CF-0BDA-4304-9415-2D3CE2DF3989}"/>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DFE6E7A4-2B16-1683-D778-491FD1D6A770}"/>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D2AC03A5-D130-FCDA-34AE-86EC06F22788}"/>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6A2BBA11-61A5-522D-D7F3-238A47A79240}"/>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8" name="Text Box 14">
            <a:extLst>
              <a:ext uri="{FF2B5EF4-FFF2-40B4-BE49-F238E27FC236}">
                <a16:creationId xmlns:a16="http://schemas.microsoft.com/office/drawing/2014/main" id="{CCEE4EAE-2D29-F907-31AA-3C590AFD03C7}"/>
              </a:ext>
            </a:extLst>
          </p:cNvPr>
          <p:cNvSpPr txBox="1"/>
          <p:nvPr/>
        </p:nvSpPr>
        <p:spPr>
          <a:xfrm>
            <a:off x="2997339" y="2851079"/>
            <a:ext cx="3186251" cy="64929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40" name="Text Box 14">
            <a:extLst>
              <a:ext uri="{FF2B5EF4-FFF2-40B4-BE49-F238E27FC236}">
                <a16:creationId xmlns:a16="http://schemas.microsoft.com/office/drawing/2014/main" id="{27DA6C3C-ED2E-7854-C9AC-A9111071298B}"/>
              </a:ext>
            </a:extLst>
          </p:cNvPr>
          <p:cNvSpPr txBox="1"/>
          <p:nvPr/>
        </p:nvSpPr>
        <p:spPr>
          <a:xfrm>
            <a:off x="6266864" y="2857257"/>
            <a:ext cx="2606818" cy="64807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23" name="Tekstvak 2">
            <a:extLst>
              <a:ext uri="{FF2B5EF4-FFF2-40B4-BE49-F238E27FC236}">
                <a16:creationId xmlns:a16="http://schemas.microsoft.com/office/drawing/2014/main" id="{1732935B-774E-04C9-8536-EEB98861CD49}"/>
              </a:ext>
            </a:extLst>
          </p:cNvPr>
          <p:cNvSpPr txBox="1">
            <a:spLocks noChangeArrowheads="1"/>
          </p:cNvSpPr>
          <p:nvPr/>
        </p:nvSpPr>
        <p:spPr bwMode="auto">
          <a:xfrm>
            <a:off x="2799133" y="2978376"/>
            <a:ext cx="3487560"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100" dirty="0">
                <a:latin typeface="Century Gothic" panose="020B0502020202020204" pitchFamily="34" charset="0"/>
                <a:ea typeface="Calibri"/>
                <a:cs typeface="Times New Roman"/>
              </a:rPr>
              <a:t>de paddentrek</a:t>
            </a:r>
            <a:endParaRPr lang="nl-NL" sz="3100" dirty="0">
              <a:effectLst/>
              <a:latin typeface="Century Gothic" panose="020B0502020202020204" pitchFamily="34" charset="0"/>
              <a:ea typeface="Calibri"/>
              <a:cs typeface="Times New Roman"/>
            </a:endParaRPr>
          </a:p>
        </p:txBody>
      </p:sp>
      <p:sp>
        <p:nvSpPr>
          <p:cNvPr id="24" name="Tekstvak 2">
            <a:extLst>
              <a:ext uri="{FF2B5EF4-FFF2-40B4-BE49-F238E27FC236}">
                <a16:creationId xmlns:a16="http://schemas.microsoft.com/office/drawing/2014/main" id="{B700C92A-1AC1-3214-F8F6-3913B45AACAD}"/>
              </a:ext>
            </a:extLst>
          </p:cNvPr>
          <p:cNvSpPr txBox="1">
            <a:spLocks noChangeArrowheads="1"/>
          </p:cNvSpPr>
          <p:nvPr/>
        </p:nvSpPr>
        <p:spPr bwMode="auto">
          <a:xfrm>
            <a:off x="6114427" y="2875085"/>
            <a:ext cx="284280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100" dirty="0">
                <a:latin typeface="Century Gothic" panose="020B0502020202020204" pitchFamily="34" charset="0"/>
                <a:ea typeface="Calibri"/>
                <a:cs typeface="Times New Roman"/>
              </a:rPr>
              <a:t>de walvistrek</a:t>
            </a:r>
            <a:endParaRPr lang="nl-NL" sz="3100" dirty="0">
              <a:effectLst/>
              <a:latin typeface="Century Gothic" panose="020B0502020202020204" pitchFamily="34" charset="0"/>
              <a:ea typeface="Calibri"/>
              <a:cs typeface="Times New Roman"/>
            </a:endParaRPr>
          </a:p>
        </p:txBody>
      </p:sp>
      <p:pic>
        <p:nvPicPr>
          <p:cNvPr id="14" name="Afbeelding 13" descr="Afbeelding met donker&#10;&#10;Automatisch gegenereerde beschrijving">
            <a:extLst>
              <a:ext uri="{FF2B5EF4-FFF2-40B4-BE49-F238E27FC236}">
                <a16:creationId xmlns:a16="http://schemas.microsoft.com/office/drawing/2014/main" id="{AEA0AB12-E2D8-A791-F4B5-2858E01AD7F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69963" y="3833094"/>
            <a:ext cx="2794811" cy="1866934"/>
          </a:xfrm>
          <a:prstGeom prst="rect">
            <a:avLst/>
          </a:prstGeom>
        </p:spPr>
      </p:pic>
      <p:pic>
        <p:nvPicPr>
          <p:cNvPr id="25" name="Afbeelding 24" descr="Afbeelding met grond, buiten, kikker&#10;&#10;Automatisch gegenereerde beschrijving">
            <a:extLst>
              <a:ext uri="{FF2B5EF4-FFF2-40B4-BE49-F238E27FC236}">
                <a16:creationId xmlns:a16="http://schemas.microsoft.com/office/drawing/2014/main" id="{47D997FC-0EA0-7F86-4ECC-8037E110F79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17533" y="3894018"/>
            <a:ext cx="2332244" cy="1865795"/>
          </a:xfrm>
          <a:prstGeom prst="rect">
            <a:avLst/>
          </a:prstGeom>
        </p:spPr>
      </p:pic>
      <p:pic>
        <p:nvPicPr>
          <p:cNvPr id="28" name="Afbeelding 27" descr="Afbeelding met kudde, vogel, buiten, lucht&#10;&#10;Automatisch gegenereerde beschrijving">
            <a:extLst>
              <a:ext uri="{FF2B5EF4-FFF2-40B4-BE49-F238E27FC236}">
                <a16:creationId xmlns:a16="http://schemas.microsoft.com/office/drawing/2014/main" id="{5AAAE24E-2031-7735-FD0C-CB2AE4FFD9F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9530" y="3926384"/>
            <a:ext cx="2655155" cy="1773644"/>
          </a:xfrm>
          <a:prstGeom prst="rect">
            <a:avLst/>
          </a:prstGeom>
        </p:spPr>
      </p:pic>
    </p:spTree>
    <p:extLst>
      <p:ext uri="{BB962C8B-B14F-4D97-AF65-F5344CB8AC3E}">
        <p14:creationId xmlns:p14="http://schemas.microsoft.com/office/powerpoint/2010/main" val="2736382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85694-33A2-9353-9FB2-B778C20EAA69}"/>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F8B0BF8-BC0D-5CD5-D29E-FD761730176A}"/>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A83E07D7-49F4-ADCB-F652-BA3F978B2C14}"/>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F9357ED7-54C5-B837-54F5-AE8385A14F8C}"/>
              </a:ext>
            </a:extLst>
          </p:cNvPr>
          <p:cNvSpPr txBox="1"/>
          <p:nvPr/>
        </p:nvSpPr>
        <p:spPr>
          <a:xfrm>
            <a:off x="1214662" y="386052"/>
            <a:ext cx="4480150"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ABC7AB28-2856-D940-6DC3-AA3BF7578D6B}"/>
              </a:ext>
            </a:extLst>
          </p:cNvPr>
          <p:cNvSpPr txBox="1">
            <a:spLocks noChangeArrowheads="1"/>
          </p:cNvSpPr>
          <p:nvPr/>
        </p:nvSpPr>
        <p:spPr bwMode="auto">
          <a:xfrm>
            <a:off x="1156646" y="332656"/>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latin typeface="Century Gothic" panose="020B0502020202020204" pitchFamily="34" charset="0"/>
                <a:ea typeface="Calibri"/>
                <a:cs typeface="Times New Roman"/>
              </a:rPr>
              <a:t>de periode</a:t>
            </a:r>
            <a:endParaRPr lang="nl-NL" sz="5400" b="1" dirty="0">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952C87C4-9FFD-C1FB-F995-202A74EFB0E6}"/>
              </a:ext>
            </a:extLst>
          </p:cNvPr>
          <p:cNvSpPr txBox="1"/>
          <p:nvPr/>
        </p:nvSpPr>
        <p:spPr>
          <a:xfrm>
            <a:off x="313176" y="2809187"/>
            <a:ext cx="2091195" cy="83771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036FBD93-4149-9D74-66A4-9AB09D4E9C8B}"/>
              </a:ext>
            </a:extLst>
          </p:cNvPr>
          <p:cNvSpPr txBox="1">
            <a:spLocks noChangeArrowheads="1"/>
          </p:cNvSpPr>
          <p:nvPr/>
        </p:nvSpPr>
        <p:spPr bwMode="auto">
          <a:xfrm>
            <a:off x="340475" y="2881195"/>
            <a:ext cx="2082093"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100" dirty="0">
                <a:latin typeface="Century Gothic" panose="020B0502020202020204" pitchFamily="34" charset="0"/>
                <a:ea typeface="Calibri"/>
                <a:cs typeface="Times New Roman"/>
              </a:rPr>
              <a:t>het voorjaar</a:t>
            </a:r>
            <a:endParaRPr lang="nl-NL" sz="3100" dirty="0">
              <a:effectLst/>
              <a:latin typeface="Century Gothic" panose="020B0502020202020204" pitchFamily="34" charset="0"/>
              <a:ea typeface="Calibri"/>
              <a:cs typeface="Times New Roman"/>
            </a:endParaRPr>
          </a:p>
        </p:txBody>
      </p:sp>
      <p:sp>
        <p:nvSpPr>
          <p:cNvPr id="16" name="Text Box 14">
            <a:extLst>
              <a:ext uri="{FF2B5EF4-FFF2-40B4-BE49-F238E27FC236}">
                <a16:creationId xmlns:a16="http://schemas.microsoft.com/office/drawing/2014/main" id="{8542BC4F-4DD0-EA99-8CBF-192578486A90}"/>
              </a:ext>
            </a:extLst>
          </p:cNvPr>
          <p:cNvSpPr txBox="1"/>
          <p:nvPr/>
        </p:nvSpPr>
        <p:spPr>
          <a:xfrm>
            <a:off x="5785731" y="388930"/>
            <a:ext cx="2948777" cy="1314756"/>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685C5779-C484-66D5-33CE-08939C257EBD}"/>
              </a:ext>
            </a:extLst>
          </p:cNvPr>
          <p:cNvSpPr txBox="1">
            <a:spLocks noChangeArrowheads="1"/>
          </p:cNvSpPr>
          <p:nvPr/>
        </p:nvSpPr>
        <p:spPr bwMode="auto">
          <a:xfrm>
            <a:off x="5823173" y="403446"/>
            <a:ext cx="3014198" cy="67636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dirty="0">
                <a:effectLst/>
                <a:latin typeface="Century Gothic" panose="020B0502020202020204" pitchFamily="34" charset="0"/>
                <a:ea typeface="Calibri"/>
                <a:cs typeface="Times New Roman"/>
              </a:rPr>
              <a:t>= de bepaalde tijd, het deel van het jaar</a:t>
            </a:r>
            <a:endParaRPr lang="nl-NL" sz="1100" dirty="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7EE9A1C1-C337-6198-40F2-160023F611DC}"/>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4E44D0DF-DDA4-0052-408E-BB32E9CA522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5442B9F0-DE8F-92C0-58AB-BA1460EA0314}"/>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AEB4D7E7-3E78-6F9A-C484-B8EEA8A96443}"/>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79D041FD-A6B7-1702-DBDC-022A813C89A6}"/>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E7940147-75BE-9C3A-E1C0-2A7AB311216B}"/>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6" name="Text Box 14">
            <a:extLst>
              <a:ext uri="{FF2B5EF4-FFF2-40B4-BE49-F238E27FC236}">
                <a16:creationId xmlns:a16="http://schemas.microsoft.com/office/drawing/2014/main" id="{21DA2097-C5C2-4BCA-ED49-28527055E09B}"/>
              </a:ext>
            </a:extLst>
          </p:cNvPr>
          <p:cNvSpPr txBox="1"/>
          <p:nvPr/>
        </p:nvSpPr>
        <p:spPr>
          <a:xfrm>
            <a:off x="2481341" y="2809188"/>
            <a:ext cx="2091195" cy="82961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38" name="Text Box 14">
            <a:extLst>
              <a:ext uri="{FF2B5EF4-FFF2-40B4-BE49-F238E27FC236}">
                <a16:creationId xmlns:a16="http://schemas.microsoft.com/office/drawing/2014/main" id="{33B97007-4EB5-9D0D-69F0-018649C5965D}"/>
              </a:ext>
            </a:extLst>
          </p:cNvPr>
          <p:cNvSpPr txBox="1"/>
          <p:nvPr/>
        </p:nvSpPr>
        <p:spPr>
          <a:xfrm>
            <a:off x="4648972" y="2801087"/>
            <a:ext cx="2091195" cy="83771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40" name="Text Box 14">
            <a:extLst>
              <a:ext uri="{FF2B5EF4-FFF2-40B4-BE49-F238E27FC236}">
                <a16:creationId xmlns:a16="http://schemas.microsoft.com/office/drawing/2014/main" id="{7117B501-76D5-F448-1491-0FA7892EB011}"/>
              </a:ext>
            </a:extLst>
          </p:cNvPr>
          <p:cNvSpPr txBox="1"/>
          <p:nvPr/>
        </p:nvSpPr>
        <p:spPr>
          <a:xfrm>
            <a:off x="6801821" y="2809188"/>
            <a:ext cx="2091195" cy="82961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21" name="Tekstvak 2">
            <a:extLst>
              <a:ext uri="{FF2B5EF4-FFF2-40B4-BE49-F238E27FC236}">
                <a16:creationId xmlns:a16="http://schemas.microsoft.com/office/drawing/2014/main" id="{43782516-F645-C768-398A-D3A5D30AEC07}"/>
              </a:ext>
            </a:extLst>
          </p:cNvPr>
          <p:cNvSpPr txBox="1">
            <a:spLocks noChangeArrowheads="1"/>
          </p:cNvSpPr>
          <p:nvPr/>
        </p:nvSpPr>
        <p:spPr bwMode="auto">
          <a:xfrm>
            <a:off x="2536052" y="2922407"/>
            <a:ext cx="2082093"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100" dirty="0">
                <a:latin typeface="Century Gothic" panose="020B0502020202020204" pitchFamily="34" charset="0"/>
                <a:ea typeface="Calibri"/>
                <a:cs typeface="Times New Roman"/>
              </a:rPr>
              <a:t>de zomer</a:t>
            </a:r>
            <a:endParaRPr lang="nl-NL" sz="3100" dirty="0">
              <a:effectLst/>
              <a:latin typeface="Century Gothic" panose="020B0502020202020204" pitchFamily="34" charset="0"/>
              <a:ea typeface="Calibri"/>
              <a:cs typeface="Times New Roman"/>
            </a:endParaRPr>
          </a:p>
        </p:txBody>
      </p:sp>
      <p:sp>
        <p:nvSpPr>
          <p:cNvPr id="23" name="Tekstvak 2">
            <a:extLst>
              <a:ext uri="{FF2B5EF4-FFF2-40B4-BE49-F238E27FC236}">
                <a16:creationId xmlns:a16="http://schemas.microsoft.com/office/drawing/2014/main" id="{91FE4924-7825-B0E4-44F4-0776A1BE9553}"/>
              </a:ext>
            </a:extLst>
          </p:cNvPr>
          <p:cNvSpPr txBox="1">
            <a:spLocks noChangeArrowheads="1"/>
          </p:cNvSpPr>
          <p:nvPr/>
        </p:nvSpPr>
        <p:spPr bwMode="auto">
          <a:xfrm>
            <a:off x="4683333" y="2854464"/>
            <a:ext cx="2082093"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100" dirty="0">
                <a:latin typeface="Century Gothic" panose="020B0502020202020204" pitchFamily="34" charset="0"/>
                <a:ea typeface="Calibri"/>
                <a:cs typeface="Times New Roman"/>
              </a:rPr>
              <a:t>het najaar</a:t>
            </a:r>
            <a:endParaRPr lang="nl-NL" sz="3100" dirty="0">
              <a:effectLst/>
              <a:latin typeface="Century Gothic" panose="020B0502020202020204" pitchFamily="34" charset="0"/>
              <a:ea typeface="Calibri"/>
              <a:cs typeface="Times New Roman"/>
            </a:endParaRPr>
          </a:p>
        </p:txBody>
      </p:sp>
      <p:sp>
        <p:nvSpPr>
          <p:cNvPr id="24" name="Tekstvak 2">
            <a:extLst>
              <a:ext uri="{FF2B5EF4-FFF2-40B4-BE49-F238E27FC236}">
                <a16:creationId xmlns:a16="http://schemas.microsoft.com/office/drawing/2014/main" id="{5DC78D71-ECE6-3517-5990-F543E15A0895}"/>
              </a:ext>
            </a:extLst>
          </p:cNvPr>
          <p:cNvSpPr txBox="1">
            <a:spLocks noChangeArrowheads="1"/>
          </p:cNvSpPr>
          <p:nvPr/>
        </p:nvSpPr>
        <p:spPr bwMode="auto">
          <a:xfrm>
            <a:off x="6833578" y="2927059"/>
            <a:ext cx="2082093"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100" dirty="0">
                <a:latin typeface="Century Gothic" panose="020B0502020202020204" pitchFamily="34" charset="0"/>
                <a:ea typeface="Calibri"/>
                <a:cs typeface="Times New Roman"/>
              </a:rPr>
              <a:t>de winter</a:t>
            </a:r>
            <a:endParaRPr lang="nl-NL" sz="3100" dirty="0">
              <a:effectLst/>
              <a:latin typeface="Century Gothic" panose="020B0502020202020204" pitchFamily="34" charset="0"/>
              <a:ea typeface="Calibri"/>
              <a:cs typeface="Times New Roman"/>
            </a:endParaRPr>
          </a:p>
        </p:txBody>
      </p:sp>
      <p:pic>
        <p:nvPicPr>
          <p:cNvPr id="13" name="Afbeelding 12">
            <a:extLst>
              <a:ext uri="{FF2B5EF4-FFF2-40B4-BE49-F238E27FC236}">
                <a16:creationId xmlns:a16="http://schemas.microsoft.com/office/drawing/2014/main" id="{DD75DC0D-5D48-1D01-603A-C396D1F742B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6567" y="3773857"/>
            <a:ext cx="1616968" cy="2415545"/>
          </a:xfrm>
          <a:prstGeom prst="rect">
            <a:avLst/>
          </a:prstGeom>
        </p:spPr>
      </p:pic>
      <p:pic>
        <p:nvPicPr>
          <p:cNvPr id="15" name="Afbeelding 14">
            <a:extLst>
              <a:ext uri="{FF2B5EF4-FFF2-40B4-BE49-F238E27FC236}">
                <a16:creationId xmlns:a16="http://schemas.microsoft.com/office/drawing/2014/main" id="{FAC84FFB-CC40-8A84-49BE-0A6DCBCA511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44269" y="3810253"/>
            <a:ext cx="1632283" cy="2415545"/>
          </a:xfrm>
          <a:prstGeom prst="rect">
            <a:avLst/>
          </a:prstGeom>
        </p:spPr>
      </p:pic>
      <p:pic>
        <p:nvPicPr>
          <p:cNvPr id="22" name="Afbeelding 21">
            <a:extLst>
              <a:ext uri="{FF2B5EF4-FFF2-40B4-BE49-F238E27FC236}">
                <a16:creationId xmlns:a16="http://schemas.microsoft.com/office/drawing/2014/main" id="{33A127AC-FFC9-FF99-8E68-538683D5E66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11556" y="3665956"/>
            <a:ext cx="1789869" cy="2598104"/>
          </a:xfrm>
          <a:prstGeom prst="rect">
            <a:avLst/>
          </a:prstGeom>
        </p:spPr>
      </p:pic>
      <p:pic>
        <p:nvPicPr>
          <p:cNvPr id="26" name="Afbeelding 25">
            <a:extLst>
              <a:ext uri="{FF2B5EF4-FFF2-40B4-BE49-F238E27FC236}">
                <a16:creationId xmlns:a16="http://schemas.microsoft.com/office/drawing/2014/main" id="{3C7BA750-5A81-4F7B-7DA8-36472AD102F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020609" y="3657385"/>
            <a:ext cx="1708032" cy="2604049"/>
          </a:xfrm>
          <a:prstGeom prst="rect">
            <a:avLst/>
          </a:prstGeom>
        </p:spPr>
      </p:pic>
    </p:spTree>
    <p:extLst>
      <p:ext uri="{BB962C8B-B14F-4D97-AF65-F5344CB8AC3E}">
        <p14:creationId xmlns:p14="http://schemas.microsoft.com/office/powerpoint/2010/main" val="3727783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636C8-C88A-FA33-A10B-5AE03283EDCD}"/>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C12244B6-22A1-0F8B-7B01-3EB95B54CB02}"/>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7BA9BC84-FDA2-08DB-0792-3907D3E5877A}"/>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B5D51E50-8993-F942-9719-E1781730463C}"/>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CF873BAF-BC75-4CAB-13DD-FBAC31195065}"/>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A2B014D8-B226-7D9E-8169-B2D7F32A339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72CA60E-D8A3-6791-AB71-261A9697A978}"/>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9CA6E02A-0BBB-8028-D6C1-655F29E65873}"/>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8231116C-A720-FF78-799B-E92418425D89}"/>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7433A7B2-2828-C15E-10D5-295115E3CFBD}"/>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8CB95409-1711-AE8A-A474-C7B71CCD5DA6}"/>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6A72F3A4-C097-55CF-7A50-B29412649E34}"/>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A7121A63-A52D-A08A-4903-D47142634FC2}"/>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BE75DCCB-8643-C2FD-CE9A-0ED561FC6AB4}"/>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A087162F-E05A-E8E7-B8C1-D8C6EFB28473}"/>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47AA49C9-EFDE-2198-BA9E-3DA0124C083B}"/>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981810AA-8637-6707-113A-A69826E53BF9}"/>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7F685DF8-0022-1DA0-FDEF-9C80D6BEF8B5}"/>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A1B4E074-06BF-FE78-E830-BBC54D9B6CBD}"/>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24DBD1B7-BA20-D234-D1FF-577E80C4FA15}"/>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volop</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D8089AB3-BF19-1367-0248-F45D9874D2DA}"/>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effectLst/>
                <a:latin typeface="Century Gothic" panose="020B0502020202020204" pitchFamily="34" charset="0"/>
                <a:ea typeface="Calibri"/>
                <a:cs typeface="Times New Roman"/>
              </a:rPr>
              <a:t>nauwelijks</a:t>
            </a:r>
            <a:endParaRPr lang="nl-NL" sz="54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6FE5B5D7-D14D-05F9-746B-0AD27B2CA51A}"/>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zoveel als je wilt</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sz="1400" i="1" dirty="0">
              <a:solidFill>
                <a:srgbClr val="387038"/>
              </a:solidFill>
              <a:latin typeface="Century Gothic" panose="020B0502020202020204" pitchFamily="34" charset="0"/>
              <a:ea typeface="Calibri"/>
              <a:cs typeface="Times New Roman"/>
            </a:endParaRPr>
          </a:p>
          <a:p>
            <a:pPr algn="ctr">
              <a:lnSpc>
                <a:spcPct val="107000"/>
              </a:lnSpc>
              <a:spcAft>
                <a:spcPts val="0"/>
              </a:spcAft>
            </a:pPr>
            <a:r>
              <a:rPr lang="nl-NL" sz="2400" i="1" dirty="0">
                <a:solidFill>
                  <a:srgbClr val="387038"/>
                </a:solidFill>
                <a:latin typeface="Century Gothic" panose="020B0502020202020204" pitchFamily="34" charset="0"/>
                <a:ea typeface="Calibri"/>
                <a:cs typeface="Times New Roman"/>
              </a:rPr>
              <a:t>Toen ik van huis wegging, had ik nog </a:t>
            </a:r>
            <a:r>
              <a:rPr lang="nl-NL" sz="2400" i="1" u="sng" dirty="0">
                <a:solidFill>
                  <a:srgbClr val="387038"/>
                </a:solidFill>
                <a:latin typeface="Century Gothic" panose="020B0502020202020204" pitchFamily="34" charset="0"/>
                <a:ea typeface="Calibri"/>
                <a:cs typeface="Times New Roman"/>
              </a:rPr>
              <a:t>volop</a:t>
            </a:r>
            <a:r>
              <a:rPr lang="nl-NL" sz="2400" i="1" dirty="0">
                <a:solidFill>
                  <a:srgbClr val="387038"/>
                </a:solidFill>
                <a:latin typeface="Century Gothic" panose="020B0502020202020204" pitchFamily="34" charset="0"/>
                <a:ea typeface="Calibri"/>
                <a:cs typeface="Times New Roman"/>
              </a:rPr>
              <a:t> water</a:t>
            </a:r>
            <a:r>
              <a:rPr lang="nl-NL" sz="2400" i="1" dirty="0">
                <a:solidFill>
                  <a:srgbClr val="387038"/>
                </a:solidFill>
                <a:effectLst/>
                <a:latin typeface="Century Gothic" panose="020B0502020202020204" pitchFamily="34" charset="0"/>
                <a:ea typeface="Calibri"/>
                <a:cs typeface="Times New Roman"/>
              </a:rPr>
              <a:t>.</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13AC715D-8582-D02F-7CE3-724A4E2A6BF2}"/>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bijna geen</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endParaRPr lang="nl-NL" dirty="0">
              <a:effectLst/>
              <a:latin typeface="Century Gothic" panose="020B0502020202020204" pitchFamily="34" charset="0"/>
              <a:ea typeface="Calibri"/>
              <a:cs typeface="Times New Roman"/>
            </a:endParaRPr>
          </a:p>
          <a:p>
            <a:pPr algn="ctr">
              <a:lnSpc>
                <a:spcPct val="107000"/>
              </a:lnSpc>
            </a:pPr>
            <a:r>
              <a:rPr lang="nl-NL" sz="2400" i="1" dirty="0">
                <a:solidFill>
                  <a:srgbClr val="387038"/>
                </a:solidFill>
                <a:latin typeface="Century Gothic" panose="020B0502020202020204" pitchFamily="34" charset="0"/>
                <a:ea typeface="Calibri"/>
                <a:cs typeface="Times New Roman"/>
              </a:rPr>
              <a:t>Later had ik </a:t>
            </a:r>
            <a:r>
              <a:rPr lang="nl-NL" sz="2400" i="1" u="sng" dirty="0">
                <a:solidFill>
                  <a:srgbClr val="387038"/>
                </a:solidFill>
                <a:latin typeface="Century Gothic" panose="020B0502020202020204" pitchFamily="34" charset="0"/>
                <a:ea typeface="Calibri"/>
                <a:cs typeface="Times New Roman"/>
              </a:rPr>
              <a:t>nauwelijks</a:t>
            </a:r>
            <a:r>
              <a:rPr lang="nl-NL" sz="2400" i="1" dirty="0">
                <a:solidFill>
                  <a:srgbClr val="387038"/>
                </a:solidFill>
                <a:latin typeface="Century Gothic" panose="020B0502020202020204" pitchFamily="34" charset="0"/>
                <a:ea typeface="Calibri"/>
                <a:cs typeface="Times New Roman"/>
              </a:rPr>
              <a:t> nog water in mijn flessen.</a:t>
            </a:r>
            <a:endParaRPr lang="nl-NL" sz="24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9E051CB3-063B-8DC5-0B4A-37388965FC7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31264C35-715A-8F93-C414-447F493579A1}"/>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71B791E8-B1EE-02C0-8567-2D2F6BD7937D}"/>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308F727B-2D7D-47D8-788A-E2053C454761}"/>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DA737EB1-10FD-305B-5990-ACCB8ED52FED}"/>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D4E5E75-4D62-32B9-5022-AF433FAA08B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9754" y="2305947"/>
            <a:ext cx="1128469" cy="2723847"/>
          </a:xfrm>
          <a:prstGeom prst="rect">
            <a:avLst/>
          </a:prstGeom>
        </p:spPr>
      </p:pic>
      <p:pic>
        <p:nvPicPr>
          <p:cNvPr id="18" name="Afbeelding 17">
            <a:extLst>
              <a:ext uri="{FF2B5EF4-FFF2-40B4-BE49-F238E27FC236}">
                <a16:creationId xmlns:a16="http://schemas.microsoft.com/office/drawing/2014/main" id="{3BF70A9D-4613-39D1-7EA2-2E82861B0CF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46644" y="2332058"/>
            <a:ext cx="1085963" cy="2682053"/>
          </a:xfrm>
          <a:prstGeom prst="rect">
            <a:avLst/>
          </a:prstGeom>
        </p:spPr>
      </p:pic>
      <p:pic>
        <p:nvPicPr>
          <p:cNvPr id="20" name="Afbeelding 19">
            <a:extLst>
              <a:ext uri="{FF2B5EF4-FFF2-40B4-BE49-F238E27FC236}">
                <a16:creationId xmlns:a16="http://schemas.microsoft.com/office/drawing/2014/main" id="{5C2B2477-C876-B346-D4FB-F7DB5D22717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67608" y="2291386"/>
            <a:ext cx="1102349" cy="2751589"/>
          </a:xfrm>
          <a:prstGeom prst="rect">
            <a:avLst/>
          </a:prstGeom>
        </p:spPr>
      </p:pic>
      <p:pic>
        <p:nvPicPr>
          <p:cNvPr id="23" name="Afbeelding 22">
            <a:extLst>
              <a:ext uri="{FF2B5EF4-FFF2-40B4-BE49-F238E27FC236}">
                <a16:creationId xmlns:a16="http://schemas.microsoft.com/office/drawing/2014/main" id="{2D529D62-B066-1347-CC5F-F58A8820D7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55094" y="2314129"/>
            <a:ext cx="1102349" cy="2751589"/>
          </a:xfrm>
          <a:prstGeom prst="rect">
            <a:avLst/>
          </a:prstGeom>
        </p:spPr>
      </p:pic>
    </p:spTree>
    <p:extLst>
      <p:ext uri="{BB962C8B-B14F-4D97-AF65-F5344CB8AC3E}">
        <p14:creationId xmlns:p14="http://schemas.microsoft.com/office/powerpoint/2010/main" val="2951868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E3FF2-2277-C85A-0A1C-E3FFF84DB93D}"/>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03461905-3EC4-1410-C030-732DF96DC531}"/>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09314A8A-C6E5-2FC3-E272-386F08362C16}"/>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0E83C6C9-1BE2-794B-274B-D0BA8AF97E05}"/>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99BE1490-3A51-B6E5-48DD-EC47583DF8BB}"/>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304DE219-87DE-6A0B-8CF2-E6749A5BD7D1}"/>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CFCFA868-1F66-CA2D-FCCB-0C849C51957C}"/>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FCC544F6-5D25-8420-A22A-3834AE83CB3A}"/>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70E10E59-B0F0-5F50-2768-F7055A314550}"/>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19DADE85-B33F-9596-F7CD-0EAF4984F1EA}"/>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B5AECF01-CA01-90FC-7125-72D6421D4663}"/>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6C3D01C0-DE98-1483-9062-D1D5C69EDDFC}"/>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29F40C81-7BFF-9BCD-FB73-EA5FCEFC0BDE}"/>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B1C4D595-09B7-D8BF-D33D-816B93ADE981}"/>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E6EACEB2-14D1-DD35-FC2F-4EE5F55DA30E}"/>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AB91D8D8-E2CE-C7E3-6F61-C5B77FCE2AA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07EE193E-51B5-F1B8-6C85-CE710C567BD0}"/>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31E7970D-6F06-B1E7-7EEA-10811F8B918A}"/>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4C1097E7-331C-E9BC-C463-A9B746F6259C}"/>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13899811-BB2B-D39E-7B0D-77DAFDF3E16D}"/>
              </a:ext>
            </a:extLst>
          </p:cNvPr>
          <p:cNvSpPr txBox="1">
            <a:spLocks noChangeArrowheads="1"/>
          </p:cNvSpPr>
          <p:nvPr/>
        </p:nvSpPr>
        <p:spPr bwMode="auto">
          <a:xfrm>
            <a:off x="273487" y="367455"/>
            <a:ext cx="4123185" cy="9759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400" b="1" dirty="0">
                <a:solidFill>
                  <a:srgbClr val="387038"/>
                </a:solidFill>
                <a:latin typeface="Century Gothic" panose="020B0502020202020204" pitchFamily="34" charset="0"/>
                <a:ea typeface="Calibri"/>
                <a:cs typeface="Times New Roman"/>
              </a:rPr>
              <a:t>tegenwoordig</a:t>
            </a:r>
            <a:endParaRPr lang="nl-NL" sz="4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362D993E-A2DE-C4CA-A6C8-DD7BA33CAB17}"/>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effectLst/>
                <a:latin typeface="Century Gothic" panose="020B0502020202020204" pitchFamily="34" charset="0"/>
                <a:ea typeface="Calibri"/>
                <a:cs typeface="Times New Roman"/>
              </a:rPr>
              <a:t>vroeger</a:t>
            </a:r>
            <a:endParaRPr lang="nl-NL" sz="54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0817EDEF-B40C-9B4F-28C3-9447A764B89B}"/>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nu, in deze tijd</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3600" dirty="0">
              <a:effectLst/>
              <a:latin typeface="Century Gothic" panose="020B0502020202020204" pitchFamily="34" charset="0"/>
              <a:ea typeface="Calibri"/>
              <a:cs typeface="Times New Roman"/>
            </a:endParaRPr>
          </a:p>
          <a:p>
            <a:pPr algn="ctr">
              <a:lnSpc>
                <a:spcPct val="107000"/>
              </a:lnSpc>
              <a:spcAft>
                <a:spcPts val="0"/>
              </a:spcAft>
            </a:pPr>
            <a:r>
              <a:rPr lang="nl-NL" sz="2400" i="1" u="sng" dirty="0">
                <a:solidFill>
                  <a:srgbClr val="387038"/>
                </a:solidFill>
                <a:latin typeface="Century Gothic" panose="020B0502020202020204" pitchFamily="34" charset="0"/>
                <a:ea typeface="Calibri"/>
                <a:cs typeface="Times New Roman"/>
              </a:rPr>
              <a:t>Tegenwoordig</a:t>
            </a:r>
            <a:r>
              <a:rPr lang="nl-NL" sz="2400" i="1" dirty="0">
                <a:solidFill>
                  <a:srgbClr val="387038"/>
                </a:solidFill>
                <a:latin typeface="Century Gothic" panose="020B0502020202020204" pitchFamily="34" charset="0"/>
                <a:ea typeface="Calibri"/>
                <a:cs typeface="Times New Roman"/>
              </a:rPr>
              <a:t> zijn er overal goede fietspaden</a:t>
            </a:r>
            <a:r>
              <a:rPr lang="nl-NL" sz="2400" i="1" dirty="0">
                <a:solidFill>
                  <a:srgbClr val="387038"/>
                </a:solidFill>
                <a:effectLst/>
                <a:latin typeface="Century Gothic" panose="020B0502020202020204" pitchFamily="34" charset="0"/>
                <a:ea typeface="Calibri"/>
                <a:cs typeface="Times New Roman"/>
              </a:rPr>
              <a:t>.</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18118B72-EEC0-1EA8-53B9-1F1C80B30C1E}"/>
              </a:ext>
            </a:extLst>
          </p:cNvPr>
          <p:cNvSpPr txBox="1">
            <a:spLocks noChangeArrowheads="1"/>
          </p:cNvSpPr>
          <p:nvPr/>
        </p:nvSpPr>
        <p:spPr bwMode="auto">
          <a:xfrm>
            <a:off x="4670268" y="1412775"/>
            <a:ext cx="4288631"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in de tijd die voorbij is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dirty="0">
              <a:latin typeface="Century Gothic" panose="020B0502020202020204" pitchFamily="34" charset="0"/>
              <a:ea typeface="Calibri"/>
              <a:cs typeface="Times New Roman"/>
            </a:endParaRPr>
          </a:p>
          <a:p>
            <a:pPr algn="ctr">
              <a:lnSpc>
                <a:spcPct val="107000"/>
              </a:lnSpc>
              <a:spcAft>
                <a:spcPts val="0"/>
              </a:spcAft>
            </a:pPr>
            <a:br>
              <a:rPr lang="nl-NL" sz="4000" dirty="0">
                <a:effectLst/>
                <a:latin typeface="Century Gothic" panose="020B0502020202020204" pitchFamily="34" charset="0"/>
                <a:ea typeface="Calibri"/>
                <a:cs typeface="Times New Roman"/>
              </a:rPr>
            </a:br>
            <a:br>
              <a:rPr lang="nl-NL" sz="4000" dirty="0">
                <a:latin typeface="Century Gothic" panose="020B0502020202020204" pitchFamily="34" charset="0"/>
                <a:ea typeface="Calibri"/>
                <a:cs typeface="Times New Roman"/>
              </a:rPr>
            </a:br>
            <a:r>
              <a:rPr lang="nl-NL" sz="2400" i="1" u="sng" dirty="0">
                <a:solidFill>
                  <a:srgbClr val="387038"/>
                </a:solidFill>
                <a:latin typeface="Century Gothic" panose="020B0502020202020204" pitchFamily="34" charset="0"/>
                <a:ea typeface="Calibri"/>
                <a:cs typeface="Times New Roman"/>
              </a:rPr>
              <a:t>Vroeger</a:t>
            </a:r>
            <a:r>
              <a:rPr lang="nl-NL" sz="2400" i="1" dirty="0">
                <a:solidFill>
                  <a:srgbClr val="387038"/>
                </a:solidFill>
                <a:latin typeface="Century Gothic" panose="020B0502020202020204" pitchFamily="34" charset="0"/>
                <a:ea typeface="Calibri"/>
                <a:cs typeface="Times New Roman"/>
              </a:rPr>
              <a:t> waren de fietspaden niet zo goed.</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14E7F4C3-79B8-B9F0-1254-A126CB073983}"/>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5A00455-79A2-E223-359E-51E0646BFDC7}"/>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54E71124-B961-1495-7080-0CEDEB44319D}"/>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C3406A0C-190D-46F9-90C6-34E78280D73B}"/>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AB1CC09D-5B13-D64A-3918-90067B540A40}"/>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CF0B9982-F680-326F-CA77-AB341F178D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430" y="2160362"/>
            <a:ext cx="2212020" cy="2949360"/>
          </a:xfrm>
          <a:prstGeom prst="rect">
            <a:avLst/>
          </a:prstGeom>
        </p:spPr>
      </p:pic>
      <p:pic>
        <p:nvPicPr>
          <p:cNvPr id="18" name="Afbeelding 17">
            <a:extLst>
              <a:ext uri="{FF2B5EF4-FFF2-40B4-BE49-F238E27FC236}">
                <a16:creationId xmlns:a16="http://schemas.microsoft.com/office/drawing/2014/main" id="{D39DFE00-EDEA-61CA-08E9-77B45FF59D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39587" y="2158597"/>
            <a:ext cx="2228983" cy="2964073"/>
          </a:xfrm>
          <a:prstGeom prst="rect">
            <a:avLst/>
          </a:prstGeom>
        </p:spPr>
      </p:pic>
    </p:spTree>
    <p:extLst>
      <p:ext uri="{BB962C8B-B14F-4D97-AF65-F5344CB8AC3E}">
        <p14:creationId xmlns:p14="http://schemas.microsoft.com/office/powerpoint/2010/main" val="644586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69D8E-0D44-D47C-AC31-1C898A98067B}"/>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40709515-127A-0C7F-8E42-750D2D65BC75}"/>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10CF154A-F54F-2EF8-85C3-55F8822E2C9F}"/>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92C5692E-0F09-3539-BF76-D62D9B2FAED9}"/>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1388238D-B3A7-F717-1B80-C98742A78FFE}"/>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E53DA85D-D097-3451-C041-4F32D8C1AA06}"/>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7E6D9EC0-ACF3-08A9-C9E6-93412E5CF099}"/>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9C49CAE3-C75A-2CC6-F47E-82B2EC742D9F}"/>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6333E7AE-AF1F-036F-628F-5B058664D3AF}"/>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47405974-E091-3EDD-3BAD-36657F4DF512}"/>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5830D203-998E-FC75-7E32-D688BC20C392}"/>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F11B87EB-C351-9011-CA5D-F897FF5A0EA9}"/>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85F7058C-3E12-5793-084B-F0FE8AE2086C}"/>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560E3817-4F2F-0AB0-5C79-38BA3CEC120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D939ED13-92FA-EDE5-D979-E4FC251D7000}"/>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1EE63DD9-DDD0-966B-0D6F-EE04DAFE15D2}"/>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778A32B1-6D2D-B645-766A-79F9BB1F575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C1B7B19-1886-AB3F-DA46-E51D70C263D4}"/>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D28C9426-7DE5-3E6D-457F-B3D9DE3DFD62}"/>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3D5BCAD6-721D-95F0-2454-4B7802120AEB}"/>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landelijk</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D784812-8C43-51FA-1696-0EDB2D7948D0}"/>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effectLst/>
                <a:latin typeface="Century Gothic" panose="020B0502020202020204" pitchFamily="34" charset="0"/>
                <a:ea typeface="Calibri"/>
                <a:cs typeface="Times New Roman"/>
              </a:rPr>
              <a:t>wereldwijd</a:t>
            </a:r>
            <a:endParaRPr lang="nl-NL" sz="54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6D730B97-61BC-6582-61A6-CC6DC9AB5F17}"/>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van een bepaald land</a:t>
            </a: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400" dirty="0">
              <a:effectLst/>
              <a:latin typeface="Century Gothic" panose="020B0502020202020204" pitchFamily="34" charset="0"/>
              <a:ea typeface="Calibri"/>
              <a:cs typeface="Times New Roman"/>
            </a:endParaRPr>
          </a:p>
          <a:p>
            <a:pPr algn="ctr">
              <a:lnSpc>
                <a:spcPct val="107000"/>
              </a:lnSpc>
              <a:spcAft>
                <a:spcPts val="0"/>
              </a:spcAft>
            </a:pPr>
            <a:r>
              <a:rPr lang="nl-NL" sz="2400" i="1" dirty="0">
                <a:solidFill>
                  <a:srgbClr val="387038"/>
                </a:solidFill>
                <a:effectLst/>
                <a:latin typeface="Century Gothic" panose="020B0502020202020204" pitchFamily="34" charset="0"/>
                <a:ea typeface="Calibri"/>
                <a:cs typeface="Times New Roman"/>
              </a:rPr>
              <a:t>In Nederland wordt er veel ge</a:t>
            </a:r>
            <a:r>
              <a:rPr lang="nl-NL" sz="2400" i="1" dirty="0">
                <a:solidFill>
                  <a:srgbClr val="387038"/>
                </a:solidFill>
                <a:latin typeface="Century Gothic" panose="020B0502020202020204" pitchFamily="34" charset="0"/>
                <a:ea typeface="Calibri"/>
                <a:cs typeface="Times New Roman"/>
              </a:rPr>
              <a:t>fietst</a:t>
            </a:r>
            <a:r>
              <a:rPr lang="nl-NL" sz="2400" i="1" dirty="0">
                <a:solidFill>
                  <a:srgbClr val="387038"/>
                </a:solidFill>
                <a:effectLst/>
                <a:latin typeface="Century Gothic" panose="020B0502020202020204" pitchFamily="34" charset="0"/>
                <a:ea typeface="Calibri"/>
                <a:cs typeface="Times New Roman"/>
              </a:rPr>
              <a:t>. Het is een </a:t>
            </a:r>
            <a:r>
              <a:rPr lang="nl-NL" sz="2400" i="1" u="sng" dirty="0">
                <a:solidFill>
                  <a:srgbClr val="387038"/>
                </a:solidFill>
                <a:effectLst/>
                <a:latin typeface="Century Gothic" panose="020B0502020202020204" pitchFamily="34" charset="0"/>
                <a:ea typeface="Calibri"/>
                <a:cs typeface="Times New Roman"/>
              </a:rPr>
              <a:t>landelijke</a:t>
            </a:r>
            <a:r>
              <a:rPr lang="nl-NL" sz="2400" i="1" dirty="0">
                <a:solidFill>
                  <a:srgbClr val="387038"/>
                </a:solidFill>
                <a:effectLst/>
                <a:latin typeface="Century Gothic" panose="020B0502020202020204" pitchFamily="34" charset="0"/>
                <a:ea typeface="Calibri"/>
                <a:cs typeface="Times New Roman"/>
              </a:rPr>
              <a:t> gewoonte. </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3BCDADB4-74A3-53ED-A1C3-3EE4AC20D6E1}"/>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over de hele wereld</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pPr>
            <a:r>
              <a:rPr lang="nl-NL" sz="2400" i="1" u="sng" dirty="0">
                <a:solidFill>
                  <a:srgbClr val="387038"/>
                </a:solidFill>
                <a:latin typeface="Century Gothic" panose="020B0502020202020204" pitchFamily="34" charset="0"/>
                <a:ea typeface="Calibri"/>
                <a:cs typeface="Times New Roman"/>
              </a:rPr>
              <a:t>Wereldwijd</a:t>
            </a:r>
            <a:r>
              <a:rPr lang="nl-NL" sz="2400" i="1" dirty="0">
                <a:solidFill>
                  <a:srgbClr val="387038"/>
                </a:solidFill>
                <a:latin typeface="Century Gothic" panose="020B0502020202020204" pitchFamily="34" charset="0"/>
                <a:ea typeface="Calibri"/>
                <a:cs typeface="Times New Roman"/>
              </a:rPr>
              <a:t> fietsen mensen steeds vaker voor hun plezier.</a:t>
            </a:r>
          </a:p>
          <a:p>
            <a:pPr algn="ctr">
              <a:lnSpc>
                <a:spcPct val="107000"/>
              </a:lnSpc>
            </a:pPr>
            <a:endParaRPr lang="nl-NL" sz="24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B0926504-0FEA-C0A0-B39A-485DF00B6B56}"/>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636CD7FB-8040-F3F2-4ACA-B6CFC9A575A8}"/>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85B3A14-6A30-66C1-80FE-FE22B1B65260}"/>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3FB1E8A7-38C3-B382-2175-8A823A211E5E}"/>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D140834-A3C6-4589-FD56-90DFE824C52B}"/>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564BA90D-2008-5D51-AA92-899F1A9A001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40816" y="2189861"/>
            <a:ext cx="2448272" cy="2815513"/>
          </a:xfrm>
          <a:prstGeom prst="rect">
            <a:avLst/>
          </a:prstGeom>
        </p:spPr>
      </p:pic>
      <p:pic>
        <p:nvPicPr>
          <p:cNvPr id="19" name="Afbeelding 18">
            <a:extLst>
              <a:ext uri="{FF2B5EF4-FFF2-40B4-BE49-F238E27FC236}">
                <a16:creationId xmlns:a16="http://schemas.microsoft.com/office/drawing/2014/main" id="{920DABDC-C885-A740-5E88-CC0828D98C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42843" y="2420888"/>
            <a:ext cx="3982730" cy="2221639"/>
          </a:xfrm>
          <a:prstGeom prst="rect">
            <a:avLst/>
          </a:prstGeom>
        </p:spPr>
      </p:pic>
    </p:spTree>
    <p:extLst>
      <p:ext uri="{BB962C8B-B14F-4D97-AF65-F5344CB8AC3E}">
        <p14:creationId xmlns:p14="http://schemas.microsoft.com/office/powerpoint/2010/main" val="2394495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000" b="1" dirty="0">
                <a:solidFill>
                  <a:srgbClr val="387038"/>
                </a:solidFill>
                <a:latin typeface="Century Gothic" panose="020B0502020202020204" pitchFamily="34" charset="0"/>
                <a:ea typeface="Calibri"/>
                <a:cs typeface="Times New Roman"/>
              </a:rPr>
              <a:t>uitsterven</a:t>
            </a:r>
            <a:endParaRPr lang="nl-NL" sz="50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5000" b="1" dirty="0">
                <a:solidFill>
                  <a:srgbClr val="387038"/>
                </a:solidFill>
                <a:effectLst/>
                <a:latin typeface="Century Gothic" panose="020B0502020202020204" pitchFamily="34" charset="0"/>
                <a:ea typeface="Calibri"/>
                <a:cs typeface="Times New Roman"/>
              </a:rPr>
              <a:t>zich voortplanten</a:t>
            </a:r>
            <a:endParaRPr lang="nl-NL" sz="50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doodgaan van alle dieren of planten van één soort</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r>
              <a:rPr lang="nl-NL" sz="2400" i="1" dirty="0">
                <a:solidFill>
                  <a:srgbClr val="387038"/>
                </a:solidFill>
                <a:latin typeface="Century Gothic" panose="020B0502020202020204" pitchFamily="34" charset="0"/>
                <a:ea typeface="Calibri"/>
                <a:cs typeface="Times New Roman"/>
              </a:rPr>
              <a:t>Dieren die </a:t>
            </a:r>
            <a:r>
              <a:rPr lang="nl-NL" sz="2400" i="1" u="sng" dirty="0">
                <a:solidFill>
                  <a:srgbClr val="387038"/>
                </a:solidFill>
                <a:latin typeface="Century Gothic" panose="020B0502020202020204" pitchFamily="34" charset="0"/>
                <a:ea typeface="Calibri"/>
                <a:cs typeface="Times New Roman"/>
              </a:rPr>
              <a:t>uitgestorven</a:t>
            </a:r>
            <a:r>
              <a:rPr lang="nl-NL" sz="2400" i="1" dirty="0">
                <a:solidFill>
                  <a:srgbClr val="387038"/>
                </a:solidFill>
                <a:latin typeface="Century Gothic" panose="020B0502020202020204" pitchFamily="34" charset="0"/>
                <a:ea typeface="Calibri"/>
                <a:cs typeface="Times New Roman"/>
              </a:rPr>
              <a:t> zijn, zie je alleen nog in </a:t>
            </a:r>
            <a:br>
              <a:rPr lang="nl-NL" sz="2400" i="1" dirty="0">
                <a:solidFill>
                  <a:srgbClr val="387038"/>
                </a:solidFill>
                <a:latin typeface="Century Gothic" panose="020B0502020202020204" pitchFamily="34" charset="0"/>
                <a:ea typeface="Calibri"/>
                <a:cs typeface="Times New Roman"/>
              </a:rPr>
            </a:br>
            <a:r>
              <a:rPr lang="nl-NL" sz="2400" i="1" dirty="0">
                <a:solidFill>
                  <a:srgbClr val="387038"/>
                </a:solidFill>
                <a:latin typeface="Century Gothic" panose="020B0502020202020204" pitchFamily="34" charset="0"/>
                <a:ea typeface="Calibri"/>
                <a:cs typeface="Times New Roman"/>
              </a:rPr>
              <a:t>het museum.</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48383" y="1489149"/>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kinderen of jongen krijgen</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pPr>
            <a:endParaRPr lang="nl-NL" sz="2400" i="1" dirty="0">
              <a:solidFill>
                <a:srgbClr val="387038"/>
              </a:solidFill>
              <a:effectLst/>
              <a:latin typeface="Century Gothic" panose="020B0502020202020204" pitchFamily="34" charset="0"/>
              <a:ea typeface="Calibri"/>
              <a:cs typeface="Times New Roman"/>
            </a:endParaRPr>
          </a:p>
          <a:p>
            <a:pPr algn="ctr">
              <a:lnSpc>
                <a:spcPct val="107000"/>
              </a:lnSpc>
            </a:pPr>
            <a:endParaRPr lang="nl-NL" sz="1400" i="1" dirty="0">
              <a:solidFill>
                <a:srgbClr val="387038"/>
              </a:solidFill>
              <a:effectLst/>
              <a:latin typeface="Century Gothic" panose="020B0502020202020204" pitchFamily="34" charset="0"/>
              <a:ea typeface="Calibri"/>
              <a:cs typeface="Times New Roman"/>
            </a:endParaRPr>
          </a:p>
          <a:p>
            <a:pPr algn="ctr">
              <a:lnSpc>
                <a:spcPct val="107000"/>
              </a:lnSpc>
            </a:pPr>
            <a:r>
              <a:rPr lang="nl-NL" sz="2400" i="1" dirty="0">
                <a:solidFill>
                  <a:srgbClr val="387038"/>
                </a:solidFill>
                <a:effectLst/>
                <a:latin typeface="Century Gothic" panose="020B0502020202020204" pitchFamily="34" charset="0"/>
                <a:ea typeface="Calibri"/>
                <a:cs typeface="Times New Roman"/>
              </a:rPr>
              <a:t>In het voorjaar </a:t>
            </a:r>
            <a:r>
              <a:rPr lang="nl-NL" sz="2400" i="1" u="sng" dirty="0">
                <a:solidFill>
                  <a:srgbClr val="387038"/>
                </a:solidFill>
                <a:effectLst/>
                <a:latin typeface="Century Gothic" panose="020B0502020202020204" pitchFamily="34" charset="0"/>
                <a:ea typeface="Calibri"/>
                <a:cs typeface="Times New Roman"/>
              </a:rPr>
              <a:t>planten</a:t>
            </a:r>
            <a:r>
              <a:rPr lang="nl-NL" sz="2400" i="1" dirty="0">
                <a:solidFill>
                  <a:srgbClr val="387038"/>
                </a:solidFill>
                <a:effectLst/>
                <a:latin typeface="Century Gothic" panose="020B0502020202020204" pitchFamily="34" charset="0"/>
                <a:ea typeface="Calibri"/>
                <a:cs typeface="Times New Roman"/>
              </a:rPr>
              <a:t> veel dieren </a:t>
            </a:r>
            <a:r>
              <a:rPr lang="nl-NL" sz="2400" i="1" u="sng" dirty="0">
                <a:solidFill>
                  <a:srgbClr val="387038"/>
                </a:solidFill>
                <a:effectLst/>
                <a:latin typeface="Century Gothic" panose="020B0502020202020204" pitchFamily="34" charset="0"/>
                <a:ea typeface="Calibri"/>
                <a:cs typeface="Times New Roman"/>
              </a:rPr>
              <a:t>zich voort</a:t>
            </a:r>
            <a:r>
              <a:rPr lang="nl-NL" sz="2400" i="1" dirty="0">
                <a:solidFill>
                  <a:srgbClr val="387038"/>
                </a:solidFill>
                <a:effectLst/>
                <a:latin typeface="Century Gothic" panose="020B0502020202020204" pitchFamily="34" charset="0"/>
                <a:ea typeface="Calibri"/>
                <a:cs typeface="Times New Roman"/>
              </a:rPr>
              <a:t>.</a:t>
            </a:r>
            <a:endParaRPr lang="nl-NL" sz="2400" u="sng"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museum, standbeeld, kunst, overdekt&#10;&#10;Automatisch gegenereerde beschrijving">
            <a:extLst>
              <a:ext uri="{FF2B5EF4-FFF2-40B4-BE49-F238E27FC236}">
                <a16:creationId xmlns:a16="http://schemas.microsoft.com/office/drawing/2014/main" id="{8960A082-4441-2502-9711-C6C96C7FDC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9112" y="2996952"/>
            <a:ext cx="3501278" cy="1969469"/>
          </a:xfrm>
          <a:prstGeom prst="rect">
            <a:avLst/>
          </a:prstGeom>
        </p:spPr>
      </p:pic>
      <p:pic>
        <p:nvPicPr>
          <p:cNvPr id="18" name="Afbeelding 17">
            <a:extLst>
              <a:ext uri="{FF2B5EF4-FFF2-40B4-BE49-F238E27FC236}">
                <a16:creationId xmlns:a16="http://schemas.microsoft.com/office/drawing/2014/main" id="{2A7B8250-DB03-69AE-EC7D-907E4741C7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96402" y="2501508"/>
            <a:ext cx="3048006" cy="2535941"/>
          </a:xfrm>
          <a:prstGeom prst="rect">
            <a:avLst/>
          </a:prstGeom>
        </p:spPr>
      </p:pic>
    </p:spTree>
    <p:extLst>
      <p:ext uri="{BB962C8B-B14F-4D97-AF65-F5344CB8AC3E}">
        <p14:creationId xmlns:p14="http://schemas.microsoft.com/office/powerpoint/2010/main" val="1104676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lstStyle/>
          <a:p>
            <a:r>
              <a:rPr lang="nl-NL" dirty="0">
                <a:solidFill>
                  <a:srgbClr val="C00000"/>
                </a:solidFill>
                <a:latin typeface="Century Gothic" panose="020B0502020202020204" pitchFamily="34" charset="0"/>
              </a:rPr>
              <a:t>Week 36 </a:t>
            </a:r>
            <a:r>
              <a:rPr lang="nl-NL">
                <a:solidFill>
                  <a:srgbClr val="C00000"/>
                </a:solidFill>
                <a:latin typeface="Century Gothic" panose="020B0502020202020204" pitchFamily="34" charset="0"/>
              </a:rPr>
              <a:t>– 1 september 2026</a:t>
            </a:r>
            <a:endParaRPr lang="nl-NL" dirty="0">
              <a:solidFill>
                <a:srgbClr val="C00000"/>
              </a:solidFill>
              <a:latin typeface="Century Gothic" panose="020B0502020202020204" pitchFamily="34" charset="0"/>
            </a:endParaRPr>
          </a:p>
          <a:p>
            <a:r>
              <a:rPr lang="nl-NL" dirty="0">
                <a:solidFill>
                  <a:srgbClr val="C00000"/>
                </a:solidFill>
                <a:latin typeface="Century Gothic" panose="020B0502020202020204" pitchFamily="34" charset="0"/>
              </a:rPr>
              <a:t>Niveau A</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dirty="0" err="1">
                <a:solidFill>
                  <a:srgbClr val="00B050"/>
                </a:solidFill>
                <a:latin typeface="Century Gothic" panose="020B0502020202020204" pitchFamily="34" charset="0"/>
              </a:rPr>
              <a:t>Gerarda</a:t>
            </a:r>
            <a:r>
              <a:rPr lang="nl-NL" sz="1100" i="1" dirty="0">
                <a:solidFill>
                  <a:srgbClr val="00B050"/>
                </a:solidFill>
                <a:latin typeface="Century Gothic" panose="020B0502020202020204" pitchFamily="34" charset="0"/>
              </a:rPr>
              <a:t> Das</a:t>
            </a:r>
          </a:p>
          <a:p>
            <a:pPr algn="l"/>
            <a:r>
              <a:rPr lang="nl-NL" sz="1100" i="1" dirty="0">
                <a:solidFill>
                  <a:srgbClr val="00B050"/>
                </a:solidFill>
                <a:latin typeface="Century Gothic" panose="020B0502020202020204" pitchFamily="34" charset="0"/>
              </a:rPr>
              <a:t>Antoinette Duijf</a:t>
            </a:r>
          </a:p>
          <a:p>
            <a:pPr algn="l"/>
            <a:r>
              <a:rPr lang="nl-NL" sz="1100" i="1" dirty="0">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dirty="0">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BBE25-0D06-49B3-000E-965F66DD1984}"/>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5C033205-4543-71C4-858C-F6092054D52A}"/>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cxnSp>
        <p:nvCxnSpPr>
          <p:cNvPr id="51" name="Rechte verbindingslijn 50">
            <a:extLst>
              <a:ext uri="{FF2B5EF4-FFF2-40B4-BE49-F238E27FC236}">
                <a16:creationId xmlns:a16="http://schemas.microsoft.com/office/drawing/2014/main" id="{88BC2901-4CC1-4E40-472D-AF9A83BFE720}"/>
              </a:ext>
            </a:extLst>
          </p:cNvPr>
          <p:cNvCxnSpPr>
            <a:cxnSpLocks/>
          </p:cNvCxnSpPr>
          <p:nvPr/>
        </p:nvCxnSpPr>
        <p:spPr>
          <a:xfrm>
            <a:off x="168971" y="241289"/>
            <a:ext cx="4431"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2" name="Rechte verbindingslijn 51">
            <a:extLst>
              <a:ext uri="{FF2B5EF4-FFF2-40B4-BE49-F238E27FC236}">
                <a16:creationId xmlns:a16="http://schemas.microsoft.com/office/drawing/2014/main" id="{7A14B21A-D041-ABDE-837E-F9DB7E14FFFB}"/>
              </a:ext>
            </a:extLst>
          </p:cNvPr>
          <p:cNvCxnSpPr>
            <a:cxnSpLocks/>
          </p:cNvCxnSpPr>
          <p:nvPr/>
        </p:nvCxnSpPr>
        <p:spPr>
          <a:xfrm>
            <a:off x="2906643" y="241289"/>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3" name="Rechte verbindingslijn 52">
            <a:extLst>
              <a:ext uri="{FF2B5EF4-FFF2-40B4-BE49-F238E27FC236}">
                <a16:creationId xmlns:a16="http://schemas.microsoft.com/office/drawing/2014/main" id="{884DA87B-49A5-13E4-0FB4-2DE1F0AD6113}"/>
              </a:ext>
            </a:extLst>
          </p:cNvPr>
          <p:cNvCxnSpPr>
            <a:cxnSpLocks/>
          </p:cNvCxnSpPr>
          <p:nvPr/>
        </p:nvCxnSpPr>
        <p:spPr>
          <a:xfrm>
            <a:off x="173402" y="1402260"/>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4" name="Rechte verbindingslijn 53">
            <a:extLst>
              <a:ext uri="{FF2B5EF4-FFF2-40B4-BE49-F238E27FC236}">
                <a16:creationId xmlns:a16="http://schemas.microsoft.com/office/drawing/2014/main" id="{96A1D716-FEAE-49ED-7D11-BC636C03A19A}"/>
              </a:ext>
            </a:extLst>
          </p:cNvPr>
          <p:cNvCxnSpPr>
            <a:cxnSpLocks/>
          </p:cNvCxnSpPr>
          <p:nvPr/>
        </p:nvCxnSpPr>
        <p:spPr>
          <a:xfrm>
            <a:off x="168971" y="1473217"/>
            <a:ext cx="2719655"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5" name="Rechte verbindingslijn 54">
            <a:extLst>
              <a:ext uri="{FF2B5EF4-FFF2-40B4-BE49-F238E27FC236}">
                <a16:creationId xmlns:a16="http://schemas.microsoft.com/office/drawing/2014/main" id="{A053C7B1-A433-E69F-BBB5-E9F6AC916BD4}"/>
              </a:ext>
            </a:extLst>
          </p:cNvPr>
          <p:cNvCxnSpPr>
            <a:cxnSpLocks/>
            <a:endCxn id="59" idx="2"/>
          </p:cNvCxnSpPr>
          <p:nvPr/>
        </p:nvCxnSpPr>
        <p:spPr>
          <a:xfrm flipV="1">
            <a:off x="224811" y="6368925"/>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56" name="Groep 55">
            <a:extLst>
              <a:ext uri="{FF2B5EF4-FFF2-40B4-BE49-F238E27FC236}">
                <a16:creationId xmlns:a16="http://schemas.microsoft.com/office/drawing/2014/main" id="{100A21F1-5D39-554E-9B8F-A159AD4561F2}"/>
              </a:ext>
            </a:extLst>
          </p:cNvPr>
          <p:cNvGrpSpPr/>
          <p:nvPr/>
        </p:nvGrpSpPr>
        <p:grpSpPr>
          <a:xfrm>
            <a:off x="59099" y="241292"/>
            <a:ext cx="2920783" cy="159339"/>
            <a:chOff x="137216" y="162615"/>
            <a:chExt cx="4406171" cy="161694"/>
          </a:xfrm>
        </p:grpSpPr>
        <p:cxnSp>
          <p:nvCxnSpPr>
            <p:cNvPr id="61" name="Rechte verbindingslijn 60">
              <a:extLst>
                <a:ext uri="{FF2B5EF4-FFF2-40B4-BE49-F238E27FC236}">
                  <a16:creationId xmlns:a16="http://schemas.microsoft.com/office/drawing/2014/main" id="{9CED4DF2-5585-FD11-55FB-60EE304487D8}"/>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2" name="Rechthoek 61">
              <a:extLst>
                <a:ext uri="{FF2B5EF4-FFF2-40B4-BE49-F238E27FC236}">
                  <a16:creationId xmlns:a16="http://schemas.microsoft.com/office/drawing/2014/main" id="{AC85C98C-BBF6-1CF4-A7FA-75B283D75558}"/>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11ECAD3F-39E5-0D07-1530-3769BE970758}"/>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57" name="Tekstvak 2">
            <a:extLst>
              <a:ext uri="{FF2B5EF4-FFF2-40B4-BE49-F238E27FC236}">
                <a16:creationId xmlns:a16="http://schemas.microsoft.com/office/drawing/2014/main" id="{F80CF059-046A-43F8-1940-911A61AC72A1}"/>
              </a:ext>
            </a:extLst>
          </p:cNvPr>
          <p:cNvSpPr txBox="1">
            <a:spLocks noChangeArrowheads="1"/>
          </p:cNvSpPr>
          <p:nvPr/>
        </p:nvSpPr>
        <p:spPr bwMode="auto">
          <a:xfrm>
            <a:off x="128462" y="416611"/>
            <a:ext cx="2719655" cy="7229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dirty="0">
                <a:solidFill>
                  <a:srgbClr val="387038"/>
                </a:solidFill>
                <a:latin typeface="Century Gothic" panose="020B0502020202020204" pitchFamily="34" charset="0"/>
                <a:ea typeface="Calibri"/>
                <a:cs typeface="Times New Roman"/>
              </a:rPr>
              <a:t>fris</a:t>
            </a:r>
            <a:endParaRPr lang="nl-NL" sz="3600" dirty="0">
              <a:solidFill>
                <a:srgbClr val="387038"/>
              </a:solidFill>
              <a:effectLst/>
              <a:latin typeface="Century Gothic" panose="020B0502020202020204" pitchFamily="34" charset="0"/>
              <a:ea typeface="Calibri"/>
              <a:cs typeface="Times New Roman"/>
            </a:endParaRPr>
          </a:p>
        </p:txBody>
      </p:sp>
      <p:sp>
        <p:nvSpPr>
          <p:cNvPr id="58" name="Tekstvak 2">
            <a:extLst>
              <a:ext uri="{FF2B5EF4-FFF2-40B4-BE49-F238E27FC236}">
                <a16:creationId xmlns:a16="http://schemas.microsoft.com/office/drawing/2014/main" id="{EBE3C1C4-E419-1043-227C-EEB8E9C83EA7}"/>
              </a:ext>
            </a:extLst>
          </p:cNvPr>
          <p:cNvSpPr txBox="1">
            <a:spLocks noChangeArrowheads="1"/>
          </p:cNvSpPr>
          <p:nvPr/>
        </p:nvSpPr>
        <p:spPr bwMode="auto">
          <a:xfrm>
            <a:off x="168972" y="1537517"/>
            <a:ext cx="2741610" cy="487096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dirty="0">
                <a:latin typeface="Century Gothic" panose="020B0502020202020204" pitchFamily="34" charset="0"/>
                <a:ea typeface="Calibri"/>
                <a:cs typeface="Times New Roman"/>
              </a:rPr>
              <a:t>= net iets te koud</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sz="1700" i="1" dirty="0">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dirty="0">
                <a:solidFill>
                  <a:srgbClr val="387038"/>
                </a:solidFill>
                <a:effectLst/>
                <a:latin typeface="Century Gothic" panose="020B0502020202020204" pitchFamily="34" charset="0"/>
                <a:ea typeface="Calibri"/>
                <a:cs typeface="Times New Roman"/>
              </a:rPr>
              <a:t>‘s Ochtends was het nog wel een beetje </a:t>
            </a:r>
            <a:r>
              <a:rPr lang="nl-NL" sz="1700" i="1" u="sng" dirty="0">
                <a:solidFill>
                  <a:srgbClr val="387038"/>
                </a:solidFill>
                <a:effectLst/>
                <a:latin typeface="Century Gothic" panose="020B0502020202020204" pitchFamily="34" charset="0"/>
                <a:ea typeface="Calibri"/>
                <a:cs typeface="Times New Roman"/>
              </a:rPr>
              <a:t>fris</a:t>
            </a:r>
            <a:r>
              <a:rPr lang="nl-NL" sz="1700" i="1" dirty="0">
                <a:solidFill>
                  <a:srgbClr val="387038"/>
                </a:solidFill>
                <a:effectLst/>
                <a:latin typeface="Century Gothic" panose="020B0502020202020204" pitchFamily="34" charset="0"/>
                <a:ea typeface="Calibri"/>
                <a:cs typeface="Times New Roman"/>
              </a:rPr>
              <a:t>.</a:t>
            </a:r>
            <a:endParaRPr lang="nl-NL" sz="17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59" name="Rechthoek 58">
            <a:extLst>
              <a:ext uri="{FF2B5EF4-FFF2-40B4-BE49-F238E27FC236}">
                <a16:creationId xmlns:a16="http://schemas.microsoft.com/office/drawing/2014/main" id="{9A917060-5A3A-9051-0DBD-A35CD6EF1765}"/>
              </a:ext>
            </a:extLst>
          </p:cNvPr>
          <p:cNvSpPr/>
          <p:nvPr/>
        </p:nvSpPr>
        <p:spPr>
          <a:xfrm rot="19503565">
            <a:off x="2677203" y="6256889"/>
            <a:ext cx="362066" cy="12313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59">
            <a:extLst>
              <a:ext uri="{FF2B5EF4-FFF2-40B4-BE49-F238E27FC236}">
                <a16:creationId xmlns:a16="http://schemas.microsoft.com/office/drawing/2014/main" id="{69139F2E-920E-F8FE-8FFB-3AF537248F13}"/>
              </a:ext>
            </a:extLst>
          </p:cNvPr>
          <p:cNvSpPr/>
          <p:nvPr/>
        </p:nvSpPr>
        <p:spPr>
          <a:xfrm rot="2503086">
            <a:off x="40912" y="6230481"/>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87" name="Rechte verbindingslijn 86">
            <a:extLst>
              <a:ext uri="{FF2B5EF4-FFF2-40B4-BE49-F238E27FC236}">
                <a16:creationId xmlns:a16="http://schemas.microsoft.com/office/drawing/2014/main" id="{119C8963-7588-0460-8F92-A0D6B260AA1D}"/>
              </a:ext>
            </a:extLst>
          </p:cNvPr>
          <p:cNvCxnSpPr>
            <a:cxnSpLocks/>
          </p:cNvCxnSpPr>
          <p:nvPr/>
        </p:nvCxnSpPr>
        <p:spPr>
          <a:xfrm>
            <a:off x="3196118" y="235082"/>
            <a:ext cx="4431"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8" name="Rechte verbindingslijn 87">
            <a:extLst>
              <a:ext uri="{FF2B5EF4-FFF2-40B4-BE49-F238E27FC236}">
                <a16:creationId xmlns:a16="http://schemas.microsoft.com/office/drawing/2014/main" id="{4994804F-F725-A746-4731-6F19A3D34027}"/>
              </a:ext>
            </a:extLst>
          </p:cNvPr>
          <p:cNvCxnSpPr>
            <a:cxnSpLocks/>
          </p:cNvCxnSpPr>
          <p:nvPr/>
        </p:nvCxnSpPr>
        <p:spPr>
          <a:xfrm>
            <a:off x="5933790" y="235082"/>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9" name="Rechte verbindingslijn 88">
            <a:extLst>
              <a:ext uri="{FF2B5EF4-FFF2-40B4-BE49-F238E27FC236}">
                <a16:creationId xmlns:a16="http://schemas.microsoft.com/office/drawing/2014/main" id="{E92BF237-086B-21B1-A515-B3DEA16F0A4B}"/>
              </a:ext>
            </a:extLst>
          </p:cNvPr>
          <p:cNvCxnSpPr>
            <a:cxnSpLocks/>
          </p:cNvCxnSpPr>
          <p:nvPr/>
        </p:nvCxnSpPr>
        <p:spPr>
          <a:xfrm>
            <a:off x="3200549" y="1396053"/>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0" name="Rechte verbindingslijn 89">
            <a:extLst>
              <a:ext uri="{FF2B5EF4-FFF2-40B4-BE49-F238E27FC236}">
                <a16:creationId xmlns:a16="http://schemas.microsoft.com/office/drawing/2014/main" id="{C265D791-2D60-2679-6806-78B036CBDE47}"/>
              </a:ext>
            </a:extLst>
          </p:cNvPr>
          <p:cNvCxnSpPr>
            <a:cxnSpLocks/>
          </p:cNvCxnSpPr>
          <p:nvPr/>
        </p:nvCxnSpPr>
        <p:spPr>
          <a:xfrm>
            <a:off x="3196118" y="1467010"/>
            <a:ext cx="274161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1" name="Rechte verbindingslijn 90">
            <a:extLst>
              <a:ext uri="{FF2B5EF4-FFF2-40B4-BE49-F238E27FC236}">
                <a16:creationId xmlns:a16="http://schemas.microsoft.com/office/drawing/2014/main" id="{3667539A-1027-9FF4-D5DB-7C328CA4F350}"/>
              </a:ext>
            </a:extLst>
          </p:cNvPr>
          <p:cNvCxnSpPr>
            <a:cxnSpLocks/>
            <a:endCxn id="85" idx="2"/>
          </p:cNvCxnSpPr>
          <p:nvPr/>
        </p:nvCxnSpPr>
        <p:spPr>
          <a:xfrm flipV="1">
            <a:off x="3251958" y="6362718"/>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92" name="Groep 91">
            <a:extLst>
              <a:ext uri="{FF2B5EF4-FFF2-40B4-BE49-F238E27FC236}">
                <a16:creationId xmlns:a16="http://schemas.microsoft.com/office/drawing/2014/main" id="{B278185F-BC09-7C60-00B9-9C605919FAAD}"/>
              </a:ext>
            </a:extLst>
          </p:cNvPr>
          <p:cNvGrpSpPr/>
          <p:nvPr/>
        </p:nvGrpSpPr>
        <p:grpSpPr>
          <a:xfrm>
            <a:off x="3086246" y="235085"/>
            <a:ext cx="2920783" cy="159339"/>
            <a:chOff x="137216" y="162615"/>
            <a:chExt cx="4406171" cy="161694"/>
          </a:xfrm>
        </p:grpSpPr>
        <p:cxnSp>
          <p:nvCxnSpPr>
            <p:cNvPr id="95" name="Rechte verbindingslijn 94">
              <a:extLst>
                <a:ext uri="{FF2B5EF4-FFF2-40B4-BE49-F238E27FC236}">
                  <a16:creationId xmlns:a16="http://schemas.microsoft.com/office/drawing/2014/main" id="{D909EB90-9E6A-702D-5065-13CE200DA870}"/>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6" name="Rechthoek 95">
              <a:extLst>
                <a:ext uri="{FF2B5EF4-FFF2-40B4-BE49-F238E27FC236}">
                  <a16:creationId xmlns:a16="http://schemas.microsoft.com/office/drawing/2014/main" id="{5255B970-3B1A-85EB-C4FC-4BD404C25863}"/>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7" name="Rechthoek 96">
              <a:extLst>
                <a:ext uri="{FF2B5EF4-FFF2-40B4-BE49-F238E27FC236}">
                  <a16:creationId xmlns:a16="http://schemas.microsoft.com/office/drawing/2014/main" id="{5ADF3D0F-2E9C-6D85-1FF6-53893F536A53}"/>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93" name="Tekstvak 2">
            <a:extLst>
              <a:ext uri="{FF2B5EF4-FFF2-40B4-BE49-F238E27FC236}">
                <a16:creationId xmlns:a16="http://schemas.microsoft.com/office/drawing/2014/main" id="{82735F2F-D0B0-C5A6-BB05-ECB95E42AA72}"/>
              </a:ext>
            </a:extLst>
          </p:cNvPr>
          <p:cNvSpPr txBox="1">
            <a:spLocks noChangeArrowheads="1"/>
          </p:cNvSpPr>
          <p:nvPr/>
        </p:nvSpPr>
        <p:spPr bwMode="auto">
          <a:xfrm>
            <a:off x="3155609" y="410404"/>
            <a:ext cx="2719655" cy="7760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dirty="0">
                <a:solidFill>
                  <a:srgbClr val="387038"/>
                </a:solidFill>
                <a:latin typeface="Century Gothic" panose="020B0502020202020204" pitchFamily="34" charset="0"/>
                <a:ea typeface="Calibri"/>
                <a:cs typeface="Times New Roman"/>
              </a:rPr>
              <a:t>zacht</a:t>
            </a:r>
            <a:endParaRPr lang="nl-NL" sz="4800" dirty="0">
              <a:solidFill>
                <a:srgbClr val="387038"/>
              </a:solidFill>
              <a:effectLst/>
              <a:latin typeface="Century Gothic" panose="020B0502020202020204" pitchFamily="34" charset="0"/>
              <a:ea typeface="Calibri"/>
              <a:cs typeface="Times New Roman"/>
            </a:endParaRPr>
          </a:p>
        </p:txBody>
      </p:sp>
      <p:sp>
        <p:nvSpPr>
          <p:cNvPr id="94" name="Tekstvak 2">
            <a:extLst>
              <a:ext uri="{FF2B5EF4-FFF2-40B4-BE49-F238E27FC236}">
                <a16:creationId xmlns:a16="http://schemas.microsoft.com/office/drawing/2014/main" id="{09D94C13-D28B-D07E-24B5-8B1BE4E8F820}"/>
              </a:ext>
            </a:extLst>
          </p:cNvPr>
          <p:cNvSpPr txBox="1">
            <a:spLocks noChangeArrowheads="1"/>
          </p:cNvSpPr>
          <p:nvPr/>
        </p:nvSpPr>
        <p:spPr bwMode="auto">
          <a:xfrm>
            <a:off x="3196119" y="1531310"/>
            <a:ext cx="2741610" cy="487096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dirty="0">
                <a:latin typeface="Century Gothic" panose="020B0502020202020204" pitchFamily="34" charset="0"/>
                <a:ea typeface="Calibri"/>
                <a:cs typeface="Times New Roman"/>
              </a:rPr>
              <a:t>= niet erg koud of warm</a:t>
            </a: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sz="1700" i="1" dirty="0">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dirty="0">
                <a:solidFill>
                  <a:srgbClr val="387038"/>
                </a:solidFill>
                <a:effectLst/>
                <a:latin typeface="Century Gothic" panose="020B0502020202020204" pitchFamily="34" charset="0"/>
                <a:ea typeface="Calibri"/>
                <a:cs typeface="Times New Roman"/>
              </a:rPr>
              <a:t>Het weer was </a:t>
            </a:r>
            <a:r>
              <a:rPr lang="nl-NL" sz="1700" i="1" u="sng" dirty="0">
                <a:solidFill>
                  <a:srgbClr val="387038"/>
                </a:solidFill>
                <a:effectLst/>
                <a:latin typeface="Century Gothic" panose="020B0502020202020204" pitchFamily="34" charset="0"/>
                <a:ea typeface="Calibri"/>
                <a:cs typeface="Times New Roman"/>
              </a:rPr>
              <a:t>zacht</a:t>
            </a:r>
            <a:r>
              <a:rPr lang="nl-NL" sz="1700" i="1" dirty="0">
                <a:solidFill>
                  <a:srgbClr val="387038"/>
                </a:solidFill>
                <a:effectLst/>
                <a:latin typeface="Century Gothic" panose="020B0502020202020204" pitchFamily="34" charset="0"/>
                <a:ea typeface="Calibri"/>
                <a:cs typeface="Times New Roman"/>
              </a:rPr>
              <a:t> toen ik ging fietsen. Heel fijn!</a:t>
            </a:r>
            <a:endParaRPr lang="nl-NL" sz="17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85" name="Rechthoek 84">
            <a:extLst>
              <a:ext uri="{FF2B5EF4-FFF2-40B4-BE49-F238E27FC236}">
                <a16:creationId xmlns:a16="http://schemas.microsoft.com/office/drawing/2014/main" id="{6642E441-99C1-D3C8-1BF8-69B9D85E9E1C}"/>
              </a:ext>
            </a:extLst>
          </p:cNvPr>
          <p:cNvSpPr/>
          <p:nvPr/>
        </p:nvSpPr>
        <p:spPr>
          <a:xfrm rot="19503565">
            <a:off x="5704350" y="6250681"/>
            <a:ext cx="362066" cy="12313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6" name="Rechthoek 85">
            <a:extLst>
              <a:ext uri="{FF2B5EF4-FFF2-40B4-BE49-F238E27FC236}">
                <a16:creationId xmlns:a16="http://schemas.microsoft.com/office/drawing/2014/main" id="{CDAF4B6F-2EC5-01F8-C196-8B0AFE991035}"/>
              </a:ext>
            </a:extLst>
          </p:cNvPr>
          <p:cNvSpPr/>
          <p:nvPr/>
        </p:nvSpPr>
        <p:spPr>
          <a:xfrm rot="2503086">
            <a:off x="3068059" y="6224274"/>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2" name="Rechte verbindingslijn 101">
            <a:extLst>
              <a:ext uri="{FF2B5EF4-FFF2-40B4-BE49-F238E27FC236}">
                <a16:creationId xmlns:a16="http://schemas.microsoft.com/office/drawing/2014/main" id="{C08BDBDF-E1C5-C14B-22C6-CFC9E597692E}"/>
              </a:ext>
            </a:extLst>
          </p:cNvPr>
          <p:cNvCxnSpPr>
            <a:cxnSpLocks/>
            <a:endCxn id="101" idx="2"/>
          </p:cNvCxnSpPr>
          <p:nvPr/>
        </p:nvCxnSpPr>
        <p:spPr>
          <a:xfrm flipH="1">
            <a:off x="6237792" y="235082"/>
            <a:ext cx="6127" cy="6096496"/>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3" name="Rechte verbindingslijn 102">
            <a:extLst>
              <a:ext uri="{FF2B5EF4-FFF2-40B4-BE49-F238E27FC236}">
                <a16:creationId xmlns:a16="http://schemas.microsoft.com/office/drawing/2014/main" id="{EDD2CB03-0ED0-2A02-5E76-D92F9C40DCE3}"/>
              </a:ext>
            </a:extLst>
          </p:cNvPr>
          <p:cNvCxnSpPr>
            <a:cxnSpLocks/>
          </p:cNvCxnSpPr>
          <p:nvPr/>
        </p:nvCxnSpPr>
        <p:spPr>
          <a:xfrm>
            <a:off x="8981591" y="235082"/>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4" name="Rechte verbindingslijn 103">
            <a:extLst>
              <a:ext uri="{FF2B5EF4-FFF2-40B4-BE49-F238E27FC236}">
                <a16:creationId xmlns:a16="http://schemas.microsoft.com/office/drawing/2014/main" id="{53467BAE-54BF-1906-C6CC-0038435B02FB}"/>
              </a:ext>
            </a:extLst>
          </p:cNvPr>
          <p:cNvCxnSpPr>
            <a:cxnSpLocks/>
          </p:cNvCxnSpPr>
          <p:nvPr/>
        </p:nvCxnSpPr>
        <p:spPr>
          <a:xfrm>
            <a:off x="6248350" y="1396053"/>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5" name="Rechte verbindingslijn 104">
            <a:extLst>
              <a:ext uri="{FF2B5EF4-FFF2-40B4-BE49-F238E27FC236}">
                <a16:creationId xmlns:a16="http://schemas.microsoft.com/office/drawing/2014/main" id="{64283769-3D92-903B-D125-9AD835F91645}"/>
              </a:ext>
            </a:extLst>
          </p:cNvPr>
          <p:cNvCxnSpPr>
            <a:cxnSpLocks/>
          </p:cNvCxnSpPr>
          <p:nvPr/>
        </p:nvCxnSpPr>
        <p:spPr>
          <a:xfrm flipV="1">
            <a:off x="6243919" y="1467009"/>
            <a:ext cx="2746042" cy="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6" name="Rechte verbindingslijn 105">
            <a:extLst>
              <a:ext uri="{FF2B5EF4-FFF2-40B4-BE49-F238E27FC236}">
                <a16:creationId xmlns:a16="http://schemas.microsoft.com/office/drawing/2014/main" id="{87AF4021-2091-1CB5-B36E-99F6254E90FE}"/>
              </a:ext>
            </a:extLst>
          </p:cNvPr>
          <p:cNvCxnSpPr>
            <a:cxnSpLocks/>
            <a:endCxn id="100" idx="2"/>
          </p:cNvCxnSpPr>
          <p:nvPr/>
        </p:nvCxnSpPr>
        <p:spPr>
          <a:xfrm flipV="1">
            <a:off x="6330600" y="6287866"/>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0" name="Rechte verbindingslijn 109">
            <a:extLst>
              <a:ext uri="{FF2B5EF4-FFF2-40B4-BE49-F238E27FC236}">
                <a16:creationId xmlns:a16="http://schemas.microsoft.com/office/drawing/2014/main" id="{1877C3C3-7F13-DEF2-F9EE-CA7802CC2594}"/>
              </a:ext>
            </a:extLst>
          </p:cNvPr>
          <p:cNvCxnSpPr>
            <a:cxnSpLocks/>
          </p:cNvCxnSpPr>
          <p:nvPr/>
        </p:nvCxnSpPr>
        <p:spPr>
          <a:xfrm flipV="1">
            <a:off x="6209817" y="235082"/>
            <a:ext cx="2768514" cy="13126"/>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11" name="Rechthoek 110">
            <a:extLst>
              <a:ext uri="{FF2B5EF4-FFF2-40B4-BE49-F238E27FC236}">
                <a16:creationId xmlns:a16="http://schemas.microsoft.com/office/drawing/2014/main" id="{E589EF53-227E-A4AA-09EC-8DFD9D2C0673}"/>
              </a:ext>
            </a:extLst>
          </p:cNvPr>
          <p:cNvSpPr/>
          <p:nvPr/>
        </p:nvSpPr>
        <p:spPr>
          <a:xfrm rot="19503565">
            <a:off x="6134047" y="265703"/>
            <a:ext cx="265869" cy="12871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2" name="Rechthoek 111">
            <a:extLst>
              <a:ext uri="{FF2B5EF4-FFF2-40B4-BE49-F238E27FC236}">
                <a16:creationId xmlns:a16="http://schemas.microsoft.com/office/drawing/2014/main" id="{AA23F5BC-8CD6-2FFF-71D3-968BEBC69686}"/>
              </a:ext>
            </a:extLst>
          </p:cNvPr>
          <p:cNvSpPr/>
          <p:nvPr/>
        </p:nvSpPr>
        <p:spPr>
          <a:xfrm rot="2503086">
            <a:off x="8788961" y="241680"/>
            <a:ext cx="265869" cy="12871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8" name="Tekstvak 2">
            <a:extLst>
              <a:ext uri="{FF2B5EF4-FFF2-40B4-BE49-F238E27FC236}">
                <a16:creationId xmlns:a16="http://schemas.microsoft.com/office/drawing/2014/main" id="{825E85ED-D792-48FF-76E8-7BD8AA481673}"/>
              </a:ext>
            </a:extLst>
          </p:cNvPr>
          <p:cNvSpPr txBox="1">
            <a:spLocks noChangeArrowheads="1"/>
          </p:cNvSpPr>
          <p:nvPr/>
        </p:nvSpPr>
        <p:spPr bwMode="auto">
          <a:xfrm>
            <a:off x="6203508" y="374503"/>
            <a:ext cx="2719655" cy="87187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dirty="0">
                <a:solidFill>
                  <a:srgbClr val="387038"/>
                </a:solidFill>
                <a:latin typeface="Century Gothic" panose="020B0502020202020204" pitchFamily="34" charset="0"/>
                <a:ea typeface="Calibri"/>
                <a:cs typeface="Times New Roman"/>
              </a:rPr>
              <a:t>warm</a:t>
            </a:r>
            <a:endParaRPr lang="nl-NL" sz="3600" dirty="0">
              <a:solidFill>
                <a:srgbClr val="387038"/>
              </a:solidFill>
              <a:effectLst/>
              <a:latin typeface="Century Gothic" panose="020B0502020202020204" pitchFamily="34" charset="0"/>
              <a:ea typeface="Calibri"/>
              <a:cs typeface="Times New Roman"/>
            </a:endParaRPr>
          </a:p>
        </p:txBody>
      </p:sp>
      <p:sp>
        <p:nvSpPr>
          <p:cNvPr id="109" name="Tekstvak 2">
            <a:extLst>
              <a:ext uri="{FF2B5EF4-FFF2-40B4-BE49-F238E27FC236}">
                <a16:creationId xmlns:a16="http://schemas.microsoft.com/office/drawing/2014/main" id="{1B2D4CE6-5A64-7725-2DA5-C5E920884C7D}"/>
              </a:ext>
            </a:extLst>
          </p:cNvPr>
          <p:cNvSpPr txBox="1">
            <a:spLocks noChangeArrowheads="1"/>
          </p:cNvSpPr>
          <p:nvPr/>
        </p:nvSpPr>
        <p:spPr bwMode="auto">
          <a:xfrm>
            <a:off x="6243920" y="1531310"/>
            <a:ext cx="2741610" cy="459105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dirty="0">
                <a:latin typeface="Century Gothic" panose="020B0502020202020204" pitchFamily="34" charset="0"/>
                <a:ea typeface="Calibri"/>
                <a:cs typeface="Times New Roman"/>
              </a:rPr>
              <a:t>= met een hoge temperatuur</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sz="1700" i="1" dirty="0">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dirty="0">
                <a:solidFill>
                  <a:srgbClr val="387038"/>
                </a:solidFill>
                <a:effectLst/>
                <a:latin typeface="Century Gothic" panose="020B0502020202020204" pitchFamily="34" charset="0"/>
                <a:ea typeface="Calibri"/>
                <a:cs typeface="Times New Roman"/>
              </a:rPr>
              <a:t>Vorige week vond ik het erg </a:t>
            </a:r>
            <a:r>
              <a:rPr lang="nl-NL" sz="1700" i="1" u="sng" dirty="0">
                <a:solidFill>
                  <a:srgbClr val="387038"/>
                </a:solidFill>
                <a:effectLst/>
                <a:latin typeface="Century Gothic" panose="020B0502020202020204" pitchFamily="34" charset="0"/>
                <a:ea typeface="Calibri"/>
                <a:cs typeface="Times New Roman"/>
              </a:rPr>
              <a:t>warm</a:t>
            </a:r>
            <a:r>
              <a:rPr lang="nl-NL" sz="1700" i="1" dirty="0">
                <a:solidFill>
                  <a:srgbClr val="387038"/>
                </a:solidFill>
                <a:effectLst/>
                <a:latin typeface="Century Gothic" panose="020B0502020202020204" pitchFamily="34" charset="0"/>
                <a:ea typeface="Calibri"/>
                <a:cs typeface="Times New Roman"/>
              </a:rPr>
              <a:t>.</a:t>
            </a:r>
            <a:endParaRPr lang="nl-NL" sz="17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101" name="Rechthoek 100">
            <a:extLst>
              <a:ext uri="{FF2B5EF4-FFF2-40B4-BE49-F238E27FC236}">
                <a16:creationId xmlns:a16="http://schemas.microsoft.com/office/drawing/2014/main" id="{7953C0C4-0D3F-4CE3-5D70-BD3B0542471C}"/>
              </a:ext>
            </a:extLst>
          </p:cNvPr>
          <p:cNvSpPr/>
          <p:nvPr/>
        </p:nvSpPr>
        <p:spPr>
          <a:xfrm rot="2503086">
            <a:off x="6115860" y="6224263"/>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0" name="Rechthoek 99">
            <a:extLst>
              <a:ext uri="{FF2B5EF4-FFF2-40B4-BE49-F238E27FC236}">
                <a16:creationId xmlns:a16="http://schemas.microsoft.com/office/drawing/2014/main" id="{1F980910-443F-89A9-6C81-F390F3A91507}"/>
              </a:ext>
            </a:extLst>
          </p:cNvPr>
          <p:cNvSpPr/>
          <p:nvPr/>
        </p:nvSpPr>
        <p:spPr>
          <a:xfrm rot="19503565">
            <a:off x="8782992" y="6264855"/>
            <a:ext cx="362066" cy="124957"/>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C43B23A-CDCB-7ED0-CC67-63AA519305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98652" y="2372373"/>
            <a:ext cx="1575819" cy="2770638"/>
          </a:xfrm>
          <a:prstGeom prst="rect">
            <a:avLst/>
          </a:prstGeom>
        </p:spPr>
      </p:pic>
      <p:pic>
        <p:nvPicPr>
          <p:cNvPr id="5" name="Afbeelding 4">
            <a:extLst>
              <a:ext uri="{FF2B5EF4-FFF2-40B4-BE49-F238E27FC236}">
                <a16:creationId xmlns:a16="http://schemas.microsoft.com/office/drawing/2014/main" id="{156CA39B-11CA-C3EA-E3FF-053726EC76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38260" y="2459651"/>
            <a:ext cx="1941580" cy="2679197"/>
          </a:xfrm>
          <a:prstGeom prst="rect">
            <a:avLst/>
          </a:prstGeom>
        </p:spPr>
      </p:pic>
      <p:pic>
        <p:nvPicPr>
          <p:cNvPr id="7" name="Afbeelding 6">
            <a:extLst>
              <a:ext uri="{FF2B5EF4-FFF2-40B4-BE49-F238E27FC236}">
                <a16:creationId xmlns:a16="http://schemas.microsoft.com/office/drawing/2014/main" id="{FB8E19CE-113E-177A-3C86-A2540A3115E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8545" y="2424844"/>
            <a:ext cx="1959868" cy="2685293"/>
          </a:xfrm>
          <a:prstGeom prst="rect">
            <a:avLst/>
          </a:prstGeom>
        </p:spPr>
      </p:pic>
    </p:spTree>
    <p:extLst>
      <p:ext uri="{BB962C8B-B14F-4D97-AF65-F5344CB8AC3E}">
        <p14:creationId xmlns:p14="http://schemas.microsoft.com/office/powerpoint/2010/main" val="3669697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F19A9-B9A5-39CB-F731-18A35CE52C98}"/>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6723FC6E-1807-B413-9016-9EABA5E87809}"/>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215E2B1B-C066-9883-62BA-9A00644C68DD}"/>
              </a:ext>
            </a:extLst>
          </p:cNvPr>
          <p:cNvSpPr txBox="1"/>
          <p:nvPr/>
        </p:nvSpPr>
        <p:spPr>
          <a:xfrm>
            <a:off x="415708"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773311A1-A4E0-4D11-BDAA-E8F872F7966A}"/>
              </a:ext>
            </a:extLst>
          </p:cNvPr>
          <p:cNvSpPr txBox="1">
            <a:spLocks noChangeArrowheads="1"/>
          </p:cNvSpPr>
          <p:nvPr/>
        </p:nvSpPr>
        <p:spPr bwMode="auto">
          <a:xfrm>
            <a:off x="497271"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fris</a:t>
            </a:r>
            <a:endParaRPr lang="nl-NL" sz="3600" dirty="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4845A525-6116-92B4-CD7C-D61A155788A1}"/>
              </a:ext>
            </a:extLst>
          </p:cNvPr>
          <p:cNvSpPr txBox="1"/>
          <p:nvPr/>
        </p:nvSpPr>
        <p:spPr>
          <a:xfrm>
            <a:off x="3275859" y="407169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3A4D659C-36D4-A3ED-EC1D-CE7DB31C58E9}"/>
              </a:ext>
            </a:extLst>
          </p:cNvPr>
          <p:cNvSpPr txBox="1">
            <a:spLocks noChangeArrowheads="1"/>
          </p:cNvSpPr>
          <p:nvPr/>
        </p:nvSpPr>
        <p:spPr bwMode="auto">
          <a:xfrm>
            <a:off x="3385631" y="406061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zacht</a:t>
            </a:r>
          </a:p>
        </p:txBody>
      </p:sp>
      <p:sp>
        <p:nvSpPr>
          <p:cNvPr id="14" name="Text Box 14">
            <a:extLst>
              <a:ext uri="{FF2B5EF4-FFF2-40B4-BE49-F238E27FC236}">
                <a16:creationId xmlns:a16="http://schemas.microsoft.com/office/drawing/2014/main" id="{C76FE9F4-31F2-08B6-1EA9-DACA1075BE50}"/>
              </a:ext>
            </a:extLst>
          </p:cNvPr>
          <p:cNvSpPr txBox="1"/>
          <p:nvPr/>
        </p:nvSpPr>
        <p:spPr>
          <a:xfrm>
            <a:off x="6209074" y="354381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5D4D730D-B38D-4D31-DB06-CB4663B7A60C}"/>
              </a:ext>
            </a:extLst>
          </p:cNvPr>
          <p:cNvSpPr txBox="1">
            <a:spLocks noChangeArrowheads="1"/>
          </p:cNvSpPr>
          <p:nvPr/>
        </p:nvSpPr>
        <p:spPr bwMode="auto">
          <a:xfrm>
            <a:off x="6209076" y="3543817"/>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warm</a:t>
            </a:r>
          </a:p>
        </p:txBody>
      </p:sp>
      <p:sp>
        <p:nvSpPr>
          <p:cNvPr id="16" name="Text Box 14">
            <a:extLst>
              <a:ext uri="{FF2B5EF4-FFF2-40B4-BE49-F238E27FC236}">
                <a16:creationId xmlns:a16="http://schemas.microsoft.com/office/drawing/2014/main" id="{3182EAA8-DA1A-8BE2-9DE2-49B5FE81F6BE}"/>
              </a:ext>
            </a:extLst>
          </p:cNvPr>
          <p:cNvSpPr txBox="1"/>
          <p:nvPr/>
        </p:nvSpPr>
        <p:spPr>
          <a:xfrm>
            <a:off x="3329573" y="4968038"/>
            <a:ext cx="2455288" cy="837226"/>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8BF34116-864F-4D5E-97A8-C4E11F8CF774}"/>
              </a:ext>
            </a:extLst>
          </p:cNvPr>
          <p:cNvSpPr txBox="1">
            <a:spLocks noChangeArrowheads="1"/>
          </p:cNvSpPr>
          <p:nvPr/>
        </p:nvSpPr>
        <p:spPr bwMode="auto">
          <a:xfrm>
            <a:off x="3289250" y="4982554"/>
            <a:ext cx="2654158"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dirty="0">
                <a:effectLst/>
                <a:latin typeface="Century Gothic" panose="020B0502020202020204" pitchFamily="34" charset="0"/>
                <a:ea typeface="Calibri"/>
                <a:cs typeface="Times New Roman"/>
              </a:rPr>
              <a:t>= niet erg koud of warm</a:t>
            </a:r>
            <a:endParaRPr lang="nl-NL" sz="1050" dirty="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AA996C10-1029-DD80-40DD-28009718A738}"/>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3FD90F6F-75CD-77BA-A17A-93CA826A4A1C}"/>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B7D8516-2356-143E-E31A-1DBDF938426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E20DB22E-F4F4-AA08-6F96-C840B42692DF}"/>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E132D85-931C-029C-A057-DF53247B862E}"/>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ABA38FA-800B-D08D-0084-9710FFD6FC1E}"/>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2F3EF7D5-7013-C50A-C271-5EB77D8F3A15}"/>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45676C94-5021-8AE3-A859-AA9069F3E23E}"/>
              </a:ext>
            </a:extLst>
          </p:cNvPr>
          <p:cNvCxnSpPr>
            <a:cxnSpLocks/>
          </p:cNvCxnSpPr>
          <p:nvPr/>
        </p:nvCxnSpPr>
        <p:spPr>
          <a:xfrm>
            <a:off x="3203848"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8B86E1B7-00AE-CB4C-BA2C-0F876E0BECAF}"/>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06C4654-F2D0-AF7C-F2B5-E29B4709BDC8}"/>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B42966FB-876C-E75B-A53B-5F81B042F501}"/>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B317B6C-0053-9EEA-D082-5A5F54C8AD51}"/>
              </a:ext>
            </a:extLst>
          </p:cNvPr>
          <p:cNvSpPr txBox="1"/>
          <p:nvPr/>
        </p:nvSpPr>
        <p:spPr>
          <a:xfrm>
            <a:off x="591201" y="487538"/>
            <a:ext cx="6417317"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dirty="0">
                <a:solidFill>
                  <a:srgbClr val="387038"/>
                </a:solidFill>
                <a:latin typeface="Century Gothic" panose="020B0502020202020204" pitchFamily="34" charset="0"/>
                <a:ea typeface="Calibri"/>
                <a:cs typeface="Times New Roman"/>
              </a:rPr>
              <a:t>Het weer was </a:t>
            </a:r>
            <a:r>
              <a:rPr lang="nl-NL" sz="2400" i="1" u="sng" dirty="0">
                <a:solidFill>
                  <a:srgbClr val="387038"/>
                </a:solidFill>
                <a:latin typeface="Century Gothic" panose="020B0502020202020204" pitchFamily="34" charset="0"/>
                <a:ea typeface="Calibri"/>
                <a:cs typeface="Times New Roman"/>
              </a:rPr>
              <a:t>zacht</a:t>
            </a:r>
            <a:r>
              <a:rPr lang="nl-NL" sz="2400" i="1" dirty="0">
                <a:solidFill>
                  <a:srgbClr val="387038"/>
                </a:solidFill>
                <a:latin typeface="Century Gothic" panose="020B0502020202020204" pitchFamily="34" charset="0"/>
                <a:ea typeface="Calibri"/>
                <a:cs typeface="Times New Roman"/>
              </a:rPr>
              <a:t> toen ik ging fietsen. </a:t>
            </a:r>
            <a:endParaRPr lang="nl-NL" sz="2400" dirty="0">
              <a:effectLst/>
              <a:ea typeface="Calibri"/>
              <a:cs typeface="Times New Roman"/>
            </a:endParaRPr>
          </a:p>
        </p:txBody>
      </p:sp>
      <p:sp>
        <p:nvSpPr>
          <p:cNvPr id="10" name="Text Box 14">
            <a:extLst>
              <a:ext uri="{FF2B5EF4-FFF2-40B4-BE49-F238E27FC236}">
                <a16:creationId xmlns:a16="http://schemas.microsoft.com/office/drawing/2014/main" id="{9DDC3ECD-E557-2FF0-A978-FEB50F8DC5D1}"/>
              </a:ext>
            </a:extLst>
          </p:cNvPr>
          <p:cNvSpPr txBox="1"/>
          <p:nvPr/>
        </p:nvSpPr>
        <p:spPr>
          <a:xfrm>
            <a:off x="483822" y="5441471"/>
            <a:ext cx="2720025" cy="546690"/>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24" name="Tekstvak 2">
            <a:extLst>
              <a:ext uri="{FF2B5EF4-FFF2-40B4-BE49-F238E27FC236}">
                <a16:creationId xmlns:a16="http://schemas.microsoft.com/office/drawing/2014/main" id="{3086B599-5105-8466-E2BF-592BC91F5F8F}"/>
              </a:ext>
            </a:extLst>
          </p:cNvPr>
          <p:cNvSpPr txBox="1">
            <a:spLocks noChangeArrowheads="1"/>
          </p:cNvSpPr>
          <p:nvPr/>
        </p:nvSpPr>
        <p:spPr bwMode="auto">
          <a:xfrm>
            <a:off x="443499" y="5455987"/>
            <a:ext cx="2832357"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dirty="0">
                <a:effectLst/>
                <a:latin typeface="Century Gothic" panose="020B0502020202020204" pitchFamily="34" charset="0"/>
                <a:ea typeface="Calibri"/>
                <a:cs typeface="Times New Roman"/>
              </a:rPr>
              <a:t>= niet iets te koud</a:t>
            </a:r>
            <a:endParaRPr lang="nl-NL" sz="1050" dirty="0">
              <a:effectLst/>
              <a:latin typeface="Century Gothic" panose="020B0502020202020204" pitchFamily="34" charset="0"/>
              <a:ea typeface="Calibri"/>
              <a:cs typeface="Times New Roman"/>
            </a:endParaRPr>
          </a:p>
        </p:txBody>
      </p:sp>
      <p:pic>
        <p:nvPicPr>
          <p:cNvPr id="26" name="Afbeelding 25">
            <a:extLst>
              <a:ext uri="{FF2B5EF4-FFF2-40B4-BE49-F238E27FC236}">
                <a16:creationId xmlns:a16="http://schemas.microsoft.com/office/drawing/2014/main" id="{549BB0AC-1223-1749-D9CE-3FCB28EEFD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201" y="1801185"/>
            <a:ext cx="1959868" cy="2685293"/>
          </a:xfrm>
          <a:prstGeom prst="rect">
            <a:avLst/>
          </a:prstGeom>
        </p:spPr>
      </p:pic>
      <p:pic>
        <p:nvPicPr>
          <p:cNvPr id="29" name="Afbeelding 28">
            <a:extLst>
              <a:ext uri="{FF2B5EF4-FFF2-40B4-BE49-F238E27FC236}">
                <a16:creationId xmlns:a16="http://schemas.microsoft.com/office/drawing/2014/main" id="{71627460-B806-3CE5-7540-7A6ADBF70CF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16291" y="1174205"/>
            <a:ext cx="1575819" cy="2770638"/>
          </a:xfrm>
          <a:prstGeom prst="rect">
            <a:avLst/>
          </a:prstGeom>
        </p:spPr>
      </p:pic>
      <p:pic>
        <p:nvPicPr>
          <p:cNvPr id="32" name="Afbeelding 31">
            <a:extLst>
              <a:ext uri="{FF2B5EF4-FFF2-40B4-BE49-F238E27FC236}">
                <a16:creationId xmlns:a16="http://schemas.microsoft.com/office/drawing/2014/main" id="{133CAF41-0C80-29A8-8B6E-28B83E75AA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11219" y="739255"/>
            <a:ext cx="1941580" cy="2679197"/>
          </a:xfrm>
          <a:prstGeom prst="rect">
            <a:avLst/>
          </a:prstGeom>
        </p:spPr>
      </p:pic>
    </p:spTree>
    <p:extLst>
      <p:ext uri="{BB962C8B-B14F-4D97-AF65-F5344CB8AC3E}">
        <p14:creationId xmlns:p14="http://schemas.microsoft.com/office/powerpoint/2010/main" val="2797911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B4724-EE46-7B13-2113-793922ED8362}"/>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C8018C3F-89FF-1D92-6CA4-EF93ABA326E0}"/>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DC6FF178-0F7A-EE78-6E06-4130BBB6314E}"/>
              </a:ext>
            </a:extLst>
          </p:cNvPr>
          <p:cNvSpPr txBox="1"/>
          <p:nvPr/>
        </p:nvSpPr>
        <p:spPr>
          <a:xfrm>
            <a:off x="3275859" y="407169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FBC0B79E-055B-3888-A26B-22B604AA3A43}"/>
              </a:ext>
            </a:extLst>
          </p:cNvPr>
          <p:cNvSpPr txBox="1">
            <a:spLocks noChangeArrowheads="1"/>
          </p:cNvSpPr>
          <p:nvPr/>
        </p:nvSpPr>
        <p:spPr bwMode="auto">
          <a:xfrm>
            <a:off x="3385631" y="406061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afleggen</a:t>
            </a:r>
          </a:p>
        </p:txBody>
      </p:sp>
      <p:sp>
        <p:nvSpPr>
          <p:cNvPr id="16" name="Text Box 14">
            <a:extLst>
              <a:ext uri="{FF2B5EF4-FFF2-40B4-BE49-F238E27FC236}">
                <a16:creationId xmlns:a16="http://schemas.microsoft.com/office/drawing/2014/main" id="{39FAEE7A-4B93-7C75-45E2-5819D42EDCB5}"/>
              </a:ext>
            </a:extLst>
          </p:cNvPr>
          <p:cNvSpPr txBox="1"/>
          <p:nvPr/>
        </p:nvSpPr>
        <p:spPr>
          <a:xfrm>
            <a:off x="3329573" y="4968038"/>
            <a:ext cx="2455288" cy="837226"/>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77FECBED-851B-DBAC-7489-AF2EA9524CAB}"/>
              </a:ext>
            </a:extLst>
          </p:cNvPr>
          <p:cNvSpPr txBox="1">
            <a:spLocks noChangeArrowheads="1"/>
          </p:cNvSpPr>
          <p:nvPr/>
        </p:nvSpPr>
        <p:spPr bwMode="auto">
          <a:xfrm>
            <a:off x="3289250" y="4982554"/>
            <a:ext cx="2654158"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dirty="0">
                <a:effectLst/>
                <a:latin typeface="Century Gothic" panose="020B0502020202020204" pitchFamily="34" charset="0"/>
                <a:ea typeface="Calibri"/>
                <a:cs typeface="Times New Roman"/>
              </a:rPr>
              <a:t>= tot het einde volgen</a:t>
            </a:r>
            <a:endParaRPr lang="nl-NL" sz="1050" dirty="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9E472EBE-4647-4C64-FD61-C0CB5BAF6579}"/>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06A57B7E-68CF-EAD1-1B9A-85A45CA0FC0E}"/>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CC522D8D-4971-CC14-8D76-9AC422CBA27F}"/>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1330DFD6-E3D2-1AE9-5CF5-CE0D47173082}"/>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942A1F1-ECAB-B177-BA3C-8CD971ECB6B3}"/>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3B69DAD9-9E23-BD97-9CD0-DFC4C9C9E1A5}"/>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D7D4D2B2-C420-2E11-2F09-5F38A6DD19C0}"/>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ED9E3563-F6CE-A17C-CDA6-593371A01A3A}"/>
              </a:ext>
            </a:extLst>
          </p:cNvPr>
          <p:cNvCxnSpPr>
            <a:cxnSpLocks/>
          </p:cNvCxnSpPr>
          <p:nvPr/>
        </p:nvCxnSpPr>
        <p:spPr>
          <a:xfrm>
            <a:off x="3203848"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3FC65724-01F2-7959-944A-93FCB8EB8AB7}"/>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FB1DCFBA-1A81-318A-8676-6BC4B5E2BC82}"/>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6F9AA122-F23A-72F6-55EB-E5134FE73E29}"/>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9FDC78AB-3088-7B50-AE6B-9064CBD2D186}"/>
              </a:ext>
            </a:extLst>
          </p:cNvPr>
          <p:cNvSpPr txBox="1"/>
          <p:nvPr/>
        </p:nvSpPr>
        <p:spPr>
          <a:xfrm>
            <a:off x="3491880" y="487538"/>
            <a:ext cx="5400600"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dirty="0">
                <a:solidFill>
                  <a:srgbClr val="387038"/>
                </a:solidFill>
                <a:latin typeface="Century Gothic" panose="020B0502020202020204" pitchFamily="34" charset="0"/>
                <a:ea typeface="Calibri"/>
                <a:cs typeface="Times New Roman"/>
              </a:rPr>
              <a:t>Ik wilde 50 kilometer afleggen.</a:t>
            </a:r>
            <a:endParaRPr lang="nl-NL" sz="2400" dirty="0">
              <a:effectLst/>
              <a:ea typeface="Calibri"/>
              <a:cs typeface="Times New Roman"/>
            </a:endParaRPr>
          </a:p>
        </p:txBody>
      </p:sp>
      <p:pic>
        <p:nvPicPr>
          <p:cNvPr id="11" name="Picture 4" descr="C:\Users\Kosterm\Downloads\shutterstock_1413989483.jpg">
            <a:extLst>
              <a:ext uri="{FF2B5EF4-FFF2-40B4-BE49-F238E27FC236}">
                <a16:creationId xmlns:a16="http://schemas.microsoft.com/office/drawing/2014/main" id="{C3A744F8-F694-C1E2-97ED-5637E8BE13F4}"/>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rot="20565033">
            <a:off x="380916" y="2153020"/>
            <a:ext cx="8284455" cy="1348111"/>
          </a:xfrm>
          <a:prstGeom prst="rect">
            <a:avLst/>
          </a:prstGeom>
          <a:noFill/>
          <a:extLst>
            <a:ext uri="{909E8E84-426E-40DD-AFC4-6F175D3DCCD1}">
              <a14:hiddenFill xmlns:a14="http://schemas.microsoft.com/office/drawing/2010/main">
                <a:solidFill>
                  <a:srgbClr val="FFFFFF"/>
                </a:solidFill>
              </a14:hiddenFill>
            </a:ext>
          </a:extLst>
        </p:spPr>
      </p:pic>
      <p:pic>
        <p:nvPicPr>
          <p:cNvPr id="28" name="Afbeelding 27">
            <a:extLst>
              <a:ext uri="{FF2B5EF4-FFF2-40B4-BE49-F238E27FC236}">
                <a16:creationId xmlns:a16="http://schemas.microsoft.com/office/drawing/2014/main" id="{66EC23B5-C517-F0F5-92BE-C21840B39D4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69349" y="610272"/>
            <a:ext cx="2251284" cy="2200564"/>
          </a:xfrm>
          <a:prstGeom prst="rect">
            <a:avLst/>
          </a:prstGeom>
        </p:spPr>
      </p:pic>
      <p:sp>
        <p:nvSpPr>
          <p:cNvPr id="33" name="Text Box 14">
            <a:extLst>
              <a:ext uri="{FF2B5EF4-FFF2-40B4-BE49-F238E27FC236}">
                <a16:creationId xmlns:a16="http://schemas.microsoft.com/office/drawing/2014/main" id="{7060D1BA-694A-0840-E770-C6E2CE911BF0}"/>
              </a:ext>
            </a:extLst>
          </p:cNvPr>
          <p:cNvSpPr txBox="1"/>
          <p:nvPr/>
        </p:nvSpPr>
        <p:spPr>
          <a:xfrm>
            <a:off x="399602" y="3903818"/>
            <a:ext cx="434906" cy="441032"/>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000" dirty="0">
                <a:solidFill>
                  <a:schemeClr val="tx1"/>
                </a:solidFill>
                <a:effectLst/>
                <a:latin typeface="Century Gothic" panose="020B0502020202020204" pitchFamily="34" charset="0"/>
                <a:ea typeface="Calibri"/>
                <a:cs typeface="Times New Roman"/>
              </a:rPr>
              <a:t>0</a:t>
            </a:r>
            <a:r>
              <a:rPr lang="nl-NL" sz="2000" i="1" dirty="0">
                <a:solidFill>
                  <a:srgbClr val="387038"/>
                </a:solidFill>
                <a:effectLst/>
                <a:latin typeface="Century Gothic" panose="020B0502020202020204" pitchFamily="34" charset="0"/>
                <a:ea typeface="Calibri"/>
                <a:cs typeface="Times New Roman"/>
              </a:rPr>
              <a:t> </a:t>
            </a:r>
            <a:endParaRPr lang="nl-NL" sz="1100" dirty="0">
              <a:effectLst/>
              <a:latin typeface="Century Gothic" panose="020B0502020202020204" pitchFamily="34" charset="0"/>
              <a:ea typeface="Calibri"/>
              <a:cs typeface="Times New Roman"/>
            </a:endParaRPr>
          </a:p>
        </p:txBody>
      </p:sp>
      <p:sp>
        <p:nvSpPr>
          <p:cNvPr id="35" name="Text Box 14">
            <a:extLst>
              <a:ext uri="{FF2B5EF4-FFF2-40B4-BE49-F238E27FC236}">
                <a16:creationId xmlns:a16="http://schemas.microsoft.com/office/drawing/2014/main" id="{12766917-D5CC-F3C3-59A3-AA0CD7E67DB8}"/>
              </a:ext>
            </a:extLst>
          </p:cNvPr>
          <p:cNvSpPr txBox="1"/>
          <p:nvPr/>
        </p:nvSpPr>
        <p:spPr>
          <a:xfrm>
            <a:off x="8281006" y="844706"/>
            <a:ext cx="495651" cy="441032"/>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000" dirty="0">
                <a:solidFill>
                  <a:schemeClr val="tx1"/>
                </a:solidFill>
                <a:effectLst/>
                <a:latin typeface="Century Gothic" panose="020B0502020202020204" pitchFamily="34" charset="0"/>
                <a:ea typeface="Calibri"/>
                <a:cs typeface="Times New Roman"/>
              </a:rPr>
              <a:t>50</a:t>
            </a:r>
            <a:r>
              <a:rPr lang="nl-NL" sz="2000" i="1" dirty="0">
                <a:solidFill>
                  <a:srgbClr val="387038"/>
                </a:solidFill>
                <a:effectLst/>
                <a:latin typeface="Century Gothic" panose="020B0502020202020204" pitchFamily="34" charset="0"/>
                <a:ea typeface="Calibri"/>
                <a:cs typeface="Times New Roman"/>
              </a:rPr>
              <a:t> </a:t>
            </a:r>
            <a:endParaRPr lang="nl-NL" sz="1100" dirty="0">
              <a:effectLst/>
              <a:latin typeface="Century Gothic" panose="020B0502020202020204" pitchFamily="34" charset="0"/>
              <a:ea typeface="Calibri"/>
              <a:cs typeface="Times New Roman"/>
            </a:endParaRPr>
          </a:p>
        </p:txBody>
      </p:sp>
    </p:spTree>
    <p:extLst>
      <p:ext uri="{BB962C8B-B14F-4D97-AF65-F5344CB8AC3E}">
        <p14:creationId xmlns:p14="http://schemas.microsoft.com/office/powerpoint/2010/main" val="521705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13B0-4DF1-F007-BC07-536377DC7D2D}"/>
            </a:ext>
          </a:extLst>
        </p:cNvPr>
        <p:cNvGrpSpPr/>
        <p:nvPr/>
      </p:nvGrpSpPr>
      <p:grpSpPr>
        <a:xfrm>
          <a:off x="0" y="0"/>
          <a:ext cx="0" cy="0"/>
          <a:chOff x="0" y="0"/>
          <a:chExt cx="0" cy="0"/>
        </a:xfrm>
      </p:grpSpPr>
      <p:cxnSp>
        <p:nvCxnSpPr>
          <p:cNvPr id="27" name="Rechte verbindingslijn 26">
            <a:extLst>
              <a:ext uri="{FF2B5EF4-FFF2-40B4-BE49-F238E27FC236}">
                <a16:creationId xmlns:a16="http://schemas.microsoft.com/office/drawing/2014/main" id="{F3168EE3-1F35-6472-1872-CEB9CC9D4790}"/>
              </a:ext>
            </a:extLst>
          </p:cNvPr>
          <p:cNvCxnSpPr>
            <a:cxnSpLocks/>
            <a:stCxn id="13" idx="2"/>
          </p:cNvCxnSpPr>
          <p:nvPr/>
        </p:nvCxnSpPr>
        <p:spPr>
          <a:xfrm flipH="1">
            <a:off x="3707904" y="981568"/>
            <a:ext cx="2721716" cy="2221068"/>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7A1337E1-2864-5301-AA3E-40E6AC9AED9F}"/>
              </a:ext>
            </a:extLst>
          </p:cNvPr>
          <p:cNvCxnSpPr>
            <a:cxnSpLocks/>
          </p:cNvCxnSpPr>
          <p:nvPr/>
        </p:nvCxnSpPr>
        <p:spPr>
          <a:xfrm>
            <a:off x="4010233" y="3576921"/>
            <a:ext cx="2213228" cy="24688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846D7778-0EDA-1128-63C6-1B5C0DBDC2F3}"/>
              </a:ext>
            </a:extLst>
          </p:cNvPr>
          <p:cNvCxnSpPr>
            <a:cxnSpLocks/>
          </p:cNvCxnSpPr>
          <p:nvPr/>
        </p:nvCxnSpPr>
        <p:spPr>
          <a:xfrm flipV="1">
            <a:off x="1331429" y="3815741"/>
            <a:ext cx="3267189" cy="170178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3B847C5E-B428-EC23-3074-6881BEB90159}"/>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2458E30F-E3BC-F1DB-EF38-A99E8A7D243F}"/>
              </a:ext>
            </a:extLst>
          </p:cNvPr>
          <p:cNvSpPr txBox="1"/>
          <p:nvPr/>
        </p:nvSpPr>
        <p:spPr>
          <a:xfrm>
            <a:off x="6015616" y="5478216"/>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D9FC2522-A5DB-9E86-406E-09B226BB55A1}"/>
              </a:ext>
            </a:extLst>
          </p:cNvPr>
          <p:cNvSpPr txBox="1">
            <a:spLocks noChangeArrowheads="1"/>
          </p:cNvSpPr>
          <p:nvPr/>
        </p:nvSpPr>
        <p:spPr bwMode="auto">
          <a:xfrm>
            <a:off x="6097179" y="5486973"/>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plaats</a:t>
            </a:r>
            <a:endParaRPr lang="nl-NL" sz="3600" dirty="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E3FFA60B-C03A-8B59-9BEA-0D8205AE6B87}"/>
              </a:ext>
            </a:extLst>
          </p:cNvPr>
          <p:cNvSpPr txBox="1"/>
          <p:nvPr/>
        </p:nvSpPr>
        <p:spPr>
          <a:xfrm>
            <a:off x="4384661" y="446377"/>
            <a:ext cx="39801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1AA4C670-3F69-4C37-2EF1-0F11FDDFE875}"/>
              </a:ext>
            </a:extLst>
          </p:cNvPr>
          <p:cNvSpPr txBox="1">
            <a:spLocks noChangeArrowheads="1"/>
          </p:cNvSpPr>
          <p:nvPr/>
        </p:nvSpPr>
        <p:spPr bwMode="auto">
          <a:xfrm>
            <a:off x="4494433" y="435298"/>
            <a:ext cx="3870374"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het gezelschap</a:t>
            </a:r>
          </a:p>
        </p:txBody>
      </p:sp>
      <p:sp>
        <p:nvSpPr>
          <p:cNvPr id="14" name="Text Box 14">
            <a:extLst>
              <a:ext uri="{FF2B5EF4-FFF2-40B4-BE49-F238E27FC236}">
                <a16:creationId xmlns:a16="http://schemas.microsoft.com/office/drawing/2014/main" id="{FA785F58-2F8E-1360-32C8-4701FD9D9B93}"/>
              </a:ext>
            </a:extLst>
          </p:cNvPr>
          <p:cNvSpPr txBox="1"/>
          <p:nvPr/>
        </p:nvSpPr>
        <p:spPr>
          <a:xfrm>
            <a:off x="433561" y="5389279"/>
            <a:ext cx="194646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02F6AB0E-8924-18B9-D78C-86D932FEFBD8}"/>
              </a:ext>
            </a:extLst>
          </p:cNvPr>
          <p:cNvSpPr txBox="1">
            <a:spLocks noChangeArrowheads="1"/>
          </p:cNvSpPr>
          <p:nvPr/>
        </p:nvSpPr>
        <p:spPr bwMode="auto">
          <a:xfrm>
            <a:off x="433563" y="5389280"/>
            <a:ext cx="2020396"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tijd</a:t>
            </a:r>
          </a:p>
        </p:txBody>
      </p:sp>
      <p:grpSp>
        <p:nvGrpSpPr>
          <p:cNvPr id="20" name="Groep 19">
            <a:extLst>
              <a:ext uri="{FF2B5EF4-FFF2-40B4-BE49-F238E27FC236}">
                <a16:creationId xmlns:a16="http://schemas.microsoft.com/office/drawing/2014/main" id="{4745D688-8B01-1A33-55FB-666F1ED1FAC6}"/>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1E8784C2-2C32-64C4-23E3-92CE6883D2B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D8FEB98-09BF-DC53-AB82-77016332A49E}"/>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28404E2E-2D45-BB43-F41A-73725D7D1C75}"/>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9304C58-09F7-6740-7B30-29A2BD1C1BF0}"/>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82A146A-C03F-F406-486B-6D239CF6B8B1}"/>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0031E5AF-C1F6-2EBC-D0DC-A2ACDFD8F476}"/>
              </a:ext>
            </a:extLst>
          </p:cNvPr>
          <p:cNvSpPr txBox="1"/>
          <p:nvPr/>
        </p:nvSpPr>
        <p:spPr>
          <a:xfrm>
            <a:off x="834362" y="2917648"/>
            <a:ext cx="4599662"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EC6A096-6A8E-4729-FACB-31C0BE32984C}"/>
              </a:ext>
            </a:extLst>
          </p:cNvPr>
          <p:cNvSpPr txBox="1">
            <a:spLocks noChangeArrowheads="1"/>
          </p:cNvSpPr>
          <p:nvPr/>
        </p:nvSpPr>
        <p:spPr bwMode="auto">
          <a:xfrm>
            <a:off x="827584" y="2864252"/>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latin typeface="Century Gothic" panose="020B0502020202020204" pitchFamily="34" charset="0"/>
                <a:ea typeface="Calibri"/>
                <a:cs typeface="Times New Roman"/>
              </a:rPr>
              <a:t>doorbrengen</a:t>
            </a:r>
            <a:endParaRPr lang="nl-NL" sz="5400" b="1" dirty="0">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6EB09019-D675-698C-9EFC-8BF083C12352}"/>
              </a:ext>
            </a:extLst>
          </p:cNvPr>
          <p:cNvSpPr txBox="1"/>
          <p:nvPr/>
        </p:nvSpPr>
        <p:spPr>
          <a:xfrm>
            <a:off x="1040959" y="3800357"/>
            <a:ext cx="3747066" cy="562610"/>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33FCCC12-1327-A283-4E89-9FC5E722B33A}"/>
              </a:ext>
            </a:extLst>
          </p:cNvPr>
          <p:cNvSpPr txBox="1">
            <a:spLocks noChangeArrowheads="1"/>
          </p:cNvSpPr>
          <p:nvPr/>
        </p:nvSpPr>
        <p:spPr bwMode="auto">
          <a:xfrm>
            <a:off x="1025755" y="3814872"/>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dirty="0">
                <a:effectLst/>
                <a:latin typeface="Century Gothic" panose="020B0502020202020204" pitchFamily="34" charset="0"/>
                <a:ea typeface="Calibri"/>
                <a:cs typeface="Times New Roman"/>
              </a:rPr>
              <a:t>= ergens een tijd zijn</a:t>
            </a:r>
            <a:endParaRPr lang="nl-NL" sz="2800" dirty="0">
              <a:latin typeface="Century Gothic" panose="020B0502020202020204" pitchFamily="34" charset="0"/>
            </a:endParaRPr>
          </a:p>
          <a:p>
            <a:pPr>
              <a:lnSpc>
                <a:spcPct val="107000"/>
              </a:lnSpc>
              <a:spcAft>
                <a:spcPts val="800"/>
              </a:spcAft>
            </a:pPr>
            <a:endParaRPr lang="nl-NL" sz="1100" dirty="0">
              <a:effectLst/>
              <a:latin typeface="Century Gothic" panose="020B0502020202020204" pitchFamily="34" charset="0"/>
              <a:ea typeface="Calibri"/>
              <a:cs typeface="Times New Roman"/>
            </a:endParaRPr>
          </a:p>
        </p:txBody>
      </p:sp>
      <p:pic>
        <p:nvPicPr>
          <p:cNvPr id="28" name="Afbeelding 27" descr="Afbeelding met Graphics, Kleurrijkheid, creativiteit&#10;&#10;Automatisch gegenereerde beschrijving">
            <a:extLst>
              <a:ext uri="{FF2B5EF4-FFF2-40B4-BE49-F238E27FC236}">
                <a16:creationId xmlns:a16="http://schemas.microsoft.com/office/drawing/2014/main" id="{FA53C255-E17D-2EF0-81D3-426DAF59A97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6623172" y="4316677"/>
            <a:ext cx="1211942" cy="1211942"/>
          </a:xfrm>
          <a:prstGeom prst="rect">
            <a:avLst/>
          </a:prstGeom>
        </p:spPr>
      </p:pic>
      <p:pic>
        <p:nvPicPr>
          <p:cNvPr id="32" name="Afbeelding 31" descr="Afbeelding met clipart, symbool, Graphics, logo&#10;&#10;Automatisch gegenereerde beschrijving">
            <a:extLst>
              <a:ext uri="{FF2B5EF4-FFF2-40B4-BE49-F238E27FC236}">
                <a16:creationId xmlns:a16="http://schemas.microsoft.com/office/drawing/2014/main" id="{C6515E07-C85F-E7D6-C026-4C172B4002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1561" y="620017"/>
            <a:ext cx="1560506" cy="1394495"/>
          </a:xfrm>
          <a:prstGeom prst="rect">
            <a:avLst/>
          </a:prstGeom>
        </p:spPr>
      </p:pic>
      <p:pic>
        <p:nvPicPr>
          <p:cNvPr id="34" name="Afbeelding 33">
            <a:extLst>
              <a:ext uri="{FF2B5EF4-FFF2-40B4-BE49-F238E27FC236}">
                <a16:creationId xmlns:a16="http://schemas.microsoft.com/office/drawing/2014/main" id="{BBB03668-749C-E745-5AEC-72B91F1ABE8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026155" y="618821"/>
            <a:ext cx="2096816" cy="1627598"/>
          </a:xfrm>
          <a:prstGeom prst="rect">
            <a:avLst/>
          </a:prstGeom>
        </p:spPr>
      </p:pic>
      <p:pic>
        <p:nvPicPr>
          <p:cNvPr id="36" name="Afbeelding 35">
            <a:extLst>
              <a:ext uri="{FF2B5EF4-FFF2-40B4-BE49-F238E27FC236}">
                <a16:creationId xmlns:a16="http://schemas.microsoft.com/office/drawing/2014/main" id="{E8FE4753-6344-A185-B79B-DFA58CF1E15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459073" y="1151890"/>
            <a:ext cx="2654825" cy="1712362"/>
          </a:xfrm>
          <a:prstGeom prst="rect">
            <a:avLst/>
          </a:prstGeom>
        </p:spPr>
      </p:pic>
      <p:pic>
        <p:nvPicPr>
          <p:cNvPr id="39" name="Afbeelding 38">
            <a:extLst>
              <a:ext uri="{FF2B5EF4-FFF2-40B4-BE49-F238E27FC236}">
                <a16:creationId xmlns:a16="http://schemas.microsoft.com/office/drawing/2014/main" id="{34A073C4-7DB3-9030-BDED-05646919745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29587" y="4936435"/>
            <a:ext cx="1136938" cy="1281311"/>
          </a:xfrm>
          <a:prstGeom prst="rect">
            <a:avLst/>
          </a:prstGeom>
        </p:spPr>
      </p:pic>
    </p:spTree>
    <p:extLst>
      <p:ext uri="{BB962C8B-B14F-4D97-AF65-F5344CB8AC3E}">
        <p14:creationId xmlns:p14="http://schemas.microsoft.com/office/powerpoint/2010/main" val="3775781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4D13-B425-B515-531C-D4164E1ED3E0}"/>
            </a:ext>
          </a:extLst>
        </p:cNvPr>
        <p:cNvGrpSpPr/>
        <p:nvPr/>
      </p:nvGrpSpPr>
      <p:grpSpPr>
        <a:xfrm>
          <a:off x="0" y="0"/>
          <a:ext cx="0" cy="0"/>
          <a:chOff x="0" y="0"/>
          <a:chExt cx="0" cy="0"/>
        </a:xfrm>
      </p:grpSpPr>
      <p:pic>
        <p:nvPicPr>
          <p:cNvPr id="8" name="Picture 2">
            <a:extLst>
              <a:ext uri="{FF2B5EF4-FFF2-40B4-BE49-F238E27FC236}">
                <a16:creationId xmlns:a16="http://schemas.microsoft.com/office/drawing/2014/main" id="{970EC7AF-06E7-8ECE-293C-47502E008AE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8344" y="6244427"/>
            <a:ext cx="1475723" cy="583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vak 9">
            <a:extLst>
              <a:ext uri="{FF2B5EF4-FFF2-40B4-BE49-F238E27FC236}">
                <a16:creationId xmlns:a16="http://schemas.microsoft.com/office/drawing/2014/main" id="{A2DE0215-538E-D702-5323-0BFB1008D9EA}"/>
              </a:ext>
            </a:extLst>
          </p:cNvPr>
          <p:cNvSpPr txBox="1"/>
          <p:nvPr/>
        </p:nvSpPr>
        <p:spPr>
          <a:xfrm>
            <a:off x="32128" y="-65392"/>
            <a:ext cx="9144000" cy="6801862"/>
          </a:xfrm>
          <a:prstGeom prst="rect">
            <a:avLst/>
          </a:prstGeom>
          <a:noFill/>
        </p:spPr>
        <p:txBody>
          <a:bodyPr wrap="square" rtlCol="0">
            <a:spAutoFit/>
          </a:bodyPr>
          <a:lstStyle/>
          <a:p>
            <a:pPr fontAlgn="t"/>
            <a:r>
              <a:rPr lang="nl-NL" sz="7000" b="1" u="sng" dirty="0">
                <a:solidFill>
                  <a:prstClr val="black"/>
                </a:solidFill>
                <a:latin typeface="Century Gothic" panose="020B0502020202020204" pitchFamily="34" charset="0"/>
              </a:rPr>
              <a:t>overwinteren</a:t>
            </a:r>
            <a:br>
              <a:rPr lang="nl-NL" sz="8000" b="1" u="sng" dirty="0">
                <a:solidFill>
                  <a:prstClr val="black"/>
                </a:solidFill>
                <a:latin typeface="Century Gothic" panose="020B0502020202020204" pitchFamily="34" charset="0"/>
              </a:rPr>
            </a:br>
            <a:r>
              <a:rPr lang="nl-NL" sz="4800" dirty="0">
                <a:solidFill>
                  <a:prstClr val="black"/>
                </a:solidFill>
                <a:latin typeface="Century Gothic" panose="020B0502020202020204" pitchFamily="34" charset="0"/>
              </a:rPr>
              <a:t>= </a:t>
            </a:r>
            <a:r>
              <a:rPr lang="nl-NL" sz="4400" dirty="0">
                <a:latin typeface="Century Gothic" panose="020B0502020202020204" pitchFamily="34" charset="0"/>
              </a:rPr>
              <a:t>in de winter ergens blijven</a:t>
            </a:r>
          </a:p>
          <a:p>
            <a:pPr fontAlgn="t"/>
            <a:endParaRPr lang="nl-NL" sz="4400" dirty="0">
              <a:latin typeface="Century Gothic" panose="020B0502020202020204" pitchFamily="34" charset="0"/>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1400" i="1" dirty="0">
              <a:solidFill>
                <a:srgbClr val="387038"/>
              </a:solidFill>
              <a:latin typeface="Century Gothic" panose="020B0502020202020204" pitchFamily="34" charset="0"/>
              <a:cs typeface="Times New Roman"/>
            </a:endParaRPr>
          </a:p>
          <a:p>
            <a:endParaRPr lang="nl-NL" sz="3600" i="1" dirty="0">
              <a:solidFill>
                <a:srgbClr val="387038"/>
              </a:solidFill>
              <a:latin typeface="Century Gothic" panose="020B0502020202020204" pitchFamily="34" charset="0"/>
              <a:cs typeface="Times New Roman"/>
            </a:endParaRPr>
          </a:p>
          <a:p>
            <a:endParaRPr lang="nl-NL" sz="2000" i="1" dirty="0">
              <a:solidFill>
                <a:srgbClr val="387038"/>
              </a:solidFill>
              <a:latin typeface="Century Gothic" panose="020B0502020202020204" pitchFamily="34" charset="0"/>
              <a:cs typeface="Times New Roman"/>
            </a:endParaRPr>
          </a:p>
          <a:p>
            <a:r>
              <a:rPr lang="nl-NL" sz="2800" i="1" dirty="0">
                <a:solidFill>
                  <a:srgbClr val="387038"/>
                </a:solidFill>
                <a:latin typeface="Century Gothic" panose="020B0502020202020204" pitchFamily="34" charset="0"/>
                <a:cs typeface="Times New Roman"/>
              </a:rPr>
              <a:t>In de zomer woont hij in Nederland. En in de winter </a:t>
            </a:r>
            <a:r>
              <a:rPr lang="nl-NL" sz="2800" i="1" u="sng" dirty="0">
                <a:solidFill>
                  <a:srgbClr val="387038"/>
                </a:solidFill>
                <a:latin typeface="Century Gothic" panose="020B0502020202020204" pitchFamily="34" charset="0"/>
                <a:cs typeface="Times New Roman"/>
              </a:rPr>
              <a:t>overwintert</a:t>
            </a:r>
            <a:r>
              <a:rPr lang="nl-NL" sz="2800" i="1" dirty="0">
                <a:solidFill>
                  <a:srgbClr val="387038"/>
                </a:solidFill>
                <a:latin typeface="Century Gothic" panose="020B0502020202020204" pitchFamily="34" charset="0"/>
                <a:cs typeface="Times New Roman"/>
              </a:rPr>
              <a:t> hij in Spanje. </a:t>
            </a:r>
            <a:endParaRPr lang="nl-NL" sz="2800" i="1" dirty="0">
              <a:solidFill>
                <a:srgbClr val="00B050"/>
              </a:solidFill>
              <a:latin typeface="Century Gothic" panose="020B0502020202020204" pitchFamily="34" charset="0"/>
            </a:endParaRPr>
          </a:p>
        </p:txBody>
      </p:sp>
      <p:pic>
        <p:nvPicPr>
          <p:cNvPr id="5" name="Afbeelding 4">
            <a:extLst>
              <a:ext uri="{FF2B5EF4-FFF2-40B4-BE49-F238E27FC236}">
                <a16:creationId xmlns:a16="http://schemas.microsoft.com/office/drawing/2014/main" id="{BCA43AF1-25AB-3882-AD9D-C5CC6C2D14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09790" y="2060848"/>
            <a:ext cx="6524420" cy="3284302"/>
          </a:xfrm>
          <a:prstGeom prst="rect">
            <a:avLst/>
          </a:prstGeom>
        </p:spPr>
      </p:pic>
    </p:spTree>
    <p:extLst>
      <p:ext uri="{BB962C8B-B14F-4D97-AF65-F5344CB8AC3E}">
        <p14:creationId xmlns:p14="http://schemas.microsoft.com/office/powerpoint/2010/main" val="1773833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afleggen</a:t>
            </a:r>
          </a:p>
        </p:txBody>
      </p:sp>
      <p:pic>
        <p:nvPicPr>
          <p:cNvPr id="3" name="Afbeelding 2">
            <a:extLst>
              <a:ext uri="{FF2B5EF4-FFF2-40B4-BE49-F238E27FC236}">
                <a16:creationId xmlns:a16="http://schemas.microsoft.com/office/drawing/2014/main" id="{76475B5E-45B8-9161-66FF-58A64B2FA55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403648" y="1484784"/>
            <a:ext cx="5805264" cy="4876354"/>
          </a:xfrm>
          <a:prstGeom prst="rect">
            <a:avLst/>
          </a:prstGeom>
        </p:spPr>
      </p:pic>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2308324"/>
          </a:xfrm>
          <a:prstGeom prst="rect">
            <a:avLst/>
          </a:prstGeom>
          <a:noFill/>
        </p:spPr>
        <p:txBody>
          <a:bodyPr wrap="square" rtlCol="0">
            <a:spAutoFit/>
          </a:bodyPr>
          <a:lstStyle/>
          <a:p>
            <a:r>
              <a:rPr lang="nl-NL" sz="7200" b="1" u="sng" dirty="0">
                <a:latin typeface="Century Gothic" panose="020B0502020202020204" pitchFamily="34" charset="0"/>
              </a:rPr>
              <a:t>zacht (over het weer)</a:t>
            </a:r>
          </a:p>
        </p:txBody>
      </p:sp>
      <p:pic>
        <p:nvPicPr>
          <p:cNvPr id="3" name="Afbeelding 2">
            <a:extLst>
              <a:ext uri="{FF2B5EF4-FFF2-40B4-BE49-F238E27FC236}">
                <a16:creationId xmlns:a16="http://schemas.microsoft.com/office/drawing/2014/main" id="{F4918C43-E29F-624D-9845-497CD545C0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7864" y="1340768"/>
            <a:ext cx="2798942" cy="4921158"/>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nauwelijks</a:t>
            </a:r>
          </a:p>
        </p:txBody>
      </p:sp>
      <p:pic>
        <p:nvPicPr>
          <p:cNvPr id="3" name="Afbeelding 2">
            <a:extLst>
              <a:ext uri="{FF2B5EF4-FFF2-40B4-BE49-F238E27FC236}">
                <a16:creationId xmlns:a16="http://schemas.microsoft.com/office/drawing/2014/main" id="{023E42ED-4B50-19F2-E723-8E8EA948A1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59887" y="1592797"/>
            <a:ext cx="1944216" cy="4692863"/>
          </a:xfrm>
          <a:prstGeom prst="rect">
            <a:avLst/>
          </a:prstGeom>
        </p:spPr>
      </p:pic>
      <p:pic>
        <p:nvPicPr>
          <p:cNvPr id="5" name="Afbeelding 4">
            <a:extLst>
              <a:ext uri="{FF2B5EF4-FFF2-40B4-BE49-F238E27FC236}">
                <a16:creationId xmlns:a16="http://schemas.microsoft.com/office/drawing/2014/main" id="{D3DA4DDE-2776-7E49-700D-A6647F962A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83768" y="1628800"/>
            <a:ext cx="1870984" cy="4620856"/>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doorbrengen</a:t>
            </a:r>
          </a:p>
        </p:txBody>
      </p:sp>
      <p:pic>
        <p:nvPicPr>
          <p:cNvPr id="3" name="Afbeelding 2">
            <a:extLst>
              <a:ext uri="{FF2B5EF4-FFF2-40B4-BE49-F238E27FC236}">
                <a16:creationId xmlns:a16="http://schemas.microsoft.com/office/drawing/2014/main" id="{6EE4565C-5E87-177B-4D1D-44764E092B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7744" y="2188401"/>
            <a:ext cx="6192688" cy="4037633"/>
          </a:xfrm>
          <a:prstGeom prst="rect">
            <a:avLst/>
          </a:prstGeom>
        </p:spPr>
      </p:pic>
      <p:pic>
        <p:nvPicPr>
          <p:cNvPr id="5" name="Afbeelding 4" descr="Afbeelding met clipart, symbool, Graphics, logo&#10;&#10;Automatisch gegenereerde beschrijving">
            <a:extLst>
              <a:ext uri="{FF2B5EF4-FFF2-40B4-BE49-F238E27FC236}">
                <a16:creationId xmlns:a16="http://schemas.microsoft.com/office/drawing/2014/main" id="{A58363EB-2DD6-3760-73CD-97086370628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9552" y="1700808"/>
            <a:ext cx="1560506" cy="1394495"/>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overwinteren</a:t>
            </a:r>
          </a:p>
        </p:txBody>
      </p:sp>
      <p:pic>
        <p:nvPicPr>
          <p:cNvPr id="3" name="Afbeelding 2">
            <a:extLst>
              <a:ext uri="{FF2B5EF4-FFF2-40B4-BE49-F238E27FC236}">
                <a16:creationId xmlns:a16="http://schemas.microsoft.com/office/drawing/2014/main" id="{78120B63-783F-7E21-98C3-C27137D618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600" y="1700808"/>
            <a:ext cx="3069125" cy="2047106"/>
          </a:xfrm>
          <a:prstGeom prst="rect">
            <a:avLst/>
          </a:prstGeom>
        </p:spPr>
      </p:pic>
      <p:pic>
        <p:nvPicPr>
          <p:cNvPr id="5" name="Afbeelding 4">
            <a:extLst>
              <a:ext uri="{FF2B5EF4-FFF2-40B4-BE49-F238E27FC236}">
                <a16:creationId xmlns:a16="http://schemas.microsoft.com/office/drawing/2014/main" id="{219E4F95-EFD3-30EC-64AD-075817E96F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2040" y="1685950"/>
            <a:ext cx="3048006" cy="2036068"/>
          </a:xfrm>
          <a:prstGeom prst="rect">
            <a:avLst/>
          </a:prstGeom>
        </p:spPr>
      </p:pic>
      <p:pic>
        <p:nvPicPr>
          <p:cNvPr id="8" name="Afbeelding 7">
            <a:extLst>
              <a:ext uri="{FF2B5EF4-FFF2-40B4-BE49-F238E27FC236}">
                <a16:creationId xmlns:a16="http://schemas.microsoft.com/office/drawing/2014/main" id="{DBCC9DBC-0380-F8E3-A1FF-CA9FD836CF0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39552" y="5013176"/>
            <a:ext cx="6128739" cy="648072"/>
          </a:xfrm>
          <a:prstGeom prst="rect">
            <a:avLst/>
          </a:prstGeom>
        </p:spPr>
      </p:pic>
      <p:pic>
        <p:nvPicPr>
          <p:cNvPr id="10" name="Afbeelding 9">
            <a:extLst>
              <a:ext uri="{FF2B5EF4-FFF2-40B4-BE49-F238E27FC236}">
                <a16:creationId xmlns:a16="http://schemas.microsoft.com/office/drawing/2014/main" id="{65D8250B-1F40-145C-DA64-2DA50C5B3960}"/>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632377" y="5013176"/>
            <a:ext cx="2060376" cy="648072"/>
          </a:xfrm>
          <a:prstGeom prst="rect">
            <a:avLst/>
          </a:prstGeom>
        </p:spPr>
      </p:pic>
      <p:pic>
        <p:nvPicPr>
          <p:cNvPr id="12" name="Afbeelding 11">
            <a:extLst>
              <a:ext uri="{FF2B5EF4-FFF2-40B4-BE49-F238E27FC236}">
                <a16:creationId xmlns:a16="http://schemas.microsoft.com/office/drawing/2014/main" id="{0B9B3012-3EA6-07DE-B3FD-BCFDE0350AE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4644007" y="4401980"/>
            <a:ext cx="4048745" cy="381001"/>
          </a:xfrm>
          <a:prstGeom prst="rect">
            <a:avLst/>
          </a:prstGeom>
        </p:spPr>
      </p:pic>
      <p:pic>
        <p:nvPicPr>
          <p:cNvPr id="14" name="Afbeelding 13">
            <a:extLst>
              <a:ext uri="{FF2B5EF4-FFF2-40B4-BE49-F238E27FC236}">
                <a16:creationId xmlns:a16="http://schemas.microsoft.com/office/drawing/2014/main" id="{970E93EE-5633-35E7-2C1B-43153B14D50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448200" y="4401980"/>
            <a:ext cx="4048745" cy="381001"/>
          </a:xfrm>
          <a:prstGeom prst="rect">
            <a:avLst/>
          </a:prstGeom>
        </p:spPr>
      </p:pic>
      <p:sp>
        <p:nvSpPr>
          <p:cNvPr id="15" name="Tekstvak 14">
            <a:extLst>
              <a:ext uri="{FF2B5EF4-FFF2-40B4-BE49-F238E27FC236}">
                <a16:creationId xmlns:a16="http://schemas.microsoft.com/office/drawing/2014/main" id="{ABBECE09-0AAF-08E2-AD9A-664C2ABB29F1}"/>
              </a:ext>
            </a:extLst>
          </p:cNvPr>
          <p:cNvSpPr txBox="1"/>
          <p:nvPr/>
        </p:nvSpPr>
        <p:spPr>
          <a:xfrm>
            <a:off x="6012160" y="3777605"/>
            <a:ext cx="2304256" cy="584775"/>
          </a:xfrm>
          <a:prstGeom prst="rect">
            <a:avLst/>
          </a:prstGeom>
          <a:noFill/>
        </p:spPr>
        <p:txBody>
          <a:bodyPr wrap="square" rtlCol="0">
            <a:spAutoFit/>
          </a:bodyPr>
          <a:lstStyle/>
          <a:p>
            <a:r>
              <a:rPr lang="nl-NL" sz="3200" dirty="0">
                <a:solidFill>
                  <a:schemeClr val="accent1"/>
                </a:solidFill>
              </a:rPr>
              <a:t>Spanje</a:t>
            </a:r>
          </a:p>
        </p:txBody>
      </p:sp>
      <p:sp>
        <p:nvSpPr>
          <p:cNvPr id="17" name="Tekstvak 16">
            <a:extLst>
              <a:ext uri="{FF2B5EF4-FFF2-40B4-BE49-F238E27FC236}">
                <a16:creationId xmlns:a16="http://schemas.microsoft.com/office/drawing/2014/main" id="{EA7F143A-C5EC-9301-08B2-AB56A453BE9F}"/>
              </a:ext>
            </a:extLst>
          </p:cNvPr>
          <p:cNvSpPr txBox="1"/>
          <p:nvPr/>
        </p:nvSpPr>
        <p:spPr>
          <a:xfrm>
            <a:off x="1547664" y="3777605"/>
            <a:ext cx="2304256" cy="584775"/>
          </a:xfrm>
          <a:prstGeom prst="rect">
            <a:avLst/>
          </a:prstGeom>
          <a:noFill/>
        </p:spPr>
        <p:txBody>
          <a:bodyPr wrap="square" rtlCol="0">
            <a:spAutoFit/>
          </a:bodyPr>
          <a:lstStyle/>
          <a:p>
            <a:r>
              <a:rPr lang="nl-NL" sz="3200" dirty="0">
                <a:solidFill>
                  <a:schemeClr val="accent1"/>
                </a:solidFill>
              </a:rPr>
              <a:t>Nederland</a:t>
            </a:r>
          </a:p>
        </p:txBody>
      </p:sp>
    </p:spTree>
    <p:extLst>
      <p:ext uri="{BB962C8B-B14F-4D97-AF65-F5344CB8AC3E}">
        <p14:creationId xmlns:p14="http://schemas.microsoft.com/office/powerpoint/2010/main" val="407491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tegenwoordig</a:t>
            </a:r>
          </a:p>
        </p:txBody>
      </p:sp>
      <p:pic>
        <p:nvPicPr>
          <p:cNvPr id="3" name="Afbeelding 2">
            <a:extLst>
              <a:ext uri="{FF2B5EF4-FFF2-40B4-BE49-F238E27FC236}">
                <a16:creationId xmlns:a16="http://schemas.microsoft.com/office/drawing/2014/main" id="{3246B526-EC03-81BE-F24B-7FBD4F0808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17540" y="1412776"/>
            <a:ext cx="3672408" cy="4896543"/>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wereldwijd</a:t>
            </a:r>
          </a:p>
        </p:txBody>
      </p:sp>
      <p:pic>
        <p:nvPicPr>
          <p:cNvPr id="3" name="Afbeelding 2">
            <a:extLst>
              <a:ext uri="{FF2B5EF4-FFF2-40B4-BE49-F238E27FC236}">
                <a16:creationId xmlns:a16="http://schemas.microsoft.com/office/drawing/2014/main" id="{99CBF05E-4457-10C7-0777-B64FC19BE9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560" y="1916832"/>
            <a:ext cx="7616231" cy="4248472"/>
          </a:xfrm>
          <a:prstGeom prst="rect">
            <a:avLst/>
          </a:prstGeom>
        </p:spPr>
      </p:pic>
    </p:spTree>
    <p:extLst>
      <p:ext uri="{BB962C8B-B14F-4D97-AF65-F5344CB8AC3E}">
        <p14:creationId xmlns:p14="http://schemas.microsoft.com/office/powerpoint/2010/main" val="148704401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54C221-9EE6-469B-843B-D5FFD6793BD3}">
  <ds:schemaRefs>
    <ds:schemaRef ds:uri="http://schemas.microsoft.com/sharepoint/v3/contenttype/forms"/>
  </ds:schemaRefs>
</ds:datastoreItem>
</file>

<file path=customXml/itemProps2.xml><?xml version="1.0" encoding="utf-8"?>
<ds:datastoreItem xmlns:ds="http://schemas.openxmlformats.org/officeDocument/2006/customXml" ds:itemID="{9ED61E14-EE7B-4B2D-93AC-02496DE766ED}">
  <ds:schemaRefs>
    <ds:schemaRef ds:uri="http://schemas.openxmlformats.org/package/2006/metadata/core-properties"/>
    <ds:schemaRef ds:uri="http://purl.org/dc/elements/1.1/"/>
    <ds:schemaRef ds:uri="http://schemas.microsoft.com/office/2006/metadata/properties"/>
    <ds:schemaRef ds:uri="617b94d0-cd04-4463-9468-be560bba1878"/>
    <ds:schemaRef ds:uri="http://purl.org/dc/terms/"/>
    <ds:schemaRef ds:uri="http://schemas.microsoft.com/office/2006/documentManagement/types"/>
    <ds:schemaRef ds:uri="http://schemas.microsoft.com/office/infopath/2007/PartnerControls"/>
    <ds:schemaRef ds:uri="7036323c-d5f4-4fa6-8449-8bc9da5d64c2"/>
    <ds:schemaRef ds:uri="http://www.w3.org/XML/1998/namespace"/>
    <ds:schemaRef ds:uri="http://purl.org/dc/dcmitype/"/>
  </ds:schemaRefs>
</ds:datastoreItem>
</file>

<file path=customXml/itemProps3.xml><?xml version="1.0" encoding="utf-8"?>
<ds:datastoreItem xmlns:ds="http://schemas.openxmlformats.org/officeDocument/2006/customXml" ds:itemID="{17330318-CFEB-4D1C-9531-DE91A2C918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7b94d0-cd04-4463-9468-be560bba1878"/>
    <ds:schemaRef ds:uri="7036323c-d5f4-4fa6-8449-8bc9da5d64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2386</TotalTime>
  <Words>1058</Words>
  <Application>Microsoft Office PowerPoint</Application>
  <PresentationFormat>Diavoorstelling (4:3)</PresentationFormat>
  <Paragraphs>325</Paragraphs>
  <Slides>24</Slides>
  <Notes>23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24</vt:i4>
      </vt:variant>
    </vt:vector>
  </HeadingPairs>
  <TitlesOfParts>
    <vt:vector size="30" baseType="lpstr">
      <vt:lpstr>Arial</vt:lpstr>
      <vt:lpstr>Calibri</vt:lpstr>
      <vt:lpstr>Century Gothic</vt:lpstr>
      <vt:lpstr>Times New Roman</vt:lpstr>
      <vt:lpstr>Trebuchet MS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Op de woordmuur: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lastModifiedBy>Duijf, Antoinette</cp:lastModifiedBy>
  <cp:revision>476</cp:revision>
  <dcterms:created xsi:type="dcterms:W3CDTF">2021-06-08T06:13:59Z</dcterms:created>
  <dcterms:modified xsi:type="dcterms:W3CDTF">2026-09-01T08:30:56Z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