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437" r:id="rId5"/>
    <p:sldId id="548" r:id="rId6"/>
    <p:sldId id="1482" r:id="rId7"/>
    <p:sldId id="1460" r:id="rId8"/>
    <p:sldId id="1483" r:id="rId9"/>
    <p:sldId id="1475" r:id="rId10"/>
    <p:sldId id="1476" r:id="rId11"/>
    <p:sldId id="1480" r:id="rId12"/>
    <p:sldId id="1481" r:id="rId13"/>
    <p:sldId id="1478" r:id="rId14"/>
    <p:sldId id="1479" r:id="rId15"/>
    <p:sldId id="1477" r:id="rId16"/>
    <p:sldId id="934" r:id="rId17"/>
    <p:sldId id="1512" r:id="rId18"/>
    <p:sldId id="1534" r:id="rId19"/>
    <p:sldId id="1538" r:id="rId20"/>
    <p:sldId id="1533" r:id="rId21"/>
    <p:sldId id="1530" r:id="rId22"/>
    <p:sldId id="1531" r:id="rId23"/>
    <p:sldId id="1532" r:id="rId24"/>
    <p:sldId id="1515" r:id="rId25"/>
    <p:sldId id="1516" r:id="rId26"/>
    <p:sldId id="1536" r:id="rId27"/>
    <p:sldId id="1519" r:id="rId2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82"/>
            <p14:sldId id="1460"/>
            <p14:sldId id="1483"/>
            <p14:sldId id="1475"/>
            <p14:sldId id="1476"/>
            <p14:sldId id="1480"/>
            <p14:sldId id="1481"/>
            <p14:sldId id="1478"/>
            <p14:sldId id="1479"/>
            <p14:sldId id="1477"/>
            <p14:sldId id="934"/>
            <p14:sldId id="1512"/>
            <p14:sldId id="1534"/>
            <p14:sldId id="1538"/>
            <p14:sldId id="1533"/>
            <p14:sldId id="1530"/>
            <p14:sldId id="1531"/>
            <p14:sldId id="1532"/>
            <p14:sldId id="1515"/>
            <p14:sldId id="1516"/>
            <p14:sldId id="1536"/>
            <p14:sldId id="1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BA72D-D821-4F21-A936-4D1138847D59}" v="719" dt="2026-06-30T08:01:32.154"/>
    <p1510:client id="{7CCF001F-9FD9-4484-AA15-475E6FDB02E8}" v="233" dt="2026-06-30T08:19:48.897"/>
    <p1510:client id="{F53110A1-783D-47C4-ABDB-CE6DCC7B1862}" v="901" dt="2026-06-30T08:11:52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custSel modSld">
      <pc:chgData name="Das, Gerarda" userId="dec061bf-56a5-47a0-b9f3-f749fe418ae6" providerId="ADAL" clId="{07ABAE78-42CB-4F5F-86C6-09ED37205619}" dt="2026-06-30T08:19:48.897" v="224" actId="20577"/>
      <pc:docMkLst>
        <pc:docMk/>
      </pc:docMkLst>
      <pc:sldChg chg="modSp mod">
        <pc:chgData name="Das, Gerarda" userId="dec061bf-56a5-47a0-b9f3-f749fe418ae6" providerId="ADAL" clId="{07ABAE78-42CB-4F5F-86C6-09ED37205619}" dt="2026-06-30T08:19:48.897" v="224" actId="20577"/>
        <pc:sldMkLst>
          <pc:docMk/>
          <pc:sldMk cId="2189114603" sldId="1437"/>
        </pc:sldMkLst>
        <pc:spChg chg="mod">
          <ac:chgData name="Das, Gerarda" userId="dec061bf-56a5-47a0-b9f3-f749fe418ae6" providerId="ADAL" clId="{07ABAE78-42CB-4F5F-86C6-09ED37205619}" dt="2026-06-30T08:19:48.897" v="224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delSp modSp mod">
        <pc:chgData name="Das, Gerarda" userId="dec061bf-56a5-47a0-b9f3-f749fe418ae6" providerId="ADAL" clId="{07ABAE78-42CB-4F5F-86C6-09ED37205619}" dt="2026-06-30T08:10:49.389" v="60" actId="1076"/>
        <pc:sldMkLst>
          <pc:docMk/>
          <pc:sldMk cId="2904738428" sldId="1483"/>
        </pc:sldMkLst>
        <pc:spChg chg="del">
          <ac:chgData name="Das, Gerarda" userId="dec061bf-56a5-47a0-b9f3-f749fe418ae6" providerId="ADAL" clId="{07ABAE78-42CB-4F5F-86C6-09ED37205619}" dt="2026-06-30T08:02:09.710" v="2" actId="478"/>
          <ac:spMkLst>
            <pc:docMk/>
            <pc:sldMk cId="2904738428" sldId="1483"/>
            <ac:spMk id="12" creationId="{36BA42F9-4E18-E6FA-1A20-8AED6128D5B1}"/>
          </ac:spMkLst>
        </pc:spChg>
        <pc:picChg chg="del mod">
          <ac:chgData name="Das, Gerarda" userId="dec061bf-56a5-47a0-b9f3-f749fe418ae6" providerId="ADAL" clId="{07ABAE78-42CB-4F5F-86C6-09ED37205619}" dt="2026-06-30T08:10:41.277" v="58" actId="478"/>
          <ac:picMkLst>
            <pc:docMk/>
            <pc:sldMk cId="2904738428" sldId="1483"/>
            <ac:picMk id="4" creationId="{C91D7D01-699B-9549-E405-D8DE5F8CCA96}"/>
          </ac:picMkLst>
        </pc:picChg>
        <pc:picChg chg="mod">
          <ac:chgData name="Das, Gerarda" userId="dec061bf-56a5-47a0-b9f3-f749fe418ae6" providerId="ADAL" clId="{07ABAE78-42CB-4F5F-86C6-09ED37205619}" dt="2026-06-30T08:04:07.157" v="5" actId="1076"/>
          <ac:picMkLst>
            <pc:docMk/>
            <pc:sldMk cId="2904738428" sldId="1483"/>
            <ac:picMk id="7" creationId="{B293FF38-0096-49D8-5D4B-5CD2DCFB874F}"/>
          </ac:picMkLst>
        </pc:picChg>
        <pc:picChg chg="mod">
          <ac:chgData name="Das, Gerarda" userId="dec061bf-56a5-47a0-b9f3-f749fe418ae6" providerId="ADAL" clId="{07ABAE78-42CB-4F5F-86C6-09ED37205619}" dt="2026-06-30T08:10:49.389" v="60" actId="1076"/>
          <ac:picMkLst>
            <pc:docMk/>
            <pc:sldMk cId="2904738428" sldId="1483"/>
            <ac:picMk id="14" creationId="{D5CA5A77-A39C-62B7-7443-6EA51AE2DA22}"/>
          </ac:picMkLst>
        </pc:picChg>
        <pc:cxnChg chg="del">
          <ac:chgData name="Das, Gerarda" userId="dec061bf-56a5-47a0-b9f3-f749fe418ae6" providerId="ADAL" clId="{07ABAE78-42CB-4F5F-86C6-09ED37205619}" dt="2026-06-30T08:04:08.865" v="6" actId="478"/>
          <ac:cxnSpMkLst>
            <pc:docMk/>
            <pc:sldMk cId="2904738428" sldId="1483"/>
            <ac:cxnSpMk id="9" creationId="{2B149C25-BA72-7142-D3B7-FEF13312BD17}"/>
          </ac:cxnSpMkLst>
        </pc:cxnChg>
      </pc:sldChg>
      <pc:sldChg chg="addSp delSp modSp mod">
        <pc:chgData name="Das, Gerarda" userId="dec061bf-56a5-47a0-b9f3-f749fe418ae6" providerId="ADAL" clId="{07ABAE78-42CB-4F5F-86C6-09ED37205619}" dt="2026-06-30T08:11:58.585" v="198" actId="113"/>
        <pc:sldMkLst>
          <pc:docMk/>
          <pc:sldMk cId="3112181829" sldId="1515"/>
        </pc:sldMkLst>
        <pc:spChg chg="mod">
          <ac:chgData name="Das, Gerarda" userId="dec061bf-56a5-47a0-b9f3-f749fe418ae6" providerId="ADAL" clId="{07ABAE78-42CB-4F5F-86C6-09ED37205619}" dt="2026-06-30T08:11:58.585" v="198" actId="113"/>
          <ac:spMkLst>
            <pc:docMk/>
            <pc:sldMk cId="3112181829" sldId="1515"/>
            <ac:spMk id="4" creationId="{D36CDCC8-D80A-3CA3-9903-EC310613197D}"/>
          </ac:spMkLst>
        </pc:spChg>
        <pc:spChg chg="del">
          <ac:chgData name="Das, Gerarda" userId="dec061bf-56a5-47a0-b9f3-f749fe418ae6" providerId="ADAL" clId="{07ABAE78-42CB-4F5F-86C6-09ED37205619}" dt="2026-06-30T08:04:31.696" v="8" actId="478"/>
          <ac:spMkLst>
            <pc:docMk/>
            <pc:sldMk cId="3112181829" sldId="1515"/>
            <ac:spMk id="9" creationId="{37A1A15A-C47C-63DF-3B77-564DE28A815E}"/>
          </ac:spMkLst>
        </pc:spChg>
        <pc:spChg chg="mod">
          <ac:chgData name="Das, Gerarda" userId="dec061bf-56a5-47a0-b9f3-f749fe418ae6" providerId="ADAL" clId="{07ABAE78-42CB-4F5F-86C6-09ED37205619}" dt="2026-06-30T08:04:58.221" v="15" actId="1076"/>
          <ac:spMkLst>
            <pc:docMk/>
            <pc:sldMk cId="3112181829" sldId="1515"/>
            <ac:spMk id="12" creationId="{E2476A93-B8D4-4E44-87FD-AFF601B2337C}"/>
          </ac:spMkLst>
        </pc:spChg>
        <pc:spChg chg="del">
          <ac:chgData name="Das, Gerarda" userId="dec061bf-56a5-47a0-b9f3-f749fe418ae6" providerId="ADAL" clId="{07ABAE78-42CB-4F5F-86C6-09ED37205619}" dt="2026-06-30T08:04:33.310" v="9" actId="478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6-30T08:05:39.711" v="37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6-30T08:05:36.792" v="36" actId="14100"/>
          <ac:spMkLst>
            <pc:docMk/>
            <pc:sldMk cId="3112181829" sldId="1515"/>
            <ac:spMk id="15" creationId="{6EA1F8B7-D4BC-D8B0-E6FD-F33ECB45A1DD}"/>
          </ac:spMkLst>
        </pc:spChg>
        <pc:spChg chg="del">
          <ac:chgData name="Das, Gerarda" userId="dec061bf-56a5-47a0-b9f3-f749fe418ae6" providerId="ADAL" clId="{07ABAE78-42CB-4F5F-86C6-09ED37205619}" dt="2026-06-30T08:04:34.795" v="10" actId="478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6-30T08:05:00.719" v="16" actId="14100"/>
          <ac:spMkLst>
            <pc:docMk/>
            <pc:sldMk cId="3112181829" sldId="1515"/>
            <ac:spMk id="19" creationId="{40542B69-6D97-5F24-63E3-ABE36EA69A27}"/>
          </ac:spMkLst>
        </pc:spChg>
        <pc:spChg chg="add mod">
          <ac:chgData name="Das, Gerarda" userId="dec061bf-56a5-47a0-b9f3-f749fe418ae6" providerId="ADAL" clId="{07ABAE78-42CB-4F5F-86C6-09ED37205619}" dt="2026-06-30T08:09:04.201" v="49" actId="1076"/>
          <ac:spMkLst>
            <pc:docMk/>
            <pc:sldMk cId="3112181829" sldId="1515"/>
            <ac:spMk id="33" creationId="{155A8A94-0DC0-4897-517A-5454F52D1057}"/>
          </ac:spMkLst>
        </pc:spChg>
        <pc:picChg chg="del">
          <ac:chgData name="Das, Gerarda" userId="dec061bf-56a5-47a0-b9f3-f749fe418ae6" providerId="ADAL" clId="{07ABAE78-42CB-4F5F-86C6-09ED37205619}" dt="2026-06-30T08:04:30.371" v="7" actId="478"/>
          <ac:picMkLst>
            <pc:docMk/>
            <pc:sldMk cId="3112181829" sldId="1515"/>
            <ac:picMk id="10" creationId="{96D99214-28C3-2C5E-7C3A-D5BE898EB62E}"/>
          </ac:picMkLst>
        </pc:picChg>
        <pc:picChg chg="add del mod">
          <ac:chgData name="Das, Gerarda" userId="dec061bf-56a5-47a0-b9f3-f749fe418ae6" providerId="ADAL" clId="{07ABAE78-42CB-4F5F-86C6-09ED37205619}" dt="2026-06-30T08:06:23.731" v="44" actId="478"/>
          <ac:picMkLst>
            <pc:docMk/>
            <pc:sldMk cId="3112181829" sldId="1515"/>
            <ac:picMk id="28" creationId="{0B65F529-5615-E788-3B37-9D6A245E69A6}"/>
          </ac:picMkLst>
        </pc:picChg>
        <pc:picChg chg="add mod">
          <ac:chgData name="Das, Gerarda" userId="dec061bf-56a5-47a0-b9f3-f749fe418ae6" providerId="ADAL" clId="{07ABAE78-42CB-4F5F-86C6-09ED37205619}" dt="2026-06-30T08:06:21.226" v="43" actId="1076"/>
          <ac:picMkLst>
            <pc:docMk/>
            <pc:sldMk cId="3112181829" sldId="1515"/>
            <ac:picMk id="29" creationId="{5CDF80BC-0904-4E30-7B21-14480B6ADF2D}"/>
          </ac:picMkLst>
        </pc:picChg>
        <pc:picChg chg="add mod">
          <ac:chgData name="Das, Gerarda" userId="dec061bf-56a5-47a0-b9f3-f749fe418ae6" providerId="ADAL" clId="{07ABAE78-42CB-4F5F-86C6-09ED37205619}" dt="2026-06-30T08:09:23.534" v="51" actId="1076"/>
          <ac:picMkLst>
            <pc:docMk/>
            <pc:sldMk cId="3112181829" sldId="1515"/>
            <ac:picMk id="30" creationId="{D756BB35-4716-062A-51C8-FB60BFD42EE3}"/>
          </ac:picMkLst>
        </pc:picChg>
        <pc:picChg chg="add mod">
          <ac:chgData name="Das, Gerarda" userId="dec061bf-56a5-47a0-b9f3-f749fe418ae6" providerId="ADAL" clId="{07ABAE78-42CB-4F5F-86C6-09ED37205619}" dt="2026-06-30T08:10:29.189" v="57" actId="14100"/>
          <ac:picMkLst>
            <pc:docMk/>
            <pc:sldMk cId="3112181829" sldId="1515"/>
            <ac:picMk id="35" creationId="{312AF445-EE84-F681-A629-C3ABDE0D47DC}"/>
          </ac:picMkLst>
        </pc:picChg>
        <pc:cxnChg chg="mod">
          <ac:chgData name="Das, Gerarda" userId="dec061bf-56a5-47a0-b9f3-f749fe418ae6" providerId="ADAL" clId="{07ABAE78-42CB-4F5F-86C6-09ED37205619}" dt="2026-06-30T08:05:10.861" v="19" actId="14100"/>
          <ac:cxnSpMkLst>
            <pc:docMk/>
            <pc:sldMk cId="3112181829" sldId="1515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07ABAE78-42CB-4F5F-86C6-09ED37205619}" dt="2026-06-30T08:05:49.949" v="40" actId="14100"/>
          <ac:cxnSpMkLst>
            <pc:docMk/>
            <pc:sldMk cId="3112181829" sldId="1515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07ABAE78-42CB-4F5F-86C6-09ED37205619}" dt="2026-06-30T08:05:46.695" v="39" actId="14100"/>
          <ac:cxnSpMkLst>
            <pc:docMk/>
            <pc:sldMk cId="3112181829" sldId="1515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07ABAE78-42CB-4F5F-86C6-09ED37205619}" dt="2026-06-30T08:05:07.606" v="18" actId="1076"/>
          <ac:cxnSpMkLst>
            <pc:docMk/>
            <pc:sldMk cId="3112181829" sldId="1515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07ABAE78-42CB-4F5F-86C6-09ED37205619}" dt="2026-06-30T08:05:43.399" v="38" actId="1076"/>
          <ac:cxnSpMkLst>
            <pc:docMk/>
            <pc:sldMk cId="3112181829" sldId="1515"/>
            <ac:cxnSpMk id="31" creationId="{42EA45F8-30F7-A026-CB94-761B35BAF874}"/>
          </ac:cxnSpMkLst>
        </pc:cxnChg>
      </pc:sldChg>
      <pc:sldChg chg="modSp mod">
        <pc:chgData name="Das, Gerarda" userId="dec061bf-56a5-47a0-b9f3-f749fe418ae6" providerId="ADAL" clId="{07ABAE78-42CB-4F5F-86C6-09ED37205619}" dt="2026-06-30T08:14:56.030" v="216" actId="14100"/>
        <pc:sldMkLst>
          <pc:docMk/>
          <pc:sldMk cId="3011475335" sldId="1531"/>
        </pc:sldMkLst>
        <pc:spChg chg="mod">
          <ac:chgData name="Das, Gerarda" userId="dec061bf-56a5-47a0-b9f3-f749fe418ae6" providerId="ADAL" clId="{07ABAE78-42CB-4F5F-86C6-09ED37205619}" dt="2026-06-30T08:14:56.030" v="216" actId="14100"/>
          <ac:spMkLst>
            <pc:docMk/>
            <pc:sldMk cId="3011475335" sldId="1531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6-30T08:14:53" v="215" actId="14100"/>
          <ac:spMkLst>
            <pc:docMk/>
            <pc:sldMk cId="3011475335" sldId="1531"/>
            <ac:spMk id="36" creationId="{D8EF981A-9BA7-0EB1-9B70-F7FBF2F7DF1C}"/>
          </ac:spMkLst>
        </pc:spChg>
      </pc:sldChg>
      <pc:sldChg chg="modSp mod">
        <pc:chgData name="Das, Gerarda" userId="dec061bf-56a5-47a0-b9f3-f749fe418ae6" providerId="ADAL" clId="{07ABAE78-42CB-4F5F-86C6-09ED37205619}" dt="2026-06-30T08:15:09.864" v="218" actId="403"/>
        <pc:sldMkLst>
          <pc:docMk/>
          <pc:sldMk cId="1435146892" sldId="1532"/>
        </pc:sldMkLst>
        <pc:spChg chg="mod">
          <ac:chgData name="Das, Gerarda" userId="dec061bf-56a5-47a0-b9f3-f749fe418ae6" providerId="ADAL" clId="{07ABAE78-42CB-4F5F-86C6-09ED37205619}" dt="2026-06-30T08:15:09.864" v="218" actId="403"/>
          <ac:spMkLst>
            <pc:docMk/>
            <pc:sldMk cId="1435146892" sldId="1532"/>
            <ac:spMk id="35" creationId="{37104C51-0232-62ED-4C6F-1447D06633EE}"/>
          </ac:spMkLst>
        </pc:spChg>
      </pc:sldChg>
      <pc:sldChg chg="modSp mod">
        <pc:chgData name="Das, Gerarda" userId="dec061bf-56a5-47a0-b9f3-f749fe418ae6" providerId="ADAL" clId="{07ABAE78-42CB-4F5F-86C6-09ED37205619}" dt="2026-06-30T08:13:44.582" v="208" actId="1076"/>
        <pc:sldMkLst>
          <pc:docMk/>
          <pc:sldMk cId="4115694947" sldId="1534"/>
        </pc:sldMkLst>
        <pc:spChg chg="mod">
          <ac:chgData name="Das, Gerarda" userId="dec061bf-56a5-47a0-b9f3-f749fe418ae6" providerId="ADAL" clId="{07ABAE78-42CB-4F5F-86C6-09ED37205619}" dt="2026-06-30T08:13:39.525" v="207" actId="1076"/>
          <ac:spMkLst>
            <pc:docMk/>
            <pc:sldMk cId="4115694947" sldId="1534"/>
            <ac:spMk id="10" creationId="{EC0CC1D0-FE60-F840-73E9-0CE7E683D1F2}"/>
          </ac:spMkLst>
        </pc:spChg>
        <pc:spChg chg="mod">
          <ac:chgData name="Das, Gerarda" userId="dec061bf-56a5-47a0-b9f3-f749fe418ae6" providerId="ADAL" clId="{07ABAE78-42CB-4F5F-86C6-09ED37205619}" dt="2026-06-30T08:13:39.525" v="207" actId="1076"/>
          <ac:spMkLst>
            <pc:docMk/>
            <pc:sldMk cId="4115694947" sldId="1534"/>
            <ac:spMk id="11" creationId="{CD78B488-E032-3F3E-C334-FB96F8D71FB2}"/>
          </ac:spMkLst>
        </pc:spChg>
        <pc:spChg chg="mod">
          <ac:chgData name="Das, Gerarda" userId="dec061bf-56a5-47a0-b9f3-f749fe418ae6" providerId="ADAL" clId="{07ABAE78-42CB-4F5F-86C6-09ED37205619}" dt="2026-06-30T08:13:33.623" v="206" actId="14100"/>
          <ac:spMkLst>
            <pc:docMk/>
            <pc:sldMk cId="4115694947" sldId="1534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6-30T08:13:44.582" v="208" actId="1076"/>
          <ac:spMkLst>
            <pc:docMk/>
            <pc:sldMk cId="4115694947" sldId="1534"/>
            <ac:spMk id="17" creationId="{AB86235B-CBC0-F9DB-29F4-F23367831B1B}"/>
          </ac:spMkLst>
        </pc:spChg>
      </pc:sldChg>
      <pc:sldChg chg="modSp mod">
        <pc:chgData name="Das, Gerarda" userId="dec061bf-56a5-47a0-b9f3-f749fe418ae6" providerId="ADAL" clId="{07ABAE78-42CB-4F5F-86C6-09ED37205619}" dt="2026-06-30T08:15:55.657" v="223" actId="1076"/>
        <pc:sldMkLst>
          <pc:docMk/>
          <pc:sldMk cId="2822139141" sldId="1536"/>
        </pc:sldMkLst>
        <pc:spChg chg="mod">
          <ac:chgData name="Das, Gerarda" userId="dec061bf-56a5-47a0-b9f3-f749fe418ae6" providerId="ADAL" clId="{07ABAE78-42CB-4F5F-86C6-09ED37205619}" dt="2026-06-30T08:15:51.807" v="222" actId="14100"/>
          <ac:spMkLst>
            <pc:docMk/>
            <pc:sldMk cId="2822139141" sldId="1536"/>
            <ac:spMk id="10" creationId="{B37FADB8-F5A5-F448-15A7-6A630939BCDC}"/>
          </ac:spMkLst>
        </pc:spChg>
        <pc:picChg chg="mod">
          <ac:chgData name="Das, Gerarda" userId="dec061bf-56a5-47a0-b9f3-f749fe418ae6" providerId="ADAL" clId="{07ABAE78-42CB-4F5F-86C6-09ED37205619}" dt="2026-06-30T08:15:55.657" v="223" actId="1076"/>
          <ac:picMkLst>
            <pc:docMk/>
            <pc:sldMk cId="2822139141" sldId="1536"/>
            <ac:picMk id="16" creationId="{1B2462BA-AD9F-86E5-CC6E-46886BC1A820}"/>
          </ac:picMkLst>
        </pc:picChg>
        <pc:cxnChg chg="mod ord">
          <ac:chgData name="Das, Gerarda" userId="dec061bf-56a5-47a0-b9f3-f749fe418ae6" providerId="ADAL" clId="{07ABAE78-42CB-4F5F-86C6-09ED37205619}" dt="2026-06-30T08:15:41.257" v="221" actId="167"/>
          <ac:cxnSpMkLst>
            <pc:docMk/>
            <pc:sldMk cId="2822139141" sldId="1536"/>
            <ac:cxnSpMk id="21" creationId="{B84B33EF-2A54-99B2-FEF8-27486B72F624}"/>
          </ac:cxnSpMkLst>
        </pc:cxnChg>
      </pc:sldChg>
      <pc:sldChg chg="modSp mod">
        <pc:chgData name="Das, Gerarda" userId="dec061bf-56a5-47a0-b9f3-f749fe418ae6" providerId="ADAL" clId="{07ABAE78-42CB-4F5F-86C6-09ED37205619}" dt="2026-06-30T08:14:18.652" v="214" actId="14100"/>
        <pc:sldMkLst>
          <pc:docMk/>
          <pc:sldMk cId="2594977129" sldId="1538"/>
        </pc:sldMkLst>
        <pc:spChg chg="mod">
          <ac:chgData name="Das, Gerarda" userId="dec061bf-56a5-47a0-b9f3-f749fe418ae6" providerId="ADAL" clId="{07ABAE78-42CB-4F5F-86C6-09ED37205619}" dt="2026-06-30T08:14:06.070" v="210" actId="14100"/>
          <ac:spMkLst>
            <pc:docMk/>
            <pc:sldMk cId="2594977129" sldId="1538"/>
            <ac:spMk id="10" creationId="{E4198D25-67DA-7C9B-FD5C-EE54951D41B5}"/>
          </ac:spMkLst>
        </pc:spChg>
        <pc:spChg chg="mod">
          <ac:chgData name="Das, Gerarda" userId="dec061bf-56a5-47a0-b9f3-f749fe418ae6" providerId="ADAL" clId="{07ABAE78-42CB-4F5F-86C6-09ED37205619}" dt="2026-06-30T08:14:04.071" v="209" actId="1076"/>
          <ac:spMkLst>
            <pc:docMk/>
            <pc:sldMk cId="2594977129" sldId="1538"/>
            <ac:spMk id="11" creationId="{CF163C9A-20E7-2C46-4603-47E87139B11F}"/>
          </ac:spMkLst>
        </pc:spChg>
        <pc:spChg chg="mod">
          <ac:chgData name="Das, Gerarda" userId="dec061bf-56a5-47a0-b9f3-f749fe418ae6" providerId="ADAL" clId="{07ABAE78-42CB-4F5F-86C6-09ED37205619}" dt="2026-06-30T08:14:18.652" v="214" actId="14100"/>
          <ac:spMkLst>
            <pc:docMk/>
            <pc:sldMk cId="2594977129" sldId="1538"/>
            <ac:spMk id="16" creationId="{5BFFB58A-C5DE-8692-279F-8AA41A427BC3}"/>
          </ac:spMkLst>
        </pc:spChg>
        <pc:spChg chg="mod">
          <ac:chgData name="Das, Gerarda" userId="dec061bf-56a5-47a0-b9f3-f749fe418ae6" providerId="ADAL" clId="{07ABAE78-42CB-4F5F-86C6-09ED37205619}" dt="2026-06-30T08:14:15.415" v="213" actId="1076"/>
          <ac:spMkLst>
            <pc:docMk/>
            <pc:sldMk cId="2594977129" sldId="1538"/>
            <ac:spMk id="17" creationId="{A2E469A7-339F-27DF-9826-3CFE09FD928F}"/>
          </ac:spMkLst>
        </pc:spChg>
      </pc:sldChg>
    </pc:docChg>
  </pc:docChgLst>
  <pc:docChgLst>
    <pc:chgData name="Vrielink, Francis" userId="3d258d00-cfd8-41c5-9f04-1a5a39faef2f" providerId="ADAL" clId="{F8A864A6-18CA-458F-B94E-FBF7ADA906FF}"/>
    <pc:docChg chg="modSld">
      <pc:chgData name="Vrielink, Francis" userId="3d258d00-cfd8-41c5-9f04-1a5a39faef2f" providerId="ADAL" clId="{F8A864A6-18CA-458F-B94E-FBF7ADA906FF}" dt="2026-04-15T12:03:07.032" v="28" actId="20577"/>
      <pc:docMkLst>
        <pc:docMk/>
      </pc:docMkLst>
      <pc:sldChg chg="modSp mod">
        <pc:chgData name="Vrielink, Francis" userId="3d258d00-cfd8-41c5-9f04-1a5a39faef2f" providerId="ADAL" clId="{F8A864A6-18CA-458F-B94E-FBF7ADA906FF}" dt="2026-04-15T12:03:07.032" v="28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3DF7FA98-E845-40FF-8CF2-872911E57890}"/>
    <pc:docChg chg="modSld">
      <pc:chgData name="Routledge, Mandy" userId="bacdedf5-8e30-494b-ad8b-f27fa30c4f8d" providerId="ADAL" clId="{3DF7FA98-E845-40FF-8CF2-872911E57890}" dt="2026-01-25T12:01:43.352" v="0"/>
      <pc:docMkLst>
        <pc:docMk/>
      </pc:docMkLst>
      <pc:sldChg chg="modSp">
        <pc:chgData name="Routledge, Mandy" userId="bacdedf5-8e30-494b-ad8b-f27fa30c4f8d" providerId="ADAL" clId="{3DF7FA98-E845-40FF-8CF2-872911E57890}" dt="2026-01-25T12:01:43.352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BE962212-2E17-4927-A6C7-AD220C44BE90}"/>
    <pc:docChg chg="undo custSel addSld modSld sldOrd modSection">
      <pc:chgData name="Vrielink, Francis" userId="3d258d00-cfd8-41c5-9f04-1a5a39faef2f" providerId="ADAL" clId="{BE962212-2E17-4927-A6C7-AD220C44BE90}" dt="2026-06-26T18:32:14.281" v="2067" actId="14100"/>
      <pc:docMkLst>
        <pc:docMk/>
      </pc:docMkLst>
      <pc:sldChg chg="addSp modSp mod">
        <pc:chgData name="Vrielink, Francis" userId="3d258d00-cfd8-41c5-9f04-1a5a39faef2f" providerId="ADAL" clId="{BE962212-2E17-4927-A6C7-AD220C44BE90}" dt="2026-06-26T17:58:41.726" v="1880" actId="20577"/>
        <pc:sldMkLst>
          <pc:docMk/>
          <pc:sldMk cId="1671649065" sldId="934"/>
        </pc:sldMkLst>
        <pc:spChg chg="add mod">
          <ac:chgData name="Vrielink, Francis" userId="3d258d00-cfd8-41c5-9f04-1a5a39faef2f" providerId="ADAL" clId="{BE962212-2E17-4927-A6C7-AD220C44BE90}" dt="2026-06-26T17:58:41.726" v="1880" actId="20577"/>
          <ac:spMkLst>
            <pc:docMk/>
            <pc:sldMk cId="1671649065" sldId="934"/>
            <ac:spMk id="3" creationId="{E5EFC2B4-7E3F-8C7B-16C9-6669D02638FF}"/>
          </ac:spMkLst>
        </pc:spChg>
      </pc:sldChg>
      <pc:sldChg chg="modNotesTx">
        <pc:chgData name="Vrielink, Francis" userId="3d258d00-cfd8-41c5-9f04-1a5a39faef2f" providerId="ADAL" clId="{BE962212-2E17-4927-A6C7-AD220C44BE90}" dt="2026-06-26T15:15:40.496" v="601" actId="113"/>
        <pc:sldMkLst>
          <pc:docMk/>
          <pc:sldMk cId="2189114603" sldId="1437"/>
        </pc:sldMkLst>
      </pc:sldChg>
      <pc:sldChg chg="addSp modSp mod">
        <pc:chgData name="Vrielink, Francis" userId="3d258d00-cfd8-41c5-9f04-1a5a39faef2f" providerId="ADAL" clId="{BE962212-2E17-4927-A6C7-AD220C44BE90}" dt="2026-06-26T18:03:51.501" v="1930" actId="1076"/>
        <pc:sldMkLst>
          <pc:docMk/>
          <pc:sldMk cId="3852907103" sldId="1460"/>
        </pc:sldMkLst>
        <pc:spChg chg="mod">
          <ac:chgData name="Vrielink, Francis" userId="3d258d00-cfd8-41c5-9f04-1a5a39faef2f" providerId="ADAL" clId="{BE962212-2E17-4927-A6C7-AD220C44BE90}" dt="2026-06-26T15:16:05.041" v="620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BE962212-2E17-4927-A6C7-AD220C44BE90}" dt="2026-06-26T18:03:51.501" v="1930" actId="1076"/>
          <ac:picMkLst>
            <pc:docMk/>
            <pc:sldMk cId="3852907103" sldId="1460"/>
            <ac:picMk id="3" creationId="{1BED3266-C5BC-CAB1-6082-F82EC6DA8CC8}"/>
          </ac:picMkLst>
        </pc:picChg>
      </pc:sldChg>
      <pc:sldChg chg="addSp modSp mod">
        <pc:chgData name="Vrielink, Francis" userId="3d258d00-cfd8-41c5-9f04-1a5a39faef2f" providerId="ADAL" clId="{BE962212-2E17-4927-A6C7-AD220C44BE90}" dt="2026-06-26T18:04:43.989" v="1936" actId="1076"/>
        <pc:sldMkLst>
          <pc:docMk/>
          <pc:sldMk cId="4207872812" sldId="1475"/>
        </pc:sldMkLst>
        <pc:spChg chg="mod">
          <ac:chgData name="Vrielink, Francis" userId="3d258d00-cfd8-41c5-9f04-1a5a39faef2f" providerId="ADAL" clId="{BE962212-2E17-4927-A6C7-AD220C44BE90}" dt="2026-06-26T15:16:17.475" v="634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BE962212-2E17-4927-A6C7-AD220C44BE90}" dt="2026-06-26T18:04:43.989" v="1936" actId="1076"/>
          <ac:picMkLst>
            <pc:docMk/>
            <pc:sldMk cId="4207872812" sldId="1475"/>
            <ac:picMk id="3" creationId="{2CA236D4-A0E7-78F1-3676-CDA0A4B887DC}"/>
          </ac:picMkLst>
        </pc:picChg>
      </pc:sldChg>
      <pc:sldChg chg="modSp mod">
        <pc:chgData name="Vrielink, Francis" userId="3d258d00-cfd8-41c5-9f04-1a5a39faef2f" providerId="ADAL" clId="{BE962212-2E17-4927-A6C7-AD220C44BE90}" dt="2026-06-26T15:16:28.197" v="647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BE962212-2E17-4927-A6C7-AD220C44BE90}" dt="2026-06-26T15:16:28.197" v="647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 ord">
        <pc:chgData name="Vrielink, Francis" userId="3d258d00-cfd8-41c5-9f04-1a5a39faef2f" providerId="ADAL" clId="{BE962212-2E17-4927-A6C7-AD220C44BE90}" dt="2026-06-26T18:02:04.708" v="1918"/>
        <pc:sldMkLst>
          <pc:docMk/>
          <pc:sldMk cId="2709048002" sldId="1477"/>
        </pc:sldMkLst>
        <pc:spChg chg="mod">
          <ac:chgData name="Vrielink, Francis" userId="3d258d00-cfd8-41c5-9f04-1a5a39faef2f" providerId="ADAL" clId="{BE962212-2E17-4927-A6C7-AD220C44BE90}" dt="2026-06-26T15:16:34.936" v="656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addSp delSp modSp mod ord">
        <pc:chgData name="Vrielink, Francis" userId="3d258d00-cfd8-41c5-9f04-1a5a39faef2f" providerId="ADAL" clId="{BE962212-2E17-4927-A6C7-AD220C44BE90}" dt="2026-06-26T18:19:53.939" v="1989" actId="1076"/>
        <pc:sldMkLst>
          <pc:docMk/>
          <pc:sldMk cId="4074911733" sldId="1478"/>
        </pc:sldMkLst>
        <pc:spChg chg="mod">
          <ac:chgData name="Vrielink, Francis" userId="3d258d00-cfd8-41c5-9f04-1a5a39faef2f" providerId="ADAL" clId="{BE962212-2E17-4927-A6C7-AD220C44BE90}" dt="2026-06-26T15:16:47.761" v="677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BE962212-2E17-4927-A6C7-AD220C44BE90}" dt="2026-06-26T18:19:53.939" v="1989" actId="1076"/>
          <ac:picMkLst>
            <pc:docMk/>
            <pc:sldMk cId="4074911733" sldId="1478"/>
            <ac:picMk id="5" creationId="{205E6471-6277-99F8-7B5E-1DF59B9882E9}"/>
          </ac:picMkLst>
        </pc:picChg>
      </pc:sldChg>
      <pc:sldChg chg="addSp delSp modSp mod">
        <pc:chgData name="Vrielink, Francis" userId="3d258d00-cfd8-41c5-9f04-1a5a39faef2f" providerId="ADAL" clId="{BE962212-2E17-4927-A6C7-AD220C44BE90}" dt="2026-06-26T18:30:50.804" v="2043" actId="1076"/>
        <pc:sldMkLst>
          <pc:docMk/>
          <pc:sldMk cId="4210467006" sldId="1479"/>
        </pc:sldMkLst>
        <pc:spChg chg="mod">
          <ac:chgData name="Vrielink, Francis" userId="3d258d00-cfd8-41c5-9f04-1a5a39faef2f" providerId="ADAL" clId="{BE962212-2E17-4927-A6C7-AD220C44BE90}" dt="2026-06-26T15:16:58.815" v="686" actId="20577"/>
          <ac:spMkLst>
            <pc:docMk/>
            <pc:sldMk cId="4210467006" sldId="1479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BE962212-2E17-4927-A6C7-AD220C44BE90}" dt="2026-06-26T18:30:50.804" v="2043" actId="1076"/>
          <ac:spMkLst>
            <pc:docMk/>
            <pc:sldMk cId="4210467006" sldId="1479"/>
            <ac:spMk id="8" creationId="{4141F884-0E64-C7FD-EEE0-C9D7DA0F6143}"/>
          </ac:spMkLst>
        </pc:spChg>
        <pc:spChg chg="add mod ord">
          <ac:chgData name="Vrielink, Francis" userId="3d258d00-cfd8-41c5-9f04-1a5a39faef2f" providerId="ADAL" clId="{BE962212-2E17-4927-A6C7-AD220C44BE90}" dt="2026-06-26T18:30:47.788" v="2042" actId="1076"/>
          <ac:spMkLst>
            <pc:docMk/>
            <pc:sldMk cId="4210467006" sldId="1479"/>
            <ac:spMk id="9" creationId="{3E8357BA-B2DC-539E-C495-2E0C547BD88D}"/>
          </ac:spMkLst>
        </pc:spChg>
        <pc:picChg chg="add mod">
          <ac:chgData name="Vrielink, Francis" userId="3d258d00-cfd8-41c5-9f04-1a5a39faef2f" providerId="ADAL" clId="{BE962212-2E17-4927-A6C7-AD220C44BE90}" dt="2026-06-26T18:24:35.700" v="1997" actId="1076"/>
          <ac:picMkLst>
            <pc:docMk/>
            <pc:sldMk cId="4210467006" sldId="1479"/>
            <ac:picMk id="3" creationId="{89C2F22A-A2BC-2051-B333-4BA132816585}"/>
          </ac:picMkLst>
        </pc:picChg>
        <pc:picChg chg="add mod">
          <ac:chgData name="Vrielink, Francis" userId="3d258d00-cfd8-41c5-9f04-1a5a39faef2f" providerId="ADAL" clId="{BE962212-2E17-4927-A6C7-AD220C44BE90}" dt="2026-06-26T18:30:45.445" v="2041" actId="1076"/>
          <ac:picMkLst>
            <pc:docMk/>
            <pc:sldMk cId="4210467006" sldId="1479"/>
            <ac:picMk id="5" creationId="{F808992F-8D6E-B4BF-6540-0C94712FCD2E}"/>
          </ac:picMkLst>
        </pc:picChg>
      </pc:sldChg>
      <pc:sldChg chg="modSp mod ord">
        <pc:chgData name="Vrielink, Francis" userId="3d258d00-cfd8-41c5-9f04-1a5a39faef2f" providerId="ADAL" clId="{BE962212-2E17-4927-A6C7-AD220C44BE90}" dt="2026-06-26T18:01:18.729" v="1912"/>
        <pc:sldMkLst>
          <pc:docMk/>
          <pc:sldMk cId="1487044012" sldId="1480"/>
        </pc:sldMkLst>
        <pc:spChg chg="mod">
          <ac:chgData name="Vrielink, Francis" userId="3d258d00-cfd8-41c5-9f04-1a5a39faef2f" providerId="ADAL" clId="{BE962212-2E17-4927-A6C7-AD220C44BE90}" dt="2026-06-26T15:17:25.291" v="711" actId="255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 ord">
        <pc:chgData name="Vrielink, Francis" userId="3d258d00-cfd8-41c5-9f04-1a5a39faef2f" providerId="ADAL" clId="{BE962212-2E17-4927-A6C7-AD220C44BE90}" dt="2026-06-26T18:01:44.586" v="1914"/>
        <pc:sldMkLst>
          <pc:docMk/>
          <pc:sldMk cId="3779434736" sldId="1481"/>
        </pc:sldMkLst>
        <pc:spChg chg="mod">
          <ac:chgData name="Vrielink, Francis" userId="3d258d00-cfd8-41c5-9f04-1a5a39faef2f" providerId="ADAL" clId="{BE962212-2E17-4927-A6C7-AD220C44BE90}" dt="2026-06-26T15:17:46.565" v="737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addSp modSp mod ord">
        <pc:chgData name="Vrielink, Francis" userId="3d258d00-cfd8-41c5-9f04-1a5a39faef2f" providerId="ADAL" clId="{BE962212-2E17-4927-A6C7-AD220C44BE90}" dt="2026-06-26T18:03:32.906" v="1924" actId="1076"/>
        <pc:sldMkLst>
          <pc:docMk/>
          <pc:sldMk cId="1201727269" sldId="1482"/>
        </pc:sldMkLst>
        <pc:spChg chg="mod">
          <ac:chgData name="Vrielink, Francis" userId="3d258d00-cfd8-41c5-9f04-1a5a39faef2f" providerId="ADAL" clId="{BE962212-2E17-4927-A6C7-AD220C44BE90}" dt="2026-06-26T15:18:08.099" v="754" actId="20577"/>
          <ac:spMkLst>
            <pc:docMk/>
            <pc:sldMk cId="1201727269" sldId="1482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BE962212-2E17-4927-A6C7-AD220C44BE90}" dt="2026-06-26T18:03:32.906" v="1924" actId="1076"/>
          <ac:picMkLst>
            <pc:docMk/>
            <pc:sldMk cId="1201727269" sldId="1482"/>
            <ac:picMk id="3" creationId="{D88742D8-01AB-2D9A-A320-6C5D676F3AC3}"/>
          </ac:picMkLst>
        </pc:picChg>
      </pc:sldChg>
      <pc:sldChg chg="modSp mod ord">
        <pc:chgData name="Vrielink, Francis" userId="3d258d00-cfd8-41c5-9f04-1a5a39faef2f" providerId="ADAL" clId="{BE962212-2E17-4927-A6C7-AD220C44BE90}" dt="2026-06-26T18:01:01.184" v="1910"/>
        <pc:sldMkLst>
          <pc:docMk/>
          <pc:sldMk cId="2904738428" sldId="1483"/>
        </pc:sldMkLst>
        <pc:spChg chg="mod">
          <ac:chgData name="Vrielink, Francis" userId="3d258d00-cfd8-41c5-9f04-1a5a39faef2f" providerId="ADAL" clId="{BE962212-2E17-4927-A6C7-AD220C44BE90}" dt="2026-06-26T15:18:17.492" v="769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E962212-2E17-4927-A6C7-AD220C44BE90}" dt="2026-06-26T17:08:21.448" v="818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BE962212-2E17-4927-A6C7-AD220C44BE90}" dt="2026-06-26T17:07:51.755" v="785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BE962212-2E17-4927-A6C7-AD220C44BE90}" dt="2026-06-26T17:08:21.448" v="818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BE962212-2E17-4927-A6C7-AD220C44BE90}" dt="2026-06-26T17:07:57.989" v="786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BE962212-2E17-4927-A6C7-AD220C44BE90}" dt="2026-06-26T17:08:15.939" v="808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addSp delSp modSp mod">
        <pc:chgData name="Vrielink, Francis" userId="3d258d00-cfd8-41c5-9f04-1a5a39faef2f" providerId="ADAL" clId="{BE962212-2E17-4927-A6C7-AD220C44BE90}" dt="2026-06-26T18:00:32.187" v="1908" actId="14100"/>
        <pc:sldMkLst>
          <pc:docMk/>
          <pc:sldMk cId="1594331871" sldId="1512"/>
        </pc:sldMkLst>
        <pc:spChg chg="mod">
          <ac:chgData name="Vrielink, Francis" userId="3d258d00-cfd8-41c5-9f04-1a5a39faef2f" providerId="ADAL" clId="{BE962212-2E17-4927-A6C7-AD220C44BE90}" dt="2026-06-26T17:27:38.454" v="1266" actId="1076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Vrielink, Francis" userId="3d258d00-cfd8-41c5-9f04-1a5a39faef2f" providerId="ADAL" clId="{BE962212-2E17-4927-A6C7-AD220C44BE90}" dt="2026-06-26T17:27:42.204" v="1267" actId="1076"/>
          <ac:spMkLst>
            <pc:docMk/>
            <pc:sldMk cId="1594331871" sldId="1512"/>
            <ac:spMk id="11" creationId="{CD78B488-E032-3F3E-C334-FB96F8D71FB2}"/>
          </ac:spMkLst>
        </pc:spChg>
        <pc:spChg chg="add del mod">
          <ac:chgData name="Vrielink, Francis" userId="3d258d00-cfd8-41c5-9f04-1a5a39faef2f" providerId="ADAL" clId="{BE962212-2E17-4927-A6C7-AD220C44BE90}" dt="2026-06-26T17:59:33.143" v="1903" actId="20577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BE962212-2E17-4927-A6C7-AD220C44BE90}" dt="2026-06-26T17:30:17.084" v="1330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BE962212-2E17-4927-A6C7-AD220C44BE90}" dt="2026-06-26T17:30:39.388" v="1332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BE962212-2E17-4927-A6C7-AD220C44BE90}" dt="2026-06-26T17:31:10.006" v="1351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BE962212-2E17-4927-A6C7-AD220C44BE90}" dt="2026-06-26T17:28:01.171" v="1271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BE962212-2E17-4927-A6C7-AD220C44BE90}" dt="2026-06-26T17:27:57.952" v="1270" actId="14100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BE962212-2E17-4927-A6C7-AD220C44BE90}" dt="2026-06-26T17:29:55.287" v="1312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BE962212-2E17-4927-A6C7-AD220C44BE90}" dt="2026-06-26T17:31:31.416" v="1374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BE962212-2E17-4927-A6C7-AD220C44BE90}" dt="2026-06-26T18:00:32.187" v="1908" actId="14100"/>
          <ac:picMkLst>
            <pc:docMk/>
            <pc:sldMk cId="1594331871" sldId="1512"/>
            <ac:picMk id="21" creationId="{BFBEC371-BCF6-82D1-E586-5C3778244431}"/>
          </ac:picMkLst>
        </pc:picChg>
      </pc:sldChg>
      <pc:sldChg chg="addSp modSp mod ord">
        <pc:chgData name="Vrielink, Francis" userId="3d258d00-cfd8-41c5-9f04-1a5a39faef2f" providerId="ADAL" clId="{BE962212-2E17-4927-A6C7-AD220C44BE90}" dt="2026-06-26T17:47:51.172" v="1701"/>
        <pc:sldMkLst>
          <pc:docMk/>
          <pc:sldMk cId="3112181829" sldId="1515"/>
        </pc:sldMkLst>
        <pc:spChg chg="add mod">
          <ac:chgData name="Vrielink, Francis" userId="3d258d00-cfd8-41c5-9f04-1a5a39faef2f" providerId="ADAL" clId="{BE962212-2E17-4927-A6C7-AD220C44BE90}" dt="2026-06-26T17:35:17.657" v="1431" actId="1076"/>
          <ac:spMkLst>
            <pc:docMk/>
            <pc:sldMk cId="3112181829" sldId="1515"/>
            <ac:spMk id="9" creationId="{37A1A15A-C47C-63DF-3B77-564DE28A815E}"/>
          </ac:spMkLst>
        </pc:spChg>
        <pc:spChg chg="mod">
          <ac:chgData name="Vrielink, Francis" userId="3d258d00-cfd8-41c5-9f04-1a5a39faef2f" providerId="ADAL" clId="{BE962212-2E17-4927-A6C7-AD220C44BE90}" dt="2026-06-26T17:33:33.714" v="1404" actId="1076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BE962212-2E17-4927-A6C7-AD220C44BE90}" dt="2026-06-26T17:35:06.548" v="1428" actId="207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BE962212-2E17-4927-A6C7-AD220C44BE90}" dt="2026-06-26T17:34:39.447" v="1414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BE962212-2E17-4927-A6C7-AD220C44BE90}" dt="2026-06-26T17:34:41.900" v="1415" actId="1076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Vrielink, Francis" userId="3d258d00-cfd8-41c5-9f04-1a5a39faef2f" providerId="ADAL" clId="{BE962212-2E17-4927-A6C7-AD220C44BE90}" dt="2026-06-26T17:33:20.934" v="1401" actId="14100"/>
          <ac:spMkLst>
            <pc:docMk/>
            <pc:sldMk cId="3112181829" sldId="1515"/>
            <ac:spMk id="19" creationId="{40542B69-6D97-5F24-63E3-ABE36EA69A27}"/>
          </ac:spMkLst>
        </pc:spChg>
      </pc:sldChg>
      <pc:sldChg chg="addSp modSp mod ord">
        <pc:chgData name="Vrielink, Francis" userId="3d258d00-cfd8-41c5-9f04-1a5a39faef2f" providerId="ADAL" clId="{BE962212-2E17-4927-A6C7-AD220C44BE90}" dt="2026-06-26T18:32:14.281" v="2067" actId="14100"/>
        <pc:sldMkLst>
          <pc:docMk/>
          <pc:sldMk cId="2946319108" sldId="1516"/>
        </pc:sldMkLst>
        <pc:spChg chg="mod">
          <ac:chgData name="Vrielink, Francis" userId="3d258d00-cfd8-41c5-9f04-1a5a39faef2f" providerId="ADAL" clId="{BE962212-2E17-4927-A6C7-AD220C44BE90}" dt="2026-06-26T17:35:46.640" v="1445" actId="20577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BE962212-2E17-4927-A6C7-AD220C44BE90}" dt="2026-06-26T17:36:12.465" v="1448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BE962212-2E17-4927-A6C7-AD220C44BE90}" dt="2026-06-26T17:36:07.528" v="1447" actId="14100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BE962212-2E17-4927-A6C7-AD220C44BE90}" dt="2026-06-26T17:56:32.532" v="1817" actId="20577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BE962212-2E17-4927-A6C7-AD220C44BE90}" dt="2026-06-26T17:56:22.766" v="1806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BE962212-2E17-4927-A6C7-AD220C44BE90}" dt="2026-06-26T17:57:10.759" v="1828" actId="14100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BE962212-2E17-4927-A6C7-AD220C44BE90}" dt="2026-06-26T17:57:08.212" v="1827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BE962212-2E17-4927-A6C7-AD220C44BE90}" dt="2026-06-26T17:56:25.704" v="1807" actId="14100"/>
          <ac:spMkLst>
            <pc:docMk/>
            <pc:sldMk cId="2946319108" sldId="1516"/>
            <ac:spMk id="18" creationId="{85D7DD60-F4AA-AD34-A265-146B167D02FE}"/>
          </ac:spMkLst>
        </pc:spChg>
        <pc:picChg chg="add mod">
          <ac:chgData name="Vrielink, Francis" userId="3d258d00-cfd8-41c5-9f04-1a5a39faef2f" providerId="ADAL" clId="{BE962212-2E17-4927-A6C7-AD220C44BE90}" dt="2026-06-26T18:32:14.281" v="2067" actId="14100"/>
          <ac:picMkLst>
            <pc:docMk/>
            <pc:sldMk cId="2946319108" sldId="1516"/>
            <ac:picMk id="22" creationId="{178D51A8-F460-1C8F-26CE-BE338BE35FAA}"/>
          </ac:picMkLst>
        </pc:picChg>
        <pc:cxnChg chg="mod">
          <ac:chgData name="Vrielink, Francis" userId="3d258d00-cfd8-41c5-9f04-1a5a39faef2f" providerId="ADAL" clId="{BE962212-2E17-4927-A6C7-AD220C44BE90}" dt="2026-06-26T17:36:12.465" v="1448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ord">
        <pc:chgData name="Vrielink, Francis" userId="3d258d00-cfd8-41c5-9f04-1a5a39faef2f" providerId="ADAL" clId="{BE962212-2E17-4927-A6C7-AD220C44BE90}" dt="2026-06-26T17:47:18.504" v="1695"/>
        <pc:sldMkLst>
          <pc:docMk/>
          <pc:sldMk cId="1628480429" sldId="1517"/>
        </pc:sldMkLst>
      </pc:sldChg>
      <pc:sldChg chg="modSp mod ord">
        <pc:chgData name="Vrielink, Francis" userId="3d258d00-cfd8-41c5-9f04-1a5a39faef2f" providerId="ADAL" clId="{BE962212-2E17-4927-A6C7-AD220C44BE90}" dt="2026-06-26T17:50:41.161" v="1737" actId="1076"/>
        <pc:sldMkLst>
          <pc:docMk/>
          <pc:sldMk cId="1738896802" sldId="1519"/>
        </pc:sldMkLst>
        <pc:spChg chg="mod">
          <ac:chgData name="Vrielink, Francis" userId="3d258d00-cfd8-41c5-9f04-1a5a39faef2f" providerId="ADAL" clId="{BE962212-2E17-4927-A6C7-AD220C44BE90}" dt="2026-06-26T17:50:34.817" v="1735" actId="20577"/>
          <ac:spMkLst>
            <pc:docMk/>
            <pc:sldMk cId="1738896802" sldId="1519"/>
            <ac:spMk id="10" creationId="{53A896E9-F098-44DA-A15A-0BB6C51751F4}"/>
          </ac:spMkLst>
        </pc:spChg>
        <pc:picChg chg="mod">
          <ac:chgData name="Vrielink, Francis" userId="3d258d00-cfd8-41c5-9f04-1a5a39faef2f" providerId="ADAL" clId="{BE962212-2E17-4927-A6C7-AD220C44BE90}" dt="2026-06-26T17:50:41.161" v="1737" actId="1076"/>
          <ac:picMkLst>
            <pc:docMk/>
            <pc:sldMk cId="1738896802" sldId="1519"/>
            <ac:picMk id="6" creationId="{B5647BC8-A10A-4B97-882E-BEF8EA633468}"/>
          </ac:picMkLst>
        </pc:picChg>
      </pc:sldChg>
      <pc:sldChg chg="ord">
        <pc:chgData name="Vrielink, Francis" userId="3d258d00-cfd8-41c5-9f04-1a5a39faef2f" providerId="ADAL" clId="{BE962212-2E17-4927-A6C7-AD220C44BE90}" dt="2026-06-26T17:48:23.310" v="1703"/>
        <pc:sldMkLst>
          <pc:docMk/>
          <pc:sldMk cId="1530054038" sldId="1520"/>
        </pc:sldMkLst>
      </pc:sldChg>
      <pc:sldChg chg="modSp add mod">
        <pc:chgData name="Vrielink, Francis" userId="3d258d00-cfd8-41c5-9f04-1a5a39faef2f" providerId="ADAL" clId="{BE962212-2E17-4927-A6C7-AD220C44BE90}" dt="2026-06-26T17:53:28.124" v="1781" actId="948"/>
        <pc:sldMkLst>
          <pc:docMk/>
          <pc:sldMk cId="4107286786" sldId="1530"/>
        </pc:sldMkLst>
        <pc:spChg chg="mod">
          <ac:chgData name="Vrielink, Francis" userId="3d258d00-cfd8-41c5-9f04-1a5a39faef2f" providerId="ADAL" clId="{BE962212-2E17-4927-A6C7-AD220C44BE90}" dt="2026-06-26T17:10:48.542" v="833" actId="20577"/>
          <ac:spMkLst>
            <pc:docMk/>
            <pc:sldMk cId="4107286786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BE962212-2E17-4927-A6C7-AD220C44BE90}" dt="2026-06-26T17:53:28.124" v="1781" actId="948"/>
          <ac:spMkLst>
            <pc:docMk/>
            <pc:sldMk cId="4107286786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BE962212-2E17-4927-A6C7-AD220C44BE90}" dt="2026-06-26T17:11:55.048" v="886" actId="20577"/>
          <ac:spMkLst>
            <pc:docMk/>
            <pc:sldMk cId="4107286786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BE962212-2E17-4927-A6C7-AD220C44BE90}" dt="2026-06-26T17:11:51.064" v="885" actId="20577"/>
          <ac:spMkLst>
            <pc:docMk/>
            <pc:sldMk cId="4107286786" sldId="1530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BE962212-2E17-4927-A6C7-AD220C44BE90}" dt="2026-06-26T17:54:52.214" v="1784" actId="20577"/>
        <pc:sldMkLst>
          <pc:docMk/>
          <pc:sldMk cId="3011475335" sldId="1531"/>
        </pc:sldMkLst>
        <pc:spChg chg="mod">
          <ac:chgData name="Vrielink, Francis" userId="3d258d00-cfd8-41c5-9f04-1a5a39faef2f" providerId="ADAL" clId="{BE962212-2E17-4927-A6C7-AD220C44BE90}" dt="2026-06-26T17:13:21.509" v="913" actId="1076"/>
          <ac:spMkLst>
            <pc:docMk/>
            <pc:sldMk cId="3011475335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BE962212-2E17-4927-A6C7-AD220C44BE90}" dt="2026-06-26T17:17:22.290" v="1009" actId="1076"/>
          <ac:spMkLst>
            <pc:docMk/>
            <pc:sldMk cId="3011475335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BE962212-2E17-4927-A6C7-AD220C44BE90}" dt="2026-06-26T17:13:50.922" v="936" actId="20577"/>
          <ac:spMkLst>
            <pc:docMk/>
            <pc:sldMk cId="3011475335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BE962212-2E17-4927-A6C7-AD220C44BE90}" dt="2026-06-26T17:54:52.214" v="1784" actId="20577"/>
          <ac:spMkLst>
            <pc:docMk/>
            <pc:sldMk cId="3011475335" sldId="1531"/>
            <ac:spMk id="36" creationId="{D8EF981A-9BA7-0EB1-9B70-F7FBF2F7DF1C}"/>
          </ac:spMkLst>
        </pc:spChg>
        <pc:cxnChg chg="mod">
          <ac:chgData name="Vrielink, Francis" userId="3d258d00-cfd8-41c5-9f04-1a5a39faef2f" providerId="ADAL" clId="{BE962212-2E17-4927-A6C7-AD220C44BE90}" dt="2026-06-26T17:17:12.684" v="1007" actId="1076"/>
          <ac:cxnSpMkLst>
            <pc:docMk/>
            <pc:sldMk cId="3011475335" sldId="1531"/>
            <ac:cxnSpMk id="12" creationId="{644A4299-3A63-6813-A679-FB8DB7D5FD7A}"/>
          </ac:cxnSpMkLst>
        </pc:cxnChg>
        <pc:cxnChg chg="mod">
          <ac:chgData name="Vrielink, Francis" userId="3d258d00-cfd8-41c5-9f04-1a5a39faef2f" providerId="ADAL" clId="{BE962212-2E17-4927-A6C7-AD220C44BE90}" dt="2026-06-26T17:17:07.107" v="1006" actId="1076"/>
          <ac:cxnSpMkLst>
            <pc:docMk/>
            <pc:sldMk cId="3011475335" sldId="1531"/>
            <ac:cxnSpMk id="14" creationId="{D4DC5350-E385-459A-7DF3-9A72313F2A3E}"/>
          </ac:cxnSpMkLst>
        </pc:cxnChg>
      </pc:sldChg>
      <pc:sldChg chg="modSp add mod">
        <pc:chgData name="Vrielink, Francis" userId="3d258d00-cfd8-41c5-9f04-1a5a39faef2f" providerId="ADAL" clId="{BE962212-2E17-4927-A6C7-AD220C44BE90}" dt="2026-06-26T17:21:47.699" v="1145" actId="1076"/>
        <pc:sldMkLst>
          <pc:docMk/>
          <pc:sldMk cId="1435146892" sldId="1532"/>
        </pc:sldMkLst>
        <pc:spChg chg="mod">
          <ac:chgData name="Vrielink, Francis" userId="3d258d00-cfd8-41c5-9f04-1a5a39faef2f" providerId="ADAL" clId="{BE962212-2E17-4927-A6C7-AD220C44BE90}" dt="2026-06-26T17:20:36.306" v="1091" actId="1076"/>
          <ac:spMkLst>
            <pc:docMk/>
            <pc:sldMk cId="1435146892" sldId="1532"/>
            <ac:spMk id="33" creationId="{AC757F5E-B016-F947-4518-7C6B9CC7EE04}"/>
          </ac:spMkLst>
        </pc:spChg>
        <pc:spChg chg="mod">
          <ac:chgData name="Vrielink, Francis" userId="3d258d00-cfd8-41c5-9f04-1a5a39faef2f" providerId="ADAL" clId="{BE962212-2E17-4927-A6C7-AD220C44BE90}" dt="2026-06-26T17:21:47.699" v="1145" actId="1076"/>
          <ac:spMkLst>
            <pc:docMk/>
            <pc:sldMk cId="1435146892" sldId="1532"/>
            <ac:spMk id="34" creationId="{152372B3-00F5-781C-183E-6F2DDF35091D}"/>
          </ac:spMkLst>
        </pc:spChg>
        <pc:spChg chg="mod">
          <ac:chgData name="Vrielink, Francis" userId="3d258d00-cfd8-41c5-9f04-1a5a39faef2f" providerId="ADAL" clId="{BE962212-2E17-4927-A6C7-AD220C44BE90}" dt="2026-06-26T17:20:13.639" v="1075"/>
          <ac:spMkLst>
            <pc:docMk/>
            <pc:sldMk cId="1435146892" sldId="1532"/>
            <ac:spMk id="35" creationId="{37104C51-0232-62ED-4C6F-1447D06633EE}"/>
          </ac:spMkLst>
        </pc:spChg>
        <pc:spChg chg="mod">
          <ac:chgData name="Vrielink, Francis" userId="3d258d00-cfd8-41c5-9f04-1a5a39faef2f" providerId="ADAL" clId="{BE962212-2E17-4927-A6C7-AD220C44BE90}" dt="2026-06-26T17:21:30.076" v="1143" actId="20577"/>
          <ac:spMkLst>
            <pc:docMk/>
            <pc:sldMk cId="1435146892" sldId="1532"/>
            <ac:spMk id="36" creationId="{D8EF981A-9BA7-0EB1-9B70-F7FBF2F7DF1C}"/>
          </ac:spMkLst>
        </pc:spChg>
      </pc:sldChg>
      <pc:sldChg chg="addSp modSp add mod">
        <pc:chgData name="Vrielink, Francis" userId="3d258d00-cfd8-41c5-9f04-1a5a39faef2f" providerId="ADAL" clId="{BE962212-2E17-4927-A6C7-AD220C44BE90}" dt="2026-06-26T18:31:28.707" v="2052" actId="1076"/>
        <pc:sldMkLst>
          <pc:docMk/>
          <pc:sldMk cId="2023577051" sldId="1533"/>
        </pc:sldMkLst>
        <pc:spChg chg="mod">
          <ac:chgData name="Vrielink, Francis" userId="3d258d00-cfd8-41c5-9f04-1a5a39faef2f" providerId="ADAL" clId="{BE962212-2E17-4927-A6C7-AD220C44BE90}" dt="2026-06-26T17:22:24.819" v="1164" actId="1076"/>
          <ac:spMkLst>
            <pc:docMk/>
            <pc:sldMk cId="2023577051" sldId="1533"/>
            <ac:spMk id="33" creationId="{AC757F5E-B016-F947-4518-7C6B9CC7EE04}"/>
          </ac:spMkLst>
        </pc:spChg>
        <pc:spChg chg="mod">
          <ac:chgData name="Vrielink, Francis" userId="3d258d00-cfd8-41c5-9f04-1a5a39faef2f" providerId="ADAL" clId="{BE962212-2E17-4927-A6C7-AD220C44BE90}" dt="2026-06-26T17:23:17.796" v="1183" actId="20577"/>
          <ac:spMkLst>
            <pc:docMk/>
            <pc:sldMk cId="2023577051" sldId="1533"/>
            <ac:spMk id="34" creationId="{152372B3-00F5-781C-183E-6F2DDF35091D}"/>
          </ac:spMkLst>
        </pc:spChg>
        <pc:spChg chg="mod">
          <ac:chgData name="Vrielink, Francis" userId="3d258d00-cfd8-41c5-9f04-1a5a39faef2f" providerId="ADAL" clId="{BE962212-2E17-4927-A6C7-AD220C44BE90}" dt="2026-06-26T17:57:46.200" v="1829" actId="20577"/>
          <ac:spMkLst>
            <pc:docMk/>
            <pc:sldMk cId="2023577051" sldId="1533"/>
            <ac:spMk id="35" creationId="{37104C51-0232-62ED-4C6F-1447D06633EE}"/>
          </ac:spMkLst>
        </pc:spChg>
        <pc:spChg chg="mod">
          <ac:chgData name="Vrielink, Francis" userId="3d258d00-cfd8-41c5-9f04-1a5a39faef2f" providerId="ADAL" clId="{BE962212-2E17-4927-A6C7-AD220C44BE90}" dt="2026-06-26T17:55:15.190" v="1785" actId="20577"/>
          <ac:spMkLst>
            <pc:docMk/>
            <pc:sldMk cId="2023577051" sldId="1533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BE962212-2E17-4927-A6C7-AD220C44BE90}" dt="2026-06-26T18:31:28.707" v="2052" actId="1076"/>
          <ac:picMkLst>
            <pc:docMk/>
            <pc:sldMk cId="2023577051" sldId="1533"/>
            <ac:picMk id="8" creationId="{D53A092D-8AF6-6F7C-3BAA-8E39678B304B}"/>
          </ac:picMkLst>
        </pc:picChg>
      </pc:sldChg>
      <pc:sldChg chg="addSp delSp modSp add mod">
        <pc:chgData name="Vrielink, Francis" userId="3d258d00-cfd8-41c5-9f04-1a5a39faef2f" providerId="ADAL" clId="{BE962212-2E17-4927-A6C7-AD220C44BE90}" dt="2026-06-26T18:31:54.658" v="2060" actId="1076"/>
        <pc:sldMkLst>
          <pc:docMk/>
          <pc:sldMk cId="4115694947" sldId="1534"/>
        </pc:sldMkLst>
        <pc:spChg chg="add del mod">
          <ac:chgData name="Vrielink, Francis" userId="3d258d00-cfd8-41c5-9f04-1a5a39faef2f" providerId="ADAL" clId="{BE962212-2E17-4927-A6C7-AD220C44BE90}" dt="2026-06-26T17:37:26.447" v="1467" actId="20577"/>
          <ac:spMkLst>
            <pc:docMk/>
            <pc:sldMk cId="4115694947" sldId="1534"/>
            <ac:spMk id="11" creationId="{CD78B488-E032-3F3E-C334-FB96F8D71FB2}"/>
          </ac:spMkLst>
        </pc:spChg>
        <pc:spChg chg="mod">
          <ac:chgData name="Vrielink, Francis" userId="3d258d00-cfd8-41c5-9f04-1a5a39faef2f" providerId="ADAL" clId="{BE962212-2E17-4927-A6C7-AD220C44BE90}" dt="2026-06-26T17:40:15.314" v="1555" actId="1076"/>
          <ac:spMkLst>
            <pc:docMk/>
            <pc:sldMk cId="4115694947" sldId="1534"/>
            <ac:spMk id="12" creationId="{E2476A93-B8D4-4E44-87FD-AFF601B2337C}"/>
          </ac:spMkLst>
        </pc:spChg>
        <pc:spChg chg="mod">
          <ac:chgData name="Vrielink, Francis" userId="3d258d00-cfd8-41c5-9f04-1a5a39faef2f" providerId="ADAL" clId="{BE962212-2E17-4927-A6C7-AD220C44BE90}" dt="2026-06-26T17:40:11.236" v="1554" actId="1076"/>
          <ac:spMkLst>
            <pc:docMk/>
            <pc:sldMk cId="4115694947" sldId="1534"/>
            <ac:spMk id="13" creationId="{4985FF45-EE56-11C3-E0CC-6BBB359031C0}"/>
          </ac:spMkLst>
        </pc:spChg>
        <pc:spChg chg="mod">
          <ac:chgData name="Vrielink, Francis" userId="3d258d00-cfd8-41c5-9f04-1a5a39faef2f" providerId="ADAL" clId="{BE962212-2E17-4927-A6C7-AD220C44BE90}" dt="2026-06-26T17:40:01.159" v="1551" actId="14100"/>
          <ac:spMkLst>
            <pc:docMk/>
            <pc:sldMk cId="4115694947" sldId="1534"/>
            <ac:spMk id="14" creationId="{B7594A3B-3117-84CE-C300-FB96E5ED269D}"/>
          </ac:spMkLst>
        </pc:spChg>
        <pc:spChg chg="mod">
          <ac:chgData name="Vrielink, Francis" userId="3d258d00-cfd8-41c5-9f04-1a5a39faef2f" providerId="ADAL" clId="{BE962212-2E17-4927-A6C7-AD220C44BE90}" dt="2026-06-26T17:40:07.471" v="1553" actId="1076"/>
          <ac:spMkLst>
            <pc:docMk/>
            <pc:sldMk cId="4115694947" sldId="1534"/>
            <ac:spMk id="15" creationId="{6EA1F8B7-D4BC-D8B0-E6FD-F33ECB45A1DD}"/>
          </ac:spMkLst>
        </pc:spChg>
        <pc:spChg chg="mod">
          <ac:chgData name="Vrielink, Francis" userId="3d258d00-cfd8-41c5-9f04-1a5a39faef2f" providerId="ADAL" clId="{BE962212-2E17-4927-A6C7-AD220C44BE90}" dt="2026-06-26T17:37:38.249" v="1469" actId="14100"/>
          <ac:spMkLst>
            <pc:docMk/>
            <pc:sldMk cId="4115694947" sldId="1534"/>
            <ac:spMk id="16" creationId="{F53F294D-65CC-23A5-E4A1-B2132FCF814C}"/>
          </ac:spMkLst>
        </pc:spChg>
        <pc:spChg chg="mod">
          <ac:chgData name="Vrielink, Francis" userId="3d258d00-cfd8-41c5-9f04-1a5a39faef2f" providerId="ADAL" clId="{BE962212-2E17-4927-A6C7-AD220C44BE90}" dt="2026-06-26T17:37:34" v="1468"/>
          <ac:spMkLst>
            <pc:docMk/>
            <pc:sldMk cId="4115694947" sldId="1534"/>
            <ac:spMk id="17" creationId="{AB86235B-CBC0-F9DB-29F4-F23367831B1B}"/>
          </ac:spMkLst>
        </pc:spChg>
        <pc:spChg chg="mod">
          <ac:chgData name="Vrielink, Francis" userId="3d258d00-cfd8-41c5-9f04-1a5a39faef2f" providerId="ADAL" clId="{BE962212-2E17-4927-A6C7-AD220C44BE90}" dt="2026-06-26T17:39:37.937" v="1525" actId="1076"/>
          <ac:spMkLst>
            <pc:docMk/>
            <pc:sldMk cId="4115694947" sldId="1534"/>
            <ac:spMk id="18" creationId="{85D7DD60-F4AA-AD34-A265-146B167D02FE}"/>
          </ac:spMkLst>
        </pc:spChg>
        <pc:spChg chg="mod">
          <ac:chgData name="Vrielink, Francis" userId="3d258d00-cfd8-41c5-9f04-1a5a39faef2f" providerId="ADAL" clId="{BE962212-2E17-4927-A6C7-AD220C44BE90}" dt="2026-06-26T17:39:34.359" v="1524" actId="1076"/>
          <ac:spMkLst>
            <pc:docMk/>
            <pc:sldMk cId="4115694947" sldId="1534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BE962212-2E17-4927-A6C7-AD220C44BE90}" dt="2026-06-26T18:31:54.658" v="2060" actId="1076"/>
          <ac:picMkLst>
            <pc:docMk/>
            <pc:sldMk cId="4115694947" sldId="1534"/>
            <ac:picMk id="21" creationId="{97431972-5026-F9DA-9372-F56572D957E4}"/>
          </ac:picMkLst>
        </pc:picChg>
      </pc:sldChg>
      <pc:sldChg chg="add">
        <pc:chgData name="Vrielink, Francis" userId="3d258d00-cfd8-41c5-9f04-1a5a39faef2f" providerId="ADAL" clId="{BE962212-2E17-4927-A6C7-AD220C44BE90}" dt="2026-06-26T15:18:43.802" v="775" actId="2890"/>
        <pc:sldMkLst>
          <pc:docMk/>
          <pc:sldMk cId="1835125265" sldId="1535"/>
        </pc:sldMkLst>
      </pc:sldChg>
      <pc:sldChg chg="addSp modSp add mod ord">
        <pc:chgData name="Vrielink, Francis" userId="3d258d00-cfd8-41c5-9f04-1a5a39faef2f" providerId="ADAL" clId="{BE962212-2E17-4927-A6C7-AD220C44BE90}" dt="2026-06-26T18:10:28.854" v="1973" actId="1076"/>
        <pc:sldMkLst>
          <pc:docMk/>
          <pc:sldMk cId="2822139141" sldId="1536"/>
        </pc:sldMkLst>
        <pc:spChg chg="mod">
          <ac:chgData name="Vrielink, Francis" userId="3d258d00-cfd8-41c5-9f04-1a5a39faef2f" providerId="ADAL" clId="{BE962212-2E17-4927-A6C7-AD220C44BE90}" dt="2026-06-26T17:43:33.254" v="1605" actId="14100"/>
          <ac:spMkLst>
            <pc:docMk/>
            <pc:sldMk cId="2822139141" sldId="1536"/>
            <ac:spMk id="4" creationId="{D753C383-62C8-E733-4553-E085527A1FCA}"/>
          </ac:spMkLst>
        </pc:spChg>
        <pc:spChg chg="mod">
          <ac:chgData name="Vrielink, Francis" userId="3d258d00-cfd8-41c5-9f04-1a5a39faef2f" providerId="ADAL" clId="{BE962212-2E17-4927-A6C7-AD220C44BE90}" dt="2026-06-26T17:43:35.348" v="1606" actId="14100"/>
          <ac:spMkLst>
            <pc:docMk/>
            <pc:sldMk cId="2822139141" sldId="1536"/>
            <ac:spMk id="9" creationId="{B5FA4264-9F79-B20D-0826-CEC58E7B74B7}"/>
          </ac:spMkLst>
        </pc:spChg>
        <pc:spChg chg="mod">
          <ac:chgData name="Vrielink, Francis" userId="3d258d00-cfd8-41c5-9f04-1a5a39faef2f" providerId="ADAL" clId="{BE962212-2E17-4927-A6C7-AD220C44BE90}" dt="2026-06-26T17:43:56.739" v="1612" actId="14100"/>
          <ac:spMkLst>
            <pc:docMk/>
            <pc:sldMk cId="2822139141" sldId="1536"/>
            <ac:spMk id="10" creationId="{B37FADB8-F5A5-F448-15A7-6A630939BCDC}"/>
          </ac:spMkLst>
        </pc:spChg>
        <pc:spChg chg="mod">
          <ac:chgData name="Vrielink, Francis" userId="3d258d00-cfd8-41c5-9f04-1a5a39faef2f" providerId="ADAL" clId="{BE962212-2E17-4927-A6C7-AD220C44BE90}" dt="2026-06-26T17:43:49.349" v="1610" actId="14100"/>
          <ac:spMkLst>
            <pc:docMk/>
            <pc:sldMk cId="2822139141" sldId="1536"/>
            <ac:spMk id="11" creationId="{2D5226DB-4490-ECD5-880A-CDAB0447C263}"/>
          </ac:spMkLst>
        </pc:spChg>
        <pc:spChg chg="mod">
          <ac:chgData name="Vrielink, Francis" userId="3d258d00-cfd8-41c5-9f04-1a5a39faef2f" providerId="ADAL" clId="{BE962212-2E17-4927-A6C7-AD220C44BE90}" dt="2026-06-26T18:10:22.042" v="1969" actId="1076"/>
          <ac:spMkLst>
            <pc:docMk/>
            <pc:sldMk cId="2822139141" sldId="1536"/>
            <ac:spMk id="12" creationId="{E2476A93-B8D4-4E44-87FD-AFF601B2337C}"/>
          </ac:spMkLst>
        </pc:spChg>
        <pc:spChg chg="mod">
          <ac:chgData name="Vrielink, Francis" userId="3d258d00-cfd8-41c5-9f04-1a5a39faef2f" providerId="ADAL" clId="{BE962212-2E17-4927-A6C7-AD220C44BE90}" dt="2026-06-26T18:07:46.286" v="1962" actId="1076"/>
          <ac:spMkLst>
            <pc:docMk/>
            <pc:sldMk cId="2822139141" sldId="1536"/>
            <ac:spMk id="13" creationId="{4985FF45-EE56-11C3-E0CC-6BBB359031C0}"/>
          </ac:spMkLst>
        </pc:spChg>
        <pc:spChg chg="mod">
          <ac:chgData name="Vrielink, Francis" userId="3d258d00-cfd8-41c5-9f04-1a5a39faef2f" providerId="ADAL" clId="{BE962212-2E17-4927-A6C7-AD220C44BE90}" dt="2026-06-26T17:46:47.734" v="1665" actId="14100"/>
          <ac:spMkLst>
            <pc:docMk/>
            <pc:sldMk cId="2822139141" sldId="1536"/>
            <ac:spMk id="14" creationId="{B7594A3B-3117-84CE-C300-FB96E5ED269D}"/>
          </ac:spMkLst>
        </pc:spChg>
        <pc:spChg chg="mod">
          <ac:chgData name="Vrielink, Francis" userId="3d258d00-cfd8-41c5-9f04-1a5a39faef2f" providerId="ADAL" clId="{BE962212-2E17-4927-A6C7-AD220C44BE90}" dt="2026-06-26T17:47:01.474" v="1691" actId="20577"/>
          <ac:spMkLst>
            <pc:docMk/>
            <pc:sldMk cId="2822139141" sldId="1536"/>
            <ac:spMk id="15" creationId="{6EA1F8B7-D4BC-D8B0-E6FD-F33ECB45A1DD}"/>
          </ac:spMkLst>
        </pc:spChg>
        <pc:spChg chg="mod">
          <ac:chgData name="Vrielink, Francis" userId="3d258d00-cfd8-41c5-9f04-1a5a39faef2f" providerId="ADAL" clId="{BE962212-2E17-4927-A6C7-AD220C44BE90}" dt="2026-06-26T18:07:27.068" v="1946" actId="14100"/>
          <ac:spMkLst>
            <pc:docMk/>
            <pc:sldMk cId="2822139141" sldId="1536"/>
            <ac:spMk id="18" creationId="{85D7DD60-F4AA-AD34-A265-146B167D02FE}"/>
          </ac:spMkLst>
        </pc:spChg>
        <pc:spChg chg="mod">
          <ac:chgData name="Vrielink, Francis" userId="3d258d00-cfd8-41c5-9f04-1a5a39faef2f" providerId="ADAL" clId="{BE962212-2E17-4927-A6C7-AD220C44BE90}" dt="2026-06-26T18:10:23.698" v="1970" actId="1076"/>
          <ac:spMkLst>
            <pc:docMk/>
            <pc:sldMk cId="2822139141" sldId="1536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BE962212-2E17-4927-A6C7-AD220C44BE90}" dt="2026-06-26T18:06:31.986" v="1945" actId="1076"/>
          <ac:picMkLst>
            <pc:docMk/>
            <pc:sldMk cId="2822139141" sldId="1536"/>
            <ac:picMk id="23" creationId="{1F415F77-3E57-C36A-9F9F-4C53E046E11C}"/>
          </ac:picMkLst>
        </pc:picChg>
        <pc:picChg chg="add mod">
          <ac:chgData name="Vrielink, Francis" userId="3d258d00-cfd8-41c5-9f04-1a5a39faef2f" providerId="ADAL" clId="{BE962212-2E17-4927-A6C7-AD220C44BE90}" dt="2026-06-26T18:10:28.854" v="1973" actId="1076"/>
          <ac:picMkLst>
            <pc:docMk/>
            <pc:sldMk cId="2822139141" sldId="1536"/>
            <ac:picMk id="25" creationId="{CC260936-9011-B052-C984-B8EABEA8114F}"/>
          </ac:picMkLst>
        </pc:picChg>
        <pc:cxnChg chg="mod">
          <ac:chgData name="Vrielink, Francis" userId="3d258d00-cfd8-41c5-9f04-1a5a39faef2f" providerId="ADAL" clId="{BE962212-2E17-4927-A6C7-AD220C44BE90}" dt="2026-06-26T18:10:26.698" v="1972" actId="14100"/>
          <ac:cxnSpMkLst>
            <pc:docMk/>
            <pc:sldMk cId="2822139141" sldId="1536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BE962212-2E17-4927-A6C7-AD220C44BE90}" dt="2026-06-26T17:43:58.973" v="1613" actId="1076"/>
          <ac:cxnSpMkLst>
            <pc:docMk/>
            <pc:sldMk cId="2822139141" sldId="1536"/>
            <ac:cxnSpMk id="29" creationId="{10445519-6BAB-CA4B-0B0C-EF80D4D34E4C}"/>
          </ac:cxnSpMkLst>
        </pc:cxnChg>
      </pc:sldChg>
      <pc:sldChg chg="add ord">
        <pc:chgData name="Vrielink, Francis" userId="3d258d00-cfd8-41c5-9f04-1a5a39faef2f" providerId="ADAL" clId="{BE962212-2E17-4927-A6C7-AD220C44BE90}" dt="2026-06-26T17:47:41.829" v="1699"/>
        <pc:sldMkLst>
          <pc:docMk/>
          <pc:sldMk cId="3359323965" sldId="1537"/>
        </pc:sldMkLst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Duijf, Antoinette" userId="80426808-569e-4360-acb0-e5a6dc4b8ad2" providerId="ADAL" clId="{00582A34-8C2B-428E-B5DC-339D12EFD4B8}"/>
    <pc:docChg chg="undo custSel modSld sldOrd">
      <pc:chgData name="Duijf, Antoinette" userId="80426808-569e-4360-acb0-e5a6dc4b8ad2" providerId="ADAL" clId="{00582A34-8C2B-428E-B5DC-339D12EFD4B8}" dt="2026-06-30T08:01:32.169" v="708" actId="20577"/>
      <pc:docMkLst>
        <pc:docMk/>
      </pc:docMkLst>
      <pc:sldChg chg="modNotesTx">
        <pc:chgData name="Duijf, Antoinette" userId="80426808-569e-4360-acb0-e5a6dc4b8ad2" providerId="ADAL" clId="{00582A34-8C2B-428E-B5DC-339D12EFD4B8}" dt="2026-06-30T07:25:55.006" v="54" actId="20577"/>
        <pc:sldMkLst>
          <pc:docMk/>
          <pc:sldMk cId="323006580" sldId="548"/>
        </pc:sldMkLst>
      </pc:sldChg>
      <pc:sldChg chg="addSp modSp mod modNotesTx">
        <pc:chgData name="Duijf, Antoinette" userId="80426808-569e-4360-acb0-e5a6dc4b8ad2" providerId="ADAL" clId="{00582A34-8C2B-428E-B5DC-339D12EFD4B8}" dt="2026-06-30T07:25:33.754" v="42" actId="20577"/>
        <pc:sldMkLst>
          <pc:docMk/>
          <pc:sldMk cId="1487044012" sldId="1480"/>
        </pc:sldMkLst>
        <pc:picChg chg="add mod">
          <ac:chgData name="Duijf, Antoinette" userId="80426808-569e-4360-acb0-e5a6dc4b8ad2" providerId="ADAL" clId="{00582A34-8C2B-428E-B5DC-339D12EFD4B8}" dt="2026-06-30T07:25:28.350" v="9" actId="14100"/>
          <ac:picMkLst>
            <pc:docMk/>
            <pc:sldMk cId="1487044012" sldId="1480"/>
            <ac:picMk id="3" creationId="{B85CFE64-89B4-A88A-FDC1-6CC6C30003CD}"/>
          </ac:picMkLst>
        </pc:picChg>
      </pc:sldChg>
      <pc:sldChg chg="modSp">
        <pc:chgData name="Duijf, Antoinette" userId="80426808-569e-4360-acb0-e5a6dc4b8ad2" providerId="ADAL" clId="{00582A34-8C2B-428E-B5DC-339D12EFD4B8}" dt="2026-06-30T07:23:05.874" v="4"/>
        <pc:sldMkLst>
          <pc:docMk/>
          <pc:sldMk cId="3779434736" sldId="1481"/>
        </pc:sldMkLst>
        <pc:picChg chg="mod">
          <ac:chgData name="Duijf, Antoinette" userId="80426808-569e-4360-acb0-e5a6dc4b8ad2" providerId="ADAL" clId="{00582A34-8C2B-428E-B5DC-339D12EFD4B8}" dt="2026-06-30T07:23:05.874" v="4"/>
          <ac:picMkLst>
            <pc:docMk/>
            <pc:sldMk cId="3779434736" sldId="1481"/>
            <ac:picMk id="3" creationId="{894D1973-CECA-FBB8-2092-F1D61FA58F0D}"/>
          </ac:picMkLst>
        </pc:picChg>
      </pc:sldChg>
      <pc:sldChg chg="addSp delSp modSp mod modTransition">
        <pc:chgData name="Duijf, Antoinette" userId="80426808-569e-4360-acb0-e5a6dc4b8ad2" providerId="ADAL" clId="{00582A34-8C2B-428E-B5DC-339D12EFD4B8}" dt="2026-06-30T08:01:32.169" v="708" actId="20577"/>
        <pc:sldMkLst>
          <pc:docMk/>
          <pc:sldMk cId="2904738428" sldId="1483"/>
        </pc:sldMkLst>
        <pc:spChg chg="add del mod">
          <ac:chgData name="Duijf, Antoinette" userId="80426808-569e-4360-acb0-e5a6dc4b8ad2" providerId="ADAL" clId="{00582A34-8C2B-428E-B5DC-339D12EFD4B8}" dt="2026-06-30T07:49:37.945" v="245" actId="478"/>
          <ac:spMkLst>
            <pc:docMk/>
            <pc:sldMk cId="2904738428" sldId="1483"/>
            <ac:spMk id="2" creationId="{5D418188-C5A9-92BE-9F6B-91A766476ED2}"/>
          </ac:spMkLst>
        </pc:spChg>
        <pc:spChg chg="add mod">
          <ac:chgData name="Duijf, Antoinette" userId="80426808-569e-4360-acb0-e5a6dc4b8ad2" providerId="ADAL" clId="{00582A34-8C2B-428E-B5DC-339D12EFD4B8}" dt="2026-06-30T08:01:32.169" v="708" actId="20577"/>
          <ac:spMkLst>
            <pc:docMk/>
            <pc:sldMk cId="2904738428" sldId="1483"/>
            <ac:spMk id="12" creationId="{36BA42F9-4E18-E6FA-1A20-8AED6128D5B1}"/>
          </ac:spMkLst>
        </pc:spChg>
        <pc:picChg chg="add mod">
          <ac:chgData name="Duijf, Antoinette" userId="80426808-569e-4360-acb0-e5a6dc4b8ad2" providerId="ADAL" clId="{00582A34-8C2B-428E-B5DC-339D12EFD4B8}" dt="2026-06-30T08:00:25.953" v="631" actId="1076"/>
          <ac:picMkLst>
            <pc:docMk/>
            <pc:sldMk cId="2904738428" sldId="1483"/>
            <ac:picMk id="4" creationId="{C91D7D01-699B-9549-E405-D8DE5F8CCA96}"/>
          </ac:picMkLst>
        </pc:picChg>
        <pc:picChg chg="add mod">
          <ac:chgData name="Duijf, Antoinette" userId="80426808-569e-4360-acb0-e5a6dc4b8ad2" providerId="ADAL" clId="{00582A34-8C2B-428E-B5DC-339D12EFD4B8}" dt="2026-06-30T07:49:50.381" v="249" actId="1076"/>
          <ac:picMkLst>
            <pc:docMk/>
            <pc:sldMk cId="2904738428" sldId="1483"/>
            <ac:picMk id="7" creationId="{B293FF38-0096-49D8-5D4B-5CD2DCFB874F}"/>
          </ac:picMkLst>
        </pc:picChg>
        <pc:picChg chg="add mod modCrop">
          <ac:chgData name="Duijf, Antoinette" userId="80426808-569e-4360-acb0-e5a6dc4b8ad2" providerId="ADAL" clId="{00582A34-8C2B-428E-B5DC-339D12EFD4B8}" dt="2026-06-30T07:59:37.614" v="630" actId="1076"/>
          <ac:picMkLst>
            <pc:docMk/>
            <pc:sldMk cId="2904738428" sldId="1483"/>
            <ac:picMk id="14" creationId="{D5CA5A77-A39C-62B7-7443-6EA51AE2DA22}"/>
          </ac:picMkLst>
        </pc:picChg>
        <pc:cxnChg chg="add mod">
          <ac:chgData name="Duijf, Antoinette" userId="80426808-569e-4360-acb0-e5a6dc4b8ad2" providerId="ADAL" clId="{00582A34-8C2B-428E-B5DC-339D12EFD4B8}" dt="2026-06-30T07:50:32.265" v="254" actId="1582"/>
          <ac:cxnSpMkLst>
            <pc:docMk/>
            <pc:sldMk cId="2904738428" sldId="1483"/>
            <ac:cxnSpMk id="9" creationId="{2B149C25-BA72-7142-D3B7-FEF13312BD17}"/>
          </ac:cxnSpMkLst>
        </pc:cxnChg>
      </pc:sldChg>
      <pc:sldChg chg="addSp delSp modSp mod">
        <pc:chgData name="Duijf, Antoinette" userId="80426808-569e-4360-acb0-e5a6dc4b8ad2" providerId="ADAL" clId="{00582A34-8C2B-428E-B5DC-339D12EFD4B8}" dt="2026-06-30T07:57:39.458" v="614" actId="20577"/>
        <pc:sldMkLst>
          <pc:docMk/>
          <pc:sldMk cId="3011475335" sldId="1531"/>
        </pc:sldMkLst>
        <pc:spChg chg="add del mod">
          <ac:chgData name="Duijf, Antoinette" userId="80426808-569e-4360-acb0-e5a6dc4b8ad2" providerId="ADAL" clId="{00582A34-8C2B-428E-B5DC-339D12EFD4B8}" dt="2026-06-30T07:56:49.013" v="536" actId="478"/>
          <ac:spMkLst>
            <pc:docMk/>
            <pc:sldMk cId="3011475335" sldId="1531"/>
            <ac:spMk id="19" creationId="{A5ED2949-A303-7B52-4DDA-DDE23F77500C}"/>
          </ac:spMkLst>
        </pc:spChg>
        <pc:spChg chg="add mod">
          <ac:chgData name="Duijf, Antoinette" userId="80426808-569e-4360-acb0-e5a6dc4b8ad2" providerId="ADAL" clId="{00582A34-8C2B-428E-B5DC-339D12EFD4B8}" dt="2026-06-30T07:57:39.458" v="614" actId="20577"/>
          <ac:spMkLst>
            <pc:docMk/>
            <pc:sldMk cId="3011475335" sldId="1531"/>
            <ac:spMk id="20" creationId="{878AB2D5-030E-188A-8E2E-07BC7B716115}"/>
          </ac:spMkLst>
        </pc:spChg>
        <pc:spChg chg="mod">
          <ac:chgData name="Duijf, Antoinette" userId="80426808-569e-4360-acb0-e5a6dc4b8ad2" providerId="ADAL" clId="{00582A34-8C2B-428E-B5DC-339D12EFD4B8}" dt="2026-06-30T07:57:21.689" v="544" actId="1076"/>
          <ac:spMkLst>
            <pc:docMk/>
            <pc:sldMk cId="3011475335" sldId="1531"/>
            <ac:spMk id="34" creationId="{152372B3-00F5-781C-183E-6F2DDF35091D}"/>
          </ac:spMkLst>
        </pc:spChg>
        <pc:spChg chg="mod">
          <ac:chgData name="Duijf, Antoinette" userId="80426808-569e-4360-acb0-e5a6dc4b8ad2" providerId="ADAL" clId="{00582A34-8C2B-428E-B5DC-339D12EFD4B8}" dt="2026-06-30T07:29:43.492" v="144" actId="115"/>
          <ac:spMkLst>
            <pc:docMk/>
            <pc:sldMk cId="3011475335" sldId="153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6-30T07:56:33.307" v="534" actId="255"/>
          <ac:spMkLst>
            <pc:docMk/>
            <pc:sldMk cId="3011475335" sldId="1531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6-30T07:29:38.739" v="143" actId="1076"/>
          <ac:picMkLst>
            <pc:docMk/>
            <pc:sldMk cId="3011475335" sldId="1531"/>
            <ac:picMk id="2" creationId="{CD83548A-4ACF-017D-8509-28B398D0769E}"/>
          </ac:picMkLst>
        </pc:picChg>
        <pc:picChg chg="add mod">
          <ac:chgData name="Duijf, Antoinette" userId="80426808-569e-4360-acb0-e5a6dc4b8ad2" providerId="ADAL" clId="{00582A34-8C2B-428E-B5DC-339D12EFD4B8}" dt="2026-06-30T07:26:12.105" v="58"/>
          <ac:picMkLst>
            <pc:docMk/>
            <pc:sldMk cId="3011475335" sldId="1531"/>
            <ac:picMk id="8" creationId="{E0776F02-F765-8905-B1D4-19BAA5AB232B}"/>
          </ac:picMkLst>
        </pc:picChg>
        <pc:picChg chg="add mod modCrop">
          <ac:chgData name="Duijf, Antoinette" userId="80426808-569e-4360-acb0-e5a6dc4b8ad2" providerId="ADAL" clId="{00582A34-8C2B-428E-B5DC-339D12EFD4B8}" dt="2026-06-30T07:56:36.027" v="535" actId="1076"/>
          <ac:picMkLst>
            <pc:docMk/>
            <pc:sldMk cId="3011475335" sldId="1531"/>
            <ac:picMk id="18" creationId="{8A710C9F-52DF-DF3A-C093-E1E73260B58F}"/>
          </ac:picMkLst>
        </pc:picChg>
      </pc:sldChg>
      <pc:sldChg chg="ord">
        <pc:chgData name="Duijf, Antoinette" userId="80426808-569e-4360-acb0-e5a6dc4b8ad2" providerId="ADAL" clId="{00582A34-8C2B-428E-B5DC-339D12EFD4B8}" dt="2026-06-30T07:22:17.340" v="3"/>
        <pc:sldMkLst>
          <pc:docMk/>
          <pc:sldMk cId="4115694947" sldId="1534"/>
        </pc:sldMkLst>
      </pc:sldChg>
    </pc:docChg>
  </pc:docChgLst>
  <pc:docChgLst>
    <pc:chgData name="Harmsel ter, Marjan" userId="5bf7b4e5-383a-4bf6-a1ba-3724f9cc09cb" providerId="ADAL" clId="{7667DC48-2406-4F94-BA94-5BF632662154}"/>
    <pc:docChg chg="undo custSel addSld delSld modSld sldOrd modSection">
      <pc:chgData name="Harmsel ter, Marjan" userId="5bf7b4e5-383a-4bf6-a1ba-3724f9cc09cb" providerId="ADAL" clId="{7667DC48-2406-4F94-BA94-5BF632662154}" dt="2026-06-30T08:11:52.397" v="2122" actId="47"/>
      <pc:docMkLst>
        <pc:docMk/>
      </pc:docMkLst>
      <pc:sldChg chg="delSp mod">
        <pc:chgData name="Harmsel ter, Marjan" userId="5bf7b4e5-383a-4bf6-a1ba-3724f9cc09cb" providerId="ADAL" clId="{7667DC48-2406-4F94-BA94-5BF632662154}" dt="2026-06-30T07:50:31.278" v="1878" actId="478"/>
        <pc:sldMkLst>
          <pc:docMk/>
          <pc:sldMk cId="1671649065" sldId="934"/>
        </pc:sldMkLst>
        <pc:spChg chg="del">
          <ac:chgData name="Harmsel ter, Marjan" userId="5bf7b4e5-383a-4bf6-a1ba-3724f9cc09cb" providerId="ADAL" clId="{7667DC48-2406-4F94-BA94-5BF632662154}" dt="2026-06-30T07:50:31.278" v="1878" actId="478"/>
          <ac:spMkLst>
            <pc:docMk/>
            <pc:sldMk cId="1671649065" sldId="934"/>
            <ac:spMk id="3" creationId="{E5EFC2B4-7E3F-8C7B-16C9-6669D02638FF}"/>
          </ac:spMkLst>
        </pc:spChg>
      </pc:sldChg>
      <pc:sldChg chg="addSp delSp modSp mod">
        <pc:chgData name="Harmsel ter, Marjan" userId="5bf7b4e5-383a-4bf6-a1ba-3724f9cc09cb" providerId="ADAL" clId="{7667DC48-2406-4F94-BA94-5BF632662154}" dt="2026-06-30T08:04:31.443" v="2079" actId="404"/>
        <pc:sldMkLst>
          <pc:docMk/>
          <pc:sldMk cId="2189114603" sldId="1437"/>
        </pc:sldMkLst>
        <pc:spChg chg="add del mod">
          <ac:chgData name="Harmsel ter, Marjan" userId="5bf7b4e5-383a-4bf6-a1ba-3724f9cc09cb" providerId="ADAL" clId="{7667DC48-2406-4F94-BA94-5BF632662154}" dt="2026-06-29T14:19:50.646" v="574" actId="478"/>
          <ac:spMkLst>
            <pc:docMk/>
            <pc:sldMk cId="2189114603" sldId="1437"/>
            <ac:spMk id="2" creationId="{6D79745A-0408-075F-67CA-AE103BF2E5AC}"/>
          </ac:spMkLst>
        </pc:spChg>
        <pc:spChg chg="mod">
          <ac:chgData name="Harmsel ter, Marjan" userId="5bf7b4e5-383a-4bf6-a1ba-3724f9cc09cb" providerId="ADAL" clId="{7667DC48-2406-4F94-BA94-5BF632662154}" dt="2026-06-30T08:04:31.443" v="2079" actId="404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Harmsel ter, Marjan" userId="5bf7b4e5-383a-4bf6-a1ba-3724f9cc09cb" providerId="ADAL" clId="{7667DC48-2406-4F94-BA94-5BF632662154}" dt="2026-06-30T06:28:46.075" v="1124" actId="1076"/>
        <pc:sldMkLst>
          <pc:docMk/>
          <pc:sldMk cId="3852907103" sldId="1460"/>
        </pc:sldMkLst>
        <pc:picChg chg="mod">
          <ac:chgData name="Harmsel ter, Marjan" userId="5bf7b4e5-383a-4bf6-a1ba-3724f9cc09cb" providerId="ADAL" clId="{7667DC48-2406-4F94-BA94-5BF632662154}" dt="2026-06-30T06:28:46.075" v="1124" actId="1076"/>
          <ac:picMkLst>
            <pc:docMk/>
            <pc:sldMk cId="3852907103" sldId="1460"/>
            <ac:picMk id="3" creationId="{1BED3266-C5BC-CAB1-6082-F82EC6DA8CC8}"/>
          </ac:picMkLst>
        </pc:picChg>
      </pc:sldChg>
      <pc:sldChg chg="modSp mod">
        <pc:chgData name="Harmsel ter, Marjan" userId="5bf7b4e5-383a-4bf6-a1ba-3724f9cc09cb" providerId="ADAL" clId="{7667DC48-2406-4F94-BA94-5BF632662154}" dt="2026-06-30T06:29:03.035" v="1128" actId="1076"/>
        <pc:sldMkLst>
          <pc:docMk/>
          <pc:sldMk cId="4207872812" sldId="1475"/>
        </pc:sldMkLst>
        <pc:picChg chg="mod">
          <ac:chgData name="Harmsel ter, Marjan" userId="5bf7b4e5-383a-4bf6-a1ba-3724f9cc09cb" providerId="ADAL" clId="{7667DC48-2406-4F94-BA94-5BF632662154}" dt="2026-06-30T06:29:03.035" v="1128" actId="1076"/>
          <ac:picMkLst>
            <pc:docMk/>
            <pc:sldMk cId="4207872812" sldId="1475"/>
            <ac:picMk id="3" creationId="{2CA236D4-A0E7-78F1-3676-CDA0A4B887DC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6-30T07:45:03.608" v="1724" actId="1076"/>
        <pc:sldMkLst>
          <pc:docMk/>
          <pc:sldMk cId="2452007587" sldId="1476"/>
        </pc:sldMkLst>
        <pc:spChg chg="add del mod">
          <ac:chgData name="Harmsel ter, Marjan" userId="5bf7b4e5-383a-4bf6-a1ba-3724f9cc09cb" providerId="ADAL" clId="{7667DC48-2406-4F94-BA94-5BF632662154}" dt="2026-06-30T07:44:54.461" v="1719" actId="478"/>
          <ac:spMkLst>
            <pc:docMk/>
            <pc:sldMk cId="2452007587" sldId="1476"/>
            <ac:spMk id="2" creationId="{0D38DDE4-C92D-9D05-B013-637AFEB78EF8}"/>
          </ac:spMkLst>
        </pc:spChg>
        <pc:picChg chg="add mod">
          <ac:chgData name="Harmsel ter, Marjan" userId="5bf7b4e5-383a-4bf6-a1ba-3724f9cc09cb" providerId="ADAL" clId="{7667DC48-2406-4F94-BA94-5BF632662154}" dt="2026-06-30T07:45:03.608" v="1724" actId="1076"/>
          <ac:picMkLst>
            <pc:docMk/>
            <pc:sldMk cId="2452007587" sldId="1476"/>
            <ac:picMk id="4" creationId="{9AD861DF-2A83-3988-8DE3-9D35A6DFE4AF}"/>
          </ac:picMkLst>
        </pc:picChg>
      </pc:sldChg>
      <pc:sldChg chg="addSp modSp mod">
        <pc:chgData name="Harmsel ter, Marjan" userId="5bf7b4e5-383a-4bf6-a1ba-3724f9cc09cb" providerId="ADAL" clId="{7667DC48-2406-4F94-BA94-5BF632662154}" dt="2026-06-30T07:33:49.823" v="1609" actId="1076"/>
        <pc:sldMkLst>
          <pc:docMk/>
          <pc:sldMk cId="2709048002" sldId="1477"/>
        </pc:sldMkLst>
        <pc:picChg chg="add mod">
          <ac:chgData name="Harmsel ter, Marjan" userId="5bf7b4e5-383a-4bf6-a1ba-3724f9cc09cb" providerId="ADAL" clId="{7667DC48-2406-4F94-BA94-5BF632662154}" dt="2026-06-30T07:33:49.823" v="1609" actId="1076"/>
          <ac:picMkLst>
            <pc:docMk/>
            <pc:sldMk cId="2709048002" sldId="1477"/>
            <ac:picMk id="3" creationId="{FB0986ED-6888-910E-F506-28828F220683}"/>
          </ac:picMkLst>
        </pc:picChg>
      </pc:sldChg>
      <pc:sldChg chg="addSp modSp mod">
        <pc:chgData name="Harmsel ter, Marjan" userId="5bf7b4e5-383a-4bf6-a1ba-3724f9cc09cb" providerId="ADAL" clId="{7667DC48-2406-4F94-BA94-5BF632662154}" dt="2026-06-30T07:04:59.863" v="1282" actId="1076"/>
        <pc:sldMkLst>
          <pc:docMk/>
          <pc:sldMk cId="3779434736" sldId="1481"/>
        </pc:sldMkLst>
        <pc:picChg chg="add mod">
          <ac:chgData name="Harmsel ter, Marjan" userId="5bf7b4e5-383a-4bf6-a1ba-3724f9cc09cb" providerId="ADAL" clId="{7667DC48-2406-4F94-BA94-5BF632662154}" dt="2026-06-30T07:04:59.863" v="1282" actId="1076"/>
          <ac:picMkLst>
            <pc:docMk/>
            <pc:sldMk cId="3779434736" sldId="1481"/>
            <ac:picMk id="3" creationId="{894D1973-CECA-FBB8-2092-F1D61FA58F0D}"/>
          </ac:picMkLst>
        </pc:picChg>
      </pc:sldChg>
      <pc:sldChg chg="addSp modSp del mod">
        <pc:chgData name="Harmsel ter, Marjan" userId="5bf7b4e5-383a-4bf6-a1ba-3724f9cc09cb" providerId="ADAL" clId="{7667DC48-2406-4F94-BA94-5BF632662154}" dt="2026-06-30T07:29:12.464" v="1569" actId="47"/>
        <pc:sldMkLst>
          <pc:docMk/>
          <pc:sldMk cId="2967928418" sldId="1511"/>
        </pc:sldMkLst>
        <pc:spChg chg="mod">
          <ac:chgData name="Harmsel ter, Marjan" userId="5bf7b4e5-383a-4bf6-a1ba-3724f9cc09cb" providerId="ADAL" clId="{7667DC48-2406-4F94-BA94-5BF632662154}" dt="2026-06-30T07:19:48.194" v="1459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7667DC48-2406-4F94-BA94-5BF632662154}" dt="2026-06-30T07:18:31.414" v="1447" actId="948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30T07:20:07.923" v="1486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6-30T07:17:52.466" v="1441" actId="1076"/>
          <ac:picMkLst>
            <pc:docMk/>
            <pc:sldMk cId="2967928418" sldId="1511"/>
            <ac:picMk id="8" creationId="{DD79FC18-124E-C3BB-6C0C-5431DFCFBF5C}"/>
          </ac:picMkLst>
        </pc:picChg>
      </pc:sldChg>
      <pc:sldChg chg="addSp modSp mod ord">
        <pc:chgData name="Harmsel ter, Marjan" userId="5bf7b4e5-383a-4bf6-a1ba-3724f9cc09cb" providerId="ADAL" clId="{7667DC48-2406-4F94-BA94-5BF632662154}" dt="2026-06-30T07:11:23.610" v="1388"/>
        <pc:sldMkLst>
          <pc:docMk/>
          <pc:sldMk cId="1594331871" sldId="1512"/>
        </pc:sldMkLst>
        <pc:spChg chg="mod">
          <ac:chgData name="Harmsel ter, Marjan" userId="5bf7b4e5-383a-4bf6-a1ba-3724f9cc09cb" providerId="ADAL" clId="{7667DC48-2406-4F94-BA94-5BF632662154}" dt="2026-06-30T06:46:02.052" v="1208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6-30T06:46:18.220" v="1211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6-30T06:46:23.291" v="1213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7667DC48-2406-4F94-BA94-5BF632662154}" dt="2026-06-30T06:46:05.162" v="1209" actId="14100"/>
          <ac:spMkLst>
            <pc:docMk/>
            <pc:sldMk cId="1594331871" sldId="1512"/>
            <ac:spMk id="19" creationId="{40542B69-6D97-5F24-63E3-ABE36EA69A27}"/>
          </ac:spMkLst>
        </pc:spChg>
        <pc:picChg chg="mod">
          <ac:chgData name="Harmsel ter, Marjan" userId="5bf7b4e5-383a-4bf6-a1ba-3724f9cc09cb" providerId="ADAL" clId="{7667DC48-2406-4F94-BA94-5BF632662154}" dt="2026-06-30T06:46:32.625" v="1215" actId="1076"/>
          <ac:picMkLst>
            <pc:docMk/>
            <pc:sldMk cId="1594331871" sldId="1512"/>
            <ac:picMk id="21" creationId="{BFBEC371-BCF6-82D1-E586-5C3778244431}"/>
          </ac:picMkLst>
        </pc:picChg>
        <pc:picChg chg="add mod">
          <ac:chgData name="Harmsel ter, Marjan" userId="5bf7b4e5-383a-4bf6-a1ba-3724f9cc09cb" providerId="ADAL" clId="{7667DC48-2406-4F94-BA94-5BF632662154}" dt="2026-06-30T06:47:25.914" v="1220" actId="1076"/>
          <ac:picMkLst>
            <pc:docMk/>
            <pc:sldMk cId="1594331871" sldId="1512"/>
            <ac:picMk id="22" creationId="{2D95C59A-83B2-C153-5687-39BD4ECB6644}"/>
          </ac:picMkLst>
        </pc:picChg>
        <pc:picChg chg="add mod">
          <ac:chgData name="Harmsel ter, Marjan" userId="5bf7b4e5-383a-4bf6-a1ba-3724f9cc09cb" providerId="ADAL" clId="{7667DC48-2406-4F94-BA94-5BF632662154}" dt="2026-06-30T06:48:35.493" v="1226" actId="1076"/>
          <ac:picMkLst>
            <pc:docMk/>
            <pc:sldMk cId="1594331871" sldId="1512"/>
            <ac:picMk id="24" creationId="{D3B35CA0-EA13-1FD6-213C-62EDD7286C65}"/>
          </ac:picMkLst>
        </pc:picChg>
      </pc:sldChg>
      <pc:sldChg chg="addSp modSp mod ord">
        <pc:chgData name="Harmsel ter, Marjan" userId="5bf7b4e5-383a-4bf6-a1ba-3724f9cc09cb" providerId="ADAL" clId="{7667DC48-2406-4F94-BA94-5BF632662154}" dt="2026-06-30T07:58:48.625" v="1964" actId="1076"/>
        <pc:sldMkLst>
          <pc:docMk/>
          <pc:sldMk cId="3112181829" sldId="1515"/>
        </pc:sldMkLst>
        <pc:spChg chg="mod">
          <ac:chgData name="Harmsel ter, Marjan" userId="5bf7b4e5-383a-4bf6-a1ba-3724f9cc09cb" providerId="ADAL" clId="{7667DC48-2406-4F94-BA94-5BF632662154}" dt="2026-06-30T07:58:18.839" v="1959" actId="207"/>
          <ac:spMkLst>
            <pc:docMk/>
            <pc:sldMk cId="3112181829" sldId="1515"/>
            <ac:spMk id="15" creationId="{6EA1F8B7-D4BC-D8B0-E6FD-F33ECB45A1DD}"/>
          </ac:spMkLst>
        </pc:spChg>
        <pc:picChg chg="add mod">
          <ac:chgData name="Harmsel ter, Marjan" userId="5bf7b4e5-383a-4bf6-a1ba-3724f9cc09cb" providerId="ADAL" clId="{7667DC48-2406-4F94-BA94-5BF632662154}" dt="2026-06-30T07:58:48.625" v="1964" actId="1076"/>
          <ac:picMkLst>
            <pc:docMk/>
            <pc:sldMk cId="3112181829" sldId="1515"/>
            <ac:picMk id="10" creationId="{96D99214-28C3-2C5E-7C3A-D5BE898EB62E}"/>
          </ac:picMkLst>
        </pc:picChg>
      </pc:sldChg>
      <pc:sldChg chg="addSp modSp mod">
        <pc:chgData name="Harmsel ter, Marjan" userId="5bf7b4e5-383a-4bf6-a1ba-3724f9cc09cb" providerId="ADAL" clId="{7667DC48-2406-4F94-BA94-5BF632662154}" dt="2026-06-30T07:16:16.603" v="1433" actId="1076"/>
        <pc:sldMkLst>
          <pc:docMk/>
          <pc:sldMk cId="2946319108" sldId="1516"/>
        </pc:sldMkLst>
        <pc:spChg chg="mod">
          <ac:chgData name="Harmsel ter, Marjan" userId="5bf7b4e5-383a-4bf6-a1ba-3724f9cc09cb" providerId="ADAL" clId="{7667DC48-2406-4F94-BA94-5BF632662154}" dt="2026-06-30T07:13:28.181" v="1411" actId="14100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Harmsel ter, Marjan" userId="5bf7b4e5-383a-4bf6-a1ba-3724f9cc09cb" providerId="ADAL" clId="{7667DC48-2406-4F94-BA94-5BF632662154}" dt="2026-06-30T07:13:25.237" v="1410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Harmsel ter, Marjan" userId="5bf7b4e5-383a-4bf6-a1ba-3724f9cc09cb" providerId="ADAL" clId="{7667DC48-2406-4F94-BA94-5BF632662154}" dt="2026-06-30T07:12:15.430" v="1400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Harmsel ter, Marjan" userId="5bf7b4e5-383a-4bf6-a1ba-3724f9cc09cb" providerId="ADAL" clId="{7667DC48-2406-4F94-BA94-5BF632662154}" dt="2026-06-30T07:12:18.622" v="1401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Harmsel ter, Marjan" userId="5bf7b4e5-383a-4bf6-a1ba-3724f9cc09cb" providerId="ADAL" clId="{7667DC48-2406-4F94-BA94-5BF632662154}" dt="2026-06-30T07:13:32.669" v="1412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6-30T07:15:23.197" v="1418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6-30T07:16:04.560" v="1427" actId="1076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6-30T07:16:04.560" v="1427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7667DC48-2406-4F94-BA94-5BF632662154}" dt="2026-06-30T07:15:23.197" v="1418" actId="1076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7667DC48-2406-4F94-BA94-5BF632662154}" dt="2026-06-30T07:13:32.669" v="1412" actId="1076"/>
          <ac:spMkLst>
            <pc:docMk/>
            <pc:sldMk cId="2946319108" sldId="1516"/>
            <ac:spMk id="19" creationId="{40542B69-6D97-5F24-63E3-ABE36EA69A27}"/>
          </ac:spMkLst>
        </pc:spChg>
        <pc:picChg chg="add mod">
          <ac:chgData name="Harmsel ter, Marjan" userId="5bf7b4e5-383a-4bf6-a1ba-3724f9cc09cb" providerId="ADAL" clId="{7667DC48-2406-4F94-BA94-5BF632662154}" dt="2026-06-30T07:13:37.838" v="1414" actId="1076"/>
          <ac:picMkLst>
            <pc:docMk/>
            <pc:sldMk cId="2946319108" sldId="1516"/>
            <ac:picMk id="17" creationId="{070FB419-53E5-D2B4-BE4C-BE1752CDA6FE}"/>
          </ac:picMkLst>
        </pc:picChg>
        <pc:picChg chg="mod">
          <ac:chgData name="Harmsel ter, Marjan" userId="5bf7b4e5-383a-4bf6-a1ba-3724f9cc09cb" providerId="ADAL" clId="{7667DC48-2406-4F94-BA94-5BF632662154}" dt="2026-06-30T07:12:30.014" v="1405" actId="1076"/>
          <ac:picMkLst>
            <pc:docMk/>
            <pc:sldMk cId="2946319108" sldId="1516"/>
            <ac:picMk id="22" creationId="{178D51A8-F460-1C8F-26CE-BE338BE35FAA}"/>
          </ac:picMkLst>
        </pc:picChg>
        <pc:picChg chg="add mod">
          <ac:chgData name="Harmsel ter, Marjan" userId="5bf7b4e5-383a-4bf6-a1ba-3724f9cc09cb" providerId="ADAL" clId="{7667DC48-2406-4F94-BA94-5BF632662154}" dt="2026-06-30T07:15:36.176" v="1424" actId="1076"/>
          <ac:picMkLst>
            <pc:docMk/>
            <pc:sldMk cId="2946319108" sldId="1516"/>
            <ac:picMk id="26" creationId="{745C37E6-6ACC-30FF-71ED-E40A2D222677}"/>
          </ac:picMkLst>
        </pc:picChg>
        <pc:picChg chg="add mod">
          <ac:chgData name="Harmsel ter, Marjan" userId="5bf7b4e5-383a-4bf6-a1ba-3724f9cc09cb" providerId="ADAL" clId="{7667DC48-2406-4F94-BA94-5BF632662154}" dt="2026-06-30T07:16:16.603" v="1433" actId="1076"/>
          <ac:picMkLst>
            <pc:docMk/>
            <pc:sldMk cId="2946319108" sldId="1516"/>
            <ac:picMk id="31" creationId="{6EEA99B0-E493-738E-5472-E09DDA6A919C}"/>
          </ac:picMkLst>
        </pc:picChg>
        <pc:cxnChg chg="mod">
          <ac:chgData name="Harmsel ter, Marjan" userId="5bf7b4e5-383a-4bf6-a1ba-3724f9cc09cb" providerId="ADAL" clId="{7667DC48-2406-4F94-BA94-5BF632662154}" dt="2026-06-30T07:13:35.056" v="1413" actId="14100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Harmsel ter, Marjan" userId="5bf7b4e5-383a-4bf6-a1ba-3724f9cc09cb" providerId="ADAL" clId="{7667DC48-2406-4F94-BA94-5BF632662154}" dt="2026-06-30T07:15:32.982" v="1423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Harmsel ter, Marjan" userId="5bf7b4e5-383a-4bf6-a1ba-3724f9cc09cb" providerId="ADAL" clId="{7667DC48-2406-4F94-BA94-5BF632662154}" dt="2026-06-30T07:16:14.691" v="1432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Harmsel ter, Marjan" userId="5bf7b4e5-383a-4bf6-a1ba-3724f9cc09cb" providerId="ADAL" clId="{7667DC48-2406-4F94-BA94-5BF632662154}" dt="2026-06-30T08:11:52.397" v="2122" actId="47"/>
        <pc:sldMkLst>
          <pc:docMk/>
          <pc:sldMk cId="1628480429" sldId="1517"/>
        </pc:sldMkLst>
      </pc:sldChg>
      <pc:sldChg chg="del">
        <pc:chgData name="Harmsel ter, Marjan" userId="5bf7b4e5-383a-4bf6-a1ba-3724f9cc09cb" providerId="ADAL" clId="{7667DC48-2406-4F94-BA94-5BF632662154}" dt="2026-06-30T08:11:52.397" v="2122" actId="47"/>
        <pc:sldMkLst>
          <pc:docMk/>
          <pc:sldMk cId="933367485" sldId="1518"/>
        </pc:sldMkLst>
      </pc:sldChg>
      <pc:sldChg chg="addSp delSp modSp mod">
        <pc:chgData name="Harmsel ter, Marjan" userId="5bf7b4e5-383a-4bf6-a1ba-3724f9cc09cb" providerId="ADAL" clId="{7667DC48-2406-4F94-BA94-5BF632662154}" dt="2026-06-30T07:06:13.490" v="1328" actId="115"/>
        <pc:sldMkLst>
          <pc:docMk/>
          <pc:sldMk cId="1738896802" sldId="1519"/>
        </pc:sldMkLst>
        <pc:spChg chg="mod">
          <ac:chgData name="Harmsel ter, Marjan" userId="5bf7b4e5-383a-4bf6-a1ba-3724f9cc09cb" providerId="ADAL" clId="{7667DC48-2406-4F94-BA94-5BF632662154}" dt="2026-06-30T07:06:13.490" v="1328" actId="115"/>
          <ac:spMkLst>
            <pc:docMk/>
            <pc:sldMk cId="1738896802" sldId="1519"/>
            <ac:spMk id="10" creationId="{53A896E9-F098-44DA-A15A-0BB6C51751F4}"/>
          </ac:spMkLst>
        </pc:spChg>
        <pc:picChg chg="add mod">
          <ac:chgData name="Harmsel ter, Marjan" userId="5bf7b4e5-383a-4bf6-a1ba-3724f9cc09cb" providerId="ADAL" clId="{7667DC48-2406-4F94-BA94-5BF632662154}" dt="2026-06-30T07:05:51.327" v="1311" actId="1076"/>
          <ac:picMkLst>
            <pc:docMk/>
            <pc:sldMk cId="1738896802" sldId="1519"/>
            <ac:picMk id="3" creationId="{9D0AB8FA-313B-AE4A-623A-3AA467204BE4}"/>
          </ac:picMkLst>
        </pc:picChg>
        <pc:picChg chg="del">
          <ac:chgData name="Harmsel ter, Marjan" userId="5bf7b4e5-383a-4bf6-a1ba-3724f9cc09cb" providerId="ADAL" clId="{7667DC48-2406-4F94-BA94-5BF632662154}" dt="2026-06-30T07:05:14.273" v="1283" actId="478"/>
          <ac:picMkLst>
            <pc:docMk/>
            <pc:sldMk cId="1738896802" sldId="1519"/>
            <ac:picMk id="6" creationId="{B5647BC8-A10A-4B97-882E-BEF8EA633468}"/>
          </ac:picMkLst>
        </pc:picChg>
      </pc:sldChg>
      <pc:sldChg chg="del">
        <pc:chgData name="Harmsel ter, Marjan" userId="5bf7b4e5-383a-4bf6-a1ba-3724f9cc09cb" providerId="ADAL" clId="{7667DC48-2406-4F94-BA94-5BF632662154}" dt="2026-06-30T08:11:52.397" v="2122" actId="47"/>
        <pc:sldMkLst>
          <pc:docMk/>
          <pc:sldMk cId="1530054038" sldId="1520"/>
        </pc:sldMkLst>
      </pc:sldChg>
      <pc:sldChg chg="del">
        <pc:chgData name="Harmsel ter, Marjan" userId="5bf7b4e5-383a-4bf6-a1ba-3724f9cc09cb" providerId="ADAL" clId="{7667DC48-2406-4F94-BA94-5BF632662154}" dt="2026-06-30T08:11:52.397" v="2122" actId="47"/>
        <pc:sldMkLst>
          <pc:docMk/>
          <pc:sldMk cId="1059877010" sldId="1521"/>
        </pc:sldMkLst>
      </pc:sldChg>
      <pc:sldChg chg="del">
        <pc:chgData name="Harmsel ter, Marjan" userId="5bf7b4e5-383a-4bf6-a1ba-3724f9cc09cb" providerId="ADAL" clId="{7667DC48-2406-4F94-BA94-5BF632662154}" dt="2026-06-30T08:11:52.397" v="2122" actId="47"/>
        <pc:sldMkLst>
          <pc:docMk/>
          <pc:sldMk cId="2371299458" sldId="1529"/>
        </pc:sldMkLst>
      </pc:sldChg>
      <pc:sldChg chg="addSp delSp modSp mod">
        <pc:chgData name="Harmsel ter, Marjan" userId="5bf7b4e5-383a-4bf6-a1ba-3724f9cc09cb" providerId="ADAL" clId="{7667DC48-2406-4F94-BA94-5BF632662154}" dt="2026-06-30T07:38:11.641" v="1696" actId="404"/>
        <pc:sldMkLst>
          <pc:docMk/>
          <pc:sldMk cId="4107286786" sldId="1530"/>
        </pc:sldMkLst>
        <pc:spChg chg="mod">
          <ac:chgData name="Harmsel ter, Marjan" userId="5bf7b4e5-383a-4bf6-a1ba-3724f9cc09cb" providerId="ADAL" clId="{7667DC48-2406-4F94-BA94-5BF632662154}" dt="2026-06-30T07:30:27.365" v="1581" actId="14100"/>
          <ac:spMkLst>
            <pc:docMk/>
            <pc:sldMk cId="4107286786" sldId="1530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7667DC48-2406-4F94-BA94-5BF632662154}" dt="2026-06-30T07:38:11.641" v="1696" actId="404"/>
          <ac:spMkLst>
            <pc:docMk/>
            <pc:sldMk cId="4107286786" sldId="1530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30T07:37:13.289" v="1678" actId="115"/>
          <ac:spMkLst>
            <pc:docMk/>
            <pc:sldMk cId="4107286786" sldId="1530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6-30T07:34:01.542" v="1612" actId="14100"/>
          <ac:picMkLst>
            <pc:docMk/>
            <pc:sldMk cId="4107286786" sldId="1530"/>
            <ac:picMk id="8" creationId="{66AF7CD4-16AD-3DCB-8702-F5B22E76256A}"/>
          </ac:picMkLst>
        </pc:picChg>
        <pc:picChg chg="add del mod">
          <ac:chgData name="Harmsel ter, Marjan" userId="5bf7b4e5-383a-4bf6-a1ba-3724f9cc09cb" providerId="ADAL" clId="{7667DC48-2406-4F94-BA94-5BF632662154}" dt="2026-06-30T07:36:42.924" v="1616" actId="478"/>
          <ac:picMkLst>
            <pc:docMk/>
            <pc:sldMk cId="4107286786" sldId="1530"/>
            <ac:picMk id="18" creationId="{83897534-8F2D-9E6C-3800-EE0E44AE4164}"/>
          </ac:picMkLst>
        </pc:picChg>
        <pc:picChg chg="add mod">
          <ac:chgData name="Harmsel ter, Marjan" userId="5bf7b4e5-383a-4bf6-a1ba-3724f9cc09cb" providerId="ADAL" clId="{7667DC48-2406-4F94-BA94-5BF632662154}" dt="2026-06-30T07:37:01.902" v="1620" actId="1076"/>
          <ac:picMkLst>
            <pc:docMk/>
            <pc:sldMk cId="4107286786" sldId="1530"/>
            <ac:picMk id="20" creationId="{25BA7138-FAED-985C-D00F-FE9BCB2109EF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6-30T08:11:00.821" v="2121" actId="1076"/>
        <pc:sldMkLst>
          <pc:docMk/>
          <pc:sldMk cId="3011475335" sldId="1531"/>
        </pc:sldMkLst>
        <pc:spChg chg="mod">
          <ac:chgData name="Harmsel ter, Marjan" userId="5bf7b4e5-383a-4bf6-a1ba-3724f9cc09cb" providerId="ADAL" clId="{7667DC48-2406-4F94-BA94-5BF632662154}" dt="2026-06-30T07:55:21.313" v="1915" actId="20577"/>
          <ac:spMkLst>
            <pc:docMk/>
            <pc:sldMk cId="3011475335" sldId="1531"/>
            <ac:spMk id="19" creationId="{A5ED2949-A303-7B52-4DDA-DDE23F77500C}"/>
          </ac:spMkLst>
        </pc:spChg>
        <pc:spChg chg="del mod">
          <ac:chgData name="Harmsel ter, Marjan" userId="5bf7b4e5-383a-4bf6-a1ba-3724f9cc09cb" providerId="ADAL" clId="{7667DC48-2406-4F94-BA94-5BF632662154}" dt="2026-06-30T08:06:01.027" v="2080" actId="478"/>
          <ac:spMkLst>
            <pc:docMk/>
            <pc:sldMk cId="3011475335" sldId="1531"/>
            <ac:spMk id="20" creationId="{878AB2D5-030E-188A-8E2E-07BC7B716115}"/>
          </ac:spMkLst>
        </pc:spChg>
        <pc:spChg chg="mod">
          <ac:chgData name="Harmsel ter, Marjan" userId="5bf7b4e5-383a-4bf6-a1ba-3724f9cc09cb" providerId="ADAL" clId="{7667DC48-2406-4F94-BA94-5BF632662154}" dt="2026-06-30T07:52:38.824" v="1881" actId="1076"/>
          <ac:spMkLst>
            <pc:docMk/>
            <pc:sldMk cId="3011475335" sldId="1531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7667DC48-2406-4F94-BA94-5BF632662154}" dt="2026-06-30T08:06:09.640" v="2095" actId="1076"/>
          <ac:spMkLst>
            <pc:docMk/>
            <pc:sldMk cId="3011475335" sldId="1531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7667DC48-2406-4F94-BA94-5BF632662154}" dt="2026-06-30T08:09:28.269" v="2112" actId="20577"/>
          <ac:spMkLst>
            <pc:docMk/>
            <pc:sldMk cId="3011475335" sldId="1531"/>
            <ac:spMk id="36" creationId="{D8EF981A-9BA7-0EB1-9B70-F7FBF2F7DF1C}"/>
          </ac:spMkLst>
        </pc:spChg>
        <pc:picChg chg="del">
          <ac:chgData name="Harmsel ter, Marjan" userId="5bf7b4e5-383a-4bf6-a1ba-3724f9cc09cb" providerId="ADAL" clId="{7667DC48-2406-4F94-BA94-5BF632662154}" dt="2026-06-30T08:10:35.615" v="2113" actId="478"/>
          <ac:picMkLst>
            <pc:docMk/>
            <pc:sldMk cId="3011475335" sldId="1531"/>
            <ac:picMk id="2" creationId="{CD83548A-4ACF-017D-8509-28B398D0769E}"/>
          </ac:picMkLst>
        </pc:picChg>
        <pc:picChg chg="del">
          <ac:chgData name="Harmsel ter, Marjan" userId="5bf7b4e5-383a-4bf6-a1ba-3724f9cc09cb" providerId="ADAL" clId="{7667DC48-2406-4F94-BA94-5BF632662154}" dt="2026-06-30T08:06:53.001" v="2098" actId="478"/>
          <ac:picMkLst>
            <pc:docMk/>
            <pc:sldMk cId="3011475335" sldId="1531"/>
            <ac:picMk id="18" creationId="{8A710C9F-52DF-DF3A-C093-E1E73260B58F}"/>
          </ac:picMkLst>
        </pc:picChg>
        <pc:picChg chg="add mod">
          <ac:chgData name="Harmsel ter, Marjan" userId="5bf7b4e5-383a-4bf6-a1ba-3724f9cc09cb" providerId="ADAL" clId="{7667DC48-2406-4F94-BA94-5BF632662154}" dt="2026-06-30T08:09:14.100" v="2102" actId="1076"/>
          <ac:picMkLst>
            <pc:docMk/>
            <pc:sldMk cId="3011475335" sldId="1531"/>
            <ac:picMk id="21" creationId="{A0AE4632-FF44-7725-9AD4-A2C9EFBC0574}"/>
          </ac:picMkLst>
        </pc:picChg>
        <pc:picChg chg="add mod modCrop">
          <ac:chgData name="Harmsel ter, Marjan" userId="5bf7b4e5-383a-4bf6-a1ba-3724f9cc09cb" providerId="ADAL" clId="{7667DC48-2406-4F94-BA94-5BF632662154}" dt="2026-06-30T08:11:00.821" v="2121" actId="1076"/>
          <ac:picMkLst>
            <pc:docMk/>
            <pc:sldMk cId="3011475335" sldId="1531"/>
            <ac:picMk id="24" creationId="{99F4D1A5-52CA-A345-9592-C9F771089A80}"/>
          </ac:picMkLst>
        </pc:picChg>
      </pc:sldChg>
      <pc:sldChg chg="addSp modSp mod ord">
        <pc:chgData name="Harmsel ter, Marjan" userId="5bf7b4e5-383a-4bf6-a1ba-3724f9cc09cb" providerId="ADAL" clId="{7667DC48-2406-4F94-BA94-5BF632662154}" dt="2026-06-30T07:50:15.017" v="1877" actId="1076"/>
        <pc:sldMkLst>
          <pc:docMk/>
          <pc:sldMk cId="1435146892" sldId="1532"/>
        </pc:sldMkLst>
        <pc:spChg chg="mod">
          <ac:chgData name="Harmsel ter, Marjan" userId="5bf7b4e5-383a-4bf6-a1ba-3724f9cc09cb" providerId="ADAL" clId="{7667DC48-2406-4F94-BA94-5BF632662154}" dt="2026-06-30T07:46:14.651" v="1761" actId="404"/>
          <ac:spMkLst>
            <pc:docMk/>
            <pc:sldMk cId="1435146892" sldId="1532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30T07:49:58.189" v="1875" actId="404"/>
          <ac:spMkLst>
            <pc:docMk/>
            <pc:sldMk cId="1435146892" sldId="1532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6-30T07:46:17.784" v="1762" actId="1076"/>
          <ac:picMkLst>
            <pc:docMk/>
            <pc:sldMk cId="1435146892" sldId="1532"/>
            <ac:picMk id="8" creationId="{AB1A449D-83C4-3A8B-F504-5FB5B020C5D7}"/>
          </ac:picMkLst>
        </pc:picChg>
        <pc:picChg chg="add mod modCrop">
          <ac:chgData name="Harmsel ter, Marjan" userId="5bf7b4e5-383a-4bf6-a1ba-3724f9cc09cb" providerId="ADAL" clId="{7667DC48-2406-4F94-BA94-5BF632662154}" dt="2026-06-30T07:50:15.017" v="1877" actId="1076"/>
          <ac:picMkLst>
            <pc:docMk/>
            <pc:sldMk cId="1435146892" sldId="1532"/>
            <ac:picMk id="18" creationId="{49600884-F759-0BD3-9771-A76FBDDBFB20}"/>
          </ac:picMkLst>
        </pc:picChg>
      </pc:sldChg>
      <pc:sldChg chg="addSp modSp mod ord">
        <pc:chgData name="Harmsel ter, Marjan" userId="5bf7b4e5-383a-4bf6-a1ba-3724f9cc09cb" providerId="ADAL" clId="{7667DC48-2406-4F94-BA94-5BF632662154}" dt="2026-06-30T07:11:32.012" v="1394"/>
        <pc:sldMkLst>
          <pc:docMk/>
          <pc:sldMk cId="2023577051" sldId="1533"/>
        </pc:sldMkLst>
        <pc:spChg chg="mod">
          <ac:chgData name="Harmsel ter, Marjan" userId="5bf7b4e5-383a-4bf6-a1ba-3724f9cc09cb" providerId="ADAL" clId="{7667DC48-2406-4F94-BA94-5BF632662154}" dt="2026-06-30T06:33:05.338" v="1141" actId="255"/>
          <ac:spMkLst>
            <pc:docMk/>
            <pc:sldMk cId="2023577051" sldId="1533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7667DC48-2406-4F94-BA94-5BF632662154}" dt="2026-06-30T06:32:48.469" v="1138" actId="115"/>
          <ac:spMkLst>
            <pc:docMk/>
            <pc:sldMk cId="2023577051" sldId="1533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30T06:45:25.120" v="1206" actId="115"/>
          <ac:spMkLst>
            <pc:docMk/>
            <pc:sldMk cId="2023577051" sldId="1533"/>
            <ac:spMk id="36" creationId="{D8EF981A-9BA7-0EB1-9B70-F7FBF2F7DF1C}"/>
          </ac:spMkLst>
        </pc:spChg>
        <pc:picChg chg="mod modCrop">
          <ac:chgData name="Harmsel ter, Marjan" userId="5bf7b4e5-383a-4bf6-a1ba-3724f9cc09cb" providerId="ADAL" clId="{7667DC48-2406-4F94-BA94-5BF632662154}" dt="2026-06-30T06:32:57.204" v="1140" actId="1076"/>
          <ac:picMkLst>
            <pc:docMk/>
            <pc:sldMk cId="2023577051" sldId="1533"/>
            <ac:picMk id="8" creationId="{D53A092D-8AF6-6F7C-3BAA-8E39678B304B}"/>
          </ac:picMkLst>
        </pc:picChg>
        <pc:picChg chg="add mod">
          <ac:chgData name="Harmsel ter, Marjan" userId="5bf7b4e5-383a-4bf6-a1ba-3724f9cc09cb" providerId="ADAL" clId="{7667DC48-2406-4F94-BA94-5BF632662154}" dt="2026-06-30T06:45:12.445" v="1146" actId="1076"/>
          <ac:picMkLst>
            <pc:docMk/>
            <pc:sldMk cId="2023577051" sldId="1533"/>
            <ac:picMk id="9" creationId="{472EA734-8A50-6474-45D3-A658D8D05ED9}"/>
          </ac:picMkLst>
        </pc:picChg>
      </pc:sldChg>
      <pc:sldChg chg="addSp modSp mod">
        <pc:chgData name="Harmsel ter, Marjan" userId="5bf7b4e5-383a-4bf6-a1ba-3724f9cc09cb" providerId="ADAL" clId="{7667DC48-2406-4F94-BA94-5BF632662154}" dt="2026-06-30T07:02:43.208" v="1277" actId="1076"/>
        <pc:sldMkLst>
          <pc:docMk/>
          <pc:sldMk cId="4115694947" sldId="1534"/>
        </pc:sldMkLst>
        <pc:spChg chg="mod">
          <ac:chgData name="Harmsel ter, Marjan" userId="5bf7b4e5-383a-4bf6-a1ba-3724f9cc09cb" providerId="ADAL" clId="{7667DC48-2406-4F94-BA94-5BF632662154}" dt="2026-06-30T06:52:30.550" v="1244" actId="14100"/>
          <ac:spMkLst>
            <pc:docMk/>
            <pc:sldMk cId="4115694947" sldId="1534"/>
            <ac:spMk id="10" creationId="{EC0CC1D0-FE60-F840-73E9-0CE7E683D1F2}"/>
          </ac:spMkLst>
        </pc:spChg>
        <pc:spChg chg="mod">
          <ac:chgData name="Harmsel ter, Marjan" userId="5bf7b4e5-383a-4bf6-a1ba-3724f9cc09cb" providerId="ADAL" clId="{7667DC48-2406-4F94-BA94-5BF632662154}" dt="2026-06-30T06:52:26.703" v="1243" actId="14100"/>
          <ac:spMkLst>
            <pc:docMk/>
            <pc:sldMk cId="4115694947" sldId="1534"/>
            <ac:spMk id="11" creationId="{CD78B488-E032-3F3E-C334-FB96F8D71FB2}"/>
          </ac:spMkLst>
        </pc:spChg>
        <pc:spChg chg="mod">
          <ac:chgData name="Harmsel ter, Marjan" userId="5bf7b4e5-383a-4bf6-a1ba-3724f9cc09cb" providerId="ADAL" clId="{7667DC48-2406-4F94-BA94-5BF632662154}" dt="2026-06-30T06:56:45.885" v="1271" actId="1076"/>
          <ac:spMkLst>
            <pc:docMk/>
            <pc:sldMk cId="4115694947" sldId="1534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6-30T06:50:41.862" v="1232" actId="1076"/>
          <ac:spMkLst>
            <pc:docMk/>
            <pc:sldMk cId="4115694947" sldId="1534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6-30T06:51:02.910" v="1237" actId="14100"/>
          <ac:spMkLst>
            <pc:docMk/>
            <pc:sldMk cId="4115694947" sldId="1534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6-30T06:51:06.773" v="1238" actId="14100"/>
          <ac:spMkLst>
            <pc:docMk/>
            <pc:sldMk cId="4115694947" sldId="1534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7667DC48-2406-4F94-BA94-5BF632662154}" dt="2026-06-30T06:52:05.295" v="1240" actId="14100"/>
          <ac:spMkLst>
            <pc:docMk/>
            <pc:sldMk cId="4115694947" sldId="1534"/>
            <ac:spMk id="16" creationId="{F53F294D-65CC-23A5-E4A1-B2132FCF814C}"/>
          </ac:spMkLst>
        </pc:spChg>
        <pc:spChg chg="mod">
          <ac:chgData name="Harmsel ter, Marjan" userId="5bf7b4e5-383a-4bf6-a1ba-3724f9cc09cb" providerId="ADAL" clId="{7667DC48-2406-4F94-BA94-5BF632662154}" dt="2026-06-30T06:52:23.455" v="1242" actId="14100"/>
          <ac:spMkLst>
            <pc:docMk/>
            <pc:sldMk cId="4115694947" sldId="1534"/>
            <ac:spMk id="17" creationId="{AB86235B-CBC0-F9DB-29F4-F23367831B1B}"/>
          </ac:spMkLst>
        </pc:spChg>
        <pc:spChg chg="mod">
          <ac:chgData name="Harmsel ter, Marjan" userId="5bf7b4e5-383a-4bf6-a1ba-3724f9cc09cb" providerId="ADAL" clId="{7667DC48-2406-4F94-BA94-5BF632662154}" dt="2026-06-30T06:50:54.847" v="1235" actId="14100"/>
          <ac:spMkLst>
            <pc:docMk/>
            <pc:sldMk cId="4115694947" sldId="1534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7667DC48-2406-4F94-BA94-5BF632662154}" dt="2026-06-30T06:56:43.637" v="1270" actId="14100"/>
          <ac:spMkLst>
            <pc:docMk/>
            <pc:sldMk cId="4115694947" sldId="1534"/>
            <ac:spMk id="19" creationId="{40542B69-6D97-5F24-63E3-ABE36EA69A27}"/>
          </ac:spMkLst>
        </pc:spChg>
        <pc:picChg chg="mod">
          <ac:chgData name="Harmsel ter, Marjan" userId="5bf7b4e5-383a-4bf6-a1ba-3724f9cc09cb" providerId="ADAL" clId="{7667DC48-2406-4F94-BA94-5BF632662154}" dt="2026-06-30T06:52:38.046" v="1247" actId="1076"/>
          <ac:picMkLst>
            <pc:docMk/>
            <pc:sldMk cId="4115694947" sldId="1534"/>
            <ac:picMk id="21" creationId="{97431972-5026-F9DA-9372-F56572D957E4}"/>
          </ac:picMkLst>
        </pc:picChg>
        <pc:picChg chg="add mod">
          <ac:chgData name="Harmsel ter, Marjan" userId="5bf7b4e5-383a-4bf6-a1ba-3724f9cc09cb" providerId="ADAL" clId="{7667DC48-2406-4F94-BA94-5BF632662154}" dt="2026-06-30T06:54:40.446" v="1251" actId="1076"/>
          <ac:picMkLst>
            <pc:docMk/>
            <pc:sldMk cId="4115694947" sldId="1534"/>
            <ac:picMk id="22" creationId="{E5D25078-756F-91BF-6D6E-E925DF818448}"/>
          </ac:picMkLst>
        </pc:picChg>
        <pc:picChg chg="add mod">
          <ac:chgData name="Harmsel ter, Marjan" userId="5bf7b4e5-383a-4bf6-a1ba-3724f9cc09cb" providerId="ADAL" clId="{7667DC48-2406-4F94-BA94-5BF632662154}" dt="2026-06-30T07:02:43.208" v="1277" actId="1076"/>
          <ac:picMkLst>
            <pc:docMk/>
            <pc:sldMk cId="4115694947" sldId="1534"/>
            <ac:picMk id="24" creationId="{EF7223DC-E8B6-8292-E5CA-0DA51C676E03}"/>
          </ac:picMkLst>
        </pc:picChg>
      </pc:sldChg>
      <pc:sldChg chg="del">
        <pc:chgData name="Harmsel ter, Marjan" userId="5bf7b4e5-383a-4bf6-a1ba-3724f9cc09cb" providerId="ADAL" clId="{7667DC48-2406-4F94-BA94-5BF632662154}" dt="2026-06-30T08:11:52.397" v="2122" actId="47"/>
        <pc:sldMkLst>
          <pc:docMk/>
          <pc:sldMk cId="1835125265" sldId="1535"/>
        </pc:sldMkLst>
      </pc:sldChg>
      <pc:sldChg chg="addSp modSp mod">
        <pc:chgData name="Harmsel ter, Marjan" userId="5bf7b4e5-383a-4bf6-a1ba-3724f9cc09cb" providerId="ADAL" clId="{7667DC48-2406-4F94-BA94-5BF632662154}" dt="2026-06-30T07:10:51.176" v="1382" actId="1076"/>
        <pc:sldMkLst>
          <pc:docMk/>
          <pc:sldMk cId="2822139141" sldId="1536"/>
        </pc:sldMkLst>
        <pc:spChg chg="mod">
          <ac:chgData name="Harmsel ter, Marjan" userId="5bf7b4e5-383a-4bf6-a1ba-3724f9cc09cb" providerId="ADAL" clId="{7667DC48-2406-4F94-BA94-5BF632662154}" dt="2026-06-30T07:06:50.077" v="1331" actId="1076"/>
          <ac:spMkLst>
            <pc:docMk/>
            <pc:sldMk cId="2822139141" sldId="1536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6-30T07:06:40.350" v="1329" actId="14100"/>
          <ac:spMkLst>
            <pc:docMk/>
            <pc:sldMk cId="2822139141" sldId="1536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6-30T07:06:53.486" v="1333" actId="14100"/>
          <ac:spMkLst>
            <pc:docMk/>
            <pc:sldMk cId="2822139141" sldId="1536"/>
            <ac:spMk id="18" creationId="{85D7DD60-F4AA-AD34-A265-146B167D02FE}"/>
          </ac:spMkLst>
        </pc:spChg>
        <pc:picChg chg="add mod">
          <ac:chgData name="Harmsel ter, Marjan" userId="5bf7b4e5-383a-4bf6-a1ba-3724f9cc09cb" providerId="ADAL" clId="{7667DC48-2406-4F94-BA94-5BF632662154}" dt="2026-06-30T07:07:11.694" v="1336" actId="1076"/>
          <ac:picMkLst>
            <pc:docMk/>
            <pc:sldMk cId="2822139141" sldId="1536"/>
            <ac:picMk id="16" creationId="{1B2462BA-AD9F-86E5-CC6E-46886BC1A820}"/>
          </ac:picMkLst>
        </pc:picChg>
        <pc:picChg chg="add mod">
          <ac:chgData name="Harmsel ter, Marjan" userId="5bf7b4e5-383a-4bf6-a1ba-3724f9cc09cb" providerId="ADAL" clId="{7667DC48-2406-4F94-BA94-5BF632662154}" dt="2026-06-30T07:10:51.176" v="1382" actId="1076"/>
          <ac:picMkLst>
            <pc:docMk/>
            <pc:sldMk cId="2822139141" sldId="1536"/>
            <ac:picMk id="22" creationId="{59AF858C-D931-446D-7DB2-F248ECD64E06}"/>
          </ac:picMkLst>
        </pc:picChg>
      </pc:sldChg>
      <pc:sldChg chg="del">
        <pc:chgData name="Harmsel ter, Marjan" userId="5bf7b4e5-383a-4bf6-a1ba-3724f9cc09cb" providerId="ADAL" clId="{7667DC48-2406-4F94-BA94-5BF632662154}" dt="2026-06-30T08:11:52.397" v="2122" actId="47"/>
        <pc:sldMkLst>
          <pc:docMk/>
          <pc:sldMk cId="3359323965" sldId="1537"/>
        </pc:sldMkLst>
      </pc:sldChg>
      <pc:sldChg chg="addSp modSp add mod">
        <pc:chgData name="Harmsel ter, Marjan" userId="5bf7b4e5-383a-4bf6-a1ba-3724f9cc09cb" providerId="ADAL" clId="{7667DC48-2406-4F94-BA94-5BF632662154}" dt="2026-06-30T07:52:11.787" v="1880" actId="14100"/>
        <pc:sldMkLst>
          <pc:docMk/>
          <pc:sldMk cId="2594977129" sldId="1538"/>
        </pc:sldMkLst>
        <pc:spChg chg="mod">
          <ac:chgData name="Harmsel ter, Marjan" userId="5bf7b4e5-383a-4bf6-a1ba-3724f9cc09cb" providerId="ADAL" clId="{7667DC48-2406-4F94-BA94-5BF632662154}" dt="2026-06-30T07:23:00.908" v="1502" actId="14100"/>
          <ac:spMkLst>
            <pc:docMk/>
            <pc:sldMk cId="2594977129" sldId="1538"/>
            <ac:spMk id="10" creationId="{E4198D25-67DA-7C9B-FD5C-EE54951D41B5}"/>
          </ac:spMkLst>
        </pc:spChg>
        <pc:spChg chg="mod">
          <ac:chgData name="Harmsel ter, Marjan" userId="5bf7b4e5-383a-4bf6-a1ba-3724f9cc09cb" providerId="ADAL" clId="{7667DC48-2406-4F94-BA94-5BF632662154}" dt="2026-06-30T07:22:29.953" v="1496" actId="20577"/>
          <ac:spMkLst>
            <pc:docMk/>
            <pc:sldMk cId="2594977129" sldId="1538"/>
            <ac:spMk id="11" creationId="{CF163C9A-20E7-2C46-4603-47E87139B11F}"/>
          </ac:spMkLst>
        </pc:spChg>
        <pc:spChg chg="mod">
          <ac:chgData name="Harmsel ter, Marjan" userId="5bf7b4e5-383a-4bf6-a1ba-3724f9cc09cb" providerId="ADAL" clId="{7667DC48-2406-4F94-BA94-5BF632662154}" dt="2026-06-30T07:23:49.254" v="1538" actId="1076"/>
          <ac:spMkLst>
            <pc:docMk/>
            <pc:sldMk cId="2594977129" sldId="1538"/>
            <ac:spMk id="12" creationId="{766D3F44-E8D0-2352-5074-C6749028AF95}"/>
          </ac:spMkLst>
        </pc:spChg>
        <pc:spChg chg="mod">
          <ac:chgData name="Harmsel ter, Marjan" userId="5bf7b4e5-383a-4bf6-a1ba-3724f9cc09cb" providerId="ADAL" clId="{7667DC48-2406-4F94-BA94-5BF632662154}" dt="2026-06-30T07:23:55.045" v="1539" actId="1076"/>
          <ac:spMkLst>
            <pc:docMk/>
            <pc:sldMk cId="2594977129" sldId="1538"/>
            <ac:spMk id="13" creationId="{BB1D8E10-823B-88FE-5854-C42A6D6DA26E}"/>
          </ac:spMkLst>
        </pc:spChg>
        <pc:spChg chg="mod">
          <ac:chgData name="Harmsel ter, Marjan" userId="5bf7b4e5-383a-4bf6-a1ba-3724f9cc09cb" providerId="ADAL" clId="{7667DC48-2406-4F94-BA94-5BF632662154}" dt="2026-06-30T07:23:28.349" v="1531" actId="20577"/>
          <ac:spMkLst>
            <pc:docMk/>
            <pc:sldMk cId="2594977129" sldId="1538"/>
            <ac:spMk id="15" creationId="{8F3D3E3D-2DB5-AE33-6A0C-8EC44413F660}"/>
          </ac:spMkLst>
        </pc:spChg>
        <pc:spChg chg="mod">
          <ac:chgData name="Harmsel ter, Marjan" userId="5bf7b4e5-383a-4bf6-a1ba-3724f9cc09cb" providerId="ADAL" clId="{7667DC48-2406-4F94-BA94-5BF632662154}" dt="2026-06-30T07:22:53.266" v="1500" actId="14100"/>
          <ac:spMkLst>
            <pc:docMk/>
            <pc:sldMk cId="2594977129" sldId="1538"/>
            <ac:spMk id="16" creationId="{5BFFB58A-C5DE-8692-279F-8AA41A427BC3}"/>
          </ac:spMkLst>
        </pc:spChg>
        <pc:spChg chg="mod">
          <ac:chgData name="Harmsel ter, Marjan" userId="5bf7b4e5-383a-4bf6-a1ba-3724f9cc09cb" providerId="ADAL" clId="{7667DC48-2406-4F94-BA94-5BF632662154}" dt="2026-06-30T07:22:56.249" v="1501" actId="1076"/>
          <ac:spMkLst>
            <pc:docMk/>
            <pc:sldMk cId="2594977129" sldId="1538"/>
            <ac:spMk id="17" creationId="{A2E469A7-339F-27DF-9826-3CFE09FD928F}"/>
          </ac:spMkLst>
        </pc:spChg>
        <pc:spChg chg="mod">
          <ac:chgData name="Harmsel ter, Marjan" userId="5bf7b4e5-383a-4bf6-a1ba-3724f9cc09cb" providerId="ADAL" clId="{7667DC48-2406-4F94-BA94-5BF632662154}" dt="2026-06-30T07:23:55.045" v="1539" actId="1076"/>
          <ac:spMkLst>
            <pc:docMk/>
            <pc:sldMk cId="2594977129" sldId="1538"/>
            <ac:spMk id="18" creationId="{515B9AE9-E39E-F4D4-CD22-CFC36D9D3C38}"/>
          </ac:spMkLst>
        </pc:spChg>
        <pc:spChg chg="mod">
          <ac:chgData name="Harmsel ter, Marjan" userId="5bf7b4e5-383a-4bf6-a1ba-3724f9cc09cb" providerId="ADAL" clId="{7667DC48-2406-4F94-BA94-5BF632662154}" dt="2026-06-30T07:52:11.787" v="1880" actId="14100"/>
          <ac:spMkLst>
            <pc:docMk/>
            <pc:sldMk cId="2594977129" sldId="1538"/>
            <ac:spMk id="19" creationId="{39D0A6B9-E06E-3344-6E86-B0CC2E3DF7A0}"/>
          </ac:spMkLst>
        </pc:spChg>
        <pc:picChg chg="add mod">
          <ac:chgData name="Harmsel ter, Marjan" userId="5bf7b4e5-383a-4bf6-a1ba-3724f9cc09cb" providerId="ADAL" clId="{7667DC48-2406-4F94-BA94-5BF632662154}" dt="2026-06-30T07:25:56.312" v="1557" actId="1076"/>
          <ac:picMkLst>
            <pc:docMk/>
            <pc:sldMk cId="2594977129" sldId="1538"/>
            <ac:picMk id="4" creationId="{3EE48641-7BCD-A954-B8F0-E7FACEA35B50}"/>
          </ac:picMkLst>
        </pc:picChg>
        <pc:picChg chg="add mod">
          <ac:chgData name="Harmsel ter, Marjan" userId="5bf7b4e5-383a-4bf6-a1ba-3724f9cc09cb" providerId="ADAL" clId="{7667DC48-2406-4F94-BA94-5BF632662154}" dt="2026-06-30T07:29:02.244" v="1568" actId="1076"/>
          <ac:picMkLst>
            <pc:docMk/>
            <pc:sldMk cId="2594977129" sldId="1538"/>
            <ac:picMk id="22" creationId="{38D923A6-BAF8-E4F5-9452-D3CA4EB710DE}"/>
          </ac:picMkLst>
        </pc:picChg>
        <pc:picChg chg="add mod">
          <ac:chgData name="Harmsel ter, Marjan" userId="5bf7b4e5-383a-4bf6-a1ba-3724f9cc09cb" providerId="ADAL" clId="{7667DC48-2406-4F94-BA94-5BF632662154}" dt="2026-06-30T07:29:00.069" v="1567" actId="1076"/>
          <ac:picMkLst>
            <pc:docMk/>
            <pc:sldMk cId="2594977129" sldId="1538"/>
            <ac:picMk id="24" creationId="{D8252FDE-9BFB-CF33-4282-B08CAEC0B537}"/>
          </ac:picMkLst>
        </pc:picChg>
      </pc:sldChg>
      <pc:sldChg chg="delSp modSp add del mod">
        <pc:chgData name="Harmsel ter, Marjan" userId="5bf7b4e5-383a-4bf6-a1ba-3724f9cc09cb" providerId="ADAL" clId="{7667DC48-2406-4F94-BA94-5BF632662154}" dt="2026-06-30T07:17:36.938" v="1438" actId="47"/>
        <pc:sldMkLst>
          <pc:docMk/>
          <pc:sldMk cId="4134700721" sldId="1538"/>
        </pc:sldMkLst>
        <pc:spChg chg="del">
          <ac:chgData name="Harmsel ter, Marjan" userId="5bf7b4e5-383a-4bf6-a1ba-3724f9cc09cb" providerId="ADAL" clId="{7667DC48-2406-4F94-BA94-5BF632662154}" dt="2026-06-30T07:17:25.757" v="1437" actId="478"/>
          <ac:spMkLst>
            <pc:docMk/>
            <pc:sldMk cId="4134700721" sldId="1538"/>
            <ac:spMk id="6" creationId="{61B264C5-30B8-F641-5C8D-5C59ED1FD0B7}"/>
          </ac:spMkLst>
        </pc:spChg>
        <pc:picChg chg="mod">
          <ac:chgData name="Harmsel ter, Marjan" userId="5bf7b4e5-383a-4bf6-a1ba-3724f9cc09cb" providerId="ADAL" clId="{7667DC48-2406-4F94-BA94-5BF632662154}" dt="2026-06-30T07:17:23.025" v="1436" actId="1076"/>
          <ac:picMkLst>
            <pc:docMk/>
            <pc:sldMk cId="4134700721" sldId="1538"/>
            <ac:picMk id="5" creationId="{53137E6A-9F81-34CE-CA4F-917CE33B2274}"/>
          </ac:picMkLst>
        </pc:picChg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monument: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oude of bijzondere bouwwerk met historische waarde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archief: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bewaarplaats voor papieren en documenten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reconstrueren: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uitzoeken hoe iets precies gegaan is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simpelweg: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eenvoudig gezegd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identificatie: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vaststelling van wat iets of iemand precies is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vervalsen: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namaken met slechte bedoelingen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elkaar tegenspreken: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met elkaar kloppen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enerzijds, anderzijds: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de ene kant, aan de andere kant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vandaag de dag: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tegenwoordig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oorsprong: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begin, het punt waar iets begint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77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30-6-2026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ygens.knaw.nl/manuscripten-anne-frank-voor-het-eerst-integraal-digitaal-ontslot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Vandaag de dag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bezoeken mensen uit de hele wereld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monument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en het museum van het Anne Frank Huis in Amsterdam. Een monument is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oud of bijzonder bouwwerk met historische waarde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Mensen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willen graag meer weten over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oorsprong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over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punt waar iets begint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van het beroemde dagboek van Anne Frank.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een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archief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worden veel oude documenten en foto’s van Anne Frank bewaard. Een archief is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bewaarplaats voor papieren en documenten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Onderzoekers hebben met die informatie een deel van de geschiedenis kunnen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reconstrueren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Ze hebben kunnen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uitzoeken hoe iets precies gegaan is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Soms lijken verhalen van mensen elkaar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tegen te spreken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Dan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kloppen de verhalen niet met elkaar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Enerzijds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aan de ene kant herinneren mensen zich gebeurtenissen op de ene manier,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anderzijds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aan de andere kant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vertellen anderen iets anders. Daarom is een goede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identificatie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van documenten belangrijk. De identificatie is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vaststelling van wat iets of iemand precies is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Onderzoekers controleren ook of iemand iets heeft geprobeerd te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vervalsen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Of iemand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na heeft gemaakt met slechte bedoelingen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Door al deze onderzoeken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weten we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simpelweg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eenvoudig gezegd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steeds beter wat er echt is gebeurd. En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zo hebben ze het Achterhuis van Anne Frank zo goed mogelijk na kunnen maken.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400"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https://www.huygens.knaw.nl/manuscripten-anne-frank-voor-het-eerst-integraal-digitaal-ontsloten/</a:t>
            </a:r>
            <a:r>
              <a:rPr lang="nl-NL" sz="1400">
                <a:ea typeface="Times New Roman" panose="02020603050405020304" pitchFamily="18" charset="0"/>
                <a:cs typeface="Arial" panose="020B0604020202020204" pitchFamily="34" charset="0"/>
              </a:rPr>
              <a:t> (evt. samen kijken tot 1:30 voor een kleine inkijk in het archief en het Anne Frank huis)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identificatie</a:t>
            </a:r>
          </a:p>
        </p:txBody>
      </p:sp>
      <p:pic>
        <p:nvPicPr>
          <p:cNvPr id="5" name="Afbeelding 4" descr="Afbeelding met persoon, hand, vinger, nagel&#10;&#10;Door AI gegenereerde inhoud is mogelijk onjuist.">
            <a:extLst>
              <a:ext uri="{FF2B5EF4-FFF2-40B4-BE49-F238E27FC236}">
                <a16:creationId xmlns:a16="http://schemas.microsoft.com/office/drawing/2014/main" id="{205E6471-6277-99F8-7B5E-1DF59B988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340768"/>
            <a:ext cx="51845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vervalsen</a:t>
            </a:r>
          </a:p>
        </p:txBody>
      </p:sp>
      <p:pic>
        <p:nvPicPr>
          <p:cNvPr id="3" name="Afbeelding 2" descr="Afbeelding met boek, handschrift, verbruiksartikelen voor kantoor, persoon&#10;&#10;Door AI gegenereerde inhoud is mogelijk onjuist.">
            <a:extLst>
              <a:ext uri="{FF2B5EF4-FFF2-40B4-BE49-F238E27FC236}">
                <a16:creationId xmlns:a16="http://schemas.microsoft.com/office/drawing/2014/main" id="{89C2F22A-A2BC-2051-B333-4BA132816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7200800" cy="4810135"/>
          </a:xfrm>
          <a:prstGeom prst="rect">
            <a:avLst/>
          </a:prstGeom>
        </p:spPr>
      </p:pic>
      <p:pic>
        <p:nvPicPr>
          <p:cNvPr id="5" name="Afbeelding 4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F808992F-8D6E-B4BF-6540-0C94712FCD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264" y="585515"/>
            <a:ext cx="4362400" cy="2181200"/>
          </a:xfrm>
          <a:prstGeom prst="rect">
            <a:avLst/>
          </a:prstGeom>
        </p:spPr>
      </p:pic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3E8357BA-B2DC-539E-C495-2E0C547BD88D}"/>
              </a:ext>
            </a:extLst>
          </p:cNvPr>
          <p:cNvSpPr/>
          <p:nvPr/>
        </p:nvSpPr>
        <p:spPr>
          <a:xfrm>
            <a:off x="4745969" y="1172480"/>
            <a:ext cx="3672408" cy="952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141F884-0E64-C7FD-EEE0-C9D7DA0F6143}"/>
              </a:ext>
            </a:extLst>
          </p:cNvPr>
          <p:cNvSpPr txBox="1"/>
          <p:nvPr/>
        </p:nvSpPr>
        <p:spPr>
          <a:xfrm>
            <a:off x="5235049" y="1274857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>
                <a:solidFill>
                  <a:srgbClr val="FF0000"/>
                </a:solidFill>
                <a:latin typeface="Arial Black" panose="020B0A04020102020204" pitchFamily="34" charset="0"/>
              </a:rPr>
              <a:t>NAMAAK!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simpelweg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0986ED-6888-910E-F506-28828F2206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7488832" cy="49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838179" y="343472"/>
            <a:ext cx="496474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53" y="281661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monument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57288" y="2857320"/>
            <a:ext cx="2784107" cy="88270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70" y="2923946"/>
            <a:ext cx="275326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Anne Frank huis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17273" y="2857320"/>
            <a:ext cx="271186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2922211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Eiffeltoren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000101" y="3020939"/>
            <a:ext cx="289238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147" y="3056138"/>
            <a:ext cx="307934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piramide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950748" y="363278"/>
            <a:ext cx="3013740" cy="235553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100" y="305320"/>
            <a:ext cx="3026258" cy="7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oude of bijzondere bouwwerk met historische waarde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buitenshuis, gebouw, hemel, grond&#10;&#10;Door AI gegenereerde inhoud is mogelijk onjuist.">
            <a:extLst>
              <a:ext uri="{FF2B5EF4-FFF2-40B4-BE49-F238E27FC236}">
                <a16:creationId xmlns:a16="http://schemas.microsoft.com/office/drawing/2014/main" id="{BFBEC371-BCF6-82D1-E586-5C37782444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37" y="4084445"/>
            <a:ext cx="2630536" cy="175719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D95C59A-83B2-C153-5687-39BD4ECB66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336" y="4139400"/>
            <a:ext cx="2473404" cy="164728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3B35CA0-EA13-1FD6-213C-62EDD7286C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50" y="4140411"/>
            <a:ext cx="2467536" cy="16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101549" y="404193"/>
            <a:ext cx="420459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9" y="350797"/>
            <a:ext cx="4898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archief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07204" y="2730829"/>
            <a:ext cx="2661427" cy="131683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00" y="2730828"/>
            <a:ext cx="279606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gemeente- archief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040639" y="3055657"/>
            <a:ext cx="2860837" cy="9787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22" y="3146936"/>
            <a:ext cx="297422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oorlogs-archief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060701" y="3055656"/>
            <a:ext cx="2831779" cy="9787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750" y="3134296"/>
            <a:ext cx="2751411" cy="49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3600" err="1">
                <a:latin typeface="Century Gothic" panose="020B0502020202020204" pitchFamily="34" charset="0"/>
                <a:ea typeface="Calibri"/>
                <a:cs typeface="Times New Roman"/>
              </a:rPr>
              <a:t>familie-archief</a:t>
            </a: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397888" y="386052"/>
            <a:ext cx="3469923" cy="143302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195" y="385088"/>
            <a:ext cx="3674567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bewaarplaats voor papieren en documenten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overdekt, boekenkast, boek, Planken&#10;&#10;Door AI gegenereerde inhoud is mogelijk onjuist.">
            <a:extLst>
              <a:ext uri="{FF2B5EF4-FFF2-40B4-BE49-F238E27FC236}">
                <a16:creationId xmlns:a16="http://schemas.microsoft.com/office/drawing/2014/main" id="{97431972-5026-F9DA-9372-F56572D95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224971"/>
            <a:ext cx="2469517" cy="185213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5D25078-756F-91BF-6D6E-E925DF8184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208" y="4248270"/>
            <a:ext cx="2658198" cy="177301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F7223DC-E8B6-8292-E5CA-0DA51C676E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94" y="4304933"/>
            <a:ext cx="2537051" cy="16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9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61754-0756-6C3B-0C33-9D0EE652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E3DD42D-3BB1-D152-01A0-28E5F1F576F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925E590-A41B-5016-A5E0-74544FAA13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4198D25-67DA-7C9B-FD5C-EE54951D41B5}"/>
              </a:ext>
            </a:extLst>
          </p:cNvPr>
          <p:cNvSpPr txBox="1"/>
          <p:nvPr/>
        </p:nvSpPr>
        <p:spPr>
          <a:xfrm>
            <a:off x="2148735" y="386052"/>
            <a:ext cx="381804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F163C9A-20E7-2C46-4603-47E87139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341" y="333664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vervalsen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39D0A6B9-E06E-3344-6E86-B0CC2E3DF7A0}"/>
              </a:ext>
            </a:extLst>
          </p:cNvPr>
          <p:cNvSpPr txBox="1"/>
          <p:nvPr/>
        </p:nvSpPr>
        <p:spPr>
          <a:xfrm>
            <a:off x="307205" y="3032956"/>
            <a:ext cx="304839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766D3F44-E8D0-2352-5074-C6749028A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31" y="3041712"/>
            <a:ext cx="311055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overschrijven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15B9AE9-E39E-F4D4-CD22-CFC36D9D3C38}"/>
              </a:ext>
            </a:extLst>
          </p:cNvPr>
          <p:cNvSpPr txBox="1"/>
          <p:nvPr/>
        </p:nvSpPr>
        <p:spPr>
          <a:xfrm>
            <a:off x="3558552" y="3032956"/>
            <a:ext cx="236131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BB1D8E10-823B-88FE-5854-C42A6D6D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813" y="3021877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kopiëren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4491691-9444-B622-EF2C-C161B9B8D592}"/>
              </a:ext>
            </a:extLst>
          </p:cNvPr>
          <p:cNvSpPr txBox="1"/>
          <p:nvPr/>
        </p:nvSpPr>
        <p:spPr>
          <a:xfrm>
            <a:off x="6101079" y="302093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8F3D3E3D-2DB5-AE33-6A0C-8EC44413F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namaken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BFFB58A-C5DE-8692-279F-8AA41A427BC3}"/>
              </a:ext>
            </a:extLst>
          </p:cNvPr>
          <p:cNvSpPr txBox="1"/>
          <p:nvPr/>
        </p:nvSpPr>
        <p:spPr>
          <a:xfrm>
            <a:off x="6037938" y="386052"/>
            <a:ext cx="2829873" cy="151084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2E469A7-339F-27DF-9826-3CFE09FD9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613" y="386052"/>
            <a:ext cx="2870092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namaken met slechte bedoelingen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774F495-509B-A470-4A88-744DD117F3BE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EF0ADA69-134C-1538-1B60-9BF2876C18A6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D66F275-354F-2ED9-D6CC-D706AC75695A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74E8B78-8890-F606-5D43-3F8C7F91D83E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A3E1170-B9A4-F427-710A-FF044C2D321B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5FC7908F-78E9-7DE2-9003-B23849B15FDE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E48641-7BCD-A954-B8F0-E7FACEA35B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5" y="3920121"/>
            <a:ext cx="2757727" cy="191479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8D923A6-BAF8-E4F5-9452-D3CA4EB710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520" y="4168688"/>
            <a:ext cx="2476887" cy="165208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8252FDE-9BFB-CF33-4282-B08CAEC0B5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894" y="4182836"/>
            <a:ext cx="2476888" cy="16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7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44" y="231544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2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vandaag de dag</a:t>
            </a:r>
            <a:endParaRPr lang="nl-NL" sz="52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vroeger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tegenwoordig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Vandaag de dag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bezoeken mensen uit de hele wereld het Anne Frank Huis in Amsterdam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het verleden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Vroeger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kwamen er veel minder toeristen naar Amsterdam.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, agenda, Lettertype, nummer&#10;&#10;Door AI gegenereerde inhoud is mogelijk onjuist.">
            <a:extLst>
              <a:ext uri="{FF2B5EF4-FFF2-40B4-BE49-F238E27FC236}">
                <a16:creationId xmlns:a16="http://schemas.microsoft.com/office/drawing/2014/main" id="{D53A092D-8AF6-6F7C-3BAA-8E39678B30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844824"/>
            <a:ext cx="3067373" cy="27430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72EA734-8A50-6474-45D3-A658D8D05E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172" y="2301045"/>
            <a:ext cx="3580339" cy="23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7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simpelweg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484506"/>
            <a:ext cx="4788025" cy="84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ingewikkeld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eenvoudig gezegd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5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alle onderzoeken weten we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simpelweg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steeds beter wat er echt is gebeurd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niet gemakkelijk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begrijp niks van wat je zegt. Het is echt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ingewikkeld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6AF7CD4-16AD-3DCB-8702-F5B22E7625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4" y="2444978"/>
            <a:ext cx="3642347" cy="242944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5BA7138-FAED-985C-D00F-FE9BCB2109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113" y="2444978"/>
            <a:ext cx="3642342" cy="2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8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6679" y="1313899"/>
            <a:ext cx="4144780" cy="381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75692" y="1394732"/>
            <a:ext cx="4221219" cy="2308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266237"/>
            <a:ext cx="493857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elkaar tegenspreken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188" y="303526"/>
            <a:ext cx="48557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elkaar overeenkomen</a:t>
            </a: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94731"/>
            <a:ext cx="4185327" cy="502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niet met elkaar kloppen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Soms lijken verhalen van mensen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elkaar tegen te spreken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732" y="1394731"/>
            <a:ext cx="4145769" cy="506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hetzelfde zeggen of bij elkaar passen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mening van deze personen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komen met elkaar overeen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0AE4632-FF44-7725-9AD4-A2C9EFBC05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594" y="2739910"/>
            <a:ext cx="3598804" cy="212329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9F4D1A5-52CA-A345-9592-C9F771089A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687" y="2630125"/>
            <a:ext cx="3856964" cy="22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7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27 – 30 juni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err="1">
                <a:solidFill>
                  <a:srgbClr val="00B050"/>
                </a:solidFill>
                <a:latin typeface="Century Gothic" panose="020B0502020202020204" pitchFamily="34" charset="0"/>
              </a:rPr>
              <a:t>Gerarda</a:t>
            </a:r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78" y="324697"/>
            <a:ext cx="434316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reconstrueren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041" y="32260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fantaseren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76297"/>
            <a:ext cx="4185327" cy="504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uitzoeken hoe iets precies gegaan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Onderzoekers hebben met oude documenten een deel van de geschiedenis kunnen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reconstrueren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verzinnen hoe iets gegaan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 dit kasteel te maken is 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gefantaseerd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hoe het kasteel van Doornroosje eruit zou zien.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B1A449D-83C4-3A8B-F504-5FB5B020C5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45" y="2667540"/>
            <a:ext cx="3204576" cy="213638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9600884-F759-0BD3-9771-A76FBDDBFB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35088" y="2426618"/>
            <a:ext cx="1810449" cy="24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46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18867" y="4568970"/>
            <a:ext cx="3392998" cy="68435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568970"/>
            <a:ext cx="3551608" cy="22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oorsprong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856052" y="3543816"/>
            <a:ext cx="296442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053" y="3543817"/>
            <a:ext cx="296442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resultaat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47264" y="5439105"/>
            <a:ext cx="3576664" cy="78376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74" y="5419465"/>
            <a:ext cx="3805460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begin, het punt waar iets begint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3633264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852153" y="4869160"/>
            <a:ext cx="1920730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5772883" y="4365104"/>
            <a:ext cx="315560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884784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5772883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8337283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Mensen willen graag meer we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ten over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oorsprong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het dagboek van Anne Frank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5CDF80BC-0904-4E30-7B21-14480B6ADF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73" y="3054650"/>
            <a:ext cx="2571813" cy="1365423"/>
          </a:xfrm>
          <a:prstGeom prst="rect">
            <a:avLst/>
          </a:prstGeom>
        </p:spPr>
      </p:pic>
      <p:pic>
        <p:nvPicPr>
          <p:cNvPr id="30" name="Afbeelding 29" descr="Afbeelding met patroon, textiel, Schotse ruit, stof&#10;&#10;Door AI gegenereerde inhoud is mogelijk onjuist.">
            <a:extLst>
              <a:ext uri="{FF2B5EF4-FFF2-40B4-BE49-F238E27FC236}">
                <a16:creationId xmlns:a16="http://schemas.microsoft.com/office/drawing/2014/main" id="{D756BB35-4716-062A-51C8-FB60BFD42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43" b="15749"/>
          <a:stretch>
            <a:fillRect/>
          </a:stretch>
        </p:blipFill>
        <p:spPr>
          <a:xfrm>
            <a:off x="2876708" y="3056803"/>
            <a:ext cx="1113859" cy="1291167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155A8A94-0DC0-4897-517A-5454F52D1057}"/>
              </a:ext>
            </a:extLst>
          </p:cNvPr>
          <p:cNvSpPr txBox="1"/>
          <p:nvPr/>
        </p:nvSpPr>
        <p:spPr>
          <a:xfrm>
            <a:off x="330501" y="2750092"/>
            <a:ext cx="4596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12 juni 1942</a:t>
            </a:r>
          </a:p>
        </p:txBody>
      </p:sp>
      <p:pic>
        <p:nvPicPr>
          <p:cNvPr id="35" name="Afbeelding 34" descr="Afbeelding met tekst, Menselijk gezicht, Publicatie, overdekt&#10;&#10;Door AI gegenereerde inhoud is mogelijk onjuist.">
            <a:extLst>
              <a:ext uri="{FF2B5EF4-FFF2-40B4-BE49-F238E27FC236}">
                <a16:creationId xmlns:a16="http://schemas.microsoft.com/office/drawing/2014/main" id="{312AF445-EE84-F681-A629-C3ABDE0D4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27" y="1516019"/>
            <a:ext cx="2770800" cy="18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10900" y="505720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463" y="514477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foto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548509" y="430775"/>
            <a:ext cx="338437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48" y="448578"/>
            <a:ext cx="396044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document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3844553" y="5155621"/>
            <a:ext cx="233316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10" y="5155620"/>
            <a:ext cx="341328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bewaren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652120" y="1198553"/>
            <a:ext cx="653257" cy="131136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39282" y="1114851"/>
            <a:ext cx="961388" cy="139506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4033025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123" y="247487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archief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843231" y="3403995"/>
            <a:ext cx="4866771" cy="9877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951" y="3407490"/>
            <a:ext cx="4866771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bewaarplaats voor papieren en documenten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4608004" y="4389642"/>
            <a:ext cx="403134" cy="76597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 descr="Afbeelding met overdekt, boekenkast, boek, Planken&#10;&#10;Door AI gegenereerde inhoud is mogelijk onjuist.">
            <a:extLst>
              <a:ext uri="{FF2B5EF4-FFF2-40B4-BE49-F238E27FC236}">
                <a16:creationId xmlns:a16="http://schemas.microsoft.com/office/drawing/2014/main" id="{178D51A8-F460-1C8F-26CE-BE338BE35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68" y="3691543"/>
            <a:ext cx="2316906" cy="173768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70FB419-53E5-D2B4-BE4C-BE1752CDA6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479" y="1303592"/>
            <a:ext cx="2316906" cy="1721462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45C37E6-6ACC-30FF-71ED-E40A2D2226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1" y="1382115"/>
            <a:ext cx="3048006" cy="102108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6EEA99B0-E493-738E-5472-E09DDA6A91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440" y="4526173"/>
            <a:ext cx="2316905" cy="17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5389123" y="898861"/>
            <a:ext cx="1553936" cy="161105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911670" y="400637"/>
            <a:ext cx="390880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88" y="425428"/>
            <a:ext cx="4373741" cy="4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vingerafdruk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67544" y="744701"/>
            <a:ext cx="273630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787" y="735988"/>
            <a:ext cx="409284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ID-kaart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65847" y="4979030"/>
            <a:ext cx="526247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013176"/>
            <a:ext cx="597666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gezichtsherkenning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339752" y="1428777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576121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144" y="2456518"/>
            <a:ext cx="5819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identificatie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69551"/>
            <a:ext cx="5767192" cy="102555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56" y="3407138"/>
            <a:ext cx="5819232" cy="2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vaststelling van wat iets of iemand precies 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3923928" y="4384029"/>
            <a:ext cx="68084" cy="59500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 descr="Afbeelding met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1F415F77-3E57-C36A-9F9F-4C53E046E1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755" y="4569861"/>
            <a:ext cx="2909296" cy="1734405"/>
          </a:xfrm>
          <a:prstGeom prst="rect">
            <a:avLst/>
          </a:prstGeom>
        </p:spPr>
      </p:pic>
      <p:pic>
        <p:nvPicPr>
          <p:cNvPr id="25" name="Afbeelding 24" descr="Afbeelding met Graphics, clipart, grafische vormgeving, tekening&#10;&#10;Door AI gegenereerde inhoud is mogelijk onjuist.">
            <a:extLst>
              <a:ext uri="{FF2B5EF4-FFF2-40B4-BE49-F238E27FC236}">
                <a16:creationId xmlns:a16="http://schemas.microsoft.com/office/drawing/2014/main" id="{CC260936-9011-B052-C984-B8EABEA811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DE3D9"/>
              </a:clrFrom>
              <a:clrTo>
                <a:srgbClr val="EDE3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982" y="936448"/>
            <a:ext cx="2085353" cy="1656169"/>
          </a:xfrm>
          <a:prstGeom prst="rect">
            <a:avLst/>
          </a:prstGeom>
        </p:spPr>
      </p:pic>
      <p:pic>
        <p:nvPicPr>
          <p:cNvPr id="16" name="Afbeelding 15" descr="Afbeelding met persoon, hand, vinger, nagel&#10;&#10;Door AI gegenereerde inhoud is mogelijk onjuist.">
            <a:extLst>
              <a:ext uri="{FF2B5EF4-FFF2-40B4-BE49-F238E27FC236}">
                <a16:creationId xmlns:a16="http://schemas.microsoft.com/office/drawing/2014/main" id="{1B2462BA-AD9F-86E5-CC6E-46886BC1A8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3" y="2658658"/>
            <a:ext cx="1656184" cy="165618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9AF858C-D931-446D-7DB2-F248ECD64E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54" b="96911" l="3372" r="94310">
                        <a14:foregroundMark x1="42782" y1="21951" x2="22129" y2="30732"/>
                        <a14:foregroundMark x1="22129" y1="30732" x2="40569" y2="67967"/>
                        <a14:foregroundMark x1="40569" y1="67967" x2="66175" y2="62439"/>
                        <a14:foregroundMark x1="66175" y1="62439" x2="53846" y2="41138"/>
                        <a14:foregroundMark x1="53846" y1="41138" x2="52476" y2="28780"/>
                        <a14:foregroundMark x1="52476" y1="28780" x2="40464" y2="32846"/>
                        <a14:foregroundMark x1="18230" y1="14959" x2="13909" y2="27642"/>
                        <a14:foregroundMark x1="13909" y1="27642" x2="13277" y2="61951"/>
                        <a14:foregroundMark x1="13277" y1="61951" x2="45838" y2="86179"/>
                        <a14:foregroundMark x1="45838" y1="86179" x2="79557" y2="86829"/>
                        <a14:foregroundMark x1="79557" y1="86829" x2="86934" y2="55935"/>
                        <a14:foregroundMark x1="86934" y1="55935" x2="87250" y2="27154"/>
                        <a14:foregroundMark x1="92308" y1="24065" x2="94521" y2="46504"/>
                        <a14:foregroundMark x1="94521" y1="46504" x2="91359" y2="82276"/>
                        <a14:foregroundMark x1="91359" y1="82276" x2="71970" y2="96911"/>
                        <a14:foregroundMark x1="29926" y1="91545" x2="20126" y2="81463"/>
                        <a14:foregroundMark x1="20126" y1="81463" x2="9694" y2="29593"/>
                        <a14:foregroundMark x1="9694" y1="29593" x2="9589" y2="16423"/>
                        <a14:foregroundMark x1="25290" y1="13333" x2="5690" y2="61301"/>
                        <a14:foregroundMark x1="5690" y1="61301" x2="12013" y2="81626"/>
                        <a14:foregroundMark x1="12013" y1="81626" x2="29926" y2="86179"/>
                        <a14:foregroundMark x1="29926" y1="86179" x2="35827" y2="85528"/>
                        <a14:foregroundMark x1="40991" y1="89919" x2="94099" y2="88293"/>
                        <a14:foregroundMark x1="95047" y1="78862" x2="94415" y2="64228"/>
                        <a14:foregroundMark x1="94415" y1="64228" x2="94415" y2="64228"/>
                        <a14:foregroundMark x1="57850" y1="8943" x2="7165" y2="9268"/>
                        <a14:foregroundMark x1="7165" y1="9268" x2="5163" y2="47317"/>
                        <a14:foregroundMark x1="4847" y1="70569" x2="5269" y2="85528"/>
                        <a14:foregroundMark x1="5269" y1="85528" x2="22339" y2="93171"/>
                        <a14:foregroundMark x1="22339" y1="93171" x2="51001" y2="93659"/>
                        <a14:foregroundMark x1="5901" y1="6504" x2="3477" y2="15285"/>
                        <a14:foregroundMark x1="6428" y1="91382" x2="14331" y2="93821"/>
                        <a14:foregroundMark x1="49737" y1="75772" x2="56797" y2="76585"/>
                        <a14:foregroundMark x1="60485" y1="16260" x2="41201" y2="41789"/>
                        <a14:foregroundMark x1="47629" y1="17724" x2="41834" y2="28780"/>
                        <a14:foregroundMark x1="42255" y1="55447" x2="44257" y2="62114"/>
                        <a14:foregroundMark x1="51739" y1="70894" x2="51212" y2="81301"/>
                        <a14:foregroundMark x1="58166" y1="24715" x2="63751" y2="10244"/>
                        <a14:foregroundMark x1="54689" y1="13984" x2="62698" y2="10894"/>
                        <a14:foregroundMark x1="62698" y1="10894" x2="62908" y2="10732"/>
                        <a14:foregroundMark x1="45732" y1="12520" x2="52687" y2="21463"/>
                        <a14:foregroundMark x1="52687" y1="21463" x2="51212" y2="23577"/>
                        <a14:foregroundMark x1="49210" y1="43740" x2="39621" y2="53984"/>
                        <a14:foregroundMark x1="44046" y1="56748" x2="49315" y2="60650"/>
                        <a14:foregroundMark x1="47208" y1="72033" x2="50158" y2="68780"/>
                        <a14:foregroundMark x1="57323" y1="93821" x2="66280" y2="93821"/>
                        <a14:foregroundMark x1="61433" y1="82602" x2="63541" y2="82602"/>
                        <a14:foregroundMark x1="58272" y1="74472" x2="60169" y2="78211"/>
                        <a14:foregroundMark x1="42571" y1="75447" x2="44046" y2="79675"/>
                        <a14:foregroundMark x1="43941" y1="73659" x2="40780" y2="76911"/>
                        <a14:foregroundMark x1="39937" y1="40488" x2="39621" y2="50407"/>
                        <a14:foregroundMark x1="4531" y1="21138" x2="4426" y2="34472"/>
                        <a14:foregroundMark x1="19283" y1="37073" x2="22339" y2="38537"/>
                        <a14:foregroundMark x1="10748" y1="66016" x2="15595" y2="66992"/>
                        <a14:foregroundMark x1="68282" y1="92520" x2="70179" y2="95122"/>
                        <a14:foregroundMark x1="67545" y1="11870" x2="61117" y2="8455"/>
                        <a14:foregroundMark x1="57640" y1="6179" x2="64278" y2="5854"/>
                        <a14:foregroundMark x1="68704" y1="7317" x2="71865" y2="7317"/>
                        <a14:foregroundMark x1="12540" y1="70407" x2="13172" y2="71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71" y="1162249"/>
            <a:ext cx="1811126" cy="11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39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enerzijds, anderzijds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latin typeface="Century Gothic" panose="020B0502020202020204" pitchFamily="34" charset="0"/>
              </a:rPr>
              <a:t>aan de ene kant, aan de andere kant</a:t>
            </a:r>
          </a:p>
          <a:p>
            <a:pPr fontAlgn="t"/>
            <a:endParaRPr lang="nl-NL" sz="4400">
              <a:latin typeface="Century Gothic" panose="020B0502020202020204" pitchFamily="34" charset="0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05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Enerzijds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herinneren mensen zich gebeurtenissen op de ene manier,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anderzijds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vertellen anderen iets anders. 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D0AB8FA-313B-AE4A-623A-3AA467204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950471"/>
            <a:ext cx="4983710" cy="33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9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vandaag de dag</a:t>
            </a:r>
          </a:p>
        </p:txBody>
      </p:sp>
      <p:pic>
        <p:nvPicPr>
          <p:cNvPr id="3" name="Afbeelding 2" descr="Afbeelding met tekst, agenda, Lettertype, nummer&#10;&#10;Door AI gegenereerde inhoud is mogelijk onjuist.">
            <a:extLst>
              <a:ext uri="{FF2B5EF4-FFF2-40B4-BE49-F238E27FC236}">
                <a16:creationId xmlns:a16="http://schemas.microsoft.com/office/drawing/2014/main" id="{D88742D8-01AB-2D9A-A320-6C5D676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700808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monument</a:t>
            </a:r>
          </a:p>
        </p:txBody>
      </p:sp>
      <p:pic>
        <p:nvPicPr>
          <p:cNvPr id="3" name="Afbeelding 2" descr="Afbeelding met buitenshuis, gebouw, hemel, grond&#10;&#10;Door AI gegenereerde inhoud is mogelijk onjuist.">
            <a:extLst>
              <a:ext uri="{FF2B5EF4-FFF2-40B4-BE49-F238E27FC236}">
                <a16:creationId xmlns:a16="http://schemas.microsoft.com/office/drawing/2014/main" id="{1BED3266-C5BC-CAB1-6082-F82EC6DA8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48" y="1556792"/>
            <a:ext cx="7128792" cy="47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oorsprong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93FF38-0096-49D8-5D4B-5CD2DCFB87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561" y="3331029"/>
            <a:ext cx="6542435" cy="3473499"/>
          </a:xfrm>
          <a:prstGeom prst="rect">
            <a:avLst/>
          </a:prstGeom>
        </p:spPr>
      </p:pic>
      <p:pic>
        <p:nvPicPr>
          <p:cNvPr id="14" name="Afbeelding 13" descr="Afbeelding met patroon, textiel, Schotse ruit, stof&#10;&#10;Door AI gegenereerde inhoud is mogelijk onjuist.">
            <a:extLst>
              <a:ext uri="{FF2B5EF4-FFF2-40B4-BE49-F238E27FC236}">
                <a16:creationId xmlns:a16="http://schemas.microsoft.com/office/drawing/2014/main" id="{D5CA5A77-A39C-62B7-7443-6EA51AE2DA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43" b="15749"/>
          <a:stretch>
            <a:fillRect/>
          </a:stretch>
        </p:blipFill>
        <p:spPr>
          <a:xfrm rot="1676504">
            <a:off x="5889267" y="1173177"/>
            <a:ext cx="2802825" cy="32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archief</a:t>
            </a:r>
          </a:p>
        </p:txBody>
      </p:sp>
      <p:pic>
        <p:nvPicPr>
          <p:cNvPr id="3" name="Afbeelding 2" descr="Afbeelding met overdekt, boekenkast, boek, Planken&#10;&#10;Door AI gegenereerde inhoud is mogelijk onjuist.">
            <a:extLst>
              <a:ext uri="{FF2B5EF4-FFF2-40B4-BE49-F238E27FC236}">
                <a16:creationId xmlns:a16="http://schemas.microsoft.com/office/drawing/2014/main" id="{2CA236D4-A0E7-78F1-3676-CDA0A4B88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84784"/>
            <a:ext cx="6624736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reconstrueren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D861DF-2A83-3988-8DE3-9D35A6DFE4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>
                <a:latin typeface="Century Gothic" panose="020B0502020202020204" pitchFamily="34" charset="0"/>
              </a:rPr>
              <a:t>elkaar tegenspreken</a:t>
            </a:r>
          </a:p>
        </p:txBody>
      </p:sp>
      <p:pic>
        <p:nvPicPr>
          <p:cNvPr id="3" name="Afbeelding 2" descr="Afbeelding met tekenfilm, kleding, tekening, illustratie&#10;&#10;Door AI gegenereerde inhoud is mogelijk onjuist.">
            <a:extLst>
              <a:ext uri="{FF2B5EF4-FFF2-40B4-BE49-F238E27FC236}">
                <a16:creationId xmlns:a16="http://schemas.microsoft.com/office/drawing/2014/main" id="{B85CFE64-89B4-A88A-FDC1-6CC6C3000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9F5F4"/>
              </a:clrFrom>
              <a:clrTo>
                <a:srgbClr val="F9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978"/>
            <a:ext cx="8360229" cy="582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enerzijds, anderzijds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4D1973-CECA-FBB8-2092-F1D61FA58F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88" y="1484784"/>
            <a:ext cx="7416824" cy="49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E5EAB-439F-4829-90BC-A4A3B8841F15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2026-06-30T08:19:51Z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