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437" r:id="rId5"/>
    <p:sldId id="548" r:id="rId6"/>
    <p:sldId id="1475" r:id="rId7"/>
    <p:sldId id="1479" r:id="rId8"/>
    <p:sldId id="1478" r:id="rId9"/>
    <p:sldId id="1460" r:id="rId10"/>
    <p:sldId id="1482" r:id="rId11"/>
    <p:sldId id="1483" r:id="rId12"/>
    <p:sldId id="1480" r:id="rId13"/>
    <p:sldId id="1481" r:id="rId14"/>
    <p:sldId id="1476" r:id="rId15"/>
    <p:sldId id="1477" r:id="rId16"/>
    <p:sldId id="934" r:id="rId17"/>
    <p:sldId id="1532" r:id="rId18"/>
    <p:sldId id="1511" r:id="rId19"/>
    <p:sldId id="1530" r:id="rId20"/>
    <p:sldId id="1531" r:id="rId21"/>
    <p:sldId id="1537" r:id="rId22"/>
    <p:sldId id="1536" r:id="rId23"/>
    <p:sldId id="1538" r:id="rId24"/>
    <p:sldId id="1535" r:id="rId25"/>
    <p:sldId id="1539" r:id="rId26"/>
    <p:sldId id="1540" r:id="rId2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5"/>
            <p14:sldId id="1479"/>
            <p14:sldId id="1478"/>
            <p14:sldId id="1460"/>
            <p14:sldId id="1482"/>
            <p14:sldId id="1483"/>
            <p14:sldId id="1480"/>
            <p14:sldId id="1481"/>
            <p14:sldId id="1476"/>
            <p14:sldId id="1477"/>
            <p14:sldId id="934"/>
            <p14:sldId id="1532"/>
            <p14:sldId id="1511"/>
            <p14:sldId id="1530"/>
            <p14:sldId id="1531"/>
            <p14:sldId id="1537"/>
            <p14:sldId id="1536"/>
            <p14:sldId id="1538"/>
            <p14:sldId id="1535"/>
            <p14:sldId id="1539"/>
            <p14:sldId id="15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81CECF-C4F4-4424-9CE1-24607EEDA5D2}" v="336" dt="2026-06-23T08:23:00.204"/>
    <p1510:client id="{8A6BE893-3A4C-4EB0-B3FB-D54BBDDFC076}" v="183" dt="2026-06-23T08:18:47.194"/>
    <p1510:client id="{B8A95993-F725-4D94-B183-A6709EAAADC6}" v="1" dt="2026-06-22T18:32:41.449"/>
    <p1510:client id="{FF460C6A-8ED1-460F-83FB-71EB7F676C5D}" v="101" dt="2026-06-23T08:39:40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13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rielink, Francis" userId="3d258d00-cfd8-41c5-9f04-1a5a39faef2f" providerId="ADAL" clId="{B8A95993-F725-4D94-B183-A6709EAAADC6}"/>
    <pc:docChg chg="undo custSel addSld modSld sldOrd modSection">
      <pc:chgData name="Vrielink, Francis" userId="3d258d00-cfd8-41c5-9f04-1a5a39faef2f" providerId="ADAL" clId="{B8A95993-F725-4D94-B183-A6709EAAADC6}" dt="2026-06-22T18:33:42.990" v="1168" actId="20577"/>
      <pc:docMkLst>
        <pc:docMk/>
      </pc:docMkLst>
      <pc:sldChg chg="addSp modSp mod">
        <pc:chgData name="Vrielink, Francis" userId="3d258d00-cfd8-41c5-9f04-1a5a39faef2f" providerId="ADAL" clId="{B8A95993-F725-4D94-B183-A6709EAAADC6}" dt="2026-06-20T10:24:31.102" v="1101" actId="20577"/>
        <pc:sldMkLst>
          <pc:docMk/>
          <pc:sldMk cId="1671649065" sldId="934"/>
        </pc:sldMkLst>
      </pc:sldChg>
      <pc:sldChg chg="addSp modSp mod modNotesTx">
        <pc:chgData name="Vrielink, Francis" userId="3d258d00-cfd8-41c5-9f04-1a5a39faef2f" providerId="ADAL" clId="{B8A95993-F725-4D94-B183-A6709EAAADC6}" dt="2026-06-22T18:33:42.990" v="1168" actId="20577"/>
        <pc:sldMkLst>
          <pc:docMk/>
          <pc:sldMk cId="2189114603" sldId="1437"/>
        </pc:sldMkLst>
        <pc:spChg chg="mod">
          <ac:chgData name="Vrielink, Francis" userId="3d258d00-cfd8-41c5-9f04-1a5a39faef2f" providerId="ADAL" clId="{B8A95993-F725-4D94-B183-A6709EAAADC6}" dt="2026-06-22T18:33:42.990" v="1168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Vrielink, Francis" userId="3d258d00-cfd8-41c5-9f04-1a5a39faef2f" providerId="ADAL" clId="{B8A95993-F725-4D94-B183-A6709EAAADC6}" dt="2026-06-19T17:34:39.334" v="239" actId="20577"/>
        <pc:sldMkLst>
          <pc:docMk/>
          <pc:sldMk cId="3852907103" sldId="1460"/>
        </pc:sldMkLst>
        <pc:spChg chg="mod">
          <ac:chgData name="Vrielink, Francis" userId="3d258d00-cfd8-41c5-9f04-1a5a39faef2f" providerId="ADAL" clId="{B8A95993-F725-4D94-B183-A6709EAAADC6}" dt="2026-06-19T17:34:39.334" v="239" actId="20577"/>
          <ac:spMkLst>
            <pc:docMk/>
            <pc:sldMk cId="3852907103" sldId="146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B8A95993-F725-4D94-B183-A6709EAAADC6}" dt="2026-06-19T17:34:49.388" v="254" actId="20577"/>
        <pc:sldMkLst>
          <pc:docMk/>
          <pc:sldMk cId="4207872812" sldId="1475"/>
        </pc:sldMkLst>
        <pc:spChg chg="mod">
          <ac:chgData name="Vrielink, Francis" userId="3d258d00-cfd8-41c5-9f04-1a5a39faef2f" providerId="ADAL" clId="{B8A95993-F725-4D94-B183-A6709EAAADC6}" dt="2026-06-19T17:34:49.388" v="254" actId="20577"/>
          <ac:spMkLst>
            <pc:docMk/>
            <pc:sldMk cId="4207872812" sldId="1475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B8A95993-F725-4D94-B183-A6709EAAADC6}" dt="2026-06-19T17:35:01.136" v="268" actId="20577"/>
        <pc:sldMkLst>
          <pc:docMk/>
          <pc:sldMk cId="2452007587" sldId="1476"/>
        </pc:sldMkLst>
        <pc:spChg chg="mod">
          <ac:chgData name="Vrielink, Francis" userId="3d258d00-cfd8-41c5-9f04-1a5a39faef2f" providerId="ADAL" clId="{B8A95993-F725-4D94-B183-A6709EAAADC6}" dt="2026-06-19T17:35:01.136" v="268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B8A95993-F725-4D94-B183-A6709EAAADC6}" dt="2026-06-19T17:35:06.154" v="275" actId="20577"/>
        <pc:sldMkLst>
          <pc:docMk/>
          <pc:sldMk cId="2709048002" sldId="1477"/>
        </pc:sldMkLst>
        <pc:spChg chg="mod">
          <ac:chgData name="Vrielink, Francis" userId="3d258d00-cfd8-41c5-9f04-1a5a39faef2f" providerId="ADAL" clId="{B8A95993-F725-4D94-B183-A6709EAAADC6}" dt="2026-06-19T17:35:06.154" v="275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B8A95993-F725-4D94-B183-A6709EAAADC6}" dt="2026-06-19T17:35:21.406" v="292" actId="20577"/>
        <pc:sldMkLst>
          <pc:docMk/>
          <pc:sldMk cId="4074911733" sldId="1478"/>
        </pc:sldMkLst>
        <pc:spChg chg="mod">
          <ac:chgData name="Vrielink, Francis" userId="3d258d00-cfd8-41c5-9f04-1a5a39faef2f" providerId="ADAL" clId="{B8A95993-F725-4D94-B183-A6709EAAADC6}" dt="2026-06-19T17:35:21.406" v="292" actId="20577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B8A95993-F725-4D94-B183-A6709EAAADC6}" dt="2026-06-19T17:35:29.121" v="306" actId="20577"/>
        <pc:sldMkLst>
          <pc:docMk/>
          <pc:sldMk cId="4210467006" sldId="1479"/>
        </pc:sldMkLst>
        <pc:spChg chg="mod">
          <ac:chgData name="Vrielink, Francis" userId="3d258d00-cfd8-41c5-9f04-1a5a39faef2f" providerId="ADAL" clId="{B8A95993-F725-4D94-B183-A6709EAAADC6}" dt="2026-06-19T17:35:29.121" v="306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B8A95993-F725-4D94-B183-A6709EAAADC6}" dt="2026-06-19T17:35:38.278" v="320" actId="20577"/>
        <pc:sldMkLst>
          <pc:docMk/>
          <pc:sldMk cId="1487044012" sldId="1480"/>
        </pc:sldMkLst>
        <pc:spChg chg="mod">
          <ac:chgData name="Vrielink, Francis" userId="3d258d00-cfd8-41c5-9f04-1a5a39faef2f" providerId="ADAL" clId="{B8A95993-F725-4D94-B183-A6709EAAADC6}" dt="2026-06-19T17:35:38.278" v="320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B8A95993-F725-4D94-B183-A6709EAAADC6}" dt="2026-06-19T17:35:52.706" v="333" actId="20577"/>
        <pc:sldMkLst>
          <pc:docMk/>
          <pc:sldMk cId="3779434736" sldId="1481"/>
        </pc:sldMkLst>
        <pc:spChg chg="mod">
          <ac:chgData name="Vrielink, Francis" userId="3d258d00-cfd8-41c5-9f04-1a5a39faef2f" providerId="ADAL" clId="{B8A95993-F725-4D94-B183-A6709EAAADC6}" dt="2026-06-19T17:35:52.706" v="333" actId="20577"/>
          <ac:spMkLst>
            <pc:docMk/>
            <pc:sldMk cId="3779434736" sldId="1481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B8A95993-F725-4D94-B183-A6709EAAADC6}" dt="2026-06-19T17:36:01.126" v="363" actId="20577"/>
        <pc:sldMkLst>
          <pc:docMk/>
          <pc:sldMk cId="1201727269" sldId="1482"/>
        </pc:sldMkLst>
        <pc:spChg chg="mod">
          <ac:chgData name="Vrielink, Francis" userId="3d258d00-cfd8-41c5-9f04-1a5a39faef2f" providerId="ADAL" clId="{B8A95993-F725-4D94-B183-A6709EAAADC6}" dt="2026-06-19T17:36:01.126" v="363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B8A95993-F725-4D94-B183-A6709EAAADC6}" dt="2026-06-19T17:36:12.730" v="381" actId="20577"/>
        <pc:sldMkLst>
          <pc:docMk/>
          <pc:sldMk cId="2904738428" sldId="1483"/>
        </pc:sldMkLst>
        <pc:spChg chg="mod">
          <ac:chgData name="Vrielink, Francis" userId="3d258d00-cfd8-41c5-9f04-1a5a39faef2f" providerId="ADAL" clId="{B8A95993-F725-4D94-B183-A6709EAAADC6}" dt="2026-06-19T17:36:12.730" v="381" actId="20577"/>
          <ac:spMkLst>
            <pc:docMk/>
            <pc:sldMk cId="2904738428" sldId="1483"/>
            <ac:spMk id="6" creationId="{00000000-0000-0000-0000-000000000000}"/>
          </ac:spMkLst>
        </pc:spChg>
      </pc:sldChg>
      <pc:sldChg chg="modSp mod">
        <pc:chgData name="Vrielink, Francis" userId="3d258d00-cfd8-41c5-9f04-1a5a39faef2f" providerId="ADAL" clId="{B8A95993-F725-4D94-B183-A6709EAAADC6}" dt="2026-06-20T10:20:48.375" v="1068" actId="20577"/>
        <pc:sldMkLst>
          <pc:docMk/>
          <pc:sldMk cId="2967928418" sldId="1511"/>
        </pc:sldMkLst>
        <pc:spChg chg="mod">
          <ac:chgData name="Vrielink, Francis" userId="3d258d00-cfd8-41c5-9f04-1a5a39faef2f" providerId="ADAL" clId="{B8A95993-F725-4D94-B183-A6709EAAADC6}" dt="2026-06-19T18:05:18.920" v="399" actId="14100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Vrielink, Francis" userId="3d258d00-cfd8-41c5-9f04-1a5a39faef2f" providerId="ADAL" clId="{B8A95993-F725-4D94-B183-A6709EAAADC6}" dt="2026-06-19T18:05:23.432" v="407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Vrielink, Francis" userId="3d258d00-cfd8-41c5-9f04-1a5a39faef2f" providerId="ADAL" clId="{B8A95993-F725-4D94-B183-A6709EAAADC6}" dt="2026-06-19T18:05:48.015" v="408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Vrielink, Francis" userId="3d258d00-cfd8-41c5-9f04-1a5a39faef2f" providerId="ADAL" clId="{B8A95993-F725-4D94-B183-A6709EAAADC6}" dt="2026-06-20T10:20:48.375" v="1068" actId="20577"/>
          <ac:spMkLst>
            <pc:docMk/>
            <pc:sldMk cId="2967928418" sldId="1511"/>
            <ac:spMk id="36" creationId="{D8EF981A-9BA7-0EB1-9B70-F7FBF2F7DF1C}"/>
          </ac:spMkLst>
        </pc:spChg>
      </pc:sldChg>
      <pc:sldChg chg="ord">
        <pc:chgData name="Vrielink, Francis" userId="3d258d00-cfd8-41c5-9f04-1a5a39faef2f" providerId="ADAL" clId="{B8A95993-F725-4D94-B183-A6709EAAADC6}" dt="2026-06-19T18:29:41.080" v="889"/>
        <pc:sldMkLst>
          <pc:docMk/>
          <pc:sldMk cId="1594331871" sldId="1512"/>
        </pc:sldMkLst>
      </pc:sldChg>
      <pc:sldChg chg="ord">
        <pc:chgData name="Vrielink, Francis" userId="3d258d00-cfd8-41c5-9f04-1a5a39faef2f" providerId="ADAL" clId="{B8A95993-F725-4D94-B183-A6709EAAADC6}" dt="2026-06-19T18:29:48.774" v="891"/>
        <pc:sldMkLst>
          <pc:docMk/>
          <pc:sldMk cId="1530054038" sldId="1520"/>
        </pc:sldMkLst>
      </pc:sldChg>
      <pc:sldChg chg="modSp add mod">
        <pc:chgData name="Vrielink, Francis" userId="3d258d00-cfd8-41c5-9f04-1a5a39faef2f" providerId="ADAL" clId="{B8A95993-F725-4D94-B183-A6709EAAADC6}" dt="2026-06-19T18:08:35.302" v="542" actId="1076"/>
        <pc:sldMkLst>
          <pc:docMk/>
          <pc:sldMk cId="2310141706" sldId="1530"/>
        </pc:sldMkLst>
        <pc:spChg chg="mod">
          <ac:chgData name="Vrielink, Francis" userId="3d258d00-cfd8-41c5-9f04-1a5a39faef2f" providerId="ADAL" clId="{B8A95993-F725-4D94-B183-A6709EAAADC6}" dt="2026-06-19T18:08:35.302" v="542" actId="1076"/>
          <ac:spMkLst>
            <pc:docMk/>
            <pc:sldMk cId="2310141706" sldId="1530"/>
            <ac:spMk id="33" creationId="{AC757F5E-B016-F947-4518-7C6B9CC7EE04}"/>
          </ac:spMkLst>
        </pc:spChg>
        <pc:spChg chg="mod">
          <ac:chgData name="Vrielink, Francis" userId="3d258d00-cfd8-41c5-9f04-1a5a39faef2f" providerId="ADAL" clId="{B8A95993-F725-4D94-B183-A6709EAAADC6}" dt="2026-06-19T18:07:28.664" v="496" actId="20577"/>
          <ac:spMkLst>
            <pc:docMk/>
            <pc:sldMk cId="2310141706" sldId="1530"/>
            <ac:spMk id="34" creationId="{152372B3-00F5-781C-183E-6F2DDF35091D}"/>
          </ac:spMkLst>
        </pc:spChg>
        <pc:spChg chg="mod">
          <ac:chgData name="Vrielink, Francis" userId="3d258d00-cfd8-41c5-9f04-1a5a39faef2f" providerId="ADAL" clId="{B8A95993-F725-4D94-B183-A6709EAAADC6}" dt="2026-06-19T18:07:49.587" v="499" actId="20577"/>
          <ac:spMkLst>
            <pc:docMk/>
            <pc:sldMk cId="2310141706" sldId="1530"/>
            <ac:spMk id="35" creationId="{37104C51-0232-62ED-4C6F-1447D06633EE}"/>
          </ac:spMkLst>
        </pc:spChg>
        <pc:spChg chg="mod">
          <ac:chgData name="Vrielink, Francis" userId="3d258d00-cfd8-41c5-9f04-1a5a39faef2f" providerId="ADAL" clId="{B8A95993-F725-4D94-B183-A6709EAAADC6}" dt="2026-06-19T18:08:25.617" v="541" actId="20577"/>
          <ac:spMkLst>
            <pc:docMk/>
            <pc:sldMk cId="2310141706" sldId="1530"/>
            <ac:spMk id="36" creationId="{D8EF981A-9BA7-0EB1-9B70-F7FBF2F7DF1C}"/>
          </ac:spMkLst>
        </pc:spChg>
      </pc:sldChg>
      <pc:sldChg chg="modSp add mod">
        <pc:chgData name="Vrielink, Francis" userId="3d258d00-cfd8-41c5-9f04-1a5a39faef2f" providerId="ADAL" clId="{B8A95993-F725-4D94-B183-A6709EAAADC6}" dt="2026-06-19T18:12:43.057" v="576" actId="20577"/>
        <pc:sldMkLst>
          <pc:docMk/>
          <pc:sldMk cId="1121419037" sldId="1531"/>
        </pc:sldMkLst>
        <pc:spChg chg="mod">
          <ac:chgData name="Vrielink, Francis" userId="3d258d00-cfd8-41c5-9f04-1a5a39faef2f" providerId="ADAL" clId="{B8A95993-F725-4D94-B183-A6709EAAADC6}" dt="2026-06-19T18:11:13.406" v="550" actId="20577"/>
          <ac:spMkLst>
            <pc:docMk/>
            <pc:sldMk cId="1121419037" sldId="1531"/>
            <ac:spMk id="33" creationId="{AC757F5E-B016-F947-4518-7C6B9CC7EE04}"/>
          </ac:spMkLst>
        </pc:spChg>
        <pc:spChg chg="mod">
          <ac:chgData name="Vrielink, Francis" userId="3d258d00-cfd8-41c5-9f04-1a5a39faef2f" providerId="ADAL" clId="{B8A95993-F725-4D94-B183-A6709EAAADC6}" dt="2026-06-19T18:12:14.043" v="560" actId="20577"/>
          <ac:spMkLst>
            <pc:docMk/>
            <pc:sldMk cId="1121419037" sldId="1531"/>
            <ac:spMk id="34" creationId="{152372B3-00F5-781C-183E-6F2DDF35091D}"/>
          </ac:spMkLst>
        </pc:spChg>
        <pc:spChg chg="mod">
          <ac:chgData name="Vrielink, Francis" userId="3d258d00-cfd8-41c5-9f04-1a5a39faef2f" providerId="ADAL" clId="{B8A95993-F725-4D94-B183-A6709EAAADC6}" dt="2026-06-19T18:11:38.843" v="551"/>
          <ac:spMkLst>
            <pc:docMk/>
            <pc:sldMk cId="1121419037" sldId="1531"/>
            <ac:spMk id="35" creationId="{37104C51-0232-62ED-4C6F-1447D06633EE}"/>
          </ac:spMkLst>
        </pc:spChg>
        <pc:spChg chg="mod">
          <ac:chgData name="Vrielink, Francis" userId="3d258d00-cfd8-41c5-9f04-1a5a39faef2f" providerId="ADAL" clId="{B8A95993-F725-4D94-B183-A6709EAAADC6}" dt="2026-06-19T18:12:43.057" v="576" actId="20577"/>
          <ac:spMkLst>
            <pc:docMk/>
            <pc:sldMk cId="1121419037" sldId="1531"/>
            <ac:spMk id="36" creationId="{D8EF981A-9BA7-0EB1-9B70-F7FBF2F7DF1C}"/>
          </ac:spMkLst>
        </pc:spChg>
      </pc:sldChg>
      <pc:sldChg chg="addSp delSp modSp add mod">
        <pc:chgData name="Vrielink, Francis" userId="3d258d00-cfd8-41c5-9f04-1a5a39faef2f" providerId="ADAL" clId="{B8A95993-F725-4D94-B183-A6709EAAADC6}" dt="2026-06-22T18:32:49.964" v="1156" actId="1076"/>
        <pc:sldMkLst>
          <pc:docMk/>
          <pc:sldMk cId="3741083113" sldId="1532"/>
        </pc:sldMkLst>
        <pc:spChg chg="mod">
          <ac:chgData name="Vrielink, Francis" userId="3d258d00-cfd8-41c5-9f04-1a5a39faef2f" providerId="ADAL" clId="{B8A95993-F725-4D94-B183-A6709EAAADC6}" dt="2026-06-19T18:27:09.277" v="816" actId="1076"/>
          <ac:spMkLst>
            <pc:docMk/>
            <pc:sldMk cId="3741083113" sldId="1532"/>
            <ac:spMk id="10" creationId="{EC0CC1D0-FE60-F840-73E9-0CE7E683D1F2}"/>
          </ac:spMkLst>
        </pc:spChg>
        <pc:spChg chg="mod">
          <ac:chgData name="Vrielink, Francis" userId="3d258d00-cfd8-41c5-9f04-1a5a39faef2f" providerId="ADAL" clId="{B8A95993-F725-4D94-B183-A6709EAAADC6}" dt="2026-06-19T18:27:07.003" v="815" actId="1076"/>
          <ac:spMkLst>
            <pc:docMk/>
            <pc:sldMk cId="3741083113" sldId="1532"/>
            <ac:spMk id="11" creationId="{CD78B488-E032-3F3E-C334-FB96F8D71FB2}"/>
          </ac:spMkLst>
        </pc:spChg>
        <pc:spChg chg="mod">
          <ac:chgData name="Vrielink, Francis" userId="3d258d00-cfd8-41c5-9f04-1a5a39faef2f" providerId="ADAL" clId="{B8A95993-F725-4D94-B183-A6709EAAADC6}" dt="2026-06-19T18:28:32.261" v="846" actId="20577"/>
          <ac:spMkLst>
            <pc:docMk/>
            <pc:sldMk cId="3741083113" sldId="1532"/>
            <ac:spMk id="12" creationId="{E2476A93-B8D4-4E44-87FD-AFF601B2337C}"/>
          </ac:spMkLst>
        </pc:spChg>
        <pc:spChg chg="mod">
          <ac:chgData name="Vrielink, Francis" userId="3d258d00-cfd8-41c5-9f04-1a5a39faef2f" providerId="ADAL" clId="{B8A95993-F725-4D94-B183-A6709EAAADC6}" dt="2026-06-19T18:28:47.488" v="862" actId="1076"/>
          <ac:spMkLst>
            <pc:docMk/>
            <pc:sldMk cId="3741083113" sldId="1532"/>
            <ac:spMk id="13" creationId="{4985FF45-EE56-11C3-E0CC-6BBB359031C0}"/>
          </ac:spMkLst>
        </pc:spChg>
        <pc:spChg chg="mod">
          <ac:chgData name="Vrielink, Francis" userId="3d258d00-cfd8-41c5-9f04-1a5a39faef2f" providerId="ADAL" clId="{B8A95993-F725-4D94-B183-A6709EAAADC6}" dt="2026-06-19T18:29:13.554" v="885" actId="14100"/>
          <ac:spMkLst>
            <pc:docMk/>
            <pc:sldMk cId="3741083113" sldId="1532"/>
            <ac:spMk id="14" creationId="{B7594A3B-3117-84CE-C300-FB96E5ED269D}"/>
          </ac:spMkLst>
        </pc:spChg>
        <pc:spChg chg="mod">
          <ac:chgData name="Vrielink, Francis" userId="3d258d00-cfd8-41c5-9f04-1a5a39faef2f" providerId="ADAL" clId="{B8A95993-F725-4D94-B183-A6709EAAADC6}" dt="2026-06-22T18:30:18.446" v="1149" actId="20577"/>
          <ac:spMkLst>
            <pc:docMk/>
            <pc:sldMk cId="3741083113" sldId="1532"/>
            <ac:spMk id="15" creationId="{6EA1F8B7-D4BC-D8B0-E6FD-F33ECB45A1DD}"/>
          </ac:spMkLst>
        </pc:spChg>
        <pc:spChg chg="mod">
          <ac:chgData name="Vrielink, Francis" userId="3d258d00-cfd8-41c5-9f04-1a5a39faef2f" providerId="ADAL" clId="{B8A95993-F725-4D94-B183-A6709EAAADC6}" dt="2026-06-19T18:27:33.501" v="819" actId="14100"/>
          <ac:spMkLst>
            <pc:docMk/>
            <pc:sldMk cId="3741083113" sldId="1532"/>
            <ac:spMk id="16" creationId="{F53F294D-65CC-23A5-E4A1-B2132FCF814C}"/>
          </ac:spMkLst>
        </pc:spChg>
        <pc:spChg chg="mod">
          <ac:chgData name="Vrielink, Francis" userId="3d258d00-cfd8-41c5-9f04-1a5a39faef2f" providerId="ADAL" clId="{B8A95993-F725-4D94-B183-A6709EAAADC6}" dt="2026-06-19T18:28:00.965" v="825" actId="20577"/>
          <ac:spMkLst>
            <pc:docMk/>
            <pc:sldMk cId="3741083113" sldId="1532"/>
            <ac:spMk id="17" creationId="{AB86235B-CBC0-F9DB-29F4-F23367831B1B}"/>
          </ac:spMkLst>
        </pc:spChg>
        <pc:spChg chg="mod">
          <ac:chgData name="Vrielink, Francis" userId="3d258d00-cfd8-41c5-9f04-1a5a39faef2f" providerId="ADAL" clId="{B8A95993-F725-4D94-B183-A6709EAAADC6}" dt="2026-06-19T18:28:36.512" v="847" actId="14100"/>
          <ac:spMkLst>
            <pc:docMk/>
            <pc:sldMk cId="3741083113" sldId="1532"/>
            <ac:spMk id="18" creationId="{85D7DD60-F4AA-AD34-A265-146B167D02FE}"/>
          </ac:spMkLst>
        </pc:spChg>
        <pc:spChg chg="mod">
          <ac:chgData name="Vrielink, Francis" userId="3d258d00-cfd8-41c5-9f04-1a5a39faef2f" providerId="ADAL" clId="{B8A95993-F725-4D94-B183-A6709EAAADC6}" dt="2026-06-19T18:28:26.058" v="843" actId="14100"/>
          <ac:spMkLst>
            <pc:docMk/>
            <pc:sldMk cId="3741083113" sldId="1532"/>
            <ac:spMk id="19" creationId="{40542B69-6D97-5F24-63E3-ABE36EA69A27}"/>
          </ac:spMkLst>
        </pc:spChg>
        <pc:picChg chg="add mod">
          <ac:chgData name="Vrielink, Francis" userId="3d258d00-cfd8-41c5-9f04-1a5a39faef2f" providerId="ADAL" clId="{B8A95993-F725-4D94-B183-A6709EAAADC6}" dt="2026-06-22T18:32:49.964" v="1156" actId="1076"/>
          <ac:picMkLst>
            <pc:docMk/>
            <pc:sldMk cId="3741083113" sldId="1532"/>
            <ac:picMk id="4" creationId="{BE8D7F9D-5A7B-A88E-E13E-3F07BA5B1575}"/>
          </ac:picMkLst>
        </pc:picChg>
        <pc:picChg chg="add mod">
          <ac:chgData name="Vrielink, Francis" userId="3d258d00-cfd8-41c5-9f04-1a5a39faef2f" providerId="ADAL" clId="{B8A95993-F725-4D94-B183-A6709EAAADC6}" dt="2026-06-20T10:33:26.636" v="1109" actId="1076"/>
          <ac:picMkLst>
            <pc:docMk/>
            <pc:sldMk cId="3741083113" sldId="1532"/>
            <ac:picMk id="21" creationId="{0E9B0BB2-2B14-4064-1173-EE2CF973C5C4}"/>
          </ac:picMkLst>
        </pc:picChg>
        <pc:picChg chg="add del mod">
          <ac:chgData name="Vrielink, Francis" userId="3d258d00-cfd8-41c5-9f04-1a5a39faef2f" providerId="ADAL" clId="{B8A95993-F725-4D94-B183-A6709EAAADC6}" dt="2026-06-22T18:29:48.298" v="1131" actId="478"/>
          <ac:picMkLst>
            <pc:docMk/>
            <pc:sldMk cId="3741083113" sldId="1532"/>
            <ac:picMk id="23" creationId="{8AAD8DCD-6F93-69A0-CA23-9855D18C3E8A}"/>
          </ac:picMkLst>
        </pc:picChg>
        <pc:picChg chg="add mod">
          <ac:chgData name="Vrielink, Francis" userId="3d258d00-cfd8-41c5-9f04-1a5a39faef2f" providerId="ADAL" clId="{B8A95993-F725-4D94-B183-A6709EAAADC6}" dt="2026-06-20T10:40:40.553" v="1130" actId="1076"/>
          <ac:picMkLst>
            <pc:docMk/>
            <pc:sldMk cId="3741083113" sldId="1532"/>
            <ac:picMk id="27" creationId="{2A696DB0-BC3B-29A7-89A5-62D1F52E466D}"/>
          </ac:picMkLst>
        </pc:picChg>
      </pc:sldChg>
      <pc:sldChg chg="add">
        <pc:chgData name="Vrielink, Francis" userId="3d258d00-cfd8-41c5-9f04-1a5a39faef2f" providerId="ADAL" clId="{B8A95993-F725-4D94-B183-A6709EAAADC6}" dt="2026-06-19T17:36:27.738" v="385" actId="2890"/>
        <pc:sldMkLst>
          <pc:docMk/>
          <pc:sldMk cId="1268698980" sldId="1533"/>
        </pc:sldMkLst>
      </pc:sldChg>
      <pc:sldChg chg="add">
        <pc:chgData name="Vrielink, Francis" userId="3d258d00-cfd8-41c5-9f04-1a5a39faef2f" providerId="ADAL" clId="{B8A95993-F725-4D94-B183-A6709EAAADC6}" dt="2026-06-19T17:36:33.749" v="386" actId="2890"/>
        <pc:sldMkLst>
          <pc:docMk/>
          <pc:sldMk cId="1411982577" sldId="1534"/>
        </pc:sldMkLst>
      </pc:sldChg>
      <pc:sldChg chg="modSp add mod">
        <pc:chgData name="Vrielink, Francis" userId="3d258d00-cfd8-41c5-9f04-1a5a39faef2f" providerId="ADAL" clId="{B8A95993-F725-4D94-B183-A6709EAAADC6}" dt="2026-06-19T18:15:29.672" v="631" actId="20577"/>
        <pc:sldMkLst>
          <pc:docMk/>
          <pc:sldMk cId="2323974799" sldId="1535"/>
        </pc:sldMkLst>
        <pc:spChg chg="mod">
          <ac:chgData name="Vrielink, Francis" userId="3d258d00-cfd8-41c5-9f04-1a5a39faef2f" providerId="ADAL" clId="{B8A95993-F725-4D94-B183-A6709EAAADC6}" dt="2026-06-19T18:14:22.152" v="605" actId="1076"/>
          <ac:spMkLst>
            <pc:docMk/>
            <pc:sldMk cId="2323974799" sldId="1535"/>
            <ac:spMk id="33" creationId="{AC757F5E-B016-F947-4518-7C6B9CC7EE04}"/>
          </ac:spMkLst>
        </pc:spChg>
        <pc:spChg chg="mod">
          <ac:chgData name="Vrielink, Francis" userId="3d258d00-cfd8-41c5-9f04-1a5a39faef2f" providerId="ADAL" clId="{B8A95993-F725-4D94-B183-A6709EAAADC6}" dt="2026-06-19T18:14:28.880" v="620" actId="20577"/>
          <ac:spMkLst>
            <pc:docMk/>
            <pc:sldMk cId="2323974799" sldId="1535"/>
            <ac:spMk id="34" creationId="{152372B3-00F5-781C-183E-6F2DDF35091D}"/>
          </ac:spMkLst>
        </pc:spChg>
        <pc:spChg chg="mod">
          <ac:chgData name="Vrielink, Francis" userId="3d258d00-cfd8-41c5-9f04-1a5a39faef2f" providerId="ADAL" clId="{B8A95993-F725-4D94-B183-A6709EAAADC6}" dt="2026-06-19T18:13:41.315" v="577"/>
          <ac:spMkLst>
            <pc:docMk/>
            <pc:sldMk cId="2323974799" sldId="1535"/>
            <ac:spMk id="35" creationId="{37104C51-0232-62ED-4C6F-1447D06633EE}"/>
          </ac:spMkLst>
        </pc:spChg>
        <pc:spChg chg="mod">
          <ac:chgData name="Vrielink, Francis" userId="3d258d00-cfd8-41c5-9f04-1a5a39faef2f" providerId="ADAL" clId="{B8A95993-F725-4D94-B183-A6709EAAADC6}" dt="2026-06-19T18:15:29.672" v="631" actId="20577"/>
          <ac:spMkLst>
            <pc:docMk/>
            <pc:sldMk cId="2323974799" sldId="1535"/>
            <ac:spMk id="36" creationId="{D8EF981A-9BA7-0EB1-9B70-F7FBF2F7DF1C}"/>
          </ac:spMkLst>
        </pc:spChg>
      </pc:sldChg>
      <pc:sldChg chg="modSp add mod">
        <pc:chgData name="Vrielink, Francis" userId="3d258d00-cfd8-41c5-9f04-1a5a39faef2f" providerId="ADAL" clId="{B8A95993-F725-4D94-B183-A6709EAAADC6}" dt="2026-06-19T18:19:14.408" v="667" actId="20577"/>
        <pc:sldMkLst>
          <pc:docMk/>
          <pc:sldMk cId="3611166745" sldId="1536"/>
        </pc:sldMkLst>
        <pc:spChg chg="mod">
          <ac:chgData name="Vrielink, Francis" userId="3d258d00-cfd8-41c5-9f04-1a5a39faef2f" providerId="ADAL" clId="{B8A95993-F725-4D94-B183-A6709EAAADC6}" dt="2026-06-19T18:16:20.146" v="641" actId="20577"/>
          <ac:spMkLst>
            <pc:docMk/>
            <pc:sldMk cId="3611166745" sldId="1536"/>
            <ac:spMk id="33" creationId="{AC757F5E-B016-F947-4518-7C6B9CC7EE04}"/>
          </ac:spMkLst>
        </pc:spChg>
        <pc:spChg chg="mod">
          <ac:chgData name="Vrielink, Francis" userId="3d258d00-cfd8-41c5-9f04-1a5a39faef2f" providerId="ADAL" clId="{B8A95993-F725-4D94-B183-A6709EAAADC6}" dt="2026-06-19T18:17:11.880" v="651" actId="20577"/>
          <ac:spMkLst>
            <pc:docMk/>
            <pc:sldMk cId="3611166745" sldId="1536"/>
            <ac:spMk id="34" creationId="{152372B3-00F5-781C-183E-6F2DDF35091D}"/>
          </ac:spMkLst>
        </pc:spChg>
        <pc:spChg chg="mod">
          <ac:chgData name="Vrielink, Francis" userId="3d258d00-cfd8-41c5-9f04-1a5a39faef2f" providerId="ADAL" clId="{B8A95993-F725-4D94-B183-A6709EAAADC6}" dt="2026-06-19T18:16:44.289" v="642"/>
          <ac:spMkLst>
            <pc:docMk/>
            <pc:sldMk cId="3611166745" sldId="1536"/>
            <ac:spMk id="35" creationId="{37104C51-0232-62ED-4C6F-1447D06633EE}"/>
          </ac:spMkLst>
        </pc:spChg>
        <pc:spChg chg="mod">
          <ac:chgData name="Vrielink, Francis" userId="3d258d00-cfd8-41c5-9f04-1a5a39faef2f" providerId="ADAL" clId="{B8A95993-F725-4D94-B183-A6709EAAADC6}" dt="2026-06-19T18:19:14.408" v="667" actId="20577"/>
          <ac:spMkLst>
            <pc:docMk/>
            <pc:sldMk cId="3611166745" sldId="1536"/>
            <ac:spMk id="36" creationId="{D8EF981A-9BA7-0EB1-9B70-F7FBF2F7DF1C}"/>
          </ac:spMkLst>
        </pc:spChg>
      </pc:sldChg>
      <pc:sldChg chg="modSp add mod">
        <pc:chgData name="Vrielink, Francis" userId="3d258d00-cfd8-41c5-9f04-1a5a39faef2f" providerId="ADAL" clId="{B8A95993-F725-4D94-B183-A6709EAAADC6}" dt="2026-06-19T18:22:09.512" v="716" actId="20577"/>
        <pc:sldMkLst>
          <pc:docMk/>
          <pc:sldMk cId="468546514" sldId="1537"/>
        </pc:sldMkLst>
        <pc:spChg chg="mod">
          <ac:chgData name="Vrielink, Francis" userId="3d258d00-cfd8-41c5-9f04-1a5a39faef2f" providerId="ADAL" clId="{B8A95993-F725-4D94-B183-A6709EAAADC6}" dt="2026-06-19T18:21:15.456" v="699" actId="1076"/>
          <ac:spMkLst>
            <pc:docMk/>
            <pc:sldMk cId="468546514" sldId="1537"/>
            <ac:spMk id="33" creationId="{AC757F5E-B016-F947-4518-7C6B9CC7EE04}"/>
          </ac:spMkLst>
        </pc:spChg>
        <pc:spChg chg="mod">
          <ac:chgData name="Vrielink, Francis" userId="3d258d00-cfd8-41c5-9f04-1a5a39faef2f" providerId="ADAL" clId="{B8A95993-F725-4D94-B183-A6709EAAADC6}" dt="2026-06-19T18:21:12.668" v="698" actId="1076"/>
          <ac:spMkLst>
            <pc:docMk/>
            <pc:sldMk cId="468546514" sldId="1537"/>
            <ac:spMk id="34" creationId="{152372B3-00F5-781C-183E-6F2DDF35091D}"/>
          </ac:spMkLst>
        </pc:spChg>
        <pc:spChg chg="mod">
          <ac:chgData name="Vrielink, Francis" userId="3d258d00-cfd8-41c5-9f04-1a5a39faef2f" providerId="ADAL" clId="{B8A95993-F725-4D94-B183-A6709EAAADC6}" dt="2026-06-19T18:22:09.512" v="716" actId="20577"/>
          <ac:spMkLst>
            <pc:docMk/>
            <pc:sldMk cId="468546514" sldId="1537"/>
            <ac:spMk id="35" creationId="{37104C51-0232-62ED-4C6F-1447D06633EE}"/>
          </ac:spMkLst>
        </pc:spChg>
        <pc:spChg chg="mod">
          <ac:chgData name="Vrielink, Francis" userId="3d258d00-cfd8-41c5-9f04-1a5a39faef2f" providerId="ADAL" clId="{B8A95993-F725-4D94-B183-A6709EAAADC6}" dt="2026-06-19T18:21:33.573" v="714" actId="20577"/>
          <ac:spMkLst>
            <pc:docMk/>
            <pc:sldMk cId="468546514" sldId="1537"/>
            <ac:spMk id="36" creationId="{D8EF981A-9BA7-0EB1-9B70-F7FBF2F7DF1C}"/>
          </ac:spMkLst>
        </pc:spChg>
      </pc:sldChg>
      <pc:sldChg chg="modSp add mod">
        <pc:chgData name="Vrielink, Francis" userId="3d258d00-cfd8-41c5-9f04-1a5a39faef2f" providerId="ADAL" clId="{B8A95993-F725-4D94-B183-A6709EAAADC6}" dt="2026-06-20T10:23:35.157" v="1086" actId="20577"/>
        <pc:sldMkLst>
          <pc:docMk/>
          <pc:sldMk cId="534892025" sldId="1538"/>
        </pc:sldMkLst>
        <pc:spChg chg="mod">
          <ac:chgData name="Vrielink, Francis" userId="3d258d00-cfd8-41c5-9f04-1a5a39faef2f" providerId="ADAL" clId="{B8A95993-F725-4D94-B183-A6709EAAADC6}" dt="2026-06-20T10:22:55.906" v="1075" actId="1076"/>
          <ac:spMkLst>
            <pc:docMk/>
            <pc:sldMk cId="534892025" sldId="1538"/>
            <ac:spMk id="33" creationId="{AC757F5E-B016-F947-4518-7C6B9CC7EE04}"/>
          </ac:spMkLst>
        </pc:spChg>
        <pc:spChg chg="mod">
          <ac:chgData name="Vrielink, Francis" userId="3d258d00-cfd8-41c5-9f04-1a5a39faef2f" providerId="ADAL" clId="{B8A95993-F725-4D94-B183-A6709EAAADC6}" dt="2026-06-20T10:22:59.677" v="1076" actId="1076"/>
          <ac:spMkLst>
            <pc:docMk/>
            <pc:sldMk cId="534892025" sldId="1538"/>
            <ac:spMk id="34" creationId="{152372B3-00F5-781C-183E-6F2DDF35091D}"/>
          </ac:spMkLst>
        </pc:spChg>
        <pc:spChg chg="mod">
          <ac:chgData name="Vrielink, Francis" userId="3d258d00-cfd8-41c5-9f04-1a5a39faef2f" providerId="ADAL" clId="{B8A95993-F725-4D94-B183-A6709EAAADC6}" dt="2026-06-20T10:23:33.304" v="1084" actId="20577"/>
          <ac:spMkLst>
            <pc:docMk/>
            <pc:sldMk cId="534892025" sldId="1538"/>
            <ac:spMk id="35" creationId="{37104C51-0232-62ED-4C6F-1447D06633EE}"/>
          </ac:spMkLst>
        </pc:spChg>
        <pc:spChg chg="mod">
          <ac:chgData name="Vrielink, Francis" userId="3d258d00-cfd8-41c5-9f04-1a5a39faef2f" providerId="ADAL" clId="{B8A95993-F725-4D94-B183-A6709EAAADC6}" dt="2026-06-20T10:23:35.157" v="1086" actId="20577"/>
          <ac:spMkLst>
            <pc:docMk/>
            <pc:sldMk cId="534892025" sldId="1538"/>
            <ac:spMk id="36" creationId="{D8EF981A-9BA7-0EB1-9B70-F7FBF2F7DF1C}"/>
          </ac:spMkLst>
        </pc:spChg>
      </pc:sldChg>
      <pc:sldChg chg="modSp mod">
        <pc:chgData name="Vrielink, Francis" userId="3d258d00-cfd8-41c5-9f04-1a5a39faef2f" providerId="ADAL" clId="{B8A95993-F725-4D94-B183-A6709EAAADC6}" dt="2026-06-19T19:09:06.691" v="985" actId="122"/>
        <pc:sldMkLst>
          <pc:docMk/>
          <pc:sldMk cId="704149339" sldId="1539"/>
        </pc:sldMkLst>
        <pc:spChg chg="mod">
          <ac:chgData name="Vrielink, Francis" userId="3d258d00-cfd8-41c5-9f04-1a5a39faef2f" providerId="ADAL" clId="{B8A95993-F725-4D94-B183-A6709EAAADC6}" dt="2026-06-19T19:09:06.691" v="985" actId="122"/>
          <ac:spMkLst>
            <pc:docMk/>
            <pc:sldMk cId="704149339" sldId="1539"/>
            <ac:spMk id="35" creationId="{37104C51-0232-62ED-4C6F-1447D06633EE}"/>
          </ac:spMkLst>
        </pc:spChg>
        <pc:spChg chg="mod">
          <ac:chgData name="Vrielink, Francis" userId="3d258d00-cfd8-41c5-9f04-1a5a39faef2f" providerId="ADAL" clId="{B8A95993-F725-4D94-B183-A6709EAAADC6}" dt="2026-06-19T19:08:54.309" v="978" actId="20577"/>
          <ac:spMkLst>
            <pc:docMk/>
            <pc:sldMk cId="704149339" sldId="1539"/>
            <ac:spMk id="36" creationId="{D8EF981A-9BA7-0EB1-9B70-F7FBF2F7DF1C}"/>
          </ac:spMkLst>
        </pc:spChg>
      </pc:sldChg>
    </pc:docChg>
  </pc:docChgLst>
  <pc:docChgLst>
    <pc:chgData name="Routledge, Mandy" userId="bacdedf5-8e30-494b-ad8b-f27fa30c4f8d" providerId="ADAL" clId="{DD323200-85E9-43FA-910E-50C2D8F4F9A3}"/>
    <pc:docChg chg="addSld modSld">
      <pc:chgData name="Routledge, Mandy" userId="bacdedf5-8e30-494b-ad8b-f27fa30c4f8d" providerId="ADAL" clId="{DD323200-85E9-43FA-910E-50C2D8F4F9A3}" dt="2024-12-10T09:42:02.606" v="0"/>
      <pc:docMkLst>
        <pc:docMk/>
      </pc:docMkLst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1059877010" sldId="1521"/>
        </pc:sldMkLst>
      </pc:sldChg>
      <pc:sldChg chg="add">
        <pc:chgData name="Routledge, Mandy" userId="bacdedf5-8e30-494b-ad8b-f27fa30c4f8d" providerId="ADAL" clId="{DD323200-85E9-43FA-910E-50C2D8F4F9A3}" dt="2024-12-10T09:42:02.606" v="0"/>
        <pc:sldMkLst>
          <pc:docMk/>
          <pc:sldMk cId="2371299458" sldId="1529"/>
        </pc:sldMkLst>
      </pc:sldChg>
    </pc:docChg>
  </pc:docChgLst>
  <pc:docChgLst>
    <pc:chgData name="Routledge, Mandy" userId="bacdedf5-8e30-494b-ad8b-f27fa30c4f8d" providerId="ADAL" clId="{72EF6F42-B09C-48CF-8B9C-EE764A44CD52}"/>
    <pc:docChg chg="modSld">
      <pc:chgData name="Routledge, Mandy" userId="bacdedf5-8e30-494b-ad8b-f27fa30c4f8d" providerId="ADAL" clId="{72EF6F42-B09C-48CF-8B9C-EE764A44CD52}" dt="2024-11-18T15:48:44.957" v="13" actId="20577"/>
      <pc:docMkLst>
        <pc:docMk/>
      </pc:docMkLst>
      <pc:sldChg chg="modSp mod">
        <pc:chgData name="Routledge, Mandy" userId="bacdedf5-8e30-494b-ad8b-f27fa30c4f8d" providerId="ADAL" clId="{72EF6F42-B09C-48CF-8B9C-EE764A44CD52}" dt="2024-11-18T15:48:44.957" v="13" actId="20577"/>
        <pc:sldMkLst>
          <pc:docMk/>
          <pc:sldMk cId="323006580" sldId="548"/>
        </pc:sldMkLst>
      </pc:sldChg>
    </pc:docChg>
  </pc:docChgLst>
  <pc:docChgLst>
    <pc:chgData name="Routledge, Mandy" userId="bacdedf5-8e30-494b-ad8b-f27fa30c4f8d" providerId="ADAL" clId="{B5349260-E3FE-472C-8C1F-DF25D864ED5F}"/>
    <pc:docChg chg="modSld">
      <pc:chgData name="Routledge, Mandy" userId="bacdedf5-8e30-494b-ad8b-f27fa30c4f8d" providerId="ADAL" clId="{B5349260-E3FE-472C-8C1F-DF25D864ED5F}" dt="2024-09-24T09:45:47.976" v="3" actId="20577"/>
      <pc:docMkLst>
        <pc:docMk/>
      </pc:docMkLst>
      <pc:sldChg chg="modSp mod">
        <pc:chgData name="Routledge, Mandy" userId="bacdedf5-8e30-494b-ad8b-f27fa30c4f8d" providerId="ADAL" clId="{B5349260-E3FE-472C-8C1F-DF25D864ED5F}" dt="2024-09-24T09:45:47.976" v="3" actId="20577"/>
        <pc:sldMkLst>
          <pc:docMk/>
          <pc:sldMk cId="323006580" sldId="548"/>
        </pc:sldMkLst>
      </pc:sldChg>
    </pc:docChg>
  </pc:docChgLst>
  <pc:docChgLst>
    <pc:chgData name="Das, Gerarda" userId="dec061bf-56a5-47a0-b9f3-f749fe418ae6" providerId="ADAL" clId="{07ABAE78-42CB-4F5F-86C6-09ED37205619}"/>
    <pc:docChg chg="custSel modSld">
      <pc:chgData name="Das, Gerarda" userId="dec061bf-56a5-47a0-b9f3-f749fe418ae6" providerId="ADAL" clId="{07ABAE78-42CB-4F5F-86C6-09ED37205619}" dt="2026-06-23T08:34:48.746" v="65" actId="1076"/>
      <pc:docMkLst>
        <pc:docMk/>
      </pc:docMkLst>
      <pc:sldChg chg="delSp modSp mod">
        <pc:chgData name="Das, Gerarda" userId="dec061bf-56a5-47a0-b9f3-f749fe418ae6" providerId="ADAL" clId="{07ABAE78-42CB-4F5F-86C6-09ED37205619}" dt="2026-06-23T08:17:57.389" v="2" actId="1076"/>
        <pc:sldMkLst>
          <pc:docMk/>
          <pc:sldMk cId="4210467006" sldId="1479"/>
        </pc:sldMkLst>
        <pc:spChg chg="del">
          <ac:chgData name="Das, Gerarda" userId="dec061bf-56a5-47a0-b9f3-f749fe418ae6" providerId="ADAL" clId="{07ABAE78-42CB-4F5F-86C6-09ED37205619}" dt="2026-06-23T08:17:54.607" v="1" actId="478"/>
          <ac:spMkLst>
            <pc:docMk/>
            <pc:sldMk cId="4210467006" sldId="1479"/>
            <ac:spMk id="5" creationId="{C26FF253-20C9-6B5C-8B5D-EE8CF0A6F7B7}"/>
          </ac:spMkLst>
        </pc:spChg>
        <pc:picChg chg="del">
          <ac:chgData name="Das, Gerarda" userId="dec061bf-56a5-47a0-b9f3-f749fe418ae6" providerId="ADAL" clId="{07ABAE78-42CB-4F5F-86C6-09ED37205619}" dt="2026-06-23T08:17:51.747" v="0" actId="478"/>
          <ac:picMkLst>
            <pc:docMk/>
            <pc:sldMk cId="4210467006" sldId="1479"/>
            <ac:picMk id="2" creationId="{D96F6626-C713-FDDE-D331-F3D7CB7F44DD}"/>
          </ac:picMkLst>
        </pc:picChg>
        <pc:picChg chg="mod">
          <ac:chgData name="Das, Gerarda" userId="dec061bf-56a5-47a0-b9f3-f749fe418ae6" providerId="ADAL" clId="{07ABAE78-42CB-4F5F-86C6-09ED37205619}" dt="2026-06-23T08:17:57.389" v="2" actId="1076"/>
          <ac:picMkLst>
            <pc:docMk/>
            <pc:sldMk cId="4210467006" sldId="1479"/>
            <ac:picMk id="4" creationId="{9CAECE49-8F3B-6F28-E107-B373123EC492}"/>
          </ac:picMkLst>
        </pc:picChg>
      </pc:sldChg>
      <pc:sldChg chg="modSp mod">
        <pc:chgData name="Das, Gerarda" userId="dec061bf-56a5-47a0-b9f3-f749fe418ae6" providerId="ADAL" clId="{07ABAE78-42CB-4F5F-86C6-09ED37205619}" dt="2026-06-23T08:21:49.838" v="13" actId="20577"/>
        <pc:sldMkLst>
          <pc:docMk/>
          <pc:sldMk cId="2310141706" sldId="1530"/>
        </pc:sldMkLst>
        <pc:spChg chg="mod">
          <ac:chgData name="Das, Gerarda" userId="dec061bf-56a5-47a0-b9f3-f749fe418ae6" providerId="ADAL" clId="{07ABAE78-42CB-4F5F-86C6-09ED37205619}" dt="2026-06-23T08:21:49.838" v="13" actId="20577"/>
          <ac:spMkLst>
            <pc:docMk/>
            <pc:sldMk cId="2310141706" sldId="1530"/>
            <ac:spMk id="36" creationId="{D8EF981A-9BA7-0EB1-9B70-F7FBF2F7DF1C}"/>
          </ac:spMkLst>
        </pc:spChg>
      </pc:sldChg>
      <pc:sldChg chg="modTransition">
        <pc:chgData name="Das, Gerarda" userId="dec061bf-56a5-47a0-b9f3-f749fe418ae6" providerId="ADAL" clId="{07ABAE78-42CB-4F5F-86C6-09ED37205619}" dt="2026-06-23T08:32:04.700" v="64"/>
        <pc:sldMkLst>
          <pc:docMk/>
          <pc:sldMk cId="3741083113" sldId="1532"/>
        </pc:sldMkLst>
      </pc:sldChg>
      <pc:sldChg chg="modSp mod">
        <pc:chgData name="Das, Gerarda" userId="dec061bf-56a5-47a0-b9f3-f749fe418ae6" providerId="ADAL" clId="{07ABAE78-42CB-4F5F-86C6-09ED37205619}" dt="2026-06-23T08:23:59.122" v="62" actId="1076"/>
        <pc:sldMkLst>
          <pc:docMk/>
          <pc:sldMk cId="2323974799" sldId="1535"/>
        </pc:sldMkLst>
        <pc:picChg chg="mod">
          <ac:chgData name="Das, Gerarda" userId="dec061bf-56a5-47a0-b9f3-f749fe418ae6" providerId="ADAL" clId="{07ABAE78-42CB-4F5F-86C6-09ED37205619}" dt="2026-06-23T08:23:59.122" v="62" actId="1076"/>
          <ac:picMkLst>
            <pc:docMk/>
            <pc:sldMk cId="2323974799" sldId="1535"/>
            <ac:picMk id="8" creationId="{D83FD7CB-99C1-7600-C82A-520F8F8AA94E}"/>
          </ac:picMkLst>
        </pc:picChg>
      </pc:sldChg>
      <pc:sldChg chg="modSp mod">
        <pc:chgData name="Das, Gerarda" userId="dec061bf-56a5-47a0-b9f3-f749fe418ae6" providerId="ADAL" clId="{07ABAE78-42CB-4F5F-86C6-09ED37205619}" dt="2026-06-23T08:34:48.746" v="65" actId="1076"/>
        <pc:sldMkLst>
          <pc:docMk/>
          <pc:sldMk cId="3611166745" sldId="1536"/>
        </pc:sldMkLst>
        <pc:picChg chg="mod">
          <ac:chgData name="Das, Gerarda" userId="dec061bf-56a5-47a0-b9f3-f749fe418ae6" providerId="ADAL" clId="{07ABAE78-42CB-4F5F-86C6-09ED37205619}" dt="2026-06-23T08:34:48.746" v="65" actId="1076"/>
          <ac:picMkLst>
            <pc:docMk/>
            <pc:sldMk cId="3611166745" sldId="1536"/>
            <ac:picMk id="2" creationId="{94A5B5DB-0722-2567-500B-80A1166BC65B}"/>
          </ac:picMkLst>
        </pc:picChg>
      </pc:sldChg>
      <pc:sldChg chg="modSp mod">
        <pc:chgData name="Das, Gerarda" userId="dec061bf-56a5-47a0-b9f3-f749fe418ae6" providerId="ADAL" clId="{07ABAE78-42CB-4F5F-86C6-09ED37205619}" dt="2026-06-23T08:22:45.467" v="61" actId="14100"/>
        <pc:sldMkLst>
          <pc:docMk/>
          <pc:sldMk cId="468546514" sldId="1537"/>
        </pc:sldMkLst>
        <pc:spChg chg="mod">
          <ac:chgData name="Das, Gerarda" userId="dec061bf-56a5-47a0-b9f3-f749fe418ae6" providerId="ADAL" clId="{07ABAE78-42CB-4F5F-86C6-09ED37205619}" dt="2026-06-23T08:22:45.467" v="61" actId="14100"/>
          <ac:spMkLst>
            <pc:docMk/>
            <pc:sldMk cId="468546514" sldId="1537"/>
            <ac:spMk id="2" creationId="{69324565-7E32-9FD4-391D-83B18C796D64}"/>
          </ac:spMkLst>
        </pc:spChg>
      </pc:sldChg>
    </pc:docChg>
  </pc:docChgLst>
  <pc:docChgLst>
    <pc:chgData name="Routledge, Mandy" userId="bacdedf5-8e30-494b-ad8b-f27fa30c4f8d" providerId="ADAL" clId="{9F6D8924-2008-4907-9C21-C59B9F9E763B}"/>
    <pc:docChg chg="addSld delSld modSld modSection">
      <pc:chgData name="Routledge, Mandy" userId="bacdedf5-8e30-494b-ad8b-f27fa30c4f8d" providerId="ADAL" clId="{9F6D8924-2008-4907-9C21-C59B9F9E763B}" dt="2024-09-24T09:32:57.268" v="22"/>
      <pc:docMkLst>
        <pc:docMk/>
      </pc:docMkLst>
      <pc:sldChg chg="del">
        <pc:chgData name="Routledge, Mandy" userId="bacdedf5-8e30-494b-ad8b-f27fa30c4f8d" providerId="ADAL" clId="{9F6D8924-2008-4907-9C21-C59B9F9E763B}" dt="2024-09-24T09:19:31.866" v="20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9F6D8924-2008-4907-9C21-C59B9F9E763B}" dt="2024-09-24T09:19:29.202" v="16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9F6D8924-2008-4907-9C21-C59B9F9E763B}" dt="2024-09-24T09:19:29.860" v="17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9F6D8924-2008-4907-9C21-C59B9F9E763B}" dt="2024-09-24T09:19:31.160" v="19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9F6D8924-2008-4907-9C21-C59B9F9E763B}" dt="2024-09-24T09:18:45.522" v="11" actId="20577"/>
        <pc:sldMkLst>
          <pc:docMk/>
          <pc:sldMk cId="323006580" sldId="548"/>
        </pc:sldMkLst>
      </pc:sldChg>
      <pc:sldChg chg="del">
        <pc:chgData name="Routledge, Mandy" userId="bacdedf5-8e30-494b-ad8b-f27fa30c4f8d" providerId="ADAL" clId="{9F6D8924-2008-4907-9C21-C59B9F9E763B}" dt="2024-09-24T09:19:24.456" v="15" actId="47"/>
        <pc:sldMkLst>
          <pc:docMk/>
          <pc:sldMk cId="3978205201" sldId="1474"/>
        </pc:sldMkLst>
      </pc:sldChg>
      <pc:sldChg chg="del">
        <pc:chgData name="Routledge, Mandy" userId="bacdedf5-8e30-494b-ad8b-f27fa30c4f8d" providerId="ADAL" clId="{9F6D8924-2008-4907-9C21-C59B9F9E763B}" dt="2024-09-24T09:19:30.576" v="18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9F6D8924-2008-4907-9C21-C59B9F9E763B}" dt="2024-09-24T09:19:32.664" v="21" actId="47"/>
        <pc:sldMkLst>
          <pc:docMk/>
          <pc:sldMk cId="573887307" sldId="1485"/>
        </pc:sldMkLst>
      </pc:sldChg>
      <pc:sldChg chg="add del">
        <pc:chgData name="Routledge, Mandy" userId="bacdedf5-8e30-494b-ad8b-f27fa30c4f8d" providerId="ADAL" clId="{9F6D8924-2008-4907-9C21-C59B9F9E763B}" dt="2024-09-24T09:18:52.997" v="13" actId="47"/>
        <pc:sldMkLst>
          <pc:docMk/>
          <pc:sldMk cId="969885507" sldId="148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9F6D8924-2008-4907-9C21-C59B9F9E763B}" dt="2024-09-24T09:19:17.295" v="14"/>
        <pc:sldMkLst>
          <pc:docMk/>
          <pc:sldMk cId="1738896802" sldId="1519"/>
        </pc:sldMkLst>
      </pc:sldChg>
      <pc:sldChg chg="add">
        <pc:chgData name="Routledge, Mandy" userId="bacdedf5-8e30-494b-ad8b-f27fa30c4f8d" providerId="ADAL" clId="{9F6D8924-2008-4907-9C21-C59B9F9E763B}" dt="2024-09-24T09:32:57.268" v="22"/>
        <pc:sldMkLst>
          <pc:docMk/>
          <pc:sldMk cId="1530054038" sldId="1520"/>
        </pc:sldMkLst>
      </pc:sldChg>
    </pc:docChg>
  </pc:docChgLst>
  <pc:docChgLst>
    <pc:chgData name="Vrielink, Francis" userId="3d258d00-cfd8-41c5-9f04-1a5a39faef2f" providerId="ADAL" clId="{F8A864A6-18CA-458F-B94E-FBF7ADA906FF}"/>
    <pc:docChg chg="undo custSel modSld">
      <pc:chgData name="Vrielink, Francis" userId="3d258d00-cfd8-41c5-9f04-1a5a39faef2f" providerId="ADAL" clId="{F8A864A6-18CA-458F-B94E-FBF7ADA906FF}" dt="2026-06-22T07:58:55.662" v="33" actId="20577"/>
      <pc:docMkLst>
        <pc:docMk/>
      </pc:docMkLst>
      <pc:sldChg chg="modSp mod">
        <pc:chgData name="Vrielink, Francis" userId="3d258d00-cfd8-41c5-9f04-1a5a39faef2f" providerId="ADAL" clId="{F8A864A6-18CA-458F-B94E-FBF7ADA906FF}" dt="2026-04-15T12:00:52.299" v="25" actId="20577"/>
        <pc:sldMkLst>
          <pc:docMk/>
          <pc:sldMk cId="323006580" sldId="548"/>
        </pc:sldMkLst>
      </pc:sldChg>
      <pc:sldChg chg="modSp mod">
        <pc:chgData name="Vrielink, Francis" userId="3d258d00-cfd8-41c5-9f04-1a5a39faef2f" providerId="ADAL" clId="{F8A864A6-18CA-458F-B94E-FBF7ADA906FF}" dt="2026-06-22T07:58:55.662" v="33" actId="20577"/>
        <pc:sldMkLst>
          <pc:docMk/>
          <pc:sldMk cId="1671649065" sldId="934"/>
        </pc:sldMkLst>
        <pc:spChg chg="mod">
          <ac:chgData name="Vrielink, Francis" userId="3d258d00-cfd8-41c5-9f04-1a5a39faef2f" providerId="ADAL" clId="{F8A864A6-18CA-458F-B94E-FBF7ADA906FF}" dt="2026-06-22T07:58:55.662" v="33" actId="20577"/>
          <ac:spMkLst>
            <pc:docMk/>
            <pc:sldMk cId="1671649065" sldId="934"/>
            <ac:spMk id="3" creationId="{8D51AB7F-AE17-34D7-11E7-4B95D3C283F9}"/>
          </ac:spMkLst>
        </pc:spChg>
      </pc:sldChg>
    </pc:docChg>
  </pc:docChgLst>
  <pc:docChgLst>
    <pc:chgData name="Duijf, Antoinette" userId="80426808-569e-4360-acb0-e5a6dc4b8ad2" providerId="ADAL" clId="{00582A34-8C2B-428E-B5DC-339D12EFD4B8}"/>
    <pc:docChg chg="custSel modSld sldOrd">
      <pc:chgData name="Duijf, Antoinette" userId="80426808-569e-4360-acb0-e5a6dc4b8ad2" providerId="ADAL" clId="{00582A34-8C2B-428E-B5DC-339D12EFD4B8}" dt="2026-06-23T08:23:00.204" v="338" actId="478"/>
      <pc:docMkLst>
        <pc:docMk/>
      </pc:docMkLst>
      <pc:sldChg chg="modNotesTx">
        <pc:chgData name="Duijf, Antoinette" userId="80426808-569e-4360-acb0-e5a6dc4b8ad2" providerId="ADAL" clId="{00582A34-8C2B-428E-B5DC-339D12EFD4B8}" dt="2026-06-23T08:15:54.434" v="336" actId="20577"/>
        <pc:sldMkLst>
          <pc:docMk/>
          <pc:sldMk cId="4207872812" sldId="1475"/>
        </pc:sldMkLst>
      </pc:sldChg>
      <pc:sldChg chg="modNotesTx">
        <pc:chgData name="Duijf, Antoinette" userId="80426808-569e-4360-acb0-e5a6dc4b8ad2" providerId="ADAL" clId="{00582A34-8C2B-428E-B5DC-339D12EFD4B8}" dt="2026-06-23T08:15:23.890" v="326" actId="20577"/>
        <pc:sldMkLst>
          <pc:docMk/>
          <pc:sldMk cId="2452007587" sldId="1476"/>
        </pc:sldMkLst>
      </pc:sldChg>
      <pc:sldChg chg="modNotesTx">
        <pc:chgData name="Duijf, Antoinette" userId="80426808-569e-4360-acb0-e5a6dc4b8ad2" providerId="ADAL" clId="{00582A34-8C2B-428E-B5DC-339D12EFD4B8}" dt="2026-06-23T08:15:27.929" v="328" actId="20577"/>
        <pc:sldMkLst>
          <pc:docMk/>
          <pc:sldMk cId="3779434736" sldId="1481"/>
        </pc:sldMkLst>
      </pc:sldChg>
      <pc:sldChg chg="modNotesTx">
        <pc:chgData name="Duijf, Antoinette" userId="80426808-569e-4360-acb0-e5a6dc4b8ad2" providerId="ADAL" clId="{00582A34-8C2B-428E-B5DC-339D12EFD4B8}" dt="2026-06-23T08:15:44.677" v="334" actId="20577"/>
        <pc:sldMkLst>
          <pc:docMk/>
          <pc:sldMk cId="1201727269" sldId="1482"/>
        </pc:sldMkLst>
      </pc:sldChg>
      <pc:sldChg chg="modNotesTx">
        <pc:chgData name="Duijf, Antoinette" userId="80426808-569e-4360-acb0-e5a6dc4b8ad2" providerId="ADAL" clId="{00582A34-8C2B-428E-B5DC-339D12EFD4B8}" dt="2026-06-23T08:15:35.329" v="330" actId="20577"/>
        <pc:sldMkLst>
          <pc:docMk/>
          <pc:sldMk cId="2904738428" sldId="1483"/>
        </pc:sldMkLst>
      </pc:sldChg>
      <pc:sldChg chg="modNotesTx">
        <pc:chgData name="Duijf, Antoinette" userId="80426808-569e-4360-acb0-e5a6dc4b8ad2" providerId="ADAL" clId="{00582A34-8C2B-428E-B5DC-339D12EFD4B8}" dt="2026-06-23T08:09:28.394" v="5" actId="20577"/>
        <pc:sldMkLst>
          <pc:docMk/>
          <pc:sldMk cId="2967928418" sldId="1511"/>
        </pc:sldMkLst>
      </pc:sldChg>
      <pc:sldChg chg="modNotesTx">
        <pc:chgData name="Duijf, Antoinette" userId="80426808-569e-4360-acb0-e5a6dc4b8ad2" providerId="ADAL" clId="{00582A34-8C2B-428E-B5DC-339D12EFD4B8}" dt="2026-06-23T08:09:31.041" v="7" actId="20577"/>
        <pc:sldMkLst>
          <pc:docMk/>
          <pc:sldMk cId="2310141706" sldId="1530"/>
        </pc:sldMkLst>
      </pc:sldChg>
      <pc:sldChg chg="modNotesTx">
        <pc:chgData name="Duijf, Antoinette" userId="80426808-569e-4360-acb0-e5a6dc4b8ad2" providerId="ADAL" clId="{00582A34-8C2B-428E-B5DC-339D12EFD4B8}" dt="2026-06-23T08:09:35.054" v="9" actId="20577"/>
        <pc:sldMkLst>
          <pc:docMk/>
          <pc:sldMk cId="1121419037" sldId="1531"/>
        </pc:sldMkLst>
      </pc:sldChg>
      <pc:sldChg chg="ord modNotesTx">
        <pc:chgData name="Duijf, Antoinette" userId="80426808-569e-4360-acb0-e5a6dc4b8ad2" providerId="ADAL" clId="{00582A34-8C2B-428E-B5DC-339D12EFD4B8}" dt="2026-06-23T08:15:06.484" v="324" actId="20577"/>
        <pc:sldMkLst>
          <pc:docMk/>
          <pc:sldMk cId="3741083113" sldId="1532"/>
        </pc:sldMkLst>
      </pc:sldChg>
      <pc:sldChg chg="modNotesTx">
        <pc:chgData name="Duijf, Antoinette" userId="80426808-569e-4360-acb0-e5a6dc4b8ad2" providerId="ADAL" clId="{00582A34-8C2B-428E-B5DC-339D12EFD4B8}" dt="2026-06-23T08:09:45.704" v="17" actId="20577"/>
        <pc:sldMkLst>
          <pc:docMk/>
          <pc:sldMk cId="2323974799" sldId="1535"/>
        </pc:sldMkLst>
      </pc:sldChg>
      <pc:sldChg chg="modNotesTx">
        <pc:chgData name="Duijf, Antoinette" userId="80426808-569e-4360-acb0-e5a6dc4b8ad2" providerId="ADAL" clId="{00582A34-8C2B-428E-B5DC-339D12EFD4B8}" dt="2026-06-23T08:09:40.983" v="13" actId="20577"/>
        <pc:sldMkLst>
          <pc:docMk/>
          <pc:sldMk cId="3611166745" sldId="1536"/>
        </pc:sldMkLst>
      </pc:sldChg>
      <pc:sldChg chg="addSp delSp modSp mod modNotesTx">
        <pc:chgData name="Duijf, Antoinette" userId="80426808-569e-4360-acb0-e5a6dc4b8ad2" providerId="ADAL" clId="{00582A34-8C2B-428E-B5DC-339D12EFD4B8}" dt="2026-06-23T08:23:00.204" v="338" actId="478"/>
        <pc:sldMkLst>
          <pc:docMk/>
          <pc:sldMk cId="468546514" sldId="1537"/>
        </pc:sldMkLst>
        <pc:spChg chg="add del mod">
          <ac:chgData name="Duijf, Antoinette" userId="80426808-569e-4360-acb0-e5a6dc4b8ad2" providerId="ADAL" clId="{00582A34-8C2B-428E-B5DC-339D12EFD4B8}" dt="2026-06-23T08:23:00.204" v="338" actId="478"/>
          <ac:spMkLst>
            <pc:docMk/>
            <pc:sldMk cId="468546514" sldId="1537"/>
            <ac:spMk id="2" creationId="{69324565-7E32-9FD4-391D-83B18C796D64}"/>
          </ac:spMkLst>
        </pc:spChg>
        <pc:spChg chg="del">
          <ac:chgData name="Duijf, Antoinette" userId="80426808-569e-4360-acb0-e5a6dc4b8ad2" providerId="ADAL" clId="{00582A34-8C2B-428E-B5DC-339D12EFD4B8}" dt="2026-06-23T08:22:57.884" v="337" actId="478"/>
          <ac:spMkLst>
            <pc:docMk/>
            <pc:sldMk cId="468546514" sldId="1537"/>
            <ac:spMk id="23" creationId="{9BE1EAFC-973A-47CA-9BEC-76A5CF1D383E}"/>
          </ac:spMkLst>
        </pc:spChg>
      </pc:sldChg>
      <pc:sldChg chg="modNotesTx">
        <pc:chgData name="Duijf, Antoinette" userId="80426808-569e-4360-acb0-e5a6dc4b8ad2" providerId="ADAL" clId="{00582A34-8C2B-428E-B5DC-339D12EFD4B8}" dt="2026-06-23T08:09:43.204" v="15" actId="20577"/>
        <pc:sldMkLst>
          <pc:docMk/>
          <pc:sldMk cId="534892025" sldId="1538"/>
        </pc:sldMkLst>
      </pc:sldChg>
      <pc:sldChg chg="modNotesTx">
        <pc:chgData name="Duijf, Antoinette" userId="80426808-569e-4360-acb0-e5a6dc4b8ad2" providerId="ADAL" clId="{00582A34-8C2B-428E-B5DC-339D12EFD4B8}" dt="2026-06-23T08:09:49.864" v="19" actId="20577"/>
        <pc:sldMkLst>
          <pc:docMk/>
          <pc:sldMk cId="1177197258" sldId="1540"/>
        </pc:sldMkLst>
      </pc:sldChg>
    </pc:docChg>
  </pc:docChgLst>
  <pc:docChgLst>
    <pc:chgData name="Harmsel ter, Marjan" userId="5bf7b4e5-383a-4bf6-a1ba-3724f9cc09cb" providerId="ADAL" clId="{7667DC48-2406-4F94-BA94-5BF632662154}"/>
    <pc:docChg chg="undo custSel addSld delSld modSld sldOrd modSection">
      <pc:chgData name="Harmsel ter, Marjan" userId="5bf7b4e5-383a-4bf6-a1ba-3724f9cc09cb" providerId="ADAL" clId="{7667DC48-2406-4F94-BA94-5BF632662154}" dt="2026-06-23T08:18:08.600" v="2285" actId="1076"/>
      <pc:docMkLst>
        <pc:docMk/>
      </pc:docMkLst>
      <pc:sldChg chg="delSp mod">
        <pc:chgData name="Harmsel ter, Marjan" userId="5bf7b4e5-383a-4bf6-a1ba-3724f9cc09cb" providerId="ADAL" clId="{7667DC48-2406-4F94-BA94-5BF632662154}" dt="2026-06-23T08:01:58.111" v="2172" actId="478"/>
        <pc:sldMkLst>
          <pc:docMk/>
          <pc:sldMk cId="1671649065" sldId="934"/>
        </pc:sldMkLst>
        <pc:spChg chg="del">
          <ac:chgData name="Harmsel ter, Marjan" userId="5bf7b4e5-383a-4bf6-a1ba-3724f9cc09cb" providerId="ADAL" clId="{7667DC48-2406-4F94-BA94-5BF632662154}" dt="2026-06-23T08:01:58.111" v="2172" actId="478"/>
          <ac:spMkLst>
            <pc:docMk/>
            <pc:sldMk cId="1671649065" sldId="934"/>
            <ac:spMk id="3" creationId="{8D51AB7F-AE17-34D7-11E7-4B95D3C283F9}"/>
          </ac:spMkLst>
        </pc:spChg>
      </pc:sldChg>
      <pc:sldChg chg="delSp modSp mod">
        <pc:chgData name="Harmsel ter, Marjan" userId="5bf7b4e5-383a-4bf6-a1ba-3724f9cc09cb" providerId="ADAL" clId="{7667DC48-2406-4F94-BA94-5BF632662154}" dt="2026-06-23T07:51:52.988" v="2098" actId="20577"/>
        <pc:sldMkLst>
          <pc:docMk/>
          <pc:sldMk cId="2189114603" sldId="1437"/>
        </pc:sldMkLst>
        <pc:spChg chg="mod">
          <ac:chgData name="Harmsel ter, Marjan" userId="5bf7b4e5-383a-4bf6-a1ba-3724f9cc09cb" providerId="ADAL" clId="{7667DC48-2406-4F94-BA94-5BF632662154}" dt="2026-06-23T07:51:52.988" v="2098" actId="20577"/>
          <ac:spMkLst>
            <pc:docMk/>
            <pc:sldMk cId="2189114603" sldId="1437"/>
            <ac:spMk id="3" creationId="{00000000-0000-0000-0000-000000000000}"/>
          </ac:spMkLst>
        </pc:spChg>
        <pc:spChg chg="del mod">
          <ac:chgData name="Harmsel ter, Marjan" userId="5bf7b4e5-383a-4bf6-a1ba-3724f9cc09cb" providerId="ADAL" clId="{7667DC48-2406-4F94-BA94-5BF632662154}" dt="2026-06-22T12:14:19.812" v="830" actId="478"/>
          <ac:spMkLst>
            <pc:docMk/>
            <pc:sldMk cId="2189114603" sldId="1437"/>
            <ac:spMk id="5" creationId="{3D3FB17B-7E59-46B1-2ED3-3F571A2A5674}"/>
          </ac:spMkLst>
        </pc:spChg>
      </pc:sldChg>
      <pc:sldChg chg="addSp modSp mod">
        <pc:chgData name="Harmsel ter, Marjan" userId="5bf7b4e5-383a-4bf6-a1ba-3724f9cc09cb" providerId="ADAL" clId="{7667DC48-2406-4F94-BA94-5BF632662154}" dt="2026-06-23T06:23:41.042" v="1028" actId="1076"/>
        <pc:sldMkLst>
          <pc:docMk/>
          <pc:sldMk cId="3852907103" sldId="1460"/>
        </pc:sldMkLst>
        <pc:picChg chg="add mod">
          <ac:chgData name="Harmsel ter, Marjan" userId="5bf7b4e5-383a-4bf6-a1ba-3724f9cc09cb" providerId="ADAL" clId="{7667DC48-2406-4F94-BA94-5BF632662154}" dt="2026-06-23T06:23:41.042" v="1028" actId="1076"/>
          <ac:picMkLst>
            <pc:docMk/>
            <pc:sldMk cId="3852907103" sldId="1460"/>
            <ac:picMk id="3" creationId="{17C4F2D2-464A-2F30-18FF-BF37A79F2ED2}"/>
          </ac:picMkLst>
        </pc:picChg>
      </pc:sldChg>
      <pc:sldChg chg="addSp modSp mod ord modNotesTx">
        <pc:chgData name="Harmsel ter, Marjan" userId="5bf7b4e5-383a-4bf6-a1ba-3724f9cc09cb" providerId="ADAL" clId="{7667DC48-2406-4F94-BA94-5BF632662154}" dt="2026-06-23T08:08:27.893" v="2178" actId="20577"/>
        <pc:sldMkLst>
          <pc:docMk/>
          <pc:sldMk cId="4207872812" sldId="1475"/>
        </pc:sldMkLst>
        <pc:picChg chg="add mod ord">
          <ac:chgData name="Harmsel ter, Marjan" userId="5bf7b4e5-383a-4bf6-a1ba-3724f9cc09cb" providerId="ADAL" clId="{7667DC48-2406-4F94-BA94-5BF632662154}" dt="2026-06-23T06:12:24.622" v="999" actId="166"/>
          <ac:picMkLst>
            <pc:docMk/>
            <pc:sldMk cId="4207872812" sldId="1475"/>
            <ac:picMk id="3" creationId="{6F95ED72-9308-F2B0-73C3-DAD5E274583D}"/>
          </ac:picMkLst>
        </pc:picChg>
        <pc:picChg chg="add mod">
          <ac:chgData name="Harmsel ter, Marjan" userId="5bf7b4e5-383a-4bf6-a1ba-3724f9cc09cb" providerId="ADAL" clId="{7667DC48-2406-4F94-BA94-5BF632662154}" dt="2026-06-23T06:12:29.110" v="1000" actId="14100"/>
          <ac:picMkLst>
            <pc:docMk/>
            <pc:sldMk cId="4207872812" sldId="1475"/>
            <ac:picMk id="5" creationId="{FA49CB20-8962-BA2F-7EFF-8416CBD9BB24}"/>
          </ac:picMkLst>
        </pc:picChg>
        <pc:picChg chg="add mod">
          <ac:chgData name="Harmsel ter, Marjan" userId="5bf7b4e5-383a-4bf6-a1ba-3724f9cc09cb" providerId="ADAL" clId="{7667DC48-2406-4F94-BA94-5BF632662154}" dt="2026-06-23T07:48:00.473" v="1972" actId="1076"/>
          <ac:picMkLst>
            <pc:docMk/>
            <pc:sldMk cId="4207872812" sldId="1475"/>
            <ac:picMk id="7" creationId="{F9605F80-8CDC-F2DD-7F85-68A727832D54}"/>
          </ac:picMkLst>
        </pc:picChg>
      </pc:sldChg>
      <pc:sldChg chg="addSp delSp modSp mod">
        <pc:chgData name="Harmsel ter, Marjan" userId="5bf7b4e5-383a-4bf6-a1ba-3724f9cc09cb" providerId="ADAL" clId="{7667DC48-2406-4F94-BA94-5BF632662154}" dt="2026-06-23T07:31:43.560" v="1866" actId="1076"/>
        <pc:sldMkLst>
          <pc:docMk/>
          <pc:sldMk cId="2452007587" sldId="1476"/>
        </pc:sldMkLst>
        <pc:spChg chg="add mod">
          <ac:chgData name="Harmsel ter, Marjan" userId="5bf7b4e5-383a-4bf6-a1ba-3724f9cc09cb" providerId="ADAL" clId="{7667DC48-2406-4F94-BA94-5BF632662154}" dt="2026-06-23T07:31:43.560" v="1866" actId="1076"/>
          <ac:spMkLst>
            <pc:docMk/>
            <pc:sldMk cId="2452007587" sldId="1476"/>
            <ac:spMk id="7" creationId="{F3549352-49BF-87E7-D282-0B284F122F79}"/>
          </ac:spMkLst>
        </pc:spChg>
        <pc:picChg chg="add mod">
          <ac:chgData name="Harmsel ter, Marjan" userId="5bf7b4e5-383a-4bf6-a1ba-3724f9cc09cb" providerId="ADAL" clId="{7667DC48-2406-4F94-BA94-5BF632662154}" dt="2026-06-23T07:25:46.121" v="1833" actId="1076"/>
          <ac:picMkLst>
            <pc:docMk/>
            <pc:sldMk cId="2452007587" sldId="1476"/>
            <ac:picMk id="2" creationId="{8104088C-AA0B-499A-E525-DD23230C78FF}"/>
          </ac:picMkLst>
        </pc:picChg>
        <pc:picChg chg="add mod">
          <ac:chgData name="Harmsel ter, Marjan" userId="5bf7b4e5-383a-4bf6-a1ba-3724f9cc09cb" providerId="ADAL" clId="{7667DC48-2406-4F94-BA94-5BF632662154}" dt="2026-06-23T07:31:34.826" v="1862" actId="1076"/>
          <ac:picMkLst>
            <pc:docMk/>
            <pc:sldMk cId="2452007587" sldId="1476"/>
            <ac:picMk id="3" creationId="{B2A38F24-BE31-C7CA-FC00-C36F5051234E}"/>
          </ac:picMkLst>
        </pc:picChg>
        <pc:picChg chg="add mod">
          <ac:chgData name="Harmsel ter, Marjan" userId="5bf7b4e5-383a-4bf6-a1ba-3724f9cc09cb" providerId="ADAL" clId="{7667DC48-2406-4F94-BA94-5BF632662154}" dt="2026-06-23T07:25:47.385" v="1834" actId="1076"/>
          <ac:picMkLst>
            <pc:docMk/>
            <pc:sldMk cId="2452007587" sldId="1476"/>
            <ac:picMk id="5" creationId="{55EEBD32-1C09-D403-BC87-450B2D527E6D}"/>
          </ac:picMkLst>
        </pc:picChg>
        <pc:picChg chg="add del mod">
          <ac:chgData name="Harmsel ter, Marjan" userId="5bf7b4e5-383a-4bf6-a1ba-3724f9cc09cb" providerId="ADAL" clId="{7667DC48-2406-4F94-BA94-5BF632662154}" dt="2026-06-23T07:31:35.817" v="1863" actId="478"/>
          <ac:picMkLst>
            <pc:docMk/>
            <pc:sldMk cId="2452007587" sldId="1476"/>
            <ac:picMk id="9" creationId="{B2C4875B-4176-BB8E-F9A3-C3657DB2CE30}"/>
          </ac:picMkLst>
        </pc:picChg>
        <pc:picChg chg="add mod">
          <ac:chgData name="Harmsel ter, Marjan" userId="5bf7b4e5-383a-4bf6-a1ba-3724f9cc09cb" providerId="ADAL" clId="{7667DC48-2406-4F94-BA94-5BF632662154}" dt="2026-06-23T07:31:38.201" v="1865" actId="1076"/>
          <ac:picMkLst>
            <pc:docMk/>
            <pc:sldMk cId="2452007587" sldId="1476"/>
            <ac:picMk id="11" creationId="{00A44AEE-0878-E1DF-BABF-F2D754BC28EF}"/>
          </ac:picMkLst>
        </pc:picChg>
      </pc:sldChg>
      <pc:sldChg chg="addSp modSp mod">
        <pc:chgData name="Harmsel ter, Marjan" userId="5bf7b4e5-383a-4bf6-a1ba-3724f9cc09cb" providerId="ADAL" clId="{7667DC48-2406-4F94-BA94-5BF632662154}" dt="2026-06-23T07:50:27.170" v="1981" actId="1076"/>
        <pc:sldMkLst>
          <pc:docMk/>
          <pc:sldMk cId="2709048002" sldId="1477"/>
        </pc:sldMkLst>
        <pc:picChg chg="add mod">
          <ac:chgData name="Harmsel ter, Marjan" userId="5bf7b4e5-383a-4bf6-a1ba-3724f9cc09cb" providerId="ADAL" clId="{7667DC48-2406-4F94-BA94-5BF632662154}" dt="2026-06-23T07:50:27.170" v="1981" actId="1076"/>
          <ac:picMkLst>
            <pc:docMk/>
            <pc:sldMk cId="2709048002" sldId="1477"/>
            <ac:picMk id="3" creationId="{3C088435-026E-86AB-8CF1-966EC2D3F3A5}"/>
          </ac:picMkLst>
        </pc:picChg>
      </pc:sldChg>
      <pc:sldChg chg="addSp modSp mod ord">
        <pc:chgData name="Harmsel ter, Marjan" userId="5bf7b4e5-383a-4bf6-a1ba-3724f9cc09cb" providerId="ADAL" clId="{7667DC48-2406-4F94-BA94-5BF632662154}" dt="2026-06-23T06:17:53.946" v="1019" actId="1076"/>
        <pc:sldMkLst>
          <pc:docMk/>
          <pc:sldMk cId="4074911733" sldId="1478"/>
        </pc:sldMkLst>
        <pc:spChg chg="add mod">
          <ac:chgData name="Harmsel ter, Marjan" userId="5bf7b4e5-383a-4bf6-a1ba-3724f9cc09cb" providerId="ADAL" clId="{7667DC48-2406-4F94-BA94-5BF632662154}" dt="2026-06-23T06:17:53.946" v="1019" actId="1076"/>
          <ac:spMkLst>
            <pc:docMk/>
            <pc:sldMk cId="4074911733" sldId="1478"/>
            <ac:spMk id="4" creationId="{A32FFE4C-8060-9697-0AB8-352A69F5C646}"/>
          </ac:spMkLst>
        </pc:spChg>
        <pc:picChg chg="add mod modCrop">
          <ac:chgData name="Harmsel ter, Marjan" userId="5bf7b4e5-383a-4bf6-a1ba-3724f9cc09cb" providerId="ADAL" clId="{7667DC48-2406-4F94-BA94-5BF632662154}" dt="2026-06-23T06:17:14.452" v="1009" actId="1076"/>
          <ac:picMkLst>
            <pc:docMk/>
            <pc:sldMk cId="4074911733" sldId="1478"/>
            <ac:picMk id="3" creationId="{0CE298BD-C461-717E-1096-F3F76789074E}"/>
          </ac:picMkLst>
        </pc:picChg>
      </pc:sldChg>
      <pc:sldChg chg="addSp modSp mod ord">
        <pc:chgData name="Harmsel ter, Marjan" userId="5bf7b4e5-383a-4bf6-a1ba-3724f9cc09cb" providerId="ADAL" clId="{7667DC48-2406-4F94-BA94-5BF632662154}" dt="2026-06-23T06:25:57.245" v="1057" actId="207"/>
        <pc:sldMkLst>
          <pc:docMk/>
          <pc:sldMk cId="4210467006" sldId="1479"/>
        </pc:sldMkLst>
        <pc:spChg chg="add mod">
          <ac:chgData name="Harmsel ter, Marjan" userId="5bf7b4e5-383a-4bf6-a1ba-3724f9cc09cb" providerId="ADAL" clId="{7667DC48-2406-4F94-BA94-5BF632662154}" dt="2026-06-23T06:25:57.245" v="1057" actId="207"/>
          <ac:spMkLst>
            <pc:docMk/>
            <pc:sldMk cId="4210467006" sldId="1479"/>
            <ac:spMk id="5" creationId="{C26FF253-20C9-6B5C-8B5D-EE8CF0A6F7B7}"/>
          </ac:spMkLst>
        </pc:spChg>
        <pc:picChg chg="add mod">
          <ac:chgData name="Harmsel ter, Marjan" userId="5bf7b4e5-383a-4bf6-a1ba-3724f9cc09cb" providerId="ADAL" clId="{7667DC48-2406-4F94-BA94-5BF632662154}" dt="2026-06-23T06:25:26.234" v="1029" actId="1076"/>
          <ac:picMkLst>
            <pc:docMk/>
            <pc:sldMk cId="4210467006" sldId="1479"/>
            <ac:picMk id="2" creationId="{D96F6626-C713-FDDE-D331-F3D7CB7F44DD}"/>
          </ac:picMkLst>
        </pc:picChg>
        <pc:picChg chg="add mod">
          <ac:chgData name="Harmsel ter, Marjan" userId="5bf7b4e5-383a-4bf6-a1ba-3724f9cc09cb" providerId="ADAL" clId="{7667DC48-2406-4F94-BA94-5BF632662154}" dt="2026-06-23T06:25:32.361" v="1033" actId="14100"/>
          <ac:picMkLst>
            <pc:docMk/>
            <pc:sldMk cId="4210467006" sldId="1479"/>
            <ac:picMk id="4" creationId="{9CAECE49-8F3B-6F28-E107-B373123EC492}"/>
          </ac:picMkLst>
        </pc:picChg>
      </pc:sldChg>
      <pc:sldChg chg="addSp modSp mod ord">
        <pc:chgData name="Harmsel ter, Marjan" userId="5bf7b4e5-383a-4bf6-a1ba-3724f9cc09cb" providerId="ADAL" clId="{7667DC48-2406-4F94-BA94-5BF632662154}" dt="2026-06-23T07:03:33.226" v="1470" actId="1076"/>
        <pc:sldMkLst>
          <pc:docMk/>
          <pc:sldMk cId="1487044012" sldId="1480"/>
        </pc:sldMkLst>
        <pc:picChg chg="add mod">
          <ac:chgData name="Harmsel ter, Marjan" userId="5bf7b4e5-383a-4bf6-a1ba-3724f9cc09cb" providerId="ADAL" clId="{7667DC48-2406-4F94-BA94-5BF632662154}" dt="2026-06-23T07:03:33.226" v="1470" actId="1076"/>
          <ac:picMkLst>
            <pc:docMk/>
            <pc:sldMk cId="1487044012" sldId="1480"/>
            <ac:picMk id="3" creationId="{E6E105F2-DF2E-E092-1DEB-7FD6B4483277}"/>
          </ac:picMkLst>
        </pc:picChg>
      </pc:sldChg>
      <pc:sldChg chg="addSp modSp mod ord">
        <pc:chgData name="Harmsel ter, Marjan" userId="5bf7b4e5-383a-4bf6-a1ba-3724f9cc09cb" providerId="ADAL" clId="{7667DC48-2406-4F94-BA94-5BF632662154}" dt="2026-06-23T07:17:30.082" v="1630" actId="1076"/>
        <pc:sldMkLst>
          <pc:docMk/>
          <pc:sldMk cId="3779434736" sldId="1481"/>
        </pc:sldMkLst>
        <pc:picChg chg="add mod">
          <ac:chgData name="Harmsel ter, Marjan" userId="5bf7b4e5-383a-4bf6-a1ba-3724f9cc09cb" providerId="ADAL" clId="{7667DC48-2406-4F94-BA94-5BF632662154}" dt="2026-06-23T07:17:30.082" v="1630" actId="1076"/>
          <ac:picMkLst>
            <pc:docMk/>
            <pc:sldMk cId="3779434736" sldId="1481"/>
            <ac:picMk id="2" creationId="{EB008E72-9731-FB5A-B778-1583B99D37A9}"/>
          </ac:picMkLst>
        </pc:picChg>
        <pc:picChg chg="add mod">
          <ac:chgData name="Harmsel ter, Marjan" userId="5bf7b4e5-383a-4bf6-a1ba-3724f9cc09cb" providerId="ADAL" clId="{7667DC48-2406-4F94-BA94-5BF632662154}" dt="2026-06-23T07:17:19.250" v="1626" actId="1076"/>
          <ac:picMkLst>
            <pc:docMk/>
            <pc:sldMk cId="3779434736" sldId="1481"/>
            <ac:picMk id="4" creationId="{DEE1710F-6479-994B-6A69-812E966940A8}"/>
          </ac:picMkLst>
        </pc:picChg>
        <pc:picChg chg="add mod">
          <ac:chgData name="Harmsel ter, Marjan" userId="5bf7b4e5-383a-4bf6-a1ba-3724f9cc09cb" providerId="ADAL" clId="{7667DC48-2406-4F94-BA94-5BF632662154}" dt="2026-06-23T07:17:21.490" v="1627" actId="14100"/>
          <ac:picMkLst>
            <pc:docMk/>
            <pc:sldMk cId="3779434736" sldId="1481"/>
            <ac:picMk id="7" creationId="{429CF5FA-258E-0DBD-970E-43EEA8E89AF5}"/>
          </ac:picMkLst>
        </pc:picChg>
      </pc:sldChg>
      <pc:sldChg chg="addSp modSp mod ord modNotesTx">
        <pc:chgData name="Harmsel ter, Marjan" userId="5bf7b4e5-383a-4bf6-a1ba-3724f9cc09cb" providerId="ADAL" clId="{7667DC48-2406-4F94-BA94-5BF632662154}" dt="2026-06-23T06:46:42.389" v="1299" actId="20577"/>
        <pc:sldMkLst>
          <pc:docMk/>
          <pc:sldMk cId="1201727269" sldId="1482"/>
        </pc:sldMkLst>
        <pc:picChg chg="add mod">
          <ac:chgData name="Harmsel ter, Marjan" userId="5bf7b4e5-383a-4bf6-a1ba-3724f9cc09cb" providerId="ADAL" clId="{7667DC48-2406-4F94-BA94-5BF632662154}" dt="2026-06-23T06:46:03.051" v="1296" actId="1076"/>
          <ac:picMkLst>
            <pc:docMk/>
            <pc:sldMk cId="1201727269" sldId="1482"/>
            <ac:picMk id="3" creationId="{D66D63AE-FFB1-D51F-EE23-75A66F9D588E}"/>
          </ac:picMkLst>
        </pc:picChg>
      </pc:sldChg>
      <pc:sldChg chg="addSp modSp mod ord">
        <pc:chgData name="Harmsel ter, Marjan" userId="5bf7b4e5-383a-4bf6-a1ba-3724f9cc09cb" providerId="ADAL" clId="{7667DC48-2406-4F94-BA94-5BF632662154}" dt="2026-06-23T06:44:39.851" v="1291" actId="14100"/>
        <pc:sldMkLst>
          <pc:docMk/>
          <pc:sldMk cId="2904738428" sldId="1483"/>
        </pc:sldMkLst>
        <pc:picChg chg="add mod">
          <ac:chgData name="Harmsel ter, Marjan" userId="5bf7b4e5-383a-4bf6-a1ba-3724f9cc09cb" providerId="ADAL" clId="{7667DC48-2406-4F94-BA94-5BF632662154}" dt="2026-06-23T06:41:06.271" v="1274" actId="1076"/>
          <ac:picMkLst>
            <pc:docMk/>
            <pc:sldMk cId="2904738428" sldId="1483"/>
            <ac:picMk id="3" creationId="{EB61B061-3049-99D7-5EC6-823A8F9ED44A}"/>
          </ac:picMkLst>
        </pc:picChg>
        <pc:picChg chg="add mod">
          <ac:chgData name="Harmsel ter, Marjan" userId="5bf7b4e5-383a-4bf6-a1ba-3724f9cc09cb" providerId="ADAL" clId="{7667DC48-2406-4F94-BA94-5BF632662154}" dt="2026-06-23T06:42:58.301" v="1278" actId="1076"/>
          <ac:picMkLst>
            <pc:docMk/>
            <pc:sldMk cId="2904738428" sldId="1483"/>
            <ac:picMk id="5" creationId="{CC23C63B-AFE7-4678-9722-2C99DD21F1DE}"/>
          </ac:picMkLst>
        </pc:picChg>
        <pc:picChg chg="add mod">
          <ac:chgData name="Harmsel ter, Marjan" userId="5bf7b4e5-383a-4bf6-a1ba-3724f9cc09cb" providerId="ADAL" clId="{7667DC48-2406-4F94-BA94-5BF632662154}" dt="2026-06-23T06:43:22.335" v="1284" actId="1076"/>
          <ac:picMkLst>
            <pc:docMk/>
            <pc:sldMk cId="2904738428" sldId="1483"/>
            <ac:picMk id="8" creationId="{8F8BD89D-3572-3C37-AB10-4345FFCFDB49}"/>
          </ac:picMkLst>
        </pc:picChg>
        <pc:picChg chg="add mod">
          <ac:chgData name="Harmsel ter, Marjan" userId="5bf7b4e5-383a-4bf6-a1ba-3724f9cc09cb" providerId="ADAL" clId="{7667DC48-2406-4F94-BA94-5BF632662154}" dt="2026-06-23T06:44:21.589" v="1287" actId="1076"/>
          <ac:picMkLst>
            <pc:docMk/>
            <pc:sldMk cId="2904738428" sldId="1483"/>
            <ac:picMk id="10" creationId="{ED49092A-A2B4-C90B-0912-D28C8C3ADD00}"/>
          </ac:picMkLst>
        </pc:picChg>
        <pc:picChg chg="add mod">
          <ac:chgData name="Harmsel ter, Marjan" userId="5bf7b4e5-383a-4bf6-a1ba-3724f9cc09cb" providerId="ADAL" clId="{7667DC48-2406-4F94-BA94-5BF632662154}" dt="2026-06-23T06:44:39.851" v="1291" actId="14100"/>
          <ac:picMkLst>
            <pc:docMk/>
            <pc:sldMk cId="2904738428" sldId="1483"/>
            <ac:picMk id="12" creationId="{45BA94AE-D94C-F44F-F323-B954653AAC14}"/>
          </ac:picMkLst>
        </pc:picChg>
      </pc:sldChg>
      <pc:sldChg chg="addSp modSp mod">
        <pc:chgData name="Harmsel ter, Marjan" userId="5bf7b4e5-383a-4bf6-a1ba-3724f9cc09cb" providerId="ADAL" clId="{7667DC48-2406-4F94-BA94-5BF632662154}" dt="2026-06-23T06:30:01.100" v="1162" actId="1076"/>
        <pc:sldMkLst>
          <pc:docMk/>
          <pc:sldMk cId="2967928418" sldId="1511"/>
        </pc:sldMkLst>
        <pc:spChg chg="mod">
          <ac:chgData name="Harmsel ter, Marjan" userId="5bf7b4e5-383a-4bf6-a1ba-3724f9cc09cb" providerId="ADAL" clId="{7667DC48-2406-4F94-BA94-5BF632662154}" dt="2026-06-22T14:09:20.816" v="981" actId="1076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7667DC48-2406-4F94-BA94-5BF632662154}" dt="2026-06-23T06:29:54.140" v="1161" actId="115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7667DC48-2406-4F94-BA94-5BF632662154}" dt="2026-06-23T06:29:17.694" v="1102" actId="403"/>
          <ac:spMkLst>
            <pc:docMk/>
            <pc:sldMk cId="2967928418" sldId="1511"/>
            <ac:spMk id="36" creationId="{D8EF981A-9BA7-0EB1-9B70-F7FBF2F7DF1C}"/>
          </ac:spMkLst>
        </pc:spChg>
        <pc:picChg chg="add mod modCrop">
          <ac:chgData name="Harmsel ter, Marjan" userId="5bf7b4e5-383a-4bf6-a1ba-3724f9cc09cb" providerId="ADAL" clId="{7667DC48-2406-4F94-BA94-5BF632662154}" dt="2026-06-23T06:30:01.100" v="1162" actId="1076"/>
          <ac:picMkLst>
            <pc:docMk/>
            <pc:sldMk cId="2967928418" sldId="1511"/>
            <ac:picMk id="2" creationId="{4DB7AFC1-6C82-DA43-BD97-896C7656E381}"/>
          </ac:picMkLst>
        </pc:picChg>
        <pc:picChg chg="add mod">
          <ac:chgData name="Harmsel ter, Marjan" userId="5bf7b4e5-383a-4bf6-a1ba-3724f9cc09cb" providerId="ADAL" clId="{7667DC48-2406-4F94-BA94-5BF632662154}" dt="2026-06-23T06:29:07.602" v="1068" actId="1076"/>
          <ac:picMkLst>
            <pc:docMk/>
            <pc:sldMk cId="2967928418" sldId="1511"/>
            <ac:picMk id="9" creationId="{82EE931F-1CC0-DE91-C5C8-02A03111EC0D}"/>
          </ac:picMkLst>
        </pc:picChg>
      </pc:sldChg>
      <pc:sldChg chg="del">
        <pc:chgData name="Harmsel ter, Marjan" userId="5bf7b4e5-383a-4bf6-a1ba-3724f9cc09cb" providerId="ADAL" clId="{7667DC48-2406-4F94-BA94-5BF632662154}" dt="2026-06-23T08:03:17.830" v="2173" actId="47"/>
        <pc:sldMkLst>
          <pc:docMk/>
          <pc:sldMk cId="1594331871" sldId="1512"/>
        </pc:sldMkLst>
      </pc:sldChg>
      <pc:sldChg chg="del">
        <pc:chgData name="Harmsel ter, Marjan" userId="5bf7b4e5-383a-4bf6-a1ba-3724f9cc09cb" providerId="ADAL" clId="{7667DC48-2406-4F94-BA94-5BF632662154}" dt="2026-06-23T08:03:17.830" v="2173" actId="47"/>
        <pc:sldMkLst>
          <pc:docMk/>
          <pc:sldMk cId="3112181829" sldId="1515"/>
        </pc:sldMkLst>
      </pc:sldChg>
      <pc:sldChg chg="del">
        <pc:chgData name="Harmsel ter, Marjan" userId="5bf7b4e5-383a-4bf6-a1ba-3724f9cc09cb" providerId="ADAL" clId="{7667DC48-2406-4F94-BA94-5BF632662154}" dt="2026-06-23T08:03:17.830" v="2173" actId="47"/>
        <pc:sldMkLst>
          <pc:docMk/>
          <pc:sldMk cId="2946319108" sldId="1516"/>
        </pc:sldMkLst>
      </pc:sldChg>
      <pc:sldChg chg="del">
        <pc:chgData name="Harmsel ter, Marjan" userId="5bf7b4e5-383a-4bf6-a1ba-3724f9cc09cb" providerId="ADAL" clId="{7667DC48-2406-4F94-BA94-5BF632662154}" dt="2026-06-23T08:03:17.830" v="2173" actId="47"/>
        <pc:sldMkLst>
          <pc:docMk/>
          <pc:sldMk cId="1628480429" sldId="1517"/>
        </pc:sldMkLst>
      </pc:sldChg>
      <pc:sldChg chg="del">
        <pc:chgData name="Harmsel ter, Marjan" userId="5bf7b4e5-383a-4bf6-a1ba-3724f9cc09cb" providerId="ADAL" clId="{7667DC48-2406-4F94-BA94-5BF632662154}" dt="2026-06-23T08:03:17.830" v="2173" actId="47"/>
        <pc:sldMkLst>
          <pc:docMk/>
          <pc:sldMk cId="933367485" sldId="1518"/>
        </pc:sldMkLst>
      </pc:sldChg>
      <pc:sldChg chg="del">
        <pc:chgData name="Harmsel ter, Marjan" userId="5bf7b4e5-383a-4bf6-a1ba-3724f9cc09cb" providerId="ADAL" clId="{7667DC48-2406-4F94-BA94-5BF632662154}" dt="2026-06-23T08:03:17.830" v="2173" actId="47"/>
        <pc:sldMkLst>
          <pc:docMk/>
          <pc:sldMk cId="1738896802" sldId="1519"/>
        </pc:sldMkLst>
      </pc:sldChg>
      <pc:sldChg chg="del">
        <pc:chgData name="Harmsel ter, Marjan" userId="5bf7b4e5-383a-4bf6-a1ba-3724f9cc09cb" providerId="ADAL" clId="{7667DC48-2406-4F94-BA94-5BF632662154}" dt="2026-06-23T08:03:17.830" v="2173" actId="47"/>
        <pc:sldMkLst>
          <pc:docMk/>
          <pc:sldMk cId="1530054038" sldId="1520"/>
        </pc:sldMkLst>
      </pc:sldChg>
      <pc:sldChg chg="del">
        <pc:chgData name="Harmsel ter, Marjan" userId="5bf7b4e5-383a-4bf6-a1ba-3724f9cc09cb" providerId="ADAL" clId="{7667DC48-2406-4F94-BA94-5BF632662154}" dt="2026-06-23T08:03:17.830" v="2173" actId="47"/>
        <pc:sldMkLst>
          <pc:docMk/>
          <pc:sldMk cId="1059877010" sldId="1521"/>
        </pc:sldMkLst>
      </pc:sldChg>
      <pc:sldChg chg="del">
        <pc:chgData name="Harmsel ter, Marjan" userId="5bf7b4e5-383a-4bf6-a1ba-3724f9cc09cb" providerId="ADAL" clId="{7667DC48-2406-4F94-BA94-5BF632662154}" dt="2026-06-23T08:03:17.830" v="2173" actId="47"/>
        <pc:sldMkLst>
          <pc:docMk/>
          <pc:sldMk cId="2371299458" sldId="1529"/>
        </pc:sldMkLst>
      </pc:sldChg>
      <pc:sldChg chg="addSp delSp modSp mod">
        <pc:chgData name="Harmsel ter, Marjan" userId="5bf7b4e5-383a-4bf6-a1ba-3724f9cc09cb" providerId="ADAL" clId="{7667DC48-2406-4F94-BA94-5BF632662154}" dt="2026-06-23T07:48:34.135" v="1976" actId="1076"/>
        <pc:sldMkLst>
          <pc:docMk/>
          <pc:sldMk cId="2310141706" sldId="1530"/>
        </pc:sldMkLst>
        <pc:spChg chg="mod">
          <ac:chgData name="Harmsel ter, Marjan" userId="5bf7b4e5-383a-4bf6-a1ba-3724f9cc09cb" providerId="ADAL" clId="{7667DC48-2406-4F94-BA94-5BF632662154}" dt="2026-06-22T14:11:38.956" v="985" actId="14100"/>
          <ac:spMkLst>
            <pc:docMk/>
            <pc:sldMk cId="2310141706" sldId="1530"/>
            <ac:spMk id="33" creationId="{AC757F5E-B016-F947-4518-7C6B9CC7EE04}"/>
          </ac:spMkLst>
        </pc:spChg>
        <pc:spChg chg="mod">
          <ac:chgData name="Harmsel ter, Marjan" userId="5bf7b4e5-383a-4bf6-a1ba-3724f9cc09cb" providerId="ADAL" clId="{7667DC48-2406-4F94-BA94-5BF632662154}" dt="2026-06-23T06:31:39.921" v="1174" actId="115"/>
          <ac:spMkLst>
            <pc:docMk/>
            <pc:sldMk cId="2310141706" sldId="1530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7667DC48-2406-4F94-BA94-5BF632662154}" dt="2026-06-23T06:34:49.759" v="1270" actId="404"/>
          <ac:spMkLst>
            <pc:docMk/>
            <pc:sldMk cId="2310141706" sldId="1530"/>
            <ac:spMk id="36" creationId="{D8EF981A-9BA7-0EB1-9B70-F7FBF2F7DF1C}"/>
          </ac:spMkLst>
        </pc:spChg>
        <pc:picChg chg="add del mod">
          <ac:chgData name="Harmsel ter, Marjan" userId="5bf7b4e5-383a-4bf6-a1ba-3724f9cc09cb" providerId="ADAL" clId="{7667DC48-2406-4F94-BA94-5BF632662154}" dt="2026-06-23T07:48:27.129" v="1973" actId="478"/>
          <ac:picMkLst>
            <pc:docMk/>
            <pc:sldMk cId="2310141706" sldId="1530"/>
            <ac:picMk id="2" creationId="{4C0B7101-AEDC-4110-03A9-2E051E5A1972}"/>
          </ac:picMkLst>
        </pc:picChg>
        <pc:picChg chg="add mod">
          <ac:chgData name="Harmsel ter, Marjan" userId="5bf7b4e5-383a-4bf6-a1ba-3724f9cc09cb" providerId="ADAL" clId="{7667DC48-2406-4F94-BA94-5BF632662154}" dt="2026-06-23T06:34:52.156" v="1271" actId="1076"/>
          <ac:picMkLst>
            <pc:docMk/>
            <pc:sldMk cId="2310141706" sldId="1530"/>
            <ac:picMk id="9" creationId="{B5BD3623-3832-0431-2B7C-DB923357F85F}"/>
          </ac:picMkLst>
        </pc:picChg>
        <pc:picChg chg="add mod">
          <ac:chgData name="Harmsel ter, Marjan" userId="5bf7b4e5-383a-4bf6-a1ba-3724f9cc09cb" providerId="ADAL" clId="{7667DC48-2406-4F94-BA94-5BF632662154}" dt="2026-06-23T07:48:34.135" v="1976" actId="1076"/>
          <ac:picMkLst>
            <pc:docMk/>
            <pc:sldMk cId="2310141706" sldId="1530"/>
            <ac:picMk id="19" creationId="{6656D0F8-26AC-6722-F733-4EE79C9B8E7A}"/>
          </ac:picMkLst>
        </pc:picChg>
      </pc:sldChg>
      <pc:sldChg chg="addSp modSp mod modNotesTx">
        <pc:chgData name="Harmsel ter, Marjan" userId="5bf7b4e5-383a-4bf6-a1ba-3724f9cc09cb" providerId="ADAL" clId="{7667DC48-2406-4F94-BA94-5BF632662154}" dt="2026-06-23T08:08:55.017" v="2183" actId="20577"/>
        <pc:sldMkLst>
          <pc:docMk/>
          <pc:sldMk cId="1121419037" sldId="1531"/>
        </pc:sldMkLst>
        <pc:spChg chg="mod">
          <ac:chgData name="Harmsel ter, Marjan" userId="5bf7b4e5-383a-4bf6-a1ba-3724f9cc09cb" providerId="ADAL" clId="{7667DC48-2406-4F94-BA94-5BF632662154}" dt="2026-06-23T07:51:27.327" v="2055" actId="115"/>
          <ac:spMkLst>
            <pc:docMk/>
            <pc:sldMk cId="1121419037" sldId="1531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7667DC48-2406-4F94-BA94-5BF632662154}" dt="2026-06-23T07:54:37.762" v="2171" actId="115"/>
          <ac:spMkLst>
            <pc:docMk/>
            <pc:sldMk cId="1121419037" sldId="1531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7667DC48-2406-4F94-BA94-5BF632662154}" dt="2026-06-23T07:51:25.474" v="2054" actId="1076"/>
          <ac:picMkLst>
            <pc:docMk/>
            <pc:sldMk cId="1121419037" sldId="1531"/>
            <ac:picMk id="8" creationId="{431CF66D-B3FE-E69C-18E6-773D2DD4FC24}"/>
          </ac:picMkLst>
        </pc:picChg>
        <pc:picChg chg="add mod">
          <ac:chgData name="Harmsel ter, Marjan" userId="5bf7b4e5-383a-4bf6-a1ba-3724f9cc09cb" providerId="ADAL" clId="{7667DC48-2406-4F94-BA94-5BF632662154}" dt="2026-06-23T07:54:16.074" v="2103" actId="14100"/>
          <ac:picMkLst>
            <pc:docMk/>
            <pc:sldMk cId="1121419037" sldId="1531"/>
            <ac:picMk id="18" creationId="{5520E56B-E03E-52D5-86D0-94CBD3666C10}"/>
          </ac:picMkLst>
        </pc:picChg>
      </pc:sldChg>
      <pc:sldChg chg="addSp delSp modSp mod">
        <pc:chgData name="Harmsel ter, Marjan" userId="5bf7b4e5-383a-4bf6-a1ba-3724f9cc09cb" providerId="ADAL" clId="{7667DC48-2406-4F94-BA94-5BF632662154}" dt="2026-06-23T06:55:56.307" v="1465" actId="1076"/>
        <pc:sldMkLst>
          <pc:docMk/>
          <pc:sldMk cId="3741083113" sldId="1532"/>
        </pc:sldMkLst>
        <pc:spChg chg="mod">
          <ac:chgData name="Harmsel ter, Marjan" userId="5bf7b4e5-383a-4bf6-a1ba-3724f9cc09cb" providerId="ADAL" clId="{7667DC48-2406-4F94-BA94-5BF632662154}" dt="2026-06-23T06:55:26.027" v="1456" actId="1076"/>
          <ac:spMkLst>
            <pc:docMk/>
            <pc:sldMk cId="3741083113" sldId="1532"/>
            <ac:spMk id="12" creationId="{E2476A93-B8D4-4E44-87FD-AFF601B2337C}"/>
          </ac:spMkLst>
        </pc:spChg>
        <pc:spChg chg="mod">
          <ac:chgData name="Harmsel ter, Marjan" userId="5bf7b4e5-383a-4bf6-a1ba-3724f9cc09cb" providerId="ADAL" clId="{7667DC48-2406-4F94-BA94-5BF632662154}" dt="2026-06-23T06:55:36.931" v="1459" actId="1076"/>
          <ac:spMkLst>
            <pc:docMk/>
            <pc:sldMk cId="3741083113" sldId="1532"/>
            <ac:spMk id="13" creationId="{4985FF45-EE56-11C3-E0CC-6BBB359031C0}"/>
          </ac:spMkLst>
        </pc:spChg>
        <pc:spChg chg="mod">
          <ac:chgData name="Harmsel ter, Marjan" userId="5bf7b4e5-383a-4bf6-a1ba-3724f9cc09cb" providerId="ADAL" clId="{7667DC48-2406-4F94-BA94-5BF632662154}" dt="2026-06-23T06:55:51.947" v="1464" actId="14100"/>
          <ac:spMkLst>
            <pc:docMk/>
            <pc:sldMk cId="3741083113" sldId="1532"/>
            <ac:spMk id="14" creationId="{B7594A3B-3117-84CE-C300-FB96E5ED269D}"/>
          </ac:spMkLst>
        </pc:spChg>
        <pc:spChg chg="mod">
          <ac:chgData name="Harmsel ter, Marjan" userId="5bf7b4e5-383a-4bf6-a1ba-3724f9cc09cb" providerId="ADAL" clId="{7667DC48-2406-4F94-BA94-5BF632662154}" dt="2026-06-23T06:55:56.307" v="1465" actId="1076"/>
          <ac:spMkLst>
            <pc:docMk/>
            <pc:sldMk cId="3741083113" sldId="1532"/>
            <ac:spMk id="15" creationId="{6EA1F8B7-D4BC-D8B0-E6FD-F33ECB45A1DD}"/>
          </ac:spMkLst>
        </pc:spChg>
        <pc:spChg chg="mod">
          <ac:chgData name="Harmsel ter, Marjan" userId="5bf7b4e5-383a-4bf6-a1ba-3724f9cc09cb" providerId="ADAL" clId="{7667DC48-2406-4F94-BA94-5BF632662154}" dt="2026-06-23T06:55:38.538" v="1460" actId="14100"/>
          <ac:spMkLst>
            <pc:docMk/>
            <pc:sldMk cId="3741083113" sldId="1532"/>
            <ac:spMk id="18" creationId="{85D7DD60-F4AA-AD34-A265-146B167D02FE}"/>
          </ac:spMkLst>
        </pc:spChg>
        <pc:spChg chg="mod">
          <ac:chgData name="Harmsel ter, Marjan" userId="5bf7b4e5-383a-4bf6-a1ba-3724f9cc09cb" providerId="ADAL" clId="{7667DC48-2406-4F94-BA94-5BF632662154}" dt="2026-06-23T06:55:28.099" v="1457" actId="14100"/>
          <ac:spMkLst>
            <pc:docMk/>
            <pc:sldMk cId="3741083113" sldId="1532"/>
            <ac:spMk id="19" creationId="{40542B69-6D97-5F24-63E3-ABE36EA69A27}"/>
          </ac:spMkLst>
        </pc:spChg>
        <pc:picChg chg="del">
          <ac:chgData name="Harmsel ter, Marjan" userId="5bf7b4e5-383a-4bf6-a1ba-3724f9cc09cb" providerId="ADAL" clId="{7667DC48-2406-4F94-BA94-5BF632662154}" dt="2026-06-23T06:55:11.725" v="1451" actId="478"/>
          <ac:picMkLst>
            <pc:docMk/>
            <pc:sldMk cId="3741083113" sldId="1532"/>
            <ac:picMk id="4" creationId="{BE8D7F9D-5A7B-A88E-E13E-3F07BA5B1575}"/>
          </ac:picMkLst>
        </pc:picChg>
        <pc:picChg chg="add mod">
          <ac:chgData name="Harmsel ter, Marjan" userId="5bf7b4e5-383a-4bf6-a1ba-3724f9cc09cb" providerId="ADAL" clId="{7667DC48-2406-4F94-BA94-5BF632662154}" dt="2026-06-23T06:55:17.140" v="1454" actId="1076"/>
          <ac:picMkLst>
            <pc:docMk/>
            <pc:sldMk cId="3741083113" sldId="1532"/>
            <ac:picMk id="22" creationId="{59876739-46C9-D9EB-EF95-E8E924A21762}"/>
          </ac:picMkLst>
        </pc:picChg>
      </pc:sldChg>
      <pc:sldChg chg="del">
        <pc:chgData name="Harmsel ter, Marjan" userId="5bf7b4e5-383a-4bf6-a1ba-3724f9cc09cb" providerId="ADAL" clId="{7667DC48-2406-4F94-BA94-5BF632662154}" dt="2026-06-23T08:03:17.830" v="2173" actId="47"/>
        <pc:sldMkLst>
          <pc:docMk/>
          <pc:sldMk cId="1268698980" sldId="1533"/>
        </pc:sldMkLst>
      </pc:sldChg>
      <pc:sldChg chg="del">
        <pc:chgData name="Harmsel ter, Marjan" userId="5bf7b4e5-383a-4bf6-a1ba-3724f9cc09cb" providerId="ADAL" clId="{7667DC48-2406-4F94-BA94-5BF632662154}" dt="2026-06-23T08:03:17.830" v="2173" actId="47"/>
        <pc:sldMkLst>
          <pc:docMk/>
          <pc:sldMk cId="1411982577" sldId="1534"/>
        </pc:sldMkLst>
      </pc:sldChg>
      <pc:sldChg chg="addSp modSp mod">
        <pc:chgData name="Harmsel ter, Marjan" userId="5bf7b4e5-383a-4bf6-a1ba-3724f9cc09cb" providerId="ADAL" clId="{7667DC48-2406-4F94-BA94-5BF632662154}" dt="2026-06-23T07:06:19.803" v="1614" actId="115"/>
        <pc:sldMkLst>
          <pc:docMk/>
          <pc:sldMk cId="2323974799" sldId="1535"/>
        </pc:sldMkLst>
        <pc:spChg chg="mod">
          <ac:chgData name="Harmsel ter, Marjan" userId="5bf7b4e5-383a-4bf6-a1ba-3724f9cc09cb" providerId="ADAL" clId="{7667DC48-2406-4F94-BA94-5BF632662154}" dt="2026-06-22T14:17:54.718" v="990" actId="14100"/>
          <ac:spMkLst>
            <pc:docMk/>
            <pc:sldMk cId="2323974799" sldId="1535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7667DC48-2406-4F94-BA94-5BF632662154}" dt="2026-06-23T07:04:03.593" v="1541" actId="115"/>
          <ac:spMkLst>
            <pc:docMk/>
            <pc:sldMk cId="2323974799" sldId="1535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7667DC48-2406-4F94-BA94-5BF632662154}" dt="2026-06-23T07:06:19.803" v="1614" actId="115"/>
          <ac:spMkLst>
            <pc:docMk/>
            <pc:sldMk cId="2323974799" sldId="1535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7667DC48-2406-4F94-BA94-5BF632662154}" dt="2026-06-23T07:03:44.728" v="1473" actId="14100"/>
          <ac:picMkLst>
            <pc:docMk/>
            <pc:sldMk cId="2323974799" sldId="1535"/>
            <ac:picMk id="8" creationId="{D83FD7CB-99C1-7600-C82A-520F8F8AA94E}"/>
          </ac:picMkLst>
        </pc:picChg>
        <pc:picChg chg="add mod">
          <ac:chgData name="Harmsel ter, Marjan" userId="5bf7b4e5-383a-4bf6-a1ba-3724f9cc09cb" providerId="ADAL" clId="{7667DC48-2406-4F94-BA94-5BF632662154}" dt="2026-06-23T07:05:56.492" v="1545" actId="1076"/>
          <ac:picMkLst>
            <pc:docMk/>
            <pc:sldMk cId="2323974799" sldId="1535"/>
            <ac:picMk id="18" creationId="{FF182548-544A-BB96-D88C-49EA9B68B491}"/>
          </ac:picMkLst>
        </pc:picChg>
      </pc:sldChg>
      <pc:sldChg chg="addSp modSp mod modNotesTx">
        <pc:chgData name="Harmsel ter, Marjan" userId="5bf7b4e5-383a-4bf6-a1ba-3724f9cc09cb" providerId="ADAL" clId="{7667DC48-2406-4F94-BA94-5BF632662154}" dt="2026-06-23T08:09:02.715" v="2188" actId="20577"/>
        <pc:sldMkLst>
          <pc:docMk/>
          <pc:sldMk cId="3611166745" sldId="1536"/>
        </pc:sldMkLst>
        <pc:spChg chg="mod">
          <ac:chgData name="Harmsel ter, Marjan" userId="5bf7b4e5-383a-4bf6-a1ba-3724f9cc09cb" providerId="ADAL" clId="{7667DC48-2406-4F94-BA94-5BF632662154}" dt="2026-06-23T06:48:15.157" v="1326" actId="403"/>
          <ac:spMkLst>
            <pc:docMk/>
            <pc:sldMk cId="3611166745" sldId="1536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7667DC48-2406-4F94-BA94-5BF632662154}" dt="2026-06-23T06:49:32.821" v="1387" actId="404"/>
          <ac:spMkLst>
            <pc:docMk/>
            <pc:sldMk cId="3611166745" sldId="1536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7667DC48-2406-4F94-BA94-5BF632662154}" dt="2026-06-23T06:47:59.537" v="1324" actId="1076"/>
          <ac:picMkLst>
            <pc:docMk/>
            <pc:sldMk cId="3611166745" sldId="1536"/>
            <ac:picMk id="2" creationId="{94A5B5DB-0722-2567-500B-80A1166BC65B}"/>
          </ac:picMkLst>
        </pc:picChg>
        <pc:picChg chg="add mod">
          <ac:chgData name="Harmsel ter, Marjan" userId="5bf7b4e5-383a-4bf6-a1ba-3724f9cc09cb" providerId="ADAL" clId="{7667DC48-2406-4F94-BA94-5BF632662154}" dt="2026-06-23T06:49:39.139" v="1388" actId="1076"/>
          <ac:picMkLst>
            <pc:docMk/>
            <pc:sldMk cId="3611166745" sldId="1536"/>
            <ac:picMk id="9" creationId="{6BFC7407-BE2B-3B4B-4610-7526F48A10E7}"/>
          </ac:picMkLst>
        </pc:picChg>
      </pc:sldChg>
      <pc:sldChg chg="addSp delSp modSp mod">
        <pc:chgData name="Harmsel ter, Marjan" userId="5bf7b4e5-383a-4bf6-a1ba-3724f9cc09cb" providerId="ADAL" clId="{7667DC48-2406-4F94-BA94-5BF632662154}" dt="2026-06-23T08:18:08.600" v="2285" actId="1076"/>
        <pc:sldMkLst>
          <pc:docMk/>
          <pc:sldMk cId="468546514" sldId="1537"/>
        </pc:sldMkLst>
        <pc:spChg chg="mod">
          <ac:chgData name="Harmsel ter, Marjan" userId="5bf7b4e5-383a-4bf6-a1ba-3724f9cc09cb" providerId="ADAL" clId="{7667DC48-2406-4F94-BA94-5BF632662154}" dt="2026-06-23T08:16:03.736" v="2234" actId="1076"/>
          <ac:spMkLst>
            <pc:docMk/>
            <pc:sldMk cId="468546514" sldId="1537"/>
            <ac:spMk id="2" creationId="{69324565-7E32-9FD4-391D-83B18C796D64}"/>
          </ac:spMkLst>
        </pc:spChg>
        <pc:spChg chg="add mod">
          <ac:chgData name="Harmsel ter, Marjan" userId="5bf7b4e5-383a-4bf6-a1ba-3724f9cc09cb" providerId="ADAL" clId="{7667DC48-2406-4F94-BA94-5BF632662154}" dt="2026-06-23T08:16:07.568" v="2235" actId="1076"/>
          <ac:spMkLst>
            <pc:docMk/>
            <pc:sldMk cId="468546514" sldId="1537"/>
            <ac:spMk id="23" creationId="{9BE1EAFC-973A-47CA-9BEC-76A5CF1D383E}"/>
          </ac:spMkLst>
        </pc:spChg>
        <pc:spChg chg="mod">
          <ac:chgData name="Harmsel ter, Marjan" userId="5bf7b4e5-383a-4bf6-a1ba-3724f9cc09cb" providerId="ADAL" clId="{7667DC48-2406-4F94-BA94-5BF632662154}" dt="2026-06-23T07:19:06.869" v="1662" actId="115"/>
          <ac:spMkLst>
            <pc:docMk/>
            <pc:sldMk cId="468546514" sldId="1537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7667DC48-2406-4F94-BA94-5BF632662154}" dt="2026-06-23T08:16:52.219" v="2278" actId="20577"/>
          <ac:spMkLst>
            <pc:docMk/>
            <pc:sldMk cId="468546514" sldId="1537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7667DC48-2406-4F94-BA94-5BF632662154}" dt="2026-06-23T07:18:10.244" v="1633" actId="1076"/>
          <ac:picMkLst>
            <pc:docMk/>
            <pc:sldMk cId="468546514" sldId="1537"/>
            <ac:picMk id="8" creationId="{D930311A-9813-51D7-5273-F2759CCBCF00}"/>
          </ac:picMkLst>
        </pc:picChg>
        <pc:picChg chg="add mod">
          <ac:chgData name="Harmsel ter, Marjan" userId="5bf7b4e5-383a-4bf6-a1ba-3724f9cc09cb" providerId="ADAL" clId="{7667DC48-2406-4F94-BA94-5BF632662154}" dt="2026-06-23T08:16:13.600" v="2239" actId="1076"/>
          <ac:picMkLst>
            <pc:docMk/>
            <pc:sldMk cId="468546514" sldId="1537"/>
            <ac:picMk id="18" creationId="{91AB35F9-C8FA-9364-AFFB-7AEC01663631}"/>
          </ac:picMkLst>
        </pc:picChg>
        <pc:picChg chg="add mod">
          <ac:chgData name="Harmsel ter, Marjan" userId="5bf7b4e5-383a-4bf6-a1ba-3724f9cc09cb" providerId="ADAL" clId="{7667DC48-2406-4F94-BA94-5BF632662154}" dt="2026-06-23T08:16:11.856" v="2238" actId="1076"/>
          <ac:picMkLst>
            <pc:docMk/>
            <pc:sldMk cId="468546514" sldId="1537"/>
            <ac:picMk id="19" creationId="{FD2D77CD-7FF7-4D2D-2AB0-ADCD8C4447DB}"/>
          </ac:picMkLst>
        </pc:picChg>
        <pc:picChg chg="add del mod">
          <ac:chgData name="Harmsel ter, Marjan" userId="5bf7b4e5-383a-4bf6-a1ba-3724f9cc09cb" providerId="ADAL" clId="{7667DC48-2406-4F94-BA94-5BF632662154}" dt="2026-06-23T08:15:54.506" v="2229" actId="478"/>
          <ac:picMkLst>
            <pc:docMk/>
            <pc:sldMk cId="468546514" sldId="1537"/>
            <ac:picMk id="21" creationId="{1230A210-6EDF-BBCF-E01D-37F871D56966}"/>
          </ac:picMkLst>
        </pc:picChg>
        <pc:picChg chg="add del mod">
          <ac:chgData name="Harmsel ter, Marjan" userId="5bf7b4e5-383a-4bf6-a1ba-3724f9cc09cb" providerId="ADAL" clId="{7667DC48-2406-4F94-BA94-5BF632662154}" dt="2026-06-23T08:17:59.919" v="2279" actId="478"/>
          <ac:picMkLst>
            <pc:docMk/>
            <pc:sldMk cId="468546514" sldId="1537"/>
            <ac:picMk id="25" creationId="{30A253F6-BD45-4874-7885-26374D0ECC0D}"/>
          </ac:picMkLst>
        </pc:picChg>
        <pc:picChg chg="add mod">
          <ac:chgData name="Harmsel ter, Marjan" userId="5bf7b4e5-383a-4bf6-a1ba-3724f9cc09cb" providerId="ADAL" clId="{7667DC48-2406-4F94-BA94-5BF632662154}" dt="2026-06-23T08:18:08.600" v="2285" actId="1076"/>
          <ac:picMkLst>
            <pc:docMk/>
            <pc:sldMk cId="468546514" sldId="1537"/>
            <ac:picMk id="27" creationId="{574E2AE4-EA74-544D-5C83-C66ABE7FFAB9}"/>
          </ac:picMkLst>
        </pc:picChg>
      </pc:sldChg>
      <pc:sldChg chg="addSp modSp mod">
        <pc:chgData name="Harmsel ter, Marjan" userId="5bf7b4e5-383a-4bf6-a1ba-3724f9cc09cb" providerId="ADAL" clId="{7667DC48-2406-4F94-BA94-5BF632662154}" dt="2026-06-23T06:54:53.883" v="1450" actId="1076"/>
        <pc:sldMkLst>
          <pc:docMk/>
          <pc:sldMk cId="534892025" sldId="1538"/>
        </pc:sldMkLst>
        <pc:spChg chg="mod">
          <ac:chgData name="Harmsel ter, Marjan" userId="5bf7b4e5-383a-4bf6-a1ba-3724f9cc09cb" providerId="ADAL" clId="{7667DC48-2406-4F94-BA94-5BF632662154}" dt="2026-06-23T06:50:27.781" v="1392" actId="255"/>
          <ac:spMkLst>
            <pc:docMk/>
            <pc:sldMk cId="534892025" sldId="1538"/>
            <ac:spMk id="34" creationId="{152372B3-00F5-781C-183E-6F2DDF35091D}"/>
          </ac:spMkLst>
        </pc:spChg>
        <pc:spChg chg="mod">
          <ac:chgData name="Harmsel ter, Marjan" userId="5bf7b4e5-383a-4bf6-a1ba-3724f9cc09cb" providerId="ADAL" clId="{7667DC48-2406-4F94-BA94-5BF632662154}" dt="2026-06-23T06:51:17.013" v="1399" actId="404"/>
          <ac:spMkLst>
            <pc:docMk/>
            <pc:sldMk cId="534892025" sldId="1538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7667DC48-2406-4F94-BA94-5BF632662154}" dt="2026-06-23T06:54:48.746" v="1448" actId="115"/>
          <ac:spMkLst>
            <pc:docMk/>
            <pc:sldMk cId="534892025" sldId="1538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7667DC48-2406-4F94-BA94-5BF632662154}" dt="2026-06-23T06:51:22.994" v="1401" actId="1076"/>
          <ac:picMkLst>
            <pc:docMk/>
            <pc:sldMk cId="534892025" sldId="1538"/>
            <ac:picMk id="8" creationId="{0A204BB8-C6BF-43DB-4D42-AC9C86643EFE}"/>
          </ac:picMkLst>
        </pc:picChg>
        <pc:picChg chg="add mod">
          <ac:chgData name="Harmsel ter, Marjan" userId="5bf7b4e5-383a-4bf6-a1ba-3724f9cc09cb" providerId="ADAL" clId="{7667DC48-2406-4F94-BA94-5BF632662154}" dt="2026-06-23T06:54:53.883" v="1450" actId="1076"/>
          <ac:picMkLst>
            <pc:docMk/>
            <pc:sldMk cId="534892025" sldId="1538"/>
            <ac:picMk id="18" creationId="{EF4BE137-05DC-5ABF-A9D1-7AB3B3BA6CF1}"/>
          </ac:picMkLst>
        </pc:picChg>
      </pc:sldChg>
      <pc:sldChg chg="addSp modSp mod">
        <pc:chgData name="Harmsel ter, Marjan" userId="5bf7b4e5-383a-4bf6-a1ba-3724f9cc09cb" providerId="ADAL" clId="{7667DC48-2406-4F94-BA94-5BF632662154}" dt="2026-06-23T07:39:28.829" v="1936" actId="948"/>
        <pc:sldMkLst>
          <pc:docMk/>
          <pc:sldMk cId="704149339" sldId="1539"/>
        </pc:sldMkLst>
        <pc:spChg chg="add mod">
          <ac:chgData name="Harmsel ter, Marjan" userId="5bf7b4e5-383a-4bf6-a1ba-3724f9cc09cb" providerId="ADAL" clId="{7667DC48-2406-4F94-BA94-5BF632662154}" dt="2026-06-23T07:38:31.711" v="1929" actId="1076"/>
          <ac:spMkLst>
            <pc:docMk/>
            <pc:sldMk cId="704149339" sldId="1539"/>
            <ac:spMk id="21" creationId="{21787480-3673-9ED7-47B6-60D4C3A65F45}"/>
          </ac:spMkLst>
        </pc:spChg>
        <pc:spChg chg="mod">
          <ac:chgData name="Harmsel ter, Marjan" userId="5bf7b4e5-383a-4bf6-a1ba-3724f9cc09cb" providerId="ADAL" clId="{7667DC48-2406-4F94-BA94-5BF632662154}" dt="2026-06-23T07:33:16.182" v="1913" actId="115"/>
          <ac:spMkLst>
            <pc:docMk/>
            <pc:sldMk cId="704149339" sldId="1539"/>
            <ac:spMk id="35" creationId="{37104C51-0232-62ED-4C6F-1447D06633EE}"/>
          </ac:spMkLst>
        </pc:spChg>
        <pc:spChg chg="mod">
          <ac:chgData name="Harmsel ter, Marjan" userId="5bf7b4e5-383a-4bf6-a1ba-3724f9cc09cb" providerId="ADAL" clId="{7667DC48-2406-4F94-BA94-5BF632662154}" dt="2026-06-23T07:39:28.829" v="1936" actId="948"/>
          <ac:spMkLst>
            <pc:docMk/>
            <pc:sldMk cId="704149339" sldId="1539"/>
            <ac:spMk id="36" creationId="{D8EF981A-9BA7-0EB1-9B70-F7FBF2F7DF1C}"/>
          </ac:spMkLst>
        </pc:spChg>
        <pc:picChg chg="add mod">
          <ac:chgData name="Harmsel ter, Marjan" userId="5bf7b4e5-383a-4bf6-a1ba-3724f9cc09cb" providerId="ADAL" clId="{7667DC48-2406-4F94-BA94-5BF632662154}" dt="2026-06-23T07:33:07.455" v="1911" actId="1076"/>
          <ac:picMkLst>
            <pc:docMk/>
            <pc:sldMk cId="704149339" sldId="1539"/>
            <ac:picMk id="8" creationId="{90A114DD-4C53-C6DB-AFD1-CDBD5C3F2231}"/>
          </ac:picMkLst>
        </pc:picChg>
        <pc:picChg chg="add mod modCrop">
          <ac:chgData name="Harmsel ter, Marjan" userId="5bf7b4e5-383a-4bf6-a1ba-3724f9cc09cb" providerId="ADAL" clId="{7667DC48-2406-4F94-BA94-5BF632662154}" dt="2026-06-23T07:38:20.597" v="1927" actId="1076"/>
          <ac:picMkLst>
            <pc:docMk/>
            <pc:sldMk cId="704149339" sldId="1539"/>
            <ac:picMk id="18" creationId="{9757FB88-0525-4132-7A00-6D65ED2D061B}"/>
          </ac:picMkLst>
        </pc:picChg>
        <pc:picChg chg="add mod modCrop">
          <ac:chgData name="Harmsel ter, Marjan" userId="5bf7b4e5-383a-4bf6-a1ba-3724f9cc09cb" providerId="ADAL" clId="{7667DC48-2406-4F94-BA94-5BF632662154}" dt="2026-06-23T07:38:15.795" v="1926" actId="14100"/>
          <ac:picMkLst>
            <pc:docMk/>
            <pc:sldMk cId="704149339" sldId="1539"/>
            <ac:picMk id="20" creationId="{6200D4B7-329A-0146-A31E-799F6C06D160}"/>
          </ac:picMkLst>
        </pc:picChg>
        <pc:cxnChg chg="add mod">
          <ac:chgData name="Harmsel ter, Marjan" userId="5bf7b4e5-383a-4bf6-a1ba-3724f9cc09cb" providerId="ADAL" clId="{7667DC48-2406-4F94-BA94-5BF632662154}" dt="2026-06-23T07:38:59.671" v="1932" actId="1076"/>
          <ac:cxnSpMkLst>
            <pc:docMk/>
            <pc:sldMk cId="704149339" sldId="1539"/>
            <ac:cxnSpMk id="24" creationId="{6520732E-7A78-1220-59E9-99A60E665DE6}"/>
          </ac:cxnSpMkLst>
        </pc:cxnChg>
      </pc:sldChg>
      <pc:sldChg chg="addSp modSp mod">
        <pc:chgData name="Harmsel ter, Marjan" userId="5bf7b4e5-383a-4bf6-a1ba-3724f9cc09cb" providerId="ADAL" clId="{7667DC48-2406-4F94-BA94-5BF632662154}" dt="2026-06-23T07:45:17.065" v="1970" actId="1076"/>
        <pc:sldMkLst>
          <pc:docMk/>
          <pc:sldMk cId="1177197258" sldId="1540"/>
        </pc:sldMkLst>
        <pc:spChg chg="mod">
          <ac:chgData name="Harmsel ter, Marjan" userId="5bf7b4e5-383a-4bf6-a1ba-3724f9cc09cb" providerId="ADAL" clId="{7667DC48-2406-4F94-BA94-5BF632662154}" dt="2026-06-23T07:45:14.825" v="1969" actId="14100"/>
          <ac:spMkLst>
            <pc:docMk/>
            <pc:sldMk cId="1177197258" sldId="1540"/>
            <ac:spMk id="14" creationId="{B7594A3B-3117-84CE-C300-FB96E5ED269D}"/>
          </ac:spMkLst>
        </pc:spChg>
        <pc:spChg chg="mod">
          <ac:chgData name="Harmsel ter, Marjan" userId="5bf7b4e5-383a-4bf6-a1ba-3724f9cc09cb" providerId="ADAL" clId="{7667DC48-2406-4F94-BA94-5BF632662154}" dt="2026-06-23T07:45:17.065" v="1970" actId="1076"/>
          <ac:spMkLst>
            <pc:docMk/>
            <pc:sldMk cId="1177197258" sldId="1540"/>
            <ac:spMk id="15" creationId="{6EA1F8B7-D4BC-D8B0-E6FD-F33ECB45A1DD}"/>
          </ac:spMkLst>
        </pc:spChg>
        <pc:picChg chg="add mod">
          <ac:chgData name="Harmsel ter, Marjan" userId="5bf7b4e5-383a-4bf6-a1ba-3724f9cc09cb" providerId="ADAL" clId="{7667DC48-2406-4F94-BA94-5BF632662154}" dt="2026-06-23T07:40:19.338" v="1940" actId="14100"/>
          <ac:picMkLst>
            <pc:docMk/>
            <pc:sldMk cId="1177197258" sldId="1540"/>
            <ac:picMk id="17" creationId="{34CBBB8B-2CBB-D820-3C3C-F12855E93DC2}"/>
          </ac:picMkLst>
        </pc:picChg>
        <pc:picChg chg="add mod modCrop">
          <ac:chgData name="Harmsel ter, Marjan" userId="5bf7b4e5-383a-4bf6-a1ba-3724f9cc09cb" providerId="ADAL" clId="{7667DC48-2406-4F94-BA94-5BF632662154}" dt="2026-06-23T07:40:58.656" v="1950" actId="1076"/>
          <ac:picMkLst>
            <pc:docMk/>
            <pc:sldMk cId="1177197258" sldId="1540"/>
            <ac:picMk id="22" creationId="{4DE4457A-CBBC-6F90-1BBA-F7A27C3D9979}"/>
          </ac:picMkLst>
        </pc:picChg>
        <pc:picChg chg="add mod">
          <ac:chgData name="Harmsel ter, Marjan" userId="5bf7b4e5-383a-4bf6-a1ba-3724f9cc09cb" providerId="ADAL" clId="{7667DC48-2406-4F94-BA94-5BF632662154}" dt="2026-06-23T07:42:26.527" v="1954" actId="1076"/>
          <ac:picMkLst>
            <pc:docMk/>
            <pc:sldMk cId="1177197258" sldId="1540"/>
            <ac:picMk id="24" creationId="{8F26649E-0930-8987-5D0D-5EC561A1326A}"/>
          </ac:picMkLst>
        </pc:picChg>
        <pc:picChg chg="add mod">
          <ac:chgData name="Harmsel ter, Marjan" userId="5bf7b4e5-383a-4bf6-a1ba-3724f9cc09cb" providerId="ADAL" clId="{7667DC48-2406-4F94-BA94-5BF632662154}" dt="2026-06-23T07:44:50.592" v="1965" actId="1076"/>
          <ac:picMkLst>
            <pc:docMk/>
            <pc:sldMk cId="1177197258" sldId="1540"/>
            <ac:picMk id="30" creationId="{83524301-42EF-627B-5AB0-46C940B687BD}"/>
          </ac:picMkLst>
        </pc:picChg>
        <pc:cxnChg chg="add mod">
          <ac:chgData name="Harmsel ter, Marjan" userId="5bf7b4e5-383a-4bf6-a1ba-3724f9cc09cb" providerId="ADAL" clId="{7667DC48-2406-4F94-BA94-5BF632662154}" dt="2026-06-23T07:42:38.236" v="1956" actId="1582"/>
          <ac:cxnSpMkLst>
            <pc:docMk/>
            <pc:sldMk cId="1177197258" sldId="1540"/>
            <ac:cxnSpMk id="26" creationId="{AE570DA3-C9B6-80C5-7640-194314BD639C}"/>
          </ac:cxnSpMkLst>
        </pc:cxnChg>
        <pc:cxnChg chg="mod">
          <ac:chgData name="Harmsel ter, Marjan" userId="5bf7b4e5-383a-4bf6-a1ba-3724f9cc09cb" providerId="ADAL" clId="{7667DC48-2406-4F94-BA94-5BF632662154}" dt="2026-06-23T07:45:17.065" v="1970" actId="1076"/>
          <ac:cxnSpMkLst>
            <pc:docMk/>
            <pc:sldMk cId="1177197258" sldId="1540"/>
            <ac:cxnSpMk id="29" creationId="{10445519-6BAB-CA4B-0B0C-EF80D4D34E4C}"/>
          </ac:cxnSpMkLst>
        </pc:cxnChg>
      </pc:sldChg>
      <pc:sldChg chg="add del">
        <pc:chgData name="Harmsel ter, Marjan" userId="5bf7b4e5-383a-4bf6-a1ba-3724f9cc09cb" providerId="ADAL" clId="{7667DC48-2406-4F94-BA94-5BF632662154}" dt="2026-06-23T06:46:26.722" v="1298"/>
        <pc:sldMkLst>
          <pc:docMk/>
          <pc:sldMk cId="1893234854" sldId="1541"/>
        </pc:sldMkLst>
      </pc:sldChg>
    </pc:docChg>
  </pc:docChgLst>
  <pc:docChgLst>
    <pc:chgData name="Routledge, Mandy" userId="bacdedf5-8e30-494b-ad8b-f27fa30c4f8d" providerId="ADAL" clId="{3DF7FA98-E845-40FF-8CF2-872911E57890}"/>
    <pc:docChg chg="modSld">
      <pc:chgData name="Routledge, Mandy" userId="bacdedf5-8e30-494b-ad8b-f27fa30c4f8d" providerId="ADAL" clId="{3DF7FA98-E845-40FF-8CF2-872911E57890}" dt="2026-01-25T12:01:43.352" v="0"/>
      <pc:docMkLst>
        <pc:docMk/>
      </pc:docMkLst>
      <pc:sldChg chg="modSp">
        <pc:chgData name="Routledge, Mandy" userId="bacdedf5-8e30-494b-ad8b-f27fa30c4f8d" providerId="ADAL" clId="{3DF7FA98-E845-40FF-8CF2-872911E57890}" dt="2026-01-25T12:01:43.352" v="0"/>
        <pc:sldMkLst>
          <pc:docMk/>
          <pc:sldMk cId="323006580" sldId="5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b="1"/>
              <a:t>blootleggen</a:t>
            </a:r>
            <a:r>
              <a:rPr lang="nl-NL"/>
              <a:t>: ontdekken door op te graven</a:t>
            </a:r>
          </a:p>
          <a:p>
            <a:r>
              <a:rPr lang="nl-NL" b="1"/>
              <a:t>het complex</a:t>
            </a:r>
            <a:r>
              <a:rPr lang="nl-NL"/>
              <a:t>: de gebouwen of ruimtes die bij elkaar horen</a:t>
            </a:r>
          </a:p>
          <a:p>
            <a:r>
              <a:rPr lang="nl-NL" b="1"/>
              <a:t>behoren tot: </a:t>
            </a:r>
            <a:r>
              <a:rPr lang="nl-NL"/>
              <a:t>een onderdeel uitmaken van, eigendom of bezit zijn van</a:t>
            </a:r>
          </a:p>
          <a:p>
            <a:r>
              <a:rPr lang="nl-NL" b="1"/>
              <a:t>publiek</a:t>
            </a:r>
            <a:r>
              <a:rPr lang="nl-NL"/>
              <a:t>: openbaar, voor iedereen toegankelijk</a:t>
            </a:r>
          </a:p>
          <a:p>
            <a:r>
              <a:rPr lang="nl-NL" b="1"/>
              <a:t>de oppervlakte</a:t>
            </a:r>
            <a:r>
              <a:rPr lang="nl-NL"/>
              <a:t>: de grootte (van een gebied) </a:t>
            </a:r>
          </a:p>
          <a:p>
            <a:r>
              <a:rPr lang="nl-NL" b="1"/>
              <a:t>het systeem</a:t>
            </a:r>
            <a:r>
              <a:rPr lang="nl-NL"/>
              <a:t>: iets wat op een doordachte manier geordend of geregeld is</a:t>
            </a:r>
          </a:p>
          <a:p>
            <a:r>
              <a:rPr lang="nl-NL" b="1"/>
              <a:t>de welvaart</a:t>
            </a:r>
            <a:r>
              <a:rPr lang="nl-NL"/>
              <a:t>: de rijkdom, de voorspoed</a:t>
            </a:r>
          </a:p>
          <a:p>
            <a:r>
              <a:rPr lang="nl-NL" b="1"/>
              <a:t>vergelijkbaar: </a:t>
            </a:r>
            <a:r>
              <a:rPr lang="nl-NL"/>
              <a:t>ongeveer hetzelfde</a:t>
            </a:r>
          </a:p>
          <a:p>
            <a:r>
              <a:rPr lang="nl-NL" b="1"/>
              <a:t>verrijzen</a:t>
            </a:r>
            <a:r>
              <a:rPr lang="nl-NL"/>
              <a:t>: gebouwd worden, ontstaan</a:t>
            </a:r>
          </a:p>
          <a:p>
            <a:r>
              <a:rPr lang="nl-NL" b="1"/>
              <a:t>geïnspireerd op</a:t>
            </a:r>
            <a:r>
              <a:rPr lang="nl-NL"/>
              <a:t>: ontstaan naar het idee van iets anders</a:t>
            </a:r>
          </a:p>
          <a:p>
            <a:pPr fontAlgn="t"/>
            <a:endParaRPr lang="nl-NL" sz="1200" b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Bron afbeeldingen: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178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972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4053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6498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331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 / AI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499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461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117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019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8537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AI / Shutterstock.com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afbeeldingen: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Bron afbeelding: Shutterstock.com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23-6-2026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err="1">
                <a:solidFill>
                  <a:prstClr val="black"/>
                </a:solidFill>
              </a:rPr>
              <a:t>Semantisatieverhaal</a:t>
            </a:r>
            <a:r>
              <a:rPr lang="nl-NL" sz="1900" u="sng">
                <a:solidFill>
                  <a:prstClr val="black"/>
                </a:solidFill>
              </a:rPr>
              <a:t> B:</a:t>
            </a:r>
          </a:p>
          <a:p>
            <a:pPr marL="0" indent="0">
              <a:buNone/>
            </a:pPr>
            <a:r>
              <a:rPr lang="nl-NL" sz="18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1953 was er een grote overstroming in Nederland. Misschien hebben jullie daar wel eerder over gehoord. </a:t>
            </a:r>
            <a:r>
              <a:rPr lang="nl-NL" sz="1800"/>
              <a:t>Na deze grote overstroming besloot Nederland iets bijzonders te bouwen: de Deltawerken. Er kwam een groot </a:t>
            </a:r>
            <a:r>
              <a:rPr lang="nl-NL" sz="1800" b="1" u="sng"/>
              <a:t>complex</a:t>
            </a:r>
            <a:r>
              <a:rPr lang="nl-NL" sz="1800"/>
              <a:t> van dammen, sluizen en stormvloedkeringen. Een complex zijn </a:t>
            </a:r>
            <a:r>
              <a:rPr lang="nl-NL" sz="1800" b="1" i="1"/>
              <a:t>de gebouwen of ruimtes die bij elkaar horen</a:t>
            </a:r>
            <a:r>
              <a:rPr lang="nl-NL" sz="1800"/>
              <a:t>. Samen vormden deze bouwwerken een slim </a:t>
            </a:r>
            <a:r>
              <a:rPr lang="nl-NL" sz="1800" b="1" u="sng"/>
              <a:t>systeem</a:t>
            </a:r>
            <a:r>
              <a:rPr lang="nl-NL" sz="1800"/>
              <a:t> dat het land moest beschermen tegen de zee. Een systeem is </a:t>
            </a:r>
            <a:r>
              <a:rPr lang="nl-NL" sz="1800" b="1" i="1"/>
              <a:t>iets wat op een doordachte manier geordend of geregeld is</a:t>
            </a:r>
            <a:r>
              <a:rPr lang="nl-NL" sz="1800"/>
              <a:t>.</a:t>
            </a:r>
            <a:br>
              <a:rPr lang="nl-NL" sz="1800"/>
            </a:br>
            <a:r>
              <a:rPr lang="nl-NL" sz="1800"/>
              <a:t>Voordat de bouw begon, onderzochten deskundigen </a:t>
            </a:r>
            <a:r>
              <a:rPr lang="nl-NL" sz="1800" b="1" u="sng"/>
              <a:t>de oppervlakte</a:t>
            </a:r>
            <a:r>
              <a:rPr lang="nl-NL" sz="1800"/>
              <a:t>, </a:t>
            </a:r>
            <a:r>
              <a:rPr lang="nl-NL" sz="1800" b="1" i="1"/>
              <a:t>de grootte</a:t>
            </a:r>
            <a:r>
              <a:rPr lang="nl-NL" sz="1800"/>
              <a:t>, van het gebied dat gevaar liep bij overstromingen. Daarbij konden ze veel informatie </a:t>
            </a:r>
            <a:r>
              <a:rPr lang="nl-NL" sz="1800" b="1" u="sng"/>
              <a:t>blootleggen</a:t>
            </a:r>
            <a:r>
              <a:rPr lang="nl-NL" sz="1800"/>
              <a:t> of </a:t>
            </a:r>
            <a:r>
              <a:rPr lang="nl-NL" sz="1800" b="1" i="1"/>
              <a:t>ontdekken</a:t>
            </a:r>
            <a:r>
              <a:rPr lang="nl-NL" sz="1800"/>
              <a:t> over de bodem en de kust.</a:t>
            </a:r>
            <a:br>
              <a:rPr lang="nl-NL" sz="1800"/>
            </a:br>
            <a:r>
              <a:rPr lang="nl-NL" sz="1800"/>
              <a:t>Daarna zagen mensen op verschillende plekken nieuwe dammen en keringen </a:t>
            </a:r>
            <a:r>
              <a:rPr lang="nl-NL" sz="1800" b="1" u="sng"/>
              <a:t>verrijzen</a:t>
            </a:r>
            <a:r>
              <a:rPr lang="nl-NL" sz="1800"/>
              <a:t>, </a:t>
            </a:r>
            <a:r>
              <a:rPr lang="nl-NL" sz="1800" b="1" i="1"/>
              <a:t>gebouwd worden of ontstaan</a:t>
            </a:r>
            <a:r>
              <a:rPr lang="nl-NL" sz="1800"/>
              <a:t>. Sommige ideeën voor de bouw waren </a:t>
            </a:r>
            <a:r>
              <a:rPr lang="nl-NL" sz="1800" b="1" u="sng"/>
              <a:t>geïnspireerd op</a:t>
            </a:r>
            <a:r>
              <a:rPr lang="nl-NL" sz="1800"/>
              <a:t> eerdere Nederlandse waterwerken. Ze waren </a:t>
            </a:r>
            <a:r>
              <a:rPr lang="nl-NL" sz="1800" b="1" i="1"/>
              <a:t>ontstaan naar het idee van</a:t>
            </a:r>
            <a:r>
              <a:rPr lang="nl-NL" sz="1800"/>
              <a:t> eerdere waterwerken.</a:t>
            </a:r>
            <a:br>
              <a:rPr lang="nl-NL" sz="1800"/>
            </a:br>
            <a:r>
              <a:rPr lang="nl-NL" sz="1800"/>
              <a:t>Door de Deltawerken werd Nederland veiliger. Mensen konden met meer vertrouwen wonen en werken, wat goed was voor </a:t>
            </a:r>
            <a:r>
              <a:rPr lang="nl-NL" sz="1800" b="1" u="sng"/>
              <a:t>de welvaart</a:t>
            </a:r>
            <a:r>
              <a:rPr lang="nl-NL" sz="1800"/>
              <a:t>, </a:t>
            </a:r>
            <a:r>
              <a:rPr lang="nl-NL" sz="1800" b="1" i="1"/>
              <a:t>de rijkdom</a:t>
            </a:r>
            <a:r>
              <a:rPr lang="nl-NL" sz="1800"/>
              <a:t> van het land. Als je kijkt naar de grootte van de Deltawerken zijn ze zelfs </a:t>
            </a:r>
            <a:r>
              <a:rPr lang="nl-NL" sz="1800" b="1" u="sng"/>
              <a:t>vergelijkbaar</a:t>
            </a:r>
            <a:r>
              <a:rPr lang="nl-NL" sz="1800"/>
              <a:t> met andere grote bouwprojecten in de wereld. Ze zijn dus </a:t>
            </a:r>
            <a:r>
              <a:rPr lang="nl-NL" sz="1800" b="1" i="1"/>
              <a:t>ongeveer hetzelfde </a:t>
            </a:r>
            <a:r>
              <a:rPr lang="nl-NL" sz="1800"/>
              <a:t>wat betreft grootte.</a:t>
            </a:r>
            <a:br>
              <a:rPr lang="nl-NL" sz="1800"/>
            </a:br>
            <a:r>
              <a:rPr lang="nl-NL" sz="1800"/>
              <a:t>Alle dammen, sluizen en keringen </a:t>
            </a:r>
            <a:r>
              <a:rPr lang="nl-NL" sz="1800" b="1" u="sng"/>
              <a:t>behoren tot</a:t>
            </a:r>
            <a:r>
              <a:rPr lang="nl-NL" sz="1800"/>
              <a:t> hetzelfde project. Ze </a:t>
            </a:r>
            <a:r>
              <a:rPr lang="nl-NL" sz="1800" b="1" i="1"/>
              <a:t>maken allemaal onderdeel uit van</a:t>
            </a:r>
            <a:r>
              <a:rPr lang="nl-NL" sz="1800"/>
              <a:t> de Deltawerken. Tegenwoordig kunnen ook bezoekers er meer over leren, want sommige onderdelen van de Deltawerken zijn </a:t>
            </a:r>
            <a:r>
              <a:rPr lang="nl-NL" sz="1800" b="1" u="sng"/>
              <a:t>publieke</a:t>
            </a:r>
            <a:r>
              <a:rPr lang="nl-NL" sz="1800"/>
              <a:t> locaties. Ze zijn </a:t>
            </a:r>
            <a:r>
              <a:rPr lang="nl-NL" sz="1800" b="1" i="1"/>
              <a:t>openbaar en voor iedereen toegankelijk</a:t>
            </a:r>
            <a:r>
              <a:rPr lang="nl-NL" sz="1800"/>
              <a:t>. Zo kun je bij Deltapark Neeltje Jans een tentoonstelling bezoeken over de watersnoodramp en de bouw van de Deltawerken. Je kunt er ook een deel van de Oosterscheldekering van dichtbij bekijken.</a:t>
            </a:r>
            <a:br>
              <a:rPr lang="nl-NL" sz="1800"/>
            </a:br>
            <a:r>
              <a:rPr lang="nl-NL" sz="1800"/>
              <a:t>En zo helpen de Deltawerken Nederland al tientallen jaren in de strijd tegen het water.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endParaRPr lang="nl-NL" sz="200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vergelijkbaar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B008E72-9731-FB5A-B778-1583B99D37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00" y="2602504"/>
            <a:ext cx="3066526" cy="25513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EE1710F-6479-994B-6A69-812E966940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284984"/>
            <a:ext cx="1403003" cy="108505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29CF5FA-258E-0DBD-970E-43EEA8E89A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901" y="2996952"/>
            <a:ext cx="3362241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behoren tot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104088C-AA0B-499A-E525-DD23230C78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429000"/>
            <a:ext cx="2941710" cy="165618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2A38F24-BE31-C7CA-FC00-C36F505123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4725144"/>
            <a:ext cx="3456384" cy="193903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5EEBD32-1C09-D403-BC87-450B2D527E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22" b="96625" l="9969" r="89720">
                        <a14:foregroundMark x1="29595" y1="4440" x2="38006" y2="6572"/>
                        <a14:foregroundMark x1="90031" y1="50385" x2="90031" y2="50385"/>
                        <a14:foregroundMark x1="28660" y1="96625" x2="32399" y2="95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920532" y="257586"/>
            <a:ext cx="978410" cy="514808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3549352-49BF-87E7-D282-0B284F122F79}"/>
              </a:ext>
            </a:extLst>
          </p:cNvPr>
          <p:cNvSpPr txBox="1"/>
          <p:nvPr/>
        </p:nvSpPr>
        <p:spPr>
          <a:xfrm>
            <a:off x="2987824" y="160750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latin typeface="Arial Narrow" panose="020B0606020202030204" pitchFamily="34" charset="0"/>
              </a:rPr>
              <a:t>De Deltawerken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0A44AEE-0878-E1DF-BABF-F2D754BC28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92" y="3611621"/>
            <a:ext cx="3048006" cy="228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publiek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C088435-026E-86AB-8CF1-966EC2D3F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556792"/>
            <a:ext cx="6840760" cy="498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986403" y="361954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092" y="296960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systeem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57288" y="2823694"/>
            <a:ext cx="2784107" cy="89333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99" y="2876814"/>
            <a:ext cx="301057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ecosysteem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317737" y="2814252"/>
            <a:ext cx="2611399" cy="90277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512" y="2905497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lichaam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2814252"/>
            <a:ext cx="2801420" cy="90277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747" y="2910019"/>
            <a:ext cx="3560443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3600" err="1">
                <a:latin typeface="Century Gothic" panose="020B0502020202020204" pitchFamily="34" charset="0"/>
                <a:ea typeface="Calibri"/>
                <a:cs typeface="Times New Roman"/>
              </a:rPr>
              <a:t>Delta-werken</a:t>
            </a:r>
            <a:endParaRPr lang="nl-NL" sz="360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725748" y="386052"/>
            <a:ext cx="3238740" cy="196282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747" y="400568"/>
            <a:ext cx="4080505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iets wat op een doordachte </a:t>
            </a:r>
            <a:b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manier geordend </a:t>
            </a:r>
            <a:b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of geregeld is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Afbeelding 20" descr="Afbeelding met Kinderkunst, tekening, verven, illustratie&#10;&#10;Door AI gegenereerde inhoud is mogelijk onjuist.">
            <a:extLst>
              <a:ext uri="{FF2B5EF4-FFF2-40B4-BE49-F238E27FC236}">
                <a16:creationId xmlns:a16="http://schemas.microsoft.com/office/drawing/2014/main" id="{0E9B0BB2-2B14-4064-1173-EE2CF973C5C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34306"/>
            <a:ext cx="2843808" cy="1895872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2A696DB0-BC3B-29A7-89A5-62D1F52E466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019" y="3917140"/>
            <a:ext cx="1653600" cy="246418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9876739-46C9-D9EB-EF95-E8E924A2176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112" y="3956829"/>
            <a:ext cx="2611399" cy="217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83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" y="341155"/>
            <a:ext cx="4537231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blootleggen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301402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bedelven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ontdekken (door op te graven)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legden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veel informatie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bloot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over de bodem van de zee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helemaal bedekken met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 zand of stenen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ligt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bedolven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onder het zand.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DB7AFC1-6C82-DA43-BD97-896C7656E38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210" y="2662787"/>
            <a:ext cx="3550260" cy="22704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2EE931F-1CC0-DE91-C5C8-02A03111EC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037" y="2469226"/>
            <a:ext cx="2438405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93" y="286131"/>
            <a:ext cx="4510106" cy="106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2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complex</a:t>
            </a:r>
            <a:endParaRPr lang="nl-NL" sz="52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gebouw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de gebouwen of ruimtes die bij elkaar horen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kwam een groot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complex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dammen, sluizen en stormvloedkeringen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plek waar je kunt wonen of werken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kwam een nieuw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gebouw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 de school.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5BD3623-3832-0431-2B7C-DB923357F8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213" y="2632032"/>
            <a:ext cx="3369951" cy="2527464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656D0F8-26AC-6722-F733-4EE79C9B8E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59" y="2913808"/>
            <a:ext cx="3414198" cy="21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4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publiek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privé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openbaar, voor iedereen toegankelijk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Sommige onderdelen van de Deltawerken zijn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publieke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locaties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openbaar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32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Je eigen tuin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privé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Daar mogen anderen niet zomaar komen.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31CF66D-B3FE-E69C-18E6-773D2DD4FC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50594"/>
            <a:ext cx="3331472" cy="242864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520E56B-E03E-52D5-86D0-94CBD3666C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960" y="2655094"/>
            <a:ext cx="3233769" cy="242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19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176" y="348873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vergelijkbaar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961" y="313345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verschillend</a:t>
            </a:r>
            <a:endParaRPr lang="nl-NL" sz="4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ongeveer hetzelfde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Deltawerken zijn qua grootte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vergelijkbaar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met andere grote bouwprojecten in de wereld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hetzelfde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Deltawerken en een bouwwerk als de Erasmusbrug zijn heel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verschillend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930311A-9813-51D7-5273-F2759CCBCF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63" y="2924944"/>
            <a:ext cx="3973564" cy="125615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91AB35F9-C8FA-9364-AFFB-7AEC016636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758" y="3192851"/>
            <a:ext cx="742429" cy="80188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FD2D77CD-7FF7-4D2D-2AB0-ADCD8C4447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583" y="3014481"/>
            <a:ext cx="1411793" cy="1174612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574E2AE4-EA74-544D-5C83-C66ABE7FFA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028" y="2667978"/>
            <a:ext cx="1332580" cy="182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46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verrijzen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instorten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gebouwd worden, ontstaan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2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Mensen zagen overal nieuwe dammen en keringen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verrijzen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in elkaar zakken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0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schuurtje is tijdens de storm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ingestort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4A5B5DB-0722-2567-500B-80A1166BC6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713" y="2557075"/>
            <a:ext cx="3414068" cy="255769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BFC7407-BE2B-3B4B-4610-7526F48A10E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172" y="2713496"/>
            <a:ext cx="3600115" cy="240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16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26 – 23 juni 2026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err="1">
                <a:solidFill>
                  <a:srgbClr val="00B050"/>
                </a:solidFill>
                <a:latin typeface="Century Gothic" panose="020B0502020202020204" pitchFamily="34" charset="0"/>
              </a:rPr>
              <a:t>Gerarda</a:t>
            </a:r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236621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origineel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7757" y="234622"/>
            <a:ext cx="4788025" cy="98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</a:t>
            </a:r>
            <a:r>
              <a:rPr lang="nl-NL" sz="50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eïnspireerd op</a:t>
            </a:r>
            <a:endParaRPr lang="nl-NL" sz="5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ontstaan naar het idee van iets anders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Sommige ideeën voor de bouw waren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geïnspireerd op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eerdere Nederlandse waterwerken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van iemand overgenomen, niet nagemaakt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 had een heel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originele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taart gemaakt.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A204BB8-C6BF-43DB-4D42-AC9C86643E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75" y="2777776"/>
            <a:ext cx="3278642" cy="212817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EF4BE137-05DC-5ABF-A9D1-7AB3B3BA6C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441" y="3068958"/>
            <a:ext cx="3321723" cy="221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92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2" y="279468"/>
            <a:ext cx="441463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welvaart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351476"/>
            <a:ext cx="4788025" cy="9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0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schaarste</a:t>
            </a:r>
            <a:endParaRPr lang="nl-NL" sz="5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de rijkdom, de voorspoed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Deltawerken waren goed voor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welvaart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Nederland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84784"/>
            <a:ext cx="4145769" cy="489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tekort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andere landen is er juist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schaarste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als het om water gaat.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83FD7CB-99C1-7600-C82A-520F8F8AA9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47" y="2741171"/>
            <a:ext cx="3686550" cy="207552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F182548-544A-BB96-D88C-49EA9B68B4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172" y="2600446"/>
            <a:ext cx="3664115" cy="24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74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behoren tot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osstaan van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een onderdeel uitmaken van, eigendom of bezit zijn van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Alle dammen, sluizen en keringen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behoren tot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Deltawerken.</a:t>
            </a: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geen verbinding hebben met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Je cijfer voor rekenen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staat los van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hoe goed je bent in voetbal.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0A114DD-4C53-C6DB-AFD1-CDBD5C3F22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805" y="3030074"/>
            <a:ext cx="3563900" cy="219533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9757FB88-0525-4132-7A00-6D65ED2D06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3685" y="3097450"/>
            <a:ext cx="1591450" cy="145518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6200D4B7-329A-0146-A31E-799F6C06D1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11266" y="3104664"/>
            <a:ext cx="1680562" cy="1447972"/>
          </a:xfrm>
          <a:prstGeom prst="rect">
            <a:avLst/>
          </a:prstGeom>
        </p:spPr>
      </p:pic>
      <p:sp>
        <p:nvSpPr>
          <p:cNvPr id="21" name="Pijl: links/rechts 20">
            <a:extLst>
              <a:ext uri="{FF2B5EF4-FFF2-40B4-BE49-F238E27FC236}">
                <a16:creationId xmlns:a16="http://schemas.microsoft.com/office/drawing/2014/main" id="{21787480-3673-9ED7-47B6-60D4C3A65F45}"/>
              </a:ext>
            </a:extLst>
          </p:cNvPr>
          <p:cNvSpPr/>
          <p:nvPr/>
        </p:nvSpPr>
        <p:spPr>
          <a:xfrm>
            <a:off x="6561965" y="3717031"/>
            <a:ext cx="459202" cy="216019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6520732E-7A78-1220-59E9-99A60E665DE6}"/>
              </a:ext>
            </a:extLst>
          </p:cNvPr>
          <p:cNvCxnSpPr/>
          <p:nvPr/>
        </p:nvCxnSpPr>
        <p:spPr>
          <a:xfrm flipH="1">
            <a:off x="6694514" y="3501008"/>
            <a:ext cx="216024" cy="6267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149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967148" y="1154371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711" y="1163128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grens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845786" y="74470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733622"/>
            <a:ext cx="287051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omtrek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3544532" y="4768269"/>
            <a:ext cx="2267297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748" y="4768269"/>
            <a:ext cx="2319950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meten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652120" y="1847204"/>
            <a:ext cx="648072" cy="66271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339752" y="1428777"/>
            <a:ext cx="864096" cy="108113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2195159" y="2509914"/>
            <a:ext cx="5617201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144" y="2456518"/>
            <a:ext cx="58192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oppervlakte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195159" y="3392622"/>
            <a:ext cx="5617201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956" y="3407138"/>
            <a:ext cx="5819232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grootte (van een gebied)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  <a:stCxn id="15" idx="0"/>
            <a:endCxn id="10" idx="2"/>
          </p:cNvCxnSpPr>
          <p:nvPr/>
        </p:nvCxnSpPr>
        <p:spPr>
          <a:xfrm flipV="1">
            <a:off x="4733723" y="3946633"/>
            <a:ext cx="270037" cy="82163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34CBBB8B-2CBB-D820-3C3C-F12855E93D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695" y="4078605"/>
            <a:ext cx="2016837" cy="2286025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4DE4457A-CBBC-6F90-1BBA-F7A27C3D99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6959" y="1520135"/>
            <a:ext cx="1311544" cy="1752835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8F26649E-0930-8987-5D0D-5EC561A132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270" y="394679"/>
            <a:ext cx="1565142" cy="1922062"/>
          </a:xfrm>
          <a:prstGeom prst="rect">
            <a:avLst/>
          </a:prstGeom>
        </p:spPr>
      </p:pic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AE570DA3-C9B6-80C5-7640-194314BD639C}"/>
              </a:ext>
            </a:extLst>
          </p:cNvPr>
          <p:cNvCxnSpPr/>
          <p:nvPr/>
        </p:nvCxnSpPr>
        <p:spPr>
          <a:xfrm flipV="1">
            <a:off x="4067944" y="1006757"/>
            <a:ext cx="792088" cy="2731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83524301-42EF-627B-5AB0-46C940B687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5566" y="4209208"/>
            <a:ext cx="2611398" cy="17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9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3468" y="0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complex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A49CB20-8962-BA2F-7EFF-8416CBD9BB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3226692"/>
            <a:ext cx="6120388" cy="343353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F95ED72-9308-F2B0-73C3-DAD5E27458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80011"/>
            <a:ext cx="4720810" cy="265781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9605F80-8CDC-F2DD-7F85-68A727832D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370666"/>
            <a:ext cx="3048006" cy="228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systeem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CAECE49-8F3B-6F28-E107-B373123EC4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544" y="1432654"/>
            <a:ext cx="614491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oppervlakte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CE298BD-C461-717E-1096-F3F7678907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720" y="1556792"/>
            <a:ext cx="4248472" cy="5085292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A32FFE4C-8060-9697-0AB8-352A69F5C646}"/>
              </a:ext>
            </a:extLst>
          </p:cNvPr>
          <p:cNvSpPr/>
          <p:nvPr/>
        </p:nvSpPr>
        <p:spPr>
          <a:xfrm>
            <a:off x="2267744" y="4689140"/>
            <a:ext cx="936104" cy="1224136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blootleggen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7C4F2D2-464A-2F30-18FF-BF37A79F2E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474" y="1340768"/>
            <a:ext cx="6348539" cy="528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verrijzen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66D63AE-FFB1-D51F-EE23-75A66F9D58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628" y="1484784"/>
            <a:ext cx="6696744" cy="50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geïnspireerd op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61B061-3049-99D7-5EC6-823A8F9ED4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556792"/>
            <a:ext cx="5742384" cy="499485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C23C63B-AFE7-4678-9722-2C99DD21F1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226143"/>
            <a:ext cx="1802296" cy="120032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F8BD89D-3572-3C37-AB10-4345FFCFDB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093" y="1347215"/>
            <a:ext cx="1704955" cy="95818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D49092A-A2B4-C90B-0912-D28C8C3ADD0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818" y="2063418"/>
            <a:ext cx="1529052" cy="114526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5BA94AE-D94C-F44F-F323-B954653AAC1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190" y="2090518"/>
            <a:ext cx="1464734" cy="97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welvaart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6E105F2-DF2E-E092-1DEB-7FD6B44832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82" y="1700808"/>
            <a:ext cx="7929835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c217d8631a6ed888980113ac0853f4a4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78481d555a0872d88d4d325d703eb4d9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6A7C41-DBF5-4C33-A008-4BAACA960585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891093D-9E23-4829-9423-E0D040BEC5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6E5EAB-439F-4829-90BC-A4A3B8841F15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1109</Words>
  <Application>Microsoft Office PowerPoint</Application>
  <PresentationFormat>Diavoorstelling (4:3)</PresentationFormat>
  <Paragraphs>339</Paragraphs>
  <Slides>23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Century Gothic</vt:lpstr>
      <vt:lpstr>Times New Roman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1</cp:revision>
  <cp:lastPrinted>2026-06-23T08:22:37Z</cp:lastPrinted>
  <dcterms:created xsi:type="dcterms:W3CDTF">2021-06-08T06:13:59Z</dcterms:created>
  <dcterms:modified xsi:type="dcterms:W3CDTF">2026-06-23T08:39:42Z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