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60" r:id="rId7"/>
    <p:sldId id="1475" r:id="rId8"/>
    <p:sldId id="1476" r:id="rId9"/>
    <p:sldId id="1477" r:id="rId10"/>
    <p:sldId id="1478" r:id="rId11"/>
    <p:sldId id="1481" r:id="rId12"/>
    <p:sldId id="1479" r:id="rId13"/>
    <p:sldId id="1483" r:id="rId14"/>
    <p:sldId id="1482" r:id="rId15"/>
    <p:sldId id="1480" r:id="rId16"/>
    <p:sldId id="934" r:id="rId17"/>
    <p:sldId id="1512" r:id="rId18"/>
    <p:sldId id="1540" r:id="rId19"/>
    <p:sldId id="1531" r:id="rId20"/>
    <p:sldId id="1532" r:id="rId21"/>
    <p:sldId id="1533" r:id="rId22"/>
    <p:sldId id="1536" r:id="rId23"/>
    <p:sldId id="1538" r:id="rId24"/>
    <p:sldId id="1515" r:id="rId25"/>
    <p:sldId id="1516" r:id="rId26"/>
    <p:sldId id="153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81"/>
            <p14:sldId id="1479"/>
            <p14:sldId id="1483"/>
            <p14:sldId id="1482"/>
            <p14:sldId id="1480"/>
            <p14:sldId id="934"/>
            <p14:sldId id="1512"/>
            <p14:sldId id="1540"/>
            <p14:sldId id="1531"/>
            <p14:sldId id="1532"/>
            <p14:sldId id="1533"/>
            <p14:sldId id="1536"/>
            <p14:sldId id="1538"/>
            <p14:sldId id="1515"/>
            <p14:sldId id="1516"/>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46BA5-ACD1-4CA9-A525-B90F470015B8}" v="335" dt="2026-06-09T09:35:53.774"/>
    <p1510:client id="{42E20C01-EA79-4434-B06F-0CC690962FC5}" v="170" dt="2026-06-08T13:42:20.811"/>
    <p1510:client id="{5969EC12-2BB4-4A41-87D2-6E40A8041073}" v="734" dt="2026-06-09T09:14:48.733"/>
    <p1510:client id="{5D0D3A4A-6B61-4F01-BA05-9609D36801E7}" v="905" dt="2026-06-09T09:24:48.8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delSld modSld modSection">
      <pc:chgData name="Das, Gerarda" userId="dec061bf-56a5-47a0-b9f3-f749fe418ae6" providerId="ADAL" clId="{07ABAE78-42CB-4F5F-86C6-09ED37205619}" dt="2026-06-09T09:24:19.599" v="905" actId="1076"/>
      <pc:docMkLst>
        <pc:docMk/>
      </pc:docMkLst>
      <pc:sldChg chg="modSp mod">
        <pc:chgData name="Das, Gerarda" userId="dec061bf-56a5-47a0-b9f3-f749fe418ae6" providerId="ADAL" clId="{07ABAE78-42CB-4F5F-86C6-09ED37205619}" dt="2026-06-09T09:09:00.776" v="761" actId="20577"/>
        <pc:sldMkLst>
          <pc:docMk/>
          <pc:sldMk cId="2189114603" sldId="1437"/>
        </pc:sldMkLst>
        <pc:spChg chg="mod">
          <ac:chgData name="Das, Gerarda" userId="dec061bf-56a5-47a0-b9f3-f749fe418ae6" providerId="ADAL" clId="{07ABAE78-42CB-4F5F-86C6-09ED37205619}" dt="2026-06-09T09:09:00.776" v="761" actId="20577"/>
          <ac:spMkLst>
            <pc:docMk/>
            <pc:sldMk cId="2189114603" sldId="1437"/>
            <ac:spMk id="2" creationId="{B2EF397A-4C6E-8E16-E679-F9784D66FABF}"/>
          </ac:spMkLst>
        </pc:spChg>
        <pc:spChg chg="mod">
          <ac:chgData name="Das, Gerarda" userId="dec061bf-56a5-47a0-b9f3-f749fe418ae6" providerId="ADAL" clId="{07ABAE78-42CB-4F5F-86C6-09ED37205619}" dt="2026-06-09T09:03:28.077" v="683" actId="20577"/>
          <ac:spMkLst>
            <pc:docMk/>
            <pc:sldMk cId="2189114603" sldId="1437"/>
            <ac:spMk id="3" creationId="{00000000-0000-0000-0000-000000000000}"/>
          </ac:spMkLst>
        </pc:spChg>
      </pc:sldChg>
      <pc:sldChg chg="addSp delSp modSp mod">
        <pc:chgData name="Das, Gerarda" userId="dec061bf-56a5-47a0-b9f3-f749fe418ae6" providerId="ADAL" clId="{07ABAE78-42CB-4F5F-86C6-09ED37205619}" dt="2026-06-09T09:23:47.413" v="899" actId="1076"/>
        <pc:sldMkLst>
          <pc:docMk/>
          <pc:sldMk cId="4074911733" sldId="1478"/>
        </pc:sldMkLst>
        <pc:spChg chg="add del mod">
          <ac:chgData name="Das, Gerarda" userId="dec061bf-56a5-47a0-b9f3-f749fe418ae6" providerId="ADAL" clId="{07ABAE78-42CB-4F5F-86C6-09ED37205619}" dt="2026-06-09T09:23:40.749" v="896" actId="478"/>
          <ac:spMkLst>
            <pc:docMk/>
            <pc:sldMk cId="4074911733" sldId="1478"/>
            <ac:spMk id="2" creationId="{CB2CA6A2-8002-FA0C-1740-1BB4D9875194}"/>
          </ac:spMkLst>
        </pc:spChg>
        <pc:spChg chg="add del mod">
          <ac:chgData name="Das, Gerarda" userId="dec061bf-56a5-47a0-b9f3-f749fe418ae6" providerId="ADAL" clId="{07ABAE78-42CB-4F5F-86C6-09ED37205619}" dt="2026-06-09T09:23:37.938" v="895" actId="478"/>
          <ac:spMkLst>
            <pc:docMk/>
            <pc:sldMk cId="4074911733" sldId="1478"/>
            <ac:spMk id="7" creationId="{9B8B96AF-49D7-22A5-5088-0C581101698C}"/>
          </ac:spMkLst>
        </pc:spChg>
        <pc:picChg chg="del mod">
          <ac:chgData name="Das, Gerarda" userId="dec061bf-56a5-47a0-b9f3-f749fe418ae6" providerId="ADAL" clId="{07ABAE78-42CB-4F5F-86C6-09ED37205619}" dt="2026-06-09T09:23:33.772" v="893" actId="478"/>
          <ac:picMkLst>
            <pc:docMk/>
            <pc:sldMk cId="4074911733" sldId="1478"/>
            <ac:picMk id="3" creationId="{4CB78F33-3EC4-260C-E20C-A44333A3AD5B}"/>
          </ac:picMkLst>
        </pc:picChg>
        <pc:picChg chg="add del mod">
          <ac:chgData name="Das, Gerarda" userId="dec061bf-56a5-47a0-b9f3-f749fe418ae6" providerId="ADAL" clId="{07ABAE78-42CB-4F5F-86C6-09ED37205619}" dt="2026-06-09T09:23:42.549" v="897" actId="478"/>
          <ac:picMkLst>
            <pc:docMk/>
            <pc:sldMk cId="4074911733" sldId="1478"/>
            <ac:picMk id="5" creationId="{006735D7-676F-7F1C-A66E-E1690D1C515E}"/>
          </ac:picMkLst>
        </pc:picChg>
        <pc:picChg chg="add mod">
          <ac:chgData name="Das, Gerarda" userId="dec061bf-56a5-47a0-b9f3-f749fe418ae6" providerId="ADAL" clId="{07ABAE78-42CB-4F5F-86C6-09ED37205619}" dt="2026-06-09T09:23:47.413" v="899" actId="1076"/>
          <ac:picMkLst>
            <pc:docMk/>
            <pc:sldMk cId="4074911733" sldId="1478"/>
            <ac:picMk id="9" creationId="{5ACC9F6C-4FA1-421C-E74E-085D02F9C6AF}"/>
          </ac:picMkLst>
        </pc:picChg>
      </pc:sldChg>
      <pc:sldChg chg="modSp mod">
        <pc:chgData name="Das, Gerarda" userId="dec061bf-56a5-47a0-b9f3-f749fe418ae6" providerId="ADAL" clId="{07ABAE78-42CB-4F5F-86C6-09ED37205619}" dt="2026-06-09T09:11:35.107" v="794" actId="1076"/>
        <pc:sldMkLst>
          <pc:docMk/>
          <pc:sldMk cId="1201727269" sldId="1482"/>
        </pc:sldMkLst>
        <pc:spChg chg="mod">
          <ac:chgData name="Das, Gerarda" userId="dec061bf-56a5-47a0-b9f3-f749fe418ae6" providerId="ADAL" clId="{07ABAE78-42CB-4F5F-86C6-09ED37205619}" dt="2026-06-09T09:11:35.107" v="794" actId="1076"/>
          <ac:spMkLst>
            <pc:docMk/>
            <pc:sldMk cId="1201727269" sldId="1482"/>
            <ac:spMk id="4" creationId="{70D152C7-7F69-92B6-5A9B-5B40B2FE5399}"/>
          </ac:spMkLst>
        </pc:spChg>
      </pc:sldChg>
      <pc:sldChg chg="modSp mod">
        <pc:chgData name="Das, Gerarda" userId="dec061bf-56a5-47a0-b9f3-f749fe418ae6" providerId="ADAL" clId="{07ABAE78-42CB-4F5F-86C6-09ED37205619}" dt="2026-06-09T09:12:10.630" v="823" actId="1076"/>
        <pc:sldMkLst>
          <pc:docMk/>
          <pc:sldMk cId="2967928418" sldId="1511"/>
        </pc:sldMkLst>
        <pc:spChg chg="mod">
          <ac:chgData name="Das, Gerarda" userId="dec061bf-56a5-47a0-b9f3-f749fe418ae6" providerId="ADAL" clId="{07ABAE78-42CB-4F5F-86C6-09ED37205619}" dt="2026-06-09T09:12:10.630" v="823" actId="1076"/>
          <ac:spMkLst>
            <pc:docMk/>
            <pc:sldMk cId="2967928418" sldId="1511"/>
            <ac:spMk id="2" creationId="{8BD655B9-E725-1632-BBF2-769F0E4BAFD4}"/>
          </ac:spMkLst>
        </pc:spChg>
      </pc:sldChg>
      <pc:sldChg chg="modSp mod">
        <pc:chgData name="Das, Gerarda" userId="dec061bf-56a5-47a0-b9f3-f749fe418ae6" providerId="ADAL" clId="{07ABAE78-42CB-4F5F-86C6-09ED37205619}" dt="2026-06-09T09:20:56.725" v="892" actId="1037"/>
        <pc:sldMkLst>
          <pc:docMk/>
          <pc:sldMk cId="1594331871" sldId="1512"/>
        </pc:sldMkLst>
        <pc:spChg chg="mod">
          <ac:chgData name="Das, Gerarda" userId="dec061bf-56a5-47a0-b9f3-f749fe418ae6" providerId="ADAL" clId="{07ABAE78-42CB-4F5F-86C6-09ED37205619}" dt="2026-06-09T09:20:56.725" v="892" actId="1037"/>
          <ac:spMkLst>
            <pc:docMk/>
            <pc:sldMk cId="1594331871" sldId="1512"/>
            <ac:spMk id="10" creationId="{EC0CC1D0-FE60-F840-73E9-0CE7E683D1F2}"/>
          </ac:spMkLst>
        </pc:spChg>
        <pc:spChg chg="mod">
          <ac:chgData name="Das, Gerarda" userId="dec061bf-56a5-47a0-b9f3-f749fe418ae6" providerId="ADAL" clId="{07ABAE78-42CB-4F5F-86C6-09ED37205619}" dt="2026-06-09T09:20:56.725" v="892" actId="1037"/>
          <ac:spMkLst>
            <pc:docMk/>
            <pc:sldMk cId="1594331871" sldId="1512"/>
            <ac:spMk id="11" creationId="{CD78B488-E032-3F3E-C334-FB96F8D71FB2}"/>
          </ac:spMkLst>
        </pc:spChg>
      </pc:sldChg>
      <pc:sldChg chg="modSp mod">
        <pc:chgData name="Das, Gerarda" userId="dec061bf-56a5-47a0-b9f3-f749fe418ae6" providerId="ADAL" clId="{07ABAE78-42CB-4F5F-86C6-09ED37205619}" dt="2026-06-09T09:19:38.568" v="886" actId="20577"/>
        <pc:sldMkLst>
          <pc:docMk/>
          <pc:sldMk cId="3427238383" sldId="1531"/>
        </pc:sldMkLst>
        <pc:spChg chg="mod">
          <ac:chgData name="Das, Gerarda" userId="dec061bf-56a5-47a0-b9f3-f749fe418ae6" providerId="ADAL" clId="{07ABAE78-42CB-4F5F-86C6-09ED37205619}" dt="2026-06-09T09:19:38.568" v="886" actId="20577"/>
          <ac:spMkLst>
            <pc:docMk/>
            <pc:sldMk cId="3427238383" sldId="1531"/>
            <ac:spMk id="35" creationId="{37104C51-0232-62ED-4C6F-1447D06633EE}"/>
          </ac:spMkLst>
        </pc:spChg>
      </pc:sldChg>
      <pc:sldChg chg="modSp mod">
        <pc:chgData name="Das, Gerarda" userId="dec061bf-56a5-47a0-b9f3-f749fe418ae6" providerId="ADAL" clId="{07ABAE78-42CB-4F5F-86C6-09ED37205619}" dt="2026-06-09T09:20:12.411" v="889" actId="1076"/>
        <pc:sldMkLst>
          <pc:docMk/>
          <pc:sldMk cId="1874435496" sldId="1532"/>
        </pc:sldMkLst>
        <pc:spChg chg="mod">
          <ac:chgData name="Das, Gerarda" userId="dec061bf-56a5-47a0-b9f3-f749fe418ae6" providerId="ADAL" clId="{07ABAE78-42CB-4F5F-86C6-09ED37205619}" dt="2026-06-09T09:20:12.411" v="889" actId="1076"/>
          <ac:spMkLst>
            <pc:docMk/>
            <pc:sldMk cId="1874435496" sldId="1532"/>
            <ac:spMk id="33" creationId="{AC757F5E-B016-F947-4518-7C6B9CC7EE04}"/>
          </ac:spMkLst>
        </pc:spChg>
        <pc:spChg chg="mod">
          <ac:chgData name="Das, Gerarda" userId="dec061bf-56a5-47a0-b9f3-f749fe418ae6" providerId="ADAL" clId="{07ABAE78-42CB-4F5F-86C6-09ED37205619}" dt="2026-06-09T09:20:00.978" v="888" actId="1076"/>
          <ac:spMkLst>
            <pc:docMk/>
            <pc:sldMk cId="1874435496" sldId="1532"/>
            <ac:spMk id="34" creationId="{152372B3-00F5-781C-183E-6F2DDF35091D}"/>
          </ac:spMkLst>
        </pc:spChg>
        <pc:spChg chg="mod">
          <ac:chgData name="Das, Gerarda" userId="dec061bf-56a5-47a0-b9f3-f749fe418ae6" providerId="ADAL" clId="{07ABAE78-42CB-4F5F-86C6-09ED37205619}" dt="2026-06-09T09:20:12.411" v="889" actId="1076"/>
          <ac:spMkLst>
            <pc:docMk/>
            <pc:sldMk cId="1874435496" sldId="1532"/>
            <ac:spMk id="35" creationId="{37104C51-0232-62ED-4C6F-1447D06633EE}"/>
          </ac:spMkLst>
        </pc:spChg>
        <pc:spChg chg="mod">
          <ac:chgData name="Das, Gerarda" userId="dec061bf-56a5-47a0-b9f3-f749fe418ae6" providerId="ADAL" clId="{07ABAE78-42CB-4F5F-86C6-09ED37205619}" dt="2026-06-09T09:20:00.978" v="888" actId="1076"/>
          <ac:spMkLst>
            <pc:docMk/>
            <pc:sldMk cId="1874435496" sldId="1532"/>
            <ac:spMk id="36" creationId="{D8EF981A-9BA7-0EB1-9B70-F7FBF2F7DF1C}"/>
          </ac:spMkLst>
        </pc:spChg>
      </pc:sldChg>
      <pc:sldChg chg="del">
        <pc:chgData name="Das, Gerarda" userId="dec061bf-56a5-47a0-b9f3-f749fe418ae6" providerId="ADAL" clId="{07ABAE78-42CB-4F5F-86C6-09ED37205619}" dt="2026-06-09T09:20:29.023" v="890" actId="47"/>
        <pc:sldMkLst>
          <pc:docMk/>
          <pc:sldMk cId="2317149227" sldId="1535"/>
        </pc:sldMkLst>
      </pc:sldChg>
      <pc:sldChg chg="addSp delSp modSp mod">
        <pc:chgData name="Das, Gerarda" userId="dec061bf-56a5-47a0-b9f3-f749fe418ae6" providerId="ADAL" clId="{07ABAE78-42CB-4F5F-86C6-09ED37205619}" dt="2026-06-09T09:24:19.599" v="905" actId="1076"/>
        <pc:sldMkLst>
          <pc:docMk/>
          <pc:sldMk cId="3074899416" sldId="1538"/>
        </pc:sldMkLst>
        <pc:picChg chg="add mod">
          <ac:chgData name="Das, Gerarda" userId="dec061bf-56a5-47a0-b9f3-f749fe418ae6" providerId="ADAL" clId="{07ABAE78-42CB-4F5F-86C6-09ED37205619}" dt="2026-06-09T09:24:19.599" v="905" actId="1076"/>
          <ac:picMkLst>
            <pc:docMk/>
            <pc:sldMk cId="3074899416" sldId="1538"/>
            <ac:picMk id="9" creationId="{6A51730C-D760-2CD1-9D14-BDA749F65297}"/>
          </ac:picMkLst>
        </pc:picChg>
        <pc:picChg chg="del">
          <ac:chgData name="Das, Gerarda" userId="dec061bf-56a5-47a0-b9f3-f749fe418ae6" providerId="ADAL" clId="{07ABAE78-42CB-4F5F-86C6-09ED37205619}" dt="2026-06-09T09:24:07.940" v="900" actId="478"/>
          <ac:picMkLst>
            <pc:docMk/>
            <pc:sldMk cId="3074899416" sldId="1538"/>
            <ac:picMk id="26" creationId="{E2F7AF68-5569-2232-D5EB-6ECF9C168EAD}"/>
          </ac:picMkLst>
        </pc:picChg>
      </pc:sldChg>
      <pc:sldChg chg="modSp mod">
        <pc:chgData name="Das, Gerarda" userId="dec061bf-56a5-47a0-b9f3-f749fe418ae6" providerId="ADAL" clId="{07ABAE78-42CB-4F5F-86C6-09ED37205619}" dt="2026-06-09T09:12:16.446" v="824" actId="14100"/>
        <pc:sldMkLst>
          <pc:docMk/>
          <pc:sldMk cId="3356204652" sldId="1540"/>
        </pc:sldMkLst>
        <pc:spChg chg="mod">
          <ac:chgData name="Das, Gerarda" userId="dec061bf-56a5-47a0-b9f3-f749fe418ae6" providerId="ADAL" clId="{07ABAE78-42CB-4F5F-86C6-09ED37205619}" dt="2026-06-09T09:12:16.446" v="824" actId="14100"/>
          <ac:spMkLst>
            <pc:docMk/>
            <pc:sldMk cId="3356204652" sldId="1540"/>
            <ac:spMk id="10" creationId="{2B11052B-5605-797F-363C-67C484C237F3}"/>
          </ac:spMkLst>
        </pc:spChg>
      </pc:sldChg>
    </pc:docChg>
  </pc:docChgLst>
  <pc:docChgLst>
    <pc:chgData name="Vrielink, Francis" userId="3d258d00-cfd8-41c5-9f04-1a5a39faef2f" providerId="ADAL" clId="{F8A864A6-18CA-458F-B94E-FBF7ADA906FF}"/>
    <pc:docChg chg="custSel modSld">
      <pc:chgData name="Vrielink, Francis" userId="3d258d00-cfd8-41c5-9f04-1a5a39faef2f" providerId="ADAL" clId="{F8A864A6-18CA-458F-B94E-FBF7ADA906FF}" dt="2026-06-08T13:42:20.811" v="198"/>
      <pc:docMkLst>
        <pc:docMk/>
      </pc:docMkLst>
      <pc:sldChg chg="modSp mod">
        <pc:chgData name="Vrielink, Francis" userId="3d258d00-cfd8-41c5-9f04-1a5a39faef2f" providerId="ADAL" clId="{F8A864A6-18CA-458F-B94E-FBF7ADA906FF}" dt="2026-04-15T11:59:03.797" v="26" actId="20577"/>
        <pc:sldMkLst>
          <pc:docMk/>
          <pc:sldMk cId="323006580" sldId="548"/>
        </pc:sldMkLst>
      </pc:sldChg>
      <pc:sldChg chg="addSp delSp modSp mod">
        <pc:chgData name="Vrielink, Francis" userId="3d258d00-cfd8-41c5-9f04-1a5a39faef2f" providerId="ADAL" clId="{F8A864A6-18CA-458F-B94E-FBF7ADA906FF}" dt="2026-06-08T13:42:20.811" v="198"/>
        <pc:sldMkLst>
          <pc:docMk/>
          <pc:sldMk cId="2189114603" sldId="1437"/>
        </pc:sldMkLst>
        <pc:spChg chg="add del mod">
          <ac:chgData name="Vrielink, Francis" userId="3d258d00-cfd8-41c5-9f04-1a5a39faef2f" providerId="ADAL" clId="{F8A864A6-18CA-458F-B94E-FBF7ADA906FF}" dt="2026-06-08T13:40:48.891" v="100"/>
          <ac:spMkLst>
            <pc:docMk/>
            <pc:sldMk cId="2189114603" sldId="1437"/>
            <ac:spMk id="2" creationId="{D4BA8962-1321-8E6D-EDF5-E4F7D0E58E8B}"/>
          </ac:spMkLst>
        </pc:spChg>
        <pc:spChg chg="add del mod">
          <ac:chgData name="Vrielink, Francis" userId="3d258d00-cfd8-41c5-9f04-1a5a39faef2f" providerId="ADAL" clId="{F8A864A6-18CA-458F-B94E-FBF7ADA906FF}" dt="2026-06-08T13:41:54.481" v="194"/>
          <ac:spMkLst>
            <pc:docMk/>
            <pc:sldMk cId="2189114603" sldId="1437"/>
            <ac:spMk id="5" creationId="{1EBDBE3B-0B36-6B78-B013-8CCBE6320D94}"/>
          </ac:spMkLst>
        </pc:spChg>
        <pc:spChg chg="add mod">
          <ac:chgData name="Vrielink, Francis" userId="3d258d00-cfd8-41c5-9f04-1a5a39faef2f" providerId="ADAL" clId="{F8A864A6-18CA-458F-B94E-FBF7ADA906FF}" dt="2026-06-08T13:41:53.193" v="192" actId="20577"/>
          <ac:spMkLst>
            <pc:docMk/>
            <pc:sldMk cId="2189114603" sldId="1437"/>
            <ac:spMk id="6" creationId="{F601CA71-90E2-23D1-FD3B-544DE378B6E6}"/>
          </ac:spMkLst>
        </pc:spChg>
        <pc:spChg chg="add mod">
          <ac:chgData name="Vrielink, Francis" userId="3d258d00-cfd8-41c5-9f04-1a5a39faef2f" providerId="ADAL" clId="{F8A864A6-18CA-458F-B94E-FBF7ADA906FF}" dt="2026-06-08T13:42:02.747" v="195" actId="767"/>
          <ac:spMkLst>
            <pc:docMk/>
            <pc:sldMk cId="2189114603" sldId="1437"/>
            <ac:spMk id="7" creationId="{7F01E464-ADBA-6180-4363-998A209057F8}"/>
          </ac:spMkLst>
        </pc:spChg>
        <pc:spChg chg="add del mod">
          <ac:chgData name="Vrielink, Francis" userId="3d258d00-cfd8-41c5-9f04-1a5a39faef2f" providerId="ADAL" clId="{F8A864A6-18CA-458F-B94E-FBF7ADA906FF}" dt="2026-06-08T13:42:20.811" v="198"/>
          <ac:spMkLst>
            <pc:docMk/>
            <pc:sldMk cId="2189114603" sldId="1437"/>
            <ac:spMk id="8" creationId="{3A5D1EEE-8DAB-917D-7F2F-6A614EDD0468}"/>
          </ac:spMkLst>
        </pc:spChg>
      </pc:sldChg>
      <pc:sldChg chg="addSp modSp mod">
        <pc:chgData name="Vrielink, Francis" userId="3d258d00-cfd8-41c5-9f04-1a5a39faef2f" providerId="ADAL" clId="{F8A864A6-18CA-458F-B94E-FBF7ADA906FF}" dt="2026-06-08T13:29:40.776" v="58" actId="1076"/>
        <pc:sldMkLst>
          <pc:docMk/>
          <pc:sldMk cId="3852907103" sldId="1460"/>
        </pc:sldMkLst>
        <pc:picChg chg="add mod">
          <ac:chgData name="Vrielink, Francis" userId="3d258d00-cfd8-41c5-9f04-1a5a39faef2f" providerId="ADAL" clId="{F8A864A6-18CA-458F-B94E-FBF7ADA906FF}" dt="2026-06-08T13:29:08.967" v="51" actId="1076"/>
          <ac:picMkLst>
            <pc:docMk/>
            <pc:sldMk cId="3852907103" sldId="1460"/>
            <ac:picMk id="3" creationId="{587C573D-AFFF-0999-4064-3B74001E9C48}"/>
          </ac:picMkLst>
        </pc:picChg>
        <pc:picChg chg="add mod">
          <ac:chgData name="Vrielink, Francis" userId="3d258d00-cfd8-41c5-9f04-1a5a39faef2f" providerId="ADAL" clId="{F8A864A6-18CA-458F-B94E-FBF7ADA906FF}" dt="2026-06-08T13:29:40.776" v="58" actId="1076"/>
          <ac:picMkLst>
            <pc:docMk/>
            <pc:sldMk cId="3852907103" sldId="1460"/>
            <ac:picMk id="5" creationId="{1CEA0355-B36E-70F4-E052-D41871F5ABFA}"/>
          </ac:picMkLst>
        </pc:picChg>
      </pc:sldChg>
      <pc:sldChg chg="addSp modSp mod">
        <pc:chgData name="Vrielink, Francis" userId="3d258d00-cfd8-41c5-9f04-1a5a39faef2f" providerId="ADAL" clId="{F8A864A6-18CA-458F-B94E-FBF7ADA906FF}" dt="2026-06-08T13:26:55.077" v="44" actId="1076"/>
        <pc:sldMkLst>
          <pc:docMk/>
          <pc:sldMk cId="4207872812" sldId="1475"/>
        </pc:sldMkLst>
        <pc:picChg chg="add mod">
          <ac:chgData name="Vrielink, Francis" userId="3d258d00-cfd8-41c5-9f04-1a5a39faef2f" providerId="ADAL" clId="{F8A864A6-18CA-458F-B94E-FBF7ADA906FF}" dt="2026-06-08T13:26:55.077" v="44" actId="1076"/>
          <ac:picMkLst>
            <pc:docMk/>
            <pc:sldMk cId="4207872812" sldId="1475"/>
            <ac:picMk id="3" creationId="{F9D61986-286F-338E-8C1A-30F4CD0913A8}"/>
          </ac:picMkLst>
        </pc:picChg>
      </pc:sldChg>
      <pc:sldChg chg="addSp modSp mod">
        <pc:chgData name="Vrielink, Francis" userId="3d258d00-cfd8-41c5-9f04-1a5a39faef2f" providerId="ADAL" clId="{F8A864A6-18CA-458F-B94E-FBF7ADA906FF}" dt="2026-06-08T13:34:07.454" v="75" actId="1076"/>
        <pc:sldMkLst>
          <pc:docMk/>
          <pc:sldMk cId="2709048002" sldId="1477"/>
        </pc:sldMkLst>
        <pc:picChg chg="add mod">
          <ac:chgData name="Vrielink, Francis" userId="3d258d00-cfd8-41c5-9f04-1a5a39faef2f" providerId="ADAL" clId="{F8A864A6-18CA-458F-B94E-FBF7ADA906FF}" dt="2026-06-08T13:33:47.721" v="64" actId="1076"/>
          <ac:picMkLst>
            <pc:docMk/>
            <pc:sldMk cId="2709048002" sldId="1477"/>
            <ac:picMk id="3" creationId="{126E70AD-A93F-D0FC-A441-FA1A96B9DB8A}"/>
          </ac:picMkLst>
        </pc:picChg>
        <pc:picChg chg="add mod">
          <ac:chgData name="Vrielink, Francis" userId="3d258d00-cfd8-41c5-9f04-1a5a39faef2f" providerId="ADAL" clId="{F8A864A6-18CA-458F-B94E-FBF7ADA906FF}" dt="2026-06-08T13:33:52.898" v="67" actId="962"/>
          <ac:picMkLst>
            <pc:docMk/>
            <pc:sldMk cId="2709048002" sldId="1477"/>
            <ac:picMk id="5" creationId="{B6469498-1872-8D20-9B95-32B8530613E1}"/>
          </ac:picMkLst>
        </pc:picChg>
        <pc:picChg chg="add mod">
          <ac:chgData name="Vrielink, Francis" userId="3d258d00-cfd8-41c5-9f04-1a5a39faef2f" providerId="ADAL" clId="{F8A864A6-18CA-458F-B94E-FBF7ADA906FF}" dt="2026-06-08T13:34:07.454" v="75" actId="1076"/>
          <ac:picMkLst>
            <pc:docMk/>
            <pc:sldMk cId="2709048002" sldId="1477"/>
            <ac:picMk id="8" creationId="{A6970E1D-2782-4AA9-2645-283F1E507DE5}"/>
          </ac:picMkLst>
        </pc:picChg>
      </pc:sldChg>
      <pc:sldChg chg="addSp modSp mod">
        <pc:chgData name="Vrielink, Francis" userId="3d258d00-cfd8-41c5-9f04-1a5a39faef2f" providerId="ADAL" clId="{F8A864A6-18CA-458F-B94E-FBF7ADA906FF}" dt="2026-06-08T13:36:09.629" v="83" actId="1076"/>
        <pc:sldMkLst>
          <pc:docMk/>
          <pc:sldMk cId="4210467006" sldId="1479"/>
        </pc:sldMkLst>
        <pc:picChg chg="add mod">
          <ac:chgData name="Vrielink, Francis" userId="3d258d00-cfd8-41c5-9f04-1a5a39faef2f" providerId="ADAL" clId="{F8A864A6-18CA-458F-B94E-FBF7ADA906FF}" dt="2026-06-08T13:36:09.629" v="83" actId="1076"/>
          <ac:picMkLst>
            <pc:docMk/>
            <pc:sldMk cId="4210467006" sldId="1479"/>
            <ac:picMk id="3" creationId="{59DA10EF-C548-C2FE-ED61-33A2E7C33C21}"/>
          </ac:picMkLst>
        </pc:picChg>
      </pc:sldChg>
      <pc:sldChg chg="addSp delSp modSp mod">
        <pc:chgData name="Vrielink, Francis" userId="3d258d00-cfd8-41c5-9f04-1a5a39faef2f" providerId="ADAL" clId="{F8A864A6-18CA-458F-B94E-FBF7ADA906FF}" dt="2026-06-08T13:40:35.764" v="96" actId="1076"/>
        <pc:sldMkLst>
          <pc:docMk/>
          <pc:sldMk cId="1487044012" sldId="1480"/>
        </pc:sldMkLst>
        <pc:picChg chg="add mod">
          <ac:chgData name="Vrielink, Francis" userId="3d258d00-cfd8-41c5-9f04-1a5a39faef2f" providerId="ADAL" clId="{F8A864A6-18CA-458F-B94E-FBF7ADA906FF}" dt="2026-06-08T13:40:35.764" v="96" actId="1076"/>
          <ac:picMkLst>
            <pc:docMk/>
            <pc:sldMk cId="1487044012" sldId="1480"/>
            <ac:picMk id="3" creationId="{A15510F5-066D-864D-CB12-D35B98CDBCE7}"/>
          </ac:picMkLst>
        </pc:picChg>
        <pc:picChg chg="add del mod">
          <ac:chgData name="Vrielink, Francis" userId="3d258d00-cfd8-41c5-9f04-1a5a39faef2f" providerId="ADAL" clId="{F8A864A6-18CA-458F-B94E-FBF7ADA906FF}" dt="2026-06-08T13:40:33.044" v="95" actId="478"/>
          <ac:picMkLst>
            <pc:docMk/>
            <pc:sldMk cId="1487044012" sldId="1480"/>
            <ac:picMk id="5" creationId="{D7BC7DE2-2221-F36E-4510-A5BBBFAB024A}"/>
          </ac:picMkLst>
        </pc:picChg>
      </pc:sldChg>
    </pc:docChg>
  </pc:docChgLst>
  <pc:docChgLst>
    <pc:chgData name="Vrielink, Francis" userId="3d258d00-cfd8-41c5-9f04-1a5a39faef2f" providerId="ADAL" clId="{FF45C4DE-F3AF-4B3E-8DD9-463EB532A8A7}"/>
    <pc:docChg chg="undo custSel addSld modSld sldOrd modSection">
      <pc:chgData name="Vrielink, Francis" userId="3d258d00-cfd8-41c5-9f04-1a5a39faef2f" providerId="ADAL" clId="{FF45C4DE-F3AF-4B3E-8DD9-463EB532A8A7}" dt="2026-06-08T17:10:33.040" v="2096" actId="21"/>
      <pc:docMkLst>
        <pc:docMk/>
      </pc:docMkLst>
      <pc:sldChg chg="addSp delSp modSp mod modNotesTx">
        <pc:chgData name="Vrielink, Francis" userId="3d258d00-cfd8-41c5-9f04-1a5a39faef2f" providerId="ADAL" clId="{FF45C4DE-F3AF-4B3E-8DD9-463EB532A8A7}" dt="2026-06-08T17:10:33.040" v="2096" actId="21"/>
        <pc:sldMkLst>
          <pc:docMk/>
          <pc:sldMk cId="2189114603" sldId="1437"/>
        </pc:sldMkLst>
        <pc:spChg chg="del">
          <ac:chgData name="Vrielink, Francis" userId="3d258d00-cfd8-41c5-9f04-1a5a39faef2f" providerId="ADAL" clId="{FF45C4DE-F3AF-4B3E-8DD9-463EB532A8A7}" dt="2026-06-08T17:10:33.040" v="2096" actId="21"/>
          <ac:spMkLst>
            <pc:docMk/>
            <pc:sldMk cId="2189114603" sldId="1437"/>
            <ac:spMk id="6" creationId="{F601CA71-90E2-23D1-FD3B-544DE378B6E6}"/>
          </ac:spMkLst>
        </pc:spChg>
      </pc:sldChg>
      <pc:sldChg chg="modSp mod">
        <pc:chgData name="Vrielink, Francis" userId="3d258d00-cfd8-41c5-9f04-1a5a39faef2f" providerId="ADAL" clId="{FF45C4DE-F3AF-4B3E-8DD9-463EB532A8A7}" dt="2026-06-05T16:57:12.593" v="506" actId="20577"/>
        <pc:sldMkLst>
          <pc:docMk/>
          <pc:sldMk cId="3852907103" sldId="1460"/>
        </pc:sldMkLst>
        <pc:spChg chg="mod">
          <ac:chgData name="Vrielink, Francis" userId="3d258d00-cfd8-41c5-9f04-1a5a39faef2f" providerId="ADAL" clId="{FF45C4DE-F3AF-4B3E-8DD9-463EB532A8A7}" dt="2026-06-05T16:57:12.593" v="506" actId="20577"/>
          <ac:spMkLst>
            <pc:docMk/>
            <pc:sldMk cId="3852907103" sldId="1460"/>
            <ac:spMk id="6" creationId="{00000000-0000-0000-0000-000000000000}"/>
          </ac:spMkLst>
        </pc:spChg>
      </pc:sldChg>
      <pc:sldChg chg="modSp mod">
        <pc:chgData name="Vrielink, Francis" userId="3d258d00-cfd8-41c5-9f04-1a5a39faef2f" providerId="ADAL" clId="{FF45C4DE-F3AF-4B3E-8DD9-463EB532A8A7}" dt="2026-06-05T16:57:25.106" v="522" actId="20577"/>
        <pc:sldMkLst>
          <pc:docMk/>
          <pc:sldMk cId="4207872812" sldId="1475"/>
        </pc:sldMkLst>
        <pc:spChg chg="mod">
          <ac:chgData name="Vrielink, Francis" userId="3d258d00-cfd8-41c5-9f04-1a5a39faef2f" providerId="ADAL" clId="{FF45C4DE-F3AF-4B3E-8DD9-463EB532A8A7}" dt="2026-06-05T16:57:25.106" v="522" actId="20577"/>
          <ac:spMkLst>
            <pc:docMk/>
            <pc:sldMk cId="4207872812" sldId="1475"/>
            <ac:spMk id="6" creationId="{00000000-0000-0000-0000-000000000000}"/>
          </ac:spMkLst>
        </pc:spChg>
      </pc:sldChg>
      <pc:sldChg chg="modSp mod">
        <pc:chgData name="Vrielink, Francis" userId="3d258d00-cfd8-41c5-9f04-1a5a39faef2f" providerId="ADAL" clId="{FF45C4DE-F3AF-4B3E-8DD9-463EB532A8A7}" dt="2026-06-05T16:57:33.394" v="529" actId="20577"/>
        <pc:sldMkLst>
          <pc:docMk/>
          <pc:sldMk cId="2452007587" sldId="1476"/>
        </pc:sldMkLst>
        <pc:spChg chg="mod">
          <ac:chgData name="Vrielink, Francis" userId="3d258d00-cfd8-41c5-9f04-1a5a39faef2f" providerId="ADAL" clId="{FF45C4DE-F3AF-4B3E-8DD9-463EB532A8A7}" dt="2026-06-05T16:57:33.394" v="529" actId="20577"/>
          <ac:spMkLst>
            <pc:docMk/>
            <pc:sldMk cId="2452007587" sldId="1476"/>
            <ac:spMk id="6" creationId="{00000000-0000-0000-0000-000000000000}"/>
          </ac:spMkLst>
        </pc:spChg>
      </pc:sldChg>
      <pc:sldChg chg="modSp mod">
        <pc:chgData name="Vrielink, Francis" userId="3d258d00-cfd8-41c5-9f04-1a5a39faef2f" providerId="ADAL" clId="{FF45C4DE-F3AF-4B3E-8DD9-463EB532A8A7}" dt="2026-06-05T16:57:40.334" v="544" actId="20577"/>
        <pc:sldMkLst>
          <pc:docMk/>
          <pc:sldMk cId="2709048002" sldId="1477"/>
        </pc:sldMkLst>
        <pc:spChg chg="mod">
          <ac:chgData name="Vrielink, Francis" userId="3d258d00-cfd8-41c5-9f04-1a5a39faef2f" providerId="ADAL" clId="{FF45C4DE-F3AF-4B3E-8DD9-463EB532A8A7}" dt="2026-06-05T16:57:40.334" v="544" actId="20577"/>
          <ac:spMkLst>
            <pc:docMk/>
            <pc:sldMk cId="2709048002" sldId="1477"/>
            <ac:spMk id="6" creationId="{00000000-0000-0000-0000-000000000000}"/>
          </ac:spMkLst>
        </pc:spChg>
      </pc:sldChg>
      <pc:sldChg chg="modSp mod">
        <pc:chgData name="Vrielink, Francis" userId="3d258d00-cfd8-41c5-9f04-1a5a39faef2f" providerId="ADAL" clId="{FF45C4DE-F3AF-4B3E-8DD9-463EB532A8A7}" dt="2026-06-05T16:57:50.281" v="559" actId="20577"/>
        <pc:sldMkLst>
          <pc:docMk/>
          <pc:sldMk cId="4074911733" sldId="1478"/>
        </pc:sldMkLst>
        <pc:spChg chg="mod">
          <ac:chgData name="Vrielink, Francis" userId="3d258d00-cfd8-41c5-9f04-1a5a39faef2f" providerId="ADAL" clId="{FF45C4DE-F3AF-4B3E-8DD9-463EB532A8A7}" dt="2026-06-05T16:57:50.281" v="559" actId="20577"/>
          <ac:spMkLst>
            <pc:docMk/>
            <pc:sldMk cId="4074911733" sldId="1478"/>
            <ac:spMk id="6" creationId="{00000000-0000-0000-0000-000000000000}"/>
          </ac:spMkLst>
        </pc:spChg>
      </pc:sldChg>
      <pc:sldChg chg="modSp mod">
        <pc:chgData name="Vrielink, Francis" userId="3d258d00-cfd8-41c5-9f04-1a5a39faef2f" providerId="ADAL" clId="{FF45C4DE-F3AF-4B3E-8DD9-463EB532A8A7}" dt="2026-06-05T16:57:56.504" v="568" actId="20577"/>
        <pc:sldMkLst>
          <pc:docMk/>
          <pc:sldMk cId="4210467006" sldId="1479"/>
        </pc:sldMkLst>
        <pc:spChg chg="mod">
          <ac:chgData name="Vrielink, Francis" userId="3d258d00-cfd8-41c5-9f04-1a5a39faef2f" providerId="ADAL" clId="{FF45C4DE-F3AF-4B3E-8DD9-463EB532A8A7}" dt="2026-06-05T16:57:56.504" v="568" actId="20577"/>
          <ac:spMkLst>
            <pc:docMk/>
            <pc:sldMk cId="4210467006" sldId="1479"/>
            <ac:spMk id="6" creationId="{00000000-0000-0000-0000-000000000000}"/>
          </ac:spMkLst>
        </pc:spChg>
      </pc:sldChg>
      <pc:sldChg chg="modSp mod">
        <pc:chgData name="Vrielink, Francis" userId="3d258d00-cfd8-41c5-9f04-1a5a39faef2f" providerId="ADAL" clId="{FF45C4DE-F3AF-4B3E-8DD9-463EB532A8A7}" dt="2026-06-05T16:58:05.297" v="587" actId="20577"/>
        <pc:sldMkLst>
          <pc:docMk/>
          <pc:sldMk cId="1487044012" sldId="1480"/>
        </pc:sldMkLst>
        <pc:spChg chg="mod">
          <ac:chgData name="Vrielink, Francis" userId="3d258d00-cfd8-41c5-9f04-1a5a39faef2f" providerId="ADAL" clId="{FF45C4DE-F3AF-4B3E-8DD9-463EB532A8A7}" dt="2026-06-05T16:58:05.297" v="587" actId="20577"/>
          <ac:spMkLst>
            <pc:docMk/>
            <pc:sldMk cId="1487044012" sldId="1480"/>
            <ac:spMk id="6" creationId="{00000000-0000-0000-0000-000000000000}"/>
          </ac:spMkLst>
        </pc:spChg>
      </pc:sldChg>
      <pc:sldChg chg="modSp mod">
        <pc:chgData name="Vrielink, Francis" userId="3d258d00-cfd8-41c5-9f04-1a5a39faef2f" providerId="ADAL" clId="{FF45C4DE-F3AF-4B3E-8DD9-463EB532A8A7}" dt="2026-06-05T16:58:15.112" v="602" actId="20577"/>
        <pc:sldMkLst>
          <pc:docMk/>
          <pc:sldMk cId="3779434736" sldId="1481"/>
        </pc:sldMkLst>
        <pc:spChg chg="mod">
          <ac:chgData name="Vrielink, Francis" userId="3d258d00-cfd8-41c5-9f04-1a5a39faef2f" providerId="ADAL" clId="{FF45C4DE-F3AF-4B3E-8DD9-463EB532A8A7}" dt="2026-06-05T16:58:15.112" v="602" actId="20577"/>
          <ac:spMkLst>
            <pc:docMk/>
            <pc:sldMk cId="3779434736" sldId="1481"/>
            <ac:spMk id="6" creationId="{00000000-0000-0000-0000-000000000000}"/>
          </ac:spMkLst>
        </pc:spChg>
      </pc:sldChg>
      <pc:sldChg chg="modSp mod">
        <pc:chgData name="Vrielink, Francis" userId="3d258d00-cfd8-41c5-9f04-1a5a39faef2f" providerId="ADAL" clId="{FF45C4DE-F3AF-4B3E-8DD9-463EB532A8A7}" dt="2026-06-05T16:58:22.912" v="610" actId="20577"/>
        <pc:sldMkLst>
          <pc:docMk/>
          <pc:sldMk cId="1201727269" sldId="1482"/>
        </pc:sldMkLst>
        <pc:spChg chg="mod">
          <ac:chgData name="Vrielink, Francis" userId="3d258d00-cfd8-41c5-9f04-1a5a39faef2f" providerId="ADAL" clId="{FF45C4DE-F3AF-4B3E-8DD9-463EB532A8A7}" dt="2026-06-05T16:58:22.912" v="610" actId="20577"/>
          <ac:spMkLst>
            <pc:docMk/>
            <pc:sldMk cId="1201727269" sldId="1482"/>
            <ac:spMk id="6" creationId="{00000000-0000-0000-0000-000000000000}"/>
          </ac:spMkLst>
        </pc:spChg>
      </pc:sldChg>
      <pc:sldChg chg="modSp mod">
        <pc:chgData name="Vrielink, Francis" userId="3d258d00-cfd8-41c5-9f04-1a5a39faef2f" providerId="ADAL" clId="{FF45C4DE-F3AF-4B3E-8DD9-463EB532A8A7}" dt="2026-06-05T16:58:29.165" v="620" actId="20577"/>
        <pc:sldMkLst>
          <pc:docMk/>
          <pc:sldMk cId="2904738428" sldId="1483"/>
        </pc:sldMkLst>
        <pc:spChg chg="mod">
          <ac:chgData name="Vrielink, Francis" userId="3d258d00-cfd8-41c5-9f04-1a5a39faef2f" providerId="ADAL" clId="{FF45C4DE-F3AF-4B3E-8DD9-463EB532A8A7}" dt="2026-06-05T16:58:29.165" v="620" actId="20577"/>
          <ac:spMkLst>
            <pc:docMk/>
            <pc:sldMk cId="2904738428" sldId="1483"/>
            <ac:spMk id="6" creationId="{00000000-0000-0000-0000-000000000000}"/>
          </ac:spMkLst>
        </pc:spChg>
      </pc:sldChg>
      <pc:sldChg chg="addSp modSp mod">
        <pc:chgData name="Vrielink, Francis" userId="3d258d00-cfd8-41c5-9f04-1a5a39faef2f" providerId="ADAL" clId="{FF45C4DE-F3AF-4B3E-8DD9-463EB532A8A7}" dt="2026-06-07T11:37:39.666" v="1778" actId="20577"/>
        <pc:sldMkLst>
          <pc:docMk/>
          <pc:sldMk cId="2967928418" sldId="1511"/>
        </pc:sldMkLst>
        <pc:spChg chg="add mod">
          <ac:chgData name="Vrielink, Francis" userId="3d258d00-cfd8-41c5-9f04-1a5a39faef2f" providerId="ADAL" clId="{FF45C4DE-F3AF-4B3E-8DD9-463EB532A8A7}" dt="2026-06-07T11:37:39.666" v="1778" actId="20577"/>
          <ac:spMkLst>
            <pc:docMk/>
            <pc:sldMk cId="2967928418" sldId="1511"/>
            <ac:spMk id="2" creationId="{8BD655B9-E725-1632-BBF2-769F0E4BAFD4}"/>
          </ac:spMkLst>
        </pc:spChg>
        <pc:spChg chg="mod">
          <ac:chgData name="Vrielink, Francis" userId="3d258d00-cfd8-41c5-9f04-1a5a39faef2f" providerId="ADAL" clId="{FF45C4DE-F3AF-4B3E-8DD9-463EB532A8A7}" dt="2026-06-05T17:46:02.976" v="1713" actId="20577"/>
          <ac:spMkLst>
            <pc:docMk/>
            <pc:sldMk cId="2967928418" sldId="1511"/>
            <ac:spMk id="33" creationId="{AC757F5E-B016-F947-4518-7C6B9CC7EE04}"/>
          </ac:spMkLst>
        </pc:spChg>
        <pc:spChg chg="mod">
          <ac:chgData name="Vrielink, Francis" userId="3d258d00-cfd8-41c5-9f04-1a5a39faef2f" providerId="ADAL" clId="{FF45C4DE-F3AF-4B3E-8DD9-463EB532A8A7}" dt="2026-06-05T16:59:57.932" v="680" actId="20577"/>
          <ac:spMkLst>
            <pc:docMk/>
            <pc:sldMk cId="2967928418" sldId="1511"/>
            <ac:spMk id="34" creationId="{152372B3-00F5-781C-183E-6F2DDF35091D}"/>
          </ac:spMkLst>
        </pc:spChg>
        <pc:spChg chg="mod">
          <ac:chgData name="Vrielink, Francis" userId="3d258d00-cfd8-41c5-9f04-1a5a39faef2f" providerId="ADAL" clId="{FF45C4DE-F3AF-4B3E-8DD9-463EB532A8A7}" dt="2026-06-05T16:59:25.247" v="663" actId="20577"/>
          <ac:spMkLst>
            <pc:docMk/>
            <pc:sldMk cId="2967928418" sldId="1511"/>
            <ac:spMk id="35" creationId="{37104C51-0232-62ED-4C6F-1447D06633EE}"/>
          </ac:spMkLst>
        </pc:spChg>
      </pc:sldChg>
      <pc:sldChg chg="addSp modSp mod ord">
        <pc:chgData name="Vrielink, Francis" userId="3d258d00-cfd8-41c5-9f04-1a5a39faef2f" providerId="ADAL" clId="{FF45C4DE-F3AF-4B3E-8DD9-463EB532A8A7}" dt="2026-06-07T11:41:32.824" v="2095" actId="20577"/>
        <pc:sldMkLst>
          <pc:docMk/>
          <pc:sldMk cId="1594331871" sldId="1512"/>
        </pc:sldMkLst>
        <pc:spChg chg="mod">
          <ac:chgData name="Vrielink, Francis" userId="3d258d00-cfd8-41c5-9f04-1a5a39faef2f" providerId="ADAL" clId="{FF45C4DE-F3AF-4B3E-8DD9-463EB532A8A7}" dt="2026-06-05T17:16:00.971" v="1332" actId="20577"/>
          <ac:spMkLst>
            <pc:docMk/>
            <pc:sldMk cId="1594331871" sldId="1512"/>
            <ac:spMk id="11" creationId="{CD78B488-E032-3F3E-C334-FB96F8D71FB2}"/>
          </ac:spMkLst>
        </pc:spChg>
        <pc:spChg chg="mod">
          <ac:chgData name="Vrielink, Francis" userId="3d258d00-cfd8-41c5-9f04-1a5a39faef2f" providerId="ADAL" clId="{FF45C4DE-F3AF-4B3E-8DD9-463EB532A8A7}" dt="2026-06-05T17:18:03.855" v="1421" actId="1076"/>
          <ac:spMkLst>
            <pc:docMk/>
            <pc:sldMk cId="1594331871" sldId="1512"/>
            <ac:spMk id="12" creationId="{E2476A93-B8D4-4E44-87FD-AFF601B2337C}"/>
          </ac:spMkLst>
        </pc:spChg>
        <pc:spChg chg="mod">
          <ac:chgData name="Vrielink, Francis" userId="3d258d00-cfd8-41c5-9f04-1a5a39faef2f" providerId="ADAL" clId="{FF45C4DE-F3AF-4B3E-8DD9-463EB532A8A7}" dt="2026-06-05T17:19:33.686" v="1450" actId="1076"/>
          <ac:spMkLst>
            <pc:docMk/>
            <pc:sldMk cId="1594331871" sldId="1512"/>
            <ac:spMk id="13" creationId="{4985FF45-EE56-11C3-E0CC-6BBB359031C0}"/>
          </ac:spMkLst>
        </pc:spChg>
        <pc:spChg chg="mod">
          <ac:chgData name="Vrielink, Francis" userId="3d258d00-cfd8-41c5-9f04-1a5a39faef2f" providerId="ADAL" clId="{FF45C4DE-F3AF-4B3E-8DD9-463EB532A8A7}" dt="2026-06-05T17:19:39.768" v="1452" actId="14100"/>
          <ac:spMkLst>
            <pc:docMk/>
            <pc:sldMk cId="1594331871" sldId="1512"/>
            <ac:spMk id="14" creationId="{B7594A3B-3117-84CE-C300-FB96E5ED269D}"/>
          </ac:spMkLst>
        </pc:spChg>
        <pc:spChg chg="mod">
          <ac:chgData name="Vrielink, Francis" userId="3d258d00-cfd8-41c5-9f04-1a5a39faef2f" providerId="ADAL" clId="{FF45C4DE-F3AF-4B3E-8DD9-463EB532A8A7}" dt="2026-06-05T17:16:41.509" v="1391" actId="14100"/>
          <ac:spMkLst>
            <pc:docMk/>
            <pc:sldMk cId="1594331871" sldId="1512"/>
            <ac:spMk id="16" creationId="{F53F294D-65CC-23A5-E4A1-B2132FCF814C}"/>
          </ac:spMkLst>
        </pc:spChg>
        <pc:spChg chg="mod">
          <ac:chgData name="Vrielink, Francis" userId="3d258d00-cfd8-41c5-9f04-1a5a39faef2f" providerId="ADAL" clId="{FF45C4DE-F3AF-4B3E-8DD9-463EB532A8A7}" dt="2026-06-05T17:16:34.003" v="1389" actId="14100"/>
          <ac:spMkLst>
            <pc:docMk/>
            <pc:sldMk cId="1594331871" sldId="1512"/>
            <ac:spMk id="17" creationId="{AB86235B-CBC0-F9DB-29F4-F23367831B1B}"/>
          </ac:spMkLst>
        </pc:spChg>
        <pc:spChg chg="mod">
          <ac:chgData name="Vrielink, Francis" userId="3d258d00-cfd8-41c5-9f04-1a5a39faef2f" providerId="ADAL" clId="{FF45C4DE-F3AF-4B3E-8DD9-463EB532A8A7}" dt="2026-06-05T17:19:37.160" v="1451" actId="14100"/>
          <ac:spMkLst>
            <pc:docMk/>
            <pc:sldMk cId="1594331871" sldId="1512"/>
            <ac:spMk id="18" creationId="{85D7DD60-F4AA-AD34-A265-146B167D02FE}"/>
          </ac:spMkLst>
        </pc:spChg>
        <pc:spChg chg="mod">
          <ac:chgData name="Vrielink, Francis" userId="3d258d00-cfd8-41c5-9f04-1a5a39faef2f" providerId="ADAL" clId="{FF45C4DE-F3AF-4B3E-8DD9-463EB532A8A7}" dt="2026-06-05T17:17:58.584" v="1420" actId="14100"/>
          <ac:spMkLst>
            <pc:docMk/>
            <pc:sldMk cId="1594331871" sldId="1512"/>
            <ac:spMk id="19" creationId="{40542B69-6D97-5F24-63E3-ABE36EA69A27}"/>
          </ac:spMkLst>
        </pc:spChg>
      </pc:sldChg>
      <pc:sldChg chg="addSp modSp mod ord">
        <pc:chgData name="Vrielink, Francis" userId="3d258d00-cfd8-41c5-9f04-1a5a39faef2f" providerId="ADAL" clId="{FF45C4DE-F3AF-4B3E-8DD9-463EB532A8A7}" dt="2026-06-07T11:40:06.349" v="1971" actId="20577"/>
        <pc:sldMkLst>
          <pc:docMk/>
          <pc:sldMk cId="3112181829" sldId="1515"/>
        </pc:sldMkLst>
        <pc:spChg chg="add mod">
          <ac:chgData name="Vrielink, Francis" userId="3d258d00-cfd8-41c5-9f04-1a5a39faef2f" providerId="ADAL" clId="{FF45C4DE-F3AF-4B3E-8DD9-463EB532A8A7}" dt="2026-06-07T11:40:06.349" v="1971" actId="20577"/>
          <ac:spMkLst>
            <pc:docMk/>
            <pc:sldMk cId="3112181829" sldId="1515"/>
            <ac:spMk id="9" creationId="{CB35F77C-44F4-DC55-5A4E-A787B970075A}"/>
          </ac:spMkLst>
        </pc:spChg>
        <pc:spChg chg="mod">
          <ac:chgData name="Vrielink, Francis" userId="3d258d00-cfd8-41c5-9f04-1a5a39faef2f" providerId="ADAL" clId="{FF45C4DE-F3AF-4B3E-8DD9-463EB532A8A7}" dt="2026-06-05T17:10:56.070" v="1163" actId="20577"/>
          <ac:spMkLst>
            <pc:docMk/>
            <pc:sldMk cId="3112181829" sldId="1515"/>
            <ac:spMk id="12" creationId="{E2476A93-B8D4-4E44-87FD-AFF601B2337C}"/>
          </ac:spMkLst>
        </pc:spChg>
        <pc:spChg chg="mod">
          <ac:chgData name="Vrielink, Francis" userId="3d258d00-cfd8-41c5-9f04-1a5a39faef2f" providerId="ADAL" clId="{FF45C4DE-F3AF-4B3E-8DD9-463EB532A8A7}" dt="2026-06-05T17:10:19.048" v="1134" actId="20577"/>
          <ac:spMkLst>
            <pc:docMk/>
            <pc:sldMk cId="3112181829" sldId="1515"/>
            <ac:spMk id="15" creationId="{6EA1F8B7-D4BC-D8B0-E6FD-F33ECB45A1DD}"/>
          </ac:spMkLst>
        </pc:spChg>
        <pc:spChg chg="mod">
          <ac:chgData name="Vrielink, Francis" userId="3d258d00-cfd8-41c5-9f04-1a5a39faef2f" providerId="ADAL" clId="{FF45C4DE-F3AF-4B3E-8DD9-463EB532A8A7}" dt="2026-06-05T17:10:43.020" v="1154" actId="14100"/>
          <ac:spMkLst>
            <pc:docMk/>
            <pc:sldMk cId="3112181829" sldId="1515"/>
            <ac:spMk id="16" creationId="{F53F294D-65CC-23A5-E4A1-B2132FCF814C}"/>
          </ac:spMkLst>
        </pc:spChg>
        <pc:spChg chg="mod">
          <ac:chgData name="Vrielink, Francis" userId="3d258d00-cfd8-41c5-9f04-1a5a39faef2f" providerId="ADAL" clId="{FF45C4DE-F3AF-4B3E-8DD9-463EB532A8A7}" dt="2026-06-05T17:10:44.990" v="1155" actId="1076"/>
          <ac:spMkLst>
            <pc:docMk/>
            <pc:sldMk cId="3112181829" sldId="1515"/>
            <ac:spMk id="17" creationId="{AB86235B-CBC0-F9DB-29F4-F23367831B1B}"/>
          </ac:spMkLst>
        </pc:spChg>
      </pc:sldChg>
      <pc:sldChg chg="addSp delSp modSp mod ord">
        <pc:chgData name="Vrielink, Francis" userId="3d258d00-cfd8-41c5-9f04-1a5a39faef2f" providerId="ADAL" clId="{FF45C4DE-F3AF-4B3E-8DD9-463EB532A8A7}" dt="2026-06-05T17:47:17.421" v="1718" actId="20577"/>
        <pc:sldMkLst>
          <pc:docMk/>
          <pc:sldMk cId="2946319108" sldId="1516"/>
        </pc:sldMkLst>
        <pc:spChg chg="mod">
          <ac:chgData name="Vrielink, Francis" userId="3d258d00-cfd8-41c5-9f04-1a5a39faef2f" providerId="ADAL" clId="{FF45C4DE-F3AF-4B3E-8DD9-463EB532A8A7}" dt="2026-06-05T17:39:46.560" v="1651" actId="1076"/>
          <ac:spMkLst>
            <pc:docMk/>
            <pc:sldMk cId="2946319108" sldId="1516"/>
            <ac:spMk id="4" creationId="{D753C383-62C8-E733-4553-E085527A1FCA}"/>
          </ac:spMkLst>
        </pc:spChg>
        <pc:spChg chg="mod">
          <ac:chgData name="Vrielink, Francis" userId="3d258d00-cfd8-41c5-9f04-1a5a39faef2f" providerId="ADAL" clId="{FF45C4DE-F3AF-4B3E-8DD9-463EB532A8A7}" dt="2026-06-05T17:42:51.058" v="1688" actId="1076"/>
          <ac:spMkLst>
            <pc:docMk/>
            <pc:sldMk cId="2946319108" sldId="1516"/>
            <ac:spMk id="9" creationId="{B5FA4264-9F79-B20D-0826-CEC58E7B74B7}"/>
          </ac:spMkLst>
        </pc:spChg>
        <pc:spChg chg="mod">
          <ac:chgData name="Vrielink, Francis" userId="3d258d00-cfd8-41c5-9f04-1a5a39faef2f" providerId="ADAL" clId="{FF45C4DE-F3AF-4B3E-8DD9-463EB532A8A7}" dt="2026-06-05T17:39:49.018" v="1652" actId="1076"/>
          <ac:spMkLst>
            <pc:docMk/>
            <pc:sldMk cId="2946319108" sldId="1516"/>
            <ac:spMk id="10" creationId="{B37FADB8-F5A5-F448-15A7-6A630939BCDC}"/>
          </ac:spMkLst>
        </pc:spChg>
        <pc:spChg chg="mod">
          <ac:chgData name="Vrielink, Francis" userId="3d258d00-cfd8-41c5-9f04-1a5a39faef2f" providerId="ADAL" clId="{FF45C4DE-F3AF-4B3E-8DD9-463EB532A8A7}" dt="2026-06-05T17:39:58.860" v="1654" actId="1076"/>
          <ac:spMkLst>
            <pc:docMk/>
            <pc:sldMk cId="2946319108" sldId="1516"/>
            <ac:spMk id="11" creationId="{2D5226DB-4490-ECD5-880A-CDAB0447C263}"/>
          </ac:spMkLst>
        </pc:spChg>
        <pc:spChg chg="mod">
          <ac:chgData name="Vrielink, Francis" userId="3d258d00-cfd8-41c5-9f04-1a5a39faef2f" providerId="ADAL" clId="{FF45C4DE-F3AF-4B3E-8DD9-463EB532A8A7}" dt="2026-06-05T17:37:43.093" v="1567" actId="1076"/>
          <ac:spMkLst>
            <pc:docMk/>
            <pc:sldMk cId="2946319108" sldId="1516"/>
            <ac:spMk id="12" creationId="{E2476A93-B8D4-4E44-87FD-AFF601B2337C}"/>
          </ac:spMkLst>
        </pc:spChg>
        <pc:spChg chg="mod">
          <ac:chgData name="Vrielink, Francis" userId="3d258d00-cfd8-41c5-9f04-1a5a39faef2f" providerId="ADAL" clId="{FF45C4DE-F3AF-4B3E-8DD9-463EB532A8A7}" dt="2026-06-05T17:36:00.426" v="1535" actId="1076"/>
          <ac:spMkLst>
            <pc:docMk/>
            <pc:sldMk cId="2946319108" sldId="1516"/>
            <ac:spMk id="13" creationId="{4985FF45-EE56-11C3-E0CC-6BBB359031C0}"/>
          </ac:spMkLst>
        </pc:spChg>
        <pc:spChg chg="mod">
          <ac:chgData name="Vrielink, Francis" userId="3d258d00-cfd8-41c5-9f04-1a5a39faef2f" providerId="ADAL" clId="{FF45C4DE-F3AF-4B3E-8DD9-463EB532A8A7}" dt="2026-06-05T17:47:17.421" v="1718" actId="20577"/>
          <ac:spMkLst>
            <pc:docMk/>
            <pc:sldMk cId="2946319108" sldId="1516"/>
            <ac:spMk id="15" creationId="{6EA1F8B7-D4BC-D8B0-E6FD-F33ECB45A1DD}"/>
          </ac:spMkLst>
        </pc:spChg>
        <pc:spChg chg="mod">
          <ac:chgData name="Vrielink, Francis" userId="3d258d00-cfd8-41c5-9f04-1a5a39faef2f" providerId="ADAL" clId="{FF45C4DE-F3AF-4B3E-8DD9-463EB532A8A7}" dt="2026-06-05T17:36:03.679" v="1536" actId="14100"/>
          <ac:spMkLst>
            <pc:docMk/>
            <pc:sldMk cId="2946319108" sldId="1516"/>
            <ac:spMk id="18" creationId="{85D7DD60-F4AA-AD34-A265-146B167D02FE}"/>
          </ac:spMkLst>
        </pc:spChg>
        <pc:spChg chg="mod">
          <ac:chgData name="Vrielink, Francis" userId="3d258d00-cfd8-41c5-9f04-1a5a39faef2f" providerId="ADAL" clId="{FF45C4DE-F3AF-4B3E-8DD9-463EB532A8A7}" dt="2026-06-05T17:37:46.334" v="1568" actId="14100"/>
          <ac:spMkLst>
            <pc:docMk/>
            <pc:sldMk cId="2946319108" sldId="1516"/>
            <ac:spMk id="19" creationId="{40542B69-6D97-5F24-63E3-ABE36EA69A27}"/>
          </ac:spMkLst>
        </pc:spChg>
        <pc:spChg chg="add del mod">
          <ac:chgData name="Vrielink, Francis" userId="3d258d00-cfd8-41c5-9f04-1a5a39faef2f" providerId="ADAL" clId="{FF45C4DE-F3AF-4B3E-8DD9-463EB532A8A7}" dt="2026-06-05T17:42:28.268" v="1683" actId="1076"/>
          <ac:spMkLst>
            <pc:docMk/>
            <pc:sldMk cId="2946319108" sldId="1516"/>
            <ac:spMk id="25" creationId="{ED6ED9DF-C363-5DFE-6556-4474762078B2}"/>
          </ac:spMkLst>
        </pc:spChg>
        <pc:picChg chg="add mod ord">
          <ac:chgData name="Vrielink, Francis" userId="3d258d00-cfd8-41c5-9f04-1a5a39faef2f" providerId="ADAL" clId="{FF45C4DE-F3AF-4B3E-8DD9-463EB532A8A7}" dt="2026-06-05T17:42:06.423" v="1676" actId="14100"/>
          <ac:picMkLst>
            <pc:docMk/>
            <pc:sldMk cId="2946319108" sldId="1516"/>
            <ac:picMk id="28" creationId="{F696E450-2363-990A-6F72-9B97CA2BEF61}"/>
          </ac:picMkLst>
        </pc:picChg>
        <pc:cxnChg chg="mod">
          <ac:chgData name="Vrielink, Francis" userId="3d258d00-cfd8-41c5-9f04-1a5a39faef2f" providerId="ADAL" clId="{FF45C4DE-F3AF-4B3E-8DD9-463EB532A8A7}" dt="2026-06-05T17:42:54.065" v="1689" actId="1076"/>
          <ac:cxnSpMkLst>
            <pc:docMk/>
            <pc:sldMk cId="2946319108" sldId="1516"/>
            <ac:cxnSpMk id="21" creationId="{B84B33EF-2A54-99B2-FEF8-27486B72F624}"/>
          </ac:cxnSpMkLst>
        </pc:cxnChg>
        <pc:cxnChg chg="mod">
          <ac:chgData name="Vrielink, Francis" userId="3d258d00-cfd8-41c5-9f04-1a5a39faef2f" providerId="ADAL" clId="{FF45C4DE-F3AF-4B3E-8DD9-463EB532A8A7}" dt="2026-06-05T17:42:46.777" v="1687" actId="1076"/>
          <ac:cxnSpMkLst>
            <pc:docMk/>
            <pc:sldMk cId="2946319108" sldId="1516"/>
            <ac:cxnSpMk id="29" creationId="{10445519-6BAB-CA4B-0B0C-EF80D4D34E4C}"/>
          </ac:cxnSpMkLst>
        </pc:cxnChg>
      </pc:sldChg>
      <pc:sldChg chg="ord">
        <pc:chgData name="Vrielink, Francis" userId="3d258d00-cfd8-41c5-9f04-1a5a39faef2f" providerId="ADAL" clId="{FF45C4DE-F3AF-4B3E-8DD9-463EB532A8A7}" dt="2026-06-05T17:29:13.398" v="1460"/>
        <pc:sldMkLst>
          <pc:docMk/>
          <pc:sldMk cId="1628480429" sldId="1517"/>
        </pc:sldMkLst>
      </pc:sldChg>
      <pc:sldChg chg="ord">
        <pc:chgData name="Vrielink, Francis" userId="3d258d00-cfd8-41c5-9f04-1a5a39faef2f" providerId="ADAL" clId="{FF45C4DE-F3AF-4B3E-8DD9-463EB532A8A7}" dt="2026-06-05T17:21:45.896" v="1454"/>
        <pc:sldMkLst>
          <pc:docMk/>
          <pc:sldMk cId="1530054038" sldId="1520"/>
        </pc:sldMkLst>
      </pc:sldChg>
      <pc:sldChg chg="addSp modSp add mod">
        <pc:chgData name="Vrielink, Francis" userId="3d258d00-cfd8-41c5-9f04-1a5a39faef2f" providerId="ADAL" clId="{FF45C4DE-F3AF-4B3E-8DD9-463EB532A8A7}" dt="2026-06-07T11:39:29.144" v="1921" actId="20577"/>
        <pc:sldMkLst>
          <pc:docMk/>
          <pc:sldMk cId="2670532478" sldId="1530"/>
        </pc:sldMkLst>
        <pc:spChg chg="add mod">
          <ac:chgData name="Vrielink, Francis" userId="3d258d00-cfd8-41c5-9f04-1a5a39faef2f" providerId="ADAL" clId="{FF45C4DE-F3AF-4B3E-8DD9-463EB532A8A7}" dt="2026-06-07T11:39:29.144" v="1921" actId="20577"/>
          <ac:spMkLst>
            <pc:docMk/>
            <pc:sldMk cId="2670532478" sldId="1530"/>
            <ac:spMk id="2" creationId="{C78E08F8-A583-8915-864C-A10505025638}"/>
          </ac:spMkLst>
        </pc:spChg>
        <pc:spChg chg="mod">
          <ac:chgData name="Vrielink, Francis" userId="3d258d00-cfd8-41c5-9f04-1a5a39faef2f" providerId="ADAL" clId="{FF45C4DE-F3AF-4B3E-8DD9-463EB532A8A7}" dt="2026-06-05T17:00:30.647" v="699" actId="1076"/>
          <ac:spMkLst>
            <pc:docMk/>
            <pc:sldMk cId="2670532478" sldId="1530"/>
            <ac:spMk id="33" creationId="{AC757F5E-B016-F947-4518-7C6B9CC7EE04}"/>
          </ac:spMkLst>
        </pc:spChg>
        <pc:spChg chg="mod">
          <ac:chgData name="Vrielink, Francis" userId="3d258d00-cfd8-41c5-9f04-1a5a39faef2f" providerId="ADAL" clId="{FF45C4DE-F3AF-4B3E-8DD9-463EB532A8A7}" dt="2026-06-05T17:03:59.754" v="760" actId="20577"/>
          <ac:spMkLst>
            <pc:docMk/>
            <pc:sldMk cId="2670532478" sldId="1530"/>
            <ac:spMk id="34" creationId="{152372B3-00F5-781C-183E-6F2DDF35091D}"/>
          </ac:spMkLst>
        </pc:spChg>
        <pc:spChg chg="mod">
          <ac:chgData name="Vrielink, Francis" userId="3d258d00-cfd8-41c5-9f04-1a5a39faef2f" providerId="ADAL" clId="{FF45C4DE-F3AF-4B3E-8DD9-463EB532A8A7}" dt="2026-06-05T17:00:46.186" v="731" actId="20577"/>
          <ac:spMkLst>
            <pc:docMk/>
            <pc:sldMk cId="2670532478" sldId="1530"/>
            <ac:spMk id="35" creationId="{37104C51-0232-62ED-4C6F-1447D06633EE}"/>
          </ac:spMkLst>
        </pc:spChg>
        <pc:spChg chg="mod">
          <ac:chgData name="Vrielink, Francis" userId="3d258d00-cfd8-41c5-9f04-1a5a39faef2f" providerId="ADAL" clId="{FF45C4DE-F3AF-4B3E-8DD9-463EB532A8A7}" dt="2026-06-05T17:04:09.807" v="793" actId="20577"/>
          <ac:spMkLst>
            <pc:docMk/>
            <pc:sldMk cId="2670532478" sldId="1530"/>
            <ac:spMk id="36" creationId="{D8EF981A-9BA7-0EB1-9B70-F7FBF2F7DF1C}"/>
          </ac:spMkLst>
        </pc:spChg>
      </pc:sldChg>
      <pc:sldChg chg="modSp add mod">
        <pc:chgData name="Vrielink, Francis" userId="3d258d00-cfd8-41c5-9f04-1a5a39faef2f" providerId="ADAL" clId="{FF45C4DE-F3AF-4B3E-8DD9-463EB532A8A7}" dt="2026-06-05T17:06:33.100" v="948" actId="20577"/>
        <pc:sldMkLst>
          <pc:docMk/>
          <pc:sldMk cId="3427238383" sldId="1531"/>
        </pc:sldMkLst>
        <pc:spChg chg="mod">
          <ac:chgData name="Vrielink, Francis" userId="3d258d00-cfd8-41c5-9f04-1a5a39faef2f" providerId="ADAL" clId="{FF45C4DE-F3AF-4B3E-8DD9-463EB532A8A7}" dt="2026-06-05T17:05:59.690" v="900" actId="20577"/>
          <ac:spMkLst>
            <pc:docMk/>
            <pc:sldMk cId="3427238383" sldId="1531"/>
            <ac:spMk id="33" creationId="{AC757F5E-B016-F947-4518-7C6B9CC7EE04}"/>
          </ac:spMkLst>
        </pc:spChg>
        <pc:spChg chg="mod">
          <ac:chgData name="Vrielink, Francis" userId="3d258d00-cfd8-41c5-9f04-1a5a39faef2f" providerId="ADAL" clId="{FF45C4DE-F3AF-4B3E-8DD9-463EB532A8A7}" dt="2026-06-05T17:06:04.333" v="909" actId="20577"/>
          <ac:spMkLst>
            <pc:docMk/>
            <pc:sldMk cId="3427238383" sldId="1531"/>
            <ac:spMk id="34" creationId="{152372B3-00F5-781C-183E-6F2DDF35091D}"/>
          </ac:spMkLst>
        </pc:spChg>
        <pc:spChg chg="mod">
          <ac:chgData name="Vrielink, Francis" userId="3d258d00-cfd8-41c5-9f04-1a5a39faef2f" providerId="ADAL" clId="{FF45C4DE-F3AF-4B3E-8DD9-463EB532A8A7}" dt="2026-06-05T17:06:14.362" v="918" actId="20577"/>
          <ac:spMkLst>
            <pc:docMk/>
            <pc:sldMk cId="3427238383" sldId="1531"/>
            <ac:spMk id="35" creationId="{37104C51-0232-62ED-4C6F-1447D06633EE}"/>
          </ac:spMkLst>
        </pc:spChg>
        <pc:spChg chg="mod">
          <ac:chgData name="Vrielink, Francis" userId="3d258d00-cfd8-41c5-9f04-1a5a39faef2f" providerId="ADAL" clId="{FF45C4DE-F3AF-4B3E-8DD9-463EB532A8A7}" dt="2026-06-05T17:06:33.100" v="948" actId="20577"/>
          <ac:spMkLst>
            <pc:docMk/>
            <pc:sldMk cId="3427238383" sldId="1531"/>
            <ac:spMk id="36" creationId="{D8EF981A-9BA7-0EB1-9B70-F7FBF2F7DF1C}"/>
          </ac:spMkLst>
        </pc:spChg>
      </pc:sldChg>
      <pc:sldChg chg="modSp add mod">
        <pc:chgData name="Vrielink, Francis" userId="3d258d00-cfd8-41c5-9f04-1a5a39faef2f" providerId="ADAL" clId="{FF45C4DE-F3AF-4B3E-8DD9-463EB532A8A7}" dt="2026-06-05T17:08:27.041" v="1049" actId="20577"/>
        <pc:sldMkLst>
          <pc:docMk/>
          <pc:sldMk cId="1874435496" sldId="1532"/>
        </pc:sldMkLst>
        <pc:spChg chg="mod">
          <ac:chgData name="Vrielink, Francis" userId="3d258d00-cfd8-41c5-9f04-1a5a39faef2f" providerId="ADAL" clId="{FF45C4DE-F3AF-4B3E-8DD9-463EB532A8A7}" dt="2026-06-05T17:06:55.353" v="966" actId="1076"/>
          <ac:spMkLst>
            <pc:docMk/>
            <pc:sldMk cId="1874435496" sldId="1532"/>
            <ac:spMk id="33" creationId="{AC757F5E-B016-F947-4518-7C6B9CC7EE04}"/>
          </ac:spMkLst>
        </pc:spChg>
        <pc:spChg chg="mod">
          <ac:chgData name="Vrielink, Francis" userId="3d258d00-cfd8-41c5-9f04-1a5a39faef2f" providerId="ADAL" clId="{FF45C4DE-F3AF-4B3E-8DD9-463EB532A8A7}" dt="2026-06-05T17:07:31.956" v="1033" actId="1076"/>
          <ac:spMkLst>
            <pc:docMk/>
            <pc:sldMk cId="1874435496" sldId="1532"/>
            <ac:spMk id="34" creationId="{152372B3-00F5-781C-183E-6F2DDF35091D}"/>
          </ac:spMkLst>
        </pc:spChg>
        <pc:spChg chg="mod">
          <ac:chgData name="Vrielink, Francis" userId="3d258d00-cfd8-41c5-9f04-1a5a39faef2f" providerId="ADAL" clId="{FF45C4DE-F3AF-4B3E-8DD9-463EB532A8A7}" dt="2026-06-05T17:07:51.235" v="1034" actId="20577"/>
          <ac:spMkLst>
            <pc:docMk/>
            <pc:sldMk cId="1874435496" sldId="1532"/>
            <ac:spMk id="35" creationId="{37104C51-0232-62ED-4C6F-1447D06633EE}"/>
          </ac:spMkLst>
        </pc:spChg>
        <pc:spChg chg="mod">
          <ac:chgData name="Vrielink, Francis" userId="3d258d00-cfd8-41c5-9f04-1a5a39faef2f" providerId="ADAL" clId="{FF45C4DE-F3AF-4B3E-8DD9-463EB532A8A7}" dt="2026-06-05T17:08:27.041" v="1049" actId="20577"/>
          <ac:spMkLst>
            <pc:docMk/>
            <pc:sldMk cId="1874435496" sldId="1532"/>
            <ac:spMk id="36" creationId="{D8EF981A-9BA7-0EB1-9B70-F7FBF2F7DF1C}"/>
          </ac:spMkLst>
        </pc:spChg>
      </pc:sldChg>
      <pc:sldChg chg="modSp add mod">
        <pc:chgData name="Vrielink, Francis" userId="3d258d00-cfd8-41c5-9f04-1a5a39faef2f" providerId="ADAL" clId="{FF45C4DE-F3AF-4B3E-8DD9-463EB532A8A7}" dt="2026-06-05T17:09:26.914" v="1109" actId="20577"/>
        <pc:sldMkLst>
          <pc:docMk/>
          <pc:sldMk cId="875937930" sldId="1533"/>
        </pc:sldMkLst>
        <pc:spChg chg="mod">
          <ac:chgData name="Vrielink, Francis" userId="3d258d00-cfd8-41c5-9f04-1a5a39faef2f" providerId="ADAL" clId="{FF45C4DE-F3AF-4B3E-8DD9-463EB532A8A7}" dt="2026-06-05T17:08:50.349" v="1059" actId="20577"/>
          <ac:spMkLst>
            <pc:docMk/>
            <pc:sldMk cId="875937930" sldId="1533"/>
            <ac:spMk id="33" creationId="{AC757F5E-B016-F947-4518-7C6B9CC7EE04}"/>
          </ac:spMkLst>
        </pc:spChg>
        <pc:spChg chg="mod">
          <ac:chgData name="Vrielink, Francis" userId="3d258d00-cfd8-41c5-9f04-1a5a39faef2f" providerId="ADAL" clId="{FF45C4DE-F3AF-4B3E-8DD9-463EB532A8A7}" dt="2026-06-05T17:08:56.081" v="1070" actId="20577"/>
          <ac:spMkLst>
            <pc:docMk/>
            <pc:sldMk cId="875937930" sldId="1533"/>
            <ac:spMk id="34" creationId="{152372B3-00F5-781C-183E-6F2DDF35091D}"/>
          </ac:spMkLst>
        </pc:spChg>
        <pc:spChg chg="mod">
          <ac:chgData name="Vrielink, Francis" userId="3d258d00-cfd8-41c5-9f04-1a5a39faef2f" providerId="ADAL" clId="{FF45C4DE-F3AF-4B3E-8DD9-463EB532A8A7}" dt="2026-06-05T17:09:06.013" v="1084" actId="20577"/>
          <ac:spMkLst>
            <pc:docMk/>
            <pc:sldMk cId="875937930" sldId="1533"/>
            <ac:spMk id="35" creationId="{37104C51-0232-62ED-4C6F-1447D06633EE}"/>
          </ac:spMkLst>
        </pc:spChg>
        <pc:spChg chg="mod">
          <ac:chgData name="Vrielink, Francis" userId="3d258d00-cfd8-41c5-9f04-1a5a39faef2f" providerId="ADAL" clId="{FF45C4DE-F3AF-4B3E-8DD9-463EB532A8A7}" dt="2026-06-05T17:09:26.914" v="1109" actId="20577"/>
          <ac:spMkLst>
            <pc:docMk/>
            <pc:sldMk cId="875937930" sldId="1533"/>
            <ac:spMk id="36" creationId="{D8EF981A-9BA7-0EB1-9B70-F7FBF2F7DF1C}"/>
          </ac:spMkLst>
        </pc:spChg>
      </pc:sldChg>
      <pc:sldChg chg="modSp add mod">
        <pc:chgData name="Vrielink, Francis" userId="3d258d00-cfd8-41c5-9f04-1a5a39faef2f" providerId="ADAL" clId="{FF45C4DE-F3AF-4B3E-8DD9-463EB532A8A7}" dt="2026-06-05T17:44:55.404" v="1705" actId="1076"/>
        <pc:sldMkLst>
          <pc:docMk/>
          <pc:sldMk cId="3561238412" sldId="1534"/>
        </pc:sldMkLst>
        <pc:spChg chg="mod">
          <ac:chgData name="Vrielink, Francis" userId="3d258d00-cfd8-41c5-9f04-1a5a39faef2f" providerId="ADAL" clId="{FF45C4DE-F3AF-4B3E-8DD9-463EB532A8A7}" dt="2026-06-05T17:15:12.617" v="1301" actId="20577"/>
          <ac:spMkLst>
            <pc:docMk/>
            <pc:sldMk cId="3561238412" sldId="1534"/>
            <ac:spMk id="12" creationId="{E2476A93-B8D4-4E44-87FD-AFF601B2337C}"/>
          </ac:spMkLst>
        </pc:spChg>
        <pc:spChg chg="mod">
          <ac:chgData name="Vrielink, Francis" userId="3d258d00-cfd8-41c5-9f04-1a5a39faef2f" providerId="ADAL" clId="{FF45C4DE-F3AF-4B3E-8DD9-463EB532A8A7}" dt="2026-06-05T17:15:18.721" v="1310" actId="6549"/>
          <ac:spMkLst>
            <pc:docMk/>
            <pc:sldMk cId="3561238412" sldId="1534"/>
            <ac:spMk id="13" creationId="{4985FF45-EE56-11C3-E0CC-6BBB359031C0}"/>
          </ac:spMkLst>
        </pc:spChg>
        <pc:spChg chg="mod">
          <ac:chgData name="Vrielink, Francis" userId="3d258d00-cfd8-41c5-9f04-1a5a39faef2f" providerId="ADAL" clId="{FF45C4DE-F3AF-4B3E-8DD9-463EB532A8A7}" dt="2026-06-05T17:15:22.886" v="1315" actId="20577"/>
          <ac:spMkLst>
            <pc:docMk/>
            <pc:sldMk cId="3561238412" sldId="1534"/>
            <ac:spMk id="15" creationId="{6EA1F8B7-D4BC-D8B0-E6FD-F33ECB45A1DD}"/>
          </ac:spMkLst>
        </pc:spChg>
        <pc:spChg chg="mod">
          <ac:chgData name="Vrielink, Francis" userId="3d258d00-cfd8-41c5-9f04-1a5a39faef2f" providerId="ADAL" clId="{FF45C4DE-F3AF-4B3E-8DD9-463EB532A8A7}" dt="2026-06-05T17:44:55.404" v="1705" actId="1076"/>
          <ac:spMkLst>
            <pc:docMk/>
            <pc:sldMk cId="3561238412" sldId="1534"/>
            <ac:spMk id="17" creationId="{AB86235B-CBC0-F9DB-29F4-F23367831B1B}"/>
          </ac:spMkLst>
        </pc:spChg>
      </pc:sldChg>
      <pc:sldChg chg="addSp delSp modSp add mod">
        <pc:chgData name="Vrielink, Francis" userId="3d258d00-cfd8-41c5-9f04-1a5a39faef2f" providerId="ADAL" clId="{FF45C4DE-F3AF-4B3E-8DD9-463EB532A8A7}" dt="2026-06-07T11:40:40.981" v="2036" actId="207"/>
        <pc:sldMkLst>
          <pc:docMk/>
          <pc:sldMk cId="2317149227" sldId="1535"/>
        </pc:sldMkLst>
        <pc:spChg chg="add mod">
          <ac:chgData name="Vrielink, Francis" userId="3d258d00-cfd8-41c5-9f04-1a5a39faef2f" providerId="ADAL" clId="{FF45C4DE-F3AF-4B3E-8DD9-463EB532A8A7}" dt="2026-06-07T11:40:40.981" v="2036" actId="207"/>
          <ac:spMkLst>
            <pc:docMk/>
            <pc:sldMk cId="2317149227" sldId="1535"/>
            <ac:spMk id="8" creationId="{75BE2ED7-9572-F64A-F76B-705FF15E1D36}"/>
          </ac:spMkLst>
        </pc:spChg>
        <pc:spChg chg="mod">
          <ac:chgData name="Vrielink, Francis" userId="3d258d00-cfd8-41c5-9f04-1a5a39faef2f" providerId="ADAL" clId="{FF45C4DE-F3AF-4B3E-8DD9-463EB532A8A7}" dt="2026-06-05T17:11:26.806" v="1172" actId="20577"/>
          <ac:spMkLst>
            <pc:docMk/>
            <pc:sldMk cId="2317149227" sldId="1535"/>
            <ac:spMk id="33" creationId="{AC757F5E-B016-F947-4518-7C6B9CC7EE04}"/>
          </ac:spMkLst>
        </pc:spChg>
        <pc:spChg chg="mod">
          <ac:chgData name="Vrielink, Francis" userId="3d258d00-cfd8-41c5-9f04-1a5a39faef2f" providerId="ADAL" clId="{FF45C4DE-F3AF-4B3E-8DD9-463EB532A8A7}" dt="2026-06-05T17:11:30.432" v="1180" actId="20577"/>
          <ac:spMkLst>
            <pc:docMk/>
            <pc:sldMk cId="2317149227" sldId="1535"/>
            <ac:spMk id="34" creationId="{152372B3-00F5-781C-183E-6F2DDF35091D}"/>
          </ac:spMkLst>
        </pc:spChg>
        <pc:spChg chg="mod">
          <ac:chgData name="Vrielink, Francis" userId="3d258d00-cfd8-41c5-9f04-1a5a39faef2f" providerId="ADAL" clId="{FF45C4DE-F3AF-4B3E-8DD9-463EB532A8A7}" dt="2026-06-05T17:11:35.822" v="1200" actId="20577"/>
          <ac:spMkLst>
            <pc:docMk/>
            <pc:sldMk cId="2317149227" sldId="1535"/>
            <ac:spMk id="35" creationId="{37104C51-0232-62ED-4C6F-1447D06633EE}"/>
          </ac:spMkLst>
        </pc:spChg>
        <pc:spChg chg="mod">
          <ac:chgData name="Vrielink, Francis" userId="3d258d00-cfd8-41c5-9f04-1a5a39faef2f" providerId="ADAL" clId="{FF45C4DE-F3AF-4B3E-8DD9-463EB532A8A7}" dt="2026-06-05T17:12:22.924" v="1220" actId="20577"/>
          <ac:spMkLst>
            <pc:docMk/>
            <pc:sldMk cId="2317149227" sldId="1535"/>
            <ac:spMk id="36" creationId="{D8EF981A-9BA7-0EB1-9B70-F7FBF2F7DF1C}"/>
          </ac:spMkLst>
        </pc:spChg>
      </pc:sldChg>
      <pc:sldChg chg="modSp add mod ord">
        <pc:chgData name="Vrielink, Francis" userId="3d258d00-cfd8-41c5-9f04-1a5a39faef2f" providerId="ADAL" clId="{FF45C4DE-F3AF-4B3E-8DD9-463EB532A8A7}" dt="2026-06-05T17:14:12.959" v="1288" actId="20577"/>
        <pc:sldMkLst>
          <pc:docMk/>
          <pc:sldMk cId="2832104846" sldId="1536"/>
        </pc:sldMkLst>
        <pc:spChg chg="mod">
          <ac:chgData name="Vrielink, Francis" userId="3d258d00-cfd8-41c5-9f04-1a5a39faef2f" providerId="ADAL" clId="{FF45C4DE-F3AF-4B3E-8DD9-463EB532A8A7}" dt="2026-06-05T17:13:14.884" v="1232" actId="20577"/>
          <ac:spMkLst>
            <pc:docMk/>
            <pc:sldMk cId="2832104846" sldId="1536"/>
            <ac:spMk id="33" creationId="{AC757F5E-B016-F947-4518-7C6B9CC7EE04}"/>
          </ac:spMkLst>
        </pc:spChg>
        <pc:spChg chg="mod">
          <ac:chgData name="Vrielink, Francis" userId="3d258d00-cfd8-41c5-9f04-1a5a39faef2f" providerId="ADAL" clId="{FF45C4DE-F3AF-4B3E-8DD9-463EB532A8A7}" dt="2026-06-05T17:13:35.008" v="1245" actId="20577"/>
          <ac:spMkLst>
            <pc:docMk/>
            <pc:sldMk cId="2832104846" sldId="1536"/>
            <ac:spMk id="34" creationId="{152372B3-00F5-781C-183E-6F2DDF35091D}"/>
          </ac:spMkLst>
        </pc:spChg>
        <pc:spChg chg="mod">
          <ac:chgData name="Vrielink, Francis" userId="3d258d00-cfd8-41c5-9f04-1a5a39faef2f" providerId="ADAL" clId="{FF45C4DE-F3AF-4B3E-8DD9-463EB532A8A7}" dt="2026-06-05T17:13:48.775" v="1268" actId="20577"/>
          <ac:spMkLst>
            <pc:docMk/>
            <pc:sldMk cId="2832104846" sldId="1536"/>
            <ac:spMk id="35" creationId="{37104C51-0232-62ED-4C6F-1447D06633EE}"/>
          </ac:spMkLst>
        </pc:spChg>
        <pc:spChg chg="mod">
          <ac:chgData name="Vrielink, Francis" userId="3d258d00-cfd8-41c5-9f04-1a5a39faef2f" providerId="ADAL" clId="{FF45C4DE-F3AF-4B3E-8DD9-463EB532A8A7}" dt="2026-06-05T17:14:12.959" v="1288" actId="20577"/>
          <ac:spMkLst>
            <pc:docMk/>
            <pc:sldMk cId="2832104846" sldId="1536"/>
            <ac:spMk id="36" creationId="{D8EF981A-9BA7-0EB1-9B70-F7FBF2F7DF1C}"/>
          </ac:spMkLst>
        </pc:spChg>
      </pc:sldChg>
      <pc:sldChg chg="add">
        <pc:chgData name="Vrielink, Francis" userId="3d258d00-cfd8-41c5-9f04-1a5a39faef2f" providerId="ADAL" clId="{FF45C4DE-F3AF-4B3E-8DD9-463EB532A8A7}" dt="2026-06-05T17:15:42.466" v="1316" actId="2890"/>
        <pc:sldMkLst>
          <pc:docMk/>
          <pc:sldMk cId="2711869607" sldId="1537"/>
        </pc:sldMkLst>
      </pc:sldChg>
      <pc:sldChg chg="addSp modSp mod">
        <pc:chgData name="Vrielink, Francis" userId="3d258d00-cfd8-41c5-9f04-1a5a39faef2f" providerId="ADAL" clId="{FF45C4DE-F3AF-4B3E-8DD9-463EB532A8A7}" dt="2026-06-07T11:41:06.292" v="2056" actId="20577"/>
        <pc:sldMkLst>
          <pc:docMk/>
          <pc:sldMk cId="3074899416" sldId="1538"/>
        </pc:sldMkLst>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uijf, Antoinette" userId="80426808-569e-4360-acb0-e5a6dc4b8ad2" providerId="ADAL" clId="{00582A34-8C2B-428E-B5DC-339D12EFD4B8}"/>
    <pc:docChg chg="custSel delSld modSld sldOrd modSection">
      <pc:chgData name="Duijf, Antoinette" userId="80426808-569e-4360-acb0-e5a6dc4b8ad2" providerId="ADAL" clId="{00582A34-8C2B-428E-B5DC-339D12EFD4B8}" dt="2026-06-09T09:35:53.774" v="329"/>
      <pc:docMkLst>
        <pc:docMk/>
      </pc:docMkLst>
      <pc:sldChg chg="delSp modSp mod">
        <pc:chgData name="Duijf, Antoinette" userId="80426808-569e-4360-acb0-e5a6dc4b8ad2" providerId="ADAL" clId="{00582A34-8C2B-428E-B5DC-339D12EFD4B8}" dt="2026-06-09T09:35:53.774" v="329"/>
        <pc:sldMkLst>
          <pc:docMk/>
          <pc:sldMk cId="2189114603" sldId="1437"/>
        </pc:sldMkLst>
        <pc:spChg chg="del">
          <ac:chgData name="Duijf, Antoinette" userId="80426808-569e-4360-acb0-e5a6dc4b8ad2" providerId="ADAL" clId="{00582A34-8C2B-428E-B5DC-339D12EFD4B8}" dt="2026-06-09T09:35:43.222" v="328" actId="478"/>
          <ac:spMkLst>
            <pc:docMk/>
            <pc:sldMk cId="2189114603" sldId="1437"/>
            <ac:spMk id="2" creationId="{B2EF397A-4C6E-8E16-E679-F9784D66FABF}"/>
          </ac:spMkLst>
        </pc:spChg>
        <pc:spChg chg="mod">
          <ac:chgData name="Duijf, Antoinette" userId="80426808-569e-4360-acb0-e5a6dc4b8ad2" providerId="ADAL" clId="{00582A34-8C2B-428E-B5DC-339D12EFD4B8}" dt="2026-06-09T09:35:53.774" v="329"/>
          <ac:spMkLst>
            <pc:docMk/>
            <pc:sldMk cId="2189114603" sldId="1437"/>
            <ac:spMk id="3" creationId="{00000000-0000-0000-0000-000000000000}"/>
          </ac:spMkLst>
        </pc:spChg>
      </pc:sldChg>
      <pc:sldChg chg="modSp">
        <pc:chgData name="Duijf, Antoinette" userId="80426808-569e-4360-acb0-e5a6dc4b8ad2" providerId="ADAL" clId="{00582A34-8C2B-428E-B5DC-339D12EFD4B8}" dt="2026-06-09T09:16:10.699" v="182"/>
        <pc:sldMkLst>
          <pc:docMk/>
          <pc:sldMk cId="4207872812" sldId="1475"/>
        </pc:sldMkLst>
        <pc:picChg chg="mod">
          <ac:chgData name="Duijf, Antoinette" userId="80426808-569e-4360-acb0-e5a6dc4b8ad2" providerId="ADAL" clId="{00582A34-8C2B-428E-B5DC-339D12EFD4B8}" dt="2026-06-09T09:16:10.699" v="182"/>
          <ac:picMkLst>
            <pc:docMk/>
            <pc:sldMk cId="4207872812" sldId="1475"/>
            <ac:picMk id="4" creationId="{4737C9D0-474F-DA97-CAAC-8AB3C7B7E3C2}"/>
          </ac:picMkLst>
        </pc:picChg>
      </pc:sldChg>
      <pc:sldChg chg="modSp">
        <pc:chgData name="Duijf, Antoinette" userId="80426808-569e-4360-acb0-e5a6dc4b8ad2" providerId="ADAL" clId="{00582A34-8C2B-428E-B5DC-339D12EFD4B8}" dt="2026-06-09T09:18:40.519" v="257"/>
        <pc:sldMkLst>
          <pc:docMk/>
          <pc:sldMk cId="3779434736" sldId="1481"/>
        </pc:sldMkLst>
        <pc:picChg chg="mod">
          <ac:chgData name="Duijf, Antoinette" userId="80426808-569e-4360-acb0-e5a6dc4b8ad2" providerId="ADAL" clId="{00582A34-8C2B-428E-B5DC-339D12EFD4B8}" dt="2026-06-09T09:18:40.519" v="257"/>
          <ac:picMkLst>
            <pc:docMk/>
            <pc:sldMk cId="3779434736" sldId="1481"/>
            <ac:picMk id="3" creationId="{8FC04B46-7EEC-2069-45F1-A971C97C5FF4}"/>
          </ac:picMkLst>
        </pc:picChg>
      </pc:sldChg>
      <pc:sldChg chg="addSp modSp del mod">
        <pc:chgData name="Duijf, Antoinette" userId="80426808-569e-4360-acb0-e5a6dc4b8ad2" providerId="ADAL" clId="{00582A34-8C2B-428E-B5DC-339D12EFD4B8}" dt="2026-06-09T09:18:09.665" v="254" actId="47"/>
        <pc:sldMkLst>
          <pc:docMk/>
          <pc:sldMk cId="2967928418" sldId="1511"/>
        </pc:sldMkLst>
        <pc:spChg chg="mod">
          <ac:chgData name="Duijf, Antoinette" userId="80426808-569e-4360-acb0-e5a6dc4b8ad2" providerId="ADAL" clId="{00582A34-8C2B-428E-B5DC-339D12EFD4B8}" dt="2026-06-09T09:17:09.201" v="183" actId="1076"/>
          <ac:spMkLst>
            <pc:docMk/>
            <pc:sldMk cId="2967928418" sldId="1511"/>
            <ac:spMk id="2" creationId="{8BD655B9-E725-1632-BBF2-769F0E4BAFD4}"/>
          </ac:spMkLst>
        </pc:spChg>
        <pc:spChg chg="add mod">
          <ac:chgData name="Duijf, Antoinette" userId="80426808-569e-4360-acb0-e5a6dc4b8ad2" providerId="ADAL" clId="{00582A34-8C2B-428E-B5DC-339D12EFD4B8}" dt="2026-06-09T09:17:24.248" v="210" actId="14100"/>
          <ac:spMkLst>
            <pc:docMk/>
            <pc:sldMk cId="2967928418" sldId="1511"/>
            <ac:spMk id="8" creationId="{33FC34B4-F955-411F-3EBC-92F796171D37}"/>
          </ac:spMkLst>
        </pc:spChg>
      </pc:sldChg>
      <pc:sldChg chg="addSp delSp modSp mod ord modNotesTx">
        <pc:chgData name="Duijf, Antoinette" userId="80426808-569e-4360-acb0-e5a6dc4b8ad2" providerId="ADAL" clId="{00582A34-8C2B-428E-B5DC-339D12EFD4B8}" dt="2026-06-09T09:21:11.989" v="282"/>
        <pc:sldMkLst>
          <pc:docMk/>
          <pc:sldMk cId="1594331871" sldId="1512"/>
        </pc:sldMkLst>
        <pc:spChg chg="add del mod">
          <ac:chgData name="Duijf, Antoinette" userId="80426808-569e-4360-acb0-e5a6dc4b8ad2" providerId="ADAL" clId="{00582A34-8C2B-428E-B5DC-339D12EFD4B8}" dt="2026-06-09T07:03:18.704" v="181" actId="478"/>
          <ac:spMkLst>
            <pc:docMk/>
            <pc:sldMk cId="1594331871" sldId="1512"/>
            <ac:spMk id="22" creationId="{3BFF5CCC-C5AD-2A05-7587-37534F9A4F42}"/>
          </ac:spMkLst>
        </pc:spChg>
      </pc:sldChg>
      <pc:sldChg chg="modSp mod ord">
        <pc:chgData name="Duijf, Antoinette" userId="80426808-569e-4360-acb0-e5a6dc4b8ad2" providerId="ADAL" clId="{00582A34-8C2B-428E-B5DC-339D12EFD4B8}" dt="2026-06-09T09:21:25.165" v="288"/>
        <pc:sldMkLst>
          <pc:docMk/>
          <pc:sldMk cId="3112181829" sldId="1515"/>
        </pc:sldMkLst>
        <pc:spChg chg="mod">
          <ac:chgData name="Duijf, Antoinette" userId="80426808-569e-4360-acb0-e5a6dc4b8ad2" providerId="ADAL" clId="{00582A34-8C2B-428E-B5DC-339D12EFD4B8}" dt="2026-06-09T09:20:09.307" v="277" actId="1076"/>
          <ac:spMkLst>
            <pc:docMk/>
            <pc:sldMk cId="3112181829" sldId="1515"/>
            <ac:spMk id="4" creationId="{D36CDCC8-D80A-3CA3-9903-EC310613197D}"/>
          </ac:spMkLst>
        </pc:spChg>
        <pc:spChg chg="mod">
          <ac:chgData name="Duijf, Antoinette" userId="80426808-569e-4360-acb0-e5a6dc4b8ad2" providerId="ADAL" clId="{00582A34-8C2B-428E-B5DC-339D12EFD4B8}" dt="2026-06-09T09:20:04.897" v="276" actId="1036"/>
          <ac:spMkLst>
            <pc:docMk/>
            <pc:sldMk cId="3112181829" sldId="1515"/>
            <ac:spMk id="12" creationId="{E2476A93-B8D4-4E44-87FD-AFF601B2337C}"/>
          </ac:spMkLst>
        </pc:spChg>
        <pc:spChg chg="mod">
          <ac:chgData name="Duijf, Antoinette" userId="80426808-569e-4360-acb0-e5a6dc4b8ad2" providerId="ADAL" clId="{00582A34-8C2B-428E-B5DC-339D12EFD4B8}" dt="2026-06-09T09:20:04.897" v="276" actId="1036"/>
          <ac:spMkLst>
            <pc:docMk/>
            <pc:sldMk cId="3112181829" sldId="1515"/>
            <ac:spMk id="13" creationId="{4985FF45-EE56-11C3-E0CC-6BBB359031C0}"/>
          </ac:spMkLst>
        </pc:spChg>
        <pc:spChg chg="mod">
          <ac:chgData name="Duijf, Antoinette" userId="80426808-569e-4360-acb0-e5a6dc4b8ad2" providerId="ADAL" clId="{00582A34-8C2B-428E-B5DC-339D12EFD4B8}" dt="2026-06-09T09:20:04.897" v="276" actId="1036"/>
          <ac:spMkLst>
            <pc:docMk/>
            <pc:sldMk cId="3112181829" sldId="1515"/>
            <ac:spMk id="14" creationId="{B7594A3B-3117-84CE-C300-FB96E5ED269D}"/>
          </ac:spMkLst>
        </pc:spChg>
        <pc:spChg chg="mod">
          <ac:chgData name="Duijf, Antoinette" userId="80426808-569e-4360-acb0-e5a6dc4b8ad2" providerId="ADAL" clId="{00582A34-8C2B-428E-B5DC-339D12EFD4B8}" dt="2026-06-09T09:20:04.897" v="276" actId="1036"/>
          <ac:spMkLst>
            <pc:docMk/>
            <pc:sldMk cId="3112181829" sldId="1515"/>
            <ac:spMk id="15" creationId="{6EA1F8B7-D4BC-D8B0-E6FD-F33ECB45A1DD}"/>
          </ac:spMkLst>
        </pc:spChg>
        <pc:spChg chg="mod">
          <ac:chgData name="Duijf, Antoinette" userId="80426808-569e-4360-acb0-e5a6dc4b8ad2" providerId="ADAL" clId="{00582A34-8C2B-428E-B5DC-339D12EFD4B8}" dt="2026-06-09T09:20:04.897" v="276" actId="1036"/>
          <ac:spMkLst>
            <pc:docMk/>
            <pc:sldMk cId="3112181829" sldId="1515"/>
            <ac:spMk id="16" creationId="{F53F294D-65CC-23A5-E4A1-B2132FCF814C}"/>
          </ac:spMkLst>
        </pc:spChg>
        <pc:spChg chg="mod">
          <ac:chgData name="Duijf, Antoinette" userId="80426808-569e-4360-acb0-e5a6dc4b8ad2" providerId="ADAL" clId="{00582A34-8C2B-428E-B5DC-339D12EFD4B8}" dt="2026-06-09T09:20:04.897" v="276" actId="1036"/>
          <ac:spMkLst>
            <pc:docMk/>
            <pc:sldMk cId="3112181829" sldId="1515"/>
            <ac:spMk id="17" creationId="{AB86235B-CBC0-F9DB-29F4-F23367831B1B}"/>
          </ac:spMkLst>
        </pc:spChg>
        <pc:spChg chg="mod">
          <ac:chgData name="Duijf, Antoinette" userId="80426808-569e-4360-acb0-e5a6dc4b8ad2" providerId="ADAL" clId="{00582A34-8C2B-428E-B5DC-339D12EFD4B8}" dt="2026-06-09T09:20:04.897" v="276" actId="1036"/>
          <ac:spMkLst>
            <pc:docMk/>
            <pc:sldMk cId="3112181829" sldId="1515"/>
            <ac:spMk id="18" creationId="{85D7DD60-F4AA-AD34-A265-146B167D02FE}"/>
          </ac:spMkLst>
        </pc:spChg>
        <pc:spChg chg="mod">
          <ac:chgData name="Duijf, Antoinette" userId="80426808-569e-4360-acb0-e5a6dc4b8ad2" providerId="ADAL" clId="{00582A34-8C2B-428E-B5DC-339D12EFD4B8}" dt="2026-06-09T09:20:04.897" v="276" actId="1036"/>
          <ac:spMkLst>
            <pc:docMk/>
            <pc:sldMk cId="3112181829" sldId="1515"/>
            <ac:spMk id="19" creationId="{40542B69-6D97-5F24-63E3-ABE36EA69A27}"/>
          </ac:spMkLst>
        </pc:spChg>
        <pc:picChg chg="mod">
          <ac:chgData name="Duijf, Antoinette" userId="80426808-569e-4360-acb0-e5a6dc4b8ad2" providerId="ADAL" clId="{00582A34-8C2B-428E-B5DC-339D12EFD4B8}" dt="2026-06-09T09:20:04.897" v="276" actId="1036"/>
          <ac:picMkLst>
            <pc:docMk/>
            <pc:sldMk cId="3112181829" sldId="1515"/>
            <ac:picMk id="10" creationId="{F2E0F6FB-9A14-EE60-9AE7-676E96687FBB}"/>
          </ac:picMkLst>
        </pc:picChg>
        <pc:picChg chg="mod">
          <ac:chgData name="Duijf, Antoinette" userId="80426808-569e-4360-acb0-e5a6dc4b8ad2" providerId="ADAL" clId="{00582A34-8C2B-428E-B5DC-339D12EFD4B8}" dt="2026-06-09T09:20:04.897" v="276" actId="1036"/>
          <ac:picMkLst>
            <pc:docMk/>
            <pc:sldMk cId="3112181829" sldId="1515"/>
            <ac:picMk id="26" creationId="{C08A9D0A-A6BA-F101-B5AE-212325DF1C82}"/>
          </ac:picMkLst>
        </pc:picChg>
      </pc:sldChg>
      <pc:sldChg chg="addSp delSp modSp mod">
        <pc:chgData name="Duijf, Antoinette" userId="80426808-569e-4360-acb0-e5a6dc4b8ad2" providerId="ADAL" clId="{00582A34-8C2B-428E-B5DC-339D12EFD4B8}" dt="2026-06-09T09:33:00.176" v="303" actId="1076"/>
        <pc:sldMkLst>
          <pc:docMk/>
          <pc:sldMk cId="2946319108" sldId="1516"/>
        </pc:sldMkLst>
        <pc:spChg chg="add mod">
          <ac:chgData name="Duijf, Antoinette" userId="80426808-569e-4360-acb0-e5a6dc4b8ad2" providerId="ADAL" clId="{00582A34-8C2B-428E-B5DC-339D12EFD4B8}" dt="2026-06-09T09:32:49.179" v="302" actId="14100"/>
          <ac:spMkLst>
            <pc:docMk/>
            <pc:sldMk cId="2946319108" sldId="1516"/>
            <ac:spMk id="17" creationId="{73861899-62D9-7EB9-04B6-695F1086C484}"/>
          </ac:spMkLst>
        </pc:spChg>
        <pc:spChg chg="add mod">
          <ac:chgData name="Duijf, Antoinette" userId="80426808-569e-4360-acb0-e5a6dc4b8ad2" providerId="ADAL" clId="{00582A34-8C2B-428E-B5DC-339D12EFD4B8}" dt="2026-06-09T09:33:00.176" v="303" actId="1076"/>
          <ac:spMkLst>
            <pc:docMk/>
            <pc:sldMk cId="2946319108" sldId="1516"/>
            <ac:spMk id="22" creationId="{ED6ED9DF-C363-5DFE-6556-4474762078B2}"/>
          </ac:spMkLst>
        </pc:spChg>
        <pc:spChg chg="del mod">
          <ac:chgData name="Duijf, Antoinette" userId="80426808-569e-4360-acb0-e5a6dc4b8ad2" providerId="ADAL" clId="{00582A34-8C2B-428E-B5DC-339D12EFD4B8}" dt="2026-06-09T09:32:38.969" v="299" actId="21"/>
          <ac:spMkLst>
            <pc:docMk/>
            <pc:sldMk cId="2946319108" sldId="1516"/>
            <ac:spMk id="25" creationId="{ED6ED9DF-C363-5DFE-6556-4474762078B2}"/>
          </ac:spMkLst>
        </pc:spChg>
        <pc:picChg chg="del mod">
          <ac:chgData name="Duijf, Antoinette" userId="80426808-569e-4360-acb0-e5a6dc4b8ad2" providerId="ADAL" clId="{00582A34-8C2B-428E-B5DC-339D12EFD4B8}" dt="2026-06-09T09:32:25.612" v="293" actId="478"/>
          <ac:picMkLst>
            <pc:docMk/>
            <pc:sldMk cId="2946319108" sldId="1516"/>
            <ac:picMk id="28" creationId="{F696E450-2363-990A-6F72-9B97CA2BEF61}"/>
          </ac:picMkLst>
        </pc:picChg>
      </pc:sldChg>
      <pc:sldChg chg="del">
        <pc:chgData name="Duijf, Antoinette" userId="80426808-569e-4360-acb0-e5a6dc4b8ad2" providerId="ADAL" clId="{00582A34-8C2B-428E-B5DC-339D12EFD4B8}" dt="2026-06-09T09:21:31.757" v="289" actId="47"/>
        <pc:sldMkLst>
          <pc:docMk/>
          <pc:sldMk cId="1628480429" sldId="1517"/>
        </pc:sldMkLst>
      </pc:sldChg>
      <pc:sldChg chg="del">
        <pc:chgData name="Duijf, Antoinette" userId="80426808-569e-4360-acb0-e5a6dc4b8ad2" providerId="ADAL" clId="{00582A34-8C2B-428E-B5DC-339D12EFD4B8}" dt="2026-06-09T09:21:31.757" v="289" actId="47"/>
        <pc:sldMkLst>
          <pc:docMk/>
          <pc:sldMk cId="933367485" sldId="1518"/>
        </pc:sldMkLst>
      </pc:sldChg>
      <pc:sldChg chg="del">
        <pc:chgData name="Duijf, Antoinette" userId="80426808-569e-4360-acb0-e5a6dc4b8ad2" providerId="ADAL" clId="{00582A34-8C2B-428E-B5DC-339D12EFD4B8}" dt="2026-06-09T09:21:35.149" v="290" actId="47"/>
        <pc:sldMkLst>
          <pc:docMk/>
          <pc:sldMk cId="1738896802" sldId="1519"/>
        </pc:sldMkLst>
      </pc:sldChg>
      <pc:sldChg chg="del">
        <pc:chgData name="Duijf, Antoinette" userId="80426808-569e-4360-acb0-e5a6dc4b8ad2" providerId="ADAL" clId="{00582A34-8C2B-428E-B5DC-339D12EFD4B8}" dt="2026-06-09T09:21:31.757" v="289" actId="47"/>
        <pc:sldMkLst>
          <pc:docMk/>
          <pc:sldMk cId="1530054038" sldId="1520"/>
        </pc:sldMkLst>
      </pc:sldChg>
      <pc:sldChg chg="del">
        <pc:chgData name="Duijf, Antoinette" userId="80426808-569e-4360-acb0-e5a6dc4b8ad2" providerId="ADAL" clId="{00582A34-8C2B-428E-B5DC-339D12EFD4B8}" dt="2026-06-09T09:21:35.149" v="290" actId="47"/>
        <pc:sldMkLst>
          <pc:docMk/>
          <pc:sldMk cId="1059877010" sldId="1521"/>
        </pc:sldMkLst>
      </pc:sldChg>
      <pc:sldChg chg="del">
        <pc:chgData name="Duijf, Antoinette" userId="80426808-569e-4360-acb0-e5a6dc4b8ad2" providerId="ADAL" clId="{00582A34-8C2B-428E-B5DC-339D12EFD4B8}" dt="2026-06-09T09:21:35.149" v="290" actId="47"/>
        <pc:sldMkLst>
          <pc:docMk/>
          <pc:sldMk cId="2371299458" sldId="1529"/>
        </pc:sldMkLst>
      </pc:sldChg>
      <pc:sldChg chg="del">
        <pc:chgData name="Duijf, Antoinette" userId="80426808-569e-4360-acb0-e5a6dc4b8ad2" providerId="ADAL" clId="{00582A34-8C2B-428E-B5DC-339D12EFD4B8}" dt="2026-06-09T09:18:05.304" v="253" actId="47"/>
        <pc:sldMkLst>
          <pc:docMk/>
          <pc:sldMk cId="2670532478" sldId="1530"/>
        </pc:sldMkLst>
      </pc:sldChg>
      <pc:sldChg chg="modSp">
        <pc:chgData name="Duijf, Antoinette" userId="80426808-569e-4360-acb0-e5a6dc4b8ad2" providerId="ADAL" clId="{00582A34-8C2B-428E-B5DC-339D12EFD4B8}" dt="2026-06-09T09:18:33.582" v="256"/>
        <pc:sldMkLst>
          <pc:docMk/>
          <pc:sldMk cId="1874435496" sldId="1532"/>
        </pc:sldMkLst>
        <pc:picChg chg="mod">
          <ac:chgData name="Duijf, Antoinette" userId="80426808-569e-4360-acb0-e5a6dc4b8ad2" providerId="ADAL" clId="{00582A34-8C2B-428E-B5DC-339D12EFD4B8}" dt="2026-06-09T09:18:28.857" v="255"/>
          <ac:picMkLst>
            <pc:docMk/>
            <pc:sldMk cId="1874435496" sldId="1532"/>
            <ac:picMk id="2" creationId="{13A10465-D310-89F6-E543-2FC9807F9C78}"/>
          </ac:picMkLst>
        </pc:picChg>
        <pc:picChg chg="mod">
          <ac:chgData name="Duijf, Antoinette" userId="80426808-569e-4360-acb0-e5a6dc4b8ad2" providerId="ADAL" clId="{00582A34-8C2B-428E-B5DC-339D12EFD4B8}" dt="2026-06-09T09:18:33.582" v="256"/>
          <ac:picMkLst>
            <pc:docMk/>
            <pc:sldMk cId="1874435496" sldId="1532"/>
            <ac:picMk id="9" creationId="{CF4D134C-BAF9-11EF-5C52-E99187BDC281}"/>
          </ac:picMkLst>
        </pc:picChg>
      </pc:sldChg>
      <pc:sldChg chg="del">
        <pc:chgData name="Duijf, Antoinette" userId="80426808-569e-4360-acb0-e5a6dc4b8ad2" providerId="ADAL" clId="{00582A34-8C2B-428E-B5DC-339D12EFD4B8}" dt="2026-06-09T09:21:31.757" v="289" actId="47"/>
        <pc:sldMkLst>
          <pc:docMk/>
          <pc:sldMk cId="3561238412" sldId="1534"/>
        </pc:sldMkLst>
      </pc:sldChg>
      <pc:sldChg chg="del">
        <pc:chgData name="Duijf, Antoinette" userId="80426808-569e-4360-acb0-e5a6dc4b8ad2" providerId="ADAL" clId="{00582A34-8C2B-428E-B5DC-339D12EFD4B8}" dt="2026-06-09T09:21:31.757" v="289" actId="47"/>
        <pc:sldMkLst>
          <pc:docMk/>
          <pc:sldMk cId="2711869607" sldId="1537"/>
        </pc:sldMkLst>
      </pc:sldChg>
      <pc:sldChg chg="ord">
        <pc:chgData name="Duijf, Antoinette" userId="80426808-569e-4360-acb0-e5a6dc4b8ad2" providerId="ADAL" clId="{00582A34-8C2B-428E-B5DC-339D12EFD4B8}" dt="2026-06-09T09:21:20.662" v="286"/>
        <pc:sldMkLst>
          <pc:docMk/>
          <pc:sldMk cId="823818111" sldId="1539"/>
        </pc:sldMkLst>
      </pc:sldChg>
      <pc:sldChg chg="modNotesTx">
        <pc:chgData name="Duijf, Antoinette" userId="80426808-569e-4360-acb0-e5a6dc4b8ad2" providerId="ADAL" clId="{00582A34-8C2B-428E-B5DC-339D12EFD4B8}" dt="2026-06-09T09:17:41.665" v="252" actId="20577"/>
        <pc:sldMkLst>
          <pc:docMk/>
          <pc:sldMk cId="3356204652" sldId="1540"/>
        </pc:sldMkLst>
      </pc:sldChg>
    </pc:docChg>
  </pc:docChgLst>
  <pc:docChgLst>
    <pc:chgData name="Harmsel ter, Marjan" userId="5bf7b4e5-383a-4bf6-a1ba-3724f9cc09cb" providerId="ADAL" clId="{7667DC48-2406-4F94-BA94-5BF632662154}"/>
    <pc:docChg chg="undo custSel addSld delSld modSld sldOrd modSection">
      <pc:chgData name="Harmsel ter, Marjan" userId="5bf7b4e5-383a-4bf6-a1ba-3724f9cc09cb" providerId="ADAL" clId="{7667DC48-2406-4F94-BA94-5BF632662154}" dt="2026-06-09T09:14:48.734" v="3293" actId="20577"/>
      <pc:docMkLst>
        <pc:docMk/>
      </pc:docMkLst>
      <pc:sldChg chg="addSp delSp modSp mod modClrScheme chgLayout">
        <pc:chgData name="Harmsel ter, Marjan" userId="5bf7b4e5-383a-4bf6-a1ba-3724f9cc09cb" providerId="ADAL" clId="{7667DC48-2406-4F94-BA94-5BF632662154}" dt="2026-06-09T07:18:30.073" v="2009" actId="21"/>
        <pc:sldMkLst>
          <pc:docMk/>
          <pc:sldMk cId="1671649065" sldId="934"/>
        </pc:sldMkLst>
        <pc:spChg chg="mod">
          <ac:chgData name="Harmsel ter, Marjan" userId="5bf7b4e5-383a-4bf6-a1ba-3724f9cc09cb" providerId="ADAL" clId="{7667DC48-2406-4F94-BA94-5BF632662154}" dt="2026-06-09T06:22:28.524" v="1526" actId="26606"/>
          <ac:spMkLst>
            <pc:docMk/>
            <pc:sldMk cId="1671649065" sldId="934"/>
            <ac:spMk id="2" creationId="{00000000-0000-0000-0000-000000000000}"/>
          </ac:spMkLst>
        </pc:spChg>
        <pc:picChg chg="add del mod">
          <ac:chgData name="Harmsel ter, Marjan" userId="5bf7b4e5-383a-4bf6-a1ba-3724f9cc09cb" providerId="ADAL" clId="{7667DC48-2406-4F94-BA94-5BF632662154}" dt="2026-06-09T07:18:30.073" v="2009" actId="21"/>
          <ac:picMkLst>
            <pc:docMk/>
            <pc:sldMk cId="1671649065" sldId="934"/>
            <ac:picMk id="3" creationId="{587C573D-AFFF-0999-4064-3B74001E9C48}"/>
          </ac:picMkLst>
        </pc:picChg>
      </pc:sldChg>
      <pc:sldChg chg="addSp delSp modSp mod">
        <pc:chgData name="Harmsel ter, Marjan" userId="5bf7b4e5-383a-4bf6-a1ba-3724f9cc09cb" providerId="ADAL" clId="{7667DC48-2406-4F94-BA94-5BF632662154}" dt="2026-06-09T09:08:01.678" v="3252" actId="1076"/>
        <pc:sldMkLst>
          <pc:docMk/>
          <pc:sldMk cId="2189114603" sldId="1437"/>
        </pc:sldMkLst>
        <pc:spChg chg="add mod">
          <ac:chgData name="Harmsel ter, Marjan" userId="5bf7b4e5-383a-4bf6-a1ba-3724f9cc09cb" providerId="ADAL" clId="{7667DC48-2406-4F94-BA94-5BF632662154}" dt="2026-06-09T09:08:01.678" v="3252" actId="1076"/>
          <ac:spMkLst>
            <pc:docMk/>
            <pc:sldMk cId="2189114603" sldId="1437"/>
            <ac:spMk id="2" creationId="{B2EF397A-4C6E-8E16-E679-F9784D66FABF}"/>
          </ac:spMkLst>
        </pc:spChg>
        <pc:spChg chg="mod">
          <ac:chgData name="Harmsel ter, Marjan" userId="5bf7b4e5-383a-4bf6-a1ba-3724f9cc09cb" providerId="ADAL" clId="{7667DC48-2406-4F94-BA94-5BF632662154}" dt="2026-06-09T08:02:33.083" v="2207" actId="6549"/>
          <ac:spMkLst>
            <pc:docMk/>
            <pc:sldMk cId="2189114603" sldId="1437"/>
            <ac:spMk id="3" creationId="{00000000-0000-0000-0000-000000000000}"/>
          </ac:spMkLst>
        </pc:spChg>
        <pc:spChg chg="del mod">
          <ac:chgData name="Harmsel ter, Marjan" userId="5bf7b4e5-383a-4bf6-a1ba-3724f9cc09cb" providerId="ADAL" clId="{7667DC48-2406-4F94-BA94-5BF632662154}" dt="2026-06-08T12:13:30.788" v="1490" actId="478"/>
          <ac:spMkLst>
            <pc:docMk/>
            <pc:sldMk cId="2189114603" sldId="1437"/>
            <ac:spMk id="7" creationId="{F3A712BE-6C7C-369D-0BC7-A60DE447320B}"/>
          </ac:spMkLst>
        </pc:spChg>
      </pc:sldChg>
      <pc:sldChg chg="delSp modSp mod modNotesTx">
        <pc:chgData name="Harmsel ter, Marjan" userId="5bf7b4e5-383a-4bf6-a1ba-3724f9cc09cb" providerId="ADAL" clId="{7667DC48-2406-4F94-BA94-5BF632662154}" dt="2026-06-09T07:18:00.060" v="2004" actId="20577"/>
        <pc:sldMkLst>
          <pc:docMk/>
          <pc:sldMk cId="3852907103" sldId="1460"/>
        </pc:sldMkLst>
        <pc:picChg chg="del mod">
          <ac:chgData name="Harmsel ter, Marjan" userId="5bf7b4e5-383a-4bf6-a1ba-3724f9cc09cb" providerId="ADAL" clId="{7667DC48-2406-4F94-BA94-5BF632662154}" dt="2026-06-09T06:22:17.230" v="1522" actId="21"/>
          <ac:picMkLst>
            <pc:docMk/>
            <pc:sldMk cId="3852907103" sldId="1460"/>
            <ac:picMk id="3" creationId="{587C573D-AFFF-0999-4064-3B74001E9C48}"/>
          </ac:picMkLst>
        </pc:picChg>
        <pc:picChg chg="mod">
          <ac:chgData name="Harmsel ter, Marjan" userId="5bf7b4e5-383a-4bf6-a1ba-3724f9cc09cb" providerId="ADAL" clId="{7667DC48-2406-4F94-BA94-5BF632662154}" dt="2026-06-09T06:22:36.115" v="1528" actId="1076"/>
          <ac:picMkLst>
            <pc:docMk/>
            <pc:sldMk cId="3852907103" sldId="1460"/>
            <ac:picMk id="5" creationId="{1CEA0355-B36E-70F4-E052-D41871F5ABFA}"/>
          </ac:picMkLst>
        </pc:picChg>
      </pc:sldChg>
      <pc:sldChg chg="addSp delSp modSp mod">
        <pc:chgData name="Harmsel ter, Marjan" userId="5bf7b4e5-383a-4bf6-a1ba-3724f9cc09cb" providerId="ADAL" clId="{7667DC48-2406-4F94-BA94-5BF632662154}" dt="2026-06-09T06:24:18.279" v="1535" actId="1076"/>
        <pc:sldMkLst>
          <pc:docMk/>
          <pc:sldMk cId="4207872812" sldId="1475"/>
        </pc:sldMkLst>
        <pc:picChg chg="del">
          <ac:chgData name="Harmsel ter, Marjan" userId="5bf7b4e5-383a-4bf6-a1ba-3724f9cc09cb" providerId="ADAL" clId="{7667DC48-2406-4F94-BA94-5BF632662154}" dt="2026-06-09T06:24:07.555" v="1529" actId="478"/>
          <ac:picMkLst>
            <pc:docMk/>
            <pc:sldMk cId="4207872812" sldId="1475"/>
            <ac:picMk id="3" creationId="{F9D61986-286F-338E-8C1A-30F4CD0913A8}"/>
          </ac:picMkLst>
        </pc:picChg>
        <pc:picChg chg="add mod">
          <ac:chgData name="Harmsel ter, Marjan" userId="5bf7b4e5-383a-4bf6-a1ba-3724f9cc09cb" providerId="ADAL" clId="{7667DC48-2406-4F94-BA94-5BF632662154}" dt="2026-06-09T06:24:18.279" v="1535" actId="1076"/>
          <ac:picMkLst>
            <pc:docMk/>
            <pc:sldMk cId="4207872812" sldId="1475"/>
            <ac:picMk id="4" creationId="{4737C9D0-474F-DA97-CAAC-8AB3C7B7E3C2}"/>
          </ac:picMkLst>
        </pc:picChg>
      </pc:sldChg>
      <pc:sldChg chg="addSp delSp modSp mod">
        <pc:chgData name="Harmsel ter, Marjan" userId="5bf7b4e5-383a-4bf6-a1ba-3724f9cc09cb" providerId="ADAL" clId="{7667DC48-2406-4F94-BA94-5BF632662154}" dt="2026-06-09T07:31:03.358" v="2029" actId="1076"/>
        <pc:sldMkLst>
          <pc:docMk/>
          <pc:sldMk cId="2452007587" sldId="1476"/>
        </pc:sldMkLst>
        <pc:picChg chg="add del">
          <ac:chgData name="Harmsel ter, Marjan" userId="5bf7b4e5-383a-4bf6-a1ba-3724f9cc09cb" providerId="ADAL" clId="{7667DC48-2406-4F94-BA94-5BF632662154}" dt="2026-06-09T07:24:26.422" v="2013" actId="478"/>
          <ac:picMkLst>
            <pc:docMk/>
            <pc:sldMk cId="2452007587" sldId="1476"/>
            <ac:picMk id="3" creationId="{D377A633-99E5-3F17-1F46-94C801311F9C}"/>
          </ac:picMkLst>
        </pc:picChg>
        <pc:picChg chg="add mod">
          <ac:chgData name="Harmsel ter, Marjan" userId="5bf7b4e5-383a-4bf6-a1ba-3724f9cc09cb" providerId="ADAL" clId="{7667DC48-2406-4F94-BA94-5BF632662154}" dt="2026-06-09T07:31:01.043" v="2027" actId="1076"/>
          <ac:picMkLst>
            <pc:docMk/>
            <pc:sldMk cId="2452007587" sldId="1476"/>
            <ac:picMk id="5" creationId="{EECE170C-2B25-934D-2CF1-39F2A071A96B}"/>
          </ac:picMkLst>
        </pc:picChg>
        <pc:picChg chg="add mod">
          <ac:chgData name="Harmsel ter, Marjan" userId="5bf7b4e5-383a-4bf6-a1ba-3724f9cc09cb" providerId="ADAL" clId="{7667DC48-2406-4F94-BA94-5BF632662154}" dt="2026-06-09T07:31:02.235" v="2028" actId="1076"/>
          <ac:picMkLst>
            <pc:docMk/>
            <pc:sldMk cId="2452007587" sldId="1476"/>
            <ac:picMk id="8" creationId="{A343A9EC-3D54-832F-F14B-2EC5C6F30C08}"/>
          </ac:picMkLst>
        </pc:picChg>
        <pc:picChg chg="add mod">
          <ac:chgData name="Harmsel ter, Marjan" userId="5bf7b4e5-383a-4bf6-a1ba-3724f9cc09cb" providerId="ADAL" clId="{7667DC48-2406-4F94-BA94-5BF632662154}" dt="2026-06-09T07:31:03.358" v="2029" actId="1076"/>
          <ac:picMkLst>
            <pc:docMk/>
            <pc:sldMk cId="2452007587" sldId="1476"/>
            <ac:picMk id="10" creationId="{6568EE7A-6CF9-78E3-4E99-048637FF7E6D}"/>
          </ac:picMkLst>
        </pc:picChg>
      </pc:sldChg>
      <pc:sldChg chg="addSp delSp modSp mod modNotesTx">
        <pc:chgData name="Harmsel ter, Marjan" userId="5bf7b4e5-383a-4bf6-a1ba-3724f9cc09cb" providerId="ADAL" clId="{7667DC48-2406-4F94-BA94-5BF632662154}" dt="2026-06-09T07:18:08.102" v="2006" actId="20577"/>
        <pc:sldMkLst>
          <pc:docMk/>
          <pc:sldMk cId="2709048002" sldId="1477"/>
        </pc:sldMkLst>
        <pc:picChg chg="mod">
          <ac:chgData name="Harmsel ter, Marjan" userId="5bf7b4e5-383a-4bf6-a1ba-3724f9cc09cb" providerId="ADAL" clId="{7667DC48-2406-4F94-BA94-5BF632662154}" dt="2026-06-09T06:55:47.360" v="1768" actId="1076"/>
          <ac:picMkLst>
            <pc:docMk/>
            <pc:sldMk cId="2709048002" sldId="1477"/>
            <ac:picMk id="3" creationId="{126E70AD-A93F-D0FC-A441-FA1A96B9DB8A}"/>
          </ac:picMkLst>
        </pc:picChg>
        <pc:picChg chg="add mod modCrop">
          <ac:chgData name="Harmsel ter, Marjan" userId="5bf7b4e5-383a-4bf6-a1ba-3724f9cc09cb" providerId="ADAL" clId="{7667DC48-2406-4F94-BA94-5BF632662154}" dt="2026-06-09T06:55:53.043" v="1772" actId="1076"/>
          <ac:picMkLst>
            <pc:docMk/>
            <pc:sldMk cId="2709048002" sldId="1477"/>
            <ac:picMk id="4" creationId="{4A3B3F22-2F0E-7A0E-E4AB-B887BA21482F}"/>
          </ac:picMkLst>
        </pc:picChg>
        <pc:picChg chg="del">
          <ac:chgData name="Harmsel ter, Marjan" userId="5bf7b4e5-383a-4bf6-a1ba-3724f9cc09cb" providerId="ADAL" clId="{7667DC48-2406-4F94-BA94-5BF632662154}" dt="2026-06-09T06:55:35.866" v="1763" actId="478"/>
          <ac:picMkLst>
            <pc:docMk/>
            <pc:sldMk cId="2709048002" sldId="1477"/>
            <ac:picMk id="5" creationId="{B6469498-1872-8D20-9B95-32B8530613E1}"/>
          </ac:picMkLst>
        </pc:picChg>
        <pc:picChg chg="mod">
          <ac:chgData name="Harmsel ter, Marjan" userId="5bf7b4e5-383a-4bf6-a1ba-3724f9cc09cb" providerId="ADAL" clId="{7667DC48-2406-4F94-BA94-5BF632662154}" dt="2026-06-09T06:55:48.440" v="1769" actId="1076"/>
          <ac:picMkLst>
            <pc:docMk/>
            <pc:sldMk cId="2709048002" sldId="1477"/>
            <ac:picMk id="8" creationId="{A6970E1D-2782-4AA9-2645-283F1E507DE5}"/>
          </ac:picMkLst>
        </pc:picChg>
      </pc:sldChg>
      <pc:sldChg chg="addSp modSp mod modNotesTx">
        <pc:chgData name="Harmsel ter, Marjan" userId="5bf7b4e5-383a-4bf6-a1ba-3724f9cc09cb" providerId="ADAL" clId="{7667DC48-2406-4F94-BA94-5BF632662154}" dt="2026-06-09T08:58:15.776" v="3149" actId="20577"/>
        <pc:sldMkLst>
          <pc:docMk/>
          <pc:sldMk cId="4074911733" sldId="1478"/>
        </pc:sldMkLst>
        <pc:picChg chg="add mod">
          <ac:chgData name="Harmsel ter, Marjan" userId="5bf7b4e5-383a-4bf6-a1ba-3724f9cc09cb" providerId="ADAL" clId="{7667DC48-2406-4F94-BA94-5BF632662154}" dt="2026-06-09T07:59:41.161" v="2177" actId="1076"/>
          <ac:picMkLst>
            <pc:docMk/>
            <pc:sldMk cId="4074911733" sldId="1478"/>
            <ac:picMk id="3" creationId="{4CB78F33-3EC4-260C-E20C-A44333A3AD5B}"/>
          </ac:picMkLst>
        </pc:picChg>
      </pc:sldChg>
      <pc:sldChg chg="addSp delSp modSp mod modNotesTx">
        <pc:chgData name="Harmsel ter, Marjan" userId="5bf7b4e5-383a-4bf6-a1ba-3724f9cc09cb" providerId="ADAL" clId="{7667DC48-2406-4F94-BA94-5BF632662154}" dt="2026-06-09T07:18:13.149" v="2008" actId="20577"/>
        <pc:sldMkLst>
          <pc:docMk/>
          <pc:sldMk cId="4210467006" sldId="1479"/>
        </pc:sldMkLst>
        <pc:picChg chg="del">
          <ac:chgData name="Harmsel ter, Marjan" userId="5bf7b4e5-383a-4bf6-a1ba-3724f9cc09cb" providerId="ADAL" clId="{7667DC48-2406-4F94-BA94-5BF632662154}" dt="2026-06-09T07:07:08.743" v="1900" actId="478"/>
          <ac:picMkLst>
            <pc:docMk/>
            <pc:sldMk cId="4210467006" sldId="1479"/>
            <ac:picMk id="3" creationId="{59DA10EF-C548-C2FE-ED61-33A2E7C33C21}"/>
          </ac:picMkLst>
        </pc:picChg>
        <pc:picChg chg="add del mod">
          <ac:chgData name="Harmsel ter, Marjan" userId="5bf7b4e5-383a-4bf6-a1ba-3724f9cc09cb" providerId="ADAL" clId="{7667DC48-2406-4F94-BA94-5BF632662154}" dt="2026-06-09T07:11:31.625" v="1925" actId="478"/>
          <ac:picMkLst>
            <pc:docMk/>
            <pc:sldMk cId="4210467006" sldId="1479"/>
            <ac:picMk id="4" creationId="{3C28A7FD-1969-1CAE-D89D-21FE5A89A001}"/>
          </ac:picMkLst>
        </pc:picChg>
        <pc:picChg chg="add mod">
          <ac:chgData name="Harmsel ter, Marjan" userId="5bf7b4e5-383a-4bf6-a1ba-3724f9cc09cb" providerId="ADAL" clId="{7667DC48-2406-4F94-BA94-5BF632662154}" dt="2026-06-09T07:11:39.692" v="1929" actId="1076"/>
          <ac:picMkLst>
            <pc:docMk/>
            <pc:sldMk cId="4210467006" sldId="1479"/>
            <ac:picMk id="7" creationId="{7B8530BE-7694-8FEE-716B-2D0EA08B9DE5}"/>
          </ac:picMkLst>
        </pc:picChg>
      </pc:sldChg>
      <pc:sldChg chg="addSp delSp modSp mod ord modNotesTx">
        <pc:chgData name="Harmsel ter, Marjan" userId="5bf7b4e5-383a-4bf6-a1ba-3724f9cc09cb" providerId="ADAL" clId="{7667DC48-2406-4F94-BA94-5BF632662154}" dt="2026-06-09T08:58:25.954" v="3151" actId="20577"/>
        <pc:sldMkLst>
          <pc:docMk/>
          <pc:sldMk cId="1487044012" sldId="1480"/>
        </pc:sldMkLst>
        <pc:picChg chg="add mod">
          <ac:chgData name="Harmsel ter, Marjan" userId="5bf7b4e5-383a-4bf6-a1ba-3724f9cc09cb" providerId="ADAL" clId="{7667DC48-2406-4F94-BA94-5BF632662154}" dt="2026-06-09T08:08:43.067" v="2542" actId="1076"/>
          <ac:picMkLst>
            <pc:docMk/>
            <pc:sldMk cId="1487044012" sldId="1480"/>
            <ac:picMk id="2" creationId="{587C573D-AFFF-0999-4064-3B74001E9C48}"/>
          </ac:picMkLst>
        </pc:picChg>
        <pc:picChg chg="del">
          <ac:chgData name="Harmsel ter, Marjan" userId="5bf7b4e5-383a-4bf6-a1ba-3724f9cc09cb" providerId="ADAL" clId="{7667DC48-2406-4F94-BA94-5BF632662154}" dt="2026-06-09T08:08:36.717" v="2538" actId="478"/>
          <ac:picMkLst>
            <pc:docMk/>
            <pc:sldMk cId="1487044012" sldId="1480"/>
            <ac:picMk id="3" creationId="{A15510F5-066D-864D-CB12-D35B98CDBCE7}"/>
          </ac:picMkLst>
        </pc:picChg>
      </pc:sldChg>
      <pc:sldChg chg="addSp modSp mod ord">
        <pc:chgData name="Harmsel ter, Marjan" userId="5bf7b4e5-383a-4bf6-a1ba-3724f9cc09cb" providerId="ADAL" clId="{7667DC48-2406-4F94-BA94-5BF632662154}" dt="2026-06-09T07:58:57.149" v="2174" actId="1582"/>
        <pc:sldMkLst>
          <pc:docMk/>
          <pc:sldMk cId="3779434736" sldId="1481"/>
        </pc:sldMkLst>
        <pc:spChg chg="add mod">
          <ac:chgData name="Harmsel ter, Marjan" userId="5bf7b4e5-383a-4bf6-a1ba-3724f9cc09cb" providerId="ADAL" clId="{7667DC48-2406-4F94-BA94-5BF632662154}" dt="2026-06-09T07:58:57.149" v="2174" actId="1582"/>
          <ac:spMkLst>
            <pc:docMk/>
            <pc:sldMk cId="3779434736" sldId="1481"/>
            <ac:spMk id="4" creationId="{61181728-3F4B-55F6-930E-F82AB38E2BD2}"/>
          </ac:spMkLst>
        </pc:spChg>
        <pc:picChg chg="add mod">
          <ac:chgData name="Harmsel ter, Marjan" userId="5bf7b4e5-383a-4bf6-a1ba-3724f9cc09cb" providerId="ADAL" clId="{7667DC48-2406-4F94-BA94-5BF632662154}" dt="2026-06-09T07:58:28.187" v="2169" actId="1076"/>
          <ac:picMkLst>
            <pc:docMk/>
            <pc:sldMk cId="3779434736" sldId="1481"/>
            <ac:picMk id="3" creationId="{8FC04B46-7EEC-2069-45F1-A971C97C5FF4}"/>
          </ac:picMkLst>
        </pc:picChg>
      </pc:sldChg>
      <pc:sldChg chg="addSp modSp mod">
        <pc:chgData name="Harmsel ter, Marjan" userId="5bf7b4e5-383a-4bf6-a1ba-3724f9cc09cb" providerId="ADAL" clId="{7667DC48-2406-4F94-BA94-5BF632662154}" dt="2026-06-09T09:05:54.643" v="3163" actId="20577"/>
        <pc:sldMkLst>
          <pc:docMk/>
          <pc:sldMk cId="1201727269" sldId="1482"/>
        </pc:sldMkLst>
        <pc:spChg chg="add mod">
          <ac:chgData name="Harmsel ter, Marjan" userId="5bf7b4e5-383a-4bf6-a1ba-3724f9cc09cb" providerId="ADAL" clId="{7667DC48-2406-4F94-BA94-5BF632662154}" dt="2026-06-09T09:05:54.643" v="3163" actId="20577"/>
          <ac:spMkLst>
            <pc:docMk/>
            <pc:sldMk cId="1201727269" sldId="1482"/>
            <ac:spMk id="4" creationId="{70D152C7-7F69-92B6-5A9B-5B40B2FE5399}"/>
          </ac:spMkLst>
        </pc:spChg>
        <pc:picChg chg="add mod">
          <ac:chgData name="Harmsel ter, Marjan" userId="5bf7b4e5-383a-4bf6-a1ba-3724f9cc09cb" providerId="ADAL" clId="{7667DC48-2406-4F94-BA94-5BF632662154}" dt="2026-06-09T09:05:39.143" v="3154" actId="1076"/>
          <ac:picMkLst>
            <pc:docMk/>
            <pc:sldMk cId="1201727269" sldId="1482"/>
            <ac:picMk id="3" creationId="{DC89E1EF-4378-BCC1-214F-09BEDDEF7C60}"/>
          </ac:picMkLst>
        </pc:picChg>
      </pc:sldChg>
      <pc:sldChg chg="addSp modSp mod ord">
        <pc:chgData name="Harmsel ter, Marjan" userId="5bf7b4e5-383a-4bf6-a1ba-3724f9cc09cb" providerId="ADAL" clId="{7667DC48-2406-4F94-BA94-5BF632662154}" dt="2026-06-09T08:14:31.749" v="2627" actId="1076"/>
        <pc:sldMkLst>
          <pc:docMk/>
          <pc:sldMk cId="2904738428" sldId="1483"/>
        </pc:sldMkLst>
        <pc:picChg chg="add mod">
          <ac:chgData name="Harmsel ter, Marjan" userId="5bf7b4e5-383a-4bf6-a1ba-3724f9cc09cb" providerId="ADAL" clId="{7667DC48-2406-4F94-BA94-5BF632662154}" dt="2026-06-09T08:14:31.749" v="2627" actId="1076"/>
          <ac:picMkLst>
            <pc:docMk/>
            <pc:sldMk cId="2904738428" sldId="1483"/>
            <ac:picMk id="3" creationId="{5740E4B9-22F1-D892-185C-FEEDDD241040}"/>
          </ac:picMkLst>
        </pc:picChg>
      </pc:sldChg>
      <pc:sldChg chg="addSp modSp mod">
        <pc:chgData name="Harmsel ter, Marjan" userId="5bf7b4e5-383a-4bf6-a1ba-3724f9cc09cb" providerId="ADAL" clId="{7667DC48-2406-4F94-BA94-5BF632662154}" dt="2026-06-09T08:08:18.178" v="2537" actId="20577"/>
        <pc:sldMkLst>
          <pc:docMk/>
          <pc:sldMk cId="2967928418" sldId="1511"/>
        </pc:sldMkLst>
        <pc:spChg chg="mod">
          <ac:chgData name="Harmsel ter, Marjan" userId="5bf7b4e5-383a-4bf6-a1ba-3724f9cc09cb" providerId="ADAL" clId="{7667DC48-2406-4F94-BA94-5BF632662154}" dt="2026-06-09T08:08:18.178" v="2537" actId="20577"/>
          <ac:spMkLst>
            <pc:docMk/>
            <pc:sldMk cId="2967928418" sldId="1511"/>
            <ac:spMk id="2" creationId="{8BD655B9-E725-1632-BBF2-769F0E4BAFD4}"/>
          </ac:spMkLst>
        </pc:spChg>
        <pc:spChg chg="mod">
          <ac:chgData name="Harmsel ter, Marjan" userId="5bf7b4e5-383a-4bf6-a1ba-3724f9cc09cb" providerId="ADAL" clId="{7667DC48-2406-4F94-BA94-5BF632662154}" dt="2026-06-09T07:31:10.813" v="2031" actId="20577"/>
          <ac:spMkLst>
            <pc:docMk/>
            <pc:sldMk cId="2967928418" sldId="1511"/>
            <ac:spMk id="33" creationId="{AC757F5E-B016-F947-4518-7C6B9CC7EE04}"/>
          </ac:spMkLst>
        </pc:spChg>
        <pc:picChg chg="add mod">
          <ac:chgData name="Harmsel ter, Marjan" userId="5bf7b4e5-383a-4bf6-a1ba-3724f9cc09cb" providerId="ADAL" clId="{7667DC48-2406-4F94-BA94-5BF632662154}" dt="2026-06-09T07:34:19.435" v="2123" actId="1076"/>
          <ac:picMkLst>
            <pc:docMk/>
            <pc:sldMk cId="2967928418" sldId="1511"/>
            <ac:picMk id="9" creationId="{66B9A8C2-6F72-EE7F-F091-A284928C6A28}"/>
          </ac:picMkLst>
        </pc:picChg>
      </pc:sldChg>
      <pc:sldChg chg="addSp delSp modSp mod">
        <pc:chgData name="Harmsel ter, Marjan" userId="5bf7b4e5-383a-4bf6-a1ba-3724f9cc09cb" providerId="ADAL" clId="{7667DC48-2406-4F94-BA94-5BF632662154}" dt="2026-06-09T08:24:15.065" v="2860" actId="478"/>
        <pc:sldMkLst>
          <pc:docMk/>
          <pc:sldMk cId="1594331871" sldId="1512"/>
        </pc:sldMkLst>
        <pc:spChg chg="del mod">
          <ac:chgData name="Harmsel ter, Marjan" userId="5bf7b4e5-383a-4bf6-a1ba-3724f9cc09cb" providerId="ADAL" clId="{7667DC48-2406-4F94-BA94-5BF632662154}" dt="2026-06-09T08:24:15.065" v="2860" actId="478"/>
          <ac:spMkLst>
            <pc:docMk/>
            <pc:sldMk cId="1594331871" sldId="1512"/>
            <ac:spMk id="4" creationId="{7DB5D71D-9345-4FA5-1DAD-2EDC7241199E}"/>
          </ac:spMkLst>
        </pc:spChg>
        <pc:spChg chg="mod">
          <ac:chgData name="Harmsel ter, Marjan" userId="5bf7b4e5-383a-4bf6-a1ba-3724f9cc09cb" providerId="ADAL" clId="{7667DC48-2406-4F94-BA94-5BF632662154}" dt="2026-06-09T06:53:08.081" v="1758" actId="1076"/>
          <ac:spMkLst>
            <pc:docMk/>
            <pc:sldMk cId="1594331871" sldId="1512"/>
            <ac:spMk id="12" creationId="{E2476A93-B8D4-4E44-87FD-AFF601B2337C}"/>
          </ac:spMkLst>
        </pc:spChg>
        <pc:spChg chg="mod">
          <ac:chgData name="Harmsel ter, Marjan" userId="5bf7b4e5-383a-4bf6-a1ba-3724f9cc09cb" providerId="ADAL" clId="{7667DC48-2406-4F94-BA94-5BF632662154}" dt="2026-06-09T06:49:56.730" v="1737" actId="1076"/>
          <ac:spMkLst>
            <pc:docMk/>
            <pc:sldMk cId="1594331871" sldId="1512"/>
            <ac:spMk id="13" creationId="{4985FF45-EE56-11C3-E0CC-6BBB359031C0}"/>
          </ac:spMkLst>
        </pc:spChg>
        <pc:spChg chg="mod">
          <ac:chgData name="Harmsel ter, Marjan" userId="5bf7b4e5-383a-4bf6-a1ba-3724f9cc09cb" providerId="ADAL" clId="{7667DC48-2406-4F94-BA94-5BF632662154}" dt="2026-06-09T06:49:47.024" v="1735" actId="1076"/>
          <ac:spMkLst>
            <pc:docMk/>
            <pc:sldMk cId="1594331871" sldId="1512"/>
            <ac:spMk id="14" creationId="{B7594A3B-3117-84CE-C300-FB96E5ED269D}"/>
          </ac:spMkLst>
        </pc:spChg>
        <pc:spChg chg="mod">
          <ac:chgData name="Harmsel ter, Marjan" userId="5bf7b4e5-383a-4bf6-a1ba-3724f9cc09cb" providerId="ADAL" clId="{7667DC48-2406-4F94-BA94-5BF632662154}" dt="2026-06-09T06:49:47.024" v="1735" actId="1076"/>
          <ac:spMkLst>
            <pc:docMk/>
            <pc:sldMk cId="1594331871" sldId="1512"/>
            <ac:spMk id="15" creationId="{6EA1F8B7-D4BC-D8B0-E6FD-F33ECB45A1DD}"/>
          </ac:spMkLst>
        </pc:spChg>
        <pc:spChg chg="mod">
          <ac:chgData name="Harmsel ter, Marjan" userId="5bf7b4e5-383a-4bf6-a1ba-3724f9cc09cb" providerId="ADAL" clId="{7667DC48-2406-4F94-BA94-5BF632662154}" dt="2026-06-09T06:30:04.425" v="1613" actId="14100"/>
          <ac:spMkLst>
            <pc:docMk/>
            <pc:sldMk cId="1594331871" sldId="1512"/>
            <ac:spMk id="16" creationId="{F53F294D-65CC-23A5-E4A1-B2132FCF814C}"/>
          </ac:spMkLst>
        </pc:spChg>
        <pc:spChg chg="mod">
          <ac:chgData name="Harmsel ter, Marjan" userId="5bf7b4e5-383a-4bf6-a1ba-3724f9cc09cb" providerId="ADAL" clId="{7667DC48-2406-4F94-BA94-5BF632662154}" dt="2026-06-09T06:29:04.860" v="1601" actId="1076"/>
          <ac:spMkLst>
            <pc:docMk/>
            <pc:sldMk cId="1594331871" sldId="1512"/>
            <ac:spMk id="17" creationId="{AB86235B-CBC0-F9DB-29F4-F23367831B1B}"/>
          </ac:spMkLst>
        </pc:spChg>
        <pc:spChg chg="mod">
          <ac:chgData name="Harmsel ter, Marjan" userId="5bf7b4e5-383a-4bf6-a1ba-3724f9cc09cb" providerId="ADAL" clId="{7667DC48-2406-4F94-BA94-5BF632662154}" dt="2026-06-09T06:49:56.730" v="1737" actId="1076"/>
          <ac:spMkLst>
            <pc:docMk/>
            <pc:sldMk cId="1594331871" sldId="1512"/>
            <ac:spMk id="18" creationId="{85D7DD60-F4AA-AD34-A265-146B167D02FE}"/>
          </ac:spMkLst>
        </pc:spChg>
        <pc:spChg chg="mod">
          <ac:chgData name="Harmsel ter, Marjan" userId="5bf7b4e5-383a-4bf6-a1ba-3724f9cc09cb" providerId="ADAL" clId="{7667DC48-2406-4F94-BA94-5BF632662154}" dt="2026-06-09T06:53:04.639" v="1757" actId="14100"/>
          <ac:spMkLst>
            <pc:docMk/>
            <pc:sldMk cId="1594331871" sldId="1512"/>
            <ac:spMk id="19" creationId="{40542B69-6D97-5F24-63E3-ABE36EA69A27}"/>
          </ac:spMkLst>
        </pc:spChg>
        <pc:spChg chg="mod">
          <ac:chgData name="Harmsel ter, Marjan" userId="5bf7b4e5-383a-4bf6-a1ba-3724f9cc09cb" providerId="ADAL" clId="{7667DC48-2406-4F94-BA94-5BF632662154}" dt="2026-06-09T06:48:58.440" v="1697" actId="14100"/>
          <ac:spMkLst>
            <pc:docMk/>
            <pc:sldMk cId="1594331871" sldId="1512"/>
            <ac:spMk id="22" creationId="{3BFF5CCC-C5AD-2A05-7587-37534F9A4F42}"/>
          </ac:spMkLst>
        </pc:spChg>
        <pc:picChg chg="add mod modCrop">
          <ac:chgData name="Harmsel ter, Marjan" userId="5bf7b4e5-383a-4bf6-a1ba-3724f9cc09cb" providerId="ADAL" clId="{7667DC48-2406-4F94-BA94-5BF632662154}" dt="2026-06-09T06:49:49.199" v="1736" actId="1076"/>
          <ac:picMkLst>
            <pc:docMk/>
            <pc:sldMk cId="1594331871" sldId="1512"/>
            <ac:picMk id="21" creationId="{277CD4C9-03CA-6DD5-AEA0-5DD9DFBBBC75}"/>
          </ac:picMkLst>
        </pc:picChg>
        <pc:picChg chg="add mod modCrop">
          <ac:chgData name="Harmsel ter, Marjan" userId="5bf7b4e5-383a-4bf6-a1ba-3724f9cc09cb" providerId="ADAL" clId="{7667DC48-2406-4F94-BA94-5BF632662154}" dt="2026-06-09T06:49:56.730" v="1737" actId="1076"/>
          <ac:picMkLst>
            <pc:docMk/>
            <pc:sldMk cId="1594331871" sldId="1512"/>
            <ac:picMk id="23" creationId="{84C7C300-6212-28CE-6575-ECD10D160F60}"/>
          </ac:picMkLst>
        </pc:picChg>
        <pc:picChg chg="add mod">
          <ac:chgData name="Harmsel ter, Marjan" userId="5bf7b4e5-383a-4bf6-a1ba-3724f9cc09cb" providerId="ADAL" clId="{7667DC48-2406-4F94-BA94-5BF632662154}" dt="2026-06-09T06:52:53.245" v="1744" actId="1076"/>
          <ac:picMkLst>
            <pc:docMk/>
            <pc:sldMk cId="1594331871" sldId="1512"/>
            <ac:picMk id="25" creationId="{0E6EE055-13A6-678F-D2F5-B61D7153BEEA}"/>
          </ac:picMkLst>
        </pc:picChg>
      </pc:sldChg>
      <pc:sldChg chg="addSp delSp modSp mod">
        <pc:chgData name="Harmsel ter, Marjan" userId="5bf7b4e5-383a-4bf6-a1ba-3724f9cc09cb" providerId="ADAL" clId="{7667DC48-2406-4F94-BA94-5BF632662154}" dt="2026-06-09T09:14:48.734" v="3293" actId="20577"/>
        <pc:sldMkLst>
          <pc:docMk/>
          <pc:sldMk cId="3112181829" sldId="1515"/>
        </pc:sldMkLst>
        <pc:spChg chg="mod">
          <ac:chgData name="Harmsel ter, Marjan" userId="5bf7b4e5-383a-4bf6-a1ba-3724f9cc09cb" providerId="ADAL" clId="{7667DC48-2406-4F94-BA94-5BF632662154}" dt="2026-06-09T09:14:48.734" v="3293" actId="20577"/>
          <ac:spMkLst>
            <pc:docMk/>
            <pc:sldMk cId="3112181829" sldId="1515"/>
            <ac:spMk id="4" creationId="{D36CDCC8-D80A-3CA3-9903-EC310613197D}"/>
          </ac:spMkLst>
        </pc:spChg>
        <pc:spChg chg="del">
          <ac:chgData name="Harmsel ter, Marjan" userId="5bf7b4e5-383a-4bf6-a1ba-3724f9cc09cb" providerId="ADAL" clId="{7667DC48-2406-4F94-BA94-5BF632662154}" dt="2026-06-09T09:08:27.343" v="3255" actId="478"/>
          <ac:spMkLst>
            <pc:docMk/>
            <pc:sldMk cId="3112181829" sldId="1515"/>
            <ac:spMk id="9" creationId="{CB35F77C-44F4-DC55-5A4E-A787B970075A}"/>
          </ac:spMkLst>
        </pc:spChg>
        <pc:spChg chg="mod">
          <ac:chgData name="Harmsel ter, Marjan" userId="5bf7b4e5-383a-4bf6-a1ba-3724f9cc09cb" providerId="ADAL" clId="{7667DC48-2406-4F94-BA94-5BF632662154}" dt="2026-06-09T08:17:58.458" v="2783" actId="20577"/>
          <ac:spMkLst>
            <pc:docMk/>
            <pc:sldMk cId="3112181829" sldId="1515"/>
            <ac:spMk id="13" creationId="{4985FF45-EE56-11C3-E0CC-6BBB359031C0}"/>
          </ac:spMkLst>
        </pc:spChg>
        <pc:picChg chg="add mod">
          <ac:chgData name="Harmsel ter, Marjan" userId="5bf7b4e5-383a-4bf6-a1ba-3724f9cc09cb" providerId="ADAL" clId="{7667DC48-2406-4F94-BA94-5BF632662154}" dt="2026-06-09T09:08:31.463" v="3258" actId="1076"/>
          <ac:picMkLst>
            <pc:docMk/>
            <pc:sldMk cId="3112181829" sldId="1515"/>
            <ac:picMk id="10" creationId="{F2E0F6FB-9A14-EE60-9AE7-676E96687FBB}"/>
          </ac:picMkLst>
        </pc:picChg>
        <pc:picChg chg="add mod">
          <ac:chgData name="Harmsel ter, Marjan" userId="5bf7b4e5-383a-4bf6-a1ba-3724f9cc09cb" providerId="ADAL" clId="{7667DC48-2406-4F94-BA94-5BF632662154}" dt="2026-06-09T09:10:59.927" v="3261" actId="1076"/>
          <ac:picMkLst>
            <pc:docMk/>
            <pc:sldMk cId="3112181829" sldId="1515"/>
            <ac:picMk id="24" creationId="{8DBF5696-7255-C413-B5BE-F2BCF29FDDDB}"/>
          </ac:picMkLst>
        </pc:picChg>
        <pc:picChg chg="add mod">
          <ac:chgData name="Harmsel ter, Marjan" userId="5bf7b4e5-383a-4bf6-a1ba-3724f9cc09cb" providerId="ADAL" clId="{7667DC48-2406-4F94-BA94-5BF632662154}" dt="2026-06-09T09:13:56.914" v="3265" actId="1076"/>
          <ac:picMkLst>
            <pc:docMk/>
            <pc:sldMk cId="3112181829" sldId="1515"/>
            <ac:picMk id="26" creationId="{C08A9D0A-A6BA-F101-B5AE-212325DF1C82}"/>
          </ac:picMkLst>
        </pc:picChg>
      </pc:sldChg>
      <pc:sldChg chg="addSp delSp modSp mod">
        <pc:chgData name="Harmsel ter, Marjan" userId="5bf7b4e5-383a-4bf6-a1ba-3724f9cc09cb" providerId="ADAL" clId="{7667DC48-2406-4F94-BA94-5BF632662154}" dt="2026-06-09T08:52:52.638" v="2930" actId="1076"/>
        <pc:sldMkLst>
          <pc:docMk/>
          <pc:sldMk cId="2946319108" sldId="1516"/>
        </pc:sldMkLst>
        <pc:spChg chg="mod">
          <ac:chgData name="Harmsel ter, Marjan" userId="5bf7b4e5-383a-4bf6-a1ba-3724f9cc09cb" providerId="ADAL" clId="{7667DC48-2406-4F94-BA94-5BF632662154}" dt="2026-06-09T08:48:29.107" v="2873" actId="14100"/>
          <ac:spMkLst>
            <pc:docMk/>
            <pc:sldMk cId="2946319108" sldId="1516"/>
            <ac:spMk id="4" creationId="{D753C383-62C8-E733-4553-E085527A1FCA}"/>
          </ac:spMkLst>
        </pc:spChg>
        <pc:spChg chg="mod">
          <ac:chgData name="Harmsel ter, Marjan" userId="5bf7b4e5-383a-4bf6-a1ba-3724f9cc09cb" providerId="ADAL" clId="{7667DC48-2406-4F94-BA94-5BF632662154}" dt="2026-06-09T08:48:23.495" v="2871" actId="1076"/>
          <ac:spMkLst>
            <pc:docMk/>
            <pc:sldMk cId="2946319108" sldId="1516"/>
            <ac:spMk id="9" creationId="{B5FA4264-9F79-B20D-0826-CEC58E7B74B7}"/>
          </ac:spMkLst>
        </pc:spChg>
        <pc:spChg chg="mod">
          <ac:chgData name="Harmsel ter, Marjan" userId="5bf7b4e5-383a-4bf6-a1ba-3724f9cc09cb" providerId="ADAL" clId="{7667DC48-2406-4F94-BA94-5BF632662154}" dt="2026-06-09T08:52:13.157" v="2916" actId="1076"/>
          <ac:spMkLst>
            <pc:docMk/>
            <pc:sldMk cId="2946319108" sldId="1516"/>
            <ac:spMk id="14" creationId="{B7594A3B-3117-84CE-C300-FB96E5ED269D}"/>
          </ac:spMkLst>
        </pc:spChg>
        <pc:spChg chg="mod">
          <ac:chgData name="Harmsel ter, Marjan" userId="5bf7b4e5-383a-4bf6-a1ba-3724f9cc09cb" providerId="ADAL" clId="{7667DC48-2406-4F94-BA94-5BF632662154}" dt="2026-06-09T08:52:13.157" v="2916" actId="1076"/>
          <ac:spMkLst>
            <pc:docMk/>
            <pc:sldMk cId="2946319108" sldId="1516"/>
            <ac:spMk id="15" creationId="{6EA1F8B7-D4BC-D8B0-E6FD-F33ECB45A1DD}"/>
          </ac:spMkLst>
        </pc:spChg>
        <pc:picChg chg="add mod">
          <ac:chgData name="Harmsel ter, Marjan" userId="5bf7b4e5-383a-4bf6-a1ba-3724f9cc09cb" providerId="ADAL" clId="{7667DC48-2406-4F94-BA94-5BF632662154}" dt="2026-06-09T08:52:04.950" v="2914" actId="1076"/>
          <ac:picMkLst>
            <pc:docMk/>
            <pc:sldMk cId="2946319108" sldId="1516"/>
            <ac:picMk id="16" creationId="{F92E77A4-25BE-B5FA-F98D-7529BFD8CED5}"/>
          </ac:picMkLst>
        </pc:picChg>
        <pc:picChg chg="add mod">
          <ac:chgData name="Harmsel ter, Marjan" userId="5bf7b4e5-383a-4bf6-a1ba-3724f9cc09cb" providerId="ADAL" clId="{7667DC48-2406-4F94-BA94-5BF632662154}" dt="2026-06-09T08:48:36.198" v="2875" actId="1076"/>
          <ac:picMkLst>
            <pc:docMk/>
            <pc:sldMk cId="2946319108" sldId="1516"/>
            <ac:picMk id="23" creationId="{ECB2981D-2D04-4EA0-A577-8B94CAF68A5C}"/>
          </ac:picMkLst>
        </pc:picChg>
        <pc:picChg chg="mod">
          <ac:chgData name="Harmsel ter, Marjan" userId="5bf7b4e5-383a-4bf6-a1ba-3724f9cc09cb" providerId="ADAL" clId="{7667DC48-2406-4F94-BA94-5BF632662154}" dt="2026-06-09T06:25:45.195" v="1544" actId="14100"/>
          <ac:picMkLst>
            <pc:docMk/>
            <pc:sldMk cId="2946319108" sldId="1516"/>
            <ac:picMk id="28" creationId="{F696E450-2363-990A-6F72-9B97CA2BEF61}"/>
          </ac:picMkLst>
        </pc:picChg>
        <pc:picChg chg="add del mod">
          <ac:chgData name="Harmsel ter, Marjan" userId="5bf7b4e5-383a-4bf6-a1ba-3724f9cc09cb" providerId="ADAL" clId="{7667DC48-2406-4F94-BA94-5BF632662154}" dt="2026-06-09T08:52:45.228" v="2924" actId="478"/>
          <ac:picMkLst>
            <pc:docMk/>
            <pc:sldMk cId="2946319108" sldId="1516"/>
            <ac:picMk id="30" creationId="{0DA8C3D0-F58B-AA8D-5989-AB5185048A02}"/>
          </ac:picMkLst>
        </pc:picChg>
        <pc:picChg chg="add mod">
          <ac:chgData name="Harmsel ter, Marjan" userId="5bf7b4e5-383a-4bf6-a1ba-3724f9cc09cb" providerId="ADAL" clId="{7667DC48-2406-4F94-BA94-5BF632662154}" dt="2026-06-09T08:52:09.108" v="2915" actId="1076"/>
          <ac:picMkLst>
            <pc:docMk/>
            <pc:sldMk cId="2946319108" sldId="1516"/>
            <ac:picMk id="32" creationId="{D431816A-452B-E202-993B-B95272B31CD1}"/>
          </ac:picMkLst>
        </pc:picChg>
        <pc:picChg chg="add mod">
          <ac:chgData name="Harmsel ter, Marjan" userId="5bf7b4e5-383a-4bf6-a1ba-3724f9cc09cb" providerId="ADAL" clId="{7667DC48-2406-4F94-BA94-5BF632662154}" dt="2026-06-09T08:52:52.638" v="2930" actId="1076"/>
          <ac:picMkLst>
            <pc:docMk/>
            <pc:sldMk cId="2946319108" sldId="1516"/>
            <ac:picMk id="39" creationId="{76058AC8-AAE9-FA68-3E28-D8A798BA78F4}"/>
          </ac:picMkLst>
        </pc:picChg>
        <pc:cxnChg chg="mod">
          <ac:chgData name="Harmsel ter, Marjan" userId="5bf7b4e5-383a-4bf6-a1ba-3724f9cc09cb" providerId="ADAL" clId="{7667DC48-2406-4F94-BA94-5BF632662154}" dt="2026-06-09T08:48:48.621" v="2876" actId="14100"/>
          <ac:cxnSpMkLst>
            <pc:docMk/>
            <pc:sldMk cId="2946319108" sldId="1516"/>
            <ac:cxnSpMk id="21" creationId="{B84B33EF-2A54-99B2-FEF8-27486B72F624}"/>
          </ac:cxnSpMkLst>
        </pc:cxnChg>
        <pc:cxnChg chg="mod">
          <ac:chgData name="Harmsel ter, Marjan" userId="5bf7b4e5-383a-4bf6-a1ba-3724f9cc09cb" providerId="ADAL" clId="{7667DC48-2406-4F94-BA94-5BF632662154}" dt="2026-06-09T08:52:24.927" v="2919" actId="14100"/>
          <ac:cxnSpMkLst>
            <pc:docMk/>
            <pc:sldMk cId="2946319108" sldId="1516"/>
            <ac:cxnSpMk id="29" creationId="{10445519-6BAB-CA4B-0B0C-EF80D4D34E4C}"/>
          </ac:cxnSpMkLst>
        </pc:cxnChg>
        <pc:cxnChg chg="add mod">
          <ac:chgData name="Harmsel ter, Marjan" userId="5bf7b4e5-383a-4bf6-a1ba-3724f9cc09cb" providerId="ADAL" clId="{7667DC48-2406-4F94-BA94-5BF632662154}" dt="2026-06-09T08:52:33.532" v="2923" actId="14100"/>
          <ac:cxnSpMkLst>
            <pc:docMk/>
            <pc:sldMk cId="2946319108" sldId="1516"/>
            <ac:cxnSpMk id="36" creationId="{23F26E3C-E4D6-FEFE-F426-6E6C0CE91431}"/>
          </ac:cxnSpMkLst>
        </pc:cxnChg>
      </pc:sldChg>
      <pc:sldChg chg="modSp mod">
        <pc:chgData name="Harmsel ter, Marjan" userId="5bf7b4e5-383a-4bf6-a1ba-3724f9cc09cb" providerId="ADAL" clId="{7667DC48-2406-4F94-BA94-5BF632662154}" dt="2026-06-09T08:07:47.728" v="2434" actId="20577"/>
        <pc:sldMkLst>
          <pc:docMk/>
          <pc:sldMk cId="2670532478" sldId="1530"/>
        </pc:sldMkLst>
        <pc:spChg chg="mod">
          <ac:chgData name="Harmsel ter, Marjan" userId="5bf7b4e5-383a-4bf6-a1ba-3724f9cc09cb" providerId="ADAL" clId="{7667DC48-2406-4F94-BA94-5BF632662154}" dt="2026-06-09T08:07:47.728" v="2434" actId="20577"/>
          <ac:spMkLst>
            <pc:docMk/>
            <pc:sldMk cId="2670532478" sldId="1530"/>
            <ac:spMk id="2" creationId="{C78E08F8-A583-8915-864C-A10505025638}"/>
          </ac:spMkLst>
        </pc:spChg>
      </pc:sldChg>
      <pc:sldChg chg="addSp modSp mod">
        <pc:chgData name="Harmsel ter, Marjan" userId="5bf7b4e5-383a-4bf6-a1ba-3724f9cc09cb" providerId="ADAL" clId="{7667DC48-2406-4F94-BA94-5BF632662154}" dt="2026-06-09T08:12:35.490" v="2622" actId="115"/>
        <pc:sldMkLst>
          <pc:docMk/>
          <pc:sldMk cId="3427238383" sldId="1531"/>
        </pc:sldMkLst>
        <pc:spChg chg="mod">
          <ac:chgData name="Harmsel ter, Marjan" userId="5bf7b4e5-383a-4bf6-a1ba-3724f9cc09cb" providerId="ADAL" clId="{7667DC48-2406-4F94-BA94-5BF632662154}" dt="2026-06-09T08:09:19.416" v="2555" actId="20577"/>
          <ac:spMkLst>
            <pc:docMk/>
            <pc:sldMk cId="3427238383" sldId="1531"/>
            <ac:spMk id="35" creationId="{37104C51-0232-62ED-4C6F-1447D06633EE}"/>
          </ac:spMkLst>
        </pc:spChg>
        <pc:spChg chg="mod">
          <ac:chgData name="Harmsel ter, Marjan" userId="5bf7b4e5-383a-4bf6-a1ba-3724f9cc09cb" providerId="ADAL" clId="{7667DC48-2406-4F94-BA94-5BF632662154}" dt="2026-06-09T08:12:35.490" v="2622" actId="115"/>
          <ac:spMkLst>
            <pc:docMk/>
            <pc:sldMk cId="3427238383" sldId="1531"/>
            <ac:spMk id="36" creationId="{D8EF981A-9BA7-0EB1-9B70-F7FBF2F7DF1C}"/>
          </ac:spMkLst>
        </pc:spChg>
        <pc:picChg chg="add mod">
          <ac:chgData name="Harmsel ter, Marjan" userId="5bf7b4e5-383a-4bf6-a1ba-3724f9cc09cb" providerId="ADAL" clId="{7667DC48-2406-4F94-BA94-5BF632662154}" dt="2026-06-09T08:09:28.674" v="2558" actId="1076"/>
          <ac:picMkLst>
            <pc:docMk/>
            <pc:sldMk cId="3427238383" sldId="1531"/>
            <ac:picMk id="2" creationId="{0B44E7EA-FBE3-7BBA-9DA5-BC15440ECAEC}"/>
          </ac:picMkLst>
        </pc:picChg>
        <pc:picChg chg="add mod">
          <ac:chgData name="Harmsel ter, Marjan" userId="5bf7b4e5-383a-4bf6-a1ba-3724f9cc09cb" providerId="ADAL" clId="{7667DC48-2406-4F94-BA94-5BF632662154}" dt="2026-06-09T08:12:23.196" v="2562" actId="1076"/>
          <ac:picMkLst>
            <pc:docMk/>
            <pc:sldMk cId="3427238383" sldId="1531"/>
            <ac:picMk id="9" creationId="{3258A0E2-97DA-5A67-A152-7F62941C0862}"/>
          </ac:picMkLst>
        </pc:picChg>
      </pc:sldChg>
      <pc:sldChg chg="addSp modSp mod">
        <pc:chgData name="Harmsel ter, Marjan" userId="5bf7b4e5-383a-4bf6-a1ba-3724f9cc09cb" providerId="ADAL" clId="{7667DC48-2406-4F94-BA94-5BF632662154}" dt="2026-06-09T08:07:15.987" v="2373" actId="115"/>
        <pc:sldMkLst>
          <pc:docMk/>
          <pc:sldMk cId="1874435496" sldId="1532"/>
        </pc:sldMkLst>
        <pc:spChg chg="add mod">
          <ac:chgData name="Harmsel ter, Marjan" userId="5bf7b4e5-383a-4bf6-a1ba-3724f9cc09cb" providerId="ADAL" clId="{7667DC48-2406-4F94-BA94-5BF632662154}" dt="2026-06-09T08:03:13.269" v="2268" actId="1076"/>
          <ac:spMkLst>
            <pc:docMk/>
            <pc:sldMk cId="1874435496" sldId="1532"/>
            <ac:spMk id="8" creationId="{6D5D5750-AEAE-11EE-0940-0FC853FF29F7}"/>
          </ac:spMkLst>
        </pc:spChg>
        <pc:spChg chg="add mod">
          <ac:chgData name="Harmsel ter, Marjan" userId="5bf7b4e5-383a-4bf6-a1ba-3724f9cc09cb" providerId="ADAL" clId="{7667DC48-2406-4F94-BA94-5BF632662154}" dt="2026-06-09T08:03:48.561" v="2286" actId="1076"/>
          <ac:spMkLst>
            <pc:docMk/>
            <pc:sldMk cId="1874435496" sldId="1532"/>
            <ac:spMk id="18" creationId="{FBDE1F9A-1155-FBE3-8AB9-2A63E7A134B8}"/>
          </ac:spMkLst>
        </pc:spChg>
        <pc:spChg chg="mod">
          <ac:chgData name="Harmsel ter, Marjan" userId="5bf7b4e5-383a-4bf6-a1ba-3724f9cc09cb" providerId="ADAL" clId="{7667DC48-2406-4F94-BA94-5BF632662154}" dt="2026-06-09T08:00:47.416" v="2193" actId="255"/>
          <ac:spMkLst>
            <pc:docMk/>
            <pc:sldMk cId="1874435496" sldId="1532"/>
            <ac:spMk id="34" creationId="{152372B3-00F5-781C-183E-6F2DDF35091D}"/>
          </ac:spMkLst>
        </pc:spChg>
        <pc:spChg chg="mod">
          <ac:chgData name="Harmsel ter, Marjan" userId="5bf7b4e5-383a-4bf6-a1ba-3724f9cc09cb" providerId="ADAL" clId="{7667DC48-2406-4F94-BA94-5BF632662154}" dt="2026-06-09T08:03:30.669" v="2281" actId="948"/>
          <ac:spMkLst>
            <pc:docMk/>
            <pc:sldMk cId="1874435496" sldId="1532"/>
            <ac:spMk id="35" creationId="{37104C51-0232-62ED-4C6F-1447D06633EE}"/>
          </ac:spMkLst>
        </pc:spChg>
        <pc:spChg chg="mod">
          <ac:chgData name="Harmsel ter, Marjan" userId="5bf7b4e5-383a-4bf6-a1ba-3724f9cc09cb" providerId="ADAL" clId="{7667DC48-2406-4F94-BA94-5BF632662154}" dt="2026-06-09T08:07:15.987" v="2373" actId="115"/>
          <ac:spMkLst>
            <pc:docMk/>
            <pc:sldMk cId="1874435496" sldId="1532"/>
            <ac:spMk id="36" creationId="{D8EF981A-9BA7-0EB1-9B70-F7FBF2F7DF1C}"/>
          </ac:spMkLst>
        </pc:spChg>
        <pc:picChg chg="add mod">
          <ac:chgData name="Harmsel ter, Marjan" userId="5bf7b4e5-383a-4bf6-a1ba-3724f9cc09cb" providerId="ADAL" clId="{7667DC48-2406-4F94-BA94-5BF632662154}" dt="2026-06-09T08:03:10.406" v="2267" actId="1076"/>
          <ac:picMkLst>
            <pc:docMk/>
            <pc:sldMk cId="1874435496" sldId="1532"/>
            <ac:picMk id="2" creationId="{13A10465-D310-89F6-E543-2FC9807F9C78}"/>
          </ac:picMkLst>
        </pc:picChg>
        <pc:picChg chg="add mod">
          <ac:chgData name="Harmsel ter, Marjan" userId="5bf7b4e5-383a-4bf6-a1ba-3724f9cc09cb" providerId="ADAL" clId="{7667DC48-2406-4F94-BA94-5BF632662154}" dt="2026-06-09T08:03:41.227" v="2284" actId="1076"/>
          <ac:picMkLst>
            <pc:docMk/>
            <pc:sldMk cId="1874435496" sldId="1532"/>
            <ac:picMk id="9" creationId="{CF4D134C-BAF9-11EF-5C52-E99187BDC281}"/>
          </ac:picMkLst>
        </pc:picChg>
      </pc:sldChg>
      <pc:sldChg chg="addSp modSp mod">
        <pc:chgData name="Harmsel ter, Marjan" userId="5bf7b4e5-383a-4bf6-a1ba-3724f9cc09cb" providerId="ADAL" clId="{7667DC48-2406-4F94-BA94-5BF632662154}" dt="2026-06-09T08:17:00.804" v="2759" actId="404"/>
        <pc:sldMkLst>
          <pc:docMk/>
          <pc:sldMk cId="875937930" sldId="1533"/>
        </pc:sldMkLst>
        <pc:spChg chg="mod">
          <ac:chgData name="Harmsel ter, Marjan" userId="5bf7b4e5-383a-4bf6-a1ba-3724f9cc09cb" providerId="ADAL" clId="{7667DC48-2406-4F94-BA94-5BF632662154}" dt="2026-06-09T08:15:22.852" v="2710" actId="404"/>
          <ac:spMkLst>
            <pc:docMk/>
            <pc:sldMk cId="875937930" sldId="1533"/>
            <ac:spMk id="35" creationId="{37104C51-0232-62ED-4C6F-1447D06633EE}"/>
          </ac:spMkLst>
        </pc:spChg>
        <pc:spChg chg="mod">
          <ac:chgData name="Harmsel ter, Marjan" userId="5bf7b4e5-383a-4bf6-a1ba-3724f9cc09cb" providerId="ADAL" clId="{7667DC48-2406-4F94-BA94-5BF632662154}" dt="2026-06-09T08:17:00.804" v="2759" actId="404"/>
          <ac:spMkLst>
            <pc:docMk/>
            <pc:sldMk cId="875937930" sldId="1533"/>
            <ac:spMk id="36" creationId="{D8EF981A-9BA7-0EB1-9B70-F7FBF2F7DF1C}"/>
          </ac:spMkLst>
        </pc:spChg>
        <pc:picChg chg="add mod">
          <ac:chgData name="Harmsel ter, Marjan" userId="5bf7b4e5-383a-4bf6-a1ba-3724f9cc09cb" providerId="ADAL" clId="{7667DC48-2406-4F94-BA94-5BF632662154}" dt="2026-06-09T08:15:26.745" v="2711" actId="1076"/>
          <ac:picMkLst>
            <pc:docMk/>
            <pc:sldMk cId="875937930" sldId="1533"/>
            <ac:picMk id="8" creationId="{B35074B6-FCC7-F412-2544-022AEBE92B82}"/>
          </ac:picMkLst>
        </pc:picChg>
        <pc:picChg chg="add mod">
          <ac:chgData name="Harmsel ter, Marjan" userId="5bf7b4e5-383a-4bf6-a1ba-3724f9cc09cb" providerId="ADAL" clId="{7667DC48-2406-4F94-BA94-5BF632662154}" dt="2026-06-09T08:16:44.385" v="2715" actId="1076"/>
          <ac:picMkLst>
            <pc:docMk/>
            <pc:sldMk cId="875937930" sldId="1533"/>
            <ac:picMk id="18" creationId="{9CDDA642-F6CA-0052-7B7E-48E95399A789}"/>
          </ac:picMkLst>
        </pc:picChg>
      </pc:sldChg>
      <pc:sldChg chg="modSp mod">
        <pc:chgData name="Harmsel ter, Marjan" userId="5bf7b4e5-383a-4bf6-a1ba-3724f9cc09cb" providerId="ADAL" clId="{7667DC48-2406-4F94-BA94-5BF632662154}" dt="2026-06-09T08:17:40.387" v="2762" actId="6549"/>
        <pc:sldMkLst>
          <pc:docMk/>
          <pc:sldMk cId="2317149227" sldId="1535"/>
        </pc:sldMkLst>
        <pc:spChg chg="mod">
          <ac:chgData name="Harmsel ter, Marjan" userId="5bf7b4e5-383a-4bf6-a1ba-3724f9cc09cb" providerId="ADAL" clId="{7667DC48-2406-4F94-BA94-5BF632662154}" dt="2026-06-09T08:17:40.387" v="2762" actId="6549"/>
          <ac:spMkLst>
            <pc:docMk/>
            <pc:sldMk cId="2317149227" sldId="1535"/>
            <ac:spMk id="36" creationId="{D8EF981A-9BA7-0EB1-9B70-F7FBF2F7DF1C}"/>
          </ac:spMkLst>
        </pc:spChg>
      </pc:sldChg>
      <pc:sldChg chg="addSp delSp modSp mod">
        <pc:chgData name="Harmsel ter, Marjan" userId="5bf7b4e5-383a-4bf6-a1ba-3724f9cc09cb" providerId="ADAL" clId="{7667DC48-2406-4F94-BA94-5BF632662154}" dt="2026-06-09T07:16:07.706" v="1985" actId="404"/>
        <pc:sldMkLst>
          <pc:docMk/>
          <pc:sldMk cId="2832104846" sldId="1536"/>
        </pc:sldMkLst>
        <pc:spChg chg="mod">
          <ac:chgData name="Harmsel ter, Marjan" userId="5bf7b4e5-383a-4bf6-a1ba-3724f9cc09cb" providerId="ADAL" clId="{7667DC48-2406-4F94-BA94-5BF632662154}" dt="2026-06-09T07:15:51.680" v="1982" actId="403"/>
          <ac:spMkLst>
            <pc:docMk/>
            <pc:sldMk cId="2832104846" sldId="1536"/>
            <ac:spMk id="35" creationId="{37104C51-0232-62ED-4C6F-1447D06633EE}"/>
          </ac:spMkLst>
        </pc:spChg>
        <pc:spChg chg="mod">
          <ac:chgData name="Harmsel ter, Marjan" userId="5bf7b4e5-383a-4bf6-a1ba-3724f9cc09cb" providerId="ADAL" clId="{7667DC48-2406-4F94-BA94-5BF632662154}" dt="2026-06-09T07:16:07.706" v="1985" actId="404"/>
          <ac:spMkLst>
            <pc:docMk/>
            <pc:sldMk cId="2832104846" sldId="1536"/>
            <ac:spMk id="36" creationId="{D8EF981A-9BA7-0EB1-9B70-F7FBF2F7DF1C}"/>
          </ac:spMkLst>
        </pc:spChg>
        <pc:picChg chg="add del mod">
          <ac:chgData name="Harmsel ter, Marjan" userId="5bf7b4e5-383a-4bf6-a1ba-3724f9cc09cb" providerId="ADAL" clId="{7667DC48-2406-4F94-BA94-5BF632662154}" dt="2026-06-09T07:11:15.679" v="1919" actId="478"/>
          <ac:picMkLst>
            <pc:docMk/>
            <pc:sldMk cId="2832104846" sldId="1536"/>
            <ac:picMk id="8" creationId="{899E80DB-8AE1-DDB0-08B0-9E89FF0AC3D9}"/>
          </ac:picMkLst>
        </pc:picChg>
        <pc:picChg chg="add mod">
          <ac:chgData name="Harmsel ter, Marjan" userId="5bf7b4e5-383a-4bf6-a1ba-3724f9cc09cb" providerId="ADAL" clId="{7667DC48-2406-4F94-BA94-5BF632662154}" dt="2026-06-09T07:15:56.160" v="1983" actId="1076"/>
          <ac:picMkLst>
            <pc:docMk/>
            <pc:sldMk cId="2832104846" sldId="1536"/>
            <ac:picMk id="18" creationId="{301B6656-F97B-2805-6734-FD99123B2F02}"/>
          </ac:picMkLst>
        </pc:picChg>
        <pc:picChg chg="add mod">
          <ac:chgData name="Harmsel ter, Marjan" userId="5bf7b4e5-383a-4bf6-a1ba-3724f9cc09cb" providerId="ADAL" clId="{7667DC48-2406-4F94-BA94-5BF632662154}" dt="2026-06-09T07:15:41.785" v="1980" actId="1076"/>
          <ac:picMkLst>
            <pc:docMk/>
            <pc:sldMk cId="2832104846" sldId="1536"/>
            <ac:picMk id="20" creationId="{3F17B45C-1A9B-E8B4-E260-31113524B468}"/>
          </ac:picMkLst>
        </pc:picChg>
      </pc:sldChg>
      <pc:sldChg chg="addSp delSp modSp mod">
        <pc:chgData name="Harmsel ter, Marjan" userId="5bf7b4e5-383a-4bf6-a1ba-3724f9cc09cb" providerId="ADAL" clId="{7667DC48-2406-4F94-BA94-5BF632662154}" dt="2026-06-09T08:43:58.098" v="2865" actId="1076"/>
        <pc:sldMkLst>
          <pc:docMk/>
          <pc:sldMk cId="3074899416" sldId="1538"/>
        </pc:sldMkLst>
        <pc:spChg chg="mod">
          <ac:chgData name="Harmsel ter, Marjan" userId="5bf7b4e5-383a-4bf6-a1ba-3724f9cc09cb" providerId="ADAL" clId="{7667DC48-2406-4F94-BA94-5BF632662154}" dt="2026-06-09T08:24:01.901" v="2859" actId="20577"/>
          <ac:spMkLst>
            <pc:docMk/>
            <pc:sldMk cId="3074899416" sldId="1538"/>
            <ac:spMk id="4" creationId="{D36CDCC8-D80A-3CA3-9903-EC310613197D}"/>
          </ac:spMkLst>
        </pc:spChg>
        <pc:spChg chg="del">
          <ac:chgData name="Harmsel ter, Marjan" userId="5bf7b4e5-383a-4bf6-a1ba-3724f9cc09cb" providerId="ADAL" clId="{7667DC48-2406-4F94-BA94-5BF632662154}" dt="2026-06-09T08:20:17.324" v="2809" actId="478"/>
          <ac:spMkLst>
            <pc:docMk/>
            <pc:sldMk cId="3074899416" sldId="1538"/>
            <ac:spMk id="9" creationId="{7F09A616-142A-F196-0C1C-6E3D963AFD27}"/>
          </ac:spMkLst>
        </pc:spChg>
        <pc:spChg chg="del">
          <ac:chgData name="Harmsel ter, Marjan" userId="5bf7b4e5-383a-4bf6-a1ba-3724f9cc09cb" providerId="ADAL" clId="{7667DC48-2406-4F94-BA94-5BF632662154}" dt="2026-06-09T08:20:43.589" v="2843" actId="478"/>
          <ac:spMkLst>
            <pc:docMk/>
            <pc:sldMk cId="3074899416" sldId="1538"/>
            <ac:spMk id="10" creationId="{E2264A03-F8EC-A993-815A-6511234D1CBB}"/>
          </ac:spMkLst>
        </pc:spChg>
        <pc:spChg chg="del">
          <ac:chgData name="Harmsel ter, Marjan" userId="5bf7b4e5-383a-4bf6-a1ba-3724f9cc09cb" providerId="ADAL" clId="{7667DC48-2406-4F94-BA94-5BF632662154}" dt="2026-06-09T08:20:21.007" v="2810" actId="478"/>
          <ac:spMkLst>
            <pc:docMk/>
            <pc:sldMk cId="3074899416" sldId="1538"/>
            <ac:spMk id="11" creationId="{D030F716-96DD-5631-B783-20FAABA0A64A}"/>
          </ac:spMkLst>
        </pc:spChg>
        <pc:spChg chg="mod">
          <ac:chgData name="Harmsel ter, Marjan" userId="5bf7b4e5-383a-4bf6-a1ba-3724f9cc09cb" providerId="ADAL" clId="{7667DC48-2406-4F94-BA94-5BF632662154}" dt="2026-06-09T08:20:14.624" v="2808" actId="14100"/>
          <ac:spMkLst>
            <pc:docMk/>
            <pc:sldMk cId="3074899416" sldId="1538"/>
            <ac:spMk id="12" creationId="{E2476A93-B8D4-4E44-87FD-AFF601B2337C}"/>
          </ac:spMkLst>
        </pc:spChg>
        <pc:spChg chg="mod">
          <ac:chgData name="Harmsel ter, Marjan" userId="5bf7b4e5-383a-4bf6-a1ba-3724f9cc09cb" providerId="ADAL" clId="{7667DC48-2406-4F94-BA94-5BF632662154}" dt="2026-06-09T08:19:55.220" v="2796" actId="1076"/>
          <ac:spMkLst>
            <pc:docMk/>
            <pc:sldMk cId="3074899416" sldId="1538"/>
            <ac:spMk id="13" creationId="{4985FF45-EE56-11C3-E0CC-6BBB359031C0}"/>
          </ac:spMkLst>
        </pc:spChg>
        <pc:spChg chg="mod">
          <ac:chgData name="Harmsel ter, Marjan" userId="5bf7b4e5-383a-4bf6-a1ba-3724f9cc09cb" providerId="ADAL" clId="{7667DC48-2406-4F94-BA94-5BF632662154}" dt="2026-06-09T08:20:38.023" v="2842" actId="14100"/>
          <ac:spMkLst>
            <pc:docMk/>
            <pc:sldMk cId="3074899416" sldId="1538"/>
            <ac:spMk id="14" creationId="{B7594A3B-3117-84CE-C300-FB96E5ED269D}"/>
          </ac:spMkLst>
        </pc:spChg>
        <pc:spChg chg="mod">
          <ac:chgData name="Harmsel ter, Marjan" userId="5bf7b4e5-383a-4bf6-a1ba-3724f9cc09cb" providerId="ADAL" clId="{7667DC48-2406-4F94-BA94-5BF632662154}" dt="2026-06-09T08:20:35.664" v="2841" actId="1076"/>
          <ac:spMkLst>
            <pc:docMk/>
            <pc:sldMk cId="3074899416" sldId="1538"/>
            <ac:spMk id="15" creationId="{6EA1F8B7-D4BC-D8B0-E6FD-F33ECB45A1DD}"/>
          </ac:spMkLst>
        </pc:spChg>
        <pc:spChg chg="mod">
          <ac:chgData name="Harmsel ter, Marjan" userId="5bf7b4e5-383a-4bf6-a1ba-3724f9cc09cb" providerId="ADAL" clId="{7667DC48-2406-4F94-BA94-5BF632662154}" dt="2026-06-09T08:20:03.561" v="2798" actId="1076"/>
          <ac:spMkLst>
            <pc:docMk/>
            <pc:sldMk cId="3074899416" sldId="1538"/>
            <ac:spMk id="16" creationId="{F53F294D-65CC-23A5-E4A1-B2132FCF814C}"/>
          </ac:spMkLst>
        </pc:spChg>
        <pc:spChg chg="mod">
          <ac:chgData name="Harmsel ter, Marjan" userId="5bf7b4e5-383a-4bf6-a1ba-3724f9cc09cb" providerId="ADAL" clId="{7667DC48-2406-4F94-BA94-5BF632662154}" dt="2026-06-09T08:20:03.561" v="2798" actId="1076"/>
          <ac:spMkLst>
            <pc:docMk/>
            <pc:sldMk cId="3074899416" sldId="1538"/>
            <ac:spMk id="17" creationId="{AB86235B-CBC0-F9DB-29F4-F23367831B1B}"/>
          </ac:spMkLst>
        </pc:spChg>
        <pc:spChg chg="mod">
          <ac:chgData name="Harmsel ter, Marjan" userId="5bf7b4e5-383a-4bf6-a1ba-3724f9cc09cb" providerId="ADAL" clId="{7667DC48-2406-4F94-BA94-5BF632662154}" dt="2026-06-09T08:19:58.717" v="2797" actId="14100"/>
          <ac:spMkLst>
            <pc:docMk/>
            <pc:sldMk cId="3074899416" sldId="1538"/>
            <ac:spMk id="18" creationId="{85D7DD60-F4AA-AD34-A265-146B167D02FE}"/>
          </ac:spMkLst>
        </pc:spChg>
        <pc:spChg chg="del">
          <ac:chgData name="Harmsel ter, Marjan" userId="5bf7b4e5-383a-4bf6-a1ba-3724f9cc09cb" providerId="ADAL" clId="{7667DC48-2406-4F94-BA94-5BF632662154}" dt="2026-06-09T08:22:03.918" v="2850" actId="478"/>
          <ac:spMkLst>
            <pc:docMk/>
            <pc:sldMk cId="3074899416" sldId="1538"/>
            <ac:spMk id="24" creationId="{6BB109A3-A822-91C8-C4B5-C7676922061F}"/>
          </ac:spMkLst>
        </pc:spChg>
        <pc:picChg chg="add mod">
          <ac:chgData name="Harmsel ter, Marjan" userId="5bf7b4e5-383a-4bf6-a1ba-3724f9cc09cb" providerId="ADAL" clId="{7667DC48-2406-4F94-BA94-5BF632662154}" dt="2026-06-09T08:22:52.265" v="2854" actId="1076"/>
          <ac:picMkLst>
            <pc:docMk/>
            <pc:sldMk cId="3074899416" sldId="1538"/>
            <ac:picMk id="26" creationId="{E2F7AF68-5569-2232-D5EB-6ECF9C168EAD}"/>
          </ac:picMkLst>
        </pc:picChg>
        <pc:picChg chg="add mod">
          <ac:chgData name="Harmsel ter, Marjan" userId="5bf7b4e5-383a-4bf6-a1ba-3724f9cc09cb" providerId="ADAL" clId="{7667DC48-2406-4F94-BA94-5BF632662154}" dt="2026-06-09T08:22:54.177" v="2855" actId="1076"/>
          <ac:picMkLst>
            <pc:docMk/>
            <pc:sldMk cId="3074899416" sldId="1538"/>
            <ac:picMk id="29" creationId="{6AF3E230-D511-883F-ECF8-187039800DD9}"/>
          </ac:picMkLst>
        </pc:picChg>
        <pc:picChg chg="add mod">
          <ac:chgData name="Harmsel ter, Marjan" userId="5bf7b4e5-383a-4bf6-a1ba-3724f9cc09cb" providerId="ADAL" clId="{7667DC48-2406-4F94-BA94-5BF632662154}" dt="2026-06-09T08:43:58.098" v="2865" actId="1076"/>
          <ac:picMkLst>
            <pc:docMk/>
            <pc:sldMk cId="3074899416" sldId="1538"/>
            <ac:picMk id="32" creationId="{AE5771B0-E672-AD3C-8FC5-54A667FBA20E}"/>
          </ac:picMkLst>
        </pc:picChg>
      </pc:sldChg>
      <pc:sldChg chg="addSp modSp add mod ord">
        <pc:chgData name="Harmsel ter, Marjan" userId="5bf7b4e5-383a-4bf6-a1ba-3724f9cc09cb" providerId="ADAL" clId="{7667DC48-2406-4F94-BA94-5BF632662154}" dt="2026-06-09T08:07:35.004" v="2375"/>
        <pc:sldMkLst>
          <pc:docMk/>
          <pc:sldMk cId="823818111" sldId="1539"/>
        </pc:sldMkLst>
        <pc:spChg chg="mod">
          <ac:chgData name="Harmsel ter, Marjan" userId="5bf7b4e5-383a-4bf6-a1ba-3724f9cc09cb" providerId="ADAL" clId="{7667DC48-2406-4F94-BA94-5BF632662154}" dt="2026-06-09T06:58:05.243" v="1791" actId="14100"/>
          <ac:spMkLst>
            <pc:docMk/>
            <pc:sldMk cId="823818111" sldId="1539"/>
            <ac:spMk id="4" creationId="{D753C383-62C8-E733-4553-E085527A1FCA}"/>
          </ac:spMkLst>
        </pc:spChg>
        <pc:spChg chg="mod">
          <ac:chgData name="Harmsel ter, Marjan" userId="5bf7b4e5-383a-4bf6-a1ba-3724f9cc09cb" providerId="ADAL" clId="{7667DC48-2406-4F94-BA94-5BF632662154}" dt="2026-06-09T06:58:01.859" v="1790" actId="1076"/>
          <ac:spMkLst>
            <pc:docMk/>
            <pc:sldMk cId="823818111" sldId="1539"/>
            <ac:spMk id="9" creationId="{B5FA4264-9F79-B20D-0826-CEC58E7B74B7}"/>
          </ac:spMkLst>
        </pc:spChg>
        <pc:spChg chg="mod">
          <ac:chgData name="Harmsel ter, Marjan" userId="5bf7b4e5-383a-4bf6-a1ba-3724f9cc09cb" providerId="ADAL" clId="{7667DC48-2406-4F94-BA94-5BF632662154}" dt="2026-06-09T06:59:19.280" v="1804" actId="14100"/>
          <ac:spMkLst>
            <pc:docMk/>
            <pc:sldMk cId="823818111" sldId="1539"/>
            <ac:spMk id="10" creationId="{B37FADB8-F5A5-F448-15A7-6A630939BCDC}"/>
          </ac:spMkLst>
        </pc:spChg>
        <pc:spChg chg="mod">
          <ac:chgData name="Harmsel ter, Marjan" userId="5bf7b4e5-383a-4bf6-a1ba-3724f9cc09cb" providerId="ADAL" clId="{7667DC48-2406-4F94-BA94-5BF632662154}" dt="2026-06-09T06:59:10.789" v="1801" actId="1076"/>
          <ac:spMkLst>
            <pc:docMk/>
            <pc:sldMk cId="823818111" sldId="1539"/>
            <ac:spMk id="11" creationId="{2D5226DB-4490-ECD5-880A-CDAB0447C263}"/>
          </ac:spMkLst>
        </pc:spChg>
        <pc:spChg chg="mod">
          <ac:chgData name="Harmsel ter, Marjan" userId="5bf7b4e5-383a-4bf6-a1ba-3724f9cc09cb" providerId="ADAL" clId="{7667DC48-2406-4F94-BA94-5BF632662154}" dt="2026-06-09T07:03:46.271" v="1893" actId="1076"/>
          <ac:spMkLst>
            <pc:docMk/>
            <pc:sldMk cId="823818111" sldId="1539"/>
            <ac:spMk id="12" creationId="{E2476A93-B8D4-4E44-87FD-AFF601B2337C}"/>
          </ac:spMkLst>
        </pc:spChg>
        <pc:spChg chg="mod">
          <ac:chgData name="Harmsel ter, Marjan" userId="5bf7b4e5-383a-4bf6-a1ba-3724f9cc09cb" providerId="ADAL" clId="{7667DC48-2406-4F94-BA94-5BF632662154}" dt="2026-06-09T07:02:48.531" v="1870" actId="1076"/>
          <ac:spMkLst>
            <pc:docMk/>
            <pc:sldMk cId="823818111" sldId="1539"/>
            <ac:spMk id="13" creationId="{4985FF45-EE56-11C3-E0CC-6BBB359031C0}"/>
          </ac:spMkLst>
        </pc:spChg>
        <pc:spChg chg="mod">
          <ac:chgData name="Harmsel ter, Marjan" userId="5bf7b4e5-383a-4bf6-a1ba-3724f9cc09cb" providerId="ADAL" clId="{7667DC48-2406-4F94-BA94-5BF632662154}" dt="2026-06-09T07:02:26.676" v="1861" actId="1076"/>
          <ac:spMkLst>
            <pc:docMk/>
            <pc:sldMk cId="823818111" sldId="1539"/>
            <ac:spMk id="14" creationId="{B7594A3B-3117-84CE-C300-FB96E5ED269D}"/>
          </ac:spMkLst>
        </pc:spChg>
        <pc:spChg chg="mod">
          <ac:chgData name="Harmsel ter, Marjan" userId="5bf7b4e5-383a-4bf6-a1ba-3724f9cc09cb" providerId="ADAL" clId="{7667DC48-2406-4F94-BA94-5BF632662154}" dt="2026-06-09T07:02:26.676" v="1861" actId="1076"/>
          <ac:spMkLst>
            <pc:docMk/>
            <pc:sldMk cId="823818111" sldId="1539"/>
            <ac:spMk id="15" creationId="{6EA1F8B7-D4BC-D8B0-E6FD-F33ECB45A1DD}"/>
          </ac:spMkLst>
        </pc:spChg>
        <pc:spChg chg="mod">
          <ac:chgData name="Harmsel ter, Marjan" userId="5bf7b4e5-383a-4bf6-a1ba-3724f9cc09cb" providerId="ADAL" clId="{7667DC48-2406-4F94-BA94-5BF632662154}" dt="2026-06-09T07:02:46.693" v="1869" actId="14100"/>
          <ac:spMkLst>
            <pc:docMk/>
            <pc:sldMk cId="823818111" sldId="1539"/>
            <ac:spMk id="18" creationId="{85D7DD60-F4AA-AD34-A265-146B167D02FE}"/>
          </ac:spMkLst>
        </pc:spChg>
        <pc:spChg chg="mod">
          <ac:chgData name="Harmsel ter, Marjan" userId="5bf7b4e5-383a-4bf6-a1ba-3724f9cc09cb" providerId="ADAL" clId="{7667DC48-2406-4F94-BA94-5BF632662154}" dt="2026-06-09T07:03:44.477" v="1892" actId="14100"/>
          <ac:spMkLst>
            <pc:docMk/>
            <pc:sldMk cId="823818111" sldId="1539"/>
            <ac:spMk id="19" creationId="{40542B69-6D97-5F24-63E3-ABE36EA69A27}"/>
          </ac:spMkLst>
        </pc:spChg>
        <pc:picChg chg="add mod modCrop">
          <ac:chgData name="Harmsel ter, Marjan" userId="5bf7b4e5-383a-4bf6-a1ba-3724f9cc09cb" providerId="ADAL" clId="{7667DC48-2406-4F94-BA94-5BF632662154}" dt="2026-06-09T07:02:53.262" v="1872" actId="1076"/>
          <ac:picMkLst>
            <pc:docMk/>
            <pc:sldMk cId="823818111" sldId="1539"/>
            <ac:picMk id="24" creationId="{D72DC06E-DF0E-D815-435D-3AC5D6192EA2}"/>
          </ac:picMkLst>
        </pc:picChg>
        <pc:picChg chg="add mod">
          <ac:chgData name="Harmsel ter, Marjan" userId="5bf7b4e5-383a-4bf6-a1ba-3724f9cc09cb" providerId="ADAL" clId="{7667DC48-2406-4F94-BA94-5BF632662154}" dt="2026-06-09T07:02:36.217" v="1866" actId="1076"/>
          <ac:picMkLst>
            <pc:docMk/>
            <pc:sldMk cId="823818111" sldId="1539"/>
            <ac:picMk id="25" creationId="{D393F70C-ED4D-ADC8-9FE8-3800B0FC2A8E}"/>
          </ac:picMkLst>
        </pc:picChg>
        <pc:picChg chg="add mod">
          <ac:chgData name="Harmsel ter, Marjan" userId="5bf7b4e5-383a-4bf6-a1ba-3724f9cc09cb" providerId="ADAL" clId="{7667DC48-2406-4F94-BA94-5BF632662154}" dt="2026-06-09T07:04:05.910" v="1899" actId="1076"/>
          <ac:picMkLst>
            <pc:docMk/>
            <pc:sldMk cId="823818111" sldId="1539"/>
            <ac:picMk id="28" creationId="{BFB37FF6-4411-0A5C-411D-7141D8532286}"/>
          </ac:picMkLst>
        </pc:picChg>
        <pc:cxnChg chg="mod">
          <ac:chgData name="Harmsel ter, Marjan" userId="5bf7b4e5-383a-4bf6-a1ba-3724f9cc09cb" providerId="ADAL" clId="{7667DC48-2406-4F94-BA94-5BF632662154}" dt="2026-06-09T07:04:03.682" v="1898" actId="14100"/>
          <ac:cxnSpMkLst>
            <pc:docMk/>
            <pc:sldMk cId="823818111" sldId="1539"/>
            <ac:cxnSpMk id="21" creationId="{B84B33EF-2A54-99B2-FEF8-27486B72F624}"/>
          </ac:cxnSpMkLst>
        </pc:cxnChg>
        <pc:cxnChg chg="mod">
          <ac:chgData name="Harmsel ter, Marjan" userId="5bf7b4e5-383a-4bf6-a1ba-3724f9cc09cb" providerId="ADAL" clId="{7667DC48-2406-4F94-BA94-5BF632662154}" dt="2026-06-09T07:02:50.733" v="1871" actId="1076"/>
          <ac:cxnSpMkLst>
            <pc:docMk/>
            <pc:sldMk cId="823818111" sldId="1539"/>
            <ac:cxnSpMk id="27" creationId="{EC90AE0F-5DD8-2D25-C999-5E0CC65E11C5}"/>
          </ac:cxnSpMkLst>
        </pc:cxnChg>
        <pc:cxnChg chg="mod">
          <ac:chgData name="Harmsel ter, Marjan" userId="5bf7b4e5-383a-4bf6-a1ba-3724f9cc09cb" providerId="ADAL" clId="{7667DC48-2406-4F94-BA94-5BF632662154}" dt="2026-06-09T07:02:31.061" v="1863" actId="14100"/>
          <ac:cxnSpMkLst>
            <pc:docMk/>
            <pc:sldMk cId="823818111" sldId="1539"/>
            <ac:cxnSpMk id="29" creationId="{10445519-6BAB-CA4B-0B0C-EF80D4D34E4C}"/>
          </ac:cxnSpMkLst>
        </pc:cxnChg>
      </pc:sldChg>
      <pc:sldChg chg="addSp modSp add mod">
        <pc:chgData name="Harmsel ter, Marjan" userId="5bf7b4e5-383a-4bf6-a1ba-3724f9cc09cb" providerId="ADAL" clId="{7667DC48-2406-4F94-BA94-5BF632662154}" dt="2026-06-09T07:38:05.645" v="2167" actId="1076"/>
        <pc:sldMkLst>
          <pc:docMk/>
          <pc:sldMk cId="3356204652" sldId="1540"/>
        </pc:sldMkLst>
        <pc:spChg chg="mod">
          <ac:chgData name="Harmsel ter, Marjan" userId="5bf7b4e5-383a-4bf6-a1ba-3724f9cc09cb" providerId="ADAL" clId="{7667DC48-2406-4F94-BA94-5BF632662154}" dt="2026-06-09T07:37:53.731" v="2165" actId="1076"/>
          <ac:spMkLst>
            <pc:docMk/>
            <pc:sldMk cId="3356204652" sldId="1540"/>
            <ac:spMk id="10" creationId="{2B11052B-5605-797F-363C-67C484C237F3}"/>
          </ac:spMkLst>
        </pc:spChg>
        <pc:spChg chg="mod">
          <ac:chgData name="Harmsel ter, Marjan" userId="5bf7b4e5-383a-4bf6-a1ba-3724f9cc09cb" providerId="ADAL" clId="{7667DC48-2406-4F94-BA94-5BF632662154}" dt="2026-06-09T07:37:56.774" v="2166" actId="1076"/>
          <ac:spMkLst>
            <pc:docMk/>
            <pc:sldMk cId="3356204652" sldId="1540"/>
            <ac:spMk id="11" creationId="{248F3ED9-17A5-5E03-0D31-58A951265700}"/>
          </ac:spMkLst>
        </pc:spChg>
        <pc:spChg chg="mod">
          <ac:chgData name="Harmsel ter, Marjan" userId="5bf7b4e5-383a-4bf6-a1ba-3724f9cc09cb" providerId="ADAL" clId="{7667DC48-2406-4F94-BA94-5BF632662154}" dt="2026-06-09T07:33:11.931" v="2108" actId="14100"/>
          <ac:spMkLst>
            <pc:docMk/>
            <pc:sldMk cId="3356204652" sldId="1540"/>
            <ac:spMk id="12" creationId="{0B669AE6-5EB7-3078-199D-9E43AA42C8D2}"/>
          </ac:spMkLst>
        </pc:spChg>
        <pc:spChg chg="mod">
          <ac:chgData name="Harmsel ter, Marjan" userId="5bf7b4e5-383a-4bf6-a1ba-3724f9cc09cb" providerId="ADAL" clId="{7667DC48-2406-4F94-BA94-5BF632662154}" dt="2026-06-09T07:33:27.905" v="2113" actId="1076"/>
          <ac:spMkLst>
            <pc:docMk/>
            <pc:sldMk cId="3356204652" sldId="1540"/>
            <ac:spMk id="13" creationId="{7A2FE30E-4A40-FC9B-0DB6-B4B95C3FC126}"/>
          </ac:spMkLst>
        </pc:spChg>
        <pc:spChg chg="mod">
          <ac:chgData name="Harmsel ter, Marjan" userId="5bf7b4e5-383a-4bf6-a1ba-3724f9cc09cb" providerId="ADAL" clId="{7667DC48-2406-4F94-BA94-5BF632662154}" dt="2026-06-09T07:35:26.991" v="2152" actId="14100"/>
          <ac:spMkLst>
            <pc:docMk/>
            <pc:sldMk cId="3356204652" sldId="1540"/>
            <ac:spMk id="14" creationId="{C7CAB94D-5088-51BD-F06A-3BA132444824}"/>
          </ac:spMkLst>
        </pc:spChg>
        <pc:spChg chg="mod">
          <ac:chgData name="Harmsel ter, Marjan" userId="5bf7b4e5-383a-4bf6-a1ba-3724f9cc09cb" providerId="ADAL" clId="{7667DC48-2406-4F94-BA94-5BF632662154}" dt="2026-06-09T07:35:24.308" v="2151" actId="1076"/>
          <ac:spMkLst>
            <pc:docMk/>
            <pc:sldMk cId="3356204652" sldId="1540"/>
            <ac:spMk id="15" creationId="{8CC028DB-654F-4F33-B6A4-D182F7E0611B}"/>
          </ac:spMkLst>
        </pc:spChg>
        <pc:spChg chg="mod">
          <ac:chgData name="Harmsel ter, Marjan" userId="5bf7b4e5-383a-4bf6-a1ba-3724f9cc09cb" providerId="ADAL" clId="{7667DC48-2406-4F94-BA94-5BF632662154}" dt="2026-06-09T07:38:05.645" v="2167" actId="1076"/>
          <ac:spMkLst>
            <pc:docMk/>
            <pc:sldMk cId="3356204652" sldId="1540"/>
            <ac:spMk id="16" creationId="{E224FA25-CF56-4700-048F-C0D3C28B76CA}"/>
          </ac:spMkLst>
        </pc:spChg>
        <pc:spChg chg="mod">
          <ac:chgData name="Harmsel ter, Marjan" userId="5bf7b4e5-383a-4bf6-a1ba-3724f9cc09cb" providerId="ADAL" clId="{7667DC48-2406-4F94-BA94-5BF632662154}" dt="2026-06-09T07:38:05.645" v="2167" actId="1076"/>
          <ac:spMkLst>
            <pc:docMk/>
            <pc:sldMk cId="3356204652" sldId="1540"/>
            <ac:spMk id="17" creationId="{65748924-FF19-8999-3E2F-48AC285384B3}"/>
          </ac:spMkLst>
        </pc:spChg>
        <pc:spChg chg="mod">
          <ac:chgData name="Harmsel ter, Marjan" userId="5bf7b4e5-383a-4bf6-a1ba-3724f9cc09cb" providerId="ADAL" clId="{7667DC48-2406-4F94-BA94-5BF632662154}" dt="2026-06-09T07:33:24.667" v="2112" actId="14100"/>
          <ac:spMkLst>
            <pc:docMk/>
            <pc:sldMk cId="3356204652" sldId="1540"/>
            <ac:spMk id="18" creationId="{5C44CAD8-4E64-9978-6755-8DB8DAA4504E}"/>
          </ac:spMkLst>
        </pc:spChg>
        <pc:spChg chg="mod">
          <ac:chgData name="Harmsel ter, Marjan" userId="5bf7b4e5-383a-4bf6-a1ba-3724f9cc09cb" providerId="ADAL" clId="{7667DC48-2406-4F94-BA94-5BF632662154}" dt="2026-06-09T07:33:17.108" v="2109" actId="14100"/>
          <ac:spMkLst>
            <pc:docMk/>
            <pc:sldMk cId="3356204652" sldId="1540"/>
            <ac:spMk id="19" creationId="{D4AFF393-3021-69E7-4793-586FF0DC48F3}"/>
          </ac:spMkLst>
        </pc:spChg>
        <pc:picChg chg="add mod">
          <ac:chgData name="Harmsel ter, Marjan" userId="5bf7b4e5-383a-4bf6-a1ba-3724f9cc09cb" providerId="ADAL" clId="{7667DC48-2406-4F94-BA94-5BF632662154}" dt="2026-06-09T07:34:12.363" v="2120" actId="1076"/>
          <ac:picMkLst>
            <pc:docMk/>
            <pc:sldMk cId="3356204652" sldId="1540"/>
            <ac:picMk id="21" creationId="{EE90EDB6-97FB-A88D-6E8D-EA9227D6C22A}"/>
          </ac:picMkLst>
        </pc:picChg>
        <pc:picChg chg="add mod">
          <ac:chgData name="Harmsel ter, Marjan" userId="5bf7b4e5-383a-4bf6-a1ba-3724f9cc09cb" providerId="ADAL" clId="{7667DC48-2406-4F94-BA94-5BF632662154}" dt="2026-06-09T07:35:58.296" v="2157" actId="1076"/>
          <ac:picMkLst>
            <pc:docMk/>
            <pc:sldMk cId="3356204652" sldId="1540"/>
            <ac:picMk id="23" creationId="{6C4466FB-1C2E-2FFC-F170-0AB77B6F7511}"/>
          </ac:picMkLst>
        </pc:picChg>
        <pc:picChg chg="add mod">
          <ac:chgData name="Harmsel ter, Marjan" userId="5bf7b4e5-383a-4bf6-a1ba-3724f9cc09cb" providerId="ADAL" clId="{7667DC48-2406-4F94-BA94-5BF632662154}" dt="2026-06-09T07:37:37.586" v="2162" actId="1076"/>
          <ac:picMkLst>
            <pc:docMk/>
            <pc:sldMk cId="3356204652" sldId="1540"/>
            <ac:picMk id="25" creationId="{B756CCF0-82EC-CFCF-6B30-112585CE03FC}"/>
          </ac:picMkLst>
        </pc:picChg>
      </pc:sldChg>
      <pc:sldChg chg="delSp add del mod">
        <pc:chgData name="Harmsel ter, Marjan" userId="5bf7b4e5-383a-4bf6-a1ba-3724f9cc09cb" providerId="ADAL" clId="{7667DC48-2406-4F94-BA94-5BF632662154}" dt="2026-06-09T07:34:03.724" v="2116" actId="47"/>
        <pc:sldMkLst>
          <pc:docMk/>
          <pc:sldMk cId="2765038490" sldId="1541"/>
        </pc:sldMkLst>
        <pc:spChg chg="del">
          <ac:chgData name="Harmsel ter, Marjan" userId="5bf7b4e5-383a-4bf6-a1ba-3724f9cc09cb" providerId="ADAL" clId="{7667DC48-2406-4F94-BA94-5BF632662154}" dt="2026-06-09T07:33:54.907" v="2115" actId="478"/>
          <ac:spMkLst>
            <pc:docMk/>
            <pc:sldMk cId="2765038490" sldId="1541"/>
            <ac:spMk id="6" creationId="{D99CEE10-B610-A333-872A-9014CED240D8}"/>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9-6-2026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9-6-2026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uitdossen: </a:t>
            </a:r>
            <a:r>
              <a:rPr lang="nl-NL" sz="1200" b="0" kern="1200">
                <a:solidFill>
                  <a:schemeClr val="tx1"/>
                </a:solidFill>
                <a:effectLst/>
                <a:latin typeface="+mn-lt"/>
                <a:ea typeface="+mn-ea"/>
                <a:cs typeface="+mn-cs"/>
              </a:rPr>
              <a:t>feestelijk en opvallend kleden</a:t>
            </a:r>
          </a:p>
          <a:p>
            <a:pPr fontAlgn="t"/>
            <a:r>
              <a:rPr lang="nl-NL" sz="1200" b="1" kern="1200">
                <a:solidFill>
                  <a:schemeClr val="tx1"/>
                </a:solidFill>
                <a:effectLst/>
                <a:latin typeface="+mn-lt"/>
                <a:ea typeface="+mn-ea"/>
                <a:cs typeface="+mn-cs"/>
              </a:rPr>
              <a:t>het attribuut: </a:t>
            </a:r>
            <a:r>
              <a:rPr lang="nl-NL" sz="1200" b="0" kern="1200">
                <a:solidFill>
                  <a:schemeClr val="tx1"/>
                </a:solidFill>
                <a:effectLst/>
                <a:latin typeface="+mn-lt"/>
                <a:ea typeface="+mn-ea"/>
                <a:cs typeface="+mn-cs"/>
              </a:rPr>
              <a:t>het voorwerp dat typisch bij een bepaalde traditie hoort</a:t>
            </a:r>
          </a:p>
          <a:p>
            <a:pPr fontAlgn="t"/>
            <a:r>
              <a:rPr lang="nl-NL" sz="1200" b="1" kern="1200">
                <a:solidFill>
                  <a:schemeClr val="tx1"/>
                </a:solidFill>
                <a:effectLst/>
                <a:latin typeface="+mn-lt"/>
                <a:ea typeface="+mn-ea"/>
                <a:cs typeface="+mn-cs"/>
              </a:rPr>
              <a:t>oer-: </a:t>
            </a:r>
            <a:r>
              <a:rPr lang="nl-NL" sz="1200" b="0" kern="1200">
                <a:solidFill>
                  <a:schemeClr val="tx1"/>
                </a:solidFill>
                <a:effectLst/>
                <a:latin typeface="+mn-lt"/>
                <a:ea typeface="+mn-ea"/>
                <a:cs typeface="+mn-cs"/>
              </a:rPr>
              <a:t>zeer, heel erg</a:t>
            </a:r>
          </a:p>
          <a:p>
            <a:pPr fontAlgn="t"/>
            <a:r>
              <a:rPr lang="nl-NL" sz="1200" b="1" kern="1200">
                <a:solidFill>
                  <a:schemeClr val="tx1"/>
                </a:solidFill>
                <a:effectLst/>
                <a:latin typeface="+mn-lt"/>
                <a:ea typeface="+mn-ea"/>
                <a:cs typeface="+mn-cs"/>
              </a:rPr>
              <a:t>nationalistisch: </a:t>
            </a:r>
            <a:r>
              <a:rPr lang="nl-NL" sz="1200" b="0" kern="1200">
                <a:solidFill>
                  <a:schemeClr val="tx1"/>
                </a:solidFill>
                <a:effectLst/>
                <a:latin typeface="+mn-lt"/>
                <a:ea typeface="+mn-ea"/>
                <a:cs typeface="+mn-cs"/>
              </a:rPr>
              <a:t>met liefde voor het eigen land</a:t>
            </a:r>
          </a:p>
          <a:p>
            <a:pPr fontAlgn="t"/>
            <a:r>
              <a:rPr lang="nl-NL" sz="1200" b="1" kern="1200">
                <a:solidFill>
                  <a:schemeClr val="tx1"/>
                </a:solidFill>
                <a:effectLst/>
                <a:latin typeface="+mn-lt"/>
                <a:ea typeface="+mn-ea"/>
                <a:cs typeface="+mn-cs"/>
              </a:rPr>
              <a:t>de doorbraak: </a:t>
            </a:r>
            <a:r>
              <a:rPr lang="nl-NL" sz="1200" b="0" kern="1200">
                <a:solidFill>
                  <a:schemeClr val="tx1"/>
                </a:solidFill>
                <a:effectLst/>
                <a:latin typeface="+mn-lt"/>
                <a:ea typeface="+mn-ea"/>
                <a:cs typeface="+mn-cs"/>
              </a:rPr>
              <a:t>het plotseling te zien zijn</a:t>
            </a:r>
          </a:p>
          <a:p>
            <a:pPr fontAlgn="t"/>
            <a:r>
              <a:rPr lang="nl-NL" sz="1200" b="1" kern="1200">
                <a:solidFill>
                  <a:schemeClr val="tx1"/>
                </a:solidFill>
                <a:effectLst/>
                <a:latin typeface="+mn-lt"/>
                <a:ea typeface="+mn-ea"/>
                <a:cs typeface="+mn-cs"/>
              </a:rPr>
              <a:t>doorslaan: </a:t>
            </a:r>
            <a:r>
              <a:rPr lang="nl-NL" sz="1200" b="0" kern="1200">
                <a:solidFill>
                  <a:schemeClr val="tx1"/>
                </a:solidFill>
                <a:effectLst/>
                <a:latin typeface="+mn-lt"/>
                <a:ea typeface="+mn-ea"/>
                <a:cs typeface="+mn-cs"/>
              </a:rPr>
              <a:t>gek worden, wild worden</a:t>
            </a:r>
          </a:p>
          <a:p>
            <a:pPr fontAlgn="t"/>
            <a:r>
              <a:rPr lang="nl-NL" sz="1200" b="1" kern="1200">
                <a:solidFill>
                  <a:schemeClr val="tx1"/>
                </a:solidFill>
                <a:effectLst/>
                <a:latin typeface="+mn-lt"/>
                <a:ea typeface="+mn-ea"/>
                <a:cs typeface="+mn-cs"/>
              </a:rPr>
              <a:t>uitzinnig: </a:t>
            </a:r>
            <a:r>
              <a:rPr lang="nl-NL" sz="1200" b="0" kern="1200">
                <a:solidFill>
                  <a:schemeClr val="tx1"/>
                </a:solidFill>
                <a:effectLst/>
                <a:latin typeface="+mn-lt"/>
                <a:ea typeface="+mn-ea"/>
                <a:cs typeface="+mn-cs"/>
              </a:rPr>
              <a:t>uitbundig</a:t>
            </a:r>
          </a:p>
          <a:p>
            <a:pPr fontAlgn="t"/>
            <a:r>
              <a:rPr lang="nl-NL" sz="1200" b="1" kern="1200">
                <a:solidFill>
                  <a:schemeClr val="tx1"/>
                </a:solidFill>
                <a:effectLst/>
                <a:latin typeface="+mn-lt"/>
                <a:ea typeface="+mn-ea"/>
                <a:cs typeface="+mn-cs"/>
              </a:rPr>
              <a:t>de keerzijde: </a:t>
            </a:r>
            <a:r>
              <a:rPr lang="nl-NL" sz="1200" b="0" kern="1200">
                <a:solidFill>
                  <a:schemeClr val="tx1"/>
                </a:solidFill>
                <a:effectLst/>
                <a:latin typeface="+mn-lt"/>
                <a:ea typeface="+mn-ea"/>
                <a:cs typeface="+mn-cs"/>
              </a:rPr>
              <a:t>de negatieve kant van iets wat verder positief is</a:t>
            </a:r>
          </a:p>
          <a:p>
            <a:pPr fontAlgn="t"/>
            <a:r>
              <a:rPr lang="nl-NL" sz="1200" b="1" kern="1200">
                <a:solidFill>
                  <a:schemeClr val="tx1"/>
                </a:solidFill>
                <a:effectLst/>
                <a:latin typeface="+mn-lt"/>
                <a:ea typeface="+mn-ea"/>
                <a:cs typeface="+mn-cs"/>
              </a:rPr>
              <a:t>lanceren: </a:t>
            </a:r>
            <a:r>
              <a:rPr lang="nl-NL" sz="1200" b="0" kern="1200">
                <a:solidFill>
                  <a:schemeClr val="tx1"/>
                </a:solidFill>
                <a:effectLst/>
                <a:latin typeface="+mn-lt"/>
                <a:ea typeface="+mn-ea"/>
                <a:cs typeface="+mn-cs"/>
              </a:rPr>
              <a:t>de wereld in sturen</a:t>
            </a:r>
          </a:p>
          <a:p>
            <a:pPr fontAlgn="t"/>
            <a:r>
              <a:rPr lang="nl-NL" sz="1200" b="1" kern="1200">
                <a:solidFill>
                  <a:schemeClr val="tx1"/>
                </a:solidFill>
                <a:effectLst/>
                <a:latin typeface="+mn-lt"/>
                <a:ea typeface="+mn-ea"/>
                <a:cs typeface="+mn-cs"/>
              </a:rPr>
              <a:t>respectvol: </a:t>
            </a:r>
            <a:r>
              <a:rPr lang="nl-NL" sz="1200" b="0" kern="1200">
                <a:solidFill>
                  <a:schemeClr val="tx1"/>
                </a:solidFill>
                <a:effectLst/>
                <a:latin typeface="+mn-lt"/>
                <a:ea typeface="+mn-ea"/>
                <a:cs typeface="+mn-cs"/>
              </a:rPr>
              <a:t>met waardering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Shutterstock</a:t>
            </a:r>
            <a:r>
              <a:rPr lang="nl-NL"/>
              <a:t>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10116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286467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266316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37724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69070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2415411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51006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244017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382636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4610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Shutterstock</a:t>
            </a:r>
            <a:r>
              <a:rPr lang="nl-NL"/>
              <a:t>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Shutterstock</a:t>
            </a:r>
            <a:r>
              <a:rPr lang="nl-NL"/>
              <a:t>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Shutterstock</a:t>
            </a:r>
            <a:r>
              <a:rPr lang="nl-NL"/>
              <a:t>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Shutterstock</a:t>
            </a:r>
            <a:r>
              <a:rPr lang="nl-NL"/>
              <a:t>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9-6-2026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9-6-2026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9-6-2026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9-6-2026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9-6-2026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8.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indent="0">
              <a:buNone/>
            </a:pPr>
            <a:r>
              <a:rPr lang="nl-NL" sz="1700"/>
              <a:t>Een paar jaar geleden was ik in India. En toen ik daar was, was er ook een feestdag: De Dag van de Republiek. Ze vieren dan dat ze in 1950 op die dag een republiek werden, dat is een land zonder koning. In India was de koning van het Verenigd Koninkrijk de baas, en India kon dus niet zelf keuzes maken. Het was een groot feest dat dat in 1950 veranderde. Elk jaar wordt dit nog gevierd. Er is dan een grote parade, een feestelijke optocht. En daar ging ik natuurlijk naar kijken. Veel mensen hadden zich </a:t>
            </a:r>
            <a:r>
              <a:rPr lang="nl-NL" sz="1700" b="1" u="sng"/>
              <a:t>uitgedost</a:t>
            </a:r>
            <a:r>
              <a:rPr lang="nl-NL" sz="1700"/>
              <a:t> in de kleuren van de Indiase vlag. Uitdossen betekent </a:t>
            </a:r>
            <a:r>
              <a:rPr lang="nl-NL" sz="1700" b="1" i="1"/>
              <a:t>feestelijk en opvallend kleden</a:t>
            </a:r>
            <a:r>
              <a:rPr lang="nl-NL" sz="1700"/>
              <a:t>. Dat zag er heel tof uit. En ook ik kreeg een klein </a:t>
            </a:r>
            <a:r>
              <a:rPr lang="nl-NL" sz="1700" b="1" u="sng"/>
              <a:t>attribuut</a:t>
            </a:r>
            <a:r>
              <a:rPr lang="nl-NL" sz="1700"/>
              <a:t>, een </a:t>
            </a:r>
            <a:r>
              <a:rPr lang="nl-NL" sz="1700" b="1" i="1"/>
              <a:t>voorwerp dat typisch bij een bepaalde traditie hoort</a:t>
            </a:r>
            <a:r>
              <a:rPr lang="nl-NL" sz="1700"/>
              <a:t>. Ik kreeg een vlaggetje.</a:t>
            </a:r>
          </a:p>
          <a:p>
            <a:pPr marL="0" indent="0">
              <a:buNone/>
            </a:pPr>
            <a:r>
              <a:rPr lang="nl-NL" sz="1700"/>
              <a:t>De parade liet veel zien van de geschiedenis van het land. Sommige mensen spraken over de </a:t>
            </a:r>
            <a:r>
              <a:rPr lang="nl-NL" sz="1700" b="1" u="sng" err="1"/>
              <a:t>oer-</a:t>
            </a:r>
            <a:r>
              <a:rPr lang="nl-NL" sz="1700" err="1"/>
              <a:t>oude</a:t>
            </a:r>
            <a:r>
              <a:rPr lang="nl-NL" sz="1700"/>
              <a:t> of </a:t>
            </a:r>
            <a:r>
              <a:rPr lang="nl-NL" sz="1700" b="1" i="1"/>
              <a:t>heel erg </a:t>
            </a:r>
            <a:r>
              <a:rPr lang="nl-NL" sz="1700"/>
              <a:t>oude tradities van India. Anderen waren juist trots op de moderne ontwikkelingen. De sfeer was soms erg </a:t>
            </a:r>
            <a:r>
              <a:rPr lang="nl-NL" sz="1700" b="1" u="sng"/>
              <a:t>nationalistisch</a:t>
            </a:r>
            <a:r>
              <a:rPr lang="nl-NL" sz="1700"/>
              <a:t>, </a:t>
            </a:r>
            <a:r>
              <a:rPr lang="nl-NL" sz="1700" b="1" i="1"/>
              <a:t>met liefde voor het eigen land</a:t>
            </a:r>
            <a:r>
              <a:rPr lang="nl-NL" sz="1700"/>
              <a:t>. Maar meestal op een vrolijke manier.</a:t>
            </a:r>
          </a:p>
          <a:p>
            <a:pPr marL="0" indent="0">
              <a:buNone/>
            </a:pPr>
            <a:r>
              <a:rPr lang="nl-NL" sz="1700"/>
              <a:t>Voor veel mensen voelde deze dag als een belangrijke </a:t>
            </a:r>
            <a:r>
              <a:rPr lang="nl-NL" sz="1700" b="1" u="sng"/>
              <a:t>doorbraak</a:t>
            </a:r>
            <a:r>
              <a:rPr lang="nl-NL" sz="1700"/>
              <a:t> in de geschiedenis van hun land. De doorbraak is </a:t>
            </a:r>
            <a:r>
              <a:rPr lang="nl-NL" sz="1700" b="1" i="1"/>
              <a:t>het plotseling te zien zijn</a:t>
            </a:r>
            <a:r>
              <a:rPr lang="nl-NL" sz="1700"/>
              <a:t>. Toch zag ik ook </a:t>
            </a:r>
            <a:r>
              <a:rPr lang="nl-NL" sz="1700" b="1" u="sng"/>
              <a:t>de keerzijde</a:t>
            </a:r>
            <a:r>
              <a:rPr lang="nl-NL" sz="1700"/>
              <a:t>, </a:t>
            </a:r>
            <a:r>
              <a:rPr lang="nl-NL" sz="1700" b="1" i="1"/>
              <a:t>de negatieve kant van iets wat verder positief is</a:t>
            </a:r>
            <a:r>
              <a:rPr lang="nl-NL" sz="1700"/>
              <a:t>. Sommige mensen </a:t>
            </a:r>
            <a:r>
              <a:rPr lang="nl-NL" sz="1700" b="1" u="sng"/>
              <a:t>sloegen er echt in door </a:t>
            </a:r>
            <a:r>
              <a:rPr lang="nl-NL" sz="1700"/>
              <a:t>en begonnen vlaggen van het Verenigd Koninkrijk in brand te steken. Doorslaan betekent </a:t>
            </a:r>
            <a:r>
              <a:rPr lang="nl-NL" sz="1700" b="1" i="1"/>
              <a:t>gek of wild worden</a:t>
            </a:r>
            <a:r>
              <a:rPr lang="nl-NL" sz="1700"/>
              <a:t>. Trots op je land zijn is goed, maar het moet niet doorslaan. Daarom probeerde ik de viering op een </a:t>
            </a:r>
            <a:r>
              <a:rPr lang="nl-NL" sz="1700" b="1" u="sng"/>
              <a:t>respectvolle</a:t>
            </a:r>
            <a:r>
              <a:rPr lang="nl-NL" sz="1700"/>
              <a:t> manier, </a:t>
            </a:r>
            <a:r>
              <a:rPr lang="nl-NL" sz="1700" b="1" i="1"/>
              <a:t>met waardering</a:t>
            </a:r>
            <a:r>
              <a:rPr lang="nl-NL" sz="1700"/>
              <a:t>, mee te maken en naar verschillende meningen te luisteren.</a:t>
            </a:r>
          </a:p>
          <a:p>
            <a:pPr marL="0" indent="0">
              <a:buNone/>
            </a:pPr>
            <a:r>
              <a:rPr lang="nl-NL" sz="1700"/>
              <a:t>Tijdens de viering werd er een nieuwe actie </a:t>
            </a:r>
            <a:r>
              <a:rPr lang="nl-NL" sz="1700" b="1" u="sng"/>
              <a:t>gelanceerd</a:t>
            </a:r>
            <a:r>
              <a:rPr lang="nl-NL" sz="1700"/>
              <a:t>, </a:t>
            </a:r>
            <a:r>
              <a:rPr lang="nl-NL" sz="1700" b="1" i="1"/>
              <a:t>de wereld ingestuurd</a:t>
            </a:r>
            <a:r>
              <a:rPr lang="nl-NL" sz="1700"/>
              <a:t>, om meer mensen over de geschiedenis van India te leren. Het publiek reageerde enthousiast en werd soms zelfs </a:t>
            </a:r>
            <a:r>
              <a:rPr lang="nl-NL" sz="1700" b="1" u="sng"/>
              <a:t>uitzinnig</a:t>
            </a:r>
            <a:r>
              <a:rPr lang="nl-NL" sz="1700"/>
              <a:t> of </a:t>
            </a:r>
            <a:r>
              <a:rPr lang="nl-NL" sz="1700" b="1" i="1"/>
              <a:t>uitbundig</a:t>
            </a:r>
            <a:r>
              <a:rPr lang="nl-NL" sz="1700"/>
              <a:t>. </a:t>
            </a:r>
          </a:p>
          <a:p>
            <a:pPr marL="0" indent="0">
              <a:buNone/>
            </a:pPr>
            <a:r>
              <a:rPr lang="nl-NL" sz="1700"/>
              <a:t>Aan het einde van de dag liep ik met een glimlach naar huis. Het was een feest dat ik niet snel zal vergeten. </a:t>
            </a: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respectvol</a:t>
            </a:r>
          </a:p>
        </p:txBody>
      </p:sp>
      <p:pic>
        <p:nvPicPr>
          <p:cNvPr id="3" name="Afbeelding 2">
            <a:extLst>
              <a:ext uri="{FF2B5EF4-FFF2-40B4-BE49-F238E27FC236}">
                <a16:creationId xmlns:a16="http://schemas.microsoft.com/office/drawing/2014/main" id="{5740E4B9-22F1-D892-185C-FEEDDD241040}"/>
              </a:ext>
            </a:extLst>
          </p:cNvPr>
          <p:cNvPicPr>
            <a:picLocks noChangeAspect="1"/>
          </p:cNvPicPr>
          <p:nvPr/>
        </p:nvPicPr>
        <p:blipFill>
          <a:blip r:embed="rId3"/>
          <a:stretch>
            <a:fillRect/>
          </a:stretch>
        </p:blipFill>
        <p:spPr>
          <a:xfrm>
            <a:off x="901427" y="1484784"/>
            <a:ext cx="7341145" cy="489654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lanceren</a:t>
            </a:r>
          </a:p>
        </p:txBody>
      </p:sp>
      <p:pic>
        <p:nvPicPr>
          <p:cNvPr id="3" name="Afbeelding 2">
            <a:extLst>
              <a:ext uri="{FF2B5EF4-FFF2-40B4-BE49-F238E27FC236}">
                <a16:creationId xmlns:a16="http://schemas.microsoft.com/office/drawing/2014/main" id="{DC89E1EF-4378-BCC1-214F-09BEDDEF7C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3438" y="1340768"/>
            <a:ext cx="5280611" cy="5280611"/>
          </a:xfrm>
          <a:prstGeom prst="rect">
            <a:avLst/>
          </a:prstGeom>
        </p:spPr>
      </p:pic>
      <p:sp>
        <p:nvSpPr>
          <p:cNvPr id="4" name="Tekstvak 3">
            <a:extLst>
              <a:ext uri="{FF2B5EF4-FFF2-40B4-BE49-F238E27FC236}">
                <a16:creationId xmlns:a16="http://schemas.microsoft.com/office/drawing/2014/main" id="{70D152C7-7F69-92B6-5A9B-5B40B2FE5399}"/>
              </a:ext>
            </a:extLst>
          </p:cNvPr>
          <p:cNvSpPr txBox="1"/>
          <p:nvPr/>
        </p:nvSpPr>
        <p:spPr>
          <a:xfrm>
            <a:off x="458031" y="2852936"/>
            <a:ext cx="1440160" cy="923330"/>
          </a:xfrm>
          <a:prstGeom prst="rect">
            <a:avLst/>
          </a:prstGeom>
          <a:noFill/>
        </p:spPr>
        <p:txBody>
          <a:bodyPr wrap="square" rtlCol="0">
            <a:spAutoFit/>
          </a:bodyPr>
          <a:lstStyle/>
          <a:p>
            <a:r>
              <a:rPr lang="nl-NL"/>
              <a:t>Kan dit?</a:t>
            </a:r>
          </a:p>
          <a:p>
            <a:endParaRPr lang="nl-NL"/>
          </a:p>
          <a:p>
            <a:r>
              <a:rPr lang="nl-NL"/>
              <a:t>JA!</a:t>
            </a:r>
          </a:p>
        </p:txBody>
      </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uitzinnig</a:t>
            </a:r>
          </a:p>
        </p:txBody>
      </p:sp>
      <p:pic>
        <p:nvPicPr>
          <p:cNvPr id="2" name="Afbeelding 1" descr="Afbeelding met verven, Menselijk gezicht, tekenfilm, kunst&#10;&#10;Door AI gegenereerde inhoud is mogelijk onjuist.">
            <a:extLst>
              <a:ext uri="{FF2B5EF4-FFF2-40B4-BE49-F238E27FC236}">
                <a16:creationId xmlns:a16="http://schemas.microsoft.com/office/drawing/2014/main" id="{587C573D-AFFF-0999-4064-3B74001E9C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712" y="1340768"/>
            <a:ext cx="5184576" cy="518457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49695"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91680"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attribuut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2753942"/>
            <a:ext cx="2925374" cy="96308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5826" y="3013457"/>
            <a:ext cx="307147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effectLst/>
                <a:latin typeface="Century Gothic" panose="020B0502020202020204" pitchFamily="34" charset="0"/>
                <a:ea typeface="Calibri"/>
                <a:cs typeface="Times New Roman"/>
              </a:rPr>
              <a:t>de feestmuts</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71945" y="2753943"/>
            <a:ext cx="2714398" cy="95830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87824" y="2868634"/>
            <a:ext cx="302588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voetbal-toeter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43761" y="2759171"/>
            <a:ext cx="2611399" cy="9462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4479" y="28192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vlaggetje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2"/>
            <a:ext cx="2551965" cy="22592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9741" y="318952"/>
            <a:ext cx="277180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voorwerp dat typisch bij een bepaalde traditie hoort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277CD4C9-03CA-6DD5-AEA0-5DD9DFBBBC7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243761" y="3904713"/>
            <a:ext cx="2523504" cy="2024361"/>
          </a:xfrm>
          <a:prstGeom prst="rect">
            <a:avLst/>
          </a:prstGeom>
        </p:spPr>
      </p:pic>
      <p:pic>
        <p:nvPicPr>
          <p:cNvPr id="23" name="Afbeelding 22">
            <a:extLst>
              <a:ext uri="{FF2B5EF4-FFF2-40B4-BE49-F238E27FC236}">
                <a16:creationId xmlns:a16="http://schemas.microsoft.com/office/drawing/2014/main" id="{84C7C300-6212-28CE-6575-ECD10D160F6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683118" y="3859535"/>
            <a:ext cx="1895516" cy="2344776"/>
          </a:xfrm>
          <a:prstGeom prst="rect">
            <a:avLst/>
          </a:prstGeom>
        </p:spPr>
      </p:pic>
      <p:pic>
        <p:nvPicPr>
          <p:cNvPr id="25" name="Afbeelding 24">
            <a:extLst>
              <a:ext uri="{FF2B5EF4-FFF2-40B4-BE49-F238E27FC236}">
                <a16:creationId xmlns:a16="http://schemas.microsoft.com/office/drawing/2014/main" id="{0E6EE055-13A6-678F-D2F5-B61D7153BE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048" y="3950227"/>
            <a:ext cx="2907993" cy="1939631"/>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62DCF-67CF-2868-DA11-79E099C21D47}"/>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82BB75F5-EFA1-1355-106D-18A7D1F32F7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52900BCC-AC27-D7E6-F5E2-FABA8CC17C7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2B11052B-5605-797F-363C-67C484C237F3}"/>
              </a:ext>
            </a:extLst>
          </p:cNvPr>
          <p:cNvSpPr txBox="1"/>
          <p:nvPr/>
        </p:nvSpPr>
        <p:spPr>
          <a:xfrm>
            <a:off x="3244921" y="401086"/>
            <a:ext cx="259886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48F3ED9-17A5-5E03-0D31-58A951265700}"/>
              </a:ext>
            </a:extLst>
          </p:cNvPr>
          <p:cNvSpPr txBox="1">
            <a:spLocks noChangeArrowheads="1"/>
          </p:cNvSpPr>
          <p:nvPr/>
        </p:nvSpPr>
        <p:spPr bwMode="auto">
          <a:xfrm>
            <a:off x="2238736" y="345089"/>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oer-</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D4AFF393-3021-69E7-4793-586FF0DC48F3}"/>
              </a:ext>
            </a:extLst>
          </p:cNvPr>
          <p:cNvSpPr txBox="1"/>
          <p:nvPr/>
        </p:nvSpPr>
        <p:spPr>
          <a:xfrm>
            <a:off x="307204" y="2784616"/>
            <a:ext cx="2834191" cy="9324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0B669AE6-5EB7-3078-199D-9E43AA42C8D2}"/>
              </a:ext>
            </a:extLst>
          </p:cNvPr>
          <p:cNvSpPr txBox="1">
            <a:spLocks noChangeArrowheads="1"/>
          </p:cNvSpPr>
          <p:nvPr/>
        </p:nvSpPr>
        <p:spPr bwMode="auto">
          <a:xfrm>
            <a:off x="251519" y="2836543"/>
            <a:ext cx="285028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effectLst/>
                <a:latin typeface="Century Gothic" panose="020B0502020202020204" pitchFamily="34" charset="0"/>
                <a:ea typeface="Calibri"/>
                <a:cs typeface="Times New Roman"/>
              </a:rPr>
              <a:t>de oeroude tradities</a:t>
            </a:r>
          </a:p>
        </p:txBody>
      </p:sp>
      <p:sp>
        <p:nvSpPr>
          <p:cNvPr id="18" name="Text Box 14">
            <a:extLst>
              <a:ext uri="{FF2B5EF4-FFF2-40B4-BE49-F238E27FC236}">
                <a16:creationId xmlns:a16="http://schemas.microsoft.com/office/drawing/2014/main" id="{5C44CAD8-4E64-9978-6755-8DB8DAA4504E}"/>
              </a:ext>
            </a:extLst>
          </p:cNvPr>
          <p:cNvSpPr txBox="1"/>
          <p:nvPr/>
        </p:nvSpPr>
        <p:spPr>
          <a:xfrm>
            <a:off x="3253349" y="2784616"/>
            <a:ext cx="2737044" cy="9324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7A2FE30E-4A40-FC9B-0DB6-B4B95C3FC126}"/>
              </a:ext>
            </a:extLst>
          </p:cNvPr>
          <p:cNvSpPr txBox="1">
            <a:spLocks noChangeArrowheads="1"/>
          </p:cNvSpPr>
          <p:nvPr/>
        </p:nvSpPr>
        <p:spPr bwMode="auto">
          <a:xfrm>
            <a:off x="2963934" y="2823399"/>
            <a:ext cx="324714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oerlelijke vaas</a:t>
            </a:r>
          </a:p>
        </p:txBody>
      </p:sp>
      <p:sp>
        <p:nvSpPr>
          <p:cNvPr id="14" name="Text Box 14">
            <a:extLst>
              <a:ext uri="{FF2B5EF4-FFF2-40B4-BE49-F238E27FC236}">
                <a16:creationId xmlns:a16="http://schemas.microsoft.com/office/drawing/2014/main" id="{C7CAB94D-5088-51BD-F06A-3BA132444824}"/>
              </a:ext>
            </a:extLst>
          </p:cNvPr>
          <p:cNvSpPr txBox="1"/>
          <p:nvPr/>
        </p:nvSpPr>
        <p:spPr>
          <a:xfrm>
            <a:off x="6101079" y="2374963"/>
            <a:ext cx="2611399" cy="13300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8CC028DB-654F-4F33-B6A4-D182F7E0611B}"/>
              </a:ext>
            </a:extLst>
          </p:cNvPr>
          <p:cNvSpPr txBox="1">
            <a:spLocks noChangeArrowheads="1"/>
          </p:cNvSpPr>
          <p:nvPr/>
        </p:nvSpPr>
        <p:spPr bwMode="auto">
          <a:xfrm>
            <a:off x="6169324" y="237496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het oer-Hollandse spel</a:t>
            </a:r>
          </a:p>
        </p:txBody>
      </p:sp>
      <p:sp>
        <p:nvSpPr>
          <p:cNvPr id="16" name="Text Box 14">
            <a:extLst>
              <a:ext uri="{FF2B5EF4-FFF2-40B4-BE49-F238E27FC236}">
                <a16:creationId xmlns:a16="http://schemas.microsoft.com/office/drawing/2014/main" id="{E224FA25-CF56-4700-048F-C0D3C28B76CA}"/>
              </a:ext>
            </a:extLst>
          </p:cNvPr>
          <p:cNvSpPr txBox="1"/>
          <p:nvPr/>
        </p:nvSpPr>
        <p:spPr>
          <a:xfrm>
            <a:off x="5939402" y="396414"/>
            <a:ext cx="2455288" cy="10267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65748924-FF19-8999-3E2F-48AC285384B3}"/>
              </a:ext>
            </a:extLst>
          </p:cNvPr>
          <p:cNvSpPr txBox="1">
            <a:spLocks noChangeArrowheads="1"/>
          </p:cNvSpPr>
          <p:nvPr/>
        </p:nvSpPr>
        <p:spPr bwMode="auto">
          <a:xfrm>
            <a:off x="5899079" y="410930"/>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zeer, heel erg</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500462D1-80DE-ECEC-EA74-E2F89914E3A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A2B4C379-06E0-31BE-8566-E1B8A3C6FEAF}"/>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A699C4B-01BE-8BEE-31F9-D6E94452C91E}"/>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3D1C738B-A0F5-0A12-E825-4B8710C6BB3F}"/>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3BF2A28-4124-2EB4-E2D5-469215356AB8}"/>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1C5A599D-BC1C-E0F6-2555-31804B3FEBB6}"/>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EE90EDB6-97FB-A88D-6E8D-EA9227D6C2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001" y="4056937"/>
            <a:ext cx="2662596" cy="1863516"/>
          </a:xfrm>
          <a:prstGeom prst="rect">
            <a:avLst/>
          </a:prstGeom>
        </p:spPr>
      </p:pic>
      <p:pic>
        <p:nvPicPr>
          <p:cNvPr id="23" name="Afbeelding 22">
            <a:extLst>
              <a:ext uri="{FF2B5EF4-FFF2-40B4-BE49-F238E27FC236}">
                <a16:creationId xmlns:a16="http://schemas.microsoft.com/office/drawing/2014/main" id="{6C4466FB-1C2E-2FFC-F170-0AB77B6F75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51856" y="3890009"/>
            <a:ext cx="1540029" cy="2380261"/>
          </a:xfrm>
          <a:prstGeom prst="rect">
            <a:avLst/>
          </a:prstGeom>
        </p:spPr>
      </p:pic>
      <p:pic>
        <p:nvPicPr>
          <p:cNvPr id="25" name="Afbeelding 24">
            <a:extLst>
              <a:ext uri="{FF2B5EF4-FFF2-40B4-BE49-F238E27FC236}">
                <a16:creationId xmlns:a16="http://schemas.microsoft.com/office/drawing/2014/main" id="{B756CCF0-82EC-CFCF-6B30-112585CE03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03324" y="4151726"/>
            <a:ext cx="2770900" cy="1848190"/>
          </a:xfrm>
          <a:prstGeom prst="rect">
            <a:avLst/>
          </a:prstGeom>
        </p:spPr>
      </p:pic>
    </p:spTree>
    <p:extLst>
      <p:ext uri="{BB962C8B-B14F-4D97-AF65-F5344CB8AC3E}">
        <p14:creationId xmlns:p14="http://schemas.microsoft.com/office/powerpoint/2010/main" val="335620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uitzinnig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ingetogen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29275"/>
            <a:ext cx="4185327" cy="49918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uitbundig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publiek reageerde enthousiast en werd zelfs </a:t>
            </a:r>
            <a:r>
              <a:rPr lang="nl-NL" sz="2400" i="1" u="sng">
                <a:solidFill>
                  <a:srgbClr val="387038"/>
                </a:solidFill>
                <a:latin typeface="Century Gothic" panose="020B0502020202020204" pitchFamily="34" charset="0"/>
                <a:ea typeface="Calibri"/>
                <a:cs typeface="Times New Roman"/>
              </a:rPr>
              <a:t>uitzinnig</a:t>
            </a:r>
            <a:r>
              <a:rPr lang="nl-NL" sz="2400" i="1">
                <a:solidFill>
                  <a:srgbClr val="387038"/>
                </a:solidFill>
                <a:effectLst/>
                <a:latin typeface="Century Gothic" panose="020B0502020202020204" pitchFamily="34" charset="0"/>
                <a:ea typeface="Calibri"/>
                <a:cs typeface="Times New Roman"/>
              </a:rPr>
              <a:t>.</a:t>
            </a:r>
          </a:p>
          <a:p>
            <a:pPr algn="ct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rustig en bescheiden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leerlingen waren </a:t>
            </a:r>
            <a:r>
              <a:rPr lang="nl-NL" sz="2400" i="1" u="sng">
                <a:solidFill>
                  <a:srgbClr val="387038"/>
                </a:solidFill>
                <a:latin typeface="Century Gothic" panose="020B0502020202020204" pitchFamily="34" charset="0"/>
                <a:ea typeface="Calibri"/>
                <a:cs typeface="Times New Roman"/>
              </a:rPr>
              <a:t>ingetogen</a:t>
            </a:r>
            <a:r>
              <a:rPr lang="nl-NL" sz="2400" i="1">
                <a:solidFill>
                  <a:srgbClr val="387038"/>
                </a:solidFill>
                <a:latin typeface="Century Gothic" panose="020B0502020202020204" pitchFamily="34" charset="0"/>
                <a:ea typeface="Calibri"/>
                <a:cs typeface="Times New Roman"/>
              </a:rPr>
              <a:t> op de herdenkingsplek.</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verven, Menselijk gezicht, tekenfilm, kunst&#10;&#10;Door AI gegenereerde inhoud is mogelijk onjuist.">
            <a:extLst>
              <a:ext uri="{FF2B5EF4-FFF2-40B4-BE49-F238E27FC236}">
                <a16:creationId xmlns:a16="http://schemas.microsoft.com/office/drawing/2014/main" id="{0B44E7EA-FBE3-7BBA-9DA5-BC15440ECA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716" y="2264714"/>
            <a:ext cx="2758726" cy="2758726"/>
          </a:xfrm>
          <a:prstGeom prst="rect">
            <a:avLst/>
          </a:prstGeom>
        </p:spPr>
      </p:pic>
      <p:pic>
        <p:nvPicPr>
          <p:cNvPr id="9" name="Afbeelding 8">
            <a:extLst>
              <a:ext uri="{FF2B5EF4-FFF2-40B4-BE49-F238E27FC236}">
                <a16:creationId xmlns:a16="http://schemas.microsoft.com/office/drawing/2014/main" id="{3258A0E2-97DA-5A67-A152-7F62941C08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1268" y="2256975"/>
            <a:ext cx="2783768" cy="2783768"/>
          </a:xfrm>
          <a:prstGeom prst="rect">
            <a:avLst/>
          </a:prstGeom>
        </p:spPr>
      </p:pic>
    </p:spTree>
    <p:extLst>
      <p:ext uri="{BB962C8B-B14F-4D97-AF65-F5344CB8AC3E}">
        <p14:creationId xmlns:p14="http://schemas.microsoft.com/office/powerpoint/2010/main" val="342723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574564" y="210014"/>
            <a:ext cx="439678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keerzijde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27133" y="29409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h</a:t>
            </a:r>
            <a:r>
              <a:rPr lang="nl-NL" sz="5200" b="1">
                <a:solidFill>
                  <a:srgbClr val="387038"/>
                </a:solidFill>
                <a:effectLst/>
                <a:latin typeface="Century Gothic" panose="020B0502020202020204" pitchFamily="34" charset="0"/>
                <a:ea typeface="Calibri"/>
                <a:cs typeface="Times New Roman"/>
              </a:rPr>
              <a:t>et voordeel</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60469" y="1369982"/>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negatieve kant van iets wat verder positief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0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Ik zag ook </a:t>
            </a:r>
            <a:r>
              <a:rPr lang="nl-NL" sz="2400" i="1" u="sng">
                <a:solidFill>
                  <a:srgbClr val="387038"/>
                </a:solidFill>
                <a:latin typeface="Century Gothic" panose="020B0502020202020204" pitchFamily="34" charset="0"/>
                <a:ea typeface="Calibri"/>
                <a:cs typeface="Times New Roman"/>
              </a:rPr>
              <a:t>de keerzijde</a:t>
            </a:r>
            <a:r>
              <a:rPr lang="nl-NL" sz="2400" i="1">
                <a:solidFill>
                  <a:srgbClr val="387038"/>
                </a:solidFill>
                <a:latin typeface="Century Gothic" panose="020B0502020202020204" pitchFamily="34" charset="0"/>
                <a:ea typeface="Calibri"/>
                <a:cs typeface="Times New Roman"/>
              </a:rPr>
              <a:t> van het nationalistische feest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79753" y="1379943"/>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gunstig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latin typeface="Century Gothic" panose="020B0502020202020204" pitchFamily="34" charset="0"/>
              <a:ea typeface="Calibri"/>
              <a:cs typeface="Times New Roman"/>
            </a:endParaRPr>
          </a:p>
          <a:p>
            <a:pPr algn="ctr">
              <a:lnSpc>
                <a:spcPct val="90000"/>
              </a:lnSpc>
            </a:pPr>
            <a:r>
              <a:rPr lang="nl-NL" sz="2400" i="1" u="sng">
                <a:solidFill>
                  <a:srgbClr val="387038"/>
                </a:solidFill>
                <a:latin typeface="Century Gothic" panose="020B0502020202020204" pitchFamily="34" charset="0"/>
                <a:ea typeface="Calibri"/>
                <a:cs typeface="Times New Roman"/>
              </a:rPr>
              <a:t>Het voordeel</a:t>
            </a:r>
            <a:r>
              <a:rPr lang="nl-NL" sz="2400" i="1">
                <a:solidFill>
                  <a:srgbClr val="387038"/>
                </a:solidFill>
                <a:latin typeface="Century Gothic" panose="020B0502020202020204" pitchFamily="34" charset="0"/>
                <a:ea typeface="Calibri"/>
                <a:cs typeface="Times New Roman"/>
              </a:rPr>
              <a:t> van het feest was dat bijna iedereen vrolijk was.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13A10465-D310-89F6-E543-2FC9807F9C78}"/>
              </a:ext>
            </a:extLst>
          </p:cNvPr>
          <p:cNvPicPr>
            <a:picLocks noChangeAspect="1"/>
          </p:cNvPicPr>
          <p:nvPr/>
        </p:nvPicPr>
        <p:blipFill>
          <a:blip r:embed="rId4" cstate="screen">
            <a:clrChange>
              <a:clrFrom>
                <a:srgbClr val="DBD3D1"/>
              </a:clrFrom>
              <a:clrTo>
                <a:srgbClr val="DBD3D1">
                  <a:alpha val="0"/>
                </a:srgbClr>
              </a:clrTo>
            </a:clrChange>
            <a:extLst>
              <a:ext uri="{28A0092B-C50C-407E-A947-70E740481C1C}">
                <a14:useLocalDpi xmlns:a14="http://schemas.microsoft.com/office/drawing/2010/main"/>
              </a:ext>
            </a:extLst>
          </a:blip>
          <a:stretch>
            <a:fillRect/>
          </a:stretch>
        </p:blipFill>
        <p:spPr>
          <a:xfrm>
            <a:off x="783270" y="2929282"/>
            <a:ext cx="3196754" cy="2264368"/>
          </a:xfrm>
          <a:prstGeom prst="rect">
            <a:avLst/>
          </a:prstGeom>
        </p:spPr>
      </p:pic>
      <p:sp>
        <p:nvSpPr>
          <p:cNvPr id="8" name="Ovaal 7">
            <a:extLst>
              <a:ext uri="{FF2B5EF4-FFF2-40B4-BE49-F238E27FC236}">
                <a16:creationId xmlns:a16="http://schemas.microsoft.com/office/drawing/2014/main" id="{6D5D5750-AEAE-11EE-0940-0FC853FF29F7}"/>
              </a:ext>
            </a:extLst>
          </p:cNvPr>
          <p:cNvSpPr/>
          <p:nvPr/>
        </p:nvSpPr>
        <p:spPr>
          <a:xfrm>
            <a:off x="2617054" y="3344047"/>
            <a:ext cx="1013154" cy="173519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CF4D134C-BAF9-11EF-5C52-E99187BDC281}"/>
              </a:ext>
            </a:extLst>
          </p:cNvPr>
          <p:cNvPicPr>
            <a:picLocks noChangeAspect="1"/>
          </p:cNvPicPr>
          <p:nvPr/>
        </p:nvPicPr>
        <p:blipFill>
          <a:blip r:embed="rId5" cstate="screen">
            <a:clrChange>
              <a:clrFrom>
                <a:srgbClr val="DBD3D1"/>
              </a:clrFrom>
              <a:clrTo>
                <a:srgbClr val="DBD3D1">
                  <a:alpha val="0"/>
                </a:srgbClr>
              </a:clrTo>
            </a:clrChange>
            <a:extLst>
              <a:ext uri="{28A0092B-C50C-407E-A947-70E740481C1C}">
                <a14:useLocalDpi xmlns:a14="http://schemas.microsoft.com/office/drawing/2010/main"/>
              </a:ext>
            </a:extLst>
          </a:blip>
          <a:stretch>
            <a:fillRect/>
          </a:stretch>
        </p:blipFill>
        <p:spPr>
          <a:xfrm>
            <a:off x="5062899" y="2861198"/>
            <a:ext cx="3388989" cy="2400535"/>
          </a:xfrm>
          <a:prstGeom prst="rect">
            <a:avLst/>
          </a:prstGeom>
        </p:spPr>
      </p:pic>
      <p:sp>
        <p:nvSpPr>
          <p:cNvPr id="18" name="Ovaal 17">
            <a:extLst>
              <a:ext uri="{FF2B5EF4-FFF2-40B4-BE49-F238E27FC236}">
                <a16:creationId xmlns:a16="http://schemas.microsoft.com/office/drawing/2014/main" id="{FBDE1F9A-1155-FBE3-8AB9-2A63E7A134B8}"/>
              </a:ext>
            </a:extLst>
          </p:cNvPr>
          <p:cNvSpPr/>
          <p:nvPr/>
        </p:nvSpPr>
        <p:spPr>
          <a:xfrm>
            <a:off x="5441112" y="3248877"/>
            <a:ext cx="1152128" cy="183036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7443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respectvol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respectloos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waardering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was </a:t>
            </a:r>
            <a:r>
              <a:rPr lang="nl-NL" sz="2400" i="1" u="sng">
                <a:solidFill>
                  <a:srgbClr val="387038"/>
                </a:solidFill>
                <a:latin typeface="Century Gothic" panose="020B0502020202020204" pitchFamily="34" charset="0"/>
                <a:ea typeface="Calibri"/>
                <a:cs typeface="Times New Roman"/>
              </a:rPr>
              <a:t>respectvol</a:t>
            </a:r>
            <a:r>
              <a:rPr lang="nl-NL" sz="2400" i="1">
                <a:solidFill>
                  <a:srgbClr val="387038"/>
                </a:solidFill>
                <a:latin typeface="Century Gothic" panose="020B0502020202020204" pitchFamily="34" charset="0"/>
                <a:ea typeface="Calibri"/>
                <a:cs typeface="Times New Roman"/>
              </a:rPr>
              <a:t> tijdens de viering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waardering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0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Bellen in de bioscoop is echt </a:t>
            </a:r>
            <a:r>
              <a:rPr lang="nl-NL" sz="2400" i="1" u="sng">
                <a:solidFill>
                  <a:srgbClr val="387038"/>
                </a:solidFill>
                <a:latin typeface="Century Gothic" panose="020B0502020202020204" pitchFamily="34" charset="0"/>
                <a:ea typeface="Calibri"/>
                <a:cs typeface="Times New Roman"/>
              </a:rPr>
              <a:t>respectloos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B35074B6-FCC7-F412-2544-022AEBE92B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63" y="2617398"/>
            <a:ext cx="3649240" cy="2434043"/>
          </a:xfrm>
          <a:prstGeom prst="rect">
            <a:avLst/>
          </a:prstGeom>
        </p:spPr>
      </p:pic>
      <p:pic>
        <p:nvPicPr>
          <p:cNvPr id="18" name="Afbeelding 17">
            <a:extLst>
              <a:ext uri="{FF2B5EF4-FFF2-40B4-BE49-F238E27FC236}">
                <a16:creationId xmlns:a16="http://schemas.microsoft.com/office/drawing/2014/main" id="{9CDDA642-F6CA-0052-7B7E-48E95399A7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7621" y="2617398"/>
            <a:ext cx="3649238" cy="2434041"/>
          </a:xfrm>
          <a:prstGeom prst="rect">
            <a:avLst/>
          </a:prstGeom>
        </p:spPr>
      </p:pic>
    </p:spTree>
    <p:extLst>
      <p:ext uri="{BB962C8B-B14F-4D97-AF65-F5344CB8AC3E}">
        <p14:creationId xmlns:p14="http://schemas.microsoft.com/office/powerpoint/2010/main" val="87593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doorslaan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5601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matigen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97885"/>
            <a:ext cx="4185327" cy="50231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gek worden, wild worden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3200">
                <a:effectLst/>
                <a:latin typeface="Century Gothic" panose="020B0502020202020204" pitchFamily="34" charset="0"/>
                <a:ea typeface="Calibri"/>
                <a:cs typeface="Times New Roman"/>
              </a:rPr>
              <a:t> </a:t>
            </a:r>
          </a:p>
          <a:p>
            <a:pPr>
              <a:lnSpc>
                <a:spcPct val="107000"/>
              </a:lnSpc>
              <a:spcAft>
                <a:spcPts val="0"/>
              </a:spcAft>
            </a:pPr>
            <a:r>
              <a:rPr lang="nl-NL" sz="2000">
                <a:effectLst/>
                <a:latin typeface="Century Gothic" panose="020B0502020202020204" pitchFamily="34" charset="0"/>
                <a:ea typeface="Calibri"/>
                <a:cs typeface="Times New Roman"/>
              </a:rPr>
              <a:t>   </a:t>
            </a: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Sommige mensen </a:t>
            </a:r>
            <a:r>
              <a:rPr lang="nl-NL" sz="2400" i="1" u="sng">
                <a:solidFill>
                  <a:srgbClr val="387038"/>
                </a:solidFill>
                <a:latin typeface="Century Gothic" panose="020B0502020202020204" pitchFamily="34" charset="0"/>
                <a:ea typeface="Calibri"/>
                <a:cs typeface="Times New Roman"/>
              </a:rPr>
              <a:t>sloegen door</a:t>
            </a:r>
            <a:r>
              <a:rPr lang="nl-NL" sz="2400" i="1">
                <a:solidFill>
                  <a:srgbClr val="387038"/>
                </a:solidFill>
                <a:latin typeface="Century Gothic" panose="020B0502020202020204" pitchFamily="34" charset="0"/>
                <a:ea typeface="Calibri"/>
                <a:cs typeface="Times New Roman"/>
              </a:rPr>
              <a:t> en begonnen vlaggen in brand te steken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minder heftig worden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meester probeerde het lawaai te </a:t>
            </a:r>
            <a:r>
              <a:rPr lang="nl-NL" sz="2400" i="1" u="sng">
                <a:solidFill>
                  <a:srgbClr val="387038"/>
                </a:solidFill>
                <a:latin typeface="Century Gothic" panose="020B0502020202020204" pitchFamily="34" charset="0"/>
                <a:ea typeface="Calibri"/>
                <a:cs typeface="Times New Roman"/>
              </a:rPr>
              <a:t>matigen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301B6656-F97B-2805-6734-FD99123B2F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3832" y="2483784"/>
            <a:ext cx="2449095" cy="2449095"/>
          </a:xfrm>
          <a:prstGeom prst="rect">
            <a:avLst/>
          </a:prstGeom>
        </p:spPr>
      </p:pic>
      <p:pic>
        <p:nvPicPr>
          <p:cNvPr id="20" name="Afbeelding 19">
            <a:extLst>
              <a:ext uri="{FF2B5EF4-FFF2-40B4-BE49-F238E27FC236}">
                <a16:creationId xmlns:a16="http://schemas.microsoft.com/office/drawing/2014/main" id="{3F17B45C-1A9B-E8B4-E260-31113524B4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4680" y="2850106"/>
            <a:ext cx="3610629" cy="2032783"/>
          </a:xfrm>
          <a:prstGeom prst="rect">
            <a:avLst/>
          </a:prstGeom>
        </p:spPr>
      </p:pic>
    </p:spTree>
    <p:extLst>
      <p:ext uri="{BB962C8B-B14F-4D97-AF65-F5344CB8AC3E}">
        <p14:creationId xmlns:p14="http://schemas.microsoft.com/office/powerpoint/2010/main" val="283210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24 – 9 juni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85977" y="4578005"/>
            <a:ext cx="27012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poging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33348"/>
            <a:ext cx="2698746" cy="9224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07003" y="3858005"/>
            <a:ext cx="260200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doorbraak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605304"/>
            <a:ext cx="2611399" cy="6225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27559" y="357796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viering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21889" y="4980189"/>
            <a:ext cx="2455288" cy="77687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91880" y="4919094"/>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plotseling te zien zijn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65320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Voor veel mensen voelde deze dag als een belangrijke </a:t>
            </a:r>
            <a:r>
              <a:rPr lang="nl-NL" sz="2400" i="1" u="sng">
                <a:solidFill>
                  <a:srgbClr val="387038"/>
                </a:solidFill>
                <a:latin typeface="Century Gothic" panose="020B0502020202020204" pitchFamily="34" charset="0"/>
                <a:ea typeface="Calibri"/>
                <a:cs typeface="Times New Roman"/>
              </a:rPr>
              <a:t>doorbraak</a:t>
            </a:r>
            <a:r>
              <a:rPr lang="nl-NL" sz="2400" i="1">
                <a:solidFill>
                  <a:srgbClr val="387038"/>
                </a:solidFill>
                <a:latin typeface="Century Gothic" panose="020B0502020202020204" pitchFamily="34" charset="0"/>
                <a:ea typeface="Calibri"/>
                <a:cs typeface="Times New Roman"/>
              </a:rPr>
              <a:t> in de geschiedenis van hun land.</a:t>
            </a:r>
            <a:endParaRPr lang="nl-NL" sz="2400">
              <a:effectLst/>
              <a:ea typeface="Calibri"/>
              <a:cs typeface="Times New Roman"/>
            </a:endParaRPr>
          </a:p>
        </p:txBody>
      </p:sp>
      <p:pic>
        <p:nvPicPr>
          <p:cNvPr id="29" name="Afbeelding 28">
            <a:extLst>
              <a:ext uri="{FF2B5EF4-FFF2-40B4-BE49-F238E27FC236}">
                <a16:creationId xmlns:a16="http://schemas.microsoft.com/office/drawing/2014/main" id="{6AF3E230-D511-883F-ECF8-187039800D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7559" y="1780643"/>
            <a:ext cx="2459598" cy="1640552"/>
          </a:xfrm>
          <a:prstGeom prst="rect">
            <a:avLst/>
          </a:prstGeom>
        </p:spPr>
      </p:pic>
      <p:pic>
        <p:nvPicPr>
          <p:cNvPr id="32" name="Afbeelding 31">
            <a:extLst>
              <a:ext uri="{FF2B5EF4-FFF2-40B4-BE49-F238E27FC236}">
                <a16:creationId xmlns:a16="http://schemas.microsoft.com/office/drawing/2014/main" id="{AE5771B0-E672-AD3C-8FC5-54A667FBA2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68" y="2349325"/>
            <a:ext cx="2136762" cy="2136762"/>
          </a:xfrm>
          <a:prstGeom prst="rect">
            <a:avLst/>
          </a:prstGeom>
        </p:spPr>
      </p:pic>
      <p:pic>
        <p:nvPicPr>
          <p:cNvPr id="9" name="Afbeelding 8">
            <a:extLst>
              <a:ext uri="{FF2B5EF4-FFF2-40B4-BE49-F238E27FC236}">
                <a16:creationId xmlns:a16="http://schemas.microsoft.com/office/drawing/2014/main" id="{6A51730C-D760-2CD1-9D14-BDA749F652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1681" y="1836554"/>
            <a:ext cx="2614555" cy="1908058"/>
          </a:xfrm>
          <a:prstGeom prst="rect">
            <a:avLst/>
          </a:prstGeom>
        </p:spPr>
      </p:pic>
    </p:spTree>
    <p:extLst>
      <p:ext uri="{BB962C8B-B14F-4D97-AF65-F5344CB8AC3E}">
        <p14:creationId xmlns:p14="http://schemas.microsoft.com/office/powerpoint/2010/main" val="307489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15113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515989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bedenken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65358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64250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412570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412570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lanceren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5098189"/>
            <a:ext cx="2455288" cy="86584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10330" y="5113136"/>
            <a:ext cx="2654158"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wereld insturen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95510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45105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94699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45105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94699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7271" y="510562"/>
            <a:ext cx="758119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Tijdens de viering werd er een nieuwe actie </a:t>
            </a:r>
            <a:r>
              <a:rPr lang="nl-NL" sz="2400" i="1" u="sng">
                <a:solidFill>
                  <a:srgbClr val="387038"/>
                </a:solidFill>
                <a:latin typeface="Century Gothic" panose="020B0502020202020204" pitchFamily="34" charset="0"/>
                <a:ea typeface="Calibri"/>
                <a:cs typeface="Times New Roman"/>
              </a:rPr>
              <a:t>gelanceerd</a:t>
            </a:r>
            <a:r>
              <a:rPr lang="nl-NL" sz="2400" i="1">
                <a:solidFill>
                  <a:srgbClr val="387038"/>
                </a:solidFill>
                <a:latin typeface="Century Gothic" panose="020B0502020202020204" pitchFamily="34" charset="0"/>
                <a:ea typeface="Calibri"/>
                <a:cs typeface="Times New Roman"/>
              </a:rPr>
              <a:t> om meer mensen over de geschiedenis van India te leren.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F2E0F6FB-9A14-EE60-9AE7-676E96687F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1578" y="1587007"/>
            <a:ext cx="2446389" cy="2446389"/>
          </a:xfrm>
          <a:prstGeom prst="rect">
            <a:avLst/>
          </a:prstGeom>
        </p:spPr>
      </p:pic>
      <p:pic>
        <p:nvPicPr>
          <p:cNvPr id="24" name="Afbeelding 23">
            <a:extLst>
              <a:ext uri="{FF2B5EF4-FFF2-40B4-BE49-F238E27FC236}">
                <a16:creationId xmlns:a16="http://schemas.microsoft.com/office/drawing/2014/main" id="{8DBF5696-7255-C413-B5BE-F2BCF29FDD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896" y="2782490"/>
            <a:ext cx="2280657" cy="2280657"/>
          </a:xfrm>
          <a:prstGeom prst="rect">
            <a:avLst/>
          </a:prstGeom>
        </p:spPr>
      </p:pic>
      <p:pic>
        <p:nvPicPr>
          <p:cNvPr id="26" name="Afbeelding 25">
            <a:extLst>
              <a:ext uri="{FF2B5EF4-FFF2-40B4-BE49-F238E27FC236}">
                <a16:creationId xmlns:a16="http://schemas.microsoft.com/office/drawing/2014/main" id="{C08A9D0A-A6BA-F101-B5AE-212325DF1C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19534" y="2798215"/>
            <a:ext cx="2611396" cy="1741801"/>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216259" y="392220"/>
            <a:ext cx="364506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55117" y="378502"/>
            <a:ext cx="392928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feestkleding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73379" y="332469"/>
            <a:ext cx="294649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1274" y="308685"/>
            <a:ext cx="321974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attribuut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556719" y="4924065"/>
            <a:ext cx="29421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513877" y="4946230"/>
            <a:ext cx="298498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schmink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436096" y="1088517"/>
            <a:ext cx="411110" cy="168764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784942"/>
            <a:ext cx="3889009" cy="7896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763688" y="270432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uitdossen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646648"/>
            <a:ext cx="4544033"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11930" y="3622079"/>
            <a:ext cx="466652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feestelijk en opvallend kleden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83552" y="4583124"/>
            <a:ext cx="500416" cy="3252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persoon, kleding, Menselijk gezicht, glimlach&#10;&#10;Door AI gegenereerde inhoud is mogelijk onjuist.">
            <a:extLst>
              <a:ext uri="{FF2B5EF4-FFF2-40B4-BE49-F238E27FC236}">
                <a16:creationId xmlns:a16="http://schemas.microsoft.com/office/drawing/2014/main" id="{F92E77A4-25BE-B5FA-F98D-7529BFD8CE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08848" y="4670608"/>
            <a:ext cx="2850423" cy="1553258"/>
          </a:xfrm>
          <a:prstGeom prst="rect">
            <a:avLst/>
          </a:prstGeom>
        </p:spPr>
      </p:pic>
      <p:pic>
        <p:nvPicPr>
          <p:cNvPr id="23" name="Afbeelding 22">
            <a:extLst>
              <a:ext uri="{FF2B5EF4-FFF2-40B4-BE49-F238E27FC236}">
                <a16:creationId xmlns:a16="http://schemas.microsoft.com/office/drawing/2014/main" id="{ECB2981D-2D04-4EA0-A577-8B94CAF68A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9458" y="1190002"/>
            <a:ext cx="2583884" cy="1726034"/>
          </a:xfrm>
          <a:prstGeom prst="rect">
            <a:avLst/>
          </a:prstGeom>
        </p:spPr>
      </p:pic>
      <p:pic>
        <p:nvPicPr>
          <p:cNvPr id="32" name="Afbeelding 31">
            <a:extLst>
              <a:ext uri="{FF2B5EF4-FFF2-40B4-BE49-F238E27FC236}">
                <a16:creationId xmlns:a16="http://schemas.microsoft.com/office/drawing/2014/main" id="{D431816A-452B-E202-993B-B95272B31C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128" y="4706363"/>
            <a:ext cx="1951631" cy="1463724"/>
          </a:xfrm>
          <a:prstGeom prst="rect">
            <a:avLst/>
          </a:prstGeom>
        </p:spPr>
      </p:pic>
      <p:cxnSp>
        <p:nvCxnSpPr>
          <p:cNvPr id="36" name="Rechte verbindingslijn 35">
            <a:extLst>
              <a:ext uri="{FF2B5EF4-FFF2-40B4-BE49-F238E27FC236}">
                <a16:creationId xmlns:a16="http://schemas.microsoft.com/office/drawing/2014/main" id="{23F26E3C-E4D6-FEFE-F426-6E6C0CE91431}"/>
              </a:ext>
            </a:extLst>
          </p:cNvPr>
          <p:cNvCxnSpPr>
            <a:cxnSpLocks/>
          </p:cNvCxnSpPr>
          <p:nvPr/>
        </p:nvCxnSpPr>
        <p:spPr>
          <a:xfrm flipH="1" flipV="1">
            <a:off x="3275856" y="2566936"/>
            <a:ext cx="570475" cy="2258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9" name="Afbeelding 38">
            <a:extLst>
              <a:ext uri="{FF2B5EF4-FFF2-40B4-BE49-F238E27FC236}">
                <a16:creationId xmlns:a16="http://schemas.microsoft.com/office/drawing/2014/main" id="{76058AC8-AAE9-FA68-3E28-D8A798BA78F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611538" y="1106269"/>
            <a:ext cx="1566141" cy="1256362"/>
          </a:xfrm>
          <a:prstGeom prst="rect">
            <a:avLst/>
          </a:prstGeom>
        </p:spPr>
      </p:pic>
      <p:sp>
        <p:nvSpPr>
          <p:cNvPr id="17" name="Text Box 14">
            <a:extLst>
              <a:ext uri="{FF2B5EF4-FFF2-40B4-BE49-F238E27FC236}">
                <a16:creationId xmlns:a16="http://schemas.microsoft.com/office/drawing/2014/main" id="{73861899-62D9-7EB9-04B6-695F1086C484}"/>
              </a:ext>
            </a:extLst>
          </p:cNvPr>
          <p:cNvSpPr txBox="1"/>
          <p:nvPr/>
        </p:nvSpPr>
        <p:spPr>
          <a:xfrm>
            <a:off x="529811" y="1079111"/>
            <a:ext cx="3116831" cy="15377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1">
            <a:extLst>
              <a:ext uri="{FF2B5EF4-FFF2-40B4-BE49-F238E27FC236}">
                <a16:creationId xmlns:a16="http://schemas.microsoft.com/office/drawing/2014/main" id="{ED6ED9DF-C363-5DFE-6556-4474762078B2}"/>
              </a:ext>
            </a:extLst>
          </p:cNvPr>
          <p:cNvSpPr txBox="1"/>
          <p:nvPr/>
        </p:nvSpPr>
        <p:spPr>
          <a:xfrm>
            <a:off x="612531" y="1076296"/>
            <a:ext cx="3116831" cy="1569660"/>
          </a:xfrm>
          <a:prstGeom prst="rect">
            <a:avLst/>
          </a:prstGeom>
          <a:noFill/>
          <a:ln>
            <a:noFill/>
          </a:ln>
        </p:spPr>
        <p:txBody>
          <a:bodyPr wrap="square" rtlCol="0">
            <a:spAutoFit/>
          </a:bodyPr>
          <a:lstStyle/>
          <a:p>
            <a:r>
              <a:rPr lang="nl-NL" sz="2400">
                <a:latin typeface="Century Gothic" panose="020B0502020202020204" pitchFamily="34" charset="0"/>
              </a:rPr>
              <a:t>= het voorwerp dat typisch bij een bepaalde traditie hoort</a:t>
            </a:r>
          </a:p>
        </p:txBody>
      </p:sp>
    </p:spTree>
    <p:extLst>
      <p:ext uri="{BB962C8B-B14F-4D97-AF65-F5344CB8AC3E}">
        <p14:creationId xmlns:p14="http://schemas.microsoft.com/office/powerpoint/2010/main" val="294631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516216" y="858901"/>
            <a:ext cx="225870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402571" y="862650"/>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vlag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907704" y="744701"/>
            <a:ext cx="16368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867435" y="737047"/>
            <a:ext cx="188432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trots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189000" y="474648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189002" y="474648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traditie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420254" y="1555225"/>
            <a:ext cx="869495" cy="97035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09598"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666765" y="2509914"/>
            <a:ext cx="507242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666765" y="2479730"/>
            <a:ext cx="509915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nationalistisch</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842071" y="3392622"/>
            <a:ext cx="5826273" cy="5851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907704" y="3407138"/>
            <a:ext cx="6208468" cy="5851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met liefde voor het eigen land</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136208" y="3977754"/>
            <a:ext cx="1062214" cy="75124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a:extLst>
              <a:ext uri="{FF2B5EF4-FFF2-40B4-BE49-F238E27FC236}">
                <a16:creationId xmlns:a16="http://schemas.microsoft.com/office/drawing/2014/main" id="{D72DC06E-DF0E-D815-435D-3AC5D6192EA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04817" y="611816"/>
            <a:ext cx="1296475" cy="1751579"/>
          </a:xfrm>
          <a:prstGeom prst="rect">
            <a:avLst/>
          </a:prstGeom>
        </p:spPr>
      </p:pic>
      <p:pic>
        <p:nvPicPr>
          <p:cNvPr id="25" name="Afbeelding 24" descr="Afbeelding met persoon, boom, Menselijk gezicht, buitenshuis&#10;&#10;Door AI gegenereerde inhoud is mogelijk onjuist.">
            <a:extLst>
              <a:ext uri="{FF2B5EF4-FFF2-40B4-BE49-F238E27FC236}">
                <a16:creationId xmlns:a16="http://schemas.microsoft.com/office/drawing/2014/main" id="{D393F70C-ED4D-ADC8-9FE8-3800B0FC2A8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7278" y="4106747"/>
            <a:ext cx="3253039" cy="2173030"/>
          </a:xfrm>
          <a:prstGeom prst="rect">
            <a:avLst/>
          </a:prstGeom>
        </p:spPr>
      </p:pic>
      <p:pic>
        <p:nvPicPr>
          <p:cNvPr id="28" name="Afbeelding 27" descr="Afbeelding met buitenshuis, hemel, gebouw, huis&#10;&#10;Door AI gegenereerde inhoud is mogelijk onjuist.">
            <a:extLst>
              <a:ext uri="{FF2B5EF4-FFF2-40B4-BE49-F238E27FC236}">
                <a16:creationId xmlns:a16="http://schemas.microsoft.com/office/drawing/2014/main" id="{BFB37FF6-4411-0A5C-411D-7141D85322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93072" y="428447"/>
            <a:ext cx="1993116" cy="1993116"/>
          </a:xfrm>
          <a:prstGeom prst="rect">
            <a:avLst/>
          </a:prstGeom>
        </p:spPr>
      </p:pic>
    </p:spTree>
    <p:extLst>
      <p:ext uri="{BB962C8B-B14F-4D97-AF65-F5344CB8AC3E}">
        <p14:creationId xmlns:p14="http://schemas.microsoft.com/office/powerpoint/2010/main" val="82381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uitdossen</a:t>
            </a:r>
          </a:p>
        </p:txBody>
      </p:sp>
      <p:pic>
        <p:nvPicPr>
          <p:cNvPr id="5" name="Afbeelding 4" descr="Afbeelding met persoon, kleding, Menselijk gezicht, glimlach&#10;&#10;Door AI gegenereerde inhoud is mogelijk onjuist.">
            <a:extLst>
              <a:ext uri="{FF2B5EF4-FFF2-40B4-BE49-F238E27FC236}">
                <a16:creationId xmlns:a16="http://schemas.microsoft.com/office/drawing/2014/main" id="{1CEA0355-B36E-70F4-E052-D41871F5AB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472" y="1628800"/>
            <a:ext cx="8325055" cy="453650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attribuut</a:t>
            </a:r>
          </a:p>
        </p:txBody>
      </p:sp>
      <p:pic>
        <p:nvPicPr>
          <p:cNvPr id="4" name="Afbeelding 3">
            <a:extLst>
              <a:ext uri="{FF2B5EF4-FFF2-40B4-BE49-F238E27FC236}">
                <a16:creationId xmlns:a16="http://schemas.microsoft.com/office/drawing/2014/main" id="{4737C9D0-474F-DA97-CAAC-8AB3C7B7E3C2}"/>
              </a:ext>
            </a:extLst>
          </p:cNvPr>
          <p:cNvPicPr>
            <a:picLocks noChangeAspect="1"/>
          </p:cNvPicPr>
          <p:nvPr/>
        </p:nvPicPr>
        <p:blipFill>
          <a:blip r:embed="rId3"/>
          <a:stretch>
            <a:fillRect/>
          </a:stretch>
        </p:blipFill>
        <p:spPr>
          <a:xfrm>
            <a:off x="863588" y="1556792"/>
            <a:ext cx="7416824" cy="4947021"/>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oer-</a:t>
            </a:r>
          </a:p>
        </p:txBody>
      </p:sp>
      <p:pic>
        <p:nvPicPr>
          <p:cNvPr id="5" name="Afbeelding 4">
            <a:extLst>
              <a:ext uri="{FF2B5EF4-FFF2-40B4-BE49-F238E27FC236}">
                <a16:creationId xmlns:a16="http://schemas.microsoft.com/office/drawing/2014/main" id="{EECE170C-2B25-934D-2CF1-39F2A071A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261" y="3284984"/>
            <a:ext cx="4248472" cy="3194851"/>
          </a:xfrm>
          <a:prstGeom prst="rect">
            <a:avLst/>
          </a:prstGeom>
        </p:spPr>
      </p:pic>
      <p:pic>
        <p:nvPicPr>
          <p:cNvPr id="8" name="Afbeelding 7">
            <a:extLst>
              <a:ext uri="{FF2B5EF4-FFF2-40B4-BE49-F238E27FC236}">
                <a16:creationId xmlns:a16="http://schemas.microsoft.com/office/drawing/2014/main" id="{A343A9EC-3D54-832F-F14B-2EC5C6F30C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3888" y="625978"/>
            <a:ext cx="4451460" cy="2969124"/>
          </a:xfrm>
          <a:prstGeom prst="rect">
            <a:avLst/>
          </a:prstGeom>
        </p:spPr>
      </p:pic>
      <p:pic>
        <p:nvPicPr>
          <p:cNvPr id="10" name="Afbeelding 9">
            <a:extLst>
              <a:ext uri="{FF2B5EF4-FFF2-40B4-BE49-F238E27FC236}">
                <a16:creationId xmlns:a16="http://schemas.microsoft.com/office/drawing/2014/main" id="{6568EE7A-6CF9-78E3-4E99-048637FF7E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6056" y="3422769"/>
            <a:ext cx="3898177" cy="259228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nationalistisch</a:t>
            </a:r>
          </a:p>
        </p:txBody>
      </p:sp>
      <p:pic>
        <p:nvPicPr>
          <p:cNvPr id="3" name="Afbeelding 2" descr="Afbeelding met persoon, boom, Menselijk gezicht, buitenshuis&#10;&#10;Door AI gegenereerde inhoud is mogelijk onjuist.">
            <a:extLst>
              <a:ext uri="{FF2B5EF4-FFF2-40B4-BE49-F238E27FC236}">
                <a16:creationId xmlns:a16="http://schemas.microsoft.com/office/drawing/2014/main" id="{126E70AD-A93F-D0FC-A441-FA1A96B9DB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5856" y="3400844"/>
            <a:ext cx="4850838" cy="3240360"/>
          </a:xfrm>
          <a:prstGeom prst="rect">
            <a:avLst/>
          </a:prstGeom>
        </p:spPr>
      </p:pic>
      <p:pic>
        <p:nvPicPr>
          <p:cNvPr id="8" name="Afbeelding 7" descr="Afbeelding met buitenshuis, hemel, gebouw, huis&#10;&#10;Door AI gegenereerde inhoud is mogelijk onjuist.">
            <a:extLst>
              <a:ext uri="{FF2B5EF4-FFF2-40B4-BE49-F238E27FC236}">
                <a16:creationId xmlns:a16="http://schemas.microsoft.com/office/drawing/2014/main" id="{A6970E1D-2782-4AA9-2645-283F1E507D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1556792"/>
            <a:ext cx="3842726" cy="3842726"/>
          </a:xfrm>
          <a:prstGeom prst="rect">
            <a:avLst/>
          </a:prstGeom>
        </p:spPr>
      </p:pic>
      <p:pic>
        <p:nvPicPr>
          <p:cNvPr id="4" name="Afbeelding 3">
            <a:extLst>
              <a:ext uri="{FF2B5EF4-FFF2-40B4-BE49-F238E27FC236}">
                <a16:creationId xmlns:a16="http://schemas.microsoft.com/office/drawing/2014/main" id="{4A3B3F22-2F0E-7A0E-E4AB-B887BA21482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56310" y="1240832"/>
            <a:ext cx="3938241" cy="204343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doorbraak</a:t>
            </a:r>
          </a:p>
        </p:txBody>
      </p:sp>
      <p:pic>
        <p:nvPicPr>
          <p:cNvPr id="9" name="Afbeelding 8">
            <a:extLst>
              <a:ext uri="{FF2B5EF4-FFF2-40B4-BE49-F238E27FC236}">
                <a16:creationId xmlns:a16="http://schemas.microsoft.com/office/drawing/2014/main" id="{5ACC9F6C-4FA1-421C-E74E-085D02F9C6AF}"/>
              </a:ext>
            </a:extLst>
          </p:cNvPr>
          <p:cNvPicPr>
            <a:picLocks noChangeAspect="1"/>
          </p:cNvPicPr>
          <p:nvPr/>
        </p:nvPicPr>
        <p:blipFill>
          <a:blip r:embed="rId3"/>
          <a:stretch>
            <a:fillRect/>
          </a:stretch>
        </p:blipFill>
        <p:spPr>
          <a:xfrm>
            <a:off x="899592" y="1412776"/>
            <a:ext cx="7128792" cy="520247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keerzijde</a:t>
            </a:r>
          </a:p>
        </p:txBody>
      </p:sp>
      <p:pic>
        <p:nvPicPr>
          <p:cNvPr id="3" name="Afbeelding 2">
            <a:extLst>
              <a:ext uri="{FF2B5EF4-FFF2-40B4-BE49-F238E27FC236}">
                <a16:creationId xmlns:a16="http://schemas.microsoft.com/office/drawing/2014/main" id="{8FC04B46-7EEC-2069-45F1-A971C97C5FF4}"/>
              </a:ext>
            </a:extLst>
          </p:cNvPr>
          <p:cNvPicPr>
            <a:picLocks noChangeAspect="1"/>
          </p:cNvPicPr>
          <p:nvPr/>
        </p:nvPicPr>
        <p:blipFill>
          <a:blip r:embed="rId3" cstate="screen">
            <a:clrChange>
              <a:clrFrom>
                <a:srgbClr val="DBD3D1"/>
              </a:clrFrom>
              <a:clrTo>
                <a:srgbClr val="DBD3D1">
                  <a:alpha val="0"/>
                </a:srgbClr>
              </a:clrTo>
            </a:clrChange>
            <a:extLst>
              <a:ext uri="{28A0092B-C50C-407E-A947-70E740481C1C}">
                <a14:useLocalDpi xmlns:a14="http://schemas.microsoft.com/office/drawing/2010/main"/>
              </a:ext>
            </a:extLst>
          </a:blip>
          <a:stretch>
            <a:fillRect/>
          </a:stretch>
        </p:blipFill>
        <p:spPr>
          <a:xfrm>
            <a:off x="896136" y="1340768"/>
            <a:ext cx="7315215" cy="5181611"/>
          </a:xfrm>
          <a:prstGeom prst="rect">
            <a:avLst/>
          </a:prstGeom>
        </p:spPr>
      </p:pic>
      <p:sp>
        <p:nvSpPr>
          <p:cNvPr id="4" name="Ovaal 3">
            <a:extLst>
              <a:ext uri="{FF2B5EF4-FFF2-40B4-BE49-F238E27FC236}">
                <a16:creationId xmlns:a16="http://schemas.microsoft.com/office/drawing/2014/main" id="{61181728-3F4B-55F6-930E-F82AB38E2BD2}"/>
              </a:ext>
            </a:extLst>
          </p:cNvPr>
          <p:cNvSpPr/>
          <p:nvPr/>
        </p:nvSpPr>
        <p:spPr>
          <a:xfrm>
            <a:off x="4932040" y="2060848"/>
            <a:ext cx="2664296" cy="421611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doorslaan</a:t>
            </a:r>
          </a:p>
        </p:txBody>
      </p:sp>
      <p:pic>
        <p:nvPicPr>
          <p:cNvPr id="7" name="Afbeelding 6">
            <a:extLst>
              <a:ext uri="{FF2B5EF4-FFF2-40B4-BE49-F238E27FC236}">
                <a16:creationId xmlns:a16="http://schemas.microsoft.com/office/drawing/2014/main" id="{7B8530BE-7694-8FEE-716B-2D0EA08B9D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052" y="1412776"/>
            <a:ext cx="5137383" cy="5137383"/>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cp:lastPrinted>2026-06-09T09:33:40Z</cp:lastPrinted>
  <dcterms:created xsi:type="dcterms:W3CDTF">2021-06-08T06:13:59Z</dcterms:created>
  <dcterms:modified xsi:type="dcterms:W3CDTF">2026-06-09T09:37:19Z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