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475" r:id="rId7"/>
    <p:sldId id="1460" r:id="rId8"/>
    <p:sldId id="1481" r:id="rId9"/>
    <p:sldId id="1480" r:id="rId10"/>
    <p:sldId id="1476" r:id="rId11"/>
    <p:sldId id="1477" r:id="rId12"/>
    <p:sldId id="1540" r:id="rId13"/>
    <p:sldId id="1479" r:id="rId14"/>
    <p:sldId id="1483" r:id="rId15"/>
    <p:sldId id="1482" r:id="rId16"/>
    <p:sldId id="934" r:id="rId17"/>
    <p:sldId id="1512" r:id="rId18"/>
    <p:sldId id="1539" r:id="rId19"/>
    <p:sldId id="1534" r:id="rId20"/>
    <p:sldId id="1538" r:id="rId21"/>
    <p:sldId id="1530" r:id="rId22"/>
    <p:sldId id="1532" r:id="rId23"/>
    <p:sldId id="1520" r:id="rId24"/>
    <p:sldId id="1531" r:id="rId25"/>
    <p:sldId id="1516" r:id="rId26"/>
    <p:sldId id="1537"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5"/>
            <p14:sldId id="1460"/>
            <p14:sldId id="1481"/>
            <p14:sldId id="1480"/>
            <p14:sldId id="1476"/>
            <p14:sldId id="1477"/>
            <p14:sldId id="1540"/>
            <p14:sldId id="1479"/>
            <p14:sldId id="1483"/>
            <p14:sldId id="1482"/>
            <p14:sldId id="934"/>
            <p14:sldId id="1512"/>
            <p14:sldId id="1539"/>
            <p14:sldId id="1534"/>
            <p14:sldId id="1538"/>
            <p14:sldId id="1530"/>
            <p14:sldId id="1532"/>
            <p14:sldId id="1520"/>
            <p14:sldId id="1531"/>
            <p14:sldId id="1516"/>
            <p14:sldId id="153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76F37"/>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F52164-8014-4D73-BEB4-8EAB305DECDA}" v="372" dt="2026-06-02T09:05:57.885"/>
    <p1510:client id="{92659784-9F0F-4BD1-A13B-4FA52812554C}" v="904" dt="2026-06-02T09:26:09.731"/>
    <p1510:client id="{AABC441F-D050-4273-9834-4C40EC10CB21}" v="1072" dt="2026-06-02T09:26:45.82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s, Gerarda" userId="dec061bf-56a5-47a0-b9f3-f749fe418ae6" providerId="ADAL" clId="{07ABAE78-42CB-4F5F-86C6-09ED37205619}"/>
    <pc:docChg chg="custSel modSld sldOrd">
      <pc:chgData name="Das, Gerarda" userId="dec061bf-56a5-47a0-b9f3-f749fe418ae6" providerId="ADAL" clId="{07ABAE78-42CB-4F5F-86C6-09ED37205619}" dt="2026-06-02T09:26:09.732" v="905"/>
      <pc:docMkLst>
        <pc:docMk/>
      </pc:docMkLst>
      <pc:sldChg chg="addSp delSp modSp mod">
        <pc:chgData name="Das, Gerarda" userId="dec061bf-56a5-47a0-b9f3-f749fe418ae6" providerId="ADAL" clId="{07ABAE78-42CB-4F5F-86C6-09ED37205619}" dt="2026-06-02T09:22:47.191" v="808" actId="21"/>
        <pc:sldMkLst>
          <pc:docMk/>
          <pc:sldMk cId="1671649065" sldId="934"/>
        </pc:sldMkLst>
        <pc:picChg chg="add del mod">
          <ac:chgData name="Das, Gerarda" userId="dec061bf-56a5-47a0-b9f3-f749fe418ae6" providerId="ADAL" clId="{07ABAE78-42CB-4F5F-86C6-09ED37205619}" dt="2026-06-02T09:22:47.191" v="808" actId="21"/>
          <ac:picMkLst>
            <pc:docMk/>
            <pc:sldMk cId="1671649065" sldId="934"/>
            <ac:picMk id="4" creationId="{F260C09A-EB26-4A86-9792-4AE323E8A582}"/>
          </ac:picMkLst>
        </pc:picChg>
      </pc:sldChg>
      <pc:sldChg chg="modSp mod">
        <pc:chgData name="Das, Gerarda" userId="dec061bf-56a5-47a0-b9f3-f749fe418ae6" providerId="ADAL" clId="{07ABAE78-42CB-4F5F-86C6-09ED37205619}" dt="2026-06-02T08:29:08.513" v="280" actId="20577"/>
        <pc:sldMkLst>
          <pc:docMk/>
          <pc:sldMk cId="2189114603" sldId="1437"/>
        </pc:sldMkLst>
        <pc:spChg chg="mod">
          <ac:chgData name="Das, Gerarda" userId="dec061bf-56a5-47a0-b9f3-f749fe418ae6" providerId="ADAL" clId="{07ABAE78-42CB-4F5F-86C6-09ED37205619}" dt="2026-06-02T08:29:08.513" v="280" actId="20577"/>
          <ac:spMkLst>
            <pc:docMk/>
            <pc:sldMk cId="2189114603" sldId="1437"/>
            <ac:spMk id="3" creationId="{00000000-0000-0000-0000-000000000000}"/>
          </ac:spMkLst>
        </pc:spChg>
      </pc:sldChg>
      <pc:sldChg chg="addSp delSp modSp mod">
        <pc:chgData name="Das, Gerarda" userId="dec061bf-56a5-47a0-b9f3-f749fe418ae6" providerId="ADAL" clId="{07ABAE78-42CB-4F5F-86C6-09ED37205619}" dt="2026-06-02T09:26:01.929" v="903" actId="1076"/>
        <pc:sldMkLst>
          <pc:docMk/>
          <pc:sldMk cId="1201727269" sldId="1482"/>
        </pc:sldMkLst>
        <pc:grpChg chg="add del mod">
          <ac:chgData name="Das, Gerarda" userId="dec061bf-56a5-47a0-b9f3-f749fe418ae6" providerId="ADAL" clId="{07ABAE78-42CB-4F5F-86C6-09ED37205619}" dt="2026-06-02T09:21:35.108" v="800" actId="478"/>
          <ac:grpSpMkLst>
            <pc:docMk/>
            <pc:sldMk cId="1201727269" sldId="1482"/>
            <ac:grpSpMk id="14" creationId="{84082BF0-119C-C2BE-5425-BE1D6A427209}"/>
          </ac:grpSpMkLst>
        </pc:grpChg>
        <pc:picChg chg="add mod">
          <ac:chgData name="Das, Gerarda" userId="dec061bf-56a5-47a0-b9f3-f749fe418ae6" providerId="ADAL" clId="{07ABAE78-42CB-4F5F-86C6-09ED37205619}" dt="2026-06-02T09:26:01.929" v="903" actId="1076"/>
          <ac:picMkLst>
            <pc:docMk/>
            <pc:sldMk cId="1201727269" sldId="1482"/>
            <ac:picMk id="2" creationId="{61714EB1-3EE7-7135-750A-6529D65433CF}"/>
          </ac:picMkLst>
        </pc:picChg>
        <pc:picChg chg="add del mod">
          <ac:chgData name="Das, Gerarda" userId="dec061bf-56a5-47a0-b9f3-f749fe418ae6" providerId="ADAL" clId="{07ABAE78-42CB-4F5F-86C6-09ED37205619}" dt="2026-06-02T08:38:52.315" v="315" actId="478"/>
          <ac:picMkLst>
            <pc:docMk/>
            <pc:sldMk cId="1201727269" sldId="1482"/>
            <ac:picMk id="3" creationId="{3D88D625-AC8F-0662-669F-BE7EFB667024}"/>
          </ac:picMkLst>
        </pc:picChg>
        <pc:picChg chg="add mod">
          <ac:chgData name="Das, Gerarda" userId="dec061bf-56a5-47a0-b9f3-f749fe418ae6" providerId="ADAL" clId="{07ABAE78-42CB-4F5F-86C6-09ED37205619}" dt="2026-06-02T09:26:01.929" v="903" actId="1076"/>
          <ac:picMkLst>
            <pc:docMk/>
            <pc:sldMk cId="1201727269" sldId="1482"/>
            <ac:picMk id="3" creationId="{F4C2D84B-7B00-B01D-6D2B-9D784DD89BE4}"/>
          </ac:picMkLst>
        </pc:picChg>
        <pc:picChg chg="add mod">
          <ac:chgData name="Das, Gerarda" userId="dec061bf-56a5-47a0-b9f3-f749fe418ae6" providerId="ADAL" clId="{07ABAE78-42CB-4F5F-86C6-09ED37205619}" dt="2026-06-02T08:51:38.536" v="359" actId="164"/>
          <ac:picMkLst>
            <pc:docMk/>
            <pc:sldMk cId="1201727269" sldId="1482"/>
            <ac:picMk id="5" creationId="{A61D5373-4A39-563D-72E9-4ED84765847B}"/>
          </ac:picMkLst>
        </pc:picChg>
        <pc:picChg chg="add mod">
          <ac:chgData name="Das, Gerarda" userId="dec061bf-56a5-47a0-b9f3-f749fe418ae6" providerId="ADAL" clId="{07ABAE78-42CB-4F5F-86C6-09ED37205619}" dt="2026-06-02T08:51:38.536" v="359" actId="164"/>
          <ac:picMkLst>
            <pc:docMk/>
            <pc:sldMk cId="1201727269" sldId="1482"/>
            <ac:picMk id="7" creationId="{01673FD6-ECFD-C1DE-B453-FAEDE7807897}"/>
          </ac:picMkLst>
        </pc:picChg>
        <pc:picChg chg="add del mod modCrop">
          <ac:chgData name="Das, Gerarda" userId="dec061bf-56a5-47a0-b9f3-f749fe418ae6" providerId="ADAL" clId="{07ABAE78-42CB-4F5F-86C6-09ED37205619}" dt="2026-06-02T08:42:13.724" v="342" actId="478"/>
          <ac:picMkLst>
            <pc:docMk/>
            <pc:sldMk cId="1201727269" sldId="1482"/>
            <ac:picMk id="9" creationId="{6BF2756D-749E-53BF-D116-A1A52F9F261C}"/>
          </ac:picMkLst>
        </pc:picChg>
        <pc:picChg chg="add mod modCrop">
          <ac:chgData name="Das, Gerarda" userId="dec061bf-56a5-47a0-b9f3-f749fe418ae6" providerId="ADAL" clId="{07ABAE78-42CB-4F5F-86C6-09ED37205619}" dt="2026-06-02T08:51:38.536" v="359" actId="164"/>
          <ac:picMkLst>
            <pc:docMk/>
            <pc:sldMk cId="1201727269" sldId="1482"/>
            <ac:picMk id="11" creationId="{97F10C7E-C389-04C9-B90C-E025B17D016B}"/>
          </ac:picMkLst>
        </pc:picChg>
        <pc:picChg chg="add mod">
          <ac:chgData name="Das, Gerarda" userId="dec061bf-56a5-47a0-b9f3-f749fe418ae6" providerId="ADAL" clId="{07ABAE78-42CB-4F5F-86C6-09ED37205619}" dt="2026-06-02T08:51:38.536" v="359" actId="164"/>
          <ac:picMkLst>
            <pc:docMk/>
            <pc:sldMk cId="1201727269" sldId="1482"/>
            <ac:picMk id="13" creationId="{01D93F75-5C03-AC9C-3594-1F968FF36623}"/>
          </ac:picMkLst>
        </pc:picChg>
      </pc:sldChg>
      <pc:sldChg chg="modSp mod">
        <pc:chgData name="Das, Gerarda" userId="dec061bf-56a5-47a0-b9f3-f749fe418ae6" providerId="ADAL" clId="{07ABAE78-42CB-4F5F-86C6-09ED37205619}" dt="2026-06-02T08:31:09.437" v="284" actId="1076"/>
        <pc:sldMkLst>
          <pc:docMk/>
          <pc:sldMk cId="2904738428" sldId="1483"/>
        </pc:sldMkLst>
        <pc:picChg chg="mod">
          <ac:chgData name="Das, Gerarda" userId="dec061bf-56a5-47a0-b9f3-f749fe418ae6" providerId="ADAL" clId="{07ABAE78-42CB-4F5F-86C6-09ED37205619}" dt="2026-06-02T08:31:09.437" v="284" actId="1076"/>
          <ac:picMkLst>
            <pc:docMk/>
            <pc:sldMk cId="2904738428" sldId="1483"/>
            <ac:picMk id="3" creationId="{DE235BDB-7C2E-A969-E28E-BD5D733B6EC2}"/>
          </ac:picMkLst>
        </pc:picChg>
      </pc:sldChg>
      <pc:sldChg chg="ord">
        <pc:chgData name="Das, Gerarda" userId="dec061bf-56a5-47a0-b9f3-f749fe418ae6" providerId="ADAL" clId="{07ABAE78-42CB-4F5F-86C6-09ED37205619}" dt="2026-06-02T09:26:09.732" v="905"/>
        <pc:sldMkLst>
          <pc:docMk/>
          <pc:sldMk cId="2946319108" sldId="1516"/>
        </pc:sldMkLst>
      </pc:sldChg>
      <pc:sldChg chg="modSp mod">
        <pc:chgData name="Das, Gerarda" userId="dec061bf-56a5-47a0-b9f3-f749fe418ae6" providerId="ADAL" clId="{07ABAE78-42CB-4F5F-86C6-09ED37205619}" dt="2026-06-02T09:08:13.188" v="799" actId="20577"/>
        <pc:sldMkLst>
          <pc:docMk/>
          <pc:sldMk cId="1530054038" sldId="1520"/>
        </pc:sldMkLst>
        <pc:spChg chg="mod">
          <ac:chgData name="Das, Gerarda" userId="dec061bf-56a5-47a0-b9f3-f749fe418ae6" providerId="ADAL" clId="{07ABAE78-42CB-4F5F-86C6-09ED37205619}" dt="2026-06-02T09:08:13.188" v="799" actId="20577"/>
          <ac:spMkLst>
            <pc:docMk/>
            <pc:sldMk cId="1530054038" sldId="1520"/>
            <ac:spMk id="36" creationId="{D8EF981A-9BA7-0EB1-9B70-F7FBF2F7DF1C}"/>
          </ac:spMkLst>
        </pc:spChg>
      </pc:sldChg>
      <pc:sldChg chg="addSp delSp modSp mod">
        <pc:chgData name="Das, Gerarda" userId="dec061bf-56a5-47a0-b9f3-f749fe418ae6" providerId="ADAL" clId="{07ABAE78-42CB-4F5F-86C6-09ED37205619}" dt="2026-06-02T08:50:26.233" v="358" actId="1076"/>
        <pc:sldMkLst>
          <pc:docMk/>
          <pc:sldMk cId="3771564369" sldId="1530"/>
        </pc:sldMkLst>
        <pc:spChg chg="add mod">
          <ac:chgData name="Das, Gerarda" userId="dec061bf-56a5-47a0-b9f3-f749fe418ae6" providerId="ADAL" clId="{07ABAE78-42CB-4F5F-86C6-09ED37205619}" dt="2026-06-02T08:32:41.480" v="291" actId="14100"/>
          <ac:spMkLst>
            <pc:docMk/>
            <pc:sldMk cId="3771564369" sldId="1530"/>
            <ac:spMk id="8" creationId="{8F016666-96F6-676F-6CD8-699C091C1614}"/>
          </ac:spMkLst>
        </pc:spChg>
        <pc:spChg chg="del">
          <ac:chgData name="Das, Gerarda" userId="dec061bf-56a5-47a0-b9f3-f749fe418ae6" providerId="ADAL" clId="{07ABAE78-42CB-4F5F-86C6-09ED37205619}" dt="2026-06-02T08:32:12.499" v="286" actId="478"/>
          <ac:spMkLst>
            <pc:docMk/>
            <pc:sldMk cId="3771564369" sldId="1530"/>
            <ac:spMk id="18" creationId="{4003569E-5613-681D-D139-DA941AC3C0F9}"/>
          </ac:spMkLst>
        </pc:spChg>
        <pc:spChg chg="add mod ord">
          <ac:chgData name="Das, Gerarda" userId="dec061bf-56a5-47a0-b9f3-f749fe418ae6" providerId="ADAL" clId="{07ABAE78-42CB-4F5F-86C6-09ED37205619}" dt="2026-06-02T08:50:17.494" v="357" actId="1076"/>
          <ac:spMkLst>
            <pc:docMk/>
            <pc:sldMk cId="3771564369" sldId="1530"/>
            <ac:spMk id="19" creationId="{B6782F25-F0A8-7199-7D9C-80F912296505}"/>
          </ac:spMkLst>
        </pc:spChg>
        <pc:spChg chg="del mod">
          <ac:chgData name="Das, Gerarda" userId="dec061bf-56a5-47a0-b9f3-f749fe418ae6" providerId="ADAL" clId="{07ABAE78-42CB-4F5F-86C6-09ED37205619}" dt="2026-06-02T08:32:33.732" v="290" actId="478"/>
          <ac:spMkLst>
            <pc:docMk/>
            <pc:sldMk cId="3771564369" sldId="1530"/>
            <ac:spMk id="20" creationId="{1A40FDA3-E4DA-064D-EC97-2A02A91B774B}"/>
          </ac:spMkLst>
        </pc:spChg>
        <pc:picChg chg="del">
          <ac:chgData name="Das, Gerarda" userId="dec061bf-56a5-47a0-b9f3-f749fe418ae6" providerId="ADAL" clId="{07ABAE78-42CB-4F5F-86C6-09ED37205619}" dt="2026-06-02T08:33:36.044" v="295" actId="478"/>
          <ac:picMkLst>
            <pc:docMk/>
            <pc:sldMk cId="3771564369" sldId="1530"/>
            <ac:picMk id="9" creationId="{9D7D6A9B-0F0E-66B8-5530-4196DB4DABC3}"/>
          </ac:picMkLst>
        </pc:picChg>
        <pc:picChg chg="add del mod">
          <ac:chgData name="Das, Gerarda" userId="dec061bf-56a5-47a0-b9f3-f749fe418ae6" providerId="ADAL" clId="{07ABAE78-42CB-4F5F-86C6-09ED37205619}" dt="2026-06-02T08:35:28.520" v="299" actId="478"/>
          <ac:picMkLst>
            <pc:docMk/>
            <pc:sldMk cId="3771564369" sldId="1530"/>
            <ac:picMk id="23" creationId="{EAFE4659-B7EF-B332-8CBA-80E3A15EC0C9}"/>
          </ac:picMkLst>
        </pc:picChg>
        <pc:picChg chg="add mod">
          <ac:chgData name="Das, Gerarda" userId="dec061bf-56a5-47a0-b9f3-f749fe418ae6" providerId="ADAL" clId="{07ABAE78-42CB-4F5F-86C6-09ED37205619}" dt="2026-06-02T08:50:26.233" v="358" actId="1076"/>
          <ac:picMkLst>
            <pc:docMk/>
            <pc:sldMk cId="3771564369" sldId="1530"/>
            <ac:picMk id="25" creationId="{F4E9E39A-6792-DB91-D05E-90DF864395A9}"/>
          </ac:picMkLst>
        </pc:picChg>
        <pc:picChg chg="add mod">
          <ac:chgData name="Das, Gerarda" userId="dec061bf-56a5-47a0-b9f3-f749fe418ae6" providerId="ADAL" clId="{07ABAE78-42CB-4F5F-86C6-09ED37205619}" dt="2026-06-02T08:50:09.773" v="355" actId="1076"/>
          <ac:picMkLst>
            <pc:docMk/>
            <pc:sldMk cId="3771564369" sldId="1530"/>
            <ac:picMk id="27" creationId="{8AEAE987-6671-8401-773B-ED98E178A4E5}"/>
          </ac:picMkLst>
        </pc:picChg>
      </pc:sldChg>
      <pc:sldChg chg="addSp delSp modSp mod ord">
        <pc:chgData name="Das, Gerarda" userId="dec061bf-56a5-47a0-b9f3-f749fe418ae6" providerId="ADAL" clId="{07ABAE78-42CB-4F5F-86C6-09ED37205619}" dt="2026-06-02T09:25:21.804" v="900"/>
        <pc:sldMkLst>
          <pc:docMk/>
          <pc:sldMk cId="1706260571" sldId="1531"/>
        </pc:sldMkLst>
        <pc:spChg chg="add mod">
          <ac:chgData name="Das, Gerarda" userId="dec061bf-56a5-47a0-b9f3-f749fe418ae6" providerId="ADAL" clId="{07ABAE78-42CB-4F5F-86C6-09ED37205619}" dt="2026-06-02T09:25:06.337" v="896" actId="1582"/>
          <ac:spMkLst>
            <pc:docMk/>
            <pc:sldMk cId="1706260571" sldId="1531"/>
            <ac:spMk id="20" creationId="{7273DC8F-8A0B-047A-2A73-7BBC71850546}"/>
          </ac:spMkLst>
        </pc:spChg>
        <pc:spChg chg="add del mod">
          <ac:chgData name="Das, Gerarda" userId="dec061bf-56a5-47a0-b9f3-f749fe418ae6" providerId="ADAL" clId="{07ABAE78-42CB-4F5F-86C6-09ED37205619}" dt="2026-06-02T09:00:06.643" v="568"/>
          <ac:spMkLst>
            <pc:docMk/>
            <pc:sldMk cId="1706260571" sldId="1531"/>
            <ac:spMk id="26" creationId="{475B02F0-3242-C044-9E5A-22BBCF2D756E}"/>
          </ac:spMkLst>
        </pc:spChg>
        <pc:spChg chg="add mod">
          <ac:chgData name="Das, Gerarda" userId="dec061bf-56a5-47a0-b9f3-f749fe418ae6" providerId="ADAL" clId="{07ABAE78-42CB-4F5F-86C6-09ED37205619}" dt="2026-06-02T09:24:18.732" v="858" actId="14100"/>
          <ac:spMkLst>
            <pc:docMk/>
            <pc:sldMk cId="1706260571" sldId="1531"/>
            <ac:spMk id="26" creationId="{61C4CC5E-91FD-2BF3-A682-B1A4E84E24BB}"/>
          </ac:spMkLst>
        </pc:spChg>
        <pc:spChg chg="add del mod">
          <ac:chgData name="Das, Gerarda" userId="dec061bf-56a5-47a0-b9f3-f749fe418ae6" providerId="ADAL" clId="{07ABAE78-42CB-4F5F-86C6-09ED37205619}" dt="2026-06-02T09:22:29.981" v="805" actId="478"/>
          <ac:spMkLst>
            <pc:docMk/>
            <pc:sldMk cId="1706260571" sldId="1531"/>
            <ac:spMk id="27" creationId="{3BB70BA0-E2BC-4007-6BC7-F79CDB35FB2B}"/>
          </ac:spMkLst>
        </pc:spChg>
        <pc:spChg chg="add mod">
          <ac:chgData name="Das, Gerarda" userId="dec061bf-56a5-47a0-b9f3-f749fe418ae6" providerId="ADAL" clId="{07ABAE78-42CB-4F5F-86C6-09ED37205619}" dt="2026-06-02T09:24:21.308" v="859" actId="1076"/>
          <ac:spMkLst>
            <pc:docMk/>
            <pc:sldMk cId="1706260571" sldId="1531"/>
            <ac:spMk id="28" creationId="{F99D479C-EAB2-E420-78D8-DDE7E1376620}"/>
          </ac:spMkLst>
        </pc:spChg>
        <pc:spChg chg="add mod">
          <ac:chgData name="Das, Gerarda" userId="dec061bf-56a5-47a0-b9f3-f749fe418ae6" providerId="ADAL" clId="{07ABAE78-42CB-4F5F-86C6-09ED37205619}" dt="2026-06-02T09:24:48.723" v="893" actId="14100"/>
          <ac:spMkLst>
            <pc:docMk/>
            <pc:sldMk cId="1706260571" sldId="1531"/>
            <ac:spMk id="29" creationId="{4C23BAA3-EDB6-468C-CA12-FEFDE091306C}"/>
          </ac:spMkLst>
        </pc:spChg>
        <pc:spChg chg="del mod">
          <ac:chgData name="Das, Gerarda" userId="dec061bf-56a5-47a0-b9f3-f749fe418ae6" providerId="ADAL" clId="{07ABAE78-42CB-4F5F-86C6-09ED37205619}" dt="2026-06-02T09:22:42.533" v="807" actId="478"/>
          <ac:spMkLst>
            <pc:docMk/>
            <pc:sldMk cId="1706260571" sldId="1531"/>
            <ac:spMk id="33" creationId="{AC757F5E-B016-F947-4518-7C6B9CC7EE04}"/>
          </ac:spMkLst>
        </pc:spChg>
        <pc:spChg chg="del mod">
          <ac:chgData name="Das, Gerarda" userId="dec061bf-56a5-47a0-b9f3-f749fe418ae6" providerId="ADAL" clId="{07ABAE78-42CB-4F5F-86C6-09ED37205619}" dt="2026-06-02T09:22:33.777" v="806" actId="478"/>
          <ac:spMkLst>
            <pc:docMk/>
            <pc:sldMk cId="1706260571" sldId="1531"/>
            <ac:spMk id="34" creationId="{152372B3-00F5-781C-183E-6F2DDF35091D}"/>
          </ac:spMkLst>
        </pc:spChg>
        <pc:spChg chg="del mod">
          <ac:chgData name="Das, Gerarda" userId="dec061bf-56a5-47a0-b9f3-f749fe418ae6" providerId="ADAL" clId="{07ABAE78-42CB-4F5F-86C6-09ED37205619}" dt="2026-06-02T09:22:42.533" v="807" actId="478"/>
          <ac:spMkLst>
            <pc:docMk/>
            <pc:sldMk cId="1706260571" sldId="1531"/>
            <ac:spMk id="35" creationId="{37104C51-0232-62ED-4C6F-1447D06633EE}"/>
          </ac:spMkLst>
        </pc:spChg>
        <pc:spChg chg="del mod">
          <ac:chgData name="Das, Gerarda" userId="dec061bf-56a5-47a0-b9f3-f749fe418ae6" providerId="ADAL" clId="{07ABAE78-42CB-4F5F-86C6-09ED37205619}" dt="2026-06-02T09:22:42.533" v="807" actId="478"/>
          <ac:spMkLst>
            <pc:docMk/>
            <pc:sldMk cId="1706260571" sldId="1531"/>
            <ac:spMk id="36" creationId="{D8EF981A-9BA7-0EB1-9B70-F7FBF2F7DF1C}"/>
          </ac:spMkLst>
        </pc:spChg>
        <pc:spChg chg="del">
          <ac:chgData name="Das, Gerarda" userId="dec061bf-56a5-47a0-b9f3-f749fe418ae6" providerId="ADAL" clId="{07ABAE78-42CB-4F5F-86C6-09ED37205619}" dt="2026-06-02T09:22:42.533" v="807" actId="478"/>
          <ac:spMkLst>
            <pc:docMk/>
            <pc:sldMk cId="1706260571" sldId="1531"/>
            <ac:spMk id="37" creationId="{04CC944D-F3A6-F7AA-A247-B7C5B648A0A4}"/>
          </ac:spMkLst>
        </pc:spChg>
        <pc:spChg chg="del">
          <ac:chgData name="Das, Gerarda" userId="dec061bf-56a5-47a0-b9f3-f749fe418ae6" providerId="ADAL" clId="{07ABAE78-42CB-4F5F-86C6-09ED37205619}" dt="2026-06-02T09:22:42.533" v="807" actId="478"/>
          <ac:spMkLst>
            <pc:docMk/>
            <pc:sldMk cId="1706260571" sldId="1531"/>
            <ac:spMk id="38" creationId="{240801F9-2058-84A4-9503-E01B919DDA80}"/>
          </ac:spMkLst>
        </pc:spChg>
        <pc:spChg chg="del">
          <ac:chgData name="Das, Gerarda" userId="dec061bf-56a5-47a0-b9f3-f749fe418ae6" providerId="ADAL" clId="{07ABAE78-42CB-4F5F-86C6-09ED37205619}" dt="2026-06-02T09:22:42.533" v="807" actId="478"/>
          <ac:spMkLst>
            <pc:docMk/>
            <pc:sldMk cId="1706260571" sldId="1531"/>
            <ac:spMk id="39" creationId="{ACBB49E9-294B-2446-9719-E992D023E8E1}"/>
          </ac:spMkLst>
        </pc:spChg>
        <pc:spChg chg="del">
          <ac:chgData name="Das, Gerarda" userId="dec061bf-56a5-47a0-b9f3-f749fe418ae6" providerId="ADAL" clId="{07ABAE78-42CB-4F5F-86C6-09ED37205619}" dt="2026-06-02T09:22:42.533" v="807" actId="478"/>
          <ac:spMkLst>
            <pc:docMk/>
            <pc:sldMk cId="1706260571" sldId="1531"/>
            <ac:spMk id="40" creationId="{4DE133A0-CC30-3D8E-17AC-F370909C96F4}"/>
          </ac:spMkLst>
        </pc:spChg>
        <pc:spChg chg="del">
          <ac:chgData name="Das, Gerarda" userId="dec061bf-56a5-47a0-b9f3-f749fe418ae6" providerId="ADAL" clId="{07ABAE78-42CB-4F5F-86C6-09ED37205619}" dt="2026-06-02T09:22:42.533" v="807" actId="478"/>
          <ac:spMkLst>
            <pc:docMk/>
            <pc:sldMk cId="1706260571" sldId="1531"/>
            <ac:spMk id="41" creationId="{9F458F5E-71E5-42A9-724C-0CF61E33CD4A}"/>
          </ac:spMkLst>
        </pc:spChg>
        <pc:spChg chg="add mod">
          <ac:chgData name="Das, Gerarda" userId="dec061bf-56a5-47a0-b9f3-f749fe418ae6" providerId="ADAL" clId="{07ABAE78-42CB-4F5F-86C6-09ED37205619}" dt="2026-06-02T09:24:44.980" v="892" actId="20577"/>
          <ac:spMkLst>
            <pc:docMk/>
            <pc:sldMk cId="1706260571" sldId="1531"/>
            <ac:spMk id="43" creationId="{B3E2B0ED-BB54-183A-BC00-3445BD7FF94F}"/>
          </ac:spMkLst>
        </pc:spChg>
        <pc:grpChg chg="add del mod">
          <ac:chgData name="Das, Gerarda" userId="dec061bf-56a5-47a0-b9f3-f749fe418ae6" providerId="ADAL" clId="{07ABAE78-42CB-4F5F-86C6-09ED37205619}" dt="2026-06-02T08:55:53.204" v="367" actId="165"/>
          <ac:grpSpMkLst>
            <pc:docMk/>
            <pc:sldMk cId="1706260571" sldId="1531"/>
            <ac:grpSpMk id="2" creationId="{9C322B55-4B2F-F902-C717-FF451B73A426}"/>
          </ac:grpSpMkLst>
        </pc:grpChg>
        <pc:picChg chg="add mod">
          <ac:chgData name="Das, Gerarda" userId="dec061bf-56a5-47a0-b9f3-f749fe418ae6" providerId="ADAL" clId="{07ABAE78-42CB-4F5F-86C6-09ED37205619}" dt="2026-06-02T09:22:56.484" v="811" actId="1076"/>
          <ac:picMkLst>
            <pc:docMk/>
            <pc:sldMk cId="1706260571" sldId="1531"/>
            <ac:picMk id="2" creationId="{F260C09A-EB26-4A86-9792-4AE323E8A582}"/>
          </ac:picMkLst>
        </pc:picChg>
        <pc:picChg chg="mod topLvl">
          <ac:chgData name="Das, Gerarda" userId="dec061bf-56a5-47a0-b9f3-f749fe418ae6" providerId="ADAL" clId="{07ABAE78-42CB-4F5F-86C6-09ED37205619}" dt="2026-06-02T08:57:39.952" v="385" actId="1076"/>
          <ac:picMkLst>
            <pc:docMk/>
            <pc:sldMk cId="1706260571" sldId="1531"/>
            <ac:picMk id="8" creationId="{A2FE37C9-16A0-9A1E-43C7-0B7417C1A585}"/>
          </ac:picMkLst>
        </pc:picChg>
        <pc:picChg chg="mod topLvl">
          <ac:chgData name="Das, Gerarda" userId="dec061bf-56a5-47a0-b9f3-f749fe418ae6" providerId="ADAL" clId="{07ABAE78-42CB-4F5F-86C6-09ED37205619}" dt="2026-06-02T08:57:39.952" v="385" actId="1076"/>
          <ac:picMkLst>
            <pc:docMk/>
            <pc:sldMk cId="1706260571" sldId="1531"/>
            <ac:picMk id="9" creationId="{43B3AAA7-9DE7-A0EA-D895-96CDC0F33BB2}"/>
          </ac:picMkLst>
        </pc:picChg>
        <pc:picChg chg="mod topLvl">
          <ac:chgData name="Das, Gerarda" userId="dec061bf-56a5-47a0-b9f3-f749fe418ae6" providerId="ADAL" clId="{07ABAE78-42CB-4F5F-86C6-09ED37205619}" dt="2026-06-02T08:57:39.952" v="385" actId="1076"/>
          <ac:picMkLst>
            <pc:docMk/>
            <pc:sldMk cId="1706260571" sldId="1531"/>
            <ac:picMk id="18" creationId="{5EB1C86E-64A7-9189-4705-84015963DC10}"/>
          </ac:picMkLst>
        </pc:picChg>
        <pc:picChg chg="mod topLvl">
          <ac:chgData name="Das, Gerarda" userId="dec061bf-56a5-47a0-b9f3-f749fe418ae6" providerId="ADAL" clId="{07ABAE78-42CB-4F5F-86C6-09ED37205619}" dt="2026-06-02T08:57:39.952" v="385" actId="1076"/>
          <ac:picMkLst>
            <pc:docMk/>
            <pc:sldMk cId="1706260571" sldId="1531"/>
            <ac:picMk id="19" creationId="{9B2A43EE-6598-EB1E-CDB7-6C87B2D73898}"/>
          </ac:picMkLst>
        </pc:picChg>
        <pc:picChg chg="add del mod modCrop">
          <ac:chgData name="Das, Gerarda" userId="dec061bf-56a5-47a0-b9f3-f749fe418ae6" providerId="ADAL" clId="{07ABAE78-42CB-4F5F-86C6-09ED37205619}" dt="2026-06-02T09:22:42.533" v="807" actId="478"/>
          <ac:picMkLst>
            <pc:docMk/>
            <pc:sldMk cId="1706260571" sldId="1531"/>
            <ac:picMk id="21" creationId="{382729B1-2BF1-384C-A879-41A565C15601}"/>
          </ac:picMkLst>
        </pc:picChg>
        <pc:picChg chg="add mod">
          <ac:chgData name="Das, Gerarda" userId="dec061bf-56a5-47a0-b9f3-f749fe418ae6" providerId="ADAL" clId="{07ABAE78-42CB-4F5F-86C6-09ED37205619}" dt="2026-06-02T08:57:52.743" v="386" actId="1076"/>
          <ac:picMkLst>
            <pc:docMk/>
            <pc:sldMk cId="1706260571" sldId="1531"/>
            <ac:picMk id="23" creationId="{9E3E1D7D-B159-5AB5-A38E-F197931B9142}"/>
          </ac:picMkLst>
        </pc:picChg>
        <pc:picChg chg="add del mod">
          <ac:chgData name="Das, Gerarda" userId="dec061bf-56a5-47a0-b9f3-f749fe418ae6" providerId="ADAL" clId="{07ABAE78-42CB-4F5F-86C6-09ED37205619}" dt="2026-06-02T09:22:42.533" v="807" actId="478"/>
          <ac:picMkLst>
            <pc:docMk/>
            <pc:sldMk cId="1706260571" sldId="1531"/>
            <ac:picMk id="24" creationId="{9D118B1D-FAFF-0BF3-EF05-86FB810AB0E7}"/>
          </ac:picMkLst>
        </pc:picChg>
        <pc:picChg chg="add mod">
          <ac:chgData name="Das, Gerarda" userId="dec061bf-56a5-47a0-b9f3-f749fe418ae6" providerId="ADAL" clId="{07ABAE78-42CB-4F5F-86C6-09ED37205619}" dt="2026-06-02T08:57:52.743" v="386" actId="1076"/>
          <ac:picMkLst>
            <pc:docMk/>
            <pc:sldMk cId="1706260571" sldId="1531"/>
            <ac:picMk id="25" creationId="{27D0DD3D-0DB9-5D70-A0CD-A96A83471CF0}"/>
          </ac:picMkLst>
        </pc:picChg>
        <pc:cxnChg chg="mod">
          <ac:chgData name="Das, Gerarda" userId="dec061bf-56a5-47a0-b9f3-f749fe418ae6" providerId="ADAL" clId="{07ABAE78-42CB-4F5F-86C6-09ED37205619}" dt="2026-06-02T08:56:55.077" v="379" actId="1036"/>
          <ac:cxnSpMkLst>
            <pc:docMk/>
            <pc:sldMk cId="1706260571" sldId="1531"/>
            <ac:cxnSpMk id="11" creationId="{43E1EF99-1825-D9B6-CE28-54505AE2D0DE}"/>
          </ac:cxnSpMkLst>
        </pc:cxnChg>
        <pc:cxnChg chg="mod">
          <ac:chgData name="Das, Gerarda" userId="dec061bf-56a5-47a0-b9f3-f749fe418ae6" providerId="ADAL" clId="{07ABAE78-42CB-4F5F-86C6-09ED37205619}" dt="2026-06-02T08:56:55.077" v="379" actId="1036"/>
          <ac:cxnSpMkLst>
            <pc:docMk/>
            <pc:sldMk cId="1706260571" sldId="1531"/>
            <ac:cxnSpMk id="12" creationId="{644A4299-3A63-6813-A679-FB8DB7D5FD7A}"/>
          </ac:cxnSpMkLst>
        </pc:cxnChg>
        <pc:cxnChg chg="mod">
          <ac:chgData name="Das, Gerarda" userId="dec061bf-56a5-47a0-b9f3-f749fe418ae6" providerId="ADAL" clId="{07ABAE78-42CB-4F5F-86C6-09ED37205619}" dt="2026-06-02T08:56:55.077" v="379" actId="1036"/>
          <ac:cxnSpMkLst>
            <pc:docMk/>
            <pc:sldMk cId="1706260571" sldId="1531"/>
            <ac:cxnSpMk id="13" creationId="{79D0A0B5-43EC-915C-1E3A-AA9CA21994B4}"/>
          </ac:cxnSpMkLst>
        </pc:cxnChg>
        <pc:cxnChg chg="mod">
          <ac:chgData name="Das, Gerarda" userId="dec061bf-56a5-47a0-b9f3-f749fe418ae6" providerId="ADAL" clId="{07ABAE78-42CB-4F5F-86C6-09ED37205619}" dt="2026-06-02T08:56:55.077" v="379" actId="1036"/>
          <ac:cxnSpMkLst>
            <pc:docMk/>
            <pc:sldMk cId="1706260571" sldId="1531"/>
            <ac:cxnSpMk id="14" creationId="{D4DC5350-E385-459A-7DF3-9A72313F2A3E}"/>
          </ac:cxnSpMkLst>
        </pc:cxnChg>
      </pc:sldChg>
    </pc:docChg>
  </pc:docChgLst>
  <pc:docChgLst>
    <pc:chgData name="Vrielink, Francis" userId="3d258d00-cfd8-41c5-9f04-1a5a39faef2f" providerId="ADAL" clId="{F8A864A6-18CA-458F-B94E-FBF7ADA906FF}"/>
    <pc:docChg chg="modSld">
      <pc:chgData name="Vrielink, Francis" userId="3d258d00-cfd8-41c5-9f04-1a5a39faef2f" providerId="ADAL" clId="{F8A864A6-18CA-458F-B94E-FBF7ADA906FF}" dt="2026-04-15T11:57:06.031" v="26" actId="20577"/>
      <pc:docMkLst>
        <pc:docMk/>
      </pc:docMkLst>
      <pc:sldChg chg="modSp mod">
        <pc:chgData name="Vrielink, Francis" userId="3d258d00-cfd8-41c5-9f04-1a5a39faef2f" providerId="ADAL" clId="{F8A864A6-18CA-458F-B94E-FBF7ADA906FF}" dt="2026-04-15T11:57:06.031" v="26" actId="20577"/>
        <pc:sldMkLst>
          <pc:docMk/>
          <pc:sldMk cId="323006580" sldId="548"/>
        </pc:sldMkLst>
      </pc:sldChg>
    </pc:docChg>
  </pc:docChgLst>
  <pc:docChgLst>
    <pc:chgData name="Routledge, Mandy" userId="bacdedf5-8e30-494b-ad8b-f27fa30c4f8d" providerId="ADAL" clId="{3DF7FA98-E845-40FF-8CF2-872911E57890}"/>
    <pc:docChg chg="modSld">
      <pc:chgData name="Routledge, Mandy" userId="bacdedf5-8e30-494b-ad8b-f27fa30c4f8d" providerId="ADAL" clId="{3DF7FA98-E845-40FF-8CF2-872911E57890}" dt="2026-01-25T12:01:43.352" v="0"/>
      <pc:docMkLst>
        <pc:docMk/>
      </pc:docMkLst>
      <pc:sldChg chg="modSp">
        <pc:chgData name="Routledge, Mandy" userId="bacdedf5-8e30-494b-ad8b-f27fa30c4f8d" providerId="ADAL" clId="{3DF7FA98-E845-40FF-8CF2-872911E57890}" dt="2026-01-25T12:01:43.352" v="0"/>
        <pc:sldMkLst>
          <pc:docMk/>
          <pc:sldMk cId="323006580" sldId="548"/>
        </pc:sldMkLst>
      </pc:sldChg>
    </pc:docChg>
  </pc:docChgLst>
  <pc:docChgLst>
    <pc:chgData name="Routledge, Mandy" userId="bacdedf5-8e30-494b-ad8b-f27fa30c4f8d" providerId="ADAL" clId="{72EF6F42-B09C-48CF-8B9C-EE764A44CD52}"/>
    <pc:docChg chg="modSld">
      <pc:chgData name="Routledge, Mandy" userId="bacdedf5-8e30-494b-ad8b-f27fa30c4f8d" providerId="ADAL" clId="{72EF6F42-B09C-48CF-8B9C-EE764A44CD52}" dt="2024-11-18T15:48:44.957" v="13" actId="20577"/>
      <pc:docMkLst>
        <pc:docMk/>
      </pc:docMkLst>
      <pc:sldChg chg="modSp mod">
        <pc:chgData name="Routledge, Mandy" userId="bacdedf5-8e30-494b-ad8b-f27fa30c4f8d" providerId="ADAL" clId="{72EF6F42-B09C-48CF-8B9C-EE764A44CD52}" dt="2024-11-18T15:48:44.957" v="13" actId="20577"/>
        <pc:sldMkLst>
          <pc:docMk/>
          <pc:sldMk cId="323006580" sldId="548"/>
        </pc:sldMkLst>
      </pc:sldChg>
    </pc:docChg>
  </pc:docChgLst>
  <pc:docChgLst>
    <pc:chgData name="Routledge, Mandy" userId="bacdedf5-8e30-494b-ad8b-f27fa30c4f8d" providerId="ADAL" clId="{B5349260-E3FE-472C-8C1F-DF25D864ED5F}"/>
    <pc:docChg chg="modSld">
      <pc:chgData name="Routledge, Mandy" userId="bacdedf5-8e30-494b-ad8b-f27fa30c4f8d" providerId="ADAL" clId="{B5349260-E3FE-472C-8C1F-DF25D864ED5F}" dt="2024-09-24T09:45:47.976" v="3" actId="20577"/>
      <pc:docMkLst>
        <pc:docMk/>
      </pc:docMkLst>
      <pc:sldChg chg="modSp mod">
        <pc:chgData name="Routledge, Mandy" userId="bacdedf5-8e30-494b-ad8b-f27fa30c4f8d" providerId="ADAL" clId="{B5349260-E3FE-472C-8C1F-DF25D864ED5F}" dt="2024-09-24T09:45:47.976" v="3" actId="20577"/>
        <pc:sldMkLst>
          <pc:docMk/>
          <pc:sldMk cId="323006580" sldId="548"/>
        </pc:sldMkLst>
      </pc:sldChg>
    </pc:docChg>
  </pc:docChgLst>
  <pc:docChgLst>
    <pc:chgData name="Vrielink, Francis" userId="3d258d00-cfd8-41c5-9f04-1a5a39faef2f" providerId="ADAL" clId="{567612C8-0F23-4DAF-B7B4-8C1FC8BA5DD6}"/>
    <pc:docChg chg="custSel addSld delSld modSld sldOrd modSection">
      <pc:chgData name="Vrielink, Francis" userId="3d258d00-cfd8-41c5-9f04-1a5a39faef2f" providerId="ADAL" clId="{567612C8-0F23-4DAF-B7B4-8C1FC8BA5DD6}" dt="2026-05-31T09:25:56.580" v="1783" actId="1076"/>
      <pc:docMkLst>
        <pc:docMk/>
      </pc:docMkLst>
      <pc:sldChg chg="addSp modSp mod">
        <pc:chgData name="Vrielink, Francis" userId="3d258d00-cfd8-41c5-9f04-1a5a39faef2f" providerId="ADAL" clId="{567612C8-0F23-4DAF-B7B4-8C1FC8BA5DD6}" dt="2026-05-29T20:05:08.192" v="1410" actId="14100"/>
        <pc:sldMkLst>
          <pc:docMk/>
          <pc:sldMk cId="1671649065" sldId="934"/>
        </pc:sldMkLst>
        <pc:spChg chg="add mod">
          <ac:chgData name="Vrielink, Francis" userId="3d258d00-cfd8-41c5-9f04-1a5a39faef2f" providerId="ADAL" clId="{567612C8-0F23-4DAF-B7B4-8C1FC8BA5DD6}" dt="2026-05-29T20:05:08.192" v="1410" actId="14100"/>
          <ac:spMkLst>
            <pc:docMk/>
            <pc:sldMk cId="1671649065" sldId="934"/>
            <ac:spMk id="3" creationId="{9F4C87A7-377D-61BF-0AFD-B8D9C8CB7E9A}"/>
          </ac:spMkLst>
        </pc:spChg>
      </pc:sldChg>
      <pc:sldChg chg="modNotesTx">
        <pc:chgData name="Vrielink, Francis" userId="3d258d00-cfd8-41c5-9f04-1a5a39faef2f" providerId="ADAL" clId="{567612C8-0F23-4DAF-B7B4-8C1FC8BA5DD6}" dt="2026-05-29T15:39:50.433" v="555" actId="113"/>
        <pc:sldMkLst>
          <pc:docMk/>
          <pc:sldMk cId="2189114603" sldId="1437"/>
        </pc:sldMkLst>
      </pc:sldChg>
      <pc:sldChg chg="modSp mod">
        <pc:chgData name="Vrielink, Francis" userId="3d258d00-cfd8-41c5-9f04-1a5a39faef2f" providerId="ADAL" clId="{567612C8-0F23-4DAF-B7B4-8C1FC8BA5DD6}" dt="2026-05-29T15:40:02.869" v="571" actId="20577"/>
        <pc:sldMkLst>
          <pc:docMk/>
          <pc:sldMk cId="3852907103" sldId="1460"/>
        </pc:sldMkLst>
        <pc:spChg chg="mod">
          <ac:chgData name="Vrielink, Francis" userId="3d258d00-cfd8-41c5-9f04-1a5a39faef2f" providerId="ADAL" clId="{567612C8-0F23-4DAF-B7B4-8C1FC8BA5DD6}" dt="2026-05-29T15:40:02.869" v="571" actId="20577"/>
          <ac:spMkLst>
            <pc:docMk/>
            <pc:sldMk cId="3852907103" sldId="1460"/>
            <ac:spMk id="6" creationId="{00000000-0000-0000-0000-000000000000}"/>
          </ac:spMkLst>
        </pc:spChg>
      </pc:sldChg>
      <pc:sldChg chg="modSp mod">
        <pc:chgData name="Vrielink, Francis" userId="3d258d00-cfd8-41c5-9f04-1a5a39faef2f" providerId="ADAL" clId="{567612C8-0F23-4DAF-B7B4-8C1FC8BA5DD6}" dt="2026-05-29T15:40:11.470" v="584" actId="20577"/>
        <pc:sldMkLst>
          <pc:docMk/>
          <pc:sldMk cId="4207872812" sldId="1475"/>
        </pc:sldMkLst>
        <pc:spChg chg="mod">
          <ac:chgData name="Vrielink, Francis" userId="3d258d00-cfd8-41c5-9f04-1a5a39faef2f" providerId="ADAL" clId="{567612C8-0F23-4DAF-B7B4-8C1FC8BA5DD6}" dt="2026-05-29T15:40:11.470" v="584" actId="20577"/>
          <ac:spMkLst>
            <pc:docMk/>
            <pc:sldMk cId="4207872812" sldId="1475"/>
            <ac:spMk id="6" creationId="{00000000-0000-0000-0000-000000000000}"/>
          </ac:spMkLst>
        </pc:spChg>
      </pc:sldChg>
      <pc:sldChg chg="addSp modSp mod">
        <pc:chgData name="Vrielink, Francis" userId="3d258d00-cfd8-41c5-9f04-1a5a39faef2f" providerId="ADAL" clId="{567612C8-0F23-4DAF-B7B4-8C1FC8BA5DD6}" dt="2026-05-29T20:34:01.061" v="1695" actId="1076"/>
        <pc:sldMkLst>
          <pc:docMk/>
          <pc:sldMk cId="2452007587" sldId="1476"/>
        </pc:sldMkLst>
        <pc:spChg chg="mod">
          <ac:chgData name="Vrielink, Francis" userId="3d258d00-cfd8-41c5-9f04-1a5a39faef2f" providerId="ADAL" clId="{567612C8-0F23-4DAF-B7B4-8C1FC8BA5DD6}" dt="2026-05-29T15:40:21.951" v="596" actId="1076"/>
          <ac:spMkLst>
            <pc:docMk/>
            <pc:sldMk cId="2452007587" sldId="1476"/>
            <ac:spMk id="6" creationId="{00000000-0000-0000-0000-000000000000}"/>
          </ac:spMkLst>
        </pc:spChg>
      </pc:sldChg>
      <pc:sldChg chg="modSp mod">
        <pc:chgData name="Vrielink, Francis" userId="3d258d00-cfd8-41c5-9f04-1a5a39faef2f" providerId="ADAL" clId="{567612C8-0F23-4DAF-B7B4-8C1FC8BA5DD6}" dt="2026-05-29T15:40:30.524" v="612" actId="20577"/>
        <pc:sldMkLst>
          <pc:docMk/>
          <pc:sldMk cId="2709048002" sldId="1477"/>
        </pc:sldMkLst>
        <pc:spChg chg="mod">
          <ac:chgData name="Vrielink, Francis" userId="3d258d00-cfd8-41c5-9f04-1a5a39faef2f" providerId="ADAL" clId="{567612C8-0F23-4DAF-B7B4-8C1FC8BA5DD6}" dt="2026-05-29T15:40:30.524" v="612" actId="20577"/>
          <ac:spMkLst>
            <pc:docMk/>
            <pc:sldMk cId="2709048002" sldId="1477"/>
            <ac:spMk id="6" creationId="{00000000-0000-0000-0000-000000000000}"/>
          </ac:spMkLst>
        </pc:spChg>
      </pc:sldChg>
      <pc:sldChg chg="modSp mod">
        <pc:chgData name="Vrielink, Francis" userId="3d258d00-cfd8-41c5-9f04-1a5a39faef2f" providerId="ADAL" clId="{567612C8-0F23-4DAF-B7B4-8C1FC8BA5DD6}" dt="2026-05-29T15:40:45.508" v="638" actId="20577"/>
        <pc:sldMkLst>
          <pc:docMk/>
          <pc:sldMk cId="4074911733" sldId="1478"/>
        </pc:sldMkLst>
        <pc:spChg chg="mod">
          <ac:chgData name="Vrielink, Francis" userId="3d258d00-cfd8-41c5-9f04-1a5a39faef2f" providerId="ADAL" clId="{567612C8-0F23-4DAF-B7B4-8C1FC8BA5DD6}" dt="2026-05-29T15:40:45.508" v="638" actId="20577"/>
          <ac:spMkLst>
            <pc:docMk/>
            <pc:sldMk cId="4074911733" sldId="1478"/>
            <ac:spMk id="6" creationId="{00000000-0000-0000-0000-000000000000}"/>
          </ac:spMkLst>
        </pc:spChg>
      </pc:sldChg>
      <pc:sldChg chg="modSp mod">
        <pc:chgData name="Vrielink, Francis" userId="3d258d00-cfd8-41c5-9f04-1a5a39faef2f" providerId="ADAL" clId="{567612C8-0F23-4DAF-B7B4-8C1FC8BA5DD6}" dt="2026-05-29T15:40:54.643" v="654" actId="20577"/>
        <pc:sldMkLst>
          <pc:docMk/>
          <pc:sldMk cId="4210467006" sldId="1479"/>
        </pc:sldMkLst>
        <pc:spChg chg="mod">
          <ac:chgData name="Vrielink, Francis" userId="3d258d00-cfd8-41c5-9f04-1a5a39faef2f" providerId="ADAL" clId="{567612C8-0F23-4DAF-B7B4-8C1FC8BA5DD6}" dt="2026-05-29T15:40:54.643" v="654" actId="20577"/>
          <ac:spMkLst>
            <pc:docMk/>
            <pc:sldMk cId="4210467006" sldId="1479"/>
            <ac:spMk id="6" creationId="{00000000-0000-0000-0000-000000000000}"/>
          </ac:spMkLst>
        </pc:spChg>
      </pc:sldChg>
      <pc:sldChg chg="modSp mod">
        <pc:chgData name="Vrielink, Francis" userId="3d258d00-cfd8-41c5-9f04-1a5a39faef2f" providerId="ADAL" clId="{567612C8-0F23-4DAF-B7B4-8C1FC8BA5DD6}" dt="2026-05-29T15:41:00.576" v="663" actId="20577"/>
        <pc:sldMkLst>
          <pc:docMk/>
          <pc:sldMk cId="1487044012" sldId="1480"/>
        </pc:sldMkLst>
        <pc:spChg chg="mod">
          <ac:chgData name="Vrielink, Francis" userId="3d258d00-cfd8-41c5-9f04-1a5a39faef2f" providerId="ADAL" clId="{567612C8-0F23-4DAF-B7B4-8C1FC8BA5DD6}" dt="2026-05-29T15:41:00.576" v="663" actId="20577"/>
          <ac:spMkLst>
            <pc:docMk/>
            <pc:sldMk cId="1487044012" sldId="1480"/>
            <ac:spMk id="6" creationId="{00000000-0000-0000-0000-000000000000}"/>
          </ac:spMkLst>
        </pc:spChg>
      </pc:sldChg>
      <pc:sldChg chg="modSp mod">
        <pc:chgData name="Vrielink, Francis" userId="3d258d00-cfd8-41c5-9f04-1a5a39faef2f" providerId="ADAL" clId="{567612C8-0F23-4DAF-B7B4-8C1FC8BA5DD6}" dt="2026-05-29T15:41:11.176" v="681" actId="20577"/>
        <pc:sldMkLst>
          <pc:docMk/>
          <pc:sldMk cId="3779434736" sldId="1481"/>
        </pc:sldMkLst>
        <pc:spChg chg="mod">
          <ac:chgData name="Vrielink, Francis" userId="3d258d00-cfd8-41c5-9f04-1a5a39faef2f" providerId="ADAL" clId="{567612C8-0F23-4DAF-B7B4-8C1FC8BA5DD6}" dt="2026-05-29T15:41:11.176" v="681" actId="20577"/>
          <ac:spMkLst>
            <pc:docMk/>
            <pc:sldMk cId="3779434736" sldId="1481"/>
            <ac:spMk id="6" creationId="{00000000-0000-0000-0000-000000000000}"/>
          </ac:spMkLst>
        </pc:spChg>
      </pc:sldChg>
      <pc:sldChg chg="modSp mod">
        <pc:chgData name="Vrielink, Francis" userId="3d258d00-cfd8-41c5-9f04-1a5a39faef2f" providerId="ADAL" clId="{567612C8-0F23-4DAF-B7B4-8C1FC8BA5DD6}" dt="2026-05-29T15:41:32.979" v="710" actId="255"/>
        <pc:sldMkLst>
          <pc:docMk/>
          <pc:sldMk cId="1201727269" sldId="1482"/>
        </pc:sldMkLst>
        <pc:spChg chg="mod">
          <ac:chgData name="Vrielink, Francis" userId="3d258d00-cfd8-41c5-9f04-1a5a39faef2f" providerId="ADAL" clId="{567612C8-0F23-4DAF-B7B4-8C1FC8BA5DD6}" dt="2026-05-29T15:41:32.979" v="710" actId="255"/>
          <ac:spMkLst>
            <pc:docMk/>
            <pc:sldMk cId="1201727269" sldId="1482"/>
            <ac:spMk id="6" creationId="{00000000-0000-0000-0000-000000000000}"/>
          </ac:spMkLst>
        </pc:spChg>
      </pc:sldChg>
      <pc:sldChg chg="addSp modSp mod">
        <pc:chgData name="Vrielink, Francis" userId="3d258d00-cfd8-41c5-9f04-1a5a39faef2f" providerId="ADAL" clId="{567612C8-0F23-4DAF-B7B4-8C1FC8BA5DD6}" dt="2026-05-29T20:34:32.308" v="1702" actId="1076"/>
        <pc:sldMkLst>
          <pc:docMk/>
          <pc:sldMk cId="2904738428" sldId="1483"/>
        </pc:sldMkLst>
        <pc:spChg chg="mod">
          <ac:chgData name="Vrielink, Francis" userId="3d258d00-cfd8-41c5-9f04-1a5a39faef2f" providerId="ADAL" clId="{567612C8-0F23-4DAF-B7B4-8C1FC8BA5DD6}" dt="2026-05-29T15:41:38.427" v="718" actId="20577"/>
          <ac:spMkLst>
            <pc:docMk/>
            <pc:sldMk cId="2904738428" sldId="1483"/>
            <ac:spMk id="6" creationId="{00000000-0000-0000-0000-000000000000}"/>
          </ac:spMkLst>
        </pc:spChg>
        <pc:picChg chg="add mod">
          <ac:chgData name="Vrielink, Francis" userId="3d258d00-cfd8-41c5-9f04-1a5a39faef2f" providerId="ADAL" clId="{567612C8-0F23-4DAF-B7B4-8C1FC8BA5DD6}" dt="2026-05-29T20:34:32.308" v="1702" actId="1076"/>
          <ac:picMkLst>
            <pc:docMk/>
            <pc:sldMk cId="2904738428" sldId="1483"/>
            <ac:picMk id="3" creationId="{DE235BDB-7C2E-A969-E28E-BD5D733B6EC2}"/>
          </ac:picMkLst>
        </pc:picChg>
      </pc:sldChg>
      <pc:sldChg chg="addSp modSp del mod">
        <pc:chgData name="Vrielink, Francis" userId="3d258d00-cfd8-41c5-9f04-1a5a39faef2f" providerId="ADAL" clId="{567612C8-0F23-4DAF-B7B4-8C1FC8BA5DD6}" dt="2026-05-29T20:34:24.212" v="1699" actId="47"/>
        <pc:sldMkLst>
          <pc:docMk/>
          <pc:sldMk cId="2967928418" sldId="1511"/>
        </pc:sldMkLst>
      </pc:sldChg>
      <pc:sldChg chg="addSp modSp mod">
        <pc:chgData name="Vrielink, Francis" userId="3d258d00-cfd8-41c5-9f04-1a5a39faef2f" providerId="ADAL" clId="{567612C8-0F23-4DAF-B7B4-8C1FC8BA5DD6}" dt="2026-05-29T20:28:37.005" v="1679" actId="20577"/>
        <pc:sldMkLst>
          <pc:docMk/>
          <pc:sldMk cId="1594331871" sldId="1512"/>
        </pc:sldMkLst>
        <pc:spChg chg="mod">
          <ac:chgData name="Vrielink, Francis" userId="3d258d00-cfd8-41c5-9f04-1a5a39faef2f" providerId="ADAL" clId="{567612C8-0F23-4DAF-B7B4-8C1FC8BA5DD6}" dt="2026-05-29T19:48:51.906" v="1009" actId="20577"/>
          <ac:spMkLst>
            <pc:docMk/>
            <pc:sldMk cId="1594331871" sldId="1512"/>
            <ac:spMk id="11" creationId="{CD78B488-E032-3F3E-C334-FB96F8D71FB2}"/>
          </ac:spMkLst>
        </pc:spChg>
        <pc:spChg chg="mod">
          <ac:chgData name="Vrielink, Francis" userId="3d258d00-cfd8-41c5-9f04-1a5a39faef2f" providerId="ADAL" clId="{567612C8-0F23-4DAF-B7B4-8C1FC8BA5DD6}" dt="2026-05-29T20:28:31.325" v="1675" actId="20577"/>
          <ac:spMkLst>
            <pc:docMk/>
            <pc:sldMk cId="1594331871" sldId="1512"/>
            <ac:spMk id="12" creationId="{E2476A93-B8D4-4E44-87FD-AFF601B2337C}"/>
          </ac:spMkLst>
        </pc:spChg>
        <pc:spChg chg="mod">
          <ac:chgData name="Vrielink, Francis" userId="3d258d00-cfd8-41c5-9f04-1a5a39faef2f" providerId="ADAL" clId="{567612C8-0F23-4DAF-B7B4-8C1FC8BA5DD6}" dt="2026-05-29T19:49:21.447" v="1043" actId="20577"/>
          <ac:spMkLst>
            <pc:docMk/>
            <pc:sldMk cId="1594331871" sldId="1512"/>
            <ac:spMk id="13" creationId="{4985FF45-EE56-11C3-E0CC-6BBB359031C0}"/>
          </ac:spMkLst>
        </pc:spChg>
        <pc:spChg chg="mod">
          <ac:chgData name="Vrielink, Francis" userId="3d258d00-cfd8-41c5-9f04-1a5a39faef2f" providerId="ADAL" clId="{567612C8-0F23-4DAF-B7B4-8C1FC8BA5DD6}" dt="2026-05-29T20:28:37.005" v="1679" actId="20577"/>
          <ac:spMkLst>
            <pc:docMk/>
            <pc:sldMk cId="1594331871" sldId="1512"/>
            <ac:spMk id="15" creationId="{6EA1F8B7-D4BC-D8B0-E6FD-F33ECB45A1DD}"/>
          </ac:spMkLst>
        </pc:spChg>
        <pc:spChg chg="mod">
          <ac:chgData name="Vrielink, Francis" userId="3d258d00-cfd8-41c5-9f04-1a5a39faef2f" providerId="ADAL" clId="{567612C8-0F23-4DAF-B7B4-8C1FC8BA5DD6}" dt="2026-05-29T19:49:10.009" v="1029" actId="14100"/>
          <ac:spMkLst>
            <pc:docMk/>
            <pc:sldMk cId="1594331871" sldId="1512"/>
            <ac:spMk id="16" creationId="{F53F294D-65CC-23A5-E4A1-B2132FCF814C}"/>
          </ac:spMkLst>
        </pc:spChg>
        <pc:spChg chg="mod">
          <ac:chgData name="Vrielink, Francis" userId="3d258d00-cfd8-41c5-9f04-1a5a39faef2f" providerId="ADAL" clId="{567612C8-0F23-4DAF-B7B4-8C1FC8BA5DD6}" dt="2026-05-29T19:49:06.129" v="1028" actId="1076"/>
          <ac:spMkLst>
            <pc:docMk/>
            <pc:sldMk cId="1594331871" sldId="1512"/>
            <ac:spMk id="17" creationId="{AB86235B-CBC0-F9DB-29F4-F23367831B1B}"/>
          </ac:spMkLst>
        </pc:spChg>
      </pc:sldChg>
      <pc:sldChg chg="addSp delSp modSp mod">
        <pc:chgData name="Vrielink, Francis" userId="3d258d00-cfd8-41c5-9f04-1a5a39faef2f" providerId="ADAL" clId="{567612C8-0F23-4DAF-B7B4-8C1FC8BA5DD6}" dt="2026-05-31T09:25:56.580" v="1783" actId="1076"/>
        <pc:sldMkLst>
          <pc:docMk/>
          <pc:sldMk cId="3112181829" sldId="1515"/>
        </pc:sldMkLst>
      </pc:sldChg>
      <pc:sldChg chg="addSp modSp mod ord">
        <pc:chgData name="Vrielink, Francis" userId="3d258d00-cfd8-41c5-9f04-1a5a39faef2f" providerId="ADAL" clId="{567612C8-0F23-4DAF-B7B4-8C1FC8BA5DD6}" dt="2026-05-29T20:41:02.002" v="1743" actId="1076"/>
        <pc:sldMkLst>
          <pc:docMk/>
          <pc:sldMk cId="2946319108" sldId="1516"/>
        </pc:sldMkLst>
        <pc:spChg chg="mod">
          <ac:chgData name="Vrielink, Francis" userId="3d258d00-cfd8-41c5-9f04-1a5a39faef2f" providerId="ADAL" clId="{567612C8-0F23-4DAF-B7B4-8C1FC8BA5DD6}" dt="2026-05-29T19:55:37.855" v="1234" actId="20577"/>
          <ac:spMkLst>
            <pc:docMk/>
            <pc:sldMk cId="2946319108" sldId="1516"/>
            <ac:spMk id="9" creationId="{B5FA4264-9F79-B20D-0826-CEC58E7B74B7}"/>
          </ac:spMkLst>
        </pc:spChg>
        <pc:spChg chg="mod">
          <ac:chgData name="Vrielink, Francis" userId="3d258d00-cfd8-41c5-9f04-1a5a39faef2f" providerId="ADAL" clId="{567612C8-0F23-4DAF-B7B4-8C1FC8BA5DD6}" dt="2026-05-29T20:00:33.974" v="1278" actId="20577"/>
          <ac:spMkLst>
            <pc:docMk/>
            <pc:sldMk cId="2946319108" sldId="1516"/>
            <ac:spMk id="11" creationId="{2D5226DB-4490-ECD5-880A-CDAB0447C263}"/>
          </ac:spMkLst>
        </pc:spChg>
        <pc:spChg chg="mod">
          <ac:chgData name="Vrielink, Francis" userId="3d258d00-cfd8-41c5-9f04-1a5a39faef2f" providerId="ADAL" clId="{567612C8-0F23-4DAF-B7B4-8C1FC8BA5DD6}" dt="2026-05-29T20:40:13.274" v="1725" actId="1076"/>
          <ac:spMkLst>
            <pc:docMk/>
            <pc:sldMk cId="2946319108" sldId="1516"/>
            <ac:spMk id="12" creationId="{E2476A93-B8D4-4E44-87FD-AFF601B2337C}"/>
          </ac:spMkLst>
        </pc:spChg>
        <pc:spChg chg="mod">
          <ac:chgData name="Vrielink, Francis" userId="3d258d00-cfd8-41c5-9f04-1a5a39faef2f" providerId="ADAL" clId="{567612C8-0F23-4DAF-B7B4-8C1FC8BA5DD6}" dt="2026-05-29T20:38:32.814" v="1715" actId="1076"/>
          <ac:spMkLst>
            <pc:docMk/>
            <pc:sldMk cId="2946319108" sldId="1516"/>
            <ac:spMk id="13" creationId="{4985FF45-EE56-11C3-E0CC-6BBB359031C0}"/>
          </ac:spMkLst>
        </pc:spChg>
        <pc:spChg chg="mod">
          <ac:chgData name="Vrielink, Francis" userId="3d258d00-cfd8-41c5-9f04-1a5a39faef2f" providerId="ADAL" clId="{567612C8-0F23-4DAF-B7B4-8C1FC8BA5DD6}" dt="2026-05-29T20:01:26.256" v="1320" actId="20577"/>
          <ac:spMkLst>
            <pc:docMk/>
            <pc:sldMk cId="2946319108" sldId="1516"/>
            <ac:spMk id="15" creationId="{6EA1F8B7-D4BC-D8B0-E6FD-F33ECB45A1DD}"/>
          </ac:spMkLst>
        </pc:spChg>
        <pc:spChg chg="mod">
          <ac:chgData name="Vrielink, Francis" userId="3d258d00-cfd8-41c5-9f04-1a5a39faef2f" providerId="ADAL" clId="{567612C8-0F23-4DAF-B7B4-8C1FC8BA5DD6}" dt="2026-05-29T20:38:34.886" v="1716" actId="1076"/>
          <ac:spMkLst>
            <pc:docMk/>
            <pc:sldMk cId="2946319108" sldId="1516"/>
            <ac:spMk id="18" creationId="{85D7DD60-F4AA-AD34-A265-146B167D02FE}"/>
          </ac:spMkLst>
        </pc:spChg>
        <pc:spChg chg="mod">
          <ac:chgData name="Vrielink, Francis" userId="3d258d00-cfd8-41c5-9f04-1a5a39faef2f" providerId="ADAL" clId="{567612C8-0F23-4DAF-B7B4-8C1FC8BA5DD6}" dt="2026-05-29T20:40:14.762" v="1726" actId="1076"/>
          <ac:spMkLst>
            <pc:docMk/>
            <pc:sldMk cId="2946319108" sldId="1516"/>
            <ac:spMk id="19" creationId="{40542B69-6D97-5F24-63E3-ABE36EA69A27}"/>
          </ac:spMkLst>
        </pc:spChg>
        <pc:picChg chg="add mod">
          <ac:chgData name="Vrielink, Francis" userId="3d258d00-cfd8-41c5-9f04-1a5a39faef2f" providerId="ADAL" clId="{567612C8-0F23-4DAF-B7B4-8C1FC8BA5DD6}" dt="2026-05-29T20:40:27.395" v="1732" actId="1076"/>
          <ac:picMkLst>
            <pc:docMk/>
            <pc:sldMk cId="2946319108" sldId="1516"/>
            <ac:picMk id="17" creationId="{5BEEF004-2821-A66F-4D7B-02AE3D106FD3}"/>
          </ac:picMkLst>
        </pc:picChg>
        <pc:picChg chg="add mod">
          <ac:chgData name="Vrielink, Francis" userId="3d258d00-cfd8-41c5-9f04-1a5a39faef2f" providerId="ADAL" clId="{567612C8-0F23-4DAF-B7B4-8C1FC8BA5DD6}" dt="2026-05-29T20:40:37.785" v="1736" actId="1076"/>
          <ac:picMkLst>
            <pc:docMk/>
            <pc:sldMk cId="2946319108" sldId="1516"/>
            <ac:picMk id="23" creationId="{49777992-9D2C-1AAD-A0BA-5B1224C2BAC9}"/>
          </ac:picMkLst>
        </pc:picChg>
        <pc:picChg chg="add mod">
          <ac:chgData name="Vrielink, Francis" userId="3d258d00-cfd8-41c5-9f04-1a5a39faef2f" providerId="ADAL" clId="{567612C8-0F23-4DAF-B7B4-8C1FC8BA5DD6}" dt="2026-05-29T20:41:02.002" v="1743" actId="1076"/>
          <ac:picMkLst>
            <pc:docMk/>
            <pc:sldMk cId="2946319108" sldId="1516"/>
            <ac:picMk id="28" creationId="{759580D2-1B46-3788-D63A-ED0019E7C4D6}"/>
          </ac:picMkLst>
        </pc:picChg>
        <pc:cxnChg chg="mod">
          <ac:chgData name="Vrielink, Francis" userId="3d258d00-cfd8-41c5-9f04-1a5a39faef2f" providerId="ADAL" clId="{567612C8-0F23-4DAF-B7B4-8C1FC8BA5DD6}" dt="2026-05-29T20:40:17.986" v="1728" actId="14100"/>
          <ac:cxnSpMkLst>
            <pc:docMk/>
            <pc:sldMk cId="2946319108" sldId="1516"/>
            <ac:cxnSpMk id="21" creationId="{B84B33EF-2A54-99B2-FEF8-27486B72F624}"/>
          </ac:cxnSpMkLst>
        </pc:cxnChg>
        <pc:cxnChg chg="mod">
          <ac:chgData name="Vrielink, Francis" userId="3d258d00-cfd8-41c5-9f04-1a5a39faef2f" providerId="ADAL" clId="{567612C8-0F23-4DAF-B7B4-8C1FC8BA5DD6}" dt="2026-05-29T20:40:25.335" v="1731" actId="14100"/>
          <ac:cxnSpMkLst>
            <pc:docMk/>
            <pc:sldMk cId="2946319108" sldId="1516"/>
            <ac:cxnSpMk id="27" creationId="{EC90AE0F-5DD8-2D25-C999-5E0CC65E11C5}"/>
          </ac:cxnSpMkLst>
        </pc:cxnChg>
      </pc:sldChg>
      <pc:sldChg chg="del">
        <pc:chgData name="Vrielink, Francis" userId="3d258d00-cfd8-41c5-9f04-1a5a39faef2f" providerId="ADAL" clId="{567612C8-0F23-4DAF-B7B4-8C1FC8BA5DD6}" dt="2026-05-29T20:24:28.722" v="1632" actId="47"/>
        <pc:sldMkLst>
          <pc:docMk/>
          <pc:sldMk cId="1628480429" sldId="1517"/>
        </pc:sldMkLst>
      </pc:sldChg>
      <pc:sldChg chg="addSp delSp modSp mod">
        <pc:chgData name="Vrielink, Francis" userId="3d258d00-cfd8-41c5-9f04-1a5a39faef2f" providerId="ADAL" clId="{567612C8-0F23-4DAF-B7B4-8C1FC8BA5DD6}" dt="2026-05-29T20:33:42.425" v="1689" actId="1076"/>
        <pc:sldMkLst>
          <pc:docMk/>
          <pc:sldMk cId="1530054038" sldId="1520"/>
        </pc:sldMkLst>
        <pc:spChg chg="mod">
          <ac:chgData name="Vrielink, Francis" userId="3d258d00-cfd8-41c5-9f04-1a5a39faef2f" providerId="ADAL" clId="{567612C8-0F23-4DAF-B7B4-8C1FC8BA5DD6}" dt="2026-05-29T20:01:40.891" v="1327" actId="20577"/>
          <ac:spMkLst>
            <pc:docMk/>
            <pc:sldMk cId="1530054038" sldId="1520"/>
            <ac:spMk id="33" creationId="{AC757F5E-B016-F947-4518-7C6B9CC7EE04}"/>
          </ac:spMkLst>
        </pc:spChg>
        <pc:spChg chg="mod">
          <ac:chgData name="Vrielink, Francis" userId="3d258d00-cfd8-41c5-9f04-1a5a39faef2f" providerId="ADAL" clId="{567612C8-0F23-4DAF-B7B4-8C1FC8BA5DD6}" dt="2026-05-29T20:01:44.903" v="1335" actId="20577"/>
          <ac:spMkLst>
            <pc:docMk/>
            <pc:sldMk cId="1530054038" sldId="1520"/>
            <ac:spMk id="34" creationId="{152372B3-00F5-781C-183E-6F2DDF35091D}"/>
          </ac:spMkLst>
        </pc:spChg>
        <pc:spChg chg="mod">
          <ac:chgData name="Vrielink, Francis" userId="3d258d00-cfd8-41c5-9f04-1a5a39faef2f" providerId="ADAL" clId="{567612C8-0F23-4DAF-B7B4-8C1FC8BA5DD6}" dt="2026-05-29T20:03:20.262" v="1349" actId="20577"/>
          <ac:spMkLst>
            <pc:docMk/>
            <pc:sldMk cId="1530054038" sldId="1520"/>
            <ac:spMk id="35" creationId="{37104C51-0232-62ED-4C6F-1447D06633EE}"/>
          </ac:spMkLst>
        </pc:spChg>
        <pc:spChg chg="mod">
          <ac:chgData name="Vrielink, Francis" userId="3d258d00-cfd8-41c5-9f04-1a5a39faef2f" providerId="ADAL" clId="{567612C8-0F23-4DAF-B7B4-8C1FC8BA5DD6}" dt="2026-05-29T20:03:40.953" v="1358" actId="20577"/>
          <ac:spMkLst>
            <pc:docMk/>
            <pc:sldMk cId="1530054038" sldId="1520"/>
            <ac:spMk id="36" creationId="{D8EF981A-9BA7-0EB1-9B70-F7FBF2F7DF1C}"/>
          </ac:spMkLst>
        </pc:spChg>
        <pc:spChg chg="mod">
          <ac:chgData name="Vrielink, Francis" userId="3d258d00-cfd8-41c5-9f04-1a5a39faef2f" providerId="ADAL" clId="{567612C8-0F23-4DAF-B7B4-8C1FC8BA5DD6}" dt="2026-05-29T20:33:35.079" v="1687" actId="1076"/>
          <ac:spMkLst>
            <pc:docMk/>
            <pc:sldMk cId="1530054038" sldId="1520"/>
            <ac:spMk id="50" creationId="{D5AFD630-59B7-30DA-DDCC-AA99E9C7842C}"/>
          </ac:spMkLst>
        </pc:spChg>
        <pc:spChg chg="mod">
          <ac:chgData name="Vrielink, Francis" userId="3d258d00-cfd8-41c5-9f04-1a5a39faef2f" providerId="ADAL" clId="{567612C8-0F23-4DAF-B7B4-8C1FC8BA5DD6}" dt="2026-05-29T19:57:20.290" v="1262" actId="1076"/>
          <ac:spMkLst>
            <pc:docMk/>
            <pc:sldMk cId="1530054038" sldId="1520"/>
            <ac:spMk id="53" creationId="{B69BDFFD-BEC2-31EE-3119-30A99A3FC4B1}"/>
          </ac:spMkLst>
        </pc:spChg>
        <pc:spChg chg="mod">
          <ac:chgData name="Vrielink, Francis" userId="3d258d00-cfd8-41c5-9f04-1a5a39faef2f" providerId="ADAL" clId="{567612C8-0F23-4DAF-B7B4-8C1FC8BA5DD6}" dt="2026-05-29T19:57:23.254" v="1263" actId="1076"/>
          <ac:spMkLst>
            <pc:docMk/>
            <pc:sldMk cId="1530054038" sldId="1520"/>
            <ac:spMk id="54" creationId="{6225CB49-E8FE-E258-8A75-A7EF382639D4}"/>
          </ac:spMkLst>
        </pc:spChg>
        <pc:spChg chg="mod">
          <ac:chgData name="Vrielink, Francis" userId="3d258d00-cfd8-41c5-9f04-1a5a39faef2f" providerId="ADAL" clId="{567612C8-0F23-4DAF-B7B4-8C1FC8BA5DD6}" dt="2026-05-29T20:33:38.584" v="1688" actId="14100"/>
          <ac:spMkLst>
            <pc:docMk/>
            <pc:sldMk cId="1530054038" sldId="1520"/>
            <ac:spMk id="58" creationId="{EC6B2450-0B59-1254-BE76-1F7E00205565}"/>
          </ac:spMkLst>
        </pc:spChg>
        <pc:picChg chg="add mod">
          <ac:chgData name="Vrielink, Francis" userId="3d258d00-cfd8-41c5-9f04-1a5a39faef2f" providerId="ADAL" clId="{567612C8-0F23-4DAF-B7B4-8C1FC8BA5DD6}" dt="2026-05-29T20:26:39.523" v="1655" actId="1076"/>
          <ac:picMkLst>
            <pc:docMk/>
            <pc:sldMk cId="1530054038" sldId="1520"/>
            <ac:picMk id="18" creationId="{0EE99389-64B0-9035-9CD1-FB493DAC5652}"/>
          </ac:picMkLst>
        </pc:picChg>
        <pc:picChg chg="add mod">
          <ac:chgData name="Vrielink, Francis" userId="3d258d00-cfd8-41c5-9f04-1a5a39faef2f" providerId="ADAL" clId="{567612C8-0F23-4DAF-B7B4-8C1FC8BA5DD6}" dt="2026-05-29T20:26:37.454" v="1654" actId="1076"/>
          <ac:picMkLst>
            <pc:docMk/>
            <pc:sldMk cId="1530054038" sldId="1520"/>
            <ac:picMk id="20" creationId="{ED937B02-7AC7-FAB3-2907-D0559EC84D6D}"/>
          </ac:picMkLst>
        </pc:picChg>
        <pc:picChg chg="add mod">
          <ac:chgData name="Vrielink, Francis" userId="3d258d00-cfd8-41c5-9f04-1a5a39faef2f" providerId="ADAL" clId="{567612C8-0F23-4DAF-B7B4-8C1FC8BA5DD6}" dt="2026-05-29T20:33:42.425" v="1689" actId="1076"/>
          <ac:picMkLst>
            <pc:docMk/>
            <pc:sldMk cId="1530054038" sldId="1520"/>
            <ac:picMk id="23" creationId="{DF94A42C-6AA4-EB92-A744-106B3637C135}"/>
          </ac:picMkLst>
        </pc:picChg>
      </pc:sldChg>
      <pc:sldChg chg="del">
        <pc:chgData name="Vrielink, Francis" userId="3d258d00-cfd8-41c5-9f04-1a5a39faef2f" providerId="ADAL" clId="{567612C8-0F23-4DAF-B7B4-8C1FC8BA5DD6}" dt="2026-05-29T20:24:19.570" v="1631" actId="47"/>
        <pc:sldMkLst>
          <pc:docMk/>
          <pc:sldMk cId="1059877010" sldId="1521"/>
        </pc:sldMkLst>
      </pc:sldChg>
      <pc:sldChg chg="del">
        <pc:chgData name="Vrielink, Francis" userId="3d258d00-cfd8-41c5-9f04-1a5a39faef2f" providerId="ADAL" clId="{567612C8-0F23-4DAF-B7B4-8C1FC8BA5DD6}" dt="2026-05-29T20:24:18.815" v="1630" actId="47"/>
        <pc:sldMkLst>
          <pc:docMk/>
          <pc:sldMk cId="2371299458" sldId="1529"/>
        </pc:sldMkLst>
      </pc:sldChg>
      <pc:sldChg chg="modSp add mod">
        <pc:chgData name="Vrielink, Francis" userId="3d258d00-cfd8-41c5-9f04-1a5a39faef2f" providerId="ADAL" clId="{567612C8-0F23-4DAF-B7B4-8C1FC8BA5DD6}" dt="2026-05-29T19:43:32.970" v="838" actId="20577"/>
        <pc:sldMkLst>
          <pc:docMk/>
          <pc:sldMk cId="3771564369" sldId="1530"/>
        </pc:sldMkLst>
        <pc:spChg chg="mod">
          <ac:chgData name="Vrielink, Francis" userId="3d258d00-cfd8-41c5-9f04-1a5a39faef2f" providerId="ADAL" clId="{567612C8-0F23-4DAF-B7B4-8C1FC8BA5DD6}" dt="2026-05-29T19:42:43.836" v="804" actId="948"/>
          <ac:spMkLst>
            <pc:docMk/>
            <pc:sldMk cId="3771564369" sldId="1530"/>
            <ac:spMk id="33" creationId="{AC757F5E-B016-F947-4518-7C6B9CC7EE04}"/>
          </ac:spMkLst>
        </pc:spChg>
        <pc:spChg chg="mod">
          <ac:chgData name="Vrielink, Francis" userId="3d258d00-cfd8-41c5-9f04-1a5a39faef2f" providerId="ADAL" clId="{567612C8-0F23-4DAF-B7B4-8C1FC8BA5DD6}" dt="2026-05-29T19:43:02.547" v="821" actId="948"/>
          <ac:spMkLst>
            <pc:docMk/>
            <pc:sldMk cId="3771564369" sldId="1530"/>
            <ac:spMk id="34" creationId="{152372B3-00F5-781C-183E-6F2DDF35091D}"/>
          </ac:spMkLst>
        </pc:spChg>
        <pc:spChg chg="mod">
          <ac:chgData name="Vrielink, Francis" userId="3d258d00-cfd8-41c5-9f04-1a5a39faef2f" providerId="ADAL" clId="{567612C8-0F23-4DAF-B7B4-8C1FC8BA5DD6}" dt="2026-05-29T19:43:25.732" v="822"/>
          <ac:spMkLst>
            <pc:docMk/>
            <pc:sldMk cId="3771564369" sldId="1530"/>
            <ac:spMk id="35" creationId="{37104C51-0232-62ED-4C6F-1447D06633EE}"/>
          </ac:spMkLst>
        </pc:spChg>
        <pc:spChg chg="mod">
          <ac:chgData name="Vrielink, Francis" userId="3d258d00-cfd8-41c5-9f04-1a5a39faef2f" providerId="ADAL" clId="{567612C8-0F23-4DAF-B7B4-8C1FC8BA5DD6}" dt="2026-05-29T19:43:32.970" v="838" actId="20577"/>
          <ac:spMkLst>
            <pc:docMk/>
            <pc:sldMk cId="3771564369" sldId="1530"/>
            <ac:spMk id="36" creationId="{D8EF981A-9BA7-0EB1-9B70-F7FBF2F7DF1C}"/>
          </ac:spMkLst>
        </pc:spChg>
      </pc:sldChg>
      <pc:sldChg chg="modSp add mod">
        <pc:chgData name="Vrielink, Francis" userId="3d258d00-cfd8-41c5-9f04-1a5a39faef2f" providerId="ADAL" clId="{567612C8-0F23-4DAF-B7B4-8C1FC8BA5DD6}" dt="2026-05-29T19:47:25.542" v="934" actId="20577"/>
        <pc:sldMkLst>
          <pc:docMk/>
          <pc:sldMk cId="1706260571" sldId="1531"/>
        </pc:sldMkLst>
        <pc:spChg chg="mod">
          <ac:chgData name="Vrielink, Francis" userId="3d258d00-cfd8-41c5-9f04-1a5a39faef2f" providerId="ADAL" clId="{567612C8-0F23-4DAF-B7B4-8C1FC8BA5DD6}" dt="2026-05-29T19:45:11.533" v="867" actId="1076"/>
          <ac:spMkLst>
            <pc:docMk/>
            <pc:sldMk cId="1706260571" sldId="1531"/>
            <ac:spMk id="33" creationId="{AC757F5E-B016-F947-4518-7C6B9CC7EE04}"/>
          </ac:spMkLst>
        </pc:spChg>
        <pc:spChg chg="mod">
          <ac:chgData name="Vrielink, Francis" userId="3d258d00-cfd8-41c5-9f04-1a5a39faef2f" providerId="ADAL" clId="{567612C8-0F23-4DAF-B7B4-8C1FC8BA5DD6}" dt="2026-05-29T19:47:12.779" v="909" actId="1076"/>
          <ac:spMkLst>
            <pc:docMk/>
            <pc:sldMk cId="1706260571" sldId="1531"/>
            <ac:spMk id="34" creationId="{152372B3-00F5-781C-183E-6F2DDF35091D}"/>
          </ac:spMkLst>
        </pc:spChg>
        <pc:spChg chg="mod">
          <ac:chgData name="Vrielink, Francis" userId="3d258d00-cfd8-41c5-9f04-1a5a39faef2f" providerId="ADAL" clId="{567612C8-0F23-4DAF-B7B4-8C1FC8BA5DD6}" dt="2026-05-29T19:45:29.235" v="885" actId="20577"/>
          <ac:spMkLst>
            <pc:docMk/>
            <pc:sldMk cId="1706260571" sldId="1531"/>
            <ac:spMk id="35" creationId="{37104C51-0232-62ED-4C6F-1447D06633EE}"/>
          </ac:spMkLst>
        </pc:spChg>
        <pc:spChg chg="mod">
          <ac:chgData name="Vrielink, Francis" userId="3d258d00-cfd8-41c5-9f04-1a5a39faef2f" providerId="ADAL" clId="{567612C8-0F23-4DAF-B7B4-8C1FC8BA5DD6}" dt="2026-05-29T19:47:25.542" v="934" actId="20577"/>
          <ac:spMkLst>
            <pc:docMk/>
            <pc:sldMk cId="1706260571" sldId="1531"/>
            <ac:spMk id="36" creationId="{D8EF981A-9BA7-0EB1-9B70-F7FBF2F7DF1C}"/>
          </ac:spMkLst>
        </pc:spChg>
      </pc:sldChg>
      <pc:sldChg chg="modSp add mod">
        <pc:chgData name="Vrielink, Francis" userId="3d258d00-cfd8-41c5-9f04-1a5a39faef2f" providerId="ADAL" clId="{567612C8-0F23-4DAF-B7B4-8C1FC8BA5DD6}" dt="2026-05-29T20:07:24.371" v="1521" actId="20577"/>
        <pc:sldMkLst>
          <pc:docMk/>
          <pc:sldMk cId="2680230060" sldId="1532"/>
        </pc:sldMkLst>
        <pc:spChg chg="mod">
          <ac:chgData name="Vrielink, Francis" userId="3d258d00-cfd8-41c5-9f04-1a5a39faef2f" providerId="ADAL" clId="{567612C8-0F23-4DAF-B7B4-8C1FC8BA5DD6}" dt="2026-05-29T20:05:36.596" v="1419" actId="20577"/>
          <ac:spMkLst>
            <pc:docMk/>
            <pc:sldMk cId="2680230060" sldId="1532"/>
            <ac:spMk id="33" creationId="{AC757F5E-B016-F947-4518-7C6B9CC7EE04}"/>
          </ac:spMkLst>
        </pc:spChg>
        <pc:spChg chg="mod">
          <ac:chgData name="Vrielink, Francis" userId="3d258d00-cfd8-41c5-9f04-1a5a39faef2f" providerId="ADAL" clId="{567612C8-0F23-4DAF-B7B4-8C1FC8BA5DD6}" dt="2026-05-29T20:05:45.457" v="1428" actId="20577"/>
          <ac:spMkLst>
            <pc:docMk/>
            <pc:sldMk cId="2680230060" sldId="1532"/>
            <ac:spMk id="34" creationId="{152372B3-00F5-781C-183E-6F2DDF35091D}"/>
          </ac:spMkLst>
        </pc:spChg>
        <pc:spChg chg="mod">
          <ac:chgData name="Vrielink, Francis" userId="3d258d00-cfd8-41c5-9f04-1a5a39faef2f" providerId="ADAL" clId="{567612C8-0F23-4DAF-B7B4-8C1FC8BA5DD6}" dt="2026-05-29T20:05:40.612" v="1420"/>
          <ac:spMkLst>
            <pc:docMk/>
            <pc:sldMk cId="2680230060" sldId="1532"/>
            <ac:spMk id="35" creationId="{37104C51-0232-62ED-4C6F-1447D06633EE}"/>
          </ac:spMkLst>
        </pc:spChg>
        <pc:spChg chg="mod">
          <ac:chgData name="Vrielink, Francis" userId="3d258d00-cfd8-41c5-9f04-1a5a39faef2f" providerId="ADAL" clId="{567612C8-0F23-4DAF-B7B4-8C1FC8BA5DD6}" dt="2026-05-29T20:07:24.371" v="1521" actId="20577"/>
          <ac:spMkLst>
            <pc:docMk/>
            <pc:sldMk cId="2680230060" sldId="1532"/>
            <ac:spMk id="36" creationId="{D8EF981A-9BA7-0EB1-9B70-F7FBF2F7DF1C}"/>
          </ac:spMkLst>
        </pc:spChg>
      </pc:sldChg>
      <pc:sldChg chg="add del">
        <pc:chgData name="Vrielink, Francis" userId="3d258d00-cfd8-41c5-9f04-1a5a39faef2f" providerId="ADAL" clId="{567612C8-0F23-4DAF-B7B4-8C1FC8BA5DD6}" dt="2026-05-29T20:28:44.364" v="1680" actId="47"/>
        <pc:sldMkLst>
          <pc:docMk/>
          <pc:sldMk cId="2305067770" sldId="1533"/>
        </pc:sldMkLst>
      </pc:sldChg>
      <pc:sldChg chg="modSp add mod">
        <pc:chgData name="Vrielink, Francis" userId="3d258d00-cfd8-41c5-9f04-1a5a39faef2f" providerId="ADAL" clId="{567612C8-0F23-4DAF-B7B4-8C1FC8BA5DD6}" dt="2026-05-29T19:52:20.286" v="1148" actId="14100"/>
        <pc:sldMkLst>
          <pc:docMk/>
          <pc:sldMk cId="4207933320" sldId="1534"/>
        </pc:sldMkLst>
        <pc:spChg chg="mod">
          <ac:chgData name="Vrielink, Francis" userId="3d258d00-cfd8-41c5-9f04-1a5a39faef2f" providerId="ADAL" clId="{567612C8-0F23-4DAF-B7B4-8C1FC8BA5DD6}" dt="2026-05-29T19:50:30.505" v="1088" actId="20577"/>
          <ac:spMkLst>
            <pc:docMk/>
            <pc:sldMk cId="4207933320" sldId="1534"/>
            <ac:spMk id="11" creationId="{CD78B488-E032-3F3E-C334-FB96F8D71FB2}"/>
          </ac:spMkLst>
        </pc:spChg>
        <pc:spChg chg="mod">
          <ac:chgData name="Vrielink, Francis" userId="3d258d00-cfd8-41c5-9f04-1a5a39faef2f" providerId="ADAL" clId="{567612C8-0F23-4DAF-B7B4-8C1FC8BA5DD6}" dt="2026-05-29T19:52:05.761" v="1144" actId="20577"/>
          <ac:spMkLst>
            <pc:docMk/>
            <pc:sldMk cId="4207933320" sldId="1534"/>
            <ac:spMk id="12" creationId="{E2476A93-B8D4-4E44-87FD-AFF601B2337C}"/>
          </ac:spMkLst>
        </pc:spChg>
        <pc:spChg chg="mod">
          <ac:chgData name="Vrielink, Francis" userId="3d258d00-cfd8-41c5-9f04-1a5a39faef2f" providerId="ADAL" clId="{567612C8-0F23-4DAF-B7B4-8C1FC8BA5DD6}" dt="2026-05-29T19:52:02.287" v="1142" actId="14100"/>
          <ac:spMkLst>
            <pc:docMk/>
            <pc:sldMk cId="4207933320" sldId="1534"/>
            <ac:spMk id="13" creationId="{4985FF45-EE56-11C3-E0CC-6BBB359031C0}"/>
          </ac:spMkLst>
        </pc:spChg>
        <pc:spChg chg="mod">
          <ac:chgData name="Vrielink, Francis" userId="3d258d00-cfd8-41c5-9f04-1a5a39faef2f" providerId="ADAL" clId="{567612C8-0F23-4DAF-B7B4-8C1FC8BA5DD6}" dt="2026-05-29T19:52:15.310" v="1147" actId="14100"/>
          <ac:spMkLst>
            <pc:docMk/>
            <pc:sldMk cId="4207933320" sldId="1534"/>
            <ac:spMk id="14" creationId="{B7594A3B-3117-84CE-C300-FB96E5ED269D}"/>
          </ac:spMkLst>
        </pc:spChg>
        <pc:spChg chg="mod">
          <ac:chgData name="Vrielink, Francis" userId="3d258d00-cfd8-41c5-9f04-1a5a39faef2f" providerId="ADAL" clId="{567612C8-0F23-4DAF-B7B4-8C1FC8BA5DD6}" dt="2026-05-29T19:52:09.925" v="1145" actId="14100"/>
          <ac:spMkLst>
            <pc:docMk/>
            <pc:sldMk cId="4207933320" sldId="1534"/>
            <ac:spMk id="15" creationId="{6EA1F8B7-D4BC-D8B0-E6FD-F33ECB45A1DD}"/>
          </ac:spMkLst>
        </pc:spChg>
        <pc:spChg chg="mod">
          <ac:chgData name="Vrielink, Francis" userId="3d258d00-cfd8-41c5-9f04-1a5a39faef2f" providerId="ADAL" clId="{567612C8-0F23-4DAF-B7B4-8C1FC8BA5DD6}" dt="2026-05-29T19:52:20.286" v="1148" actId="14100"/>
          <ac:spMkLst>
            <pc:docMk/>
            <pc:sldMk cId="4207933320" sldId="1534"/>
            <ac:spMk id="16" creationId="{F53F294D-65CC-23A5-E4A1-B2132FCF814C}"/>
          </ac:spMkLst>
        </pc:spChg>
        <pc:spChg chg="mod">
          <ac:chgData name="Vrielink, Francis" userId="3d258d00-cfd8-41c5-9f04-1a5a39faef2f" providerId="ADAL" clId="{567612C8-0F23-4DAF-B7B4-8C1FC8BA5DD6}" dt="2026-05-29T19:51:12.529" v="1094" actId="1076"/>
          <ac:spMkLst>
            <pc:docMk/>
            <pc:sldMk cId="4207933320" sldId="1534"/>
            <ac:spMk id="17" creationId="{AB86235B-CBC0-F9DB-29F4-F23367831B1B}"/>
          </ac:spMkLst>
        </pc:spChg>
        <pc:spChg chg="mod">
          <ac:chgData name="Vrielink, Francis" userId="3d258d00-cfd8-41c5-9f04-1a5a39faef2f" providerId="ADAL" clId="{567612C8-0F23-4DAF-B7B4-8C1FC8BA5DD6}" dt="2026-05-29T19:51:58.994" v="1141" actId="14100"/>
          <ac:spMkLst>
            <pc:docMk/>
            <pc:sldMk cId="4207933320" sldId="1534"/>
            <ac:spMk id="18" creationId="{85D7DD60-F4AA-AD34-A265-146B167D02FE}"/>
          </ac:spMkLst>
        </pc:spChg>
        <pc:spChg chg="mod">
          <ac:chgData name="Vrielink, Francis" userId="3d258d00-cfd8-41c5-9f04-1a5a39faef2f" providerId="ADAL" clId="{567612C8-0F23-4DAF-B7B4-8C1FC8BA5DD6}" dt="2026-05-29T19:51:36.615" v="1110" actId="14100"/>
          <ac:spMkLst>
            <pc:docMk/>
            <pc:sldMk cId="4207933320" sldId="1534"/>
            <ac:spMk id="19" creationId="{40542B69-6D97-5F24-63E3-ABE36EA69A27}"/>
          </ac:spMkLst>
        </pc:spChg>
      </pc:sldChg>
      <pc:sldChg chg="add ord">
        <pc:chgData name="Vrielink, Francis" userId="3d258d00-cfd8-41c5-9f04-1a5a39faef2f" providerId="ADAL" clId="{567612C8-0F23-4DAF-B7B4-8C1FC8BA5DD6}" dt="2026-05-29T20:37:28.800" v="1704"/>
        <pc:sldMkLst>
          <pc:docMk/>
          <pc:sldMk cId="1985706481" sldId="1535"/>
        </pc:sldMkLst>
      </pc:sldChg>
      <pc:sldChg chg="add">
        <pc:chgData name="Vrielink, Francis" userId="3d258d00-cfd8-41c5-9f04-1a5a39faef2f" providerId="ADAL" clId="{567612C8-0F23-4DAF-B7B4-8C1FC8BA5DD6}" dt="2026-05-29T15:42:10.880" v="725" actId="2890"/>
        <pc:sldMkLst>
          <pc:docMk/>
          <pc:sldMk cId="2333333519" sldId="1536"/>
        </pc:sldMkLst>
      </pc:sldChg>
      <pc:sldChg chg="addSp modSp add mod ord">
        <pc:chgData name="Vrielink, Francis" userId="3d258d00-cfd8-41c5-9f04-1a5a39faef2f" providerId="ADAL" clId="{567612C8-0F23-4DAF-B7B4-8C1FC8BA5DD6}" dt="2026-05-29T20:37:42.524" v="1708"/>
        <pc:sldMkLst>
          <pc:docMk/>
          <pc:sldMk cId="2329796157" sldId="1537"/>
        </pc:sldMkLst>
        <pc:spChg chg="mod">
          <ac:chgData name="Vrielink, Francis" userId="3d258d00-cfd8-41c5-9f04-1a5a39faef2f" providerId="ADAL" clId="{567612C8-0F23-4DAF-B7B4-8C1FC8BA5DD6}" dt="2026-05-29T20:13:25.925" v="1539" actId="14100"/>
          <ac:spMkLst>
            <pc:docMk/>
            <pc:sldMk cId="2329796157" sldId="1537"/>
            <ac:spMk id="4" creationId="{D753C383-62C8-E733-4553-E085527A1FCA}"/>
          </ac:spMkLst>
        </pc:spChg>
        <pc:spChg chg="mod">
          <ac:chgData name="Vrielink, Francis" userId="3d258d00-cfd8-41c5-9f04-1a5a39faef2f" providerId="ADAL" clId="{567612C8-0F23-4DAF-B7B4-8C1FC8BA5DD6}" dt="2026-05-29T20:13:20.557" v="1538" actId="14100"/>
          <ac:spMkLst>
            <pc:docMk/>
            <pc:sldMk cId="2329796157" sldId="1537"/>
            <ac:spMk id="9" creationId="{B5FA4264-9F79-B20D-0826-CEC58E7B74B7}"/>
          </ac:spMkLst>
        </pc:spChg>
        <pc:spChg chg="mod">
          <ac:chgData name="Vrielink, Francis" userId="3d258d00-cfd8-41c5-9f04-1a5a39faef2f" providerId="ADAL" clId="{567612C8-0F23-4DAF-B7B4-8C1FC8BA5DD6}" dt="2026-05-29T20:13:48.613" v="1546" actId="14100"/>
          <ac:spMkLst>
            <pc:docMk/>
            <pc:sldMk cId="2329796157" sldId="1537"/>
            <ac:spMk id="10" creationId="{B37FADB8-F5A5-F448-15A7-6A630939BCDC}"/>
          </ac:spMkLst>
        </pc:spChg>
        <pc:spChg chg="mod">
          <ac:chgData name="Vrielink, Francis" userId="3d258d00-cfd8-41c5-9f04-1a5a39faef2f" providerId="ADAL" clId="{567612C8-0F23-4DAF-B7B4-8C1FC8BA5DD6}" dt="2026-05-29T20:13:39.780" v="1543" actId="14100"/>
          <ac:spMkLst>
            <pc:docMk/>
            <pc:sldMk cId="2329796157" sldId="1537"/>
            <ac:spMk id="11" creationId="{2D5226DB-4490-ECD5-880A-CDAB0447C263}"/>
          </ac:spMkLst>
        </pc:spChg>
        <pc:spChg chg="mod">
          <ac:chgData name="Vrielink, Francis" userId="3d258d00-cfd8-41c5-9f04-1a5a39faef2f" providerId="ADAL" clId="{567612C8-0F23-4DAF-B7B4-8C1FC8BA5DD6}" dt="2026-05-29T20:15:04.483" v="1599" actId="20577"/>
          <ac:spMkLst>
            <pc:docMk/>
            <pc:sldMk cId="2329796157" sldId="1537"/>
            <ac:spMk id="12" creationId="{E2476A93-B8D4-4E44-87FD-AFF601B2337C}"/>
          </ac:spMkLst>
        </pc:spChg>
        <pc:spChg chg="mod">
          <ac:chgData name="Vrielink, Francis" userId="3d258d00-cfd8-41c5-9f04-1a5a39faef2f" providerId="ADAL" clId="{567612C8-0F23-4DAF-B7B4-8C1FC8BA5DD6}" dt="2026-05-29T20:13:59.207" v="1559" actId="20577"/>
          <ac:spMkLst>
            <pc:docMk/>
            <pc:sldMk cId="2329796157" sldId="1537"/>
            <ac:spMk id="13" creationId="{4985FF45-EE56-11C3-E0CC-6BBB359031C0}"/>
          </ac:spMkLst>
        </pc:spChg>
        <pc:spChg chg="mod">
          <ac:chgData name="Vrielink, Francis" userId="3d258d00-cfd8-41c5-9f04-1a5a39faef2f" providerId="ADAL" clId="{567612C8-0F23-4DAF-B7B4-8C1FC8BA5DD6}" dt="2026-05-29T20:14:35.657" v="1584" actId="14100"/>
          <ac:spMkLst>
            <pc:docMk/>
            <pc:sldMk cId="2329796157" sldId="1537"/>
            <ac:spMk id="14" creationId="{B7594A3B-3117-84CE-C300-FB96E5ED269D}"/>
          </ac:spMkLst>
        </pc:spChg>
        <pc:spChg chg="mod">
          <ac:chgData name="Vrielink, Francis" userId="3d258d00-cfd8-41c5-9f04-1a5a39faef2f" providerId="ADAL" clId="{567612C8-0F23-4DAF-B7B4-8C1FC8BA5DD6}" dt="2026-05-29T20:14:31.688" v="1582" actId="20577"/>
          <ac:spMkLst>
            <pc:docMk/>
            <pc:sldMk cId="2329796157" sldId="1537"/>
            <ac:spMk id="15" creationId="{6EA1F8B7-D4BC-D8B0-E6FD-F33ECB45A1DD}"/>
          </ac:spMkLst>
        </pc:spChg>
        <pc:spChg chg="mod">
          <ac:chgData name="Vrielink, Francis" userId="3d258d00-cfd8-41c5-9f04-1a5a39faef2f" providerId="ADAL" clId="{567612C8-0F23-4DAF-B7B4-8C1FC8BA5DD6}" dt="2026-05-29T20:21:49.249" v="1619" actId="14100"/>
          <ac:spMkLst>
            <pc:docMk/>
            <pc:sldMk cId="2329796157" sldId="1537"/>
            <ac:spMk id="19" creationId="{40542B69-6D97-5F24-63E3-ABE36EA69A27}"/>
          </ac:spMkLst>
        </pc:spChg>
        <pc:picChg chg="add mod">
          <ac:chgData name="Vrielink, Francis" userId="3d258d00-cfd8-41c5-9f04-1a5a39faef2f" providerId="ADAL" clId="{567612C8-0F23-4DAF-B7B4-8C1FC8BA5DD6}" dt="2026-05-29T20:18:30.171" v="1611" actId="1076"/>
          <ac:picMkLst>
            <pc:docMk/>
            <pc:sldMk cId="2329796157" sldId="1537"/>
            <ac:picMk id="26" creationId="{8D7EB02C-6F95-ACBA-1EAC-B345C72A2DDD}"/>
          </ac:picMkLst>
        </pc:picChg>
        <pc:picChg chg="add mod">
          <ac:chgData name="Vrielink, Francis" userId="3d258d00-cfd8-41c5-9f04-1a5a39faef2f" providerId="ADAL" clId="{567612C8-0F23-4DAF-B7B4-8C1FC8BA5DD6}" dt="2026-05-29T20:21:51.643" v="1620" actId="1076"/>
          <ac:picMkLst>
            <pc:docMk/>
            <pc:sldMk cId="2329796157" sldId="1537"/>
            <ac:picMk id="30" creationId="{C7DB68BA-283D-25FD-581A-40168B89EAFD}"/>
          </ac:picMkLst>
        </pc:picChg>
        <pc:cxnChg chg="mod">
          <ac:chgData name="Vrielink, Francis" userId="3d258d00-cfd8-41c5-9f04-1a5a39faef2f" providerId="ADAL" clId="{567612C8-0F23-4DAF-B7B4-8C1FC8BA5DD6}" dt="2026-05-29T20:13:51.840" v="1547" actId="14100"/>
          <ac:cxnSpMkLst>
            <pc:docMk/>
            <pc:sldMk cId="2329796157" sldId="1537"/>
            <ac:cxnSpMk id="29" creationId="{10445519-6BAB-CA4B-0B0C-EF80D4D34E4C}"/>
          </ac:cxnSpMkLst>
        </pc:cxnChg>
      </pc:sldChg>
      <pc:sldChg chg="modSp add mod">
        <pc:chgData name="Vrielink, Francis" userId="3d258d00-cfd8-41c5-9f04-1a5a39faef2f" providerId="ADAL" clId="{567612C8-0F23-4DAF-B7B4-8C1FC8BA5DD6}" dt="2026-05-29T19:55:04.757" v="1218" actId="14100"/>
        <pc:sldMkLst>
          <pc:docMk/>
          <pc:sldMk cId="395173554" sldId="1539"/>
        </pc:sldMkLst>
        <pc:spChg chg="mod">
          <ac:chgData name="Vrielink, Francis" userId="3d258d00-cfd8-41c5-9f04-1a5a39faef2f" providerId="ADAL" clId="{567612C8-0F23-4DAF-B7B4-8C1FC8BA5DD6}" dt="2026-05-29T19:53:34.250" v="1165" actId="20577"/>
          <ac:spMkLst>
            <pc:docMk/>
            <pc:sldMk cId="395173554" sldId="1539"/>
            <ac:spMk id="11" creationId="{CD78B488-E032-3F3E-C334-FB96F8D71FB2}"/>
          </ac:spMkLst>
        </pc:spChg>
        <pc:spChg chg="mod">
          <ac:chgData name="Vrielink, Francis" userId="3d258d00-cfd8-41c5-9f04-1a5a39faef2f" providerId="ADAL" clId="{567612C8-0F23-4DAF-B7B4-8C1FC8BA5DD6}" dt="2026-05-29T19:54:18.788" v="1181" actId="14100"/>
          <ac:spMkLst>
            <pc:docMk/>
            <pc:sldMk cId="395173554" sldId="1539"/>
            <ac:spMk id="12" creationId="{E2476A93-B8D4-4E44-87FD-AFF601B2337C}"/>
          </ac:spMkLst>
        </pc:spChg>
        <pc:spChg chg="mod">
          <ac:chgData name="Vrielink, Francis" userId="3d258d00-cfd8-41c5-9f04-1a5a39faef2f" providerId="ADAL" clId="{567612C8-0F23-4DAF-B7B4-8C1FC8BA5DD6}" dt="2026-05-29T19:54:56.320" v="1216" actId="1076"/>
          <ac:spMkLst>
            <pc:docMk/>
            <pc:sldMk cId="395173554" sldId="1539"/>
            <ac:spMk id="13" creationId="{4985FF45-EE56-11C3-E0CC-6BBB359031C0}"/>
          </ac:spMkLst>
        </pc:spChg>
        <pc:spChg chg="mod">
          <ac:chgData name="Vrielink, Francis" userId="3d258d00-cfd8-41c5-9f04-1a5a39faef2f" providerId="ADAL" clId="{567612C8-0F23-4DAF-B7B4-8C1FC8BA5DD6}" dt="2026-05-29T19:54:26.198" v="1182" actId="14100"/>
          <ac:spMkLst>
            <pc:docMk/>
            <pc:sldMk cId="395173554" sldId="1539"/>
            <ac:spMk id="14" creationId="{B7594A3B-3117-84CE-C300-FB96E5ED269D}"/>
          </ac:spMkLst>
        </pc:spChg>
        <pc:spChg chg="mod">
          <ac:chgData name="Vrielink, Francis" userId="3d258d00-cfd8-41c5-9f04-1a5a39faef2f" providerId="ADAL" clId="{567612C8-0F23-4DAF-B7B4-8C1FC8BA5DD6}" dt="2026-05-29T19:54:33.016" v="1195" actId="20577"/>
          <ac:spMkLst>
            <pc:docMk/>
            <pc:sldMk cId="395173554" sldId="1539"/>
            <ac:spMk id="15" creationId="{6EA1F8B7-D4BC-D8B0-E6FD-F33ECB45A1DD}"/>
          </ac:spMkLst>
        </pc:spChg>
        <pc:spChg chg="mod">
          <ac:chgData name="Vrielink, Francis" userId="3d258d00-cfd8-41c5-9f04-1a5a39faef2f" providerId="ADAL" clId="{567612C8-0F23-4DAF-B7B4-8C1FC8BA5DD6}" dt="2026-05-29T19:54:03.277" v="1167" actId="14100"/>
          <ac:spMkLst>
            <pc:docMk/>
            <pc:sldMk cId="395173554" sldId="1539"/>
            <ac:spMk id="16" creationId="{F53F294D-65CC-23A5-E4A1-B2132FCF814C}"/>
          </ac:spMkLst>
        </pc:spChg>
        <pc:spChg chg="mod">
          <ac:chgData name="Vrielink, Francis" userId="3d258d00-cfd8-41c5-9f04-1a5a39faef2f" providerId="ADAL" clId="{567612C8-0F23-4DAF-B7B4-8C1FC8BA5DD6}" dt="2026-05-29T19:54:00.153" v="1166"/>
          <ac:spMkLst>
            <pc:docMk/>
            <pc:sldMk cId="395173554" sldId="1539"/>
            <ac:spMk id="17" creationId="{AB86235B-CBC0-F9DB-29F4-F23367831B1B}"/>
          </ac:spMkLst>
        </pc:spChg>
        <pc:spChg chg="mod">
          <ac:chgData name="Vrielink, Francis" userId="3d258d00-cfd8-41c5-9f04-1a5a39faef2f" providerId="ADAL" clId="{567612C8-0F23-4DAF-B7B4-8C1FC8BA5DD6}" dt="2026-05-29T19:55:04.757" v="1218" actId="14100"/>
          <ac:spMkLst>
            <pc:docMk/>
            <pc:sldMk cId="395173554" sldId="1539"/>
            <ac:spMk id="18" creationId="{85D7DD60-F4AA-AD34-A265-146B167D02FE}"/>
          </ac:spMkLst>
        </pc:spChg>
        <pc:spChg chg="mod">
          <ac:chgData name="Vrielink, Francis" userId="3d258d00-cfd8-41c5-9f04-1a5a39faef2f" providerId="ADAL" clId="{567612C8-0F23-4DAF-B7B4-8C1FC8BA5DD6}" dt="2026-05-29T19:54:16.831" v="1180" actId="14100"/>
          <ac:spMkLst>
            <pc:docMk/>
            <pc:sldMk cId="395173554" sldId="1539"/>
            <ac:spMk id="19" creationId="{40542B69-6D97-5F24-63E3-ABE36EA69A27}"/>
          </ac:spMkLst>
        </pc:spChg>
      </pc:sldChg>
    </pc:docChg>
  </pc:docChgLst>
  <pc:docChgLst>
    <pc:chgData name="Duijf, Antoinette" userId="80426808-569e-4360-acb0-e5a6dc4b8ad2" providerId="ADAL" clId="{00582A34-8C2B-428E-B5DC-339D12EFD4B8}"/>
    <pc:docChg chg="custSel delSld modSld sldOrd modSection">
      <pc:chgData name="Duijf, Antoinette" userId="80426808-569e-4360-acb0-e5a6dc4b8ad2" providerId="ADAL" clId="{00582A34-8C2B-428E-B5DC-339D12EFD4B8}" dt="2026-06-02T09:05:57.885" v="357" actId="255"/>
      <pc:docMkLst>
        <pc:docMk/>
      </pc:docMkLst>
      <pc:sldChg chg="modNotesTx">
        <pc:chgData name="Duijf, Antoinette" userId="80426808-569e-4360-acb0-e5a6dc4b8ad2" providerId="ADAL" clId="{00582A34-8C2B-428E-B5DC-339D12EFD4B8}" dt="2026-06-02T08:49:00.689" v="32" actId="20577"/>
        <pc:sldMkLst>
          <pc:docMk/>
          <pc:sldMk cId="323006580" sldId="548"/>
        </pc:sldMkLst>
      </pc:sldChg>
      <pc:sldChg chg="modSp mod">
        <pc:chgData name="Duijf, Antoinette" userId="80426808-569e-4360-acb0-e5a6dc4b8ad2" providerId="ADAL" clId="{00582A34-8C2B-428E-B5DC-339D12EFD4B8}" dt="2026-06-02T08:48:52.024" v="5" actId="6549"/>
        <pc:sldMkLst>
          <pc:docMk/>
          <pc:sldMk cId="2189114603" sldId="1437"/>
        </pc:sldMkLst>
        <pc:spChg chg="mod">
          <ac:chgData name="Duijf, Antoinette" userId="80426808-569e-4360-acb0-e5a6dc4b8ad2" providerId="ADAL" clId="{00582A34-8C2B-428E-B5DC-339D12EFD4B8}" dt="2026-06-02T08:48:52.024" v="5" actId="6549"/>
          <ac:spMkLst>
            <pc:docMk/>
            <pc:sldMk cId="2189114603" sldId="1437"/>
            <ac:spMk id="3" creationId="{00000000-0000-0000-0000-000000000000}"/>
          </ac:spMkLst>
        </pc:spChg>
      </pc:sldChg>
      <pc:sldChg chg="modNotesTx">
        <pc:chgData name="Duijf, Antoinette" userId="80426808-569e-4360-acb0-e5a6dc4b8ad2" providerId="ADAL" clId="{00582A34-8C2B-428E-B5DC-339D12EFD4B8}" dt="2026-06-02T08:49:18.230" v="72" actId="20577"/>
        <pc:sldMkLst>
          <pc:docMk/>
          <pc:sldMk cId="3852907103" sldId="1460"/>
        </pc:sldMkLst>
      </pc:sldChg>
      <pc:sldChg chg="modNotesTx">
        <pc:chgData name="Duijf, Antoinette" userId="80426808-569e-4360-acb0-e5a6dc4b8ad2" providerId="ADAL" clId="{00582A34-8C2B-428E-B5DC-339D12EFD4B8}" dt="2026-06-02T08:49:41.166" v="159" actId="20577"/>
        <pc:sldMkLst>
          <pc:docMk/>
          <pc:sldMk cId="2452007587" sldId="1476"/>
        </pc:sldMkLst>
      </pc:sldChg>
      <pc:sldChg chg="modNotesTx">
        <pc:chgData name="Duijf, Antoinette" userId="80426808-569e-4360-acb0-e5a6dc4b8ad2" providerId="ADAL" clId="{00582A34-8C2B-428E-B5DC-339D12EFD4B8}" dt="2026-06-02T08:49:49.676" v="162" actId="6549"/>
        <pc:sldMkLst>
          <pc:docMk/>
          <pc:sldMk cId="2709048002" sldId="1477"/>
        </pc:sldMkLst>
      </pc:sldChg>
      <pc:sldChg chg="modNotesTx">
        <pc:chgData name="Duijf, Antoinette" userId="80426808-569e-4360-acb0-e5a6dc4b8ad2" providerId="ADAL" clId="{00582A34-8C2B-428E-B5DC-339D12EFD4B8}" dt="2026-06-02T08:50:16.217" v="168" actId="6549"/>
        <pc:sldMkLst>
          <pc:docMk/>
          <pc:sldMk cId="4210467006" sldId="1479"/>
        </pc:sldMkLst>
      </pc:sldChg>
      <pc:sldChg chg="modNotesTx">
        <pc:chgData name="Duijf, Antoinette" userId="80426808-569e-4360-acb0-e5a6dc4b8ad2" providerId="ADAL" clId="{00582A34-8C2B-428E-B5DC-339D12EFD4B8}" dt="2026-06-02T08:49:30.720" v="118" actId="20577"/>
        <pc:sldMkLst>
          <pc:docMk/>
          <pc:sldMk cId="1487044012" sldId="1480"/>
        </pc:sldMkLst>
      </pc:sldChg>
      <pc:sldChg chg="modNotesTx">
        <pc:chgData name="Duijf, Antoinette" userId="80426808-569e-4360-acb0-e5a6dc4b8ad2" providerId="ADAL" clId="{00582A34-8C2B-428E-B5DC-339D12EFD4B8}" dt="2026-06-02T08:49:23.884" v="99" actId="20577"/>
        <pc:sldMkLst>
          <pc:docMk/>
          <pc:sldMk cId="3779434736" sldId="1481"/>
        </pc:sldMkLst>
      </pc:sldChg>
      <pc:sldChg chg="modNotesTx">
        <pc:chgData name="Duijf, Antoinette" userId="80426808-569e-4360-acb0-e5a6dc4b8ad2" providerId="ADAL" clId="{00582A34-8C2B-428E-B5DC-339D12EFD4B8}" dt="2026-06-02T08:50:23.884" v="180" actId="20577"/>
        <pc:sldMkLst>
          <pc:docMk/>
          <pc:sldMk cId="2904738428" sldId="1483"/>
        </pc:sldMkLst>
      </pc:sldChg>
      <pc:sldChg chg="ord modNotesTx">
        <pc:chgData name="Duijf, Antoinette" userId="80426808-569e-4360-acb0-e5a6dc4b8ad2" providerId="ADAL" clId="{00582A34-8C2B-428E-B5DC-339D12EFD4B8}" dt="2026-06-02T08:55:16.150" v="226"/>
        <pc:sldMkLst>
          <pc:docMk/>
          <pc:sldMk cId="1594331871" sldId="1512"/>
        </pc:sldMkLst>
      </pc:sldChg>
      <pc:sldChg chg="del">
        <pc:chgData name="Duijf, Antoinette" userId="80426808-569e-4360-acb0-e5a6dc4b8ad2" providerId="ADAL" clId="{00582A34-8C2B-428E-B5DC-339D12EFD4B8}" dt="2026-06-02T09:01:09.805" v="355" actId="47"/>
        <pc:sldMkLst>
          <pc:docMk/>
          <pc:sldMk cId="933367485" sldId="1518"/>
        </pc:sldMkLst>
      </pc:sldChg>
      <pc:sldChg chg="del">
        <pc:chgData name="Duijf, Antoinette" userId="80426808-569e-4360-acb0-e5a6dc4b8ad2" providerId="ADAL" clId="{00582A34-8C2B-428E-B5DC-339D12EFD4B8}" dt="2026-06-02T09:01:09.805" v="355" actId="47"/>
        <pc:sldMkLst>
          <pc:docMk/>
          <pc:sldMk cId="1738896802" sldId="1519"/>
        </pc:sldMkLst>
      </pc:sldChg>
      <pc:sldChg chg="delSp modSp mod modNotesTx">
        <pc:chgData name="Duijf, Antoinette" userId="80426808-569e-4360-acb0-e5a6dc4b8ad2" providerId="ADAL" clId="{00582A34-8C2B-428E-B5DC-339D12EFD4B8}" dt="2026-06-02T09:00:25.507" v="354" actId="255"/>
        <pc:sldMkLst>
          <pc:docMk/>
          <pc:sldMk cId="3771564369" sldId="1530"/>
        </pc:sldMkLst>
        <pc:spChg chg="mod">
          <ac:chgData name="Duijf, Antoinette" userId="80426808-569e-4360-acb0-e5a6dc4b8ad2" providerId="ADAL" clId="{00582A34-8C2B-428E-B5DC-339D12EFD4B8}" dt="2026-06-02T09:00:25.507" v="354" actId="255"/>
          <ac:spMkLst>
            <pc:docMk/>
            <pc:sldMk cId="3771564369" sldId="1530"/>
            <ac:spMk id="36" creationId="{D8EF981A-9BA7-0EB1-9B70-F7FBF2F7DF1C}"/>
          </ac:spMkLst>
        </pc:spChg>
        <pc:picChg chg="del">
          <ac:chgData name="Duijf, Antoinette" userId="80426808-569e-4360-acb0-e5a6dc4b8ad2" providerId="ADAL" clId="{00582A34-8C2B-428E-B5DC-339D12EFD4B8}" dt="2026-06-02T09:00:18.952" v="353" actId="478"/>
          <ac:picMkLst>
            <pc:docMk/>
            <pc:sldMk cId="3771564369" sldId="1530"/>
            <ac:picMk id="25" creationId="{F4E9E39A-6792-DB91-D05E-90DF864395A9}"/>
          </ac:picMkLst>
        </pc:picChg>
      </pc:sldChg>
      <pc:sldChg chg="modSp mod">
        <pc:chgData name="Duijf, Antoinette" userId="80426808-569e-4360-acb0-e5a6dc4b8ad2" providerId="ADAL" clId="{00582A34-8C2B-428E-B5DC-339D12EFD4B8}" dt="2026-06-02T09:05:57.885" v="357" actId="255"/>
        <pc:sldMkLst>
          <pc:docMk/>
          <pc:sldMk cId="1706260571" sldId="1531"/>
        </pc:sldMkLst>
        <pc:spChg chg="mod">
          <ac:chgData name="Duijf, Antoinette" userId="80426808-569e-4360-acb0-e5a6dc4b8ad2" providerId="ADAL" clId="{00582A34-8C2B-428E-B5DC-339D12EFD4B8}" dt="2026-06-02T09:05:26.087" v="356" actId="1076"/>
          <ac:spMkLst>
            <pc:docMk/>
            <pc:sldMk cId="1706260571" sldId="1531"/>
            <ac:spMk id="27" creationId="{3BB70BA0-E2BC-4007-6BC7-F79CDB35FB2B}"/>
          </ac:spMkLst>
        </pc:spChg>
        <pc:spChg chg="mod">
          <ac:chgData name="Duijf, Antoinette" userId="80426808-569e-4360-acb0-e5a6dc4b8ad2" providerId="ADAL" clId="{00582A34-8C2B-428E-B5DC-339D12EFD4B8}" dt="2026-06-02T09:05:57.885" v="357" actId="255"/>
          <ac:spMkLst>
            <pc:docMk/>
            <pc:sldMk cId="1706260571" sldId="1531"/>
            <ac:spMk id="35" creationId="{37104C51-0232-62ED-4C6F-1447D06633EE}"/>
          </ac:spMkLst>
        </pc:spChg>
      </pc:sldChg>
      <pc:sldChg chg="addSp delSp modSp mod modNotesTx">
        <pc:chgData name="Duijf, Antoinette" userId="80426808-569e-4360-acb0-e5a6dc4b8ad2" providerId="ADAL" clId="{00582A34-8C2B-428E-B5DC-339D12EFD4B8}" dt="2026-06-02T08:57:45.525" v="352" actId="1036"/>
        <pc:sldMkLst>
          <pc:docMk/>
          <pc:sldMk cId="2680230060" sldId="1532"/>
        </pc:sldMkLst>
        <pc:spChg chg="add del mod">
          <ac:chgData name="Duijf, Antoinette" userId="80426808-569e-4360-acb0-e5a6dc4b8ad2" providerId="ADAL" clId="{00582A34-8C2B-428E-B5DC-339D12EFD4B8}" dt="2026-06-02T08:56:28.368" v="227" actId="478"/>
          <ac:spMkLst>
            <pc:docMk/>
            <pc:sldMk cId="2680230060" sldId="1532"/>
            <ac:spMk id="8" creationId="{D0C57226-25AD-5586-D6B7-A2D805630AAE}"/>
          </ac:spMkLst>
        </pc:spChg>
        <pc:spChg chg="mod">
          <ac:chgData name="Duijf, Antoinette" userId="80426808-569e-4360-acb0-e5a6dc4b8ad2" providerId="ADAL" clId="{00582A34-8C2B-428E-B5DC-339D12EFD4B8}" dt="2026-06-02T08:57:16.805" v="345" actId="20577"/>
          <ac:spMkLst>
            <pc:docMk/>
            <pc:sldMk cId="2680230060" sldId="1532"/>
            <ac:spMk id="36" creationId="{D8EF981A-9BA7-0EB1-9B70-F7FBF2F7DF1C}"/>
          </ac:spMkLst>
        </pc:spChg>
        <pc:picChg chg="add mod">
          <ac:chgData name="Duijf, Antoinette" userId="80426808-569e-4360-acb0-e5a6dc4b8ad2" providerId="ADAL" clId="{00582A34-8C2B-428E-B5DC-339D12EFD4B8}" dt="2026-06-02T08:57:45.525" v="352" actId="1036"/>
          <ac:picMkLst>
            <pc:docMk/>
            <pc:sldMk cId="2680230060" sldId="1532"/>
            <ac:picMk id="18" creationId="{A11DD73C-24A5-7BBB-A030-B65F0EC40D69}"/>
          </ac:picMkLst>
        </pc:picChg>
      </pc:sldChg>
      <pc:sldChg chg="ord">
        <pc:chgData name="Duijf, Antoinette" userId="80426808-569e-4360-acb0-e5a6dc4b8ad2" providerId="ADAL" clId="{00582A34-8C2B-428E-B5DC-339D12EFD4B8}" dt="2026-06-02T08:55:16.150" v="226"/>
        <pc:sldMkLst>
          <pc:docMk/>
          <pc:sldMk cId="4207933320" sldId="1534"/>
        </pc:sldMkLst>
      </pc:sldChg>
      <pc:sldChg chg="del">
        <pc:chgData name="Duijf, Antoinette" userId="80426808-569e-4360-acb0-e5a6dc4b8ad2" providerId="ADAL" clId="{00582A34-8C2B-428E-B5DC-339D12EFD4B8}" dt="2026-06-02T09:01:09.805" v="355" actId="47"/>
        <pc:sldMkLst>
          <pc:docMk/>
          <pc:sldMk cId="1985706481" sldId="1535"/>
        </pc:sldMkLst>
      </pc:sldChg>
      <pc:sldChg chg="del">
        <pc:chgData name="Duijf, Antoinette" userId="80426808-569e-4360-acb0-e5a6dc4b8ad2" providerId="ADAL" clId="{00582A34-8C2B-428E-B5DC-339D12EFD4B8}" dt="2026-06-02T09:01:09.805" v="355" actId="47"/>
        <pc:sldMkLst>
          <pc:docMk/>
          <pc:sldMk cId="2333333519" sldId="1536"/>
        </pc:sldMkLst>
      </pc:sldChg>
      <pc:sldChg chg="ord modNotesTx">
        <pc:chgData name="Duijf, Antoinette" userId="80426808-569e-4360-acb0-e5a6dc4b8ad2" providerId="ADAL" clId="{00582A34-8C2B-428E-B5DC-339D12EFD4B8}" dt="2026-06-02T08:55:16.150" v="226"/>
        <pc:sldMkLst>
          <pc:docMk/>
          <pc:sldMk cId="395173554" sldId="1539"/>
        </pc:sldMkLst>
      </pc:sldChg>
    </pc:docChg>
  </pc:docChgLst>
  <pc:docChgLst>
    <pc:chgData name="Harmsel ter, Marjan" userId="5bf7b4e5-383a-4bf6-a1ba-3724f9cc09cb" providerId="ADAL" clId="{7667DC48-2406-4F94-BA94-5BF632662154}"/>
    <pc:docChg chg="undo custSel addSld delSld modSld sldOrd modSection">
      <pc:chgData name="Harmsel ter, Marjan" userId="5bf7b4e5-383a-4bf6-a1ba-3724f9cc09cb" providerId="ADAL" clId="{7667DC48-2406-4F94-BA94-5BF632662154}" dt="2026-06-02T09:26:45.829" v="2956" actId="20577"/>
      <pc:docMkLst>
        <pc:docMk/>
      </pc:docMkLst>
      <pc:sldChg chg="delSp mod">
        <pc:chgData name="Harmsel ter, Marjan" userId="5bf7b4e5-383a-4bf6-a1ba-3724f9cc09cb" providerId="ADAL" clId="{7667DC48-2406-4F94-BA94-5BF632662154}" dt="2026-06-02T08:58:13.430" v="2709" actId="478"/>
        <pc:sldMkLst>
          <pc:docMk/>
          <pc:sldMk cId="1671649065" sldId="934"/>
        </pc:sldMkLst>
        <pc:spChg chg="del">
          <ac:chgData name="Harmsel ter, Marjan" userId="5bf7b4e5-383a-4bf6-a1ba-3724f9cc09cb" providerId="ADAL" clId="{7667DC48-2406-4F94-BA94-5BF632662154}" dt="2026-06-02T08:58:13.430" v="2709" actId="478"/>
          <ac:spMkLst>
            <pc:docMk/>
            <pc:sldMk cId="1671649065" sldId="934"/>
            <ac:spMk id="3" creationId="{9F4C87A7-377D-61BF-0AFD-B8D9C8CB7E9A}"/>
          </ac:spMkLst>
        </pc:spChg>
      </pc:sldChg>
      <pc:sldChg chg="modSp mod">
        <pc:chgData name="Harmsel ter, Marjan" userId="5bf7b4e5-383a-4bf6-a1ba-3724f9cc09cb" providerId="ADAL" clId="{7667DC48-2406-4F94-BA94-5BF632662154}" dt="2026-06-02T09:22:28.855" v="2930" actId="20577"/>
        <pc:sldMkLst>
          <pc:docMk/>
          <pc:sldMk cId="2189114603" sldId="1437"/>
        </pc:sldMkLst>
        <pc:spChg chg="mod">
          <ac:chgData name="Harmsel ter, Marjan" userId="5bf7b4e5-383a-4bf6-a1ba-3724f9cc09cb" providerId="ADAL" clId="{7667DC48-2406-4F94-BA94-5BF632662154}" dt="2026-06-02T09:22:28.855" v="2930" actId="20577"/>
          <ac:spMkLst>
            <pc:docMk/>
            <pc:sldMk cId="2189114603" sldId="1437"/>
            <ac:spMk id="3" creationId="{00000000-0000-0000-0000-000000000000}"/>
          </ac:spMkLst>
        </pc:spChg>
      </pc:sldChg>
      <pc:sldChg chg="addSp delSp modSp mod">
        <pc:chgData name="Harmsel ter, Marjan" userId="5bf7b4e5-383a-4bf6-a1ba-3724f9cc09cb" providerId="ADAL" clId="{7667DC48-2406-4F94-BA94-5BF632662154}" dt="2026-06-02T07:49:10.107" v="1615" actId="1076"/>
        <pc:sldMkLst>
          <pc:docMk/>
          <pc:sldMk cId="3852907103" sldId="1460"/>
        </pc:sldMkLst>
        <pc:spChg chg="add mod ord">
          <ac:chgData name="Harmsel ter, Marjan" userId="5bf7b4e5-383a-4bf6-a1ba-3724f9cc09cb" providerId="ADAL" clId="{7667DC48-2406-4F94-BA94-5BF632662154}" dt="2026-06-02T07:49:10.107" v="1615" actId="1076"/>
          <ac:spMkLst>
            <pc:docMk/>
            <pc:sldMk cId="3852907103" sldId="1460"/>
            <ac:spMk id="9" creationId="{12749FEF-5E7C-0BB5-98DA-91B47F2CB2D3}"/>
          </ac:spMkLst>
        </pc:spChg>
        <pc:picChg chg="add del mod modCrop">
          <ac:chgData name="Harmsel ter, Marjan" userId="5bf7b4e5-383a-4bf6-a1ba-3724f9cc09cb" providerId="ADAL" clId="{7667DC48-2406-4F94-BA94-5BF632662154}" dt="2026-06-02T07:07:27.452" v="1245" actId="478"/>
          <ac:picMkLst>
            <pc:docMk/>
            <pc:sldMk cId="3852907103" sldId="1460"/>
            <ac:picMk id="3" creationId="{288A3DCE-E672-A553-50D1-5885DD1465CA}"/>
          </ac:picMkLst>
        </pc:picChg>
        <pc:picChg chg="add del mod">
          <ac:chgData name="Harmsel ter, Marjan" userId="5bf7b4e5-383a-4bf6-a1ba-3724f9cc09cb" providerId="ADAL" clId="{7667DC48-2406-4F94-BA94-5BF632662154}" dt="2026-06-02T07:48:49.446" v="1607" actId="478"/>
          <ac:picMkLst>
            <pc:docMk/>
            <pc:sldMk cId="3852907103" sldId="1460"/>
            <ac:picMk id="5" creationId="{C1942030-052C-A7AB-83F9-888BE338A248}"/>
          </ac:picMkLst>
        </pc:picChg>
        <pc:picChg chg="add mod">
          <ac:chgData name="Harmsel ter, Marjan" userId="5bf7b4e5-383a-4bf6-a1ba-3724f9cc09cb" providerId="ADAL" clId="{7667DC48-2406-4F94-BA94-5BF632662154}" dt="2026-06-02T07:11:04.802" v="1259" actId="1076"/>
          <ac:picMkLst>
            <pc:docMk/>
            <pc:sldMk cId="3852907103" sldId="1460"/>
            <ac:picMk id="8" creationId="{00261FAD-318A-EB6A-1D93-2C13D7450763}"/>
          </ac:picMkLst>
        </pc:picChg>
        <pc:picChg chg="add mod">
          <ac:chgData name="Harmsel ter, Marjan" userId="5bf7b4e5-383a-4bf6-a1ba-3724f9cc09cb" providerId="ADAL" clId="{7667DC48-2406-4F94-BA94-5BF632662154}" dt="2026-06-02T07:48:56.402" v="1610" actId="1076"/>
          <ac:picMkLst>
            <pc:docMk/>
            <pc:sldMk cId="3852907103" sldId="1460"/>
            <ac:picMk id="11" creationId="{B00CC6BB-AFF3-F31B-0913-BE2F918DD4FA}"/>
          </ac:picMkLst>
        </pc:picChg>
      </pc:sldChg>
      <pc:sldChg chg="addSp delSp modSp mod ord modClrScheme chgLayout modNotesTx">
        <pc:chgData name="Harmsel ter, Marjan" userId="5bf7b4e5-383a-4bf6-a1ba-3724f9cc09cb" providerId="ADAL" clId="{7667DC48-2406-4F94-BA94-5BF632662154}" dt="2026-06-02T09:26:34.519" v="2945" actId="20577"/>
        <pc:sldMkLst>
          <pc:docMk/>
          <pc:sldMk cId="4207872812" sldId="1475"/>
        </pc:sldMkLst>
        <pc:spChg chg="mod">
          <ac:chgData name="Harmsel ter, Marjan" userId="5bf7b4e5-383a-4bf6-a1ba-3724f9cc09cb" providerId="ADAL" clId="{7667DC48-2406-4F94-BA94-5BF632662154}" dt="2026-06-02T07:04:52.452" v="1240" actId="26606"/>
          <ac:spMkLst>
            <pc:docMk/>
            <pc:sldMk cId="4207872812" sldId="1475"/>
            <ac:spMk id="6" creationId="{00000000-0000-0000-0000-000000000000}"/>
          </ac:spMkLst>
        </pc:spChg>
        <pc:picChg chg="add del mod">
          <ac:chgData name="Harmsel ter, Marjan" userId="5bf7b4e5-383a-4bf6-a1ba-3724f9cc09cb" providerId="ADAL" clId="{7667DC48-2406-4F94-BA94-5BF632662154}" dt="2026-06-02T07:47:11.167" v="1459" actId="478"/>
          <ac:picMkLst>
            <pc:docMk/>
            <pc:sldMk cId="4207872812" sldId="1475"/>
            <ac:picMk id="3" creationId="{E11B4249-31AE-8F37-181D-2DCB3EFED40B}"/>
          </ac:picMkLst>
        </pc:picChg>
        <pc:picChg chg="add mod">
          <ac:chgData name="Harmsel ter, Marjan" userId="5bf7b4e5-383a-4bf6-a1ba-3724f9cc09cb" providerId="ADAL" clId="{7667DC48-2406-4F94-BA94-5BF632662154}" dt="2026-06-02T07:47:22.686" v="1463" actId="1076"/>
          <ac:picMkLst>
            <pc:docMk/>
            <pc:sldMk cId="4207872812" sldId="1475"/>
            <ac:picMk id="5" creationId="{C79CF1A1-A17D-D263-46CE-7AB4095C5CA1}"/>
          </ac:picMkLst>
        </pc:picChg>
      </pc:sldChg>
      <pc:sldChg chg="addSp delSp modSp mod">
        <pc:chgData name="Harmsel ter, Marjan" userId="5bf7b4e5-383a-4bf6-a1ba-3724f9cc09cb" providerId="ADAL" clId="{7667DC48-2406-4F94-BA94-5BF632662154}" dt="2026-06-02T08:18:38.248" v="1884" actId="1076"/>
        <pc:sldMkLst>
          <pc:docMk/>
          <pc:sldMk cId="2452007587" sldId="1476"/>
        </pc:sldMkLst>
        <pc:picChg chg="del">
          <ac:chgData name="Harmsel ter, Marjan" userId="5bf7b4e5-383a-4bf6-a1ba-3724f9cc09cb" providerId="ADAL" clId="{7667DC48-2406-4F94-BA94-5BF632662154}" dt="2026-06-02T08:16:56.250" v="1866" actId="478"/>
          <ac:picMkLst>
            <pc:docMk/>
            <pc:sldMk cId="2452007587" sldId="1476"/>
            <ac:picMk id="3" creationId="{C988C223-C4CB-A683-829E-62DD0F43071B}"/>
          </ac:picMkLst>
        </pc:picChg>
        <pc:picChg chg="add mod">
          <ac:chgData name="Harmsel ter, Marjan" userId="5bf7b4e5-383a-4bf6-a1ba-3724f9cc09cb" providerId="ADAL" clId="{7667DC48-2406-4F94-BA94-5BF632662154}" dt="2026-06-02T08:17:00.716" v="1870" actId="1076"/>
          <ac:picMkLst>
            <pc:docMk/>
            <pc:sldMk cId="2452007587" sldId="1476"/>
            <ac:picMk id="4" creationId="{A19F42C2-E20F-7D53-BAAD-FC6C12A2368B}"/>
          </ac:picMkLst>
        </pc:picChg>
        <pc:picChg chg="add del">
          <ac:chgData name="Harmsel ter, Marjan" userId="5bf7b4e5-383a-4bf6-a1ba-3724f9cc09cb" providerId="ADAL" clId="{7667DC48-2406-4F94-BA94-5BF632662154}" dt="2026-06-02T08:17:54.247" v="1872" actId="22"/>
          <ac:picMkLst>
            <pc:docMk/>
            <pc:sldMk cId="2452007587" sldId="1476"/>
            <ac:picMk id="7" creationId="{9D867ED5-8996-8E42-D010-7F8BC11DFB47}"/>
          </ac:picMkLst>
        </pc:picChg>
        <pc:picChg chg="add mod">
          <ac:chgData name="Harmsel ter, Marjan" userId="5bf7b4e5-383a-4bf6-a1ba-3724f9cc09cb" providerId="ADAL" clId="{7667DC48-2406-4F94-BA94-5BF632662154}" dt="2026-06-02T08:18:06.014" v="1876" actId="14100"/>
          <ac:picMkLst>
            <pc:docMk/>
            <pc:sldMk cId="2452007587" sldId="1476"/>
            <ac:picMk id="9" creationId="{F2EBF6EE-9458-C37B-D7AD-F22D66B39D38}"/>
          </ac:picMkLst>
        </pc:picChg>
        <pc:picChg chg="add mod">
          <ac:chgData name="Harmsel ter, Marjan" userId="5bf7b4e5-383a-4bf6-a1ba-3724f9cc09cb" providerId="ADAL" clId="{7667DC48-2406-4F94-BA94-5BF632662154}" dt="2026-06-02T08:18:18.819" v="1879" actId="1076"/>
          <ac:picMkLst>
            <pc:docMk/>
            <pc:sldMk cId="2452007587" sldId="1476"/>
            <ac:picMk id="11" creationId="{8143483F-2C2F-6D6C-B38E-75FE0234CD2C}"/>
          </ac:picMkLst>
        </pc:picChg>
        <pc:picChg chg="add mod">
          <ac:chgData name="Harmsel ter, Marjan" userId="5bf7b4e5-383a-4bf6-a1ba-3724f9cc09cb" providerId="ADAL" clId="{7667DC48-2406-4F94-BA94-5BF632662154}" dt="2026-06-02T08:18:38.248" v="1884" actId="1076"/>
          <ac:picMkLst>
            <pc:docMk/>
            <pc:sldMk cId="2452007587" sldId="1476"/>
            <ac:picMk id="13" creationId="{E39A9E5F-4E97-BF4D-5618-B299CA943452}"/>
          </ac:picMkLst>
        </pc:picChg>
      </pc:sldChg>
      <pc:sldChg chg="addSp delSp modSp mod">
        <pc:chgData name="Harmsel ter, Marjan" userId="5bf7b4e5-383a-4bf6-a1ba-3724f9cc09cb" providerId="ADAL" clId="{7667DC48-2406-4F94-BA94-5BF632662154}" dt="2026-06-02T07:54:06.445" v="1627" actId="1076"/>
        <pc:sldMkLst>
          <pc:docMk/>
          <pc:sldMk cId="2709048002" sldId="1477"/>
        </pc:sldMkLst>
        <pc:picChg chg="add del mod">
          <ac:chgData name="Harmsel ter, Marjan" userId="5bf7b4e5-383a-4bf6-a1ba-3724f9cc09cb" providerId="ADAL" clId="{7667DC48-2406-4F94-BA94-5BF632662154}" dt="2026-06-02T07:53:55.868" v="1620" actId="478"/>
          <ac:picMkLst>
            <pc:docMk/>
            <pc:sldMk cId="2709048002" sldId="1477"/>
            <ac:picMk id="3" creationId="{73FFC635-C73A-23C6-E7DA-5A563E8DD40A}"/>
          </ac:picMkLst>
        </pc:picChg>
        <pc:picChg chg="add mod">
          <ac:chgData name="Harmsel ter, Marjan" userId="5bf7b4e5-383a-4bf6-a1ba-3724f9cc09cb" providerId="ADAL" clId="{7667DC48-2406-4F94-BA94-5BF632662154}" dt="2026-06-02T07:54:06.445" v="1627" actId="1076"/>
          <ac:picMkLst>
            <pc:docMk/>
            <pc:sldMk cId="2709048002" sldId="1477"/>
            <ac:picMk id="5" creationId="{83CAB76E-F0B3-F6BB-87D6-AA94B2EDF453}"/>
          </ac:picMkLst>
        </pc:picChg>
      </pc:sldChg>
      <pc:sldChg chg="addSp delSp modSp del mod">
        <pc:chgData name="Harmsel ter, Marjan" userId="5bf7b4e5-383a-4bf6-a1ba-3724f9cc09cb" providerId="ADAL" clId="{7667DC48-2406-4F94-BA94-5BF632662154}" dt="2026-06-02T08:58:27.134" v="2710" actId="47"/>
        <pc:sldMkLst>
          <pc:docMk/>
          <pc:sldMk cId="4074911733" sldId="1478"/>
        </pc:sldMkLst>
        <pc:spChg chg="add mod">
          <ac:chgData name="Harmsel ter, Marjan" userId="5bf7b4e5-383a-4bf6-a1ba-3724f9cc09cb" providerId="ADAL" clId="{7667DC48-2406-4F94-BA94-5BF632662154}" dt="2026-06-02T08:44:59.532" v="2310" actId="20577"/>
          <ac:spMkLst>
            <pc:docMk/>
            <pc:sldMk cId="4074911733" sldId="1478"/>
            <ac:spMk id="4" creationId="{1A27DC32-BB8C-7993-CA05-F92F5DF141B9}"/>
          </ac:spMkLst>
        </pc:spChg>
        <pc:spChg chg="add mod">
          <ac:chgData name="Harmsel ter, Marjan" userId="5bf7b4e5-383a-4bf6-a1ba-3724f9cc09cb" providerId="ADAL" clId="{7667DC48-2406-4F94-BA94-5BF632662154}" dt="2026-06-02T08:41:37.189" v="2204" actId="122"/>
          <ac:spMkLst>
            <pc:docMk/>
            <pc:sldMk cId="4074911733" sldId="1478"/>
            <ac:spMk id="8" creationId="{D9A87370-F569-6477-7FB4-4FB989AF844F}"/>
          </ac:spMkLst>
        </pc:spChg>
        <pc:spChg chg="add mod">
          <ac:chgData name="Harmsel ter, Marjan" userId="5bf7b4e5-383a-4bf6-a1ba-3724f9cc09cb" providerId="ADAL" clId="{7667DC48-2406-4F94-BA94-5BF632662154}" dt="2026-06-02T08:41:50.381" v="2220" actId="20577"/>
          <ac:spMkLst>
            <pc:docMk/>
            <pc:sldMk cId="4074911733" sldId="1478"/>
            <ac:spMk id="9" creationId="{612B463A-17D4-5D12-432E-0A03112482D1}"/>
          </ac:spMkLst>
        </pc:spChg>
        <pc:spChg chg="add mod">
          <ac:chgData name="Harmsel ter, Marjan" userId="5bf7b4e5-383a-4bf6-a1ba-3724f9cc09cb" providerId="ADAL" clId="{7667DC48-2406-4F94-BA94-5BF632662154}" dt="2026-06-02T08:42:25.334" v="2250" actId="1076"/>
          <ac:spMkLst>
            <pc:docMk/>
            <pc:sldMk cId="4074911733" sldId="1478"/>
            <ac:spMk id="10" creationId="{7928C0D3-6397-6E10-F77E-4FC9AD4ADF80}"/>
          </ac:spMkLst>
        </pc:spChg>
        <pc:picChg chg="add del mod">
          <ac:chgData name="Harmsel ter, Marjan" userId="5bf7b4e5-383a-4bf6-a1ba-3724f9cc09cb" providerId="ADAL" clId="{7667DC48-2406-4F94-BA94-5BF632662154}" dt="2026-06-02T08:40:41.445" v="2180" actId="478"/>
          <ac:picMkLst>
            <pc:docMk/>
            <pc:sldMk cId="4074911733" sldId="1478"/>
            <ac:picMk id="3" creationId="{A0186170-25B3-96BB-F9CB-FBC090D1B9F6}"/>
          </ac:picMkLst>
        </pc:picChg>
        <pc:picChg chg="add mod">
          <ac:chgData name="Harmsel ter, Marjan" userId="5bf7b4e5-383a-4bf6-a1ba-3724f9cc09cb" providerId="ADAL" clId="{7667DC48-2406-4F94-BA94-5BF632662154}" dt="2026-06-02T08:40:50.720" v="2185" actId="1076"/>
          <ac:picMkLst>
            <pc:docMk/>
            <pc:sldMk cId="4074911733" sldId="1478"/>
            <ac:picMk id="7" creationId="{A2073D1C-7D9E-33D7-2265-F7B1808CA362}"/>
          </ac:picMkLst>
        </pc:picChg>
      </pc:sldChg>
      <pc:sldChg chg="addSp modSp mod">
        <pc:chgData name="Harmsel ter, Marjan" userId="5bf7b4e5-383a-4bf6-a1ba-3724f9cc09cb" providerId="ADAL" clId="{7667DC48-2406-4F94-BA94-5BF632662154}" dt="2026-06-02T07:38:21.565" v="1452" actId="1076"/>
        <pc:sldMkLst>
          <pc:docMk/>
          <pc:sldMk cId="4210467006" sldId="1479"/>
        </pc:sldMkLst>
        <pc:spChg chg="add mod">
          <ac:chgData name="Harmsel ter, Marjan" userId="5bf7b4e5-383a-4bf6-a1ba-3724f9cc09cb" providerId="ADAL" clId="{7667DC48-2406-4F94-BA94-5BF632662154}" dt="2026-06-02T07:38:21.565" v="1452" actId="1076"/>
          <ac:spMkLst>
            <pc:docMk/>
            <pc:sldMk cId="4210467006" sldId="1479"/>
            <ac:spMk id="4" creationId="{FEE43FE3-89A4-D530-FFE2-A4F3521DBE3E}"/>
          </ac:spMkLst>
        </pc:spChg>
        <pc:spChg chg="mod">
          <ac:chgData name="Harmsel ter, Marjan" userId="5bf7b4e5-383a-4bf6-a1ba-3724f9cc09cb" providerId="ADAL" clId="{7667DC48-2406-4F94-BA94-5BF632662154}" dt="2026-06-02T07:37:44.592" v="1416" actId="403"/>
          <ac:spMkLst>
            <pc:docMk/>
            <pc:sldMk cId="4210467006" sldId="1479"/>
            <ac:spMk id="6" creationId="{00000000-0000-0000-0000-000000000000}"/>
          </ac:spMkLst>
        </pc:spChg>
        <pc:picChg chg="add mod modCrop">
          <ac:chgData name="Harmsel ter, Marjan" userId="5bf7b4e5-383a-4bf6-a1ba-3724f9cc09cb" providerId="ADAL" clId="{7667DC48-2406-4F94-BA94-5BF632662154}" dt="2026-06-02T07:38:18.196" v="1451" actId="732"/>
          <ac:picMkLst>
            <pc:docMk/>
            <pc:sldMk cId="4210467006" sldId="1479"/>
            <ac:picMk id="3" creationId="{647488AD-BDF0-0643-55A0-D311AA6E980D}"/>
          </ac:picMkLst>
        </pc:picChg>
      </pc:sldChg>
      <pc:sldChg chg="addSp modSp mod ord">
        <pc:chgData name="Harmsel ter, Marjan" userId="5bf7b4e5-383a-4bf6-a1ba-3724f9cc09cb" providerId="ADAL" clId="{7667DC48-2406-4F94-BA94-5BF632662154}" dt="2026-06-02T08:12:24.121" v="1865" actId="1076"/>
        <pc:sldMkLst>
          <pc:docMk/>
          <pc:sldMk cId="1487044012" sldId="1480"/>
        </pc:sldMkLst>
        <pc:picChg chg="add mod">
          <ac:chgData name="Harmsel ter, Marjan" userId="5bf7b4e5-383a-4bf6-a1ba-3724f9cc09cb" providerId="ADAL" clId="{7667DC48-2406-4F94-BA94-5BF632662154}" dt="2026-06-02T08:12:24.121" v="1865" actId="1076"/>
          <ac:picMkLst>
            <pc:docMk/>
            <pc:sldMk cId="1487044012" sldId="1480"/>
            <ac:picMk id="3" creationId="{EC38584D-EDB7-7179-1EC3-A8F1299A8C14}"/>
          </ac:picMkLst>
        </pc:picChg>
      </pc:sldChg>
      <pc:sldChg chg="addSp delSp modSp mod ord">
        <pc:chgData name="Harmsel ter, Marjan" userId="5bf7b4e5-383a-4bf6-a1ba-3724f9cc09cb" providerId="ADAL" clId="{7667DC48-2406-4F94-BA94-5BF632662154}" dt="2026-06-02T09:23:47.171" v="2933" actId="14100"/>
        <pc:sldMkLst>
          <pc:docMk/>
          <pc:sldMk cId="3779434736" sldId="1481"/>
        </pc:sldMkLst>
        <pc:spChg chg="add del mod">
          <ac:chgData name="Harmsel ter, Marjan" userId="5bf7b4e5-383a-4bf6-a1ba-3724f9cc09cb" providerId="ADAL" clId="{7667DC48-2406-4F94-BA94-5BF632662154}" dt="2026-06-02T08:07:09.677" v="1859" actId="478"/>
          <ac:spMkLst>
            <pc:docMk/>
            <pc:sldMk cId="3779434736" sldId="1481"/>
            <ac:spMk id="4" creationId="{5017982D-516E-498C-A7BD-6062626B99AE}"/>
          </ac:spMkLst>
        </pc:spChg>
        <pc:spChg chg="add mod">
          <ac:chgData name="Harmsel ter, Marjan" userId="5bf7b4e5-383a-4bf6-a1ba-3724f9cc09cb" providerId="ADAL" clId="{7667DC48-2406-4F94-BA94-5BF632662154}" dt="2026-06-02T09:23:47.171" v="2933" actId="14100"/>
          <ac:spMkLst>
            <pc:docMk/>
            <pc:sldMk cId="3779434736" sldId="1481"/>
            <ac:spMk id="5" creationId="{FAA1904A-8314-48D1-DA79-2452F0A417A8}"/>
          </ac:spMkLst>
        </pc:spChg>
        <pc:picChg chg="add mod">
          <ac:chgData name="Harmsel ter, Marjan" userId="5bf7b4e5-383a-4bf6-a1ba-3724f9cc09cb" providerId="ADAL" clId="{7667DC48-2406-4F94-BA94-5BF632662154}" dt="2026-06-02T07:26:57.065" v="1270" actId="1076"/>
          <ac:picMkLst>
            <pc:docMk/>
            <pc:sldMk cId="3779434736" sldId="1481"/>
            <ac:picMk id="3" creationId="{10F3BB66-D55F-993F-343A-7D1F85A1F4CD}"/>
          </ac:picMkLst>
        </pc:picChg>
      </pc:sldChg>
      <pc:sldChg chg="ord">
        <pc:chgData name="Harmsel ter, Marjan" userId="5bf7b4e5-383a-4bf6-a1ba-3724f9cc09cb" providerId="ADAL" clId="{7667DC48-2406-4F94-BA94-5BF632662154}" dt="2026-06-02T06:51:39.712" v="1233"/>
        <pc:sldMkLst>
          <pc:docMk/>
          <pc:sldMk cId="2904738428" sldId="1483"/>
        </pc:sldMkLst>
      </pc:sldChg>
      <pc:sldChg chg="addSp delSp modSp mod">
        <pc:chgData name="Harmsel ter, Marjan" userId="5bf7b4e5-383a-4bf6-a1ba-3724f9cc09cb" providerId="ADAL" clId="{7667DC48-2406-4F94-BA94-5BF632662154}" dt="2026-06-02T07:37:07.903" v="1401" actId="732"/>
        <pc:sldMkLst>
          <pc:docMk/>
          <pc:sldMk cId="1594331871" sldId="1512"/>
        </pc:sldMkLst>
        <pc:spChg chg="mod">
          <ac:chgData name="Harmsel ter, Marjan" userId="5bf7b4e5-383a-4bf6-a1ba-3724f9cc09cb" providerId="ADAL" clId="{7667DC48-2406-4F94-BA94-5BF632662154}" dt="2026-06-02T07:37:03.389" v="1400" actId="1076"/>
          <ac:spMkLst>
            <pc:docMk/>
            <pc:sldMk cId="1594331871" sldId="1512"/>
            <ac:spMk id="12" creationId="{E2476A93-B8D4-4E44-87FD-AFF601B2337C}"/>
          </ac:spMkLst>
        </pc:spChg>
        <pc:spChg chg="mod">
          <ac:chgData name="Harmsel ter, Marjan" userId="5bf7b4e5-383a-4bf6-a1ba-3724f9cc09cb" providerId="ADAL" clId="{7667DC48-2406-4F94-BA94-5BF632662154}" dt="2026-06-02T07:36:53.849" v="1398" actId="1076"/>
          <ac:spMkLst>
            <pc:docMk/>
            <pc:sldMk cId="1594331871" sldId="1512"/>
            <ac:spMk id="13" creationId="{4985FF45-EE56-11C3-E0CC-6BBB359031C0}"/>
          </ac:spMkLst>
        </pc:spChg>
        <pc:spChg chg="mod">
          <ac:chgData name="Harmsel ter, Marjan" userId="5bf7b4e5-383a-4bf6-a1ba-3724f9cc09cb" providerId="ADAL" clId="{7667DC48-2406-4F94-BA94-5BF632662154}" dt="2026-06-02T07:36:41.328" v="1396" actId="20577"/>
          <ac:spMkLst>
            <pc:docMk/>
            <pc:sldMk cId="1594331871" sldId="1512"/>
            <ac:spMk id="15" creationId="{6EA1F8B7-D4BC-D8B0-E6FD-F33ECB45A1DD}"/>
          </ac:spMkLst>
        </pc:spChg>
        <pc:spChg chg="mod">
          <ac:chgData name="Harmsel ter, Marjan" userId="5bf7b4e5-383a-4bf6-a1ba-3724f9cc09cb" providerId="ADAL" clId="{7667DC48-2406-4F94-BA94-5BF632662154}" dt="2026-06-02T07:36:57.412" v="1399" actId="14100"/>
          <ac:spMkLst>
            <pc:docMk/>
            <pc:sldMk cId="1594331871" sldId="1512"/>
            <ac:spMk id="18" creationId="{85D7DD60-F4AA-AD34-A265-146B167D02FE}"/>
          </ac:spMkLst>
        </pc:spChg>
        <pc:picChg chg="del">
          <ac:chgData name="Harmsel ter, Marjan" userId="5bf7b4e5-383a-4bf6-a1ba-3724f9cc09cb" providerId="ADAL" clId="{7667DC48-2406-4F94-BA94-5BF632662154}" dt="2026-06-02T07:36:04.419" v="1356" actId="478"/>
          <ac:picMkLst>
            <pc:docMk/>
            <pc:sldMk cId="1594331871" sldId="1512"/>
            <ac:picMk id="21" creationId="{D6B2C86A-A291-0310-367B-9203EBF704A7}"/>
          </ac:picMkLst>
        </pc:picChg>
        <pc:picChg chg="add mod modCrop">
          <ac:chgData name="Harmsel ter, Marjan" userId="5bf7b4e5-383a-4bf6-a1ba-3724f9cc09cb" providerId="ADAL" clId="{7667DC48-2406-4F94-BA94-5BF632662154}" dt="2026-06-02T07:37:07.903" v="1401" actId="732"/>
          <ac:picMkLst>
            <pc:docMk/>
            <pc:sldMk cId="1594331871" sldId="1512"/>
            <ac:picMk id="22" creationId="{A64394C8-13A8-C988-9717-43207D27F2FE}"/>
          </ac:picMkLst>
        </pc:picChg>
      </pc:sldChg>
      <pc:sldChg chg="del">
        <pc:chgData name="Harmsel ter, Marjan" userId="5bf7b4e5-383a-4bf6-a1ba-3724f9cc09cb" providerId="ADAL" clId="{7667DC48-2406-4F94-BA94-5BF632662154}" dt="2026-06-02T07:56:41.408" v="1663" actId="47"/>
        <pc:sldMkLst>
          <pc:docMk/>
          <pc:sldMk cId="3112181829" sldId="1515"/>
        </pc:sldMkLst>
      </pc:sldChg>
      <pc:sldChg chg="addSp delSp modSp mod">
        <pc:chgData name="Harmsel ter, Marjan" userId="5bf7b4e5-383a-4bf6-a1ba-3724f9cc09cb" providerId="ADAL" clId="{7667DC48-2406-4F94-BA94-5BF632662154}" dt="2026-06-02T09:05:18.176" v="2819" actId="1076"/>
        <pc:sldMkLst>
          <pc:docMk/>
          <pc:sldMk cId="2946319108" sldId="1516"/>
        </pc:sldMkLst>
        <pc:spChg chg="mod">
          <ac:chgData name="Harmsel ter, Marjan" userId="5bf7b4e5-383a-4bf6-a1ba-3724f9cc09cb" providerId="ADAL" clId="{7667DC48-2406-4F94-BA94-5BF632662154}" dt="2026-06-02T08:19:50.712" v="1900" actId="1076"/>
          <ac:spMkLst>
            <pc:docMk/>
            <pc:sldMk cId="2946319108" sldId="1516"/>
            <ac:spMk id="4" creationId="{D753C383-62C8-E733-4553-E085527A1FCA}"/>
          </ac:spMkLst>
        </pc:spChg>
        <pc:spChg chg="mod">
          <ac:chgData name="Harmsel ter, Marjan" userId="5bf7b4e5-383a-4bf6-a1ba-3724f9cc09cb" providerId="ADAL" clId="{7667DC48-2406-4F94-BA94-5BF632662154}" dt="2026-06-02T08:19:50.712" v="1900" actId="1076"/>
          <ac:spMkLst>
            <pc:docMk/>
            <pc:sldMk cId="2946319108" sldId="1516"/>
            <ac:spMk id="9" creationId="{B5FA4264-9F79-B20D-0826-CEC58E7B74B7}"/>
          </ac:spMkLst>
        </pc:spChg>
        <pc:spChg chg="mod">
          <ac:chgData name="Harmsel ter, Marjan" userId="5bf7b4e5-383a-4bf6-a1ba-3724f9cc09cb" providerId="ADAL" clId="{7667DC48-2406-4F94-BA94-5BF632662154}" dt="2026-06-02T08:21:22.471" v="1923" actId="14100"/>
          <ac:spMkLst>
            <pc:docMk/>
            <pc:sldMk cId="2946319108" sldId="1516"/>
            <ac:spMk id="10" creationId="{B37FADB8-F5A5-F448-15A7-6A630939BCDC}"/>
          </ac:spMkLst>
        </pc:spChg>
        <pc:spChg chg="mod">
          <ac:chgData name="Harmsel ter, Marjan" userId="5bf7b4e5-383a-4bf6-a1ba-3724f9cc09cb" providerId="ADAL" clId="{7667DC48-2406-4F94-BA94-5BF632662154}" dt="2026-06-02T08:19:50.712" v="1900" actId="1076"/>
          <ac:spMkLst>
            <pc:docMk/>
            <pc:sldMk cId="2946319108" sldId="1516"/>
            <ac:spMk id="11" creationId="{2D5226DB-4490-ECD5-880A-CDAB0447C263}"/>
          </ac:spMkLst>
        </pc:spChg>
        <pc:spChg chg="mod">
          <ac:chgData name="Harmsel ter, Marjan" userId="5bf7b4e5-383a-4bf6-a1ba-3724f9cc09cb" providerId="ADAL" clId="{7667DC48-2406-4F94-BA94-5BF632662154}" dt="2026-06-02T08:19:31.083" v="1898" actId="14100"/>
          <ac:spMkLst>
            <pc:docMk/>
            <pc:sldMk cId="2946319108" sldId="1516"/>
            <ac:spMk id="12" creationId="{E2476A93-B8D4-4E44-87FD-AFF601B2337C}"/>
          </ac:spMkLst>
        </pc:spChg>
        <pc:spChg chg="mod">
          <ac:chgData name="Harmsel ter, Marjan" userId="5bf7b4e5-383a-4bf6-a1ba-3724f9cc09cb" providerId="ADAL" clId="{7667DC48-2406-4F94-BA94-5BF632662154}" dt="2026-06-02T08:20:47.212" v="1915" actId="1076"/>
          <ac:spMkLst>
            <pc:docMk/>
            <pc:sldMk cId="2946319108" sldId="1516"/>
            <ac:spMk id="13" creationId="{4985FF45-EE56-11C3-E0CC-6BBB359031C0}"/>
          </ac:spMkLst>
        </pc:spChg>
        <pc:spChg chg="mod">
          <ac:chgData name="Harmsel ter, Marjan" userId="5bf7b4e5-383a-4bf6-a1ba-3724f9cc09cb" providerId="ADAL" clId="{7667DC48-2406-4F94-BA94-5BF632662154}" dt="2026-06-02T08:20:02" v="1902" actId="1076"/>
          <ac:spMkLst>
            <pc:docMk/>
            <pc:sldMk cId="2946319108" sldId="1516"/>
            <ac:spMk id="14" creationId="{B7594A3B-3117-84CE-C300-FB96E5ED269D}"/>
          </ac:spMkLst>
        </pc:spChg>
        <pc:spChg chg="mod">
          <ac:chgData name="Harmsel ter, Marjan" userId="5bf7b4e5-383a-4bf6-a1ba-3724f9cc09cb" providerId="ADAL" clId="{7667DC48-2406-4F94-BA94-5BF632662154}" dt="2026-06-02T08:20:02" v="1902" actId="1076"/>
          <ac:spMkLst>
            <pc:docMk/>
            <pc:sldMk cId="2946319108" sldId="1516"/>
            <ac:spMk id="15" creationId="{6EA1F8B7-D4BC-D8B0-E6FD-F33ECB45A1DD}"/>
          </ac:spMkLst>
        </pc:spChg>
        <pc:spChg chg="mod">
          <ac:chgData name="Harmsel ter, Marjan" userId="5bf7b4e5-383a-4bf6-a1ba-3724f9cc09cb" providerId="ADAL" clId="{7667DC48-2406-4F94-BA94-5BF632662154}" dt="2026-06-02T08:20:41.683" v="1913" actId="1076"/>
          <ac:spMkLst>
            <pc:docMk/>
            <pc:sldMk cId="2946319108" sldId="1516"/>
            <ac:spMk id="18" creationId="{85D7DD60-F4AA-AD34-A265-146B167D02FE}"/>
          </ac:spMkLst>
        </pc:spChg>
        <pc:spChg chg="mod">
          <ac:chgData name="Harmsel ter, Marjan" userId="5bf7b4e5-383a-4bf6-a1ba-3724f9cc09cb" providerId="ADAL" clId="{7667DC48-2406-4F94-BA94-5BF632662154}" dt="2026-06-02T08:19:33.234" v="1899" actId="14100"/>
          <ac:spMkLst>
            <pc:docMk/>
            <pc:sldMk cId="2946319108" sldId="1516"/>
            <ac:spMk id="19" creationId="{40542B69-6D97-5F24-63E3-ABE36EA69A27}"/>
          </ac:spMkLst>
        </pc:spChg>
        <pc:picChg chg="mod">
          <ac:chgData name="Harmsel ter, Marjan" userId="5bf7b4e5-383a-4bf6-a1ba-3724f9cc09cb" providerId="ADAL" clId="{7667DC48-2406-4F94-BA94-5BF632662154}" dt="2026-06-02T08:20:43.855" v="1914" actId="1076"/>
          <ac:picMkLst>
            <pc:docMk/>
            <pc:sldMk cId="2946319108" sldId="1516"/>
            <ac:picMk id="17" creationId="{5BEEF004-2821-A66F-4D7B-02AE3D106FD3}"/>
          </ac:picMkLst>
        </pc:picChg>
        <pc:picChg chg="mod modCrop">
          <ac:chgData name="Harmsel ter, Marjan" userId="5bf7b4e5-383a-4bf6-a1ba-3724f9cc09cb" providerId="ADAL" clId="{7667DC48-2406-4F94-BA94-5BF632662154}" dt="2026-06-02T08:20:22.735" v="1911" actId="1076"/>
          <ac:picMkLst>
            <pc:docMk/>
            <pc:sldMk cId="2946319108" sldId="1516"/>
            <ac:picMk id="23" creationId="{49777992-9D2C-1AAD-A0BA-5B1224C2BAC9}"/>
          </ac:picMkLst>
        </pc:picChg>
        <pc:picChg chg="add mod">
          <ac:chgData name="Harmsel ter, Marjan" userId="5bf7b4e5-383a-4bf6-a1ba-3724f9cc09cb" providerId="ADAL" clId="{7667DC48-2406-4F94-BA94-5BF632662154}" dt="2026-06-02T08:21:25.964" v="1924" actId="1076"/>
          <ac:picMkLst>
            <pc:docMk/>
            <pc:sldMk cId="2946319108" sldId="1516"/>
            <ac:picMk id="24" creationId="{AF76E596-139C-D3F6-F92A-05FC7F52F326}"/>
          </ac:picMkLst>
        </pc:picChg>
        <pc:picChg chg="del">
          <ac:chgData name="Harmsel ter, Marjan" userId="5bf7b4e5-383a-4bf6-a1ba-3724f9cc09cb" providerId="ADAL" clId="{7667DC48-2406-4F94-BA94-5BF632662154}" dt="2026-06-02T08:19:24.474" v="1885" actId="478"/>
          <ac:picMkLst>
            <pc:docMk/>
            <pc:sldMk cId="2946319108" sldId="1516"/>
            <ac:picMk id="28" creationId="{759580D2-1B46-3788-D63A-ED0019E7C4D6}"/>
          </ac:picMkLst>
        </pc:picChg>
        <pc:picChg chg="add mod">
          <ac:chgData name="Harmsel ter, Marjan" userId="5bf7b4e5-383a-4bf6-a1ba-3724f9cc09cb" providerId="ADAL" clId="{7667DC48-2406-4F94-BA94-5BF632662154}" dt="2026-06-02T09:05:18.176" v="2819" actId="1076"/>
          <ac:picMkLst>
            <pc:docMk/>
            <pc:sldMk cId="2946319108" sldId="1516"/>
            <ac:picMk id="30" creationId="{FD4EC702-6E7B-BC36-2C88-0D800B41520E}"/>
          </ac:picMkLst>
        </pc:picChg>
        <pc:cxnChg chg="mod">
          <ac:chgData name="Harmsel ter, Marjan" userId="5bf7b4e5-383a-4bf6-a1ba-3724f9cc09cb" providerId="ADAL" clId="{7667DC48-2406-4F94-BA94-5BF632662154}" dt="2026-06-02T08:21:16.084" v="1922" actId="14100"/>
          <ac:cxnSpMkLst>
            <pc:docMk/>
            <pc:sldMk cId="2946319108" sldId="1516"/>
            <ac:cxnSpMk id="21" creationId="{B84B33EF-2A54-99B2-FEF8-27486B72F624}"/>
          </ac:cxnSpMkLst>
        </pc:cxnChg>
        <pc:cxnChg chg="mod">
          <ac:chgData name="Harmsel ter, Marjan" userId="5bf7b4e5-383a-4bf6-a1ba-3724f9cc09cb" providerId="ADAL" clId="{7667DC48-2406-4F94-BA94-5BF632662154}" dt="2026-06-02T08:20:51.009" v="1916" actId="14100"/>
          <ac:cxnSpMkLst>
            <pc:docMk/>
            <pc:sldMk cId="2946319108" sldId="1516"/>
            <ac:cxnSpMk id="27" creationId="{EC90AE0F-5DD8-2D25-C999-5E0CC65E11C5}"/>
          </ac:cxnSpMkLst>
        </pc:cxnChg>
        <pc:cxnChg chg="mod">
          <ac:chgData name="Harmsel ter, Marjan" userId="5bf7b4e5-383a-4bf6-a1ba-3724f9cc09cb" providerId="ADAL" clId="{7667DC48-2406-4F94-BA94-5BF632662154}" dt="2026-06-02T08:20:02" v="1902" actId="1076"/>
          <ac:cxnSpMkLst>
            <pc:docMk/>
            <pc:sldMk cId="2946319108" sldId="1516"/>
            <ac:cxnSpMk id="29" creationId="{10445519-6BAB-CA4B-0B0C-EF80D4D34E4C}"/>
          </ac:cxnSpMkLst>
        </pc:cxnChg>
      </pc:sldChg>
      <pc:sldChg chg="modSp mod ord">
        <pc:chgData name="Harmsel ter, Marjan" userId="5bf7b4e5-383a-4bf6-a1ba-3724f9cc09cb" providerId="ADAL" clId="{7667DC48-2406-4F94-BA94-5BF632662154}" dt="2026-06-02T08:57:46.469" v="2708" actId="1076"/>
        <pc:sldMkLst>
          <pc:docMk/>
          <pc:sldMk cId="1530054038" sldId="1520"/>
        </pc:sldMkLst>
        <pc:spChg chg="mod">
          <ac:chgData name="Harmsel ter, Marjan" userId="5bf7b4e5-383a-4bf6-a1ba-3724f9cc09cb" providerId="ADAL" clId="{7667DC48-2406-4F94-BA94-5BF632662154}" dt="2026-06-02T08:55:07.816" v="2573" actId="1076"/>
          <ac:spMkLst>
            <pc:docMk/>
            <pc:sldMk cId="1530054038" sldId="1520"/>
            <ac:spMk id="33" creationId="{AC757F5E-B016-F947-4518-7C6B9CC7EE04}"/>
          </ac:spMkLst>
        </pc:spChg>
        <pc:spChg chg="mod">
          <ac:chgData name="Harmsel ter, Marjan" userId="5bf7b4e5-383a-4bf6-a1ba-3724f9cc09cb" providerId="ADAL" clId="{7667DC48-2406-4F94-BA94-5BF632662154}" dt="2026-06-02T08:45:43.414" v="2318" actId="20577"/>
          <ac:spMkLst>
            <pc:docMk/>
            <pc:sldMk cId="1530054038" sldId="1520"/>
            <ac:spMk id="34" creationId="{152372B3-00F5-781C-183E-6F2DDF35091D}"/>
          </ac:spMkLst>
        </pc:spChg>
        <pc:spChg chg="mod">
          <ac:chgData name="Harmsel ter, Marjan" userId="5bf7b4e5-383a-4bf6-a1ba-3724f9cc09cb" providerId="ADAL" clId="{7667DC48-2406-4F94-BA94-5BF632662154}" dt="2026-06-02T08:57:41.387" v="2707" actId="115"/>
          <ac:spMkLst>
            <pc:docMk/>
            <pc:sldMk cId="1530054038" sldId="1520"/>
            <ac:spMk id="35" creationId="{37104C51-0232-62ED-4C6F-1447D06633EE}"/>
          </ac:spMkLst>
        </pc:spChg>
        <pc:spChg chg="mod">
          <ac:chgData name="Harmsel ter, Marjan" userId="5bf7b4e5-383a-4bf6-a1ba-3724f9cc09cb" providerId="ADAL" clId="{7667DC48-2406-4F94-BA94-5BF632662154}" dt="2026-06-02T08:57:13.397" v="2637" actId="404"/>
          <ac:spMkLst>
            <pc:docMk/>
            <pc:sldMk cId="1530054038" sldId="1520"/>
            <ac:spMk id="36" creationId="{D8EF981A-9BA7-0EB1-9B70-F7FBF2F7DF1C}"/>
          </ac:spMkLst>
        </pc:spChg>
        <pc:picChg chg="mod">
          <ac:chgData name="Harmsel ter, Marjan" userId="5bf7b4e5-383a-4bf6-a1ba-3724f9cc09cb" providerId="ADAL" clId="{7667DC48-2406-4F94-BA94-5BF632662154}" dt="2026-06-02T08:57:17.857" v="2638" actId="1076"/>
          <ac:picMkLst>
            <pc:docMk/>
            <pc:sldMk cId="1530054038" sldId="1520"/>
            <ac:picMk id="18" creationId="{0EE99389-64B0-9035-9CD1-FB493DAC5652}"/>
          </ac:picMkLst>
        </pc:picChg>
        <pc:picChg chg="mod">
          <ac:chgData name="Harmsel ter, Marjan" userId="5bf7b4e5-383a-4bf6-a1ba-3724f9cc09cb" providerId="ADAL" clId="{7667DC48-2406-4F94-BA94-5BF632662154}" dt="2026-06-02T08:57:46.469" v="2708" actId="1076"/>
          <ac:picMkLst>
            <pc:docMk/>
            <pc:sldMk cId="1530054038" sldId="1520"/>
            <ac:picMk id="20" creationId="{ED937B02-7AC7-FAB3-2907-D0559EC84D6D}"/>
          </ac:picMkLst>
        </pc:picChg>
      </pc:sldChg>
      <pc:sldChg chg="addSp delSp modSp mod">
        <pc:chgData name="Harmsel ter, Marjan" userId="5bf7b4e5-383a-4bf6-a1ba-3724f9cc09cb" providerId="ADAL" clId="{7667DC48-2406-4F94-BA94-5BF632662154}" dt="2026-06-02T08:06:31.403" v="1852" actId="1076"/>
        <pc:sldMkLst>
          <pc:docMk/>
          <pc:sldMk cId="3771564369" sldId="1530"/>
        </pc:sldMkLst>
        <pc:spChg chg="add mod">
          <ac:chgData name="Harmsel ter, Marjan" userId="5bf7b4e5-383a-4bf6-a1ba-3724f9cc09cb" providerId="ADAL" clId="{7667DC48-2406-4F94-BA94-5BF632662154}" dt="2026-06-02T08:05:54.646" v="1844" actId="1076"/>
          <ac:spMkLst>
            <pc:docMk/>
            <pc:sldMk cId="3771564369" sldId="1530"/>
            <ac:spMk id="18" creationId="{4003569E-5613-681D-D139-DA941AC3C0F9}"/>
          </ac:spMkLst>
        </pc:spChg>
        <pc:spChg chg="add del mod">
          <ac:chgData name="Harmsel ter, Marjan" userId="5bf7b4e5-383a-4bf6-a1ba-3724f9cc09cb" providerId="ADAL" clId="{7667DC48-2406-4F94-BA94-5BF632662154}" dt="2026-06-02T08:06:23.534" v="1850" actId="478"/>
          <ac:spMkLst>
            <pc:docMk/>
            <pc:sldMk cId="3771564369" sldId="1530"/>
            <ac:spMk id="19" creationId="{F1E1FB17-ED2C-AA19-B20A-1D06EA14C4D5}"/>
          </ac:spMkLst>
        </pc:spChg>
        <pc:spChg chg="add mod">
          <ac:chgData name="Harmsel ter, Marjan" userId="5bf7b4e5-383a-4bf6-a1ba-3724f9cc09cb" providerId="ADAL" clId="{7667DC48-2406-4F94-BA94-5BF632662154}" dt="2026-06-02T08:06:31.403" v="1852" actId="1076"/>
          <ac:spMkLst>
            <pc:docMk/>
            <pc:sldMk cId="3771564369" sldId="1530"/>
            <ac:spMk id="20" creationId="{1A40FDA3-E4DA-064D-EC97-2A02A91B774B}"/>
          </ac:spMkLst>
        </pc:spChg>
        <pc:spChg chg="mod">
          <ac:chgData name="Harmsel ter, Marjan" userId="5bf7b4e5-383a-4bf6-a1ba-3724f9cc09cb" providerId="ADAL" clId="{7667DC48-2406-4F94-BA94-5BF632662154}" dt="2026-06-02T08:02:41.972" v="1834" actId="115"/>
          <ac:spMkLst>
            <pc:docMk/>
            <pc:sldMk cId="3771564369" sldId="1530"/>
            <ac:spMk id="35" creationId="{37104C51-0232-62ED-4C6F-1447D06633EE}"/>
          </ac:spMkLst>
        </pc:spChg>
        <pc:spChg chg="mod">
          <ac:chgData name="Harmsel ter, Marjan" userId="5bf7b4e5-383a-4bf6-a1ba-3724f9cc09cb" providerId="ADAL" clId="{7667DC48-2406-4F94-BA94-5BF632662154}" dt="2026-06-02T08:03:47.068" v="1842" actId="115"/>
          <ac:spMkLst>
            <pc:docMk/>
            <pc:sldMk cId="3771564369" sldId="1530"/>
            <ac:spMk id="36" creationId="{D8EF981A-9BA7-0EB1-9B70-F7FBF2F7DF1C}"/>
          </ac:spMkLst>
        </pc:spChg>
        <pc:picChg chg="add mod">
          <ac:chgData name="Harmsel ter, Marjan" userId="5bf7b4e5-383a-4bf6-a1ba-3724f9cc09cb" providerId="ADAL" clId="{7667DC48-2406-4F94-BA94-5BF632662154}" dt="2026-06-02T08:02:25.577" v="1823" actId="1076"/>
          <ac:picMkLst>
            <pc:docMk/>
            <pc:sldMk cId="3771564369" sldId="1530"/>
            <ac:picMk id="2" creationId="{19682B45-7AAE-FF59-59E6-D8EF4B6BA30F}"/>
          </ac:picMkLst>
        </pc:picChg>
        <pc:picChg chg="add mod">
          <ac:chgData name="Harmsel ter, Marjan" userId="5bf7b4e5-383a-4bf6-a1ba-3724f9cc09cb" providerId="ADAL" clId="{7667DC48-2406-4F94-BA94-5BF632662154}" dt="2026-06-02T08:03:15.746" v="1839" actId="1076"/>
          <ac:picMkLst>
            <pc:docMk/>
            <pc:sldMk cId="3771564369" sldId="1530"/>
            <ac:picMk id="9" creationId="{9D7D6A9B-0F0E-66B8-5530-4196DB4DABC3}"/>
          </ac:picMkLst>
        </pc:picChg>
      </pc:sldChg>
      <pc:sldChg chg="modSp mod">
        <pc:chgData name="Harmsel ter, Marjan" userId="5bf7b4e5-383a-4bf6-a1ba-3724f9cc09cb" providerId="ADAL" clId="{7667DC48-2406-4F94-BA94-5BF632662154}" dt="2026-06-02T09:04:32.755" v="2816" actId="20577"/>
        <pc:sldMkLst>
          <pc:docMk/>
          <pc:sldMk cId="1706260571" sldId="1531"/>
        </pc:sldMkLst>
        <pc:spChg chg="mod">
          <ac:chgData name="Harmsel ter, Marjan" userId="5bf7b4e5-383a-4bf6-a1ba-3724f9cc09cb" providerId="ADAL" clId="{7667DC48-2406-4F94-BA94-5BF632662154}" dt="2026-06-02T09:04:32.755" v="2816" actId="20577"/>
          <ac:spMkLst>
            <pc:docMk/>
            <pc:sldMk cId="1706260571" sldId="1531"/>
            <ac:spMk id="27" creationId="{3BB70BA0-E2BC-4007-6BC7-F79CDB35FB2B}"/>
          </ac:spMkLst>
        </pc:spChg>
      </pc:sldChg>
      <pc:sldChg chg="addSp modSp mod">
        <pc:chgData name="Harmsel ter, Marjan" userId="5bf7b4e5-383a-4bf6-a1ba-3724f9cc09cb" providerId="ADAL" clId="{7667DC48-2406-4F94-BA94-5BF632662154}" dt="2026-06-02T08:38:17.786" v="2179" actId="1076"/>
        <pc:sldMkLst>
          <pc:docMk/>
          <pc:sldMk cId="2680230060" sldId="1532"/>
        </pc:sldMkLst>
        <pc:spChg chg="mod">
          <ac:chgData name="Harmsel ter, Marjan" userId="5bf7b4e5-383a-4bf6-a1ba-3724f9cc09cb" providerId="ADAL" clId="{7667DC48-2406-4F94-BA94-5BF632662154}" dt="2026-06-02T08:38:08.208" v="2177" actId="115"/>
          <ac:spMkLst>
            <pc:docMk/>
            <pc:sldMk cId="2680230060" sldId="1532"/>
            <ac:spMk id="35" creationId="{37104C51-0232-62ED-4C6F-1447D06633EE}"/>
          </ac:spMkLst>
        </pc:spChg>
        <pc:spChg chg="mod">
          <ac:chgData name="Harmsel ter, Marjan" userId="5bf7b4e5-383a-4bf6-a1ba-3724f9cc09cb" providerId="ADAL" clId="{7667DC48-2406-4F94-BA94-5BF632662154}" dt="2026-06-02T08:07:28.640" v="1861" actId="20577"/>
          <ac:spMkLst>
            <pc:docMk/>
            <pc:sldMk cId="2680230060" sldId="1532"/>
            <ac:spMk id="36" creationId="{D8EF981A-9BA7-0EB1-9B70-F7FBF2F7DF1C}"/>
          </ac:spMkLst>
        </pc:spChg>
        <pc:picChg chg="add mod">
          <ac:chgData name="Harmsel ter, Marjan" userId="5bf7b4e5-383a-4bf6-a1ba-3724f9cc09cb" providerId="ADAL" clId="{7667DC48-2406-4F94-BA94-5BF632662154}" dt="2026-06-02T08:38:17.786" v="2179" actId="1076"/>
          <ac:picMkLst>
            <pc:docMk/>
            <pc:sldMk cId="2680230060" sldId="1532"/>
            <ac:picMk id="2" creationId="{023B678C-F9F2-4419-9A2C-3C1AA3DE0054}"/>
          </ac:picMkLst>
        </pc:picChg>
      </pc:sldChg>
      <pc:sldChg chg="addSp delSp modSp mod">
        <pc:chgData name="Harmsel ter, Marjan" userId="5bf7b4e5-383a-4bf6-a1ba-3724f9cc09cb" providerId="ADAL" clId="{7667DC48-2406-4F94-BA94-5BF632662154}" dt="2026-06-02T08:59:25.167" v="2713" actId="1076"/>
        <pc:sldMkLst>
          <pc:docMk/>
          <pc:sldMk cId="4207933320" sldId="1534"/>
        </pc:sldMkLst>
        <pc:spChg chg="mod">
          <ac:chgData name="Harmsel ter, Marjan" userId="5bf7b4e5-383a-4bf6-a1ba-3724f9cc09cb" providerId="ADAL" clId="{7667DC48-2406-4F94-BA94-5BF632662154}" dt="2026-06-02T07:32:12.920" v="1339" actId="14100"/>
          <ac:spMkLst>
            <pc:docMk/>
            <pc:sldMk cId="4207933320" sldId="1534"/>
            <ac:spMk id="10" creationId="{EC0CC1D0-FE60-F840-73E9-0CE7E683D1F2}"/>
          </ac:spMkLst>
        </pc:spChg>
        <pc:spChg chg="mod">
          <ac:chgData name="Harmsel ter, Marjan" userId="5bf7b4e5-383a-4bf6-a1ba-3724f9cc09cb" providerId="ADAL" clId="{7667DC48-2406-4F94-BA94-5BF632662154}" dt="2026-06-02T07:32:16.146" v="1340" actId="1076"/>
          <ac:spMkLst>
            <pc:docMk/>
            <pc:sldMk cId="4207933320" sldId="1534"/>
            <ac:spMk id="11" creationId="{CD78B488-E032-3F3E-C334-FB96F8D71FB2}"/>
          </ac:spMkLst>
        </pc:spChg>
        <pc:spChg chg="mod">
          <ac:chgData name="Harmsel ter, Marjan" userId="5bf7b4e5-383a-4bf6-a1ba-3724f9cc09cb" providerId="ADAL" clId="{7667DC48-2406-4F94-BA94-5BF632662154}" dt="2026-06-02T07:31:23.340" v="1331" actId="1076"/>
          <ac:spMkLst>
            <pc:docMk/>
            <pc:sldMk cId="4207933320" sldId="1534"/>
            <ac:spMk id="12" creationId="{E2476A93-B8D4-4E44-87FD-AFF601B2337C}"/>
          </ac:spMkLst>
        </pc:spChg>
        <pc:spChg chg="mod">
          <ac:chgData name="Harmsel ter, Marjan" userId="5bf7b4e5-383a-4bf6-a1ba-3724f9cc09cb" providerId="ADAL" clId="{7667DC48-2406-4F94-BA94-5BF632662154}" dt="2026-06-02T07:31:26.621" v="1332" actId="1076"/>
          <ac:spMkLst>
            <pc:docMk/>
            <pc:sldMk cId="4207933320" sldId="1534"/>
            <ac:spMk id="13" creationId="{4985FF45-EE56-11C3-E0CC-6BBB359031C0}"/>
          </ac:spMkLst>
        </pc:spChg>
        <pc:spChg chg="mod">
          <ac:chgData name="Harmsel ter, Marjan" userId="5bf7b4e5-383a-4bf6-a1ba-3724f9cc09cb" providerId="ADAL" clId="{7667DC48-2406-4F94-BA94-5BF632662154}" dt="2026-06-02T07:30:58.443" v="1323" actId="14100"/>
          <ac:spMkLst>
            <pc:docMk/>
            <pc:sldMk cId="4207933320" sldId="1534"/>
            <ac:spMk id="14" creationId="{B7594A3B-3117-84CE-C300-FB96E5ED269D}"/>
          </ac:spMkLst>
        </pc:spChg>
        <pc:spChg chg="mod">
          <ac:chgData name="Harmsel ter, Marjan" userId="5bf7b4e5-383a-4bf6-a1ba-3724f9cc09cb" providerId="ADAL" clId="{7667DC48-2406-4F94-BA94-5BF632662154}" dt="2026-06-02T08:59:25.167" v="2713" actId="1076"/>
          <ac:spMkLst>
            <pc:docMk/>
            <pc:sldMk cId="4207933320" sldId="1534"/>
            <ac:spMk id="15" creationId="{6EA1F8B7-D4BC-D8B0-E6FD-F33ECB45A1DD}"/>
          </ac:spMkLst>
        </pc:spChg>
        <pc:spChg chg="mod">
          <ac:chgData name="Harmsel ter, Marjan" userId="5bf7b4e5-383a-4bf6-a1ba-3724f9cc09cb" providerId="ADAL" clId="{7667DC48-2406-4F94-BA94-5BF632662154}" dt="2026-06-02T07:32:43.334" v="1348" actId="14100"/>
          <ac:spMkLst>
            <pc:docMk/>
            <pc:sldMk cId="4207933320" sldId="1534"/>
            <ac:spMk id="16" creationId="{F53F294D-65CC-23A5-E4A1-B2132FCF814C}"/>
          </ac:spMkLst>
        </pc:spChg>
        <pc:spChg chg="mod">
          <ac:chgData name="Harmsel ter, Marjan" userId="5bf7b4e5-383a-4bf6-a1ba-3724f9cc09cb" providerId="ADAL" clId="{7667DC48-2406-4F94-BA94-5BF632662154}" dt="2026-06-02T07:32:34.685" v="1345" actId="1076"/>
          <ac:spMkLst>
            <pc:docMk/>
            <pc:sldMk cId="4207933320" sldId="1534"/>
            <ac:spMk id="17" creationId="{AB86235B-CBC0-F9DB-29F4-F23367831B1B}"/>
          </ac:spMkLst>
        </pc:spChg>
        <pc:spChg chg="mod">
          <ac:chgData name="Harmsel ter, Marjan" userId="5bf7b4e5-383a-4bf6-a1ba-3724f9cc09cb" providerId="ADAL" clId="{7667DC48-2406-4F94-BA94-5BF632662154}" dt="2026-06-02T08:59:11.852" v="2711" actId="14100"/>
          <ac:spMkLst>
            <pc:docMk/>
            <pc:sldMk cId="4207933320" sldId="1534"/>
            <ac:spMk id="18" creationId="{85D7DD60-F4AA-AD34-A265-146B167D02FE}"/>
          </ac:spMkLst>
        </pc:spChg>
        <pc:spChg chg="mod">
          <ac:chgData name="Harmsel ter, Marjan" userId="5bf7b4e5-383a-4bf6-a1ba-3724f9cc09cb" providerId="ADAL" clId="{7667DC48-2406-4F94-BA94-5BF632662154}" dt="2026-06-02T07:31:21.358" v="1330" actId="14100"/>
          <ac:spMkLst>
            <pc:docMk/>
            <pc:sldMk cId="4207933320" sldId="1534"/>
            <ac:spMk id="19" creationId="{40542B69-6D97-5F24-63E3-ABE36EA69A27}"/>
          </ac:spMkLst>
        </pc:spChg>
        <pc:grpChg chg="mod">
          <ac:chgData name="Harmsel ter, Marjan" userId="5bf7b4e5-383a-4bf6-a1ba-3724f9cc09cb" providerId="ADAL" clId="{7667DC48-2406-4F94-BA94-5BF632662154}" dt="2026-06-02T07:31:39.197" v="1335" actId="1076"/>
          <ac:grpSpMkLst>
            <pc:docMk/>
            <pc:sldMk cId="4207933320" sldId="1534"/>
            <ac:grpSpMk id="20" creationId="{3DD05F28-AA89-0131-F5E3-45BE92293371}"/>
          </ac:grpSpMkLst>
        </pc:grpChg>
        <pc:picChg chg="add del mod">
          <ac:chgData name="Harmsel ter, Marjan" userId="5bf7b4e5-383a-4bf6-a1ba-3724f9cc09cb" providerId="ADAL" clId="{7667DC48-2406-4F94-BA94-5BF632662154}" dt="2026-06-02T07:52:48.972" v="1616" actId="478"/>
          <ac:picMkLst>
            <pc:docMk/>
            <pc:sldMk cId="4207933320" sldId="1534"/>
            <ac:picMk id="4" creationId="{AD641807-C4C9-3870-73F6-507C4688B7BC}"/>
          </ac:picMkLst>
        </pc:picChg>
        <pc:picChg chg="add mod">
          <ac:chgData name="Harmsel ter, Marjan" userId="5bf7b4e5-383a-4bf6-a1ba-3724f9cc09cb" providerId="ADAL" clId="{7667DC48-2406-4F94-BA94-5BF632662154}" dt="2026-06-02T08:53:31.867" v="2550" actId="1076"/>
          <ac:picMkLst>
            <pc:docMk/>
            <pc:sldMk cId="4207933320" sldId="1534"/>
            <ac:picMk id="21" creationId="{9EBFBF12-05D0-ECF3-5A34-0CC9C9A964CF}"/>
          </ac:picMkLst>
        </pc:picChg>
        <pc:picChg chg="add mod">
          <ac:chgData name="Harmsel ter, Marjan" userId="5bf7b4e5-383a-4bf6-a1ba-3724f9cc09cb" providerId="ADAL" clId="{7667DC48-2406-4F94-BA94-5BF632662154}" dt="2026-06-02T08:53:26.756" v="2547" actId="1076"/>
          <ac:picMkLst>
            <pc:docMk/>
            <pc:sldMk cId="4207933320" sldId="1534"/>
            <ac:picMk id="23" creationId="{2850CCE6-3966-4D1D-5DC5-5535AC72331B}"/>
          </ac:picMkLst>
        </pc:picChg>
        <pc:picChg chg="add mod">
          <ac:chgData name="Harmsel ter, Marjan" userId="5bf7b4e5-383a-4bf6-a1ba-3724f9cc09cb" providerId="ADAL" clId="{7667DC48-2406-4F94-BA94-5BF632662154}" dt="2026-06-02T08:53:23.803" v="2546" actId="1076"/>
          <ac:picMkLst>
            <pc:docMk/>
            <pc:sldMk cId="4207933320" sldId="1534"/>
            <ac:picMk id="25" creationId="{C9F31EDA-3768-23EE-02DB-8041676C6577}"/>
          </ac:picMkLst>
        </pc:picChg>
      </pc:sldChg>
      <pc:sldChg chg="addSp delSp modSp mod">
        <pc:chgData name="Harmsel ter, Marjan" userId="5bf7b4e5-383a-4bf6-a1ba-3724f9cc09cb" providerId="ADAL" clId="{7667DC48-2406-4F94-BA94-5BF632662154}" dt="2026-06-02T07:56:08.481" v="1662" actId="1076"/>
        <pc:sldMkLst>
          <pc:docMk/>
          <pc:sldMk cId="2329796157" sldId="1537"/>
        </pc:sldMkLst>
        <pc:spChg chg="mod">
          <ac:chgData name="Harmsel ter, Marjan" userId="5bf7b4e5-383a-4bf6-a1ba-3724f9cc09cb" providerId="ADAL" clId="{7667DC48-2406-4F94-BA94-5BF632662154}" dt="2026-06-02T07:56:03.994" v="1661" actId="14100"/>
          <ac:spMkLst>
            <pc:docMk/>
            <pc:sldMk cId="2329796157" sldId="1537"/>
            <ac:spMk id="14" creationId="{B7594A3B-3117-84CE-C300-FB96E5ED269D}"/>
          </ac:spMkLst>
        </pc:spChg>
        <pc:spChg chg="mod">
          <ac:chgData name="Harmsel ter, Marjan" userId="5bf7b4e5-383a-4bf6-a1ba-3724f9cc09cb" providerId="ADAL" clId="{7667DC48-2406-4F94-BA94-5BF632662154}" dt="2026-06-02T07:56:08.481" v="1662" actId="1076"/>
          <ac:spMkLst>
            <pc:docMk/>
            <pc:sldMk cId="2329796157" sldId="1537"/>
            <ac:spMk id="15" creationId="{6EA1F8B7-D4BC-D8B0-E6FD-F33ECB45A1DD}"/>
          </ac:spMkLst>
        </pc:spChg>
        <pc:picChg chg="add mod">
          <ac:chgData name="Harmsel ter, Marjan" userId="5bf7b4e5-383a-4bf6-a1ba-3724f9cc09cb" providerId="ADAL" clId="{7667DC48-2406-4F94-BA94-5BF632662154}" dt="2026-06-02T07:55:44.863" v="1633" actId="1076"/>
          <ac:picMkLst>
            <pc:docMk/>
            <pc:sldMk cId="2329796157" sldId="1537"/>
            <ac:picMk id="17" creationId="{CEF55493-2C0B-B502-A9DC-67D488FE1FE7}"/>
          </ac:picMkLst>
        </pc:picChg>
        <pc:picChg chg="del">
          <ac:chgData name="Harmsel ter, Marjan" userId="5bf7b4e5-383a-4bf6-a1ba-3724f9cc09cb" providerId="ADAL" clId="{7667DC48-2406-4F94-BA94-5BF632662154}" dt="2026-06-02T07:55:37.733" v="1628" actId="478"/>
          <ac:picMkLst>
            <pc:docMk/>
            <pc:sldMk cId="2329796157" sldId="1537"/>
            <ac:picMk id="32" creationId="{5E4728E1-7C11-6A4B-FC34-2A918C7ACC0D}"/>
          </ac:picMkLst>
        </pc:picChg>
      </pc:sldChg>
      <pc:sldChg chg="addSp modSp mod">
        <pc:chgData name="Harmsel ter, Marjan" userId="5bf7b4e5-383a-4bf6-a1ba-3724f9cc09cb" providerId="ADAL" clId="{7667DC48-2406-4F94-BA94-5BF632662154}" dt="2026-06-02T09:25:22.073" v="2934" actId="1076"/>
        <pc:sldMkLst>
          <pc:docMk/>
          <pc:sldMk cId="2440792904" sldId="1538"/>
        </pc:sldMkLst>
        <pc:spChg chg="mod">
          <ac:chgData name="Harmsel ter, Marjan" userId="5bf7b4e5-383a-4bf6-a1ba-3724f9cc09cb" providerId="ADAL" clId="{7667DC48-2406-4F94-BA94-5BF632662154}" dt="2026-06-02T09:25:22.073" v="2934" actId="1076"/>
          <ac:spMkLst>
            <pc:docMk/>
            <pc:sldMk cId="2440792904" sldId="1538"/>
            <ac:spMk id="33" creationId="{AC757F5E-B016-F947-4518-7C6B9CC7EE04}"/>
          </ac:spMkLst>
        </pc:spChg>
        <pc:spChg chg="mod">
          <ac:chgData name="Harmsel ter, Marjan" userId="5bf7b4e5-383a-4bf6-a1ba-3724f9cc09cb" providerId="ADAL" clId="{7667DC48-2406-4F94-BA94-5BF632662154}" dt="2026-06-02T07:59:09.030" v="1738" actId="404"/>
          <ac:spMkLst>
            <pc:docMk/>
            <pc:sldMk cId="2440792904" sldId="1538"/>
            <ac:spMk id="35" creationId="{37104C51-0232-62ED-4C6F-1447D06633EE}"/>
          </ac:spMkLst>
        </pc:spChg>
        <pc:spChg chg="mod">
          <ac:chgData name="Harmsel ter, Marjan" userId="5bf7b4e5-383a-4bf6-a1ba-3724f9cc09cb" providerId="ADAL" clId="{7667DC48-2406-4F94-BA94-5BF632662154}" dt="2026-06-02T08:01:41.719" v="1795" actId="403"/>
          <ac:spMkLst>
            <pc:docMk/>
            <pc:sldMk cId="2440792904" sldId="1538"/>
            <ac:spMk id="36" creationId="{D8EF981A-9BA7-0EB1-9B70-F7FBF2F7DF1C}"/>
          </ac:spMkLst>
        </pc:spChg>
        <pc:picChg chg="add mod">
          <ac:chgData name="Harmsel ter, Marjan" userId="5bf7b4e5-383a-4bf6-a1ba-3724f9cc09cb" providerId="ADAL" clId="{7667DC48-2406-4F94-BA94-5BF632662154}" dt="2026-06-02T07:59:28.097" v="1740" actId="1076"/>
          <ac:picMkLst>
            <pc:docMk/>
            <pc:sldMk cId="2440792904" sldId="1538"/>
            <ac:picMk id="8" creationId="{9C058FA4-9895-8904-FFD4-30300DD108E1}"/>
          </ac:picMkLst>
        </pc:picChg>
        <pc:picChg chg="add mod">
          <ac:chgData name="Harmsel ter, Marjan" userId="5bf7b4e5-383a-4bf6-a1ba-3724f9cc09cb" providerId="ADAL" clId="{7667DC48-2406-4F94-BA94-5BF632662154}" dt="2026-06-02T08:01:35.373" v="1794" actId="1076"/>
          <ac:picMkLst>
            <pc:docMk/>
            <pc:sldMk cId="2440792904" sldId="1538"/>
            <ac:picMk id="9" creationId="{D877F7A9-D13E-42AF-E96F-AA77E3213FD4}"/>
          </ac:picMkLst>
        </pc:picChg>
        <pc:picChg chg="add mod">
          <ac:chgData name="Harmsel ter, Marjan" userId="5bf7b4e5-383a-4bf6-a1ba-3724f9cc09cb" providerId="ADAL" clId="{7667DC48-2406-4F94-BA94-5BF632662154}" dt="2026-06-02T08:01:35.373" v="1794" actId="1076"/>
          <ac:picMkLst>
            <pc:docMk/>
            <pc:sldMk cId="2440792904" sldId="1538"/>
            <ac:picMk id="19" creationId="{8D7A679F-8733-CE3F-D239-F5FC3CEC68D3}"/>
          </ac:picMkLst>
        </pc:picChg>
      </pc:sldChg>
      <pc:sldChg chg="addSp modSp mod">
        <pc:chgData name="Harmsel ter, Marjan" userId="5bf7b4e5-383a-4bf6-a1ba-3724f9cc09cb" providerId="ADAL" clId="{7667DC48-2406-4F94-BA94-5BF632662154}" dt="2026-06-02T08:50:27.671" v="2537" actId="1076"/>
        <pc:sldMkLst>
          <pc:docMk/>
          <pc:sldMk cId="395173554" sldId="1539"/>
        </pc:sldMkLst>
        <pc:spChg chg="mod">
          <ac:chgData name="Harmsel ter, Marjan" userId="5bf7b4e5-383a-4bf6-a1ba-3724f9cc09cb" providerId="ADAL" clId="{7667DC48-2406-4F94-BA94-5BF632662154}" dt="2026-06-02T07:57:32.373" v="1676" actId="1076"/>
          <ac:spMkLst>
            <pc:docMk/>
            <pc:sldMk cId="395173554" sldId="1539"/>
            <ac:spMk id="13" creationId="{4985FF45-EE56-11C3-E0CC-6BBB359031C0}"/>
          </ac:spMkLst>
        </pc:spChg>
        <pc:spChg chg="mod">
          <ac:chgData name="Harmsel ter, Marjan" userId="5bf7b4e5-383a-4bf6-a1ba-3724f9cc09cb" providerId="ADAL" clId="{7667DC48-2406-4F94-BA94-5BF632662154}" dt="2026-06-02T07:57:41.227" v="1679" actId="14100"/>
          <ac:spMkLst>
            <pc:docMk/>
            <pc:sldMk cId="395173554" sldId="1539"/>
            <ac:spMk id="18" creationId="{85D7DD60-F4AA-AD34-A265-146B167D02FE}"/>
          </ac:spMkLst>
        </pc:spChg>
        <pc:picChg chg="add mod modCrop">
          <ac:chgData name="Harmsel ter, Marjan" userId="5bf7b4e5-383a-4bf6-a1ba-3724f9cc09cb" providerId="ADAL" clId="{7667DC48-2406-4F94-BA94-5BF632662154}" dt="2026-06-02T08:49:20.596" v="2518" actId="1076"/>
          <ac:picMkLst>
            <pc:docMk/>
            <pc:sldMk cId="395173554" sldId="1539"/>
            <ac:picMk id="21" creationId="{B8F8C7D4-07BB-50CA-5F90-4DFDEB1F4C81}"/>
          </ac:picMkLst>
        </pc:picChg>
        <pc:picChg chg="add mod modCrop">
          <ac:chgData name="Harmsel ter, Marjan" userId="5bf7b4e5-383a-4bf6-a1ba-3724f9cc09cb" providerId="ADAL" clId="{7667DC48-2406-4F94-BA94-5BF632662154}" dt="2026-06-02T08:49:55.067" v="2525" actId="1076"/>
          <ac:picMkLst>
            <pc:docMk/>
            <pc:sldMk cId="395173554" sldId="1539"/>
            <ac:picMk id="23" creationId="{FDEE4BB7-6925-583C-E388-21FBD6C9F39B}"/>
          </ac:picMkLst>
        </pc:picChg>
        <pc:picChg chg="add mod modCrop">
          <ac:chgData name="Harmsel ter, Marjan" userId="5bf7b4e5-383a-4bf6-a1ba-3724f9cc09cb" providerId="ADAL" clId="{7667DC48-2406-4F94-BA94-5BF632662154}" dt="2026-06-02T08:50:27.671" v="2537" actId="1076"/>
          <ac:picMkLst>
            <pc:docMk/>
            <pc:sldMk cId="395173554" sldId="1539"/>
            <ac:picMk id="25" creationId="{B58D1C53-CB1C-4732-BBD1-4EE571B9994D}"/>
          </ac:picMkLst>
        </pc:picChg>
      </pc:sldChg>
      <pc:sldChg chg="modSp add del mod">
        <pc:chgData name="Harmsel ter, Marjan" userId="5bf7b4e5-383a-4bf6-a1ba-3724f9cc09cb" providerId="ADAL" clId="{7667DC48-2406-4F94-BA94-5BF632662154}" dt="2026-06-02T06:51:01.401" v="1225" actId="47"/>
        <pc:sldMkLst>
          <pc:docMk/>
          <pc:sldMk cId="1877200886" sldId="1540"/>
        </pc:sldMkLst>
        <pc:spChg chg="mod">
          <ac:chgData name="Harmsel ter, Marjan" userId="5bf7b4e5-383a-4bf6-a1ba-3724f9cc09cb" providerId="ADAL" clId="{7667DC48-2406-4F94-BA94-5BF632662154}" dt="2026-06-02T06:28:04.385" v="39" actId="20577"/>
          <ac:spMkLst>
            <pc:docMk/>
            <pc:sldMk cId="1877200886" sldId="1540"/>
            <ac:spMk id="3" creationId="{18109195-021E-D75C-B883-638F0224EBCE}"/>
          </ac:spMkLst>
        </pc:spChg>
      </pc:sldChg>
      <pc:sldChg chg="addSp delSp modSp new del mod">
        <pc:chgData name="Harmsel ter, Marjan" userId="5bf7b4e5-383a-4bf6-a1ba-3724f9cc09cb" providerId="ADAL" clId="{7667DC48-2406-4F94-BA94-5BF632662154}" dt="2026-06-02T07:58:12.538" v="1680" actId="47"/>
        <pc:sldMkLst>
          <pc:docMk/>
          <pc:sldMk cId="2481156858" sldId="1540"/>
        </pc:sldMkLst>
        <pc:picChg chg="add del mod">
          <ac:chgData name="Harmsel ter, Marjan" userId="5bf7b4e5-383a-4bf6-a1ba-3724f9cc09cb" providerId="ADAL" clId="{7667DC48-2406-4F94-BA94-5BF632662154}" dt="2026-06-02T07:48:37.488" v="1604" actId="478"/>
          <ac:picMkLst>
            <pc:docMk/>
            <pc:sldMk cId="2481156858" sldId="1540"/>
            <ac:picMk id="2" creationId="{6070FBA9-33F1-0BFA-B10C-84D678DE048E}"/>
          </ac:picMkLst>
        </pc:picChg>
        <pc:picChg chg="add del">
          <ac:chgData name="Harmsel ter, Marjan" userId="5bf7b4e5-383a-4bf6-a1ba-3724f9cc09cb" providerId="ADAL" clId="{7667DC48-2406-4F94-BA94-5BF632662154}" dt="2026-06-02T07:48:47.585" v="1606" actId="478"/>
          <ac:picMkLst>
            <pc:docMk/>
            <pc:sldMk cId="2481156858" sldId="1540"/>
            <ac:picMk id="4" creationId="{71E2A769-9918-1AC8-A87E-0D906C55C4CB}"/>
          </ac:picMkLst>
        </pc:picChg>
      </pc:sldChg>
      <pc:sldChg chg="addSp delSp modSp add mod modNotesTx">
        <pc:chgData name="Harmsel ter, Marjan" userId="5bf7b4e5-383a-4bf6-a1ba-3724f9cc09cb" providerId="ADAL" clId="{7667DC48-2406-4F94-BA94-5BF632662154}" dt="2026-06-02T09:26:45.829" v="2956" actId="20577"/>
        <pc:sldMkLst>
          <pc:docMk/>
          <pc:sldMk cId="3310194130" sldId="1540"/>
        </pc:sldMkLst>
        <pc:spChg chg="del">
          <ac:chgData name="Harmsel ter, Marjan" userId="5bf7b4e5-383a-4bf6-a1ba-3724f9cc09cb" providerId="ADAL" clId="{7667DC48-2406-4F94-BA94-5BF632662154}" dt="2026-06-02T08:46:28.960" v="2352" actId="478"/>
          <ac:spMkLst>
            <pc:docMk/>
            <pc:sldMk cId="3310194130" sldId="1540"/>
            <ac:spMk id="4" creationId="{94EB0DE1-C469-8AF1-854B-15F843E981B0}"/>
          </ac:spMkLst>
        </pc:spChg>
        <pc:spChg chg="add mod">
          <ac:chgData name="Harmsel ter, Marjan" userId="5bf7b4e5-383a-4bf6-a1ba-3724f9cc09cb" providerId="ADAL" clId="{7667DC48-2406-4F94-BA94-5BF632662154}" dt="2026-06-02T09:02:59.450" v="2720" actId="14100"/>
          <ac:spMkLst>
            <pc:docMk/>
            <pc:sldMk cId="3310194130" sldId="1540"/>
            <ac:spMk id="5" creationId="{66BC9230-1AD5-3485-01C3-B9167F0D1AD5}"/>
          </ac:spMkLst>
        </pc:spChg>
        <pc:spChg chg="mod ord">
          <ac:chgData name="Harmsel ter, Marjan" userId="5bf7b4e5-383a-4bf6-a1ba-3724f9cc09cb" providerId="ADAL" clId="{7667DC48-2406-4F94-BA94-5BF632662154}" dt="2026-06-02T09:02:54.397" v="2716" actId="20577"/>
          <ac:spMkLst>
            <pc:docMk/>
            <pc:sldMk cId="3310194130" sldId="1540"/>
            <ac:spMk id="8" creationId="{E948D623-7253-6B44-016B-153E49588AD8}"/>
          </ac:spMkLst>
        </pc:spChg>
        <pc:spChg chg="del">
          <ac:chgData name="Harmsel ter, Marjan" userId="5bf7b4e5-383a-4bf6-a1ba-3724f9cc09cb" providerId="ADAL" clId="{7667DC48-2406-4F94-BA94-5BF632662154}" dt="2026-06-02T08:46:41.741" v="2358" actId="478"/>
          <ac:spMkLst>
            <pc:docMk/>
            <pc:sldMk cId="3310194130" sldId="1540"/>
            <ac:spMk id="9" creationId="{551455E2-026D-C9B5-922D-EB40B9A646EF}"/>
          </ac:spMkLst>
        </pc:spChg>
        <pc:spChg chg="del">
          <ac:chgData name="Harmsel ter, Marjan" userId="5bf7b4e5-383a-4bf6-a1ba-3724f9cc09cb" providerId="ADAL" clId="{7667DC48-2406-4F94-BA94-5BF632662154}" dt="2026-06-02T08:46:40.401" v="2357" actId="478"/>
          <ac:spMkLst>
            <pc:docMk/>
            <pc:sldMk cId="3310194130" sldId="1540"/>
            <ac:spMk id="10" creationId="{66CC7093-13B6-4FA6-9F3F-8C1C6A1803A8}"/>
          </ac:spMkLst>
        </pc:spChg>
        <pc:spChg chg="add mod">
          <ac:chgData name="Harmsel ter, Marjan" userId="5bf7b4e5-383a-4bf6-a1ba-3724f9cc09cb" providerId="ADAL" clId="{7667DC48-2406-4F94-BA94-5BF632662154}" dt="2026-06-02T09:03:08.711" v="2732" actId="20577"/>
          <ac:spMkLst>
            <pc:docMk/>
            <pc:sldMk cId="3310194130" sldId="1540"/>
            <ac:spMk id="11" creationId="{300DEAFC-F5E1-23B1-8E5C-8720C87A84F4}"/>
          </ac:spMkLst>
        </pc:spChg>
        <pc:picChg chg="add mod">
          <ac:chgData name="Harmsel ter, Marjan" userId="5bf7b4e5-383a-4bf6-a1ba-3724f9cc09cb" providerId="ADAL" clId="{7667DC48-2406-4F94-BA94-5BF632662154}" dt="2026-06-02T08:46:47.216" v="2360" actId="1076"/>
          <ac:picMkLst>
            <pc:docMk/>
            <pc:sldMk cId="3310194130" sldId="1540"/>
            <ac:picMk id="3" creationId="{5C26668D-9018-4D28-8B7B-A78397BAF58C}"/>
          </ac:picMkLst>
        </pc:picChg>
        <pc:picChg chg="del">
          <ac:chgData name="Harmsel ter, Marjan" userId="5bf7b4e5-383a-4bf6-a1ba-3724f9cc09cb" providerId="ADAL" clId="{7667DC48-2406-4F94-BA94-5BF632662154}" dt="2026-06-02T08:46:30.279" v="2353" actId="478"/>
          <ac:picMkLst>
            <pc:docMk/>
            <pc:sldMk cId="3310194130" sldId="1540"/>
            <ac:picMk id="7" creationId="{067E8168-3FBE-0CEE-3F5B-EE584ED396C7}"/>
          </ac:picMkLst>
        </pc:picChg>
      </pc:sldChg>
    </pc:docChg>
  </pc:docChgLst>
  <pc:docChgLst>
    <pc:chgData name="Routledge, Mandy" userId="bacdedf5-8e30-494b-ad8b-f27fa30c4f8d" providerId="ADAL" clId="{9F6D8924-2008-4907-9C21-C59B9F9E763B}"/>
    <pc:docChg chg="addSld delSld modSld modSection">
      <pc:chgData name="Routledge, Mandy" userId="bacdedf5-8e30-494b-ad8b-f27fa30c4f8d" providerId="ADAL" clId="{9F6D8924-2008-4907-9C21-C59B9F9E763B}" dt="2024-09-24T09:32:57.268" v="22"/>
      <pc:docMkLst>
        <pc:docMk/>
      </pc:docMkLst>
      <pc:sldChg chg="del">
        <pc:chgData name="Routledge, Mandy" userId="bacdedf5-8e30-494b-ad8b-f27fa30c4f8d" providerId="ADAL" clId="{9F6D8924-2008-4907-9C21-C59B9F9E763B}" dt="2024-09-24T09:19:31.866" v="20" actId="47"/>
        <pc:sldMkLst>
          <pc:docMk/>
          <pc:sldMk cId="192884965" sldId="259"/>
        </pc:sldMkLst>
      </pc:sldChg>
      <pc:sldChg chg="del">
        <pc:chgData name="Routledge, Mandy" userId="bacdedf5-8e30-494b-ad8b-f27fa30c4f8d" providerId="ADAL" clId="{9F6D8924-2008-4907-9C21-C59B9F9E763B}" dt="2024-09-24T09:19:29.202" v="16" actId="47"/>
        <pc:sldMkLst>
          <pc:docMk/>
          <pc:sldMk cId="155461494" sldId="263"/>
        </pc:sldMkLst>
      </pc:sldChg>
      <pc:sldChg chg="del">
        <pc:chgData name="Routledge, Mandy" userId="bacdedf5-8e30-494b-ad8b-f27fa30c4f8d" providerId="ADAL" clId="{9F6D8924-2008-4907-9C21-C59B9F9E763B}" dt="2024-09-24T09:19:29.860" v="17" actId="47"/>
        <pc:sldMkLst>
          <pc:docMk/>
          <pc:sldMk cId="3558003521" sldId="267"/>
        </pc:sldMkLst>
      </pc:sldChg>
      <pc:sldChg chg="del">
        <pc:chgData name="Routledge, Mandy" userId="bacdedf5-8e30-494b-ad8b-f27fa30c4f8d" providerId="ADAL" clId="{9F6D8924-2008-4907-9C21-C59B9F9E763B}" dt="2024-09-24T09:19:31.160" v="19" actId="47"/>
        <pc:sldMkLst>
          <pc:docMk/>
          <pc:sldMk cId="2441164173" sldId="268"/>
        </pc:sldMkLst>
      </pc:sldChg>
      <pc:sldChg chg="modSp mod">
        <pc:chgData name="Routledge, Mandy" userId="bacdedf5-8e30-494b-ad8b-f27fa30c4f8d" providerId="ADAL" clId="{9F6D8924-2008-4907-9C21-C59B9F9E763B}" dt="2024-09-24T09:18:45.522" v="11" actId="20577"/>
        <pc:sldMkLst>
          <pc:docMk/>
          <pc:sldMk cId="323006580" sldId="548"/>
        </pc:sldMkLst>
      </pc:sldChg>
      <pc:sldChg chg="del">
        <pc:chgData name="Routledge, Mandy" userId="bacdedf5-8e30-494b-ad8b-f27fa30c4f8d" providerId="ADAL" clId="{9F6D8924-2008-4907-9C21-C59B9F9E763B}" dt="2024-09-24T09:19:24.456" v="15" actId="47"/>
        <pc:sldMkLst>
          <pc:docMk/>
          <pc:sldMk cId="3978205201" sldId="1474"/>
        </pc:sldMkLst>
      </pc:sldChg>
      <pc:sldChg chg="del">
        <pc:chgData name="Routledge, Mandy" userId="bacdedf5-8e30-494b-ad8b-f27fa30c4f8d" providerId="ADAL" clId="{9F6D8924-2008-4907-9C21-C59B9F9E763B}" dt="2024-09-24T09:19:30.576" v="18" actId="47"/>
        <pc:sldMkLst>
          <pc:docMk/>
          <pc:sldMk cId="3153421729" sldId="1484"/>
        </pc:sldMkLst>
      </pc:sldChg>
      <pc:sldChg chg="del">
        <pc:chgData name="Routledge, Mandy" userId="bacdedf5-8e30-494b-ad8b-f27fa30c4f8d" providerId="ADAL" clId="{9F6D8924-2008-4907-9C21-C59B9F9E763B}" dt="2024-09-24T09:19:32.664" v="21" actId="47"/>
        <pc:sldMkLst>
          <pc:docMk/>
          <pc:sldMk cId="573887307" sldId="1485"/>
        </pc:sldMkLst>
      </pc:sldChg>
      <pc:sldChg chg="add del">
        <pc:chgData name="Routledge, Mandy" userId="bacdedf5-8e30-494b-ad8b-f27fa30c4f8d" providerId="ADAL" clId="{9F6D8924-2008-4907-9C21-C59B9F9E763B}" dt="2024-09-24T09:18:52.997" v="13" actId="47"/>
        <pc:sldMkLst>
          <pc:docMk/>
          <pc:sldMk cId="969885507" sldId="1486"/>
        </pc:sldMkLst>
      </pc:sldChg>
      <pc:sldChg chg="add">
        <pc:chgData name="Routledge, Mandy" userId="bacdedf5-8e30-494b-ad8b-f27fa30c4f8d" providerId="ADAL" clId="{9F6D8924-2008-4907-9C21-C59B9F9E763B}" dt="2024-09-24T09:19:17.295" v="14"/>
        <pc:sldMkLst>
          <pc:docMk/>
          <pc:sldMk cId="2967928418" sldId="1511"/>
        </pc:sldMkLst>
      </pc:sldChg>
      <pc:sldChg chg="add">
        <pc:chgData name="Routledge, Mandy" userId="bacdedf5-8e30-494b-ad8b-f27fa30c4f8d" providerId="ADAL" clId="{9F6D8924-2008-4907-9C21-C59B9F9E763B}" dt="2024-09-24T09:19:17.295" v="14"/>
        <pc:sldMkLst>
          <pc:docMk/>
          <pc:sldMk cId="1594331871" sldId="1512"/>
        </pc:sldMkLst>
      </pc:sldChg>
      <pc:sldChg chg="add">
        <pc:chgData name="Routledge, Mandy" userId="bacdedf5-8e30-494b-ad8b-f27fa30c4f8d" providerId="ADAL" clId="{9F6D8924-2008-4907-9C21-C59B9F9E763B}" dt="2024-09-24T09:19:17.295" v="14"/>
        <pc:sldMkLst>
          <pc:docMk/>
          <pc:sldMk cId="3112181829" sldId="1515"/>
        </pc:sldMkLst>
      </pc:sldChg>
      <pc:sldChg chg="add">
        <pc:chgData name="Routledge, Mandy" userId="bacdedf5-8e30-494b-ad8b-f27fa30c4f8d" providerId="ADAL" clId="{9F6D8924-2008-4907-9C21-C59B9F9E763B}" dt="2024-09-24T09:19:17.295" v="14"/>
        <pc:sldMkLst>
          <pc:docMk/>
          <pc:sldMk cId="2946319108" sldId="1516"/>
        </pc:sldMkLst>
      </pc:sldChg>
      <pc:sldChg chg="add">
        <pc:chgData name="Routledge, Mandy" userId="bacdedf5-8e30-494b-ad8b-f27fa30c4f8d" providerId="ADAL" clId="{9F6D8924-2008-4907-9C21-C59B9F9E763B}" dt="2024-09-24T09:19:17.295" v="14"/>
        <pc:sldMkLst>
          <pc:docMk/>
          <pc:sldMk cId="1628480429" sldId="1517"/>
        </pc:sldMkLst>
      </pc:sldChg>
      <pc:sldChg chg="add">
        <pc:chgData name="Routledge, Mandy" userId="bacdedf5-8e30-494b-ad8b-f27fa30c4f8d" providerId="ADAL" clId="{9F6D8924-2008-4907-9C21-C59B9F9E763B}" dt="2024-09-24T09:19:17.295" v="14"/>
        <pc:sldMkLst>
          <pc:docMk/>
          <pc:sldMk cId="933367485" sldId="1518"/>
        </pc:sldMkLst>
      </pc:sldChg>
      <pc:sldChg chg="add">
        <pc:chgData name="Routledge, Mandy" userId="bacdedf5-8e30-494b-ad8b-f27fa30c4f8d" providerId="ADAL" clId="{9F6D8924-2008-4907-9C21-C59B9F9E763B}" dt="2024-09-24T09:19:17.295" v="14"/>
        <pc:sldMkLst>
          <pc:docMk/>
          <pc:sldMk cId="1738896802" sldId="1519"/>
        </pc:sldMkLst>
      </pc:sldChg>
      <pc:sldChg chg="add">
        <pc:chgData name="Routledge, Mandy" userId="bacdedf5-8e30-494b-ad8b-f27fa30c4f8d" providerId="ADAL" clId="{9F6D8924-2008-4907-9C21-C59B9F9E763B}" dt="2024-09-24T09:32:57.268" v="22"/>
        <pc:sldMkLst>
          <pc:docMk/>
          <pc:sldMk cId="1530054038" sldId="1520"/>
        </pc:sldMkLst>
      </pc:sldChg>
    </pc:docChg>
  </pc:docChgLst>
  <pc:docChgLst>
    <pc:chgData name="Routledge, Mandy" userId="bacdedf5-8e30-494b-ad8b-f27fa30c4f8d" providerId="ADAL" clId="{DD323200-85E9-43FA-910E-50C2D8F4F9A3}"/>
    <pc:docChg chg="addSld modSld">
      <pc:chgData name="Routledge, Mandy" userId="bacdedf5-8e30-494b-ad8b-f27fa30c4f8d" providerId="ADAL" clId="{DD323200-85E9-43FA-910E-50C2D8F4F9A3}" dt="2024-12-10T09:42:02.606" v="0"/>
      <pc:docMkLst>
        <pc:docMk/>
      </pc:docMkLst>
      <pc:sldChg chg="add">
        <pc:chgData name="Routledge, Mandy" userId="bacdedf5-8e30-494b-ad8b-f27fa30c4f8d" providerId="ADAL" clId="{DD323200-85E9-43FA-910E-50C2D8F4F9A3}" dt="2024-12-10T09:42:02.606" v="0"/>
        <pc:sldMkLst>
          <pc:docMk/>
          <pc:sldMk cId="1059877010" sldId="1521"/>
        </pc:sldMkLst>
      </pc:sldChg>
      <pc:sldChg chg="add">
        <pc:chgData name="Routledge, Mandy" userId="bacdedf5-8e30-494b-ad8b-f27fa30c4f8d" providerId="ADAL" clId="{DD323200-85E9-43FA-910E-50C2D8F4F9A3}" dt="2024-12-10T09:42:02.606" v="0"/>
        <pc:sldMkLst>
          <pc:docMk/>
          <pc:sldMk cId="2371299458" sldId="152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2-6-2026</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2-6-2026</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zich plaatsen: </a:t>
            </a:r>
            <a:r>
              <a:rPr lang="nl-NL" sz="1200" b="0" kern="1200">
                <a:solidFill>
                  <a:schemeClr val="tx1"/>
                </a:solidFill>
                <a:effectLst/>
                <a:latin typeface="+mn-lt"/>
                <a:ea typeface="+mn-ea"/>
                <a:cs typeface="+mn-cs"/>
              </a:rPr>
              <a:t>het recht veroveren om mee te doen</a:t>
            </a:r>
          </a:p>
          <a:p>
            <a:pPr fontAlgn="t"/>
            <a:r>
              <a:rPr lang="nl-NL" sz="1200" b="1" kern="1200">
                <a:solidFill>
                  <a:schemeClr val="tx1"/>
                </a:solidFill>
                <a:effectLst/>
                <a:latin typeface="+mn-lt"/>
                <a:ea typeface="+mn-ea"/>
                <a:cs typeface="+mn-cs"/>
              </a:rPr>
              <a:t>de primeur: </a:t>
            </a:r>
            <a:r>
              <a:rPr lang="nl-NL" sz="1200" b="0" kern="1200">
                <a:solidFill>
                  <a:schemeClr val="tx1"/>
                </a:solidFill>
                <a:effectLst/>
                <a:latin typeface="+mn-lt"/>
                <a:ea typeface="+mn-ea"/>
                <a:cs typeface="+mn-cs"/>
              </a:rPr>
              <a:t>de eerste keer dat iets gebeurt of bekendgemaakt wordt</a:t>
            </a:r>
          </a:p>
          <a:p>
            <a:pPr fontAlgn="t"/>
            <a:r>
              <a:rPr lang="nl-NL" sz="1200" b="1" kern="1200">
                <a:solidFill>
                  <a:schemeClr val="tx1"/>
                </a:solidFill>
                <a:effectLst/>
                <a:latin typeface="+mn-lt"/>
                <a:ea typeface="+mn-ea"/>
                <a:cs typeface="+mn-cs"/>
              </a:rPr>
              <a:t>beoordelen: </a:t>
            </a:r>
            <a:r>
              <a:rPr lang="nl-NL" sz="1200" b="0" kern="1200">
                <a:solidFill>
                  <a:schemeClr val="tx1"/>
                </a:solidFill>
                <a:effectLst/>
                <a:latin typeface="+mn-lt"/>
                <a:ea typeface="+mn-ea"/>
                <a:cs typeface="+mn-cs"/>
              </a:rPr>
              <a:t>je mening geven</a:t>
            </a:r>
          </a:p>
          <a:p>
            <a:pPr fontAlgn="t"/>
            <a:r>
              <a:rPr lang="nl-NL" sz="1200" b="1" kern="1200">
                <a:solidFill>
                  <a:schemeClr val="tx1"/>
                </a:solidFill>
                <a:effectLst/>
                <a:latin typeface="+mn-lt"/>
                <a:ea typeface="+mn-ea"/>
                <a:cs typeface="+mn-cs"/>
              </a:rPr>
              <a:t>de capaciteit: </a:t>
            </a:r>
            <a:r>
              <a:rPr lang="nl-NL" sz="1200" b="0" kern="1200">
                <a:solidFill>
                  <a:schemeClr val="tx1"/>
                </a:solidFill>
                <a:effectLst/>
                <a:latin typeface="+mn-lt"/>
                <a:ea typeface="+mn-ea"/>
                <a:cs typeface="+mn-cs"/>
              </a:rPr>
              <a:t>de maximale hoeveelheid die ergens in kan</a:t>
            </a:r>
          </a:p>
          <a:p>
            <a:pPr fontAlgn="t"/>
            <a:r>
              <a:rPr lang="nl-NL" sz="1200" b="1" kern="1200">
                <a:solidFill>
                  <a:schemeClr val="tx1"/>
                </a:solidFill>
                <a:effectLst/>
                <a:latin typeface="+mn-lt"/>
                <a:ea typeface="+mn-ea"/>
                <a:cs typeface="+mn-cs"/>
              </a:rPr>
              <a:t>de faciliteit: </a:t>
            </a:r>
            <a:r>
              <a:rPr lang="nl-NL" sz="1200" b="0" kern="1200">
                <a:solidFill>
                  <a:schemeClr val="tx1"/>
                </a:solidFill>
                <a:effectLst/>
                <a:latin typeface="+mn-lt"/>
                <a:ea typeface="+mn-ea"/>
                <a:cs typeface="+mn-cs"/>
              </a:rPr>
              <a:t>de voorziening, iets waar je gebruik van kunt maken</a:t>
            </a:r>
          </a:p>
          <a:p>
            <a:pPr fontAlgn="t"/>
            <a:r>
              <a:rPr lang="nl-NL" sz="1200" b="1" kern="1200">
                <a:solidFill>
                  <a:schemeClr val="tx1"/>
                </a:solidFill>
                <a:effectLst/>
                <a:latin typeface="+mn-lt"/>
                <a:ea typeface="+mn-ea"/>
                <a:cs typeface="+mn-cs"/>
              </a:rPr>
              <a:t>het continent: </a:t>
            </a:r>
            <a:r>
              <a:rPr lang="nl-NL" sz="1200" b="0" kern="1200">
                <a:solidFill>
                  <a:schemeClr val="tx1"/>
                </a:solidFill>
                <a:effectLst/>
                <a:latin typeface="+mn-lt"/>
                <a:ea typeface="+mn-ea"/>
                <a:cs typeface="+mn-cs"/>
              </a:rPr>
              <a:t>het werelddeel</a:t>
            </a:r>
          </a:p>
          <a:p>
            <a:pPr fontAlgn="t"/>
            <a:r>
              <a:rPr lang="nl-NL" sz="1200" b="1" kern="1200">
                <a:solidFill>
                  <a:schemeClr val="tx1"/>
                </a:solidFill>
                <a:effectLst/>
                <a:latin typeface="+mn-lt"/>
                <a:ea typeface="+mn-ea"/>
                <a:cs typeface="+mn-cs"/>
              </a:rPr>
              <a:t>toewijzen: </a:t>
            </a:r>
            <a:r>
              <a:rPr lang="nl-NL" sz="1200" b="0" kern="1200">
                <a:solidFill>
                  <a:schemeClr val="tx1"/>
                </a:solidFill>
                <a:effectLst/>
                <a:latin typeface="+mn-lt"/>
                <a:ea typeface="+mn-ea"/>
                <a:cs typeface="+mn-cs"/>
              </a:rPr>
              <a:t>bepalen dat iemand iets krijgt</a:t>
            </a:r>
          </a:p>
          <a:p>
            <a:pPr fontAlgn="t"/>
            <a:r>
              <a:rPr lang="nl-NL" sz="1200" b="1" kern="1200">
                <a:solidFill>
                  <a:schemeClr val="tx1"/>
                </a:solidFill>
                <a:effectLst/>
                <a:latin typeface="+mn-lt"/>
                <a:ea typeface="+mn-ea"/>
                <a:cs typeface="+mn-cs"/>
              </a:rPr>
              <a:t>in aanloop naar: </a:t>
            </a:r>
            <a:r>
              <a:rPr lang="nl-NL" sz="1200" b="0" kern="1200">
                <a:solidFill>
                  <a:schemeClr val="tx1"/>
                </a:solidFill>
                <a:effectLst/>
                <a:latin typeface="+mn-lt"/>
                <a:ea typeface="+mn-ea"/>
                <a:cs typeface="+mn-cs"/>
              </a:rPr>
              <a:t>in de periode voor</a:t>
            </a:r>
          </a:p>
          <a:p>
            <a:pPr fontAlgn="t"/>
            <a:r>
              <a:rPr lang="nl-NL" sz="1200" b="1" kern="1200">
                <a:solidFill>
                  <a:schemeClr val="tx1"/>
                </a:solidFill>
                <a:effectLst/>
                <a:latin typeface="+mn-lt"/>
                <a:ea typeface="+mn-ea"/>
                <a:cs typeface="+mn-cs"/>
              </a:rPr>
              <a:t>een wereld van verschil: </a:t>
            </a:r>
            <a:r>
              <a:rPr lang="nl-NL" sz="1200" b="0" kern="1200">
                <a:solidFill>
                  <a:schemeClr val="tx1"/>
                </a:solidFill>
                <a:effectLst/>
                <a:latin typeface="+mn-lt"/>
                <a:ea typeface="+mn-ea"/>
                <a:cs typeface="+mn-cs"/>
              </a:rPr>
              <a:t>een enorm verschil</a:t>
            </a:r>
          </a:p>
          <a:p>
            <a:pPr fontAlgn="t"/>
            <a:r>
              <a:rPr lang="nl-NL" sz="1200" b="1" kern="1200">
                <a:solidFill>
                  <a:schemeClr val="tx1"/>
                </a:solidFill>
                <a:effectLst/>
                <a:latin typeface="+mn-lt"/>
                <a:ea typeface="+mn-ea"/>
                <a:cs typeface="+mn-cs"/>
              </a:rPr>
              <a:t>afkraken: </a:t>
            </a:r>
            <a:r>
              <a:rPr lang="nl-NL" sz="1200" b="0" kern="1200">
                <a:solidFill>
                  <a:schemeClr val="tx1"/>
                </a:solidFill>
                <a:effectLst/>
                <a:latin typeface="+mn-lt"/>
                <a:ea typeface="+mn-ea"/>
                <a:cs typeface="+mn-cs"/>
              </a:rPr>
              <a:t>veel kritiek leveren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 en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a:p>
        </p:txBody>
      </p:sp>
    </p:spTree>
    <p:extLst>
      <p:ext uri="{BB962C8B-B14F-4D97-AF65-F5344CB8AC3E}">
        <p14:creationId xmlns:p14="http://schemas.microsoft.com/office/powerpoint/2010/main" val="3980468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a:p>
        </p:txBody>
      </p:sp>
    </p:spTree>
    <p:extLst>
      <p:ext uri="{BB962C8B-B14F-4D97-AF65-F5344CB8AC3E}">
        <p14:creationId xmlns:p14="http://schemas.microsoft.com/office/powerpoint/2010/main" val="3817569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 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a:p>
        </p:txBody>
      </p:sp>
    </p:spTree>
    <p:extLst>
      <p:ext uri="{BB962C8B-B14F-4D97-AF65-F5344CB8AC3E}">
        <p14:creationId xmlns:p14="http://schemas.microsoft.com/office/powerpoint/2010/main" val="1075682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 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a:p>
        </p:txBody>
      </p:sp>
    </p:spTree>
    <p:extLst>
      <p:ext uri="{BB962C8B-B14F-4D97-AF65-F5344CB8AC3E}">
        <p14:creationId xmlns:p14="http://schemas.microsoft.com/office/powerpoint/2010/main" val="3166174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18</a:t>
            </a:fld>
            <a:endParaRPr lang="nl-NL"/>
          </a:p>
        </p:txBody>
      </p:sp>
    </p:spTree>
    <p:extLst>
      <p:ext uri="{BB962C8B-B14F-4D97-AF65-F5344CB8AC3E}">
        <p14:creationId xmlns:p14="http://schemas.microsoft.com/office/powerpoint/2010/main" val="2364841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19</a:t>
            </a:fld>
            <a:endParaRPr lang="nl-NL"/>
          </a:p>
        </p:txBody>
      </p:sp>
    </p:spTree>
    <p:extLst>
      <p:ext uri="{BB962C8B-B14F-4D97-AF65-F5344CB8AC3E}">
        <p14:creationId xmlns:p14="http://schemas.microsoft.com/office/powerpoint/2010/main" val="3171563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 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20</a:t>
            </a:fld>
            <a:endParaRPr lang="nl-NL"/>
          </a:p>
        </p:txBody>
      </p:sp>
    </p:spTree>
    <p:extLst>
      <p:ext uri="{BB962C8B-B14F-4D97-AF65-F5344CB8AC3E}">
        <p14:creationId xmlns:p14="http://schemas.microsoft.com/office/powerpoint/2010/main" val="365535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t>
            </a:r>
            <a:r>
              <a:rPr lang="nl-NL" err="1"/>
              <a:t>Kentalis</a:t>
            </a:r>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 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21</a:t>
            </a:fld>
            <a:endParaRPr lang="nl-NL"/>
          </a:p>
        </p:txBody>
      </p:sp>
    </p:spTree>
    <p:extLst>
      <p:ext uri="{BB962C8B-B14F-4D97-AF65-F5344CB8AC3E}">
        <p14:creationId xmlns:p14="http://schemas.microsoft.com/office/powerpoint/2010/main" val="181046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 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22</a:t>
            </a:fld>
            <a:endParaRPr lang="nl-NL"/>
          </a:p>
        </p:txBody>
      </p:sp>
    </p:spTree>
    <p:extLst>
      <p:ext uri="{BB962C8B-B14F-4D97-AF65-F5344CB8AC3E}">
        <p14:creationId xmlns:p14="http://schemas.microsoft.com/office/powerpoint/2010/main" val="2251742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 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23</a:t>
            </a:fld>
            <a:endParaRPr lang="nl-NL"/>
          </a:p>
        </p:txBody>
      </p:sp>
    </p:spTree>
    <p:extLst>
      <p:ext uri="{BB962C8B-B14F-4D97-AF65-F5344CB8AC3E}">
        <p14:creationId xmlns:p14="http://schemas.microsoft.com/office/powerpoint/2010/main" val="3935933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AI </a:t>
            </a:r>
          </a:p>
          <a:p>
            <a:r>
              <a:rPr lang="nl-NL"/>
              <a:t>NB: dit zijn niet de echte astronauten die op de missie zijn gegaan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 /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AI en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7D18D-EE11-56A6-8836-A61C9385645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AB109C8-6BA5-7A58-2693-E308BE09E7A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043910A-26A8-8EC7-ED7C-154A7CFB8986}"/>
              </a:ext>
            </a:extLst>
          </p:cNvPr>
          <p:cNvSpPr>
            <a:spLocks noGrp="1"/>
          </p:cNvSpPr>
          <p:nvPr>
            <p:ph type="body" idx="1"/>
          </p:nvPr>
        </p:nvSpPr>
        <p:spPr/>
        <p:txBody>
          <a:bodyPr/>
          <a:lstStyle/>
          <a:p>
            <a:r>
              <a:rPr lang="nl-NL"/>
              <a:t>Bron afbeelding: AI</a:t>
            </a:r>
          </a:p>
          <a:p>
            <a:r>
              <a:rPr lang="nl-NL"/>
              <a:t>NB: dit is een voorstelling van hoe het eruit zou kunnen zien; het is niet echt</a:t>
            </a:r>
          </a:p>
        </p:txBody>
      </p:sp>
      <p:sp>
        <p:nvSpPr>
          <p:cNvPr id="4" name="Tijdelijke aanduiding voor dianummer 3">
            <a:extLst>
              <a:ext uri="{FF2B5EF4-FFF2-40B4-BE49-F238E27FC236}">
                <a16:creationId xmlns:a16="http://schemas.microsoft.com/office/drawing/2014/main" id="{7D34BAF3-59E2-4E70-DE9F-F4EE5CFDB1E2}"/>
              </a:ext>
            </a:extLst>
          </p:cNvPr>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267143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2-6-2026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2-6-2026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2-6-2026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2-6-2026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quest.nl/tech/a36011696/zo-ziet-ruimtestation-iss-erui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1.jpeg"/><Relationship Id="rId5" Type="http://schemas.microsoft.com/office/2007/relationships/hdphoto" Target="../media/hdphoto1.wdp"/><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8.png"/><Relationship Id="rId7"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4.jpeg"/><Relationship Id="rId5" Type="http://schemas.microsoft.com/office/2007/relationships/hdphoto" Target="../media/hdphoto1.wdp"/><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err="1">
                <a:solidFill>
                  <a:prstClr val="black"/>
                </a:solidFill>
              </a:rPr>
              <a:t>Semantisatieverhaal</a:t>
            </a:r>
            <a:r>
              <a:rPr lang="nl-NL" sz="1900" u="sng">
                <a:solidFill>
                  <a:prstClr val="black"/>
                </a:solidFill>
              </a:rPr>
              <a:t> B:</a:t>
            </a:r>
          </a:p>
          <a:p>
            <a:pPr marL="0" indent="0">
              <a:buNone/>
            </a:pPr>
            <a:r>
              <a:rPr lang="nl-NL" sz="1700"/>
              <a:t>In 2022 was er </a:t>
            </a:r>
            <a:r>
              <a:rPr lang="nl-NL" sz="1700" b="1" u="sng"/>
              <a:t>een primeur</a:t>
            </a:r>
            <a:r>
              <a:rPr lang="nl-NL" sz="1700"/>
              <a:t>. </a:t>
            </a:r>
            <a:r>
              <a:rPr lang="nl-NL" sz="1700" b="1" i="1"/>
              <a:t>Iets dat voor de eerste keer gebeurde</a:t>
            </a:r>
            <a:r>
              <a:rPr lang="nl-NL" sz="1700"/>
              <a:t>. Er was toen namelijk voor het eerst een ruimtemissie waarvoor je kon betalen om mee te gaan. Je hoefde daarvoor dus geen echte astronaut te zijn. Die missie heette </a:t>
            </a:r>
            <a:r>
              <a:rPr lang="nl-NL" sz="1700" err="1"/>
              <a:t>Axiom</a:t>
            </a:r>
            <a:r>
              <a:rPr lang="nl-NL" sz="1700"/>
              <a:t> Mission 1 en duurde 10 dagen. Vier mannen wisten </a:t>
            </a:r>
            <a:r>
              <a:rPr lang="nl-NL" sz="1700" b="1" u="sng"/>
              <a:t>zich te plaatsen</a:t>
            </a:r>
            <a:r>
              <a:rPr lang="nl-NL" sz="1700"/>
              <a:t> voor de missie. Zij hadden </a:t>
            </a:r>
            <a:r>
              <a:rPr lang="nl-NL" sz="1700" b="1" i="1"/>
              <a:t>het recht verovert om mee te doen</a:t>
            </a:r>
            <a:r>
              <a:rPr lang="nl-NL" sz="1700"/>
              <a:t>. Maar eerst moesten ze honderden uren trainen en medische testen doen. En ze moesten ook veel geld betalen. Heel veel geld. Wel 55 miljoen dollar per persoon. </a:t>
            </a:r>
            <a:br>
              <a:rPr lang="nl-NL" sz="1800"/>
            </a:br>
            <a:r>
              <a:rPr lang="nl-NL" sz="1700" b="1" u="sng"/>
              <a:t>In aanloop naar</a:t>
            </a:r>
            <a:r>
              <a:rPr lang="nl-NL" sz="1700"/>
              <a:t>, </a:t>
            </a:r>
            <a:r>
              <a:rPr lang="nl-NL" sz="1700" b="1" i="1"/>
              <a:t>in de periode voor </a:t>
            </a:r>
            <a:r>
              <a:rPr lang="nl-NL" sz="1700"/>
              <a:t>de lancering controleerden deskundigen alle systemen van het ruimtevaartuig. De astronauten kregen verschillende taken </a:t>
            </a:r>
            <a:r>
              <a:rPr lang="nl-NL" sz="1700" b="1" u="sng"/>
              <a:t>toegewezen</a:t>
            </a:r>
            <a:r>
              <a:rPr lang="nl-NL" sz="1700"/>
              <a:t>. Toewijzen betekent </a:t>
            </a:r>
            <a:r>
              <a:rPr lang="nl-NL" sz="1700" b="1" i="1"/>
              <a:t>bepalen dat iemand iets krijgt</a:t>
            </a:r>
            <a:r>
              <a:rPr lang="nl-NL" sz="1700"/>
              <a:t>. Ook moesten wetenschappers </a:t>
            </a:r>
            <a:r>
              <a:rPr lang="nl-NL" sz="1700" b="1" u="sng"/>
              <a:t>beoordelen</a:t>
            </a:r>
            <a:r>
              <a:rPr lang="nl-NL" sz="1700"/>
              <a:t>, </a:t>
            </a:r>
            <a:r>
              <a:rPr lang="nl-NL" sz="1700" b="1" i="1"/>
              <a:t>hun mening geven</a:t>
            </a:r>
            <a:r>
              <a:rPr lang="nl-NL" sz="1700"/>
              <a:t>, of alles veilig genoeg was voor vertrek. </a:t>
            </a:r>
          </a:p>
          <a:p>
            <a:pPr marL="0" indent="0">
              <a:buNone/>
            </a:pPr>
            <a:r>
              <a:rPr lang="nl-NL" sz="1700"/>
              <a:t>De ruimtereis ging naar het ISS. Het internationale ruimtestation. Het ISS heeft maar een beperkte </a:t>
            </a:r>
            <a:r>
              <a:rPr lang="nl-NL" sz="1700" b="1" u="sng"/>
              <a:t>capaciteit</a:t>
            </a:r>
            <a:r>
              <a:rPr lang="nl-NL" sz="1700"/>
              <a:t>. Dat is </a:t>
            </a:r>
            <a:r>
              <a:rPr lang="nl-NL" sz="1700" b="1" i="1"/>
              <a:t>de maximale hoeveelheid die ergens in kan</a:t>
            </a:r>
            <a:r>
              <a:rPr lang="nl-NL" sz="1700"/>
              <a:t>. Er kunnen dus maar een bepaald aantal mensen tegelijk wonen en werken. Daarom wordt goed gepland wie er naar het ruimtestation mag reizen. Aan boord zijn allerlei belangrijke </a:t>
            </a:r>
            <a:r>
              <a:rPr lang="nl-NL" sz="1700" b="1" u="sng"/>
              <a:t>faciliteiten</a:t>
            </a:r>
            <a:r>
              <a:rPr lang="nl-NL" sz="1700"/>
              <a:t> of </a:t>
            </a:r>
            <a:r>
              <a:rPr lang="nl-NL" sz="1700" b="1" i="1"/>
              <a:t>voorzieningen waar je gebruik van kunt maken</a:t>
            </a:r>
            <a:r>
              <a:rPr lang="nl-NL" sz="1700"/>
              <a:t>, zoals slaapruimtes, een toilet en een keuken. </a:t>
            </a:r>
          </a:p>
          <a:p>
            <a:pPr marL="0" indent="0">
              <a:buNone/>
            </a:pPr>
            <a:r>
              <a:rPr lang="nl-NL" sz="1700"/>
              <a:t>De bemanning bestond uit mensen uit verschillend </a:t>
            </a:r>
            <a:r>
              <a:rPr lang="nl-NL" sz="1700" b="1" u="sng"/>
              <a:t>continenten</a:t>
            </a:r>
            <a:r>
              <a:rPr lang="nl-NL" sz="1700" b="1"/>
              <a:t> </a:t>
            </a:r>
            <a:r>
              <a:rPr lang="nl-NL" sz="1700"/>
              <a:t>of</a:t>
            </a:r>
            <a:r>
              <a:rPr lang="nl-NL" sz="1700" b="1"/>
              <a:t> </a:t>
            </a:r>
            <a:r>
              <a:rPr lang="nl-NL" sz="1700" b="1" i="1"/>
              <a:t>werelddelen</a:t>
            </a:r>
            <a:r>
              <a:rPr lang="nl-NL" sz="1700"/>
              <a:t>. Ze kwamen uit Noord-Amerika, Europa en Azië. Tijdens hun verblijf deden zij meer dan 25 experimenten. </a:t>
            </a:r>
            <a:br>
              <a:rPr lang="nl-NL" sz="1700"/>
            </a:br>
            <a:r>
              <a:rPr lang="nl-NL" sz="1700"/>
              <a:t>Sommige mensen </a:t>
            </a:r>
            <a:r>
              <a:rPr lang="nl-NL" sz="1700" b="1" u="sng"/>
              <a:t>kraakten de missie vooraf af</a:t>
            </a:r>
            <a:r>
              <a:rPr lang="nl-NL" sz="1700"/>
              <a:t>. Ze </a:t>
            </a:r>
            <a:r>
              <a:rPr lang="nl-NL" sz="1700" b="1" i="1"/>
              <a:t>leverden veel kritiek</a:t>
            </a:r>
            <a:r>
              <a:rPr lang="nl-NL" sz="1700"/>
              <a:t>. Vooral omdat alleen rijke mensen mee konden vliegen. Maar andere mensen vonden dat de reis ook veel nieuwe wetenschappelijke kennis opleverde en vonden het dus fantastisch. Tussen die meningen zat dus </a:t>
            </a:r>
            <a:r>
              <a:rPr lang="nl-NL" sz="1700" b="1" u="sng"/>
              <a:t>een wereld van verschil</a:t>
            </a:r>
            <a:r>
              <a:rPr lang="nl-NL" sz="1700"/>
              <a:t>, </a:t>
            </a:r>
            <a:r>
              <a:rPr lang="nl-NL" sz="1700" b="1" i="1"/>
              <a:t>een enorm verschil</a:t>
            </a:r>
            <a:r>
              <a:rPr lang="nl-NL" sz="1700"/>
              <a:t>. </a:t>
            </a:r>
          </a:p>
          <a:p>
            <a:pPr marL="0" indent="0">
              <a:buNone/>
            </a:pPr>
            <a:r>
              <a:rPr lang="nl-NL" sz="1700"/>
              <a:t>Lijkt het jullie leuk om ooit eens naar de ruimte te gaan?</a:t>
            </a:r>
          </a:p>
          <a:p>
            <a:pPr marL="0" indent="0">
              <a:buNone/>
            </a:pPr>
            <a:endParaRPr lang="nl-NL" sz="1700"/>
          </a:p>
          <a:p>
            <a:pPr marL="0" indent="0">
              <a:buNone/>
            </a:pPr>
            <a:r>
              <a:rPr lang="nl-NL" sz="1600"/>
              <a:t>Voor een kijkje in het ISS: </a:t>
            </a:r>
            <a:r>
              <a:rPr lang="nl-NL" sz="1600">
                <a:hlinkClick r:id="rId3"/>
              </a:rPr>
              <a:t>https://www.quest.nl/tech/a36011696/zo-ziet-ruimtestation-iss-eruit/</a:t>
            </a:r>
            <a:r>
              <a:rPr lang="nl-NL" sz="1600"/>
              <a:t>. </a:t>
            </a: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continent</a:t>
            </a:r>
          </a:p>
        </p:txBody>
      </p:sp>
      <p:pic>
        <p:nvPicPr>
          <p:cNvPr id="3" name="Afbeelding 2">
            <a:extLst>
              <a:ext uri="{FF2B5EF4-FFF2-40B4-BE49-F238E27FC236}">
                <a16:creationId xmlns:a16="http://schemas.microsoft.com/office/drawing/2014/main" id="{647488AD-BDF0-0643-55A0-D311AA6E980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01824" y="2126355"/>
            <a:ext cx="7740352" cy="2238749"/>
          </a:xfrm>
          <a:prstGeom prst="rect">
            <a:avLst/>
          </a:prstGeom>
        </p:spPr>
      </p:pic>
      <p:sp>
        <p:nvSpPr>
          <p:cNvPr id="4" name="Tekstvak 3">
            <a:extLst>
              <a:ext uri="{FF2B5EF4-FFF2-40B4-BE49-F238E27FC236}">
                <a16:creationId xmlns:a16="http://schemas.microsoft.com/office/drawing/2014/main" id="{FEE43FE3-89A4-D530-FFE2-A4F3521DBE3E}"/>
              </a:ext>
            </a:extLst>
          </p:cNvPr>
          <p:cNvSpPr txBox="1"/>
          <p:nvPr/>
        </p:nvSpPr>
        <p:spPr>
          <a:xfrm>
            <a:off x="1254671" y="4581128"/>
            <a:ext cx="7182544" cy="523220"/>
          </a:xfrm>
          <a:prstGeom prst="rect">
            <a:avLst/>
          </a:prstGeom>
          <a:noFill/>
        </p:spPr>
        <p:txBody>
          <a:bodyPr wrap="square" rtlCol="0">
            <a:spAutoFit/>
          </a:bodyPr>
          <a:lstStyle/>
          <a:p>
            <a:r>
              <a:rPr lang="nl-NL" sz="2800"/>
              <a:t>Azië		   Noord-Amerika		Europa</a:t>
            </a:r>
          </a:p>
        </p:txBody>
      </p:sp>
    </p:spTree>
    <p:extLst>
      <p:ext uri="{BB962C8B-B14F-4D97-AF65-F5344CB8AC3E}">
        <p14:creationId xmlns:p14="http://schemas.microsoft.com/office/powerpoint/2010/main" val="4210467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afkraken</a:t>
            </a:r>
          </a:p>
        </p:txBody>
      </p:sp>
      <p:pic>
        <p:nvPicPr>
          <p:cNvPr id="3" name="Afbeelding 2">
            <a:extLst>
              <a:ext uri="{FF2B5EF4-FFF2-40B4-BE49-F238E27FC236}">
                <a16:creationId xmlns:a16="http://schemas.microsoft.com/office/drawing/2014/main" id="{DE235BDB-7C2E-A969-E28E-BD5D733B6EC2}"/>
              </a:ext>
            </a:extLst>
          </p:cNvPr>
          <p:cNvPicPr>
            <a:picLocks noChangeAspect="1"/>
          </p:cNvPicPr>
          <p:nvPr/>
        </p:nvPicPr>
        <p:blipFill>
          <a:blip r:embed="rId3"/>
          <a:stretch>
            <a:fillRect/>
          </a:stretch>
        </p:blipFill>
        <p:spPr>
          <a:xfrm>
            <a:off x="1979712" y="1844824"/>
            <a:ext cx="4725119" cy="4586958"/>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015663"/>
          </a:xfrm>
          <a:prstGeom prst="rect">
            <a:avLst/>
          </a:prstGeom>
          <a:noFill/>
        </p:spPr>
        <p:txBody>
          <a:bodyPr wrap="square" rtlCol="0">
            <a:spAutoFit/>
          </a:bodyPr>
          <a:lstStyle/>
          <a:p>
            <a:r>
              <a:rPr lang="nl-NL" sz="6000" b="1" u="sng">
                <a:latin typeface="Century Gothic" panose="020B0502020202020204" pitchFamily="34" charset="0"/>
              </a:rPr>
              <a:t>een wereld van verschil</a:t>
            </a:r>
          </a:p>
        </p:txBody>
      </p:sp>
      <p:pic>
        <p:nvPicPr>
          <p:cNvPr id="2" name="Afbeelding 1">
            <a:extLst>
              <a:ext uri="{FF2B5EF4-FFF2-40B4-BE49-F238E27FC236}">
                <a16:creationId xmlns:a16="http://schemas.microsoft.com/office/drawing/2014/main" id="{61714EB1-3EE7-7135-750A-6529D65433CF}"/>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99131" y="1843933"/>
            <a:ext cx="4246790" cy="4186807"/>
          </a:xfrm>
          <a:prstGeom prst="rect">
            <a:avLst/>
          </a:prstGeom>
        </p:spPr>
      </p:pic>
      <p:pic>
        <p:nvPicPr>
          <p:cNvPr id="3" name="Afbeelding 2">
            <a:extLst>
              <a:ext uri="{FF2B5EF4-FFF2-40B4-BE49-F238E27FC236}">
                <a16:creationId xmlns:a16="http://schemas.microsoft.com/office/drawing/2014/main" id="{F4C2D84B-7B00-B01D-6D2B-9D784DD89BE4}"/>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97884" y="1965604"/>
            <a:ext cx="4274116" cy="4151998"/>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6" y="386052"/>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continent</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73222" y="3058287"/>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Azië</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2800196"/>
            <a:ext cx="2611399" cy="91683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19871" y="2800196"/>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Noord-Amerika</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81" y="3020940"/>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Europa</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455288" cy="88270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409770" y="343574"/>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het </a:t>
            </a:r>
            <a:r>
              <a:rPr lang="nl-NL" sz="2800" err="1">
                <a:effectLst/>
                <a:latin typeface="Century Gothic" panose="020B0502020202020204" pitchFamily="34" charset="0"/>
                <a:ea typeface="Calibri"/>
                <a:cs typeface="Times New Roman"/>
              </a:rPr>
              <a:t>wereld-deel</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2" name="Afbeelding 21">
            <a:extLst>
              <a:ext uri="{FF2B5EF4-FFF2-40B4-BE49-F238E27FC236}">
                <a16:creationId xmlns:a16="http://schemas.microsoft.com/office/drawing/2014/main" id="{A64394C8-13A8-C988-9717-43207D27F2FE}"/>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45815" y="3949793"/>
            <a:ext cx="7663276" cy="2167074"/>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6" y="386052"/>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faciliteit</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57288" y="3032956"/>
            <a:ext cx="278410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26447" y="3041713"/>
            <a:ext cx="278410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keuken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62099" y="2718810"/>
            <a:ext cx="2739540" cy="99822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48504" y="2718810"/>
            <a:ext cx="291900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85000"/>
              </a:lnSpc>
              <a:spcAft>
                <a:spcPts val="800"/>
              </a:spcAft>
            </a:pPr>
            <a:r>
              <a:rPr lang="nl-NL" sz="3600">
                <a:latin typeface="Century Gothic" panose="020B0502020202020204" pitchFamily="34" charset="0"/>
                <a:ea typeface="Calibri"/>
                <a:cs typeface="Times New Roman"/>
              </a:rPr>
              <a:t>de slaapruimte</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79140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81" y="3020940"/>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toilet</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1"/>
            <a:ext cx="2455288" cy="233275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409770" y="343574"/>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voorziening, iets waar je gebruik van kunt maken</a:t>
            </a:r>
          </a:p>
          <a:p>
            <a:pPr>
              <a:lnSpc>
                <a:spcPct val="107000"/>
              </a:lnSpc>
              <a:spcAft>
                <a:spcPts val="800"/>
              </a:spcAft>
            </a:pP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a:extLst>
              <a:ext uri="{FF2B5EF4-FFF2-40B4-BE49-F238E27FC236}">
                <a16:creationId xmlns:a16="http://schemas.microsoft.com/office/drawing/2014/main" id="{B8F8C7D4-07BB-50CA-5F90-4DFDEB1F4C81}"/>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41577" y="3914400"/>
            <a:ext cx="1872208" cy="2211223"/>
          </a:xfrm>
          <a:prstGeom prst="rect">
            <a:avLst/>
          </a:prstGeom>
        </p:spPr>
      </p:pic>
      <p:pic>
        <p:nvPicPr>
          <p:cNvPr id="23" name="Afbeelding 22">
            <a:extLst>
              <a:ext uri="{FF2B5EF4-FFF2-40B4-BE49-F238E27FC236}">
                <a16:creationId xmlns:a16="http://schemas.microsoft.com/office/drawing/2014/main" id="{FDEE4BB7-6925-583C-E388-21FBD6C9F39B}"/>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875785" y="3910830"/>
            <a:ext cx="1512168" cy="2246180"/>
          </a:xfrm>
          <a:prstGeom prst="rect">
            <a:avLst/>
          </a:prstGeom>
        </p:spPr>
      </p:pic>
      <p:pic>
        <p:nvPicPr>
          <p:cNvPr id="25" name="Afbeelding 24">
            <a:extLst>
              <a:ext uri="{FF2B5EF4-FFF2-40B4-BE49-F238E27FC236}">
                <a16:creationId xmlns:a16="http://schemas.microsoft.com/office/drawing/2014/main" id="{B58D1C53-CB1C-4732-BBD1-4EE571B9994D}"/>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6839749" y="3879443"/>
            <a:ext cx="1314060" cy="2246180"/>
          </a:xfrm>
          <a:prstGeom prst="rect">
            <a:avLst/>
          </a:prstGeom>
        </p:spPr>
      </p:pic>
    </p:spTree>
    <p:extLst>
      <p:ext uri="{BB962C8B-B14F-4D97-AF65-F5344CB8AC3E}">
        <p14:creationId xmlns:p14="http://schemas.microsoft.com/office/powerpoint/2010/main" val="395173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7" y="386052"/>
            <a:ext cx="4214132"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585145" y="313172"/>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primeur</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2611399" cy="112549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11560" y="3187163"/>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het WK in 3 landen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62099" y="3032956"/>
            <a:ext cx="2667037" cy="112549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10554" y="3141769"/>
            <a:ext cx="2990524"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een auto in de ruimte</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10853" y="3020938"/>
            <a:ext cx="2753167" cy="113751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10853" y="3020938"/>
            <a:ext cx="2762942"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5000"/>
              </a:lnSpc>
              <a:spcAft>
                <a:spcPts val="800"/>
              </a:spcAft>
            </a:pPr>
            <a:r>
              <a:rPr lang="nl-NL" sz="3200">
                <a:latin typeface="Century Gothic" panose="020B0502020202020204" pitchFamily="34" charset="0"/>
                <a:ea typeface="Calibri"/>
                <a:cs typeface="Times New Roman"/>
              </a:rPr>
              <a:t>de eerste particuliere ruimtemissie</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067627" y="386052"/>
            <a:ext cx="2824853" cy="219414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067627" y="386051"/>
            <a:ext cx="2896861" cy="676364"/>
          </a:xfrm>
          <a:prstGeom prst="rect">
            <a:avLst/>
          </a:prstGeom>
          <a:noFill/>
          <a:ln w="9525">
            <a:noFill/>
            <a:miter lim="800000"/>
            <a:headEnd/>
            <a:tailEnd/>
          </a:ln>
        </p:spPr>
        <p:txBody>
          <a:bodyPr rot="0" vert="horz" wrap="square" lIns="91440" tIns="45720" rIns="91440" bIns="45720" anchor="t" anchorCtr="0">
            <a:noAutofit/>
          </a:bodyPr>
          <a:lstStyle/>
          <a:p>
            <a:pPr>
              <a:lnSpc>
                <a:spcPct val="95000"/>
              </a:lnSpc>
              <a:spcAft>
                <a:spcPts val="800"/>
              </a:spcAft>
            </a:pPr>
            <a:r>
              <a:rPr lang="nl-NL" sz="2800">
                <a:effectLst/>
                <a:latin typeface="Century Gothic" panose="020B0502020202020204" pitchFamily="34" charset="0"/>
                <a:ea typeface="Calibri"/>
                <a:cs typeface="Times New Roman"/>
              </a:rPr>
              <a:t>= de eerste keer dat iets gebeurt of </a:t>
            </a:r>
            <a:r>
              <a:rPr lang="nl-NL" sz="2800" err="1">
                <a:effectLst/>
                <a:latin typeface="Century Gothic" panose="020B0502020202020204" pitchFamily="34" charset="0"/>
                <a:ea typeface="Calibri"/>
                <a:cs typeface="Times New Roman"/>
              </a:rPr>
              <a:t>bekend-gemaakt</a:t>
            </a:r>
            <a:r>
              <a:rPr lang="nl-NL" sz="2800">
                <a:effectLst/>
                <a:latin typeface="Century Gothic" panose="020B0502020202020204" pitchFamily="34" charset="0"/>
                <a:ea typeface="Calibri"/>
                <a:cs typeface="Times New Roman"/>
              </a:rPr>
              <a:t> wordt</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a:extLst>
              <a:ext uri="{FF2B5EF4-FFF2-40B4-BE49-F238E27FC236}">
                <a16:creationId xmlns:a16="http://schemas.microsoft.com/office/drawing/2014/main" id="{9EBFBF12-05D0-ECF3-5A34-0CC9C9A964C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28125" y="4308635"/>
            <a:ext cx="2350121" cy="1880767"/>
          </a:xfrm>
          <a:prstGeom prst="rect">
            <a:avLst/>
          </a:prstGeom>
        </p:spPr>
      </p:pic>
      <p:pic>
        <p:nvPicPr>
          <p:cNvPr id="23" name="Afbeelding 22">
            <a:extLst>
              <a:ext uri="{FF2B5EF4-FFF2-40B4-BE49-F238E27FC236}">
                <a16:creationId xmlns:a16="http://schemas.microsoft.com/office/drawing/2014/main" id="{2850CCE6-3966-4D1D-5DC5-5535AC72331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96478" y="4365112"/>
            <a:ext cx="2248813" cy="1684730"/>
          </a:xfrm>
          <a:prstGeom prst="rect">
            <a:avLst/>
          </a:prstGeom>
        </p:spPr>
      </p:pic>
      <p:pic>
        <p:nvPicPr>
          <p:cNvPr id="25" name="Afbeelding 24">
            <a:extLst>
              <a:ext uri="{FF2B5EF4-FFF2-40B4-BE49-F238E27FC236}">
                <a16:creationId xmlns:a16="http://schemas.microsoft.com/office/drawing/2014/main" id="{C9F31EDA-3768-23EE-02DB-8041676C657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8946" y="4379446"/>
            <a:ext cx="2444221" cy="1627851"/>
          </a:xfrm>
          <a:prstGeom prst="rect">
            <a:avLst/>
          </a:prstGeom>
        </p:spPr>
      </p:pic>
    </p:spTree>
    <p:extLst>
      <p:ext uri="{BB962C8B-B14F-4D97-AF65-F5344CB8AC3E}">
        <p14:creationId xmlns:p14="http://schemas.microsoft.com/office/powerpoint/2010/main" val="4207933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15165"/>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zich plaatsen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afvallen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zorgen dat je mee mag doen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0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Vier mannen wisten </a:t>
            </a:r>
            <a:r>
              <a:rPr lang="nl-NL" sz="2400" i="1" u="sng">
                <a:solidFill>
                  <a:srgbClr val="387038"/>
                </a:solidFill>
                <a:latin typeface="Century Gothic" panose="020B0502020202020204" pitchFamily="34" charset="0"/>
                <a:ea typeface="Calibri"/>
                <a:cs typeface="Times New Roman"/>
              </a:rPr>
              <a:t>zich te plaatsen</a:t>
            </a:r>
            <a:r>
              <a:rPr lang="nl-NL" sz="2400" i="1">
                <a:solidFill>
                  <a:srgbClr val="387038"/>
                </a:solidFill>
                <a:latin typeface="Century Gothic" panose="020B0502020202020204" pitchFamily="34" charset="0"/>
                <a:ea typeface="Calibri"/>
                <a:cs typeface="Times New Roman"/>
              </a:rPr>
              <a:t> voor de missie</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meer mee mogen doen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32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rest van de aangemelde mensen </a:t>
            </a:r>
            <a:r>
              <a:rPr lang="nl-NL" sz="2400" i="1" u="sng">
                <a:solidFill>
                  <a:srgbClr val="387038"/>
                </a:solidFill>
                <a:latin typeface="Century Gothic" panose="020B0502020202020204" pitchFamily="34" charset="0"/>
                <a:ea typeface="Calibri"/>
                <a:cs typeface="Times New Roman"/>
              </a:rPr>
              <a:t>viel af</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9C058FA4-9895-8904-FFD4-30300DD108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2697" y="2584318"/>
            <a:ext cx="4005450" cy="2447775"/>
          </a:xfrm>
          <a:prstGeom prst="rect">
            <a:avLst/>
          </a:prstGeom>
        </p:spPr>
      </p:pic>
      <p:pic>
        <p:nvPicPr>
          <p:cNvPr id="9" name="Afbeelding 8">
            <a:extLst>
              <a:ext uri="{FF2B5EF4-FFF2-40B4-BE49-F238E27FC236}">
                <a16:creationId xmlns:a16="http://schemas.microsoft.com/office/drawing/2014/main" id="{D877F7A9-D13E-42AF-E96F-AA77E3213F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30230" y="3339131"/>
            <a:ext cx="3825844" cy="1638204"/>
          </a:xfrm>
          <a:prstGeom prst="rect">
            <a:avLst/>
          </a:prstGeom>
        </p:spPr>
      </p:pic>
      <p:pic>
        <p:nvPicPr>
          <p:cNvPr id="19" name="Afbeelding 18">
            <a:extLst>
              <a:ext uri="{FF2B5EF4-FFF2-40B4-BE49-F238E27FC236}">
                <a16:creationId xmlns:a16="http://schemas.microsoft.com/office/drawing/2014/main" id="{8D7A679F-8733-CE3F-D239-F5FC3CEC68D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56701" y="2567406"/>
            <a:ext cx="845109" cy="890621"/>
          </a:xfrm>
          <a:prstGeom prst="rect">
            <a:avLst/>
          </a:prstGeom>
        </p:spPr>
      </p:pic>
    </p:spTree>
    <p:extLst>
      <p:ext uri="{BB962C8B-B14F-4D97-AF65-F5344CB8AC3E}">
        <p14:creationId xmlns:p14="http://schemas.microsoft.com/office/powerpoint/2010/main" val="2440792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in aanloop naar</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n</a:t>
            </a:r>
            <a:r>
              <a:rPr lang="nl-NL" sz="5400" b="1">
                <a:solidFill>
                  <a:srgbClr val="387038"/>
                </a:solidFill>
                <a:effectLst/>
                <a:latin typeface="Century Gothic" panose="020B0502020202020204" pitchFamily="34" charset="0"/>
                <a:ea typeface="Calibri"/>
                <a:cs typeface="Times New Roman"/>
              </a:rPr>
              <a:t>a afloop van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in de periode voor</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u="sng">
                <a:solidFill>
                  <a:srgbClr val="387038"/>
                </a:solidFill>
                <a:latin typeface="Century Gothic" panose="020B0502020202020204" pitchFamily="34" charset="0"/>
                <a:ea typeface="Calibri"/>
                <a:cs typeface="Times New Roman"/>
              </a:rPr>
              <a:t>In aanloop naar</a:t>
            </a:r>
            <a:r>
              <a:rPr lang="nl-NL" sz="2400" i="1">
                <a:solidFill>
                  <a:srgbClr val="387038"/>
                </a:solidFill>
                <a:latin typeface="Century Gothic" panose="020B0502020202020204" pitchFamily="34" charset="0"/>
                <a:ea typeface="Calibri"/>
                <a:cs typeface="Times New Roman"/>
              </a:rPr>
              <a:t> de lancering controleerden deskundigen het hele ruimtevaartuig</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in de periode na</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1600">
              <a:effectLst/>
              <a:latin typeface="Century Gothic" panose="020B0502020202020204" pitchFamily="34" charset="0"/>
              <a:ea typeface="Calibri"/>
              <a:cs typeface="Times New Roman"/>
            </a:endParaRPr>
          </a:p>
          <a:p>
            <a:pPr algn="ctr">
              <a:lnSpc>
                <a:spcPct val="107000"/>
              </a:lnSpc>
            </a:pPr>
            <a:r>
              <a:rPr lang="nl-NL" sz="2400" i="1" u="sng">
                <a:solidFill>
                  <a:srgbClr val="387038"/>
                </a:solidFill>
                <a:latin typeface="Century Gothic" panose="020B0502020202020204" pitchFamily="34" charset="0"/>
                <a:ea typeface="Calibri"/>
                <a:cs typeface="Times New Roman"/>
              </a:rPr>
              <a:t>Na afloop van</a:t>
            </a:r>
            <a:r>
              <a:rPr lang="nl-NL" sz="2400" i="1">
                <a:solidFill>
                  <a:srgbClr val="387038"/>
                </a:solidFill>
                <a:latin typeface="Century Gothic" panose="020B0502020202020204" pitchFamily="34" charset="0"/>
                <a:ea typeface="Calibri"/>
                <a:cs typeface="Times New Roman"/>
              </a:rPr>
              <a:t> de missie werd de missie uitgebreid geëvalueerd.</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19682B45-7AAE-FF59-59E6-D8EF4B6BA3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5434" y="2201616"/>
            <a:ext cx="3682153" cy="2454768"/>
          </a:xfrm>
          <a:prstGeom prst="rect">
            <a:avLst/>
          </a:prstGeom>
        </p:spPr>
      </p:pic>
      <p:sp>
        <p:nvSpPr>
          <p:cNvPr id="8" name="Ovaal 7">
            <a:extLst>
              <a:ext uri="{FF2B5EF4-FFF2-40B4-BE49-F238E27FC236}">
                <a16:creationId xmlns:a16="http://schemas.microsoft.com/office/drawing/2014/main" id="{8F016666-96F6-676F-6CD8-699C091C1614}"/>
              </a:ext>
            </a:extLst>
          </p:cNvPr>
          <p:cNvSpPr/>
          <p:nvPr/>
        </p:nvSpPr>
        <p:spPr>
          <a:xfrm>
            <a:off x="467543" y="3285549"/>
            <a:ext cx="2160241" cy="640733"/>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7" name="Afbeelding 26">
            <a:extLst>
              <a:ext uri="{FF2B5EF4-FFF2-40B4-BE49-F238E27FC236}">
                <a16:creationId xmlns:a16="http://schemas.microsoft.com/office/drawing/2014/main" id="{8AEAE987-6671-8401-773B-ED98E178A4E5}"/>
              </a:ext>
            </a:extLst>
          </p:cNvPr>
          <p:cNvPicPr>
            <a:picLocks noChangeAspect="1"/>
          </p:cNvPicPr>
          <p:nvPr/>
        </p:nvPicPr>
        <p:blipFill>
          <a:blip r:embed="rId5"/>
          <a:stretch>
            <a:fillRect/>
          </a:stretch>
        </p:blipFill>
        <p:spPr>
          <a:xfrm>
            <a:off x="4767584" y="2299232"/>
            <a:ext cx="3849983" cy="2159338"/>
          </a:xfrm>
          <a:prstGeom prst="rect">
            <a:avLst/>
          </a:prstGeom>
        </p:spPr>
      </p:pic>
      <p:sp>
        <p:nvSpPr>
          <p:cNvPr id="19" name="Ovaal 18">
            <a:extLst>
              <a:ext uri="{FF2B5EF4-FFF2-40B4-BE49-F238E27FC236}">
                <a16:creationId xmlns:a16="http://schemas.microsoft.com/office/drawing/2014/main" id="{B6782F25-F0A8-7199-7D9C-80F912296505}"/>
              </a:ext>
            </a:extLst>
          </p:cNvPr>
          <p:cNvSpPr/>
          <p:nvPr/>
        </p:nvSpPr>
        <p:spPr>
          <a:xfrm>
            <a:off x="7089575" y="3098112"/>
            <a:ext cx="1169641" cy="640733"/>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71564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toewijzen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afwijzen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bepalen dat iemand iets krijgt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astronauten kregen verschillende taken </a:t>
            </a:r>
            <a:r>
              <a:rPr lang="nl-NL" sz="2400" i="1" u="sng">
                <a:solidFill>
                  <a:srgbClr val="387038"/>
                </a:solidFill>
                <a:latin typeface="Century Gothic" panose="020B0502020202020204" pitchFamily="34" charset="0"/>
                <a:ea typeface="Calibri"/>
                <a:cs typeface="Times New Roman"/>
              </a:rPr>
              <a:t>toegewezen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bepalen dat iemand iets niet krijgt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astronaut moet het kapotte pak </a:t>
            </a:r>
            <a:r>
              <a:rPr lang="nl-NL" sz="2400" i="1" u="sng">
                <a:solidFill>
                  <a:srgbClr val="387038"/>
                </a:solidFill>
                <a:latin typeface="Century Gothic" panose="020B0502020202020204" pitchFamily="34" charset="0"/>
                <a:ea typeface="Calibri"/>
                <a:cs typeface="Times New Roman"/>
              </a:rPr>
              <a:t>afwijzen</a:t>
            </a:r>
            <a:r>
              <a:rPr lang="nl-NL" sz="2400" i="1">
                <a:solidFill>
                  <a:srgbClr val="387038"/>
                </a:solidFill>
                <a:latin typeface="Century Gothic" panose="020B0502020202020204" pitchFamily="34" charset="0"/>
                <a:ea typeface="Calibri"/>
                <a:cs typeface="Times New Roman"/>
              </a:rPr>
              <a:t>. Het is niet veilig om te dragen!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023B678C-F9F2-4419-9A2C-3C1AA3DE00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576" y="2496595"/>
            <a:ext cx="3227155" cy="2582644"/>
          </a:xfrm>
          <a:prstGeom prst="rect">
            <a:avLst/>
          </a:prstGeom>
        </p:spPr>
      </p:pic>
      <p:pic>
        <p:nvPicPr>
          <p:cNvPr id="18" name="Afbeelding 17" descr="Afbeelding met kleding, drukpak, astronaut, persoon&#10;&#10;Door AI gegenereerde inhoud is mogelijk onjuist.">
            <a:extLst>
              <a:ext uri="{FF2B5EF4-FFF2-40B4-BE49-F238E27FC236}">
                <a16:creationId xmlns:a16="http://schemas.microsoft.com/office/drawing/2014/main" id="{A11DD73C-24A5-7BBB-A030-B65F0EC40D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50578" y="2340599"/>
            <a:ext cx="2750213" cy="2750213"/>
          </a:xfrm>
          <a:prstGeom prst="rect">
            <a:avLst/>
          </a:prstGeom>
        </p:spPr>
      </p:pic>
    </p:spTree>
    <p:extLst>
      <p:ext uri="{BB962C8B-B14F-4D97-AF65-F5344CB8AC3E}">
        <p14:creationId xmlns:p14="http://schemas.microsoft.com/office/powerpoint/2010/main" val="2680230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23 – 2 juni 2026</a:t>
            </a:r>
          </a:p>
          <a:p>
            <a:r>
              <a:rPr lang="nl-NL">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err="1">
                <a:solidFill>
                  <a:srgbClr val="00B050"/>
                </a:solidFill>
                <a:latin typeface="Century Gothic" panose="020B0502020202020204" pitchFamily="34" charset="0"/>
              </a:rPr>
              <a:t>Gerarda</a:t>
            </a:r>
            <a:r>
              <a:rPr lang="nl-NL" sz="1100" i="1">
                <a:solidFill>
                  <a:srgbClr val="00B050"/>
                </a:solidFill>
                <a:latin typeface="Century Gothic" panose="020B0502020202020204" pitchFamily="34" charset="0"/>
              </a:rPr>
              <a:t> Das</a:t>
            </a:r>
          </a:p>
          <a:p>
            <a:pPr algn="l"/>
            <a:r>
              <a:rPr lang="nl-NL" sz="1100" i="1">
                <a:solidFill>
                  <a:srgbClr val="00B050"/>
                </a:solidFill>
                <a:latin typeface="Century Gothic" panose="020B0502020202020204" pitchFamily="34" charset="0"/>
              </a:rPr>
              <a:t>Antoinette Duijf</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189725"/>
            <a:ext cx="4431" cy="521876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138462"/>
            <a:ext cx="0" cy="527002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152041"/>
            <a:ext cx="0" cy="5256445"/>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16036" y="1138462"/>
            <a:ext cx="4436" cy="527002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2135900"/>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2135900"/>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2203585"/>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220790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104787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51131" y="1304144"/>
            <a:ext cx="4343165" cy="9913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a:solidFill>
                  <a:srgbClr val="387038"/>
                </a:solidFill>
                <a:latin typeface="Century Gothic" panose="020B0502020202020204" pitchFamily="34" charset="0"/>
                <a:ea typeface="Calibri"/>
                <a:cs typeface="Times New Roman"/>
              </a:rPr>
              <a:t>complimenteren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1138462"/>
            <a:ext cx="4788025" cy="92362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afkraken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2211095"/>
            <a:ext cx="4185327" cy="42099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zeggen wat je goed vindt aan iets of iemand</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14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meeste mensen </a:t>
            </a:r>
            <a:r>
              <a:rPr lang="nl-NL" sz="2400" i="1" u="sng">
                <a:solidFill>
                  <a:srgbClr val="387038"/>
                </a:solidFill>
                <a:latin typeface="Century Gothic" panose="020B0502020202020204" pitchFamily="34" charset="0"/>
                <a:ea typeface="Calibri"/>
                <a:cs typeface="Times New Roman"/>
              </a:rPr>
              <a:t>complimenteerden</a:t>
            </a:r>
            <a:r>
              <a:rPr lang="nl-NL" sz="2400" i="1">
                <a:solidFill>
                  <a:srgbClr val="387038"/>
                </a:solidFill>
                <a:latin typeface="Century Gothic" panose="020B0502020202020204" pitchFamily="34" charset="0"/>
                <a:ea typeface="Calibri"/>
                <a:cs typeface="Times New Roman"/>
              </a:rPr>
              <a:t> de astronauten achteraf</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2207908"/>
            <a:ext cx="4145769" cy="417341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veel kritiek leveren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14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Sommige mensen </a:t>
            </a:r>
            <a:r>
              <a:rPr lang="nl-NL" sz="2400" i="1" u="sng">
                <a:solidFill>
                  <a:srgbClr val="387038"/>
                </a:solidFill>
                <a:latin typeface="Century Gothic" panose="020B0502020202020204" pitchFamily="34" charset="0"/>
                <a:ea typeface="Calibri"/>
                <a:cs typeface="Times New Roman"/>
              </a:rPr>
              <a:t>kraakten</a:t>
            </a:r>
            <a:r>
              <a:rPr lang="nl-NL" sz="2400" i="1">
                <a:solidFill>
                  <a:srgbClr val="387038"/>
                </a:solidFill>
                <a:latin typeface="Century Gothic" panose="020B0502020202020204" pitchFamily="34" charset="0"/>
                <a:ea typeface="Calibri"/>
                <a:cs typeface="Times New Roman"/>
              </a:rPr>
              <a:t> de missie </a:t>
            </a:r>
          </a:p>
          <a:p>
            <a:pPr algn="ctr">
              <a:lnSpc>
                <a:spcPct val="107000"/>
              </a:lnSpc>
            </a:pPr>
            <a:r>
              <a:rPr lang="nl-NL" sz="2400" i="1">
                <a:solidFill>
                  <a:srgbClr val="387038"/>
                </a:solidFill>
                <a:latin typeface="Century Gothic" panose="020B0502020202020204" pitchFamily="34" charset="0"/>
                <a:ea typeface="Calibri"/>
                <a:cs typeface="Times New Roman"/>
              </a:rPr>
              <a:t>vooraf </a:t>
            </a:r>
            <a:r>
              <a:rPr lang="nl-NL" sz="2400" i="1" u="sng">
                <a:solidFill>
                  <a:srgbClr val="387038"/>
                </a:solidFill>
                <a:latin typeface="Century Gothic" panose="020B0502020202020204" pitchFamily="34" charset="0"/>
                <a:ea typeface="Calibri"/>
                <a:cs typeface="Times New Roman"/>
              </a:rPr>
              <a:t>af</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Text Box 14">
            <a:extLst>
              <a:ext uri="{FF2B5EF4-FFF2-40B4-BE49-F238E27FC236}">
                <a16:creationId xmlns:a16="http://schemas.microsoft.com/office/drawing/2014/main" id="{B69BDFFD-BEC2-31EE-3119-30A99A3FC4B1}"/>
              </a:ext>
            </a:extLst>
          </p:cNvPr>
          <p:cNvSpPr txBox="1"/>
          <p:nvPr/>
        </p:nvSpPr>
        <p:spPr>
          <a:xfrm>
            <a:off x="6391211" y="138632"/>
            <a:ext cx="2424825" cy="94382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54" name="Tekstvak 53">
            <a:extLst>
              <a:ext uri="{FF2B5EF4-FFF2-40B4-BE49-F238E27FC236}">
                <a16:creationId xmlns:a16="http://schemas.microsoft.com/office/drawing/2014/main" id="{6225CB49-E8FE-E258-8A75-A7EF382639D4}"/>
              </a:ext>
            </a:extLst>
          </p:cNvPr>
          <p:cNvSpPr txBox="1">
            <a:spLocks noChangeArrowheads="1"/>
          </p:cNvSpPr>
          <p:nvPr/>
        </p:nvSpPr>
        <p:spPr bwMode="auto">
          <a:xfrm>
            <a:off x="6403730" y="180528"/>
            <a:ext cx="2503429"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latin typeface="Century Gothic" panose="020B0502020202020204" pitchFamily="34" charset="0"/>
                <a:ea typeface="Calibri"/>
                <a:cs typeface="Times New Roman"/>
              </a:rPr>
              <a:t>= je mening geven</a:t>
            </a:r>
          </a:p>
        </p:txBody>
      </p:sp>
      <p:sp>
        <p:nvSpPr>
          <p:cNvPr id="58" name="Rechthoek 57">
            <a:extLst>
              <a:ext uri="{FF2B5EF4-FFF2-40B4-BE49-F238E27FC236}">
                <a16:creationId xmlns:a16="http://schemas.microsoft.com/office/drawing/2014/main" id="{EC6B2450-0B59-1254-BE76-1F7E00205565}"/>
              </a:ext>
            </a:extLst>
          </p:cNvPr>
          <p:cNvSpPr/>
          <p:nvPr/>
        </p:nvSpPr>
        <p:spPr>
          <a:xfrm>
            <a:off x="2267744" y="114592"/>
            <a:ext cx="4007412" cy="801048"/>
          </a:xfrm>
          <a:prstGeom prst="rect">
            <a:avLst/>
          </a:prstGeom>
          <a:solidFill>
            <a:srgbClr val="F7FBF7"/>
          </a:solidFill>
          <a:ln w="38100">
            <a:solidFill>
              <a:srgbClr val="BE4B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Tekstvak 2">
            <a:extLst>
              <a:ext uri="{FF2B5EF4-FFF2-40B4-BE49-F238E27FC236}">
                <a16:creationId xmlns:a16="http://schemas.microsoft.com/office/drawing/2014/main" id="{D5AFD630-59B7-30DA-DDCC-AA99E9C7842C}"/>
              </a:ext>
            </a:extLst>
          </p:cNvPr>
          <p:cNvSpPr txBox="1">
            <a:spLocks noChangeArrowheads="1"/>
          </p:cNvSpPr>
          <p:nvPr/>
        </p:nvSpPr>
        <p:spPr bwMode="auto">
          <a:xfrm>
            <a:off x="1985563" y="-11570"/>
            <a:ext cx="4688409" cy="69893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beoordelen</a:t>
            </a:r>
            <a:endParaRPr lang="nl-NL" sz="5400">
              <a:effectLst/>
              <a:latin typeface="Century Gothic" panose="020B0502020202020204" pitchFamily="34" charset="0"/>
              <a:ea typeface="Calibri"/>
              <a:cs typeface="Times New Roman"/>
            </a:endParaRPr>
          </a:p>
        </p:txBody>
      </p:sp>
      <p:pic>
        <p:nvPicPr>
          <p:cNvPr id="18" name="Afbeelding 17">
            <a:extLst>
              <a:ext uri="{FF2B5EF4-FFF2-40B4-BE49-F238E27FC236}">
                <a16:creationId xmlns:a16="http://schemas.microsoft.com/office/drawing/2014/main" id="{0EE99389-64B0-9035-9CD1-FB493DAC5652}"/>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749198" y="3146783"/>
            <a:ext cx="1987908" cy="1959830"/>
          </a:xfrm>
          <a:prstGeom prst="rect">
            <a:avLst/>
          </a:prstGeom>
        </p:spPr>
      </p:pic>
      <p:pic>
        <p:nvPicPr>
          <p:cNvPr id="20" name="Afbeelding 19">
            <a:extLst>
              <a:ext uri="{FF2B5EF4-FFF2-40B4-BE49-F238E27FC236}">
                <a16:creationId xmlns:a16="http://schemas.microsoft.com/office/drawing/2014/main" id="{ED937B02-7AC7-FAB3-2907-D0559EC84D6D}"/>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662485" y="3249939"/>
            <a:ext cx="2000699" cy="1943536"/>
          </a:xfrm>
          <a:prstGeom prst="rect">
            <a:avLst/>
          </a:prstGeom>
        </p:spPr>
      </p:pic>
      <p:pic>
        <p:nvPicPr>
          <p:cNvPr id="23" name="Afbeelding 22" descr="Afbeelding met tekenfilm, clipart, speelgoed&#10;&#10;Automatisch gegenereerde beschrijving">
            <a:extLst>
              <a:ext uri="{FF2B5EF4-FFF2-40B4-BE49-F238E27FC236}">
                <a16:creationId xmlns:a16="http://schemas.microsoft.com/office/drawing/2014/main" id="{DF94A42C-6AA4-EB92-A744-106B3637C13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31" y="43420"/>
            <a:ext cx="2077879" cy="1093232"/>
          </a:xfrm>
          <a:prstGeom prst="rect">
            <a:avLst/>
          </a:prstGeom>
        </p:spPr>
      </p:pic>
    </p:spTree>
    <p:extLst>
      <p:ext uri="{BB962C8B-B14F-4D97-AF65-F5344CB8AC3E}">
        <p14:creationId xmlns:p14="http://schemas.microsoft.com/office/powerpoint/2010/main" val="1530054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2" name="Afbeelding 1">
            <a:extLst>
              <a:ext uri="{FF2B5EF4-FFF2-40B4-BE49-F238E27FC236}">
                <a16:creationId xmlns:a16="http://schemas.microsoft.com/office/drawing/2014/main" id="{F260C09A-EB26-4A86-9792-4AE323E8A582}"/>
              </a:ext>
            </a:extLst>
          </p:cNvPr>
          <p:cNvPicPr>
            <a:picLocks noChangeAspect="1"/>
          </p:cNvPicPr>
          <p:nvPr/>
        </p:nvPicPr>
        <p:blipFill>
          <a:blip r:embed="rId4"/>
          <a:stretch>
            <a:fillRect/>
          </a:stretch>
        </p:blipFill>
        <p:spPr>
          <a:xfrm>
            <a:off x="1546698" y="278045"/>
            <a:ext cx="5793025" cy="4174013"/>
          </a:xfrm>
          <a:prstGeom prst="rect">
            <a:avLst/>
          </a:prstGeom>
        </p:spPr>
      </p:pic>
      <p:sp>
        <p:nvSpPr>
          <p:cNvPr id="20" name="Rechteraccolade 19">
            <a:extLst>
              <a:ext uri="{FF2B5EF4-FFF2-40B4-BE49-F238E27FC236}">
                <a16:creationId xmlns:a16="http://schemas.microsoft.com/office/drawing/2014/main" id="{7273DC8F-8A0B-047A-2A73-7BBC71850546}"/>
              </a:ext>
            </a:extLst>
          </p:cNvPr>
          <p:cNvSpPr/>
          <p:nvPr/>
        </p:nvSpPr>
        <p:spPr>
          <a:xfrm rot="5400000">
            <a:off x="4155177" y="3181561"/>
            <a:ext cx="576064" cy="3268493"/>
          </a:xfrm>
          <a:prstGeom prst="rightBrace">
            <a:avLst>
              <a:gd name="adj1" fmla="val 93788"/>
              <a:gd name="adj2" fmla="val 50000"/>
            </a:avLst>
          </a:prstGeom>
          <a:ln w="57150">
            <a:solidFill>
              <a:srgbClr val="376F3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6" name="Text Box 14">
            <a:extLst>
              <a:ext uri="{FF2B5EF4-FFF2-40B4-BE49-F238E27FC236}">
                <a16:creationId xmlns:a16="http://schemas.microsoft.com/office/drawing/2014/main" id="{61C4CC5E-91FD-2BF3-A682-B1A4E84E24BB}"/>
              </a:ext>
            </a:extLst>
          </p:cNvPr>
          <p:cNvSpPr txBox="1"/>
          <p:nvPr/>
        </p:nvSpPr>
        <p:spPr>
          <a:xfrm>
            <a:off x="369652" y="5272115"/>
            <a:ext cx="8450822" cy="82150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28" name="Tekstvak 2">
            <a:extLst>
              <a:ext uri="{FF2B5EF4-FFF2-40B4-BE49-F238E27FC236}">
                <a16:creationId xmlns:a16="http://schemas.microsoft.com/office/drawing/2014/main" id="{F99D479C-EAB2-E420-78D8-DDE7E1376620}"/>
              </a:ext>
            </a:extLst>
          </p:cNvPr>
          <p:cNvSpPr txBox="1">
            <a:spLocks noChangeArrowheads="1"/>
          </p:cNvSpPr>
          <p:nvPr/>
        </p:nvSpPr>
        <p:spPr bwMode="auto">
          <a:xfrm>
            <a:off x="197168" y="5196398"/>
            <a:ext cx="8749663"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een wereld van verschil</a:t>
            </a:r>
            <a:endParaRPr lang="nl-NL" sz="5400" b="1">
              <a:effectLst/>
              <a:latin typeface="Century Gothic" panose="020B0502020202020204" pitchFamily="34" charset="0"/>
              <a:ea typeface="Calibri"/>
              <a:cs typeface="Times New Roman"/>
            </a:endParaRPr>
          </a:p>
        </p:txBody>
      </p:sp>
      <p:sp>
        <p:nvSpPr>
          <p:cNvPr id="29" name="Text Box 14">
            <a:extLst>
              <a:ext uri="{FF2B5EF4-FFF2-40B4-BE49-F238E27FC236}">
                <a16:creationId xmlns:a16="http://schemas.microsoft.com/office/drawing/2014/main" id="{4C23BAA3-EDB6-468C-CA12-FEFDE091306C}"/>
              </a:ext>
            </a:extLst>
          </p:cNvPr>
          <p:cNvSpPr txBox="1"/>
          <p:nvPr/>
        </p:nvSpPr>
        <p:spPr>
          <a:xfrm>
            <a:off x="2164420" y="6154823"/>
            <a:ext cx="3913035"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43" name="Tekstvak 2">
            <a:extLst>
              <a:ext uri="{FF2B5EF4-FFF2-40B4-BE49-F238E27FC236}">
                <a16:creationId xmlns:a16="http://schemas.microsoft.com/office/drawing/2014/main" id="{B3E2B0ED-BB54-183A-BC00-3445BD7FF94F}"/>
              </a:ext>
            </a:extLst>
          </p:cNvPr>
          <p:cNvSpPr txBox="1">
            <a:spLocks noChangeArrowheads="1"/>
          </p:cNvSpPr>
          <p:nvPr/>
        </p:nvSpPr>
        <p:spPr bwMode="auto">
          <a:xfrm>
            <a:off x="2149217" y="6169339"/>
            <a:ext cx="4072771"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een enorm verschil</a:t>
            </a:r>
            <a:endParaRPr lang="nl-NL" sz="110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1706260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691180" y="413562"/>
            <a:ext cx="404189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695563" y="431493"/>
            <a:ext cx="3952261"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onderzoekers</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1361570" y="434375"/>
            <a:ext cx="216024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1158310" y="444027"/>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jury</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910411" y="5038192"/>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910413" y="5038193"/>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punten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4658566" y="1090348"/>
            <a:ext cx="839736" cy="167304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791028" y="1135732"/>
            <a:ext cx="1100660" cy="161314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1619672" y="2764421"/>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1561657" y="2711025"/>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beoordelen</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1619673" y="3647129"/>
            <a:ext cx="3672408"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1604469" y="3661645"/>
            <a:ext cx="4072771"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je mening geven</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stCxn id="15" idx="0"/>
          </p:cNvCxnSpPr>
          <p:nvPr/>
        </p:nvCxnSpPr>
        <p:spPr>
          <a:xfrm flipV="1">
            <a:off x="2216112" y="4226157"/>
            <a:ext cx="347157" cy="81203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17" name="Afbeelding 16" descr="Afbeelding met kleding, persoon&#10;&#10;Automatisch gegenereerde beschrijving">
            <a:extLst>
              <a:ext uri="{FF2B5EF4-FFF2-40B4-BE49-F238E27FC236}">
                <a16:creationId xmlns:a16="http://schemas.microsoft.com/office/drawing/2014/main" id="{5BEEF004-2821-A66F-4D7B-02AE3D106FD3}"/>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93323" y="1147590"/>
            <a:ext cx="2874254" cy="1625690"/>
          </a:xfrm>
          <a:prstGeom prst="rect">
            <a:avLst/>
          </a:prstGeom>
        </p:spPr>
      </p:pic>
      <p:pic>
        <p:nvPicPr>
          <p:cNvPr id="23" name="Afbeelding 22">
            <a:extLst>
              <a:ext uri="{FF2B5EF4-FFF2-40B4-BE49-F238E27FC236}">
                <a16:creationId xmlns:a16="http://schemas.microsoft.com/office/drawing/2014/main" id="{49777992-9D2C-1AAD-A0BA-5B1224C2BAC9}"/>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3707329" y="4808122"/>
            <a:ext cx="3220559" cy="1336836"/>
          </a:xfrm>
          <a:prstGeom prst="rect">
            <a:avLst/>
          </a:prstGeom>
        </p:spPr>
      </p:pic>
      <p:pic>
        <p:nvPicPr>
          <p:cNvPr id="24" name="Afbeelding 23">
            <a:extLst>
              <a:ext uri="{FF2B5EF4-FFF2-40B4-BE49-F238E27FC236}">
                <a16:creationId xmlns:a16="http://schemas.microsoft.com/office/drawing/2014/main" id="{AF76E596-139C-D3F6-F92A-05FC7F52F32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21917" y="1263779"/>
            <a:ext cx="2484359" cy="1863269"/>
          </a:xfrm>
          <a:prstGeom prst="rect">
            <a:avLst/>
          </a:prstGeom>
        </p:spPr>
      </p:pic>
      <p:pic>
        <p:nvPicPr>
          <p:cNvPr id="30" name="Afbeelding 29">
            <a:extLst>
              <a:ext uri="{FF2B5EF4-FFF2-40B4-BE49-F238E27FC236}">
                <a16:creationId xmlns:a16="http://schemas.microsoft.com/office/drawing/2014/main" id="{FD4EC702-6E7B-BC36-2C88-0D800B41520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21473" y="3278663"/>
            <a:ext cx="782323" cy="2425201"/>
          </a:xfrm>
          <a:prstGeom prst="rect">
            <a:avLst/>
          </a:prstGeom>
        </p:spPr>
      </p:pic>
    </p:spTree>
    <p:extLst>
      <p:ext uri="{BB962C8B-B14F-4D97-AF65-F5344CB8AC3E}">
        <p14:creationId xmlns:p14="http://schemas.microsoft.com/office/powerpoint/2010/main" val="2946319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6192628" y="1154371"/>
            <a:ext cx="277185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048711" y="1163128"/>
            <a:ext cx="302554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volume</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845786" y="74470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955558" y="73362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inhoud</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1331640" y="4998658"/>
            <a:ext cx="4320480" cy="98950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845786" y="5073317"/>
            <a:ext cx="520292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het aantal astronauten in ISS</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652120" y="1847204"/>
            <a:ext cx="648072" cy="66271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339752" y="1428777"/>
            <a:ext cx="864096" cy="108113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195159" y="2509914"/>
            <a:ext cx="4811697"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137144" y="2456518"/>
            <a:ext cx="481169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capaciteit</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179957" y="3381474"/>
            <a:ext cx="5704412" cy="11388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179956" y="3407138"/>
            <a:ext cx="6389097"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maximale hoeveelheid die ergens in kan</a:t>
            </a:r>
          </a:p>
          <a:p>
            <a:pPr>
              <a:lnSpc>
                <a:spcPct val="107000"/>
              </a:lnSpc>
              <a:spcAft>
                <a:spcPts val="800"/>
              </a:spcAft>
            </a:pP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flipV="1">
            <a:off x="3779912" y="4520365"/>
            <a:ext cx="1252251" cy="47829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6" name="Afbeelding 25" descr="Afbeelding met tekst, tafelgerei, kop&#10;&#10;Automatisch gegenereerde beschrijving">
            <a:extLst>
              <a:ext uri="{FF2B5EF4-FFF2-40B4-BE49-F238E27FC236}">
                <a16:creationId xmlns:a16="http://schemas.microsoft.com/office/drawing/2014/main" id="{8D7EB02C-6F95-ACBA-1EAC-B345C72A2DDD}"/>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66215" y="1452085"/>
            <a:ext cx="1953171" cy="1709024"/>
          </a:xfrm>
          <a:prstGeom prst="rect">
            <a:avLst/>
          </a:prstGeom>
        </p:spPr>
      </p:pic>
      <p:pic>
        <p:nvPicPr>
          <p:cNvPr id="30" name="Afbeelding 29" descr="Afbeelding met tekst, Laboratoriumapparatuur, Medische apparatuur&#10;&#10;Automatisch gegenereerde beschrijving">
            <a:extLst>
              <a:ext uri="{FF2B5EF4-FFF2-40B4-BE49-F238E27FC236}">
                <a16:creationId xmlns:a16="http://schemas.microsoft.com/office/drawing/2014/main" id="{C7DB68BA-283D-25FD-581A-40168B89EAFD}"/>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936724" y="423630"/>
            <a:ext cx="2269077" cy="1829574"/>
          </a:xfrm>
          <a:prstGeom prst="rect">
            <a:avLst/>
          </a:prstGeom>
        </p:spPr>
      </p:pic>
      <p:pic>
        <p:nvPicPr>
          <p:cNvPr id="17" name="Afbeelding 16">
            <a:extLst>
              <a:ext uri="{FF2B5EF4-FFF2-40B4-BE49-F238E27FC236}">
                <a16:creationId xmlns:a16="http://schemas.microsoft.com/office/drawing/2014/main" id="{CEF55493-2C0B-B502-A9DC-67D488FE1FE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07779" y="4575609"/>
            <a:ext cx="1736628" cy="1736628"/>
          </a:xfrm>
          <a:prstGeom prst="rect">
            <a:avLst/>
          </a:prstGeom>
        </p:spPr>
      </p:pic>
    </p:spTree>
    <p:extLst>
      <p:ext uri="{BB962C8B-B14F-4D97-AF65-F5344CB8AC3E}">
        <p14:creationId xmlns:p14="http://schemas.microsoft.com/office/powerpoint/2010/main" val="2329796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primeur</a:t>
            </a:r>
          </a:p>
        </p:txBody>
      </p:sp>
      <p:pic>
        <p:nvPicPr>
          <p:cNvPr id="5" name="Afbeelding 4">
            <a:extLst>
              <a:ext uri="{FF2B5EF4-FFF2-40B4-BE49-F238E27FC236}">
                <a16:creationId xmlns:a16="http://schemas.microsoft.com/office/drawing/2014/main" id="{C79CF1A1-A17D-D263-46CE-7AB4095C5C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271" y="1484784"/>
            <a:ext cx="6300946" cy="5042554"/>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zich plaatsen</a:t>
            </a:r>
          </a:p>
        </p:txBody>
      </p:sp>
      <p:pic>
        <p:nvPicPr>
          <p:cNvPr id="8" name="Afbeelding 7">
            <a:extLst>
              <a:ext uri="{FF2B5EF4-FFF2-40B4-BE49-F238E27FC236}">
                <a16:creationId xmlns:a16="http://schemas.microsoft.com/office/drawing/2014/main" id="{00261FAD-318A-EB6A-1D93-2C13D74507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0528" y="4117652"/>
            <a:ext cx="6444208" cy="2759373"/>
          </a:xfrm>
          <a:prstGeom prst="rect">
            <a:avLst/>
          </a:prstGeom>
        </p:spPr>
      </p:pic>
      <p:pic>
        <p:nvPicPr>
          <p:cNvPr id="11" name="Afbeelding 10">
            <a:extLst>
              <a:ext uri="{FF2B5EF4-FFF2-40B4-BE49-F238E27FC236}">
                <a16:creationId xmlns:a16="http://schemas.microsoft.com/office/drawing/2014/main" id="{B00CC6BB-AFF3-F31B-0913-BE2F918DD4FA}"/>
              </a:ext>
            </a:extLst>
          </p:cNvPr>
          <p:cNvPicPr>
            <a:picLocks noChangeAspect="1"/>
          </p:cNvPicPr>
          <p:nvPr/>
        </p:nvPicPr>
        <p:blipFill>
          <a:blip r:embed="rId4"/>
          <a:stretch>
            <a:fillRect/>
          </a:stretch>
        </p:blipFill>
        <p:spPr>
          <a:xfrm>
            <a:off x="3888729" y="1593089"/>
            <a:ext cx="4749901" cy="2057408"/>
          </a:xfrm>
          <a:prstGeom prst="rect">
            <a:avLst/>
          </a:prstGeom>
        </p:spPr>
      </p:pic>
      <p:sp>
        <p:nvSpPr>
          <p:cNvPr id="9" name="Pijl: rechts 8">
            <a:extLst>
              <a:ext uri="{FF2B5EF4-FFF2-40B4-BE49-F238E27FC236}">
                <a16:creationId xmlns:a16="http://schemas.microsoft.com/office/drawing/2014/main" id="{12749FEF-5E7C-0BB5-98DA-91B47F2CB2D3}"/>
              </a:ext>
            </a:extLst>
          </p:cNvPr>
          <p:cNvSpPr/>
          <p:nvPr/>
        </p:nvSpPr>
        <p:spPr>
          <a:xfrm rot="19242507">
            <a:off x="3326782" y="3575959"/>
            <a:ext cx="1800200" cy="57606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85290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in aanloop naar</a:t>
            </a:r>
          </a:p>
        </p:txBody>
      </p:sp>
      <p:pic>
        <p:nvPicPr>
          <p:cNvPr id="3" name="Afbeelding 2">
            <a:extLst>
              <a:ext uri="{FF2B5EF4-FFF2-40B4-BE49-F238E27FC236}">
                <a16:creationId xmlns:a16="http://schemas.microsoft.com/office/drawing/2014/main" id="{10F3BB66-D55F-993F-343A-7D1F85A1F4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5596" y="1556792"/>
            <a:ext cx="7272808" cy="4848538"/>
          </a:xfrm>
          <a:prstGeom prst="rect">
            <a:avLst/>
          </a:prstGeom>
        </p:spPr>
      </p:pic>
      <p:sp>
        <p:nvSpPr>
          <p:cNvPr id="5" name="Ovaal 4">
            <a:extLst>
              <a:ext uri="{FF2B5EF4-FFF2-40B4-BE49-F238E27FC236}">
                <a16:creationId xmlns:a16="http://schemas.microsoft.com/office/drawing/2014/main" id="{FAA1904A-8314-48D1-DA79-2452F0A417A8}"/>
              </a:ext>
            </a:extLst>
          </p:cNvPr>
          <p:cNvSpPr/>
          <p:nvPr/>
        </p:nvSpPr>
        <p:spPr>
          <a:xfrm>
            <a:off x="1691680" y="3660694"/>
            <a:ext cx="3456384" cy="1280474"/>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7943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toewijzen</a:t>
            </a:r>
          </a:p>
        </p:txBody>
      </p:sp>
      <p:pic>
        <p:nvPicPr>
          <p:cNvPr id="3" name="Afbeelding 2">
            <a:extLst>
              <a:ext uri="{FF2B5EF4-FFF2-40B4-BE49-F238E27FC236}">
                <a16:creationId xmlns:a16="http://schemas.microsoft.com/office/drawing/2014/main" id="{EC38584D-EDB7-7179-1EC3-A8F1299A8C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1263" y="1412776"/>
            <a:ext cx="6444962" cy="5157808"/>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0"/>
            <a:ext cx="9180512" cy="1200329"/>
          </a:xfrm>
          <a:prstGeom prst="rect">
            <a:avLst/>
          </a:prstGeom>
          <a:noFill/>
        </p:spPr>
        <p:txBody>
          <a:bodyPr wrap="square" rtlCol="0">
            <a:spAutoFit/>
          </a:bodyPr>
          <a:lstStyle/>
          <a:p>
            <a:r>
              <a:rPr lang="nl-NL" sz="7200" b="1" u="sng">
                <a:latin typeface="Century Gothic" panose="020B0502020202020204" pitchFamily="34" charset="0"/>
              </a:rPr>
              <a:t>beoordelen</a:t>
            </a:r>
          </a:p>
        </p:txBody>
      </p:sp>
      <p:pic>
        <p:nvPicPr>
          <p:cNvPr id="4" name="Afbeelding 3">
            <a:extLst>
              <a:ext uri="{FF2B5EF4-FFF2-40B4-BE49-F238E27FC236}">
                <a16:creationId xmlns:a16="http://schemas.microsoft.com/office/drawing/2014/main" id="{A19F42C2-E20F-7D53-BAAD-FC6C12A236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3568" y="1484784"/>
            <a:ext cx="6460556" cy="4845417"/>
          </a:xfrm>
          <a:prstGeom prst="rect">
            <a:avLst/>
          </a:prstGeom>
        </p:spPr>
      </p:pic>
      <p:pic>
        <p:nvPicPr>
          <p:cNvPr id="9" name="Afbeelding 8">
            <a:extLst>
              <a:ext uri="{FF2B5EF4-FFF2-40B4-BE49-F238E27FC236}">
                <a16:creationId xmlns:a16="http://schemas.microsoft.com/office/drawing/2014/main" id="{F2EBF6EE-9458-C37B-D7AD-F22D66B39D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33104" y="1816824"/>
            <a:ext cx="1271344" cy="1291400"/>
          </a:xfrm>
          <a:prstGeom prst="rect">
            <a:avLst/>
          </a:prstGeom>
        </p:spPr>
      </p:pic>
      <p:pic>
        <p:nvPicPr>
          <p:cNvPr id="11" name="Afbeelding 10">
            <a:extLst>
              <a:ext uri="{FF2B5EF4-FFF2-40B4-BE49-F238E27FC236}">
                <a16:creationId xmlns:a16="http://schemas.microsoft.com/office/drawing/2014/main" id="{8143483F-2C2F-6D6C-B38E-75FE0234CD2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93033" y="3258644"/>
            <a:ext cx="1311415" cy="1297695"/>
          </a:xfrm>
          <a:prstGeom prst="rect">
            <a:avLst/>
          </a:prstGeom>
        </p:spPr>
      </p:pic>
      <p:pic>
        <p:nvPicPr>
          <p:cNvPr id="13" name="Afbeelding 12">
            <a:extLst>
              <a:ext uri="{FF2B5EF4-FFF2-40B4-BE49-F238E27FC236}">
                <a16:creationId xmlns:a16="http://schemas.microsoft.com/office/drawing/2014/main" id="{E39A9E5F-4E97-BF4D-5618-B299CA9434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87760" y="4696558"/>
            <a:ext cx="1364944" cy="1311142"/>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capaciteit</a:t>
            </a:r>
          </a:p>
        </p:txBody>
      </p:sp>
      <p:pic>
        <p:nvPicPr>
          <p:cNvPr id="5" name="Afbeelding 4">
            <a:extLst>
              <a:ext uri="{FF2B5EF4-FFF2-40B4-BE49-F238E27FC236}">
                <a16:creationId xmlns:a16="http://schemas.microsoft.com/office/drawing/2014/main" id="{83CAB76E-F0B3-F6BB-87D6-AA94B2EDF4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9712" y="1484784"/>
            <a:ext cx="5040560" cy="5040560"/>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FCA5A-8529-880B-A065-9940C8FE8371}"/>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147A312B-81EB-30B7-A56D-FEFAB351493D}"/>
              </a:ext>
            </a:extLst>
          </p:cNvPr>
          <p:cNvSpPr txBox="1"/>
          <p:nvPr/>
        </p:nvSpPr>
        <p:spPr>
          <a:xfrm>
            <a:off x="-36512" y="0"/>
            <a:ext cx="9180512" cy="1200329"/>
          </a:xfrm>
          <a:prstGeom prst="rect">
            <a:avLst/>
          </a:prstGeom>
          <a:noFill/>
        </p:spPr>
        <p:txBody>
          <a:bodyPr wrap="square" rtlCol="0">
            <a:spAutoFit/>
          </a:bodyPr>
          <a:lstStyle/>
          <a:p>
            <a:r>
              <a:rPr lang="nl-NL" sz="7200" b="1" u="sng">
                <a:latin typeface="Century Gothic" panose="020B0502020202020204" pitchFamily="34" charset="0"/>
              </a:rPr>
              <a:t>de faciliteit</a:t>
            </a:r>
          </a:p>
        </p:txBody>
      </p:sp>
      <p:pic>
        <p:nvPicPr>
          <p:cNvPr id="3" name="Afbeelding 2">
            <a:extLst>
              <a:ext uri="{FF2B5EF4-FFF2-40B4-BE49-F238E27FC236}">
                <a16:creationId xmlns:a16="http://schemas.microsoft.com/office/drawing/2014/main" id="{5C26668D-9018-4D28-8B7B-A78397BAF5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584" y="1484784"/>
            <a:ext cx="7452320" cy="4968213"/>
          </a:xfrm>
          <a:prstGeom prst="rect">
            <a:avLst/>
          </a:prstGeom>
        </p:spPr>
      </p:pic>
      <p:sp>
        <p:nvSpPr>
          <p:cNvPr id="8" name="Tekstvak 7">
            <a:extLst>
              <a:ext uri="{FF2B5EF4-FFF2-40B4-BE49-F238E27FC236}">
                <a16:creationId xmlns:a16="http://schemas.microsoft.com/office/drawing/2014/main" id="{E948D623-7253-6B44-016B-153E49588AD8}"/>
              </a:ext>
            </a:extLst>
          </p:cNvPr>
          <p:cNvSpPr txBox="1"/>
          <p:nvPr/>
        </p:nvSpPr>
        <p:spPr>
          <a:xfrm>
            <a:off x="1475656" y="2420888"/>
            <a:ext cx="1440160" cy="338554"/>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nl-NL" sz="1600"/>
              <a:t>de slaapruimte</a:t>
            </a:r>
          </a:p>
        </p:txBody>
      </p:sp>
      <p:sp>
        <p:nvSpPr>
          <p:cNvPr id="5" name="Tekstvak 4">
            <a:extLst>
              <a:ext uri="{FF2B5EF4-FFF2-40B4-BE49-F238E27FC236}">
                <a16:creationId xmlns:a16="http://schemas.microsoft.com/office/drawing/2014/main" id="{66BC9230-1AD5-3485-01C3-B9167F0D1AD5}"/>
              </a:ext>
            </a:extLst>
          </p:cNvPr>
          <p:cNvSpPr txBox="1"/>
          <p:nvPr/>
        </p:nvSpPr>
        <p:spPr>
          <a:xfrm>
            <a:off x="6516216" y="2403376"/>
            <a:ext cx="1080120" cy="338554"/>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nl-NL" sz="1600"/>
              <a:t>de keuken</a:t>
            </a:r>
          </a:p>
        </p:txBody>
      </p:sp>
      <p:sp>
        <p:nvSpPr>
          <p:cNvPr id="11" name="Tekstvak 10">
            <a:extLst>
              <a:ext uri="{FF2B5EF4-FFF2-40B4-BE49-F238E27FC236}">
                <a16:creationId xmlns:a16="http://schemas.microsoft.com/office/drawing/2014/main" id="{300DEAFC-F5E1-23B1-8E5C-8720C87A84F4}"/>
              </a:ext>
            </a:extLst>
          </p:cNvPr>
          <p:cNvSpPr txBox="1"/>
          <p:nvPr/>
        </p:nvSpPr>
        <p:spPr>
          <a:xfrm>
            <a:off x="3473624" y="2219089"/>
            <a:ext cx="1080120" cy="338554"/>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nl-NL" sz="1600"/>
              <a:t>het toilet</a:t>
            </a:r>
          </a:p>
        </p:txBody>
      </p:sp>
    </p:spTree>
    <p:extLst>
      <p:ext uri="{BB962C8B-B14F-4D97-AF65-F5344CB8AC3E}">
        <p14:creationId xmlns:p14="http://schemas.microsoft.com/office/powerpoint/2010/main" val="331019413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c217d8631a6ed888980113ac0853f4a4">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78481d555a0872d88d4d325d703eb4d9"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6A7C41-DBF5-4C33-A008-4BAACA960585}">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891093D-9E23-4829-9423-E0D040BEC5FE}">
  <ds:schemaRefs>
    <ds:schemaRef ds:uri="http://schemas.microsoft.com/sharepoint/v3/contenttype/forms"/>
  </ds:schemaRefs>
</ds:datastoreItem>
</file>

<file path=customXml/itemProps3.xml><?xml version="1.0" encoding="utf-8"?>
<ds:datastoreItem xmlns:ds="http://schemas.openxmlformats.org/officeDocument/2006/customXml" ds:itemID="{E96E5EAB-439F-4829-90BC-A4A3B8841F15}">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22</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2026-06-02T09:27:07Z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