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77" r:id="rId7"/>
    <p:sldId id="1478" r:id="rId8"/>
    <p:sldId id="1476" r:id="rId9"/>
    <p:sldId id="1538" r:id="rId10"/>
    <p:sldId id="1475" r:id="rId11"/>
    <p:sldId id="1460" r:id="rId12"/>
    <p:sldId id="1479" r:id="rId13"/>
    <p:sldId id="934" r:id="rId14"/>
    <p:sldId id="1539" r:id="rId15"/>
    <p:sldId id="1540" r:id="rId16"/>
    <p:sldId id="1511" r:id="rId17"/>
    <p:sldId id="1530" r:id="rId18"/>
    <p:sldId id="1531" r:id="rId19"/>
    <p:sldId id="1532" r:id="rId20"/>
    <p:sldId id="1533" r:id="rId21"/>
    <p:sldId id="1537"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8"/>
            <p14:sldId id="1476"/>
            <p14:sldId id="1538"/>
            <p14:sldId id="1475"/>
            <p14:sldId id="1460"/>
            <p14:sldId id="1479"/>
            <p14:sldId id="934"/>
            <p14:sldId id="1539"/>
            <p14:sldId id="1540"/>
            <p14:sldId id="1511"/>
            <p14:sldId id="1530"/>
            <p14:sldId id="1531"/>
            <p14:sldId id="1532"/>
            <p14:sldId id="1533"/>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0A1C8-6281-4F76-8CBA-9A22F14C7F3A}" v="3126" dt="2026-06-29T20:27:07.689"/>
    <p1510:client id="{25C111E0-4067-4B3B-A677-36D97A93764A}" v="911" dt="2026-06-30T07:52:25.058"/>
    <p1510:client id="{6FE6049D-E2A7-4E7F-915D-3DE936D4E433}" v="4625" dt="2026-06-30T07:19:48.1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77" autoAdjust="0"/>
  </p:normalViewPr>
  <p:slideViewPr>
    <p:cSldViewPr snapToGrid="0">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082C2B28-FFA7-4C04-83E0-761C4A21D961}"/>
    <pc:docChg chg="custSel modSld">
      <pc:chgData name="Routledge, Mandy" userId="bacdedf5-8e30-494b-ad8b-f27fa30c4f8d" providerId="ADAL" clId="{082C2B28-FFA7-4C04-83E0-761C4A21D961}" dt="2026-01-25T12:01:23.071" v="3" actId="27636"/>
      <pc:docMkLst>
        <pc:docMk/>
      </pc:docMkLst>
      <pc:sldChg chg="modSp mod">
        <pc:chgData name="Routledge, Mandy" userId="bacdedf5-8e30-494b-ad8b-f27fa30c4f8d" providerId="ADAL" clId="{082C2B28-FFA7-4C04-83E0-761C4A21D961}" dt="2026-01-25T12:01:23.071" v="3" actId="27636"/>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F8A864A6-18CA-458F-B94E-FBF7ADA906FF}"/>
    <pc:docChg chg="modSld">
      <pc:chgData name="Vrielink, Francis" userId="3d258d00-cfd8-41c5-9f04-1a5a39faef2f" providerId="ADAL" clId="{F8A864A6-18CA-458F-B94E-FBF7ADA906FF}" dt="2026-04-15T12:02:35.753" v="27" actId="20577"/>
      <pc:docMkLst>
        <pc:docMk/>
      </pc:docMkLst>
      <pc:sldChg chg="modSp mod">
        <pc:chgData name="Vrielink, Francis" userId="3d258d00-cfd8-41c5-9f04-1a5a39faef2f" providerId="ADAL" clId="{F8A864A6-18CA-458F-B94E-FBF7ADA906FF}" dt="2026-04-15T12:02:35.753" v="27" actId="20577"/>
        <pc:sldMkLst>
          <pc:docMk/>
          <pc:sldMk cId="323006580" sldId="548"/>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Harmsel ter, Marjan" userId="5bf7b4e5-383a-4bf6-a1ba-3724f9cc09cb" providerId="ADAL" clId="{7667DC48-2406-4F94-BA94-5BF632662154}"/>
    <pc:docChg chg="modSld sldOrd">
      <pc:chgData name="Harmsel ter, Marjan" userId="5bf7b4e5-383a-4bf6-a1ba-3724f9cc09cb" providerId="ADAL" clId="{7667DC48-2406-4F94-BA94-5BF632662154}" dt="2026-06-30T08:22:37.101" v="14" actId="115"/>
      <pc:docMkLst>
        <pc:docMk/>
      </pc:docMkLst>
      <pc:sldChg chg="modSp mod">
        <pc:chgData name="Harmsel ter, Marjan" userId="5bf7b4e5-383a-4bf6-a1ba-3724f9cc09cb" providerId="ADAL" clId="{7667DC48-2406-4F94-BA94-5BF632662154}" dt="2026-06-30T08:13:38.162" v="3" actId="20577"/>
        <pc:sldMkLst>
          <pc:docMk/>
          <pc:sldMk cId="2189114603" sldId="1437"/>
        </pc:sldMkLst>
        <pc:spChg chg="mod">
          <ac:chgData name="Harmsel ter, Marjan" userId="5bf7b4e5-383a-4bf6-a1ba-3724f9cc09cb" providerId="ADAL" clId="{7667DC48-2406-4F94-BA94-5BF632662154}" dt="2026-06-30T08:13:38.162" v="3" actId="20577"/>
          <ac:spMkLst>
            <pc:docMk/>
            <pc:sldMk cId="2189114603" sldId="1437"/>
            <ac:spMk id="3" creationId="{00000000-0000-0000-0000-000000000000}"/>
          </ac:spMkLst>
        </pc:spChg>
      </pc:sldChg>
      <pc:sldChg chg="ord">
        <pc:chgData name="Harmsel ter, Marjan" userId="5bf7b4e5-383a-4bf6-a1ba-3724f9cc09cb" providerId="ADAL" clId="{7667DC48-2406-4F94-BA94-5BF632662154}" dt="2026-06-30T08:14:22.671" v="7"/>
        <pc:sldMkLst>
          <pc:docMk/>
          <pc:sldMk cId="2452007587" sldId="1476"/>
        </pc:sldMkLst>
      </pc:sldChg>
      <pc:sldChg chg="ord">
        <pc:chgData name="Harmsel ter, Marjan" userId="5bf7b4e5-383a-4bf6-a1ba-3724f9cc09cb" providerId="ADAL" clId="{7667DC48-2406-4F94-BA94-5BF632662154}" dt="2026-06-30T08:14:16.337" v="5"/>
        <pc:sldMkLst>
          <pc:docMk/>
          <pc:sldMk cId="4074911733" sldId="1478"/>
        </pc:sldMkLst>
      </pc:sldChg>
      <pc:sldChg chg="modSp mod">
        <pc:chgData name="Harmsel ter, Marjan" userId="5bf7b4e5-383a-4bf6-a1ba-3724f9cc09cb" providerId="ADAL" clId="{7667DC48-2406-4F94-BA94-5BF632662154}" dt="2026-06-30T08:22:37.101" v="14" actId="115"/>
        <pc:sldMkLst>
          <pc:docMk/>
          <pc:sldMk cId="2663661945" sldId="1530"/>
        </pc:sldMkLst>
        <pc:spChg chg="mod">
          <ac:chgData name="Harmsel ter, Marjan" userId="5bf7b4e5-383a-4bf6-a1ba-3724f9cc09cb" providerId="ADAL" clId="{7667DC48-2406-4F94-BA94-5BF632662154}" dt="2026-06-30T08:22:37.101" v="14" actId="115"/>
          <ac:spMkLst>
            <pc:docMk/>
            <pc:sldMk cId="2663661945" sldId="1530"/>
            <ac:spMk id="36" creationId="{D8EF981A-9BA7-0EB1-9B70-F7FBF2F7DF1C}"/>
          </ac:spMkLst>
        </pc:spChg>
      </pc:sldChg>
      <pc:sldChg chg="modSp mod">
        <pc:chgData name="Harmsel ter, Marjan" userId="5bf7b4e5-383a-4bf6-a1ba-3724f9cc09cb" providerId="ADAL" clId="{7667DC48-2406-4F94-BA94-5BF632662154}" dt="2026-06-30T08:16:29.341" v="12" actId="20577"/>
        <pc:sldMkLst>
          <pc:docMk/>
          <pc:sldMk cId="372475039" sldId="1532"/>
        </pc:sldMkLst>
        <pc:spChg chg="mod">
          <ac:chgData name="Harmsel ter, Marjan" userId="5bf7b4e5-383a-4bf6-a1ba-3724f9cc09cb" providerId="ADAL" clId="{7667DC48-2406-4F94-BA94-5BF632662154}" dt="2026-06-30T08:16:23.716" v="11" actId="14100"/>
          <ac:spMkLst>
            <pc:docMk/>
            <pc:sldMk cId="372475039" sldId="1532"/>
            <ac:spMk id="34" creationId="{152372B3-00F5-781C-183E-6F2DDF35091D}"/>
          </ac:spMkLst>
        </pc:spChg>
        <pc:spChg chg="mod">
          <ac:chgData name="Harmsel ter, Marjan" userId="5bf7b4e5-383a-4bf6-a1ba-3724f9cc09cb" providerId="ADAL" clId="{7667DC48-2406-4F94-BA94-5BF632662154}" dt="2026-06-30T08:16:29.341" v="12" actId="20577"/>
          <ac:spMkLst>
            <pc:docMk/>
            <pc:sldMk cId="372475039" sldId="1532"/>
            <ac:spMk id="36" creationId="{D8EF981A-9BA7-0EB1-9B70-F7FBF2F7DF1C}"/>
          </ac:spMkLst>
        </pc:spChg>
      </pc:sldChg>
      <pc:sldChg chg="ord">
        <pc:chgData name="Harmsel ter, Marjan" userId="5bf7b4e5-383a-4bf6-a1ba-3724f9cc09cb" providerId="ADAL" clId="{7667DC48-2406-4F94-BA94-5BF632662154}" dt="2026-06-30T08:14:29.365" v="9"/>
        <pc:sldMkLst>
          <pc:docMk/>
          <pc:sldMk cId="2706452234" sldId="1538"/>
        </pc:sldMkLst>
      </pc:sldChg>
    </pc:docChg>
  </pc:docChgLst>
  <pc:docChgLst>
    <pc:chgData name="Vrielink, Francis" userId="3d258d00-cfd8-41c5-9f04-1a5a39faef2f" providerId="ADAL" clId="{20F0A1C8-6281-4F76-8CBA-9A22F14C7F3A}"/>
    <pc:docChg chg="undo custSel addSld delSld modSld sldOrd modSection">
      <pc:chgData name="Vrielink, Francis" userId="3d258d00-cfd8-41c5-9f04-1a5a39faef2f" providerId="ADAL" clId="{20F0A1C8-6281-4F76-8CBA-9A22F14C7F3A}" dt="2026-06-29T20:27:07.689" v="4277" actId="20577"/>
      <pc:docMkLst>
        <pc:docMk/>
      </pc:docMkLst>
      <pc:sldChg chg="addSp delSp modSp mod modNotesTx">
        <pc:chgData name="Vrielink, Francis" userId="3d258d00-cfd8-41c5-9f04-1a5a39faef2f" providerId="ADAL" clId="{20F0A1C8-6281-4F76-8CBA-9A22F14C7F3A}" dt="2026-06-29T20:11:16.145" v="3051" actId="114"/>
        <pc:sldMkLst>
          <pc:docMk/>
          <pc:sldMk cId="2189114603" sldId="1437"/>
        </pc:sldMkLst>
        <pc:spChg chg="add mod">
          <ac:chgData name="Vrielink, Francis" userId="3d258d00-cfd8-41c5-9f04-1a5a39faef2f" providerId="ADAL" clId="{20F0A1C8-6281-4F76-8CBA-9A22F14C7F3A}" dt="2026-06-29T19:00:35.469" v="1253" actId="20577"/>
          <ac:spMkLst>
            <pc:docMk/>
            <pc:sldMk cId="2189114603" sldId="1437"/>
            <ac:spMk id="2" creationId="{2F3C41C6-0AED-0E4E-F461-68A00118249C}"/>
          </ac:spMkLst>
        </pc:spChg>
        <pc:spChg chg="mod">
          <ac:chgData name="Vrielink, Francis" userId="3d258d00-cfd8-41c5-9f04-1a5a39faef2f" providerId="ADAL" clId="{20F0A1C8-6281-4F76-8CBA-9A22F14C7F3A}" dt="2026-06-29T20:11:16.145" v="3051" actId="114"/>
          <ac:spMkLst>
            <pc:docMk/>
            <pc:sldMk cId="2189114603" sldId="1437"/>
            <ac:spMk id="3" creationId="{00000000-0000-0000-0000-000000000000}"/>
          </ac:spMkLst>
        </pc:spChg>
        <pc:spChg chg="mod">
          <ac:chgData name="Vrielink, Francis" userId="3d258d00-cfd8-41c5-9f04-1a5a39faef2f" providerId="ADAL" clId="{20F0A1C8-6281-4F76-8CBA-9A22F14C7F3A}" dt="2026-06-29T19:01:49.651" v="1287" actId="20577"/>
          <ac:spMkLst>
            <pc:docMk/>
            <pc:sldMk cId="2189114603" sldId="1437"/>
            <ac:spMk id="6" creationId="{5567FD33-489C-B831-2898-0CF81914DA01}"/>
          </ac:spMkLst>
        </pc:spChg>
        <pc:spChg chg="del mod">
          <ac:chgData name="Vrielink, Francis" userId="3d258d00-cfd8-41c5-9f04-1a5a39faef2f" providerId="ADAL" clId="{20F0A1C8-6281-4F76-8CBA-9A22F14C7F3A}" dt="2026-06-29T19:36:28.369" v="1712" actId="478"/>
          <ac:spMkLst>
            <pc:docMk/>
            <pc:sldMk cId="2189114603" sldId="1437"/>
            <ac:spMk id="8" creationId="{DACF63B8-ADBE-BE91-522F-E2F960F32D70}"/>
          </ac:spMkLst>
        </pc:spChg>
      </pc:sldChg>
      <pc:sldChg chg="addSp delSp modSp mod">
        <pc:chgData name="Vrielink, Francis" userId="3d258d00-cfd8-41c5-9f04-1a5a39faef2f" providerId="ADAL" clId="{20F0A1C8-6281-4F76-8CBA-9A22F14C7F3A}" dt="2026-06-29T19:51:42.578" v="1906" actId="478"/>
        <pc:sldMkLst>
          <pc:docMk/>
          <pc:sldMk cId="3852907103" sldId="1460"/>
        </pc:sldMkLst>
        <pc:spChg chg="mod">
          <ac:chgData name="Vrielink, Francis" userId="3d258d00-cfd8-41c5-9f04-1a5a39faef2f" providerId="ADAL" clId="{20F0A1C8-6281-4F76-8CBA-9A22F14C7F3A}" dt="2026-06-26T15:09:08.050" v="450" actId="20577"/>
          <ac:spMkLst>
            <pc:docMk/>
            <pc:sldMk cId="3852907103" sldId="1460"/>
            <ac:spMk id="6" creationId="{00000000-0000-0000-0000-000000000000}"/>
          </ac:spMkLst>
        </pc:spChg>
        <pc:spChg chg="del mod">
          <ac:chgData name="Vrielink, Francis" userId="3d258d00-cfd8-41c5-9f04-1a5a39faef2f" providerId="ADAL" clId="{20F0A1C8-6281-4F76-8CBA-9A22F14C7F3A}" dt="2026-06-29T19:51:42.578" v="1906" actId="478"/>
          <ac:spMkLst>
            <pc:docMk/>
            <pc:sldMk cId="3852907103" sldId="1460"/>
            <ac:spMk id="7" creationId="{D1BCEABC-2EE2-54CA-6833-AE911100E2FC}"/>
          </ac:spMkLst>
        </pc:spChg>
        <pc:picChg chg="add del mod">
          <ac:chgData name="Vrielink, Francis" userId="3d258d00-cfd8-41c5-9f04-1a5a39faef2f" providerId="ADAL" clId="{20F0A1C8-6281-4F76-8CBA-9A22F14C7F3A}" dt="2026-06-29T19:05:29.893" v="1288" actId="478"/>
          <ac:picMkLst>
            <pc:docMk/>
            <pc:sldMk cId="3852907103" sldId="1460"/>
            <ac:picMk id="3" creationId="{4943FA07-0B37-151A-04CB-993756152499}"/>
          </ac:picMkLst>
        </pc:picChg>
      </pc:sldChg>
      <pc:sldChg chg="addSp delSp modSp mod ord">
        <pc:chgData name="Vrielink, Francis" userId="3d258d00-cfd8-41c5-9f04-1a5a39faef2f" providerId="ADAL" clId="{20F0A1C8-6281-4F76-8CBA-9A22F14C7F3A}" dt="2026-06-29T19:47:54.645" v="1883" actId="1076"/>
        <pc:sldMkLst>
          <pc:docMk/>
          <pc:sldMk cId="4207872812" sldId="1475"/>
        </pc:sldMkLst>
        <pc:spChg chg="mod">
          <ac:chgData name="Vrielink, Francis" userId="3d258d00-cfd8-41c5-9f04-1a5a39faef2f" providerId="ADAL" clId="{20F0A1C8-6281-4F76-8CBA-9A22F14C7F3A}" dt="2026-06-26T15:09:14.904" v="460" actId="20577"/>
          <ac:spMkLst>
            <pc:docMk/>
            <pc:sldMk cId="4207872812" sldId="1475"/>
            <ac:spMk id="6" creationId="{00000000-0000-0000-0000-000000000000}"/>
          </ac:spMkLst>
        </pc:spChg>
        <pc:picChg chg="add del mod">
          <ac:chgData name="Vrielink, Francis" userId="3d258d00-cfd8-41c5-9f04-1a5a39faef2f" providerId="ADAL" clId="{20F0A1C8-6281-4F76-8CBA-9A22F14C7F3A}" dt="2026-06-29T19:11:04.261" v="1562" actId="478"/>
          <ac:picMkLst>
            <pc:docMk/>
            <pc:sldMk cId="4207872812" sldId="1475"/>
            <ac:picMk id="3" creationId="{6AF9C4F0-7855-A568-E18F-6B34DB0E4BA3}"/>
          </ac:picMkLst>
        </pc:picChg>
        <pc:picChg chg="add mod">
          <ac:chgData name="Vrielink, Francis" userId="3d258d00-cfd8-41c5-9f04-1a5a39faef2f" providerId="ADAL" clId="{20F0A1C8-6281-4F76-8CBA-9A22F14C7F3A}" dt="2026-06-29T19:47:54.645" v="1883" actId="1076"/>
          <ac:picMkLst>
            <pc:docMk/>
            <pc:sldMk cId="4207872812" sldId="1475"/>
            <ac:picMk id="4" creationId="{0BF6248F-3D7D-EEEA-96D7-AEF92F048DDC}"/>
          </ac:picMkLst>
        </pc:picChg>
      </pc:sldChg>
      <pc:sldChg chg="addSp delSp modSp mod ord">
        <pc:chgData name="Vrielink, Francis" userId="3d258d00-cfd8-41c5-9f04-1a5a39faef2f" providerId="ADAL" clId="{20F0A1C8-6281-4F76-8CBA-9A22F14C7F3A}" dt="2026-06-29T19:32:30.807" v="1598" actId="1076"/>
        <pc:sldMkLst>
          <pc:docMk/>
          <pc:sldMk cId="2452007587" sldId="1476"/>
        </pc:sldMkLst>
        <pc:spChg chg="mod">
          <ac:chgData name="Vrielink, Francis" userId="3d258d00-cfd8-41c5-9f04-1a5a39faef2f" providerId="ADAL" clId="{20F0A1C8-6281-4F76-8CBA-9A22F14C7F3A}" dt="2026-06-26T15:09:24.418" v="481" actId="20577"/>
          <ac:spMkLst>
            <pc:docMk/>
            <pc:sldMk cId="2452007587" sldId="1476"/>
            <ac:spMk id="6" creationId="{00000000-0000-0000-0000-000000000000}"/>
          </ac:spMkLst>
        </pc:spChg>
        <pc:picChg chg="add del mod">
          <ac:chgData name="Vrielink, Francis" userId="3d258d00-cfd8-41c5-9f04-1a5a39faef2f" providerId="ADAL" clId="{20F0A1C8-6281-4F76-8CBA-9A22F14C7F3A}" dt="2026-06-29T19:11:40.184" v="1563" actId="478"/>
          <ac:picMkLst>
            <pc:docMk/>
            <pc:sldMk cId="2452007587" sldId="1476"/>
            <ac:picMk id="3" creationId="{27DC6E50-C2DF-EA7D-2713-8FC6C4E1EDF4}"/>
          </ac:picMkLst>
        </pc:picChg>
        <pc:picChg chg="add mod">
          <ac:chgData name="Vrielink, Francis" userId="3d258d00-cfd8-41c5-9f04-1a5a39faef2f" providerId="ADAL" clId="{20F0A1C8-6281-4F76-8CBA-9A22F14C7F3A}" dt="2026-06-29T19:32:28.327" v="1597" actId="1076"/>
          <ac:picMkLst>
            <pc:docMk/>
            <pc:sldMk cId="2452007587" sldId="1476"/>
            <ac:picMk id="4" creationId="{6EA52F30-EBAD-A98E-E7B1-68D0F6B8F61C}"/>
          </ac:picMkLst>
        </pc:picChg>
        <pc:picChg chg="add mod">
          <ac:chgData name="Vrielink, Francis" userId="3d258d00-cfd8-41c5-9f04-1a5a39faef2f" providerId="ADAL" clId="{20F0A1C8-6281-4F76-8CBA-9A22F14C7F3A}" dt="2026-06-29T19:32:30.807" v="1598" actId="1076"/>
          <ac:picMkLst>
            <pc:docMk/>
            <pc:sldMk cId="2452007587" sldId="1476"/>
            <ac:picMk id="7" creationId="{6E16CDB7-E511-EDB0-2576-D6C80D07ED8D}"/>
          </ac:picMkLst>
        </pc:picChg>
      </pc:sldChg>
      <pc:sldChg chg="addSp modSp mod ord">
        <pc:chgData name="Vrielink, Francis" userId="3d258d00-cfd8-41c5-9f04-1a5a39faef2f" providerId="ADAL" clId="{20F0A1C8-6281-4F76-8CBA-9A22F14C7F3A}" dt="2026-06-29T19:46:20.857" v="1865" actId="1076"/>
        <pc:sldMkLst>
          <pc:docMk/>
          <pc:sldMk cId="2709048002" sldId="1477"/>
        </pc:sldMkLst>
        <pc:spChg chg="mod">
          <ac:chgData name="Vrielink, Francis" userId="3d258d00-cfd8-41c5-9f04-1a5a39faef2f" providerId="ADAL" clId="{20F0A1C8-6281-4F76-8CBA-9A22F14C7F3A}" dt="2026-06-26T15:09:31.734" v="491" actId="20577"/>
          <ac:spMkLst>
            <pc:docMk/>
            <pc:sldMk cId="2709048002" sldId="1477"/>
            <ac:spMk id="6" creationId="{00000000-0000-0000-0000-000000000000}"/>
          </ac:spMkLst>
        </pc:spChg>
        <pc:picChg chg="add mod">
          <ac:chgData name="Vrielink, Francis" userId="3d258d00-cfd8-41c5-9f04-1a5a39faef2f" providerId="ADAL" clId="{20F0A1C8-6281-4F76-8CBA-9A22F14C7F3A}" dt="2026-06-26T18:35:54.816" v="931" actId="1076"/>
          <ac:picMkLst>
            <pc:docMk/>
            <pc:sldMk cId="2709048002" sldId="1477"/>
            <ac:picMk id="3" creationId="{8A8AD252-4BE3-91F3-455B-AC8ACCBEA593}"/>
          </ac:picMkLst>
        </pc:picChg>
        <pc:picChg chg="add mod">
          <ac:chgData name="Vrielink, Francis" userId="3d258d00-cfd8-41c5-9f04-1a5a39faef2f" providerId="ADAL" clId="{20F0A1C8-6281-4F76-8CBA-9A22F14C7F3A}" dt="2026-06-29T19:46:20.857" v="1865" actId="1076"/>
          <ac:picMkLst>
            <pc:docMk/>
            <pc:sldMk cId="2709048002" sldId="1477"/>
            <ac:picMk id="4" creationId="{9AC59035-E04C-BF33-D04C-FFCCEDD4E2D9}"/>
          </ac:picMkLst>
        </pc:picChg>
      </pc:sldChg>
      <pc:sldChg chg="addSp delSp modSp mod ord">
        <pc:chgData name="Vrielink, Francis" userId="3d258d00-cfd8-41c5-9f04-1a5a39faef2f" providerId="ADAL" clId="{20F0A1C8-6281-4F76-8CBA-9A22F14C7F3A}" dt="2026-06-29T19:29:19.645" v="1587" actId="1076"/>
        <pc:sldMkLst>
          <pc:docMk/>
          <pc:sldMk cId="4074911733" sldId="1478"/>
        </pc:sldMkLst>
        <pc:spChg chg="mod">
          <ac:chgData name="Vrielink, Francis" userId="3d258d00-cfd8-41c5-9f04-1a5a39faef2f" providerId="ADAL" clId="{20F0A1C8-6281-4F76-8CBA-9A22F14C7F3A}" dt="2026-06-26T15:09:43.315" v="509" actId="20577"/>
          <ac:spMkLst>
            <pc:docMk/>
            <pc:sldMk cId="4074911733" sldId="1478"/>
            <ac:spMk id="6" creationId="{00000000-0000-0000-0000-000000000000}"/>
          </ac:spMkLst>
        </pc:spChg>
        <pc:picChg chg="add del mod">
          <ac:chgData name="Vrielink, Francis" userId="3d258d00-cfd8-41c5-9f04-1a5a39faef2f" providerId="ADAL" clId="{20F0A1C8-6281-4F76-8CBA-9A22F14C7F3A}" dt="2026-06-29T19:24:17.919" v="1581" actId="478"/>
          <ac:picMkLst>
            <pc:docMk/>
            <pc:sldMk cId="4074911733" sldId="1478"/>
            <ac:picMk id="3" creationId="{E850DF98-B40C-1724-AFEB-E13972FED948}"/>
          </ac:picMkLst>
        </pc:picChg>
        <pc:picChg chg="add mod">
          <ac:chgData name="Vrielink, Francis" userId="3d258d00-cfd8-41c5-9f04-1a5a39faef2f" providerId="ADAL" clId="{20F0A1C8-6281-4F76-8CBA-9A22F14C7F3A}" dt="2026-06-29T19:29:19.645" v="1587" actId="1076"/>
          <ac:picMkLst>
            <pc:docMk/>
            <pc:sldMk cId="4074911733" sldId="1478"/>
            <ac:picMk id="4" creationId="{C0F84E6B-3892-663D-6DB5-5A1486572C0B}"/>
          </ac:picMkLst>
        </pc:picChg>
      </pc:sldChg>
      <pc:sldChg chg="addSp modSp mod">
        <pc:chgData name="Vrielink, Francis" userId="3d258d00-cfd8-41c5-9f04-1a5a39faef2f" providerId="ADAL" clId="{20F0A1C8-6281-4F76-8CBA-9A22F14C7F3A}" dt="2026-06-27T08:41:52.089" v="1074" actId="1076"/>
        <pc:sldMkLst>
          <pc:docMk/>
          <pc:sldMk cId="4210467006" sldId="1479"/>
        </pc:sldMkLst>
        <pc:spChg chg="mod">
          <ac:chgData name="Vrielink, Francis" userId="3d258d00-cfd8-41c5-9f04-1a5a39faef2f" providerId="ADAL" clId="{20F0A1C8-6281-4F76-8CBA-9A22F14C7F3A}" dt="2026-06-26T15:09:53.110" v="523" actId="20577"/>
          <ac:spMkLst>
            <pc:docMk/>
            <pc:sldMk cId="4210467006" sldId="1479"/>
            <ac:spMk id="6" creationId="{00000000-0000-0000-0000-000000000000}"/>
          </ac:spMkLst>
        </pc:spChg>
        <pc:picChg chg="add mod">
          <ac:chgData name="Vrielink, Francis" userId="3d258d00-cfd8-41c5-9f04-1a5a39faef2f" providerId="ADAL" clId="{20F0A1C8-6281-4F76-8CBA-9A22F14C7F3A}" dt="2026-06-27T08:41:52.089" v="1074" actId="1076"/>
          <ac:picMkLst>
            <pc:docMk/>
            <pc:sldMk cId="4210467006" sldId="1479"/>
            <ac:picMk id="3" creationId="{3E749E84-52FA-AFE2-C71E-1994E9EE9378}"/>
          </ac:picMkLst>
        </pc:picChg>
      </pc:sldChg>
      <pc:sldChg chg="addSp modSp mod">
        <pc:chgData name="Vrielink, Francis" userId="3d258d00-cfd8-41c5-9f04-1a5a39faef2f" providerId="ADAL" clId="{20F0A1C8-6281-4F76-8CBA-9A22F14C7F3A}" dt="2026-06-29T20:02:38.424" v="2547" actId="20577"/>
        <pc:sldMkLst>
          <pc:docMk/>
          <pc:sldMk cId="2967928418" sldId="1511"/>
        </pc:sldMkLst>
        <pc:spChg chg="add mod">
          <ac:chgData name="Vrielink, Francis" userId="3d258d00-cfd8-41c5-9f04-1a5a39faef2f" providerId="ADAL" clId="{20F0A1C8-6281-4F76-8CBA-9A22F14C7F3A}" dt="2026-06-29T19:54:04.903" v="2004" actId="1076"/>
          <ac:spMkLst>
            <pc:docMk/>
            <pc:sldMk cId="2967928418" sldId="1511"/>
            <ac:spMk id="9" creationId="{ACEAAA77-E389-4E54-D571-BE6A11AADF85}"/>
          </ac:spMkLst>
        </pc:spChg>
        <pc:spChg chg="mod">
          <ac:chgData name="Vrielink, Francis" userId="3d258d00-cfd8-41c5-9f04-1a5a39faef2f" providerId="ADAL" clId="{20F0A1C8-6281-4F76-8CBA-9A22F14C7F3A}" dt="2026-06-29T20:02:38.424" v="2547" actId="20577"/>
          <ac:spMkLst>
            <pc:docMk/>
            <pc:sldMk cId="2967928418" sldId="1511"/>
            <ac:spMk id="20" creationId="{5801E857-BB3D-86C4-D277-9716116331E9}"/>
          </ac:spMkLst>
        </pc:spChg>
        <pc:spChg chg="mod">
          <ac:chgData name="Vrielink, Francis" userId="3d258d00-cfd8-41c5-9f04-1a5a39faef2f" providerId="ADAL" clId="{20F0A1C8-6281-4F76-8CBA-9A22F14C7F3A}" dt="2026-06-26T16:25:08.170" v="553" actId="20577"/>
          <ac:spMkLst>
            <pc:docMk/>
            <pc:sldMk cId="2967928418" sldId="1511"/>
            <ac:spMk id="33" creationId="{AC757F5E-B016-F947-4518-7C6B9CC7EE04}"/>
          </ac:spMkLst>
        </pc:spChg>
        <pc:spChg chg="mod">
          <ac:chgData name="Vrielink, Francis" userId="3d258d00-cfd8-41c5-9f04-1a5a39faef2f" providerId="ADAL" clId="{20F0A1C8-6281-4F76-8CBA-9A22F14C7F3A}" dt="2026-06-26T16:25:12.873" v="559" actId="20577"/>
          <ac:spMkLst>
            <pc:docMk/>
            <pc:sldMk cId="2967928418" sldId="1511"/>
            <ac:spMk id="34" creationId="{152372B3-00F5-781C-183E-6F2DDF35091D}"/>
          </ac:spMkLst>
        </pc:spChg>
        <pc:spChg chg="mod">
          <ac:chgData name="Vrielink, Francis" userId="3d258d00-cfd8-41c5-9f04-1a5a39faef2f" providerId="ADAL" clId="{20F0A1C8-6281-4F76-8CBA-9A22F14C7F3A}" dt="2026-06-29T19:53:59.818" v="2003" actId="115"/>
          <ac:spMkLst>
            <pc:docMk/>
            <pc:sldMk cId="2967928418" sldId="1511"/>
            <ac:spMk id="35" creationId="{37104C51-0232-62ED-4C6F-1447D06633EE}"/>
          </ac:spMkLst>
        </pc:spChg>
        <pc:spChg chg="mod">
          <ac:chgData name="Vrielink, Francis" userId="3d258d00-cfd8-41c5-9f04-1a5a39faef2f" providerId="ADAL" clId="{20F0A1C8-6281-4F76-8CBA-9A22F14C7F3A}" dt="2026-06-26T16:31:53.198" v="783" actId="20577"/>
          <ac:spMkLst>
            <pc:docMk/>
            <pc:sldMk cId="2967928418" sldId="1511"/>
            <ac:spMk id="36" creationId="{D8EF981A-9BA7-0EB1-9B70-F7FBF2F7DF1C}"/>
          </ac:spMkLst>
        </pc:spChg>
        <pc:picChg chg="add mod">
          <ac:chgData name="Vrielink, Francis" userId="3d258d00-cfd8-41c5-9f04-1a5a39faef2f" providerId="ADAL" clId="{20F0A1C8-6281-4F76-8CBA-9A22F14C7F3A}" dt="2026-06-29T19:47:41.502" v="1880" actId="14100"/>
          <ac:picMkLst>
            <pc:docMk/>
            <pc:sldMk cId="2967928418" sldId="1511"/>
            <ac:picMk id="8" creationId="{F8ED80C8-8949-76A2-E4E2-CAD7D3D865AD}"/>
          </ac:picMkLst>
        </pc:picChg>
      </pc:sldChg>
      <pc:sldChg chg="addSp modSp mod">
        <pc:chgData name="Vrielink, Francis" userId="3d258d00-cfd8-41c5-9f04-1a5a39faef2f" providerId="ADAL" clId="{20F0A1C8-6281-4F76-8CBA-9A22F14C7F3A}" dt="2026-06-27T08:42:21.992" v="1086" actId="1076"/>
        <pc:sldMkLst>
          <pc:docMk/>
          <pc:sldMk cId="1594331871" sldId="1512"/>
        </pc:sldMkLst>
      </pc:sldChg>
      <pc:sldChg chg="addSp modSp del mod ord">
        <pc:chgData name="Vrielink, Francis" userId="3d258d00-cfd8-41c5-9f04-1a5a39faef2f" providerId="ADAL" clId="{20F0A1C8-6281-4F76-8CBA-9A22F14C7F3A}" dt="2026-06-29T19:56:12.565" v="2122" actId="47"/>
        <pc:sldMkLst>
          <pc:docMk/>
          <pc:sldMk cId="164643335" sldId="1519"/>
        </pc:sldMkLst>
        <pc:picChg chg="add mod">
          <ac:chgData name="Vrielink, Francis" userId="3d258d00-cfd8-41c5-9f04-1a5a39faef2f" providerId="ADAL" clId="{20F0A1C8-6281-4F76-8CBA-9A22F14C7F3A}" dt="2026-06-29T18:07:11.534" v="1098" actId="1076"/>
          <ac:picMkLst>
            <pc:docMk/>
            <pc:sldMk cId="164643335" sldId="1519"/>
            <ac:picMk id="3" creationId="{198A8447-C22A-6717-7BE3-14B95524FE55}"/>
          </ac:picMkLst>
        </pc:picChg>
        <pc:picChg chg="add mod">
          <ac:chgData name="Vrielink, Francis" userId="3d258d00-cfd8-41c5-9f04-1a5a39faef2f" providerId="ADAL" clId="{20F0A1C8-6281-4F76-8CBA-9A22F14C7F3A}" dt="2026-06-29T18:07:17.176" v="1104" actId="1076"/>
          <ac:picMkLst>
            <pc:docMk/>
            <pc:sldMk cId="164643335" sldId="1519"/>
            <ac:picMk id="5" creationId="{7C3E57EC-C5B2-5BB2-A7F1-5CDE55731FAF}"/>
          </ac:picMkLst>
        </pc:picChg>
      </pc:sldChg>
      <pc:sldChg chg="ord">
        <pc:chgData name="Vrielink, Francis" userId="3d258d00-cfd8-41c5-9f04-1a5a39faef2f" providerId="ADAL" clId="{20F0A1C8-6281-4F76-8CBA-9A22F14C7F3A}" dt="2026-06-26T16:27:28.497" v="719"/>
        <pc:sldMkLst>
          <pc:docMk/>
          <pc:sldMk cId="1530054038" sldId="1520"/>
        </pc:sldMkLst>
      </pc:sldChg>
      <pc:sldChg chg="ord">
        <pc:chgData name="Vrielink, Francis" userId="3d258d00-cfd8-41c5-9f04-1a5a39faef2f" providerId="ADAL" clId="{20F0A1C8-6281-4F76-8CBA-9A22F14C7F3A}" dt="2026-06-26T16:27:38.090" v="721"/>
        <pc:sldMkLst>
          <pc:docMk/>
          <pc:sldMk cId="3006462251" sldId="1521"/>
        </pc:sldMkLst>
      </pc:sldChg>
      <pc:sldChg chg="addSp delSp modSp add mod">
        <pc:chgData name="Vrielink, Francis" userId="3d258d00-cfd8-41c5-9f04-1a5a39faef2f" providerId="ADAL" clId="{20F0A1C8-6281-4F76-8CBA-9A22F14C7F3A}" dt="2026-06-29T20:12:43.645" v="3110" actId="115"/>
        <pc:sldMkLst>
          <pc:docMk/>
          <pc:sldMk cId="2663661945" sldId="1530"/>
        </pc:sldMkLst>
        <pc:spChg chg="mod">
          <ac:chgData name="Vrielink, Francis" userId="3d258d00-cfd8-41c5-9f04-1a5a39faef2f" providerId="ADAL" clId="{20F0A1C8-6281-4F76-8CBA-9A22F14C7F3A}" dt="2026-06-26T16:25:21.142" v="569" actId="20577"/>
          <ac:spMkLst>
            <pc:docMk/>
            <pc:sldMk cId="2663661945" sldId="1530"/>
            <ac:spMk id="33" creationId="{AC757F5E-B016-F947-4518-7C6B9CC7EE04}"/>
          </ac:spMkLst>
        </pc:spChg>
        <pc:spChg chg="mod">
          <ac:chgData name="Vrielink, Francis" userId="3d258d00-cfd8-41c5-9f04-1a5a39faef2f" providerId="ADAL" clId="{20F0A1C8-6281-4F76-8CBA-9A22F14C7F3A}" dt="2026-06-26T16:32:59.878" v="820" actId="20577"/>
          <ac:spMkLst>
            <pc:docMk/>
            <pc:sldMk cId="2663661945" sldId="1530"/>
            <ac:spMk id="34" creationId="{152372B3-00F5-781C-183E-6F2DDF35091D}"/>
          </ac:spMkLst>
        </pc:spChg>
        <pc:spChg chg="mod">
          <ac:chgData name="Vrielink, Francis" userId="3d258d00-cfd8-41c5-9f04-1a5a39faef2f" providerId="ADAL" clId="{20F0A1C8-6281-4F76-8CBA-9A22F14C7F3A}" dt="2026-06-29T19:54:49.049" v="2072" actId="115"/>
          <ac:spMkLst>
            <pc:docMk/>
            <pc:sldMk cId="2663661945" sldId="1530"/>
            <ac:spMk id="35" creationId="{37104C51-0232-62ED-4C6F-1447D06633EE}"/>
          </ac:spMkLst>
        </pc:spChg>
        <pc:spChg chg="mod">
          <ac:chgData name="Vrielink, Francis" userId="3d258d00-cfd8-41c5-9f04-1a5a39faef2f" providerId="ADAL" clId="{20F0A1C8-6281-4F76-8CBA-9A22F14C7F3A}" dt="2026-06-29T20:12:43.645" v="3110" actId="115"/>
          <ac:spMkLst>
            <pc:docMk/>
            <pc:sldMk cId="2663661945" sldId="1530"/>
            <ac:spMk id="36" creationId="{D8EF981A-9BA7-0EB1-9B70-F7FBF2F7DF1C}"/>
          </ac:spMkLst>
        </pc:spChg>
        <pc:picChg chg="add mod">
          <ac:chgData name="Vrielink, Francis" userId="3d258d00-cfd8-41c5-9f04-1a5a39faef2f" providerId="ADAL" clId="{20F0A1C8-6281-4F76-8CBA-9A22F14C7F3A}" dt="2026-06-29T19:42:37.323" v="1854" actId="1076"/>
          <ac:picMkLst>
            <pc:docMk/>
            <pc:sldMk cId="2663661945" sldId="1530"/>
            <ac:picMk id="8" creationId="{7550515E-D841-3570-626D-E5BF542DBFFD}"/>
          </ac:picMkLst>
        </pc:picChg>
        <pc:picChg chg="add mod">
          <ac:chgData name="Vrielink, Francis" userId="3d258d00-cfd8-41c5-9f04-1a5a39faef2f" providerId="ADAL" clId="{20F0A1C8-6281-4F76-8CBA-9A22F14C7F3A}" dt="2026-06-29T19:47:34.274" v="1878" actId="1076"/>
          <ac:picMkLst>
            <pc:docMk/>
            <pc:sldMk cId="2663661945" sldId="1530"/>
            <ac:picMk id="9" creationId="{032DBB35-9F9B-00BB-2F11-C1F93FBF08E8}"/>
          </ac:picMkLst>
        </pc:picChg>
        <pc:picChg chg="add del mod">
          <ac:chgData name="Vrielink, Francis" userId="3d258d00-cfd8-41c5-9f04-1a5a39faef2f" providerId="ADAL" clId="{20F0A1C8-6281-4F76-8CBA-9A22F14C7F3A}" dt="2026-06-29T19:41:21.124" v="1829" actId="478"/>
          <ac:picMkLst>
            <pc:docMk/>
            <pc:sldMk cId="2663661945" sldId="1530"/>
            <ac:picMk id="18" creationId="{60F926BC-3EC1-182D-DE89-B8232828E4B3}"/>
          </ac:picMkLst>
        </pc:picChg>
        <pc:picChg chg="add del mod">
          <ac:chgData name="Vrielink, Francis" userId="3d258d00-cfd8-41c5-9f04-1a5a39faef2f" providerId="ADAL" clId="{20F0A1C8-6281-4F76-8CBA-9A22F14C7F3A}" dt="2026-06-29T19:41:19.288" v="1828" actId="478"/>
          <ac:picMkLst>
            <pc:docMk/>
            <pc:sldMk cId="2663661945" sldId="1530"/>
            <ac:picMk id="20" creationId="{F1FC6E8A-1C58-68DD-0A51-BEACE70B2798}"/>
          </ac:picMkLst>
        </pc:picChg>
      </pc:sldChg>
      <pc:sldChg chg="addSp delSp modSp add mod">
        <pc:chgData name="Vrielink, Francis" userId="3d258d00-cfd8-41c5-9f04-1a5a39faef2f" providerId="ADAL" clId="{20F0A1C8-6281-4F76-8CBA-9A22F14C7F3A}" dt="2026-06-29T19:58:18.601" v="2274" actId="115"/>
        <pc:sldMkLst>
          <pc:docMk/>
          <pc:sldMk cId="603872457" sldId="1531"/>
        </pc:sldMkLst>
        <pc:spChg chg="mod">
          <ac:chgData name="Vrielink, Francis" userId="3d258d00-cfd8-41c5-9f04-1a5a39faef2f" providerId="ADAL" clId="{20F0A1C8-6281-4F76-8CBA-9A22F14C7F3A}" dt="2026-06-26T16:25:36.896" v="583" actId="20577"/>
          <ac:spMkLst>
            <pc:docMk/>
            <pc:sldMk cId="603872457" sldId="1531"/>
            <ac:spMk id="33" creationId="{AC757F5E-B016-F947-4518-7C6B9CC7EE04}"/>
          </ac:spMkLst>
        </pc:spChg>
        <pc:spChg chg="mod">
          <ac:chgData name="Vrielink, Francis" userId="3d258d00-cfd8-41c5-9f04-1a5a39faef2f" providerId="ADAL" clId="{20F0A1C8-6281-4F76-8CBA-9A22F14C7F3A}" dt="2026-06-26T16:33:51.878" v="854" actId="20577"/>
          <ac:spMkLst>
            <pc:docMk/>
            <pc:sldMk cId="603872457" sldId="1531"/>
            <ac:spMk id="34" creationId="{152372B3-00F5-781C-183E-6F2DDF35091D}"/>
          </ac:spMkLst>
        </pc:spChg>
        <pc:spChg chg="mod">
          <ac:chgData name="Vrielink, Francis" userId="3d258d00-cfd8-41c5-9f04-1a5a39faef2f" providerId="ADAL" clId="{20F0A1C8-6281-4F76-8CBA-9A22F14C7F3A}" dt="2026-06-29T19:57:00.857" v="2235" actId="115"/>
          <ac:spMkLst>
            <pc:docMk/>
            <pc:sldMk cId="603872457" sldId="1531"/>
            <ac:spMk id="35" creationId="{37104C51-0232-62ED-4C6F-1447D06633EE}"/>
          </ac:spMkLst>
        </pc:spChg>
        <pc:spChg chg="mod">
          <ac:chgData name="Vrielink, Francis" userId="3d258d00-cfd8-41c5-9f04-1a5a39faef2f" providerId="ADAL" clId="{20F0A1C8-6281-4F76-8CBA-9A22F14C7F3A}" dt="2026-06-29T19:58:18.601" v="2274" actId="115"/>
          <ac:spMkLst>
            <pc:docMk/>
            <pc:sldMk cId="603872457" sldId="1531"/>
            <ac:spMk id="36" creationId="{D8EF981A-9BA7-0EB1-9B70-F7FBF2F7DF1C}"/>
          </ac:spMkLst>
        </pc:spChg>
        <pc:picChg chg="add mod">
          <ac:chgData name="Vrielink, Francis" userId="3d258d00-cfd8-41c5-9f04-1a5a39faef2f" providerId="ADAL" clId="{20F0A1C8-6281-4F76-8CBA-9A22F14C7F3A}" dt="2026-06-29T19:42:03.472" v="1844" actId="1076"/>
          <ac:picMkLst>
            <pc:docMk/>
            <pc:sldMk cId="603872457" sldId="1531"/>
            <ac:picMk id="8" creationId="{8898E563-EFBE-37A0-CE67-442E79A22962}"/>
          </ac:picMkLst>
        </pc:picChg>
        <pc:picChg chg="add del mod">
          <ac:chgData name="Vrielink, Francis" userId="3d258d00-cfd8-41c5-9f04-1a5a39faef2f" providerId="ADAL" clId="{20F0A1C8-6281-4F76-8CBA-9A22F14C7F3A}" dt="2026-06-29T19:41:54.007" v="1838" actId="478"/>
          <ac:picMkLst>
            <pc:docMk/>
            <pc:sldMk cId="603872457" sldId="1531"/>
            <ac:picMk id="23" creationId="{834A76FE-ED62-5D05-744F-D0455BF01CEA}"/>
          </ac:picMkLst>
        </pc:picChg>
      </pc:sldChg>
      <pc:sldChg chg="addSp delSp modSp add mod">
        <pc:chgData name="Vrielink, Francis" userId="3d258d00-cfd8-41c5-9f04-1a5a39faef2f" providerId="ADAL" clId="{20F0A1C8-6281-4F76-8CBA-9A22F14C7F3A}" dt="2026-06-29T20:27:07.689" v="4277" actId="20577"/>
        <pc:sldMkLst>
          <pc:docMk/>
          <pc:sldMk cId="372475039" sldId="1532"/>
        </pc:sldMkLst>
        <pc:spChg chg="add del mod">
          <ac:chgData name="Vrielink, Francis" userId="3d258d00-cfd8-41c5-9f04-1a5a39faef2f" providerId="ADAL" clId="{20F0A1C8-6281-4F76-8CBA-9A22F14C7F3A}" dt="2026-06-29T20:18:37.932" v="3556" actId="478"/>
          <ac:spMkLst>
            <pc:docMk/>
            <pc:sldMk cId="372475039" sldId="1532"/>
            <ac:spMk id="9" creationId="{B00B1748-E88C-6E38-C055-EDB253C79444}"/>
          </ac:spMkLst>
        </pc:spChg>
        <pc:spChg chg="del mod">
          <ac:chgData name="Vrielink, Francis" userId="3d258d00-cfd8-41c5-9f04-1a5a39faef2f" providerId="ADAL" clId="{20F0A1C8-6281-4F76-8CBA-9A22F14C7F3A}" dt="2026-06-29T20:18:52.988" v="3558" actId="478"/>
          <ac:spMkLst>
            <pc:docMk/>
            <pc:sldMk cId="372475039" sldId="1532"/>
            <ac:spMk id="19" creationId="{A298D2C8-1725-99F3-4E04-E1576AFB455A}"/>
          </ac:spMkLst>
        </pc:spChg>
        <pc:spChg chg="mod">
          <ac:chgData name="Vrielink, Francis" userId="3d258d00-cfd8-41c5-9f04-1a5a39faef2f" providerId="ADAL" clId="{20F0A1C8-6281-4F76-8CBA-9A22F14C7F3A}" dt="2026-06-29T20:18:31.232" v="3555" actId="20577"/>
          <ac:spMkLst>
            <pc:docMk/>
            <pc:sldMk cId="372475039" sldId="1532"/>
            <ac:spMk id="20" creationId="{5882F072-A7BD-1700-C40D-FED0BE8EB213}"/>
          </ac:spMkLst>
        </pc:spChg>
        <pc:spChg chg="mod">
          <ac:chgData name="Vrielink, Francis" userId="3d258d00-cfd8-41c5-9f04-1a5a39faef2f" providerId="ADAL" clId="{20F0A1C8-6281-4F76-8CBA-9A22F14C7F3A}" dt="2026-06-29T20:27:07.689" v="4277" actId="20577"/>
          <ac:spMkLst>
            <pc:docMk/>
            <pc:sldMk cId="372475039" sldId="1532"/>
            <ac:spMk id="21" creationId="{492A8FB4-081A-E149-79BA-B98730FB495F}"/>
          </ac:spMkLst>
        </pc:spChg>
        <pc:spChg chg="mod">
          <ac:chgData name="Vrielink, Francis" userId="3d258d00-cfd8-41c5-9f04-1a5a39faef2f" providerId="ADAL" clId="{20F0A1C8-6281-4F76-8CBA-9A22F14C7F3A}" dt="2026-06-29T20:24:59.623" v="4137" actId="20577"/>
          <ac:spMkLst>
            <pc:docMk/>
            <pc:sldMk cId="372475039" sldId="1532"/>
            <ac:spMk id="23" creationId="{36AF8373-EDE5-317A-857C-044059FBCC2A}"/>
          </ac:spMkLst>
        </pc:spChg>
        <pc:spChg chg="mod">
          <ac:chgData name="Vrielink, Francis" userId="3d258d00-cfd8-41c5-9f04-1a5a39faef2f" providerId="ADAL" clId="{20F0A1C8-6281-4F76-8CBA-9A22F14C7F3A}" dt="2026-06-26T16:25:56.318" v="613" actId="20577"/>
          <ac:spMkLst>
            <pc:docMk/>
            <pc:sldMk cId="372475039" sldId="1532"/>
            <ac:spMk id="33" creationId="{AC757F5E-B016-F947-4518-7C6B9CC7EE04}"/>
          </ac:spMkLst>
        </pc:spChg>
        <pc:spChg chg="mod">
          <ac:chgData name="Vrielink, Francis" userId="3d258d00-cfd8-41c5-9f04-1a5a39faef2f" providerId="ADAL" clId="{20F0A1C8-6281-4F76-8CBA-9A22F14C7F3A}" dt="2026-06-26T16:26:01.037" v="622" actId="20577"/>
          <ac:spMkLst>
            <pc:docMk/>
            <pc:sldMk cId="372475039" sldId="1532"/>
            <ac:spMk id="34" creationId="{152372B3-00F5-781C-183E-6F2DDF35091D}"/>
          </ac:spMkLst>
        </pc:spChg>
        <pc:spChg chg="mod">
          <ac:chgData name="Vrielink, Francis" userId="3d258d00-cfd8-41c5-9f04-1a5a39faef2f" providerId="ADAL" clId="{20F0A1C8-6281-4F76-8CBA-9A22F14C7F3A}" dt="2026-06-29T19:58:45.499" v="2324" actId="115"/>
          <ac:spMkLst>
            <pc:docMk/>
            <pc:sldMk cId="372475039" sldId="1532"/>
            <ac:spMk id="35" creationId="{37104C51-0232-62ED-4C6F-1447D06633EE}"/>
          </ac:spMkLst>
        </pc:spChg>
        <pc:spChg chg="mod">
          <ac:chgData name="Vrielink, Francis" userId="3d258d00-cfd8-41c5-9f04-1a5a39faef2f" providerId="ADAL" clId="{20F0A1C8-6281-4F76-8CBA-9A22F14C7F3A}" dt="2026-06-26T18:47:38.307" v="942" actId="20577"/>
          <ac:spMkLst>
            <pc:docMk/>
            <pc:sldMk cId="372475039" sldId="1532"/>
            <ac:spMk id="36" creationId="{D8EF981A-9BA7-0EB1-9B70-F7FBF2F7DF1C}"/>
          </ac:spMkLst>
        </pc:spChg>
        <pc:picChg chg="add mod">
          <ac:chgData name="Vrielink, Francis" userId="3d258d00-cfd8-41c5-9f04-1a5a39faef2f" providerId="ADAL" clId="{20F0A1C8-6281-4F76-8CBA-9A22F14C7F3A}" dt="2026-06-29T19:59:18.910" v="2327" actId="1076"/>
          <ac:picMkLst>
            <pc:docMk/>
            <pc:sldMk cId="372475039" sldId="1532"/>
            <ac:picMk id="2" creationId="{DE6C6C82-A671-9695-1EEB-360F3F3C890A}"/>
          </ac:picMkLst>
        </pc:picChg>
        <pc:picChg chg="add mod">
          <ac:chgData name="Vrielink, Francis" userId="3d258d00-cfd8-41c5-9f04-1a5a39faef2f" providerId="ADAL" clId="{20F0A1C8-6281-4F76-8CBA-9A22F14C7F3A}" dt="2026-06-26T18:43:25.557" v="938" actId="14100"/>
          <ac:picMkLst>
            <pc:docMk/>
            <pc:sldMk cId="372475039" sldId="1532"/>
            <ac:picMk id="8" creationId="{69AB8821-18D2-C4DD-B317-07CA3F5AA078}"/>
          </ac:picMkLst>
        </pc:picChg>
        <pc:picChg chg="add mod">
          <ac:chgData name="Vrielink, Francis" userId="3d258d00-cfd8-41c5-9f04-1a5a39faef2f" providerId="ADAL" clId="{20F0A1C8-6281-4F76-8CBA-9A22F14C7F3A}" dt="2026-06-26T18:47:59.524" v="951" actId="1076"/>
          <ac:picMkLst>
            <pc:docMk/>
            <pc:sldMk cId="372475039" sldId="1532"/>
            <ac:picMk id="18" creationId="{DCC69264-B431-0693-8166-F1FAEC1C39B4}"/>
          </ac:picMkLst>
        </pc:picChg>
      </pc:sldChg>
      <pc:sldChg chg="addSp delSp modSp add mod">
        <pc:chgData name="Vrielink, Francis" userId="3d258d00-cfd8-41c5-9f04-1a5a39faef2f" providerId="ADAL" clId="{20F0A1C8-6281-4F76-8CBA-9A22F14C7F3A}" dt="2026-06-29T20:00:24.961" v="2432" actId="115"/>
        <pc:sldMkLst>
          <pc:docMk/>
          <pc:sldMk cId="3969098849" sldId="1533"/>
        </pc:sldMkLst>
        <pc:spChg chg="mod">
          <ac:chgData name="Vrielink, Francis" userId="3d258d00-cfd8-41c5-9f04-1a5a39faef2f" providerId="ADAL" clId="{20F0A1C8-6281-4F76-8CBA-9A22F14C7F3A}" dt="2026-06-26T16:26:22.888" v="641" actId="948"/>
          <ac:spMkLst>
            <pc:docMk/>
            <pc:sldMk cId="3969098849" sldId="1533"/>
            <ac:spMk id="33" creationId="{AC757F5E-B016-F947-4518-7C6B9CC7EE04}"/>
          </ac:spMkLst>
        </pc:spChg>
        <pc:spChg chg="mod">
          <ac:chgData name="Vrielink, Francis" userId="3d258d00-cfd8-41c5-9f04-1a5a39faef2f" providerId="ADAL" clId="{20F0A1C8-6281-4F76-8CBA-9A22F14C7F3A}" dt="2026-06-26T16:40:34.493" v="907" actId="20577"/>
          <ac:spMkLst>
            <pc:docMk/>
            <pc:sldMk cId="3969098849" sldId="1533"/>
            <ac:spMk id="34" creationId="{152372B3-00F5-781C-183E-6F2DDF35091D}"/>
          </ac:spMkLst>
        </pc:spChg>
        <pc:spChg chg="mod">
          <ac:chgData name="Vrielink, Francis" userId="3d258d00-cfd8-41c5-9f04-1a5a39faef2f" providerId="ADAL" clId="{20F0A1C8-6281-4F76-8CBA-9A22F14C7F3A}" dt="2026-06-29T20:00:07.848" v="2394" actId="115"/>
          <ac:spMkLst>
            <pc:docMk/>
            <pc:sldMk cId="3969098849" sldId="1533"/>
            <ac:spMk id="35" creationId="{37104C51-0232-62ED-4C6F-1447D06633EE}"/>
          </ac:spMkLst>
        </pc:spChg>
        <pc:spChg chg="mod">
          <ac:chgData name="Vrielink, Francis" userId="3d258d00-cfd8-41c5-9f04-1a5a39faef2f" providerId="ADAL" clId="{20F0A1C8-6281-4F76-8CBA-9A22F14C7F3A}" dt="2026-06-29T20:00:24.961" v="2432" actId="115"/>
          <ac:spMkLst>
            <pc:docMk/>
            <pc:sldMk cId="3969098849" sldId="1533"/>
            <ac:spMk id="36" creationId="{D8EF981A-9BA7-0EB1-9B70-F7FBF2F7DF1C}"/>
          </ac:spMkLst>
        </pc:spChg>
        <pc:picChg chg="add mod">
          <ac:chgData name="Vrielink, Francis" userId="3d258d00-cfd8-41c5-9f04-1a5a39faef2f" providerId="ADAL" clId="{20F0A1C8-6281-4F76-8CBA-9A22F14C7F3A}" dt="2026-06-29T19:41:49.373" v="1837" actId="1076"/>
          <ac:picMkLst>
            <pc:docMk/>
            <pc:sldMk cId="3969098849" sldId="1533"/>
            <ac:picMk id="8" creationId="{39AAB79E-D754-79ED-4641-5E36C89C2AA2}"/>
          </ac:picMkLst>
        </pc:picChg>
        <pc:picChg chg="add del mod">
          <ac:chgData name="Vrielink, Francis" userId="3d258d00-cfd8-41c5-9f04-1a5a39faef2f" providerId="ADAL" clId="{20F0A1C8-6281-4F76-8CBA-9A22F14C7F3A}" dt="2026-06-29T19:41:29.497" v="1830" actId="478"/>
          <ac:picMkLst>
            <pc:docMk/>
            <pc:sldMk cId="3969098849" sldId="1533"/>
            <ac:picMk id="9" creationId="{D3CCEEA3-A557-C95F-95A7-DCB115F00DE9}"/>
          </ac:picMkLst>
        </pc:picChg>
        <pc:picChg chg="add del mod">
          <ac:chgData name="Vrielink, Francis" userId="3d258d00-cfd8-41c5-9f04-1a5a39faef2f" providerId="ADAL" clId="{20F0A1C8-6281-4F76-8CBA-9A22F14C7F3A}" dt="2026-06-29T19:41:30.845" v="1831" actId="478"/>
          <ac:picMkLst>
            <pc:docMk/>
            <pc:sldMk cId="3969098849" sldId="1533"/>
            <ac:picMk id="19" creationId="{6B736B2C-E617-9609-C270-08A40EC8B62B}"/>
          </ac:picMkLst>
        </pc:picChg>
        <pc:picChg chg="add mod">
          <ac:chgData name="Vrielink, Francis" userId="3d258d00-cfd8-41c5-9f04-1a5a39faef2f" providerId="ADAL" clId="{20F0A1C8-6281-4F76-8CBA-9A22F14C7F3A}" dt="2026-06-29T19:47:00.820" v="1869" actId="1076"/>
          <ac:picMkLst>
            <pc:docMk/>
            <pc:sldMk cId="3969098849" sldId="1533"/>
            <ac:picMk id="20" creationId="{12D937FE-9439-4917-B9B6-1C324C4D0D74}"/>
          </ac:picMkLst>
        </pc:picChg>
        <pc:picChg chg="add del mod">
          <ac:chgData name="Vrielink, Francis" userId="3d258d00-cfd8-41c5-9f04-1a5a39faef2f" providerId="ADAL" clId="{20F0A1C8-6281-4F76-8CBA-9A22F14C7F3A}" dt="2026-06-29T19:47:25.431" v="1873" actId="21"/>
          <ac:picMkLst>
            <pc:docMk/>
            <pc:sldMk cId="3969098849" sldId="1533"/>
            <ac:picMk id="23" creationId="{33FF4C7F-D6A9-6CC1-F200-E743678E43B8}"/>
          </ac:picMkLst>
        </pc:picChg>
      </pc:sldChg>
      <pc:sldChg chg="add ord">
        <pc:chgData name="Vrielink, Francis" userId="3d258d00-cfd8-41c5-9f04-1a5a39faef2f" providerId="ADAL" clId="{20F0A1C8-6281-4F76-8CBA-9A22F14C7F3A}" dt="2026-06-26T16:28:22.633" v="723"/>
        <pc:sldMkLst>
          <pc:docMk/>
          <pc:sldMk cId="2080096488" sldId="1534"/>
        </pc:sldMkLst>
      </pc:sldChg>
      <pc:sldChg chg="add">
        <pc:chgData name="Vrielink, Francis" userId="3d258d00-cfd8-41c5-9f04-1a5a39faef2f" providerId="ADAL" clId="{20F0A1C8-6281-4F76-8CBA-9A22F14C7F3A}" dt="2026-06-26T15:10:31.263" v="544" actId="2890"/>
        <pc:sldMkLst>
          <pc:docMk/>
          <pc:sldMk cId="1218628925" sldId="1535"/>
        </pc:sldMkLst>
      </pc:sldChg>
      <pc:sldChg chg="add">
        <pc:chgData name="Vrielink, Francis" userId="3d258d00-cfd8-41c5-9f04-1a5a39faef2f" providerId="ADAL" clId="{20F0A1C8-6281-4F76-8CBA-9A22F14C7F3A}" dt="2026-06-26T15:10:36.091" v="545" actId="2890"/>
        <pc:sldMkLst>
          <pc:docMk/>
          <pc:sldMk cId="3439216276" sldId="1536"/>
        </pc:sldMkLst>
      </pc:sldChg>
      <pc:sldChg chg="addSp modSp mod">
        <pc:chgData name="Vrielink, Francis" userId="3d258d00-cfd8-41c5-9f04-1a5a39faef2f" providerId="ADAL" clId="{20F0A1C8-6281-4F76-8CBA-9A22F14C7F3A}" dt="2026-06-29T20:01:25.059" v="2502" actId="1076"/>
        <pc:sldMkLst>
          <pc:docMk/>
          <pc:sldMk cId="1365557052" sldId="1537"/>
        </pc:sldMkLst>
        <pc:spChg chg="mod">
          <ac:chgData name="Vrielink, Francis" userId="3d258d00-cfd8-41c5-9f04-1a5a39faef2f" providerId="ADAL" clId="{20F0A1C8-6281-4F76-8CBA-9A22F14C7F3A}" dt="2026-06-26T16:31:30.330" v="751"/>
          <ac:spMkLst>
            <pc:docMk/>
            <pc:sldMk cId="1365557052" sldId="1537"/>
            <ac:spMk id="11" creationId="{2D5226DB-4490-ECD5-880A-CDAB0447C263}"/>
          </ac:spMkLst>
        </pc:spChg>
        <pc:spChg chg="add mod">
          <ac:chgData name="Vrielink, Francis" userId="3d258d00-cfd8-41c5-9f04-1a5a39faef2f" providerId="ADAL" clId="{20F0A1C8-6281-4F76-8CBA-9A22F14C7F3A}" dt="2026-06-29T20:01:25.059" v="2502" actId="1076"/>
          <ac:spMkLst>
            <pc:docMk/>
            <pc:sldMk cId="1365557052" sldId="1537"/>
            <ac:spMk id="16" creationId="{DF65E510-D1B8-A5AB-E16E-D30027217C96}"/>
          </ac:spMkLst>
        </pc:spChg>
        <pc:spChg chg="mod">
          <ac:chgData name="Vrielink, Francis" userId="3d258d00-cfd8-41c5-9f04-1a5a39faef2f" providerId="ADAL" clId="{20F0A1C8-6281-4F76-8CBA-9A22F14C7F3A}" dt="2026-06-29T20:01:07.438" v="2497" actId="20577"/>
          <ac:spMkLst>
            <pc:docMk/>
            <pc:sldMk cId="1365557052" sldId="1537"/>
            <ac:spMk id="1035" creationId="{502AC789-B810-AD4F-B283-D78A8E378A20}"/>
          </ac:spMkLst>
        </pc:spChg>
      </pc:sldChg>
      <pc:sldChg chg="delSp mod">
        <pc:chgData name="Vrielink, Francis" userId="3d258d00-cfd8-41c5-9f04-1a5a39faef2f" providerId="ADAL" clId="{20F0A1C8-6281-4F76-8CBA-9A22F14C7F3A}" dt="2026-06-29T19:56:16.898" v="2123" actId="478"/>
        <pc:sldMkLst>
          <pc:docMk/>
          <pc:sldMk cId="2706452234" sldId="1538"/>
        </pc:sldMkLst>
        <pc:spChg chg="del">
          <ac:chgData name="Vrielink, Francis" userId="3d258d00-cfd8-41c5-9f04-1a5a39faef2f" providerId="ADAL" clId="{20F0A1C8-6281-4F76-8CBA-9A22F14C7F3A}" dt="2026-06-29T19:56:16.898" v="2123" actId="478"/>
          <ac:spMkLst>
            <pc:docMk/>
            <pc:sldMk cId="2706452234" sldId="1538"/>
            <ac:spMk id="7" creationId="{2BEDFE4C-724C-7E77-AC70-41AB4A73DA28}"/>
          </ac:spMkLst>
        </pc:spChg>
      </pc:sldChg>
      <pc:sldChg chg="modSp mod">
        <pc:chgData name="Vrielink, Francis" userId="3d258d00-cfd8-41c5-9f04-1a5a39faef2f" providerId="ADAL" clId="{20F0A1C8-6281-4F76-8CBA-9A22F14C7F3A}" dt="2026-06-29T19:10:13.025" v="1557" actId="20577"/>
        <pc:sldMkLst>
          <pc:docMk/>
          <pc:sldMk cId="3180788210" sldId="1538"/>
        </pc:sldMkLst>
        <pc:spChg chg="mod">
          <ac:chgData name="Vrielink, Francis" userId="3d258d00-cfd8-41c5-9f04-1a5a39faef2f" providerId="ADAL" clId="{20F0A1C8-6281-4F76-8CBA-9A22F14C7F3A}" dt="2026-06-29T19:10:13.025" v="1557" actId="20577"/>
          <ac:spMkLst>
            <pc:docMk/>
            <pc:sldMk cId="3180788210" sldId="1538"/>
            <ac:spMk id="4" creationId="{2FD2396F-928B-8D87-C67A-2C99D1B8764A}"/>
          </ac:spMkLst>
        </pc:spChg>
      </pc:sldChg>
    </pc:docChg>
  </pc:docChgLst>
  <pc:docChgLst>
    <pc:chgData name="Das, Gerarda" userId="dec061bf-56a5-47a0-b9f3-f749fe418ae6" providerId="ADAL" clId="{07ABAE78-42CB-4F5F-86C6-09ED37205619}"/>
    <pc:docChg chg="custSel addSld delSld modSld sldOrd modSection">
      <pc:chgData name="Das, Gerarda" userId="dec061bf-56a5-47a0-b9f3-f749fe418ae6" providerId="ADAL" clId="{07ABAE78-42CB-4F5F-86C6-09ED37205619}" dt="2026-06-30T07:52:25.058" v="908" actId="1037"/>
      <pc:docMkLst>
        <pc:docMk/>
      </pc:docMkLst>
      <pc:sldChg chg="modSp mod">
        <pc:chgData name="Das, Gerarda" userId="dec061bf-56a5-47a0-b9f3-f749fe418ae6" providerId="ADAL" clId="{07ABAE78-42CB-4F5F-86C6-09ED37205619}" dt="2026-06-30T07:19:04.009" v="228" actId="20577"/>
        <pc:sldMkLst>
          <pc:docMk/>
          <pc:sldMk cId="2189114603" sldId="1437"/>
        </pc:sldMkLst>
        <pc:spChg chg="mod">
          <ac:chgData name="Das, Gerarda" userId="dec061bf-56a5-47a0-b9f3-f749fe418ae6" providerId="ADAL" clId="{07ABAE78-42CB-4F5F-86C6-09ED37205619}" dt="2026-06-30T07:19:04.009" v="228" actId="20577"/>
          <ac:spMkLst>
            <pc:docMk/>
            <pc:sldMk cId="2189114603" sldId="1437"/>
            <ac:spMk id="3" creationId="{00000000-0000-0000-0000-000000000000}"/>
          </ac:spMkLst>
        </pc:spChg>
      </pc:sldChg>
      <pc:sldChg chg="addSp delSp modSp mod">
        <pc:chgData name="Das, Gerarda" userId="dec061bf-56a5-47a0-b9f3-f749fe418ae6" providerId="ADAL" clId="{07ABAE78-42CB-4F5F-86C6-09ED37205619}" dt="2026-06-30T07:20:14.071" v="236" actId="1076"/>
        <pc:sldMkLst>
          <pc:docMk/>
          <pc:sldMk cId="2709048002" sldId="1477"/>
        </pc:sldMkLst>
        <pc:picChg chg="del">
          <ac:chgData name="Das, Gerarda" userId="dec061bf-56a5-47a0-b9f3-f749fe418ae6" providerId="ADAL" clId="{07ABAE78-42CB-4F5F-86C6-09ED37205619}" dt="2026-06-30T07:20:01.229" v="229" actId="478"/>
          <ac:picMkLst>
            <pc:docMk/>
            <pc:sldMk cId="2709048002" sldId="1477"/>
            <ac:picMk id="4" creationId="{9AC59035-E04C-BF33-D04C-FFCCEDD4E2D9}"/>
          </ac:picMkLst>
        </pc:picChg>
        <pc:picChg chg="add mod">
          <ac:chgData name="Das, Gerarda" userId="dec061bf-56a5-47a0-b9f3-f749fe418ae6" providerId="ADAL" clId="{07ABAE78-42CB-4F5F-86C6-09ED37205619}" dt="2026-06-30T07:20:14.071" v="236" actId="1076"/>
          <ac:picMkLst>
            <pc:docMk/>
            <pc:sldMk cId="2709048002" sldId="1477"/>
            <ac:picMk id="5" creationId="{3A21849D-72BE-7C95-A37D-95F29549A4C6}"/>
          </ac:picMkLst>
        </pc:picChg>
      </pc:sldChg>
      <pc:sldChg chg="addSp delSp modSp mod">
        <pc:chgData name="Das, Gerarda" userId="dec061bf-56a5-47a0-b9f3-f749fe418ae6" providerId="ADAL" clId="{07ABAE78-42CB-4F5F-86C6-09ED37205619}" dt="2026-06-30T07:27:04.631" v="246" actId="208"/>
        <pc:sldMkLst>
          <pc:docMk/>
          <pc:sldMk cId="4074911733" sldId="1478"/>
        </pc:sldMkLst>
        <pc:spChg chg="add mod">
          <ac:chgData name="Das, Gerarda" userId="dec061bf-56a5-47a0-b9f3-f749fe418ae6" providerId="ADAL" clId="{07ABAE78-42CB-4F5F-86C6-09ED37205619}" dt="2026-06-30T07:27:04.631" v="246" actId="208"/>
          <ac:spMkLst>
            <pc:docMk/>
            <pc:sldMk cId="4074911733" sldId="1478"/>
            <ac:spMk id="5" creationId="{D7C4511A-9376-8025-A81E-F7A26E22E46C}"/>
          </ac:spMkLst>
        </pc:spChg>
        <pc:picChg chg="add mod">
          <ac:chgData name="Das, Gerarda" userId="dec061bf-56a5-47a0-b9f3-f749fe418ae6" providerId="ADAL" clId="{07ABAE78-42CB-4F5F-86C6-09ED37205619}" dt="2026-06-30T07:26:48.326" v="242" actId="1076"/>
          <ac:picMkLst>
            <pc:docMk/>
            <pc:sldMk cId="4074911733" sldId="1478"/>
            <ac:picMk id="3" creationId="{B9FA6E7B-5148-32B7-5F3C-A092722B9E9E}"/>
          </ac:picMkLst>
        </pc:picChg>
        <pc:picChg chg="del">
          <ac:chgData name="Das, Gerarda" userId="dec061bf-56a5-47a0-b9f3-f749fe418ae6" providerId="ADAL" clId="{07ABAE78-42CB-4F5F-86C6-09ED37205619}" dt="2026-06-30T07:26:41.636" v="237" actId="478"/>
          <ac:picMkLst>
            <pc:docMk/>
            <pc:sldMk cId="4074911733" sldId="1478"/>
            <ac:picMk id="4" creationId="{C0F84E6B-3892-663D-6DB5-5A1486572C0B}"/>
          </ac:picMkLst>
        </pc:picChg>
      </pc:sldChg>
      <pc:sldChg chg="modSp del mod modNotesTx">
        <pc:chgData name="Das, Gerarda" userId="dec061bf-56a5-47a0-b9f3-f749fe418ae6" providerId="ADAL" clId="{07ABAE78-42CB-4F5F-86C6-09ED37205619}" dt="2026-06-30T07:43:29.191" v="817" actId="47"/>
        <pc:sldMkLst>
          <pc:docMk/>
          <pc:sldMk cId="1594331871" sldId="1512"/>
        </pc:sldMkLst>
        <pc:spChg chg="mod">
          <ac:chgData name="Das, Gerarda" userId="dec061bf-56a5-47a0-b9f3-f749fe418ae6" providerId="ADAL" clId="{07ABAE78-42CB-4F5F-86C6-09ED37205619}" dt="2026-06-30T07:27:26.776" v="247" actId="14100"/>
          <ac:spMkLst>
            <pc:docMk/>
            <pc:sldMk cId="1594331871" sldId="1512"/>
            <ac:spMk id="10" creationId="{EC0CC1D0-FE60-F840-73E9-0CE7E683D1F2}"/>
          </ac:spMkLst>
        </pc:spChg>
        <pc:spChg chg="mod">
          <ac:chgData name="Das, Gerarda" userId="dec061bf-56a5-47a0-b9f3-f749fe418ae6" providerId="ADAL" clId="{07ABAE78-42CB-4F5F-86C6-09ED37205619}" dt="2026-06-30T07:35:50.299" v="363" actId="20577"/>
          <ac:spMkLst>
            <pc:docMk/>
            <pc:sldMk cId="1594331871" sldId="1512"/>
            <ac:spMk id="17" creationId="{AB86235B-CBC0-F9DB-29F4-F23367831B1B}"/>
          </ac:spMkLst>
        </pc:spChg>
      </pc:sldChg>
      <pc:sldChg chg="modSp mod">
        <pc:chgData name="Das, Gerarda" userId="dec061bf-56a5-47a0-b9f3-f749fe418ae6" providerId="ADAL" clId="{07ABAE78-42CB-4F5F-86C6-09ED37205619}" dt="2026-06-30T07:50:31.293" v="886" actId="403"/>
        <pc:sldMkLst>
          <pc:docMk/>
          <pc:sldMk cId="603872457" sldId="1531"/>
        </pc:sldMkLst>
        <pc:spChg chg="mod">
          <ac:chgData name="Das, Gerarda" userId="dec061bf-56a5-47a0-b9f3-f749fe418ae6" providerId="ADAL" clId="{07ABAE78-42CB-4F5F-86C6-09ED37205619}" dt="2026-06-30T07:50:31.293" v="886" actId="403"/>
          <ac:spMkLst>
            <pc:docMk/>
            <pc:sldMk cId="603872457" sldId="1531"/>
            <ac:spMk id="35" creationId="{37104C51-0232-62ED-4C6F-1447D06633EE}"/>
          </ac:spMkLst>
        </pc:spChg>
      </pc:sldChg>
      <pc:sldChg chg="addSp delSp modSp mod">
        <pc:chgData name="Das, Gerarda" userId="dec061bf-56a5-47a0-b9f3-f749fe418ae6" providerId="ADAL" clId="{07ABAE78-42CB-4F5F-86C6-09ED37205619}" dt="2026-06-30T07:51:05.102" v="894" actId="1076"/>
        <pc:sldMkLst>
          <pc:docMk/>
          <pc:sldMk cId="372475039" sldId="1532"/>
        </pc:sldMkLst>
        <pc:spChg chg="mod">
          <ac:chgData name="Das, Gerarda" userId="dec061bf-56a5-47a0-b9f3-f749fe418ae6" providerId="ADAL" clId="{07ABAE78-42CB-4F5F-86C6-09ED37205619}" dt="2026-06-30T07:50:48.258" v="891" actId="20577"/>
          <ac:spMkLst>
            <pc:docMk/>
            <pc:sldMk cId="372475039" sldId="1532"/>
            <ac:spMk id="35" creationId="{37104C51-0232-62ED-4C6F-1447D06633EE}"/>
          </ac:spMkLst>
        </pc:spChg>
        <pc:picChg chg="del">
          <ac:chgData name="Das, Gerarda" userId="dec061bf-56a5-47a0-b9f3-f749fe418ae6" providerId="ADAL" clId="{07ABAE78-42CB-4F5F-86C6-09ED37205619}" dt="2026-06-30T07:50:41.445" v="887" actId="478"/>
          <ac:picMkLst>
            <pc:docMk/>
            <pc:sldMk cId="372475039" sldId="1532"/>
            <ac:picMk id="2" creationId="{DE6C6C82-A671-9695-1EEB-360F3F3C890A}"/>
          </ac:picMkLst>
        </pc:picChg>
        <pc:picChg chg="add mod">
          <ac:chgData name="Das, Gerarda" userId="dec061bf-56a5-47a0-b9f3-f749fe418ae6" providerId="ADAL" clId="{07ABAE78-42CB-4F5F-86C6-09ED37205619}" dt="2026-06-30T07:51:05.102" v="894" actId="1076"/>
          <ac:picMkLst>
            <pc:docMk/>
            <pc:sldMk cId="372475039" sldId="1532"/>
            <ac:picMk id="9" creationId="{7042FF83-6FB2-071D-637B-9DBF890D269C}"/>
          </ac:picMkLst>
        </pc:picChg>
      </pc:sldChg>
      <pc:sldChg chg="addSp delSp modSp mod">
        <pc:chgData name="Das, Gerarda" userId="dec061bf-56a5-47a0-b9f3-f749fe418ae6" providerId="ADAL" clId="{07ABAE78-42CB-4F5F-86C6-09ED37205619}" dt="2026-06-30T07:51:46.024" v="905" actId="20577"/>
        <pc:sldMkLst>
          <pc:docMk/>
          <pc:sldMk cId="3969098849" sldId="1533"/>
        </pc:sldMkLst>
        <pc:spChg chg="add mod">
          <ac:chgData name="Das, Gerarda" userId="dec061bf-56a5-47a0-b9f3-f749fe418ae6" providerId="ADAL" clId="{07ABAE78-42CB-4F5F-86C6-09ED37205619}" dt="2026-06-30T07:51:43.391" v="899" actId="1076"/>
          <ac:spMkLst>
            <pc:docMk/>
            <pc:sldMk cId="3969098849" sldId="1533"/>
            <ac:spMk id="9" creationId="{A3B4CC1E-9D52-FC2D-68BB-868D42941648}"/>
          </ac:spMkLst>
        </pc:spChg>
        <pc:spChg chg="mod">
          <ac:chgData name="Das, Gerarda" userId="dec061bf-56a5-47a0-b9f3-f749fe418ae6" providerId="ADAL" clId="{07ABAE78-42CB-4F5F-86C6-09ED37205619}" dt="2026-06-30T07:51:46.024" v="905" actId="20577"/>
          <ac:spMkLst>
            <pc:docMk/>
            <pc:sldMk cId="3969098849" sldId="1533"/>
            <ac:spMk id="35" creationId="{37104C51-0232-62ED-4C6F-1447D06633EE}"/>
          </ac:spMkLst>
        </pc:spChg>
        <pc:picChg chg="add mod">
          <ac:chgData name="Das, Gerarda" userId="dec061bf-56a5-47a0-b9f3-f749fe418ae6" providerId="ADAL" clId="{07ABAE78-42CB-4F5F-86C6-09ED37205619}" dt="2026-06-30T07:51:36.391" v="898" actId="1076"/>
          <ac:picMkLst>
            <pc:docMk/>
            <pc:sldMk cId="3969098849" sldId="1533"/>
            <ac:picMk id="2" creationId="{FA161717-5A41-C6A0-A8C1-6F970C54B139}"/>
          </ac:picMkLst>
        </pc:picChg>
        <pc:picChg chg="del">
          <ac:chgData name="Das, Gerarda" userId="dec061bf-56a5-47a0-b9f3-f749fe418ae6" providerId="ADAL" clId="{07ABAE78-42CB-4F5F-86C6-09ED37205619}" dt="2026-06-30T07:51:31.342" v="895" actId="478"/>
          <ac:picMkLst>
            <pc:docMk/>
            <pc:sldMk cId="3969098849" sldId="1533"/>
            <ac:picMk id="8" creationId="{39AAB79E-D754-79ED-4641-5E36C89C2AA2}"/>
          </ac:picMkLst>
        </pc:picChg>
      </pc:sldChg>
      <pc:sldChg chg="addSp modSp mod">
        <pc:chgData name="Das, Gerarda" userId="dec061bf-56a5-47a0-b9f3-f749fe418ae6" providerId="ADAL" clId="{07ABAE78-42CB-4F5F-86C6-09ED37205619}" dt="2026-06-30T07:52:25.058" v="908" actId="1037"/>
        <pc:sldMkLst>
          <pc:docMk/>
          <pc:sldMk cId="1365557052" sldId="1537"/>
        </pc:sldMkLst>
        <pc:spChg chg="add mod">
          <ac:chgData name="Das, Gerarda" userId="dec061bf-56a5-47a0-b9f3-f749fe418ae6" providerId="ADAL" clId="{07ABAE78-42CB-4F5F-86C6-09ED37205619}" dt="2026-06-30T07:52:25.058" v="908" actId="1037"/>
          <ac:spMkLst>
            <pc:docMk/>
            <pc:sldMk cId="1365557052" sldId="1537"/>
            <ac:spMk id="17" creationId="{522003B0-CFB3-6B49-3748-A3B56EB86931}"/>
          </ac:spMkLst>
        </pc:spChg>
      </pc:sldChg>
      <pc:sldChg chg="addSp delSp modSp add mod ord modNotesTx">
        <pc:chgData name="Das, Gerarda" userId="dec061bf-56a5-47a0-b9f3-f749fe418ae6" providerId="ADAL" clId="{07ABAE78-42CB-4F5F-86C6-09ED37205619}" dt="2026-06-30T07:45:13.806" v="884" actId="14100"/>
        <pc:sldMkLst>
          <pc:docMk/>
          <pc:sldMk cId="1175175259" sldId="1539"/>
        </pc:sldMkLst>
        <pc:spChg chg="mod">
          <ac:chgData name="Das, Gerarda" userId="dec061bf-56a5-47a0-b9f3-f749fe418ae6" providerId="ADAL" clId="{07ABAE78-42CB-4F5F-86C6-09ED37205619}" dt="2026-06-30T07:28:36.605" v="264" actId="14100"/>
          <ac:spMkLst>
            <pc:docMk/>
            <pc:sldMk cId="1175175259" sldId="1539"/>
            <ac:spMk id="10" creationId="{92F23C8A-8E29-1513-9B5D-96FC6997898F}"/>
          </ac:spMkLst>
        </pc:spChg>
        <pc:spChg chg="mod">
          <ac:chgData name="Das, Gerarda" userId="dec061bf-56a5-47a0-b9f3-f749fe418ae6" providerId="ADAL" clId="{07ABAE78-42CB-4F5F-86C6-09ED37205619}" dt="2026-06-30T07:28:39.198" v="265" actId="1076"/>
          <ac:spMkLst>
            <pc:docMk/>
            <pc:sldMk cId="1175175259" sldId="1539"/>
            <ac:spMk id="11" creationId="{1CE2F326-467E-3451-8893-60670E99EBE7}"/>
          </ac:spMkLst>
        </pc:spChg>
        <pc:spChg chg="mod">
          <ac:chgData name="Das, Gerarda" userId="dec061bf-56a5-47a0-b9f3-f749fe418ae6" providerId="ADAL" clId="{07ABAE78-42CB-4F5F-86C6-09ED37205619}" dt="2026-06-30T07:44:22.371" v="835" actId="1035"/>
          <ac:spMkLst>
            <pc:docMk/>
            <pc:sldMk cId="1175175259" sldId="1539"/>
            <ac:spMk id="12" creationId="{A8C2F0E3-575E-4081-7898-2B4EE19A5E33}"/>
          </ac:spMkLst>
        </pc:spChg>
        <pc:spChg chg="del">
          <ac:chgData name="Das, Gerarda" userId="dec061bf-56a5-47a0-b9f3-f749fe418ae6" providerId="ADAL" clId="{07ABAE78-42CB-4F5F-86C6-09ED37205619}" dt="2026-06-30T07:28:59.259" v="302" actId="478"/>
          <ac:spMkLst>
            <pc:docMk/>
            <pc:sldMk cId="1175175259" sldId="1539"/>
            <ac:spMk id="13" creationId="{DDAAFFC8-A225-72D6-C0AE-80CCE1EABFD5}"/>
          </ac:spMkLst>
        </pc:spChg>
        <pc:spChg chg="mod">
          <ac:chgData name="Das, Gerarda" userId="dec061bf-56a5-47a0-b9f3-f749fe418ae6" providerId="ADAL" clId="{07ABAE78-42CB-4F5F-86C6-09ED37205619}" dt="2026-06-30T07:44:31.743" v="836" actId="1076"/>
          <ac:spMkLst>
            <pc:docMk/>
            <pc:sldMk cId="1175175259" sldId="1539"/>
            <ac:spMk id="14" creationId="{4D03533F-07AC-01A8-B8FB-55706F77055A}"/>
          </ac:spMkLst>
        </pc:spChg>
        <pc:spChg chg="mod">
          <ac:chgData name="Das, Gerarda" userId="dec061bf-56a5-47a0-b9f3-f749fe418ae6" providerId="ADAL" clId="{07ABAE78-42CB-4F5F-86C6-09ED37205619}" dt="2026-06-30T07:44:31.743" v="836" actId="1076"/>
          <ac:spMkLst>
            <pc:docMk/>
            <pc:sldMk cId="1175175259" sldId="1539"/>
            <ac:spMk id="15" creationId="{32592835-CFA8-E1F7-081A-2ADD611314A5}"/>
          </ac:spMkLst>
        </pc:spChg>
        <pc:spChg chg="del">
          <ac:chgData name="Das, Gerarda" userId="dec061bf-56a5-47a0-b9f3-f749fe418ae6" providerId="ADAL" clId="{07ABAE78-42CB-4F5F-86C6-09ED37205619}" dt="2026-06-30T07:29:00.025" v="303" actId="478"/>
          <ac:spMkLst>
            <pc:docMk/>
            <pc:sldMk cId="1175175259" sldId="1539"/>
            <ac:spMk id="18" creationId="{FF34598F-351A-C449-E00E-B141FB701BB0}"/>
          </ac:spMkLst>
        </pc:spChg>
        <pc:spChg chg="mod">
          <ac:chgData name="Das, Gerarda" userId="dec061bf-56a5-47a0-b9f3-f749fe418ae6" providerId="ADAL" clId="{07ABAE78-42CB-4F5F-86C6-09ED37205619}" dt="2026-06-30T07:44:22.371" v="835" actId="1035"/>
          <ac:spMkLst>
            <pc:docMk/>
            <pc:sldMk cId="1175175259" sldId="1539"/>
            <ac:spMk id="19" creationId="{13DFADAE-BD6F-D884-043B-01F786801A4F}"/>
          </ac:spMkLst>
        </pc:spChg>
        <pc:spChg chg="add mod">
          <ac:chgData name="Das, Gerarda" userId="dec061bf-56a5-47a0-b9f3-f749fe418ae6" providerId="ADAL" clId="{07ABAE78-42CB-4F5F-86C6-09ED37205619}" dt="2026-06-30T07:30:02.215" v="318" actId="1036"/>
          <ac:spMkLst>
            <pc:docMk/>
            <pc:sldMk cId="1175175259" sldId="1539"/>
            <ac:spMk id="26" creationId="{0F5C4CF2-017B-C6A6-6817-77B5012A623D}"/>
          </ac:spMkLst>
        </pc:spChg>
        <pc:spChg chg="add mod ord">
          <ac:chgData name="Das, Gerarda" userId="dec061bf-56a5-47a0-b9f3-f749fe418ae6" providerId="ADAL" clId="{07ABAE78-42CB-4F5F-86C6-09ED37205619}" dt="2026-06-30T07:44:22.371" v="835" actId="1035"/>
          <ac:spMkLst>
            <pc:docMk/>
            <pc:sldMk cId="1175175259" sldId="1539"/>
            <ac:spMk id="28" creationId="{07619345-73CB-5465-F4CB-AC6F4B49F6CF}"/>
          </ac:spMkLst>
        </pc:spChg>
        <pc:spChg chg="add mod">
          <ac:chgData name="Das, Gerarda" userId="dec061bf-56a5-47a0-b9f3-f749fe418ae6" providerId="ADAL" clId="{07ABAE78-42CB-4F5F-86C6-09ED37205619}" dt="2026-06-30T07:44:22.371" v="835" actId="1035"/>
          <ac:spMkLst>
            <pc:docMk/>
            <pc:sldMk cId="1175175259" sldId="1539"/>
            <ac:spMk id="29" creationId="{623600D8-D0F7-18BE-8CBB-AB19323852A4}"/>
          </ac:spMkLst>
        </pc:spChg>
        <pc:spChg chg="add mod">
          <ac:chgData name="Das, Gerarda" userId="dec061bf-56a5-47a0-b9f3-f749fe418ae6" providerId="ADAL" clId="{07ABAE78-42CB-4F5F-86C6-09ED37205619}" dt="2026-06-30T07:45:13.806" v="884" actId="14100"/>
          <ac:spMkLst>
            <pc:docMk/>
            <pc:sldMk cId="1175175259" sldId="1539"/>
            <ac:spMk id="30" creationId="{129A127C-F807-2B9F-E456-3E1F5B3BEF08}"/>
          </ac:spMkLst>
        </pc:spChg>
        <pc:spChg chg="add mod">
          <ac:chgData name="Das, Gerarda" userId="dec061bf-56a5-47a0-b9f3-f749fe418ae6" providerId="ADAL" clId="{07ABAE78-42CB-4F5F-86C6-09ED37205619}" dt="2026-06-30T07:45:10.062" v="883" actId="14100"/>
          <ac:spMkLst>
            <pc:docMk/>
            <pc:sldMk cId="1175175259" sldId="1539"/>
            <ac:spMk id="31" creationId="{C603F7FA-532A-F492-EC12-11ECA284B642}"/>
          </ac:spMkLst>
        </pc:spChg>
        <pc:picChg chg="del">
          <ac:chgData name="Das, Gerarda" userId="dec061bf-56a5-47a0-b9f3-f749fe418ae6" providerId="ADAL" clId="{07ABAE78-42CB-4F5F-86C6-09ED37205619}" dt="2026-06-30T07:29:03.045" v="305" actId="478"/>
          <ac:picMkLst>
            <pc:docMk/>
            <pc:sldMk cId="1175175259" sldId="1539"/>
            <ac:picMk id="21" creationId="{963535D2-7CA5-EB2B-C51A-C9604DC3D9DC}"/>
          </ac:picMkLst>
        </pc:picChg>
        <pc:picChg chg="mod">
          <ac:chgData name="Das, Gerarda" userId="dec061bf-56a5-47a0-b9f3-f749fe418ae6" providerId="ADAL" clId="{07ABAE78-42CB-4F5F-86C6-09ED37205619}" dt="2026-06-30T07:29:11.981" v="309" actId="1076"/>
          <ac:picMkLst>
            <pc:docMk/>
            <pc:sldMk cId="1175175259" sldId="1539"/>
            <ac:picMk id="22" creationId="{0074B928-7A5C-11E9-CFF9-E0ABBB283B4B}"/>
          </ac:picMkLst>
        </pc:picChg>
        <pc:picChg chg="del">
          <ac:chgData name="Das, Gerarda" userId="dec061bf-56a5-47a0-b9f3-f749fe418ae6" providerId="ADAL" clId="{07ABAE78-42CB-4F5F-86C6-09ED37205619}" dt="2026-06-30T07:29:03.454" v="306" actId="478"/>
          <ac:picMkLst>
            <pc:docMk/>
            <pc:sldMk cId="1175175259" sldId="1539"/>
            <ac:picMk id="23" creationId="{B8FE4797-AC9C-B8AD-705C-1F1AAAAD8CB7}"/>
          </ac:picMkLst>
        </pc:picChg>
        <pc:picChg chg="add mod">
          <ac:chgData name="Das, Gerarda" userId="dec061bf-56a5-47a0-b9f3-f749fe418ae6" providerId="ADAL" clId="{07ABAE78-42CB-4F5F-86C6-09ED37205619}" dt="2026-06-30T07:29:44.447" v="314" actId="1076"/>
          <ac:picMkLst>
            <pc:docMk/>
            <pc:sldMk cId="1175175259" sldId="1539"/>
            <ac:picMk id="24" creationId="{32692BBA-E5F7-22F7-9401-28E17EEA89D1}"/>
          </ac:picMkLst>
        </pc:picChg>
        <pc:picChg chg="del">
          <ac:chgData name="Das, Gerarda" userId="dec061bf-56a5-47a0-b9f3-f749fe418ae6" providerId="ADAL" clId="{07ABAE78-42CB-4F5F-86C6-09ED37205619}" dt="2026-06-30T07:29:02.185" v="304" actId="478"/>
          <ac:picMkLst>
            <pc:docMk/>
            <pc:sldMk cId="1175175259" sldId="1539"/>
            <ac:picMk id="25" creationId="{B8C89ACD-250C-ACEC-74D8-8FC86F894ABB}"/>
          </ac:picMkLst>
        </pc:picChg>
      </pc:sldChg>
      <pc:sldChg chg="modSp add modNotesTx">
        <pc:chgData name="Das, Gerarda" userId="dec061bf-56a5-47a0-b9f3-f749fe418ae6" providerId="ADAL" clId="{07ABAE78-42CB-4F5F-86C6-09ED37205619}" dt="2026-06-30T07:42:36.181" v="803" actId="20577"/>
        <pc:sldMkLst>
          <pc:docMk/>
          <pc:sldMk cId="3527618526" sldId="1540"/>
        </pc:sldMkLst>
        <pc:spChg chg="mod">
          <ac:chgData name="Das, Gerarda" userId="dec061bf-56a5-47a0-b9f3-f749fe418ae6" providerId="ADAL" clId="{07ABAE78-42CB-4F5F-86C6-09ED37205619}" dt="2026-06-30T07:42:15.615" v="790"/>
          <ac:spMkLst>
            <pc:docMk/>
            <pc:sldMk cId="3527618526" sldId="1540"/>
            <ac:spMk id="17" creationId="{3CFFDFBB-964B-136F-1F03-21143CE6C6FD}"/>
          </ac:spMkLst>
        </pc:spChg>
      </pc:sldChg>
    </pc:docChg>
  </pc:docChgLst>
  <pc:docChgLst>
    <pc:chgData name="Duijf, Antoinette" userId="80426808-569e-4360-acb0-e5a6dc4b8ad2" providerId="ADAL" clId="{00582A34-8C2B-428E-B5DC-339D12EFD4B8}"/>
    <pc:docChg chg="undo redo custSel addSld delSld modSld sldOrd modSection">
      <pc:chgData name="Duijf, Antoinette" userId="80426808-569e-4360-acb0-e5a6dc4b8ad2" providerId="ADAL" clId="{00582A34-8C2B-428E-B5DC-339D12EFD4B8}" dt="2026-06-30T07:19:48.141" v="4737" actId="115"/>
      <pc:docMkLst>
        <pc:docMk/>
      </pc:docMkLst>
      <pc:sldChg chg="modNotesTx">
        <pc:chgData name="Duijf, Antoinette" userId="80426808-569e-4360-acb0-e5a6dc4b8ad2" providerId="ADAL" clId="{00582A34-8C2B-428E-B5DC-339D12EFD4B8}" dt="2026-06-29T19:16:14.132" v="605" actId="20577"/>
        <pc:sldMkLst>
          <pc:docMk/>
          <pc:sldMk cId="323006580" sldId="548"/>
        </pc:sldMkLst>
      </pc:sldChg>
      <pc:sldChg chg="addSp delSp modSp mod">
        <pc:chgData name="Duijf, Antoinette" userId="80426808-569e-4360-acb0-e5a6dc4b8ad2" providerId="ADAL" clId="{00582A34-8C2B-428E-B5DC-339D12EFD4B8}" dt="2026-06-30T07:19:48.141" v="4737" actId="115"/>
        <pc:sldMkLst>
          <pc:docMk/>
          <pc:sldMk cId="2189114603" sldId="1437"/>
        </pc:sldMkLst>
        <pc:spChg chg="del">
          <ac:chgData name="Duijf, Antoinette" userId="80426808-569e-4360-acb0-e5a6dc4b8ad2" providerId="ADAL" clId="{00582A34-8C2B-428E-B5DC-339D12EFD4B8}" dt="2026-06-29T19:05:06.909" v="357" actId="478"/>
          <ac:spMkLst>
            <pc:docMk/>
            <pc:sldMk cId="2189114603" sldId="1437"/>
            <ac:spMk id="2" creationId="{2F3C41C6-0AED-0E4E-F461-68A00118249C}"/>
          </ac:spMkLst>
        </pc:spChg>
        <pc:spChg chg="mod">
          <ac:chgData name="Duijf, Antoinette" userId="80426808-569e-4360-acb0-e5a6dc4b8ad2" providerId="ADAL" clId="{00582A34-8C2B-428E-B5DC-339D12EFD4B8}" dt="2026-06-30T07:19:48.141" v="4737" actId="115"/>
          <ac:spMkLst>
            <pc:docMk/>
            <pc:sldMk cId="2189114603" sldId="1437"/>
            <ac:spMk id="3" creationId="{00000000-0000-0000-0000-000000000000}"/>
          </ac:spMkLst>
        </pc:spChg>
        <pc:spChg chg="del mod">
          <ac:chgData name="Duijf, Antoinette" userId="80426808-569e-4360-acb0-e5a6dc4b8ad2" providerId="ADAL" clId="{00582A34-8C2B-428E-B5DC-339D12EFD4B8}" dt="2026-06-30T06:47:28.142" v="4621" actId="478"/>
          <ac:spMkLst>
            <pc:docMk/>
            <pc:sldMk cId="2189114603" sldId="1437"/>
            <ac:spMk id="5" creationId="{0CDA03A8-4E1A-3493-C7E9-CA37BA39B483}"/>
          </ac:spMkLst>
        </pc:spChg>
        <pc:spChg chg="add del mod">
          <ac:chgData name="Duijf, Antoinette" userId="80426808-569e-4360-acb0-e5a6dc4b8ad2" providerId="ADAL" clId="{00582A34-8C2B-428E-B5DC-339D12EFD4B8}" dt="2026-06-29T19:05:05.076" v="356" actId="478"/>
          <ac:spMkLst>
            <pc:docMk/>
            <pc:sldMk cId="2189114603" sldId="1437"/>
            <ac:spMk id="6" creationId="{5567FD33-489C-B831-2898-0CF81914DA01}"/>
          </ac:spMkLst>
        </pc:spChg>
        <pc:spChg chg="add del mod">
          <ac:chgData name="Duijf, Antoinette" userId="80426808-569e-4360-acb0-e5a6dc4b8ad2" providerId="ADAL" clId="{00582A34-8C2B-428E-B5DC-339D12EFD4B8}" dt="2026-06-29T19:49:04.774" v="1567" actId="478"/>
          <ac:spMkLst>
            <pc:docMk/>
            <pc:sldMk cId="2189114603" sldId="1437"/>
            <ac:spMk id="7" creationId="{9D4586C5-6A87-0603-D72A-23B0C90C421E}"/>
          </ac:spMkLst>
        </pc:spChg>
        <pc:spChg chg="add mod">
          <ac:chgData name="Duijf, Antoinette" userId="80426808-569e-4360-acb0-e5a6dc4b8ad2" providerId="ADAL" clId="{00582A34-8C2B-428E-B5DC-339D12EFD4B8}" dt="2026-06-29T19:28:49.559" v="1258" actId="1076"/>
          <ac:spMkLst>
            <pc:docMk/>
            <pc:sldMk cId="2189114603" sldId="1437"/>
            <ac:spMk id="8" creationId="{DACF63B8-ADBE-BE91-522F-E2F960F32D70}"/>
          </ac:spMkLst>
        </pc:spChg>
      </pc:sldChg>
      <pc:sldChg chg="addSp delSp modSp mod modNotesTx">
        <pc:chgData name="Duijf, Antoinette" userId="80426808-569e-4360-acb0-e5a6dc4b8ad2" providerId="ADAL" clId="{00582A34-8C2B-428E-B5DC-339D12EFD4B8}" dt="2026-06-29T19:29:00.757" v="1260" actId="1076"/>
        <pc:sldMkLst>
          <pc:docMk/>
          <pc:sldMk cId="3852907103" sldId="1460"/>
        </pc:sldMkLst>
        <pc:spChg chg="add del mod">
          <ac:chgData name="Duijf, Antoinette" userId="80426808-569e-4360-acb0-e5a6dc4b8ad2" providerId="ADAL" clId="{00582A34-8C2B-428E-B5DC-339D12EFD4B8}" dt="2026-06-29T19:27:38.195" v="1168" actId="478"/>
          <ac:spMkLst>
            <pc:docMk/>
            <pc:sldMk cId="3852907103" sldId="1460"/>
            <ac:spMk id="2" creationId="{6470A268-8E12-3A13-2F3B-EF21AFC4DF8B}"/>
          </ac:spMkLst>
        </pc:spChg>
        <pc:spChg chg="add mod">
          <ac:chgData name="Duijf, Antoinette" userId="80426808-569e-4360-acb0-e5a6dc4b8ad2" providerId="ADAL" clId="{00582A34-8C2B-428E-B5DC-339D12EFD4B8}" dt="2026-06-29T19:29:00.757" v="1260" actId="1076"/>
          <ac:spMkLst>
            <pc:docMk/>
            <pc:sldMk cId="3852907103" sldId="1460"/>
            <ac:spMk id="7" creationId="{D1BCEABC-2EE2-54CA-6833-AE911100E2FC}"/>
          </ac:spMkLst>
        </pc:spChg>
        <pc:picChg chg="add mod">
          <ac:chgData name="Duijf, Antoinette" userId="80426808-569e-4360-acb0-e5a6dc4b8ad2" providerId="ADAL" clId="{00582A34-8C2B-428E-B5DC-339D12EFD4B8}" dt="2026-06-29T19:27:56.586" v="1175" actId="1076"/>
          <ac:picMkLst>
            <pc:docMk/>
            <pc:sldMk cId="3852907103" sldId="1460"/>
            <ac:picMk id="5" creationId="{94DE13D4-3FC3-44E1-BFB5-8F7315C68C49}"/>
          </ac:picMkLst>
        </pc:picChg>
      </pc:sldChg>
      <pc:sldChg chg="del">
        <pc:chgData name="Duijf, Antoinette" userId="80426808-569e-4360-acb0-e5a6dc4b8ad2" providerId="ADAL" clId="{00582A34-8C2B-428E-B5DC-339D12EFD4B8}" dt="2026-06-29T20:06:45.081" v="2082" actId="47"/>
        <pc:sldMkLst>
          <pc:docMk/>
          <pc:sldMk cId="3978205201" sldId="1474"/>
        </pc:sldMkLst>
      </pc:sldChg>
      <pc:sldChg chg="addSp delSp mod">
        <pc:chgData name="Duijf, Antoinette" userId="80426808-569e-4360-acb0-e5a6dc4b8ad2" providerId="ADAL" clId="{00582A34-8C2B-428E-B5DC-339D12EFD4B8}" dt="2026-06-29T19:16:00.320" v="597" actId="22"/>
        <pc:sldMkLst>
          <pc:docMk/>
          <pc:sldMk cId="2452007587" sldId="1476"/>
        </pc:sldMkLst>
        <pc:spChg chg="add del">
          <ac:chgData name="Duijf, Antoinette" userId="80426808-569e-4360-acb0-e5a6dc4b8ad2" providerId="ADAL" clId="{00582A34-8C2B-428E-B5DC-339D12EFD4B8}" dt="2026-06-29T19:16:00.320" v="597" actId="22"/>
          <ac:spMkLst>
            <pc:docMk/>
            <pc:sldMk cId="2452007587" sldId="1476"/>
            <ac:spMk id="5" creationId="{9C46BE8C-E141-6EFF-CB51-08430D776DE1}"/>
          </ac:spMkLst>
        </pc:spChg>
      </pc:sldChg>
      <pc:sldChg chg="modSp mod modNotesTx">
        <pc:chgData name="Duijf, Antoinette" userId="80426808-569e-4360-acb0-e5a6dc4b8ad2" providerId="ADAL" clId="{00582A34-8C2B-428E-B5DC-339D12EFD4B8}" dt="2026-06-29T19:15:53.255" v="595" actId="20577"/>
        <pc:sldMkLst>
          <pc:docMk/>
          <pc:sldMk cId="2709048002" sldId="1477"/>
        </pc:sldMkLst>
        <pc:picChg chg="mod">
          <ac:chgData name="Duijf, Antoinette" userId="80426808-569e-4360-acb0-e5a6dc4b8ad2" providerId="ADAL" clId="{00582A34-8C2B-428E-B5DC-339D12EFD4B8}" dt="2026-06-29T19:15:44.518" v="562" actId="1076"/>
          <ac:picMkLst>
            <pc:docMk/>
            <pc:sldMk cId="2709048002" sldId="1477"/>
            <ac:picMk id="3" creationId="{8A8AD252-4BE3-91F3-455B-AC8ACCBEA593}"/>
          </ac:picMkLst>
        </pc:picChg>
      </pc:sldChg>
      <pc:sldChg chg="modSp mod">
        <pc:chgData name="Duijf, Antoinette" userId="80426808-569e-4360-acb0-e5a6dc4b8ad2" providerId="ADAL" clId="{00582A34-8C2B-428E-B5DC-339D12EFD4B8}" dt="2026-06-30T06:51:16.009" v="4717" actId="1076"/>
        <pc:sldMkLst>
          <pc:docMk/>
          <pc:sldMk cId="4074911733" sldId="1478"/>
        </pc:sldMkLst>
        <pc:picChg chg="mod">
          <ac:chgData name="Duijf, Antoinette" userId="80426808-569e-4360-acb0-e5a6dc4b8ad2" providerId="ADAL" clId="{00582A34-8C2B-428E-B5DC-339D12EFD4B8}" dt="2026-06-30T06:51:16.009" v="4717" actId="1076"/>
          <ac:picMkLst>
            <pc:docMk/>
            <pc:sldMk cId="4074911733" sldId="1478"/>
            <ac:picMk id="4" creationId="{C0F84E6B-3892-663D-6DB5-5A1486572C0B}"/>
          </ac:picMkLst>
        </pc:picChg>
      </pc:sldChg>
      <pc:sldChg chg="addSp modSp mod">
        <pc:chgData name="Duijf, Antoinette" userId="80426808-569e-4360-acb0-e5a6dc4b8ad2" providerId="ADAL" clId="{00582A34-8C2B-428E-B5DC-339D12EFD4B8}" dt="2026-06-29T19:23:25.594" v="1132" actId="1076"/>
        <pc:sldMkLst>
          <pc:docMk/>
          <pc:sldMk cId="4210467006" sldId="1479"/>
        </pc:sldMkLst>
        <pc:picChg chg="mod">
          <ac:chgData name="Duijf, Antoinette" userId="80426808-569e-4360-acb0-e5a6dc4b8ad2" providerId="ADAL" clId="{00582A34-8C2B-428E-B5DC-339D12EFD4B8}" dt="2026-06-29T19:23:25.594" v="1132" actId="1076"/>
          <ac:picMkLst>
            <pc:docMk/>
            <pc:sldMk cId="4210467006" sldId="1479"/>
            <ac:picMk id="3" creationId="{3E749E84-52FA-AFE2-C71E-1994E9EE9378}"/>
          </ac:picMkLst>
        </pc:picChg>
        <pc:picChg chg="add mod">
          <ac:chgData name="Duijf, Antoinette" userId="80426808-569e-4360-acb0-e5a6dc4b8ad2" providerId="ADAL" clId="{00582A34-8C2B-428E-B5DC-339D12EFD4B8}" dt="2026-06-29T19:23:23.785" v="1131" actId="14100"/>
          <ac:picMkLst>
            <pc:docMk/>
            <pc:sldMk cId="4210467006" sldId="1479"/>
            <ac:picMk id="4" creationId="{E343FC80-EC53-D6AA-A5D9-0402F9C4FCA3}"/>
          </ac:picMkLst>
        </pc:picChg>
      </pc:sldChg>
      <pc:sldChg chg="addSp delSp modSp mod modNotesTx">
        <pc:chgData name="Duijf, Antoinette" userId="80426808-569e-4360-acb0-e5a6dc4b8ad2" providerId="ADAL" clId="{00582A34-8C2B-428E-B5DC-339D12EFD4B8}" dt="2026-06-29T20:05:34.201" v="2071" actId="20577"/>
        <pc:sldMkLst>
          <pc:docMk/>
          <pc:sldMk cId="2967928418" sldId="1511"/>
        </pc:sldMkLst>
        <pc:spChg chg="del">
          <ac:chgData name="Duijf, Antoinette" userId="80426808-569e-4360-acb0-e5a6dc4b8ad2" providerId="ADAL" clId="{00582A34-8C2B-428E-B5DC-339D12EFD4B8}" dt="2026-06-29T20:00:52.635" v="1842" actId="478"/>
          <ac:spMkLst>
            <pc:docMk/>
            <pc:sldMk cId="2967928418" sldId="1511"/>
            <ac:spMk id="9" creationId="{ACEAAA77-E389-4E54-D571-BE6A11AADF85}"/>
          </ac:spMkLst>
        </pc:spChg>
        <pc:spChg chg="add del mod">
          <ac:chgData name="Duijf, Antoinette" userId="80426808-569e-4360-acb0-e5a6dc4b8ad2" providerId="ADAL" clId="{00582A34-8C2B-428E-B5DC-339D12EFD4B8}" dt="2026-06-29T20:00:51.284" v="1841" actId="478"/>
          <ac:spMkLst>
            <pc:docMk/>
            <pc:sldMk cId="2967928418" sldId="1511"/>
            <ac:spMk id="20" creationId="{5801E857-BB3D-86C4-D277-9716116331E9}"/>
          </ac:spMkLst>
        </pc:spChg>
        <pc:spChg chg="add mod">
          <ac:chgData name="Duijf, Antoinette" userId="80426808-569e-4360-acb0-e5a6dc4b8ad2" providerId="ADAL" clId="{00582A34-8C2B-428E-B5DC-339D12EFD4B8}" dt="2026-06-29T20:02:40.926" v="1987" actId="14100"/>
          <ac:spMkLst>
            <pc:docMk/>
            <pc:sldMk cId="2967928418" sldId="1511"/>
            <ac:spMk id="24" creationId="{B2856C1A-9F06-A95B-1B52-A588D17E4CBB}"/>
          </ac:spMkLst>
        </pc:spChg>
        <pc:spChg chg="add del mod">
          <ac:chgData name="Duijf, Antoinette" userId="80426808-569e-4360-acb0-e5a6dc4b8ad2" providerId="ADAL" clId="{00582A34-8C2B-428E-B5DC-339D12EFD4B8}" dt="2026-06-29T20:03:31.106" v="2000" actId="1076"/>
          <ac:spMkLst>
            <pc:docMk/>
            <pc:sldMk cId="2967928418" sldId="1511"/>
            <ac:spMk id="25" creationId="{A049D561-E365-FE86-951C-32DACEC21FF7}"/>
          </ac:spMkLst>
        </pc:spChg>
        <pc:spChg chg="mod">
          <ac:chgData name="Duijf, Antoinette" userId="80426808-569e-4360-acb0-e5a6dc4b8ad2" providerId="ADAL" clId="{00582A34-8C2B-428E-B5DC-339D12EFD4B8}" dt="2026-06-29T20:01:20.081" v="1855" actId="404"/>
          <ac:spMkLst>
            <pc:docMk/>
            <pc:sldMk cId="2967928418" sldId="1511"/>
            <ac:spMk id="35" creationId="{37104C51-0232-62ED-4C6F-1447D06633EE}"/>
          </ac:spMkLst>
        </pc:spChg>
        <pc:spChg chg="mod">
          <ac:chgData name="Duijf, Antoinette" userId="80426808-569e-4360-acb0-e5a6dc4b8ad2" providerId="ADAL" clId="{00582A34-8C2B-428E-B5DC-339D12EFD4B8}" dt="2026-06-29T20:04:58.195" v="2024" actId="1076"/>
          <ac:spMkLst>
            <pc:docMk/>
            <pc:sldMk cId="2967928418" sldId="1511"/>
            <ac:spMk id="36" creationId="{D8EF981A-9BA7-0EB1-9B70-F7FBF2F7DF1C}"/>
          </ac:spMkLst>
        </pc:spChg>
        <pc:picChg chg="add del mod">
          <ac:chgData name="Duijf, Antoinette" userId="80426808-569e-4360-acb0-e5a6dc4b8ad2" providerId="ADAL" clId="{00582A34-8C2B-428E-B5DC-339D12EFD4B8}" dt="2026-06-29T19:29:12.033" v="1261" actId="478"/>
          <ac:picMkLst>
            <pc:docMk/>
            <pc:sldMk cId="2967928418" sldId="1511"/>
            <ac:picMk id="2" creationId="{2B773F59-B287-AF40-5377-F3117C3FF9B1}"/>
          </ac:picMkLst>
        </pc:picChg>
        <pc:picChg chg="add del mod">
          <ac:chgData name="Duijf, Antoinette" userId="80426808-569e-4360-acb0-e5a6dc4b8ad2" providerId="ADAL" clId="{00582A34-8C2B-428E-B5DC-339D12EFD4B8}" dt="2026-06-29T20:00:50.050" v="1840" actId="478"/>
          <ac:picMkLst>
            <pc:docMk/>
            <pc:sldMk cId="2967928418" sldId="1511"/>
            <ac:picMk id="19" creationId="{0F0FA622-0D85-BF3B-2BBF-F9BEDE4D9091}"/>
          </ac:picMkLst>
        </pc:picChg>
        <pc:picChg chg="add mod">
          <ac:chgData name="Duijf, Antoinette" userId="80426808-569e-4360-acb0-e5a6dc4b8ad2" providerId="ADAL" clId="{00582A34-8C2B-428E-B5DC-339D12EFD4B8}" dt="2026-06-29T20:01:10.083" v="1849" actId="1076"/>
          <ac:picMkLst>
            <pc:docMk/>
            <pc:sldMk cId="2967928418" sldId="1511"/>
            <ac:picMk id="23" creationId="{9715B38D-37ED-D8F3-C920-0EFAA647D7B8}"/>
          </ac:picMkLst>
        </pc:picChg>
      </pc:sldChg>
      <pc:sldChg chg="modSp mod ord modNotesTx">
        <pc:chgData name="Duijf, Antoinette" userId="80426808-569e-4360-acb0-e5a6dc4b8ad2" providerId="ADAL" clId="{00582A34-8C2B-428E-B5DC-339D12EFD4B8}" dt="2026-06-30T06:52:43.581" v="4736" actId="1076"/>
        <pc:sldMkLst>
          <pc:docMk/>
          <pc:sldMk cId="1594331871" sldId="1512"/>
        </pc:sldMkLst>
        <pc:spChg chg="mod">
          <ac:chgData name="Duijf, Antoinette" userId="80426808-569e-4360-acb0-e5a6dc4b8ad2" providerId="ADAL" clId="{00582A34-8C2B-428E-B5DC-339D12EFD4B8}" dt="2026-06-30T06:52:40.142" v="4735" actId="20577"/>
          <ac:spMkLst>
            <pc:docMk/>
            <pc:sldMk cId="1594331871" sldId="1512"/>
            <ac:spMk id="12" creationId="{E2476A93-B8D4-4E44-87FD-AFF601B2337C}"/>
          </ac:spMkLst>
        </pc:spChg>
        <pc:spChg chg="mod">
          <ac:chgData name="Duijf, Antoinette" userId="80426808-569e-4360-acb0-e5a6dc4b8ad2" providerId="ADAL" clId="{00582A34-8C2B-428E-B5DC-339D12EFD4B8}" dt="2026-06-30T06:52:34.527" v="4728" actId="20577"/>
          <ac:spMkLst>
            <pc:docMk/>
            <pc:sldMk cId="1594331871" sldId="1512"/>
            <ac:spMk id="13" creationId="{4985FF45-EE56-11C3-E0CC-6BBB359031C0}"/>
          </ac:spMkLst>
        </pc:spChg>
        <pc:spChg chg="mod">
          <ac:chgData name="Duijf, Antoinette" userId="80426808-569e-4360-acb0-e5a6dc4b8ad2" providerId="ADAL" clId="{00582A34-8C2B-428E-B5DC-339D12EFD4B8}" dt="2026-06-30T06:52:18.454" v="4722" actId="1036"/>
          <ac:spMkLst>
            <pc:docMk/>
            <pc:sldMk cId="1594331871" sldId="1512"/>
            <ac:spMk id="14" creationId="{B7594A3B-3117-84CE-C300-FB96E5ED269D}"/>
          </ac:spMkLst>
        </pc:spChg>
        <pc:spChg chg="mod">
          <ac:chgData name="Duijf, Antoinette" userId="80426808-569e-4360-acb0-e5a6dc4b8ad2" providerId="ADAL" clId="{00582A34-8C2B-428E-B5DC-339D12EFD4B8}" dt="2026-06-30T06:52:18.454" v="4722" actId="1036"/>
          <ac:spMkLst>
            <pc:docMk/>
            <pc:sldMk cId="1594331871" sldId="1512"/>
            <ac:spMk id="15" creationId="{6EA1F8B7-D4BC-D8B0-E6FD-F33ECB45A1DD}"/>
          </ac:spMkLst>
        </pc:spChg>
        <pc:spChg chg="mod">
          <ac:chgData name="Duijf, Antoinette" userId="80426808-569e-4360-acb0-e5a6dc4b8ad2" providerId="ADAL" clId="{00582A34-8C2B-428E-B5DC-339D12EFD4B8}" dt="2026-06-30T06:52:18.454" v="4722" actId="1036"/>
          <ac:spMkLst>
            <pc:docMk/>
            <pc:sldMk cId="1594331871" sldId="1512"/>
            <ac:spMk id="18" creationId="{85D7DD60-F4AA-AD34-A265-146B167D02FE}"/>
          </ac:spMkLst>
        </pc:spChg>
        <pc:spChg chg="mod">
          <ac:chgData name="Duijf, Antoinette" userId="80426808-569e-4360-acb0-e5a6dc4b8ad2" providerId="ADAL" clId="{00582A34-8C2B-428E-B5DC-339D12EFD4B8}" dt="2026-06-30T06:52:18.454" v="4722" actId="1036"/>
          <ac:spMkLst>
            <pc:docMk/>
            <pc:sldMk cId="1594331871" sldId="1512"/>
            <ac:spMk id="19" creationId="{40542B69-6D97-5F24-63E3-ABE36EA69A27}"/>
          </ac:spMkLst>
        </pc:spChg>
        <pc:picChg chg="mod">
          <ac:chgData name="Duijf, Antoinette" userId="80426808-569e-4360-acb0-e5a6dc4b8ad2" providerId="ADAL" clId="{00582A34-8C2B-428E-B5DC-339D12EFD4B8}" dt="2026-06-30T06:52:38.421" v="4730" actId="1076"/>
          <ac:picMkLst>
            <pc:docMk/>
            <pc:sldMk cId="1594331871" sldId="1512"/>
            <ac:picMk id="21" creationId="{BDF7C689-5CC3-CDA2-24D8-87C65E4F91AB}"/>
          </ac:picMkLst>
        </pc:picChg>
        <pc:picChg chg="mod">
          <ac:chgData name="Duijf, Antoinette" userId="80426808-569e-4360-acb0-e5a6dc4b8ad2" providerId="ADAL" clId="{00582A34-8C2B-428E-B5DC-339D12EFD4B8}" dt="2026-06-29T20:05:19.100" v="2069" actId="1076"/>
          <ac:picMkLst>
            <pc:docMk/>
            <pc:sldMk cId="1594331871" sldId="1512"/>
            <ac:picMk id="22" creationId="{4CEA8AEF-0570-C87F-4C32-726157D56B62}"/>
          </ac:picMkLst>
        </pc:picChg>
        <pc:picChg chg="mod">
          <ac:chgData name="Duijf, Antoinette" userId="80426808-569e-4360-acb0-e5a6dc4b8ad2" providerId="ADAL" clId="{00582A34-8C2B-428E-B5DC-339D12EFD4B8}" dt="2026-06-30T06:52:30.711" v="4724" actId="1076"/>
          <ac:picMkLst>
            <pc:docMk/>
            <pc:sldMk cId="1594331871" sldId="1512"/>
            <ac:picMk id="23" creationId="{E9E3356C-5DB1-0D90-01D4-B543AF7B0F1D}"/>
          </ac:picMkLst>
        </pc:picChg>
        <pc:picChg chg="mod">
          <ac:chgData name="Duijf, Antoinette" userId="80426808-569e-4360-acb0-e5a6dc4b8ad2" providerId="ADAL" clId="{00582A34-8C2B-428E-B5DC-339D12EFD4B8}" dt="2026-06-30T06:52:43.581" v="4736" actId="1076"/>
          <ac:picMkLst>
            <pc:docMk/>
            <pc:sldMk cId="1594331871" sldId="1512"/>
            <ac:picMk id="25" creationId="{2E0EA7C2-4E7F-B12E-B7B4-0D6CEFC22A41}"/>
          </ac:picMkLst>
        </pc:picChg>
      </pc:sldChg>
      <pc:sldChg chg="del">
        <pc:chgData name="Duijf, Antoinette" userId="80426808-569e-4360-acb0-e5a6dc4b8ad2" providerId="ADAL" clId="{00582A34-8C2B-428E-B5DC-339D12EFD4B8}" dt="2026-06-29T20:06:42.283" v="2081" actId="47"/>
        <pc:sldMkLst>
          <pc:docMk/>
          <pc:sldMk cId="3112181829" sldId="1515"/>
        </pc:sldMkLst>
      </pc:sldChg>
      <pc:sldChg chg="del">
        <pc:chgData name="Duijf, Antoinette" userId="80426808-569e-4360-acb0-e5a6dc4b8ad2" providerId="ADAL" clId="{00582A34-8C2B-428E-B5DC-339D12EFD4B8}" dt="2026-06-29T20:06:45.081" v="2082" actId="47"/>
        <pc:sldMkLst>
          <pc:docMk/>
          <pc:sldMk cId="2946319108" sldId="1516"/>
        </pc:sldMkLst>
      </pc:sldChg>
      <pc:sldChg chg="del">
        <pc:chgData name="Duijf, Antoinette" userId="80426808-569e-4360-acb0-e5a6dc4b8ad2" providerId="ADAL" clId="{00582A34-8C2B-428E-B5DC-339D12EFD4B8}" dt="2026-06-29T20:06:42.283" v="2081" actId="47"/>
        <pc:sldMkLst>
          <pc:docMk/>
          <pc:sldMk cId="1628480429" sldId="1517"/>
        </pc:sldMkLst>
      </pc:sldChg>
      <pc:sldChg chg="del">
        <pc:chgData name="Duijf, Antoinette" userId="80426808-569e-4360-acb0-e5a6dc4b8ad2" providerId="ADAL" clId="{00582A34-8C2B-428E-B5DC-339D12EFD4B8}" dt="2026-06-29T20:06:42.283" v="2081" actId="47"/>
        <pc:sldMkLst>
          <pc:docMk/>
          <pc:sldMk cId="933367485" sldId="1518"/>
        </pc:sldMkLst>
      </pc:sldChg>
      <pc:sldChg chg="addSp modSp">
        <pc:chgData name="Duijf, Antoinette" userId="80426808-569e-4360-acb0-e5a6dc4b8ad2" providerId="ADAL" clId="{00582A34-8C2B-428E-B5DC-339D12EFD4B8}" dt="2026-06-29T19:50:25.893" v="1616"/>
        <pc:sldMkLst>
          <pc:docMk/>
          <pc:sldMk cId="164643335" sldId="1519"/>
        </pc:sldMkLst>
        <pc:spChg chg="add mod">
          <ac:chgData name="Duijf, Antoinette" userId="80426808-569e-4360-acb0-e5a6dc4b8ad2" providerId="ADAL" clId="{00582A34-8C2B-428E-B5DC-339D12EFD4B8}" dt="2026-06-29T19:50:25.893" v="1616"/>
          <ac:spMkLst>
            <pc:docMk/>
            <pc:sldMk cId="164643335" sldId="1519"/>
            <ac:spMk id="2" creationId="{0562CC56-357C-979B-D126-1ED185C3C610}"/>
          </ac:spMkLst>
        </pc:spChg>
      </pc:sldChg>
      <pc:sldChg chg="del">
        <pc:chgData name="Duijf, Antoinette" userId="80426808-569e-4360-acb0-e5a6dc4b8ad2" providerId="ADAL" clId="{00582A34-8C2B-428E-B5DC-339D12EFD4B8}" dt="2026-06-29T20:06:42.283" v="2081" actId="47"/>
        <pc:sldMkLst>
          <pc:docMk/>
          <pc:sldMk cId="1530054038" sldId="1520"/>
        </pc:sldMkLst>
      </pc:sldChg>
      <pc:sldChg chg="del">
        <pc:chgData name="Duijf, Antoinette" userId="80426808-569e-4360-acb0-e5a6dc4b8ad2" providerId="ADAL" clId="{00582A34-8C2B-428E-B5DC-339D12EFD4B8}" dt="2026-06-29T20:06:42.283" v="2081" actId="47"/>
        <pc:sldMkLst>
          <pc:docMk/>
          <pc:sldMk cId="3006462251" sldId="1521"/>
        </pc:sldMkLst>
      </pc:sldChg>
      <pc:sldChg chg="del">
        <pc:chgData name="Duijf, Antoinette" userId="80426808-569e-4360-acb0-e5a6dc4b8ad2" providerId="ADAL" clId="{00582A34-8C2B-428E-B5DC-339D12EFD4B8}" dt="2026-06-29T20:06:45.081" v="2082" actId="47"/>
        <pc:sldMkLst>
          <pc:docMk/>
          <pc:sldMk cId="1059877010" sldId="1522"/>
        </pc:sldMkLst>
      </pc:sldChg>
      <pc:sldChg chg="del">
        <pc:chgData name="Duijf, Antoinette" userId="80426808-569e-4360-acb0-e5a6dc4b8ad2" providerId="ADAL" clId="{00582A34-8C2B-428E-B5DC-339D12EFD4B8}" dt="2026-06-29T20:06:45.081" v="2082" actId="47"/>
        <pc:sldMkLst>
          <pc:docMk/>
          <pc:sldMk cId="2371299458" sldId="1529"/>
        </pc:sldMkLst>
      </pc:sldChg>
      <pc:sldChg chg="modSp mod modNotesTx">
        <pc:chgData name="Duijf, Antoinette" userId="80426808-569e-4360-acb0-e5a6dc4b8ad2" providerId="ADAL" clId="{00582A34-8C2B-428E-B5DC-339D12EFD4B8}" dt="2026-06-29T20:05:39.182" v="2078" actId="20577"/>
        <pc:sldMkLst>
          <pc:docMk/>
          <pc:sldMk cId="2663661945" sldId="1530"/>
        </pc:sldMkLst>
        <pc:spChg chg="mod">
          <ac:chgData name="Duijf, Antoinette" userId="80426808-569e-4360-acb0-e5a6dc4b8ad2" providerId="ADAL" clId="{00582A34-8C2B-428E-B5DC-339D12EFD4B8}" dt="2026-06-29T19:59:42.544" v="1833" actId="404"/>
          <ac:spMkLst>
            <pc:docMk/>
            <pc:sldMk cId="2663661945" sldId="1530"/>
            <ac:spMk id="36" creationId="{D8EF981A-9BA7-0EB1-9B70-F7FBF2F7DF1C}"/>
          </ac:spMkLst>
        </pc:spChg>
      </pc:sldChg>
      <pc:sldChg chg="addSp delSp modSp mod">
        <pc:chgData name="Duijf, Antoinette" userId="80426808-569e-4360-acb0-e5a6dc4b8ad2" providerId="ADAL" clId="{00582A34-8C2B-428E-B5DC-339D12EFD4B8}" dt="2026-06-29T21:07:17.560" v="4620" actId="14100"/>
        <pc:sldMkLst>
          <pc:docMk/>
          <pc:sldMk cId="603872457" sldId="1531"/>
        </pc:sldMkLst>
        <pc:spChg chg="mod">
          <ac:chgData name="Duijf, Antoinette" userId="80426808-569e-4360-acb0-e5a6dc4b8ad2" providerId="ADAL" clId="{00582A34-8C2B-428E-B5DC-339D12EFD4B8}" dt="2026-06-29T21:07:06.414" v="4619" actId="20577"/>
          <ac:spMkLst>
            <pc:docMk/>
            <pc:sldMk cId="603872457" sldId="1531"/>
            <ac:spMk id="35" creationId="{37104C51-0232-62ED-4C6F-1447D06633EE}"/>
          </ac:spMkLst>
        </pc:spChg>
        <pc:spChg chg="mod">
          <ac:chgData name="Duijf, Antoinette" userId="80426808-569e-4360-acb0-e5a6dc4b8ad2" providerId="ADAL" clId="{00582A34-8C2B-428E-B5DC-339D12EFD4B8}" dt="2026-06-29T21:06:48.636" v="4617" actId="20577"/>
          <ac:spMkLst>
            <pc:docMk/>
            <pc:sldMk cId="603872457" sldId="1531"/>
            <ac:spMk id="36" creationId="{D8EF981A-9BA7-0EB1-9B70-F7FBF2F7DF1C}"/>
          </ac:spMkLst>
        </pc:spChg>
        <pc:picChg chg="mod">
          <ac:chgData name="Duijf, Antoinette" userId="80426808-569e-4360-acb0-e5a6dc4b8ad2" providerId="ADAL" clId="{00582A34-8C2B-428E-B5DC-339D12EFD4B8}" dt="2026-06-29T21:07:17.560" v="4620" actId="14100"/>
          <ac:picMkLst>
            <pc:docMk/>
            <pc:sldMk cId="603872457" sldId="1531"/>
            <ac:picMk id="8" creationId="{8898E563-EFBE-37A0-CE67-442E79A22962}"/>
          </ac:picMkLst>
        </pc:picChg>
        <pc:picChg chg="add mod">
          <ac:chgData name="Duijf, Antoinette" userId="80426808-569e-4360-acb0-e5a6dc4b8ad2" providerId="ADAL" clId="{00582A34-8C2B-428E-B5DC-339D12EFD4B8}" dt="2026-06-29T21:06:41.852" v="4611" actId="1076"/>
          <ac:picMkLst>
            <pc:docMk/>
            <pc:sldMk cId="603872457" sldId="1531"/>
            <ac:picMk id="9" creationId="{2A846CFA-27B8-D988-CF51-AF7015B2B9B7}"/>
          </ac:picMkLst>
        </pc:picChg>
        <pc:picChg chg="del">
          <ac:chgData name="Duijf, Antoinette" userId="80426808-569e-4360-acb0-e5a6dc4b8ad2" providerId="ADAL" clId="{00582A34-8C2B-428E-B5DC-339D12EFD4B8}" dt="2026-06-29T21:04:59.602" v="4601" actId="478"/>
          <ac:picMkLst>
            <pc:docMk/>
            <pc:sldMk cId="603872457" sldId="1531"/>
            <ac:picMk id="20" creationId="{9501D7F3-28A9-A969-460E-99DD05075E74}"/>
          </ac:picMkLst>
        </pc:picChg>
        <pc:cxnChg chg="mod">
          <ac:chgData name="Duijf, Antoinette" userId="80426808-569e-4360-acb0-e5a6dc4b8ad2" providerId="ADAL" clId="{00582A34-8C2B-428E-B5DC-339D12EFD4B8}" dt="2026-06-29T20:06:24.999" v="2080" actId="1035"/>
          <ac:cxnSpMkLst>
            <pc:docMk/>
            <pc:sldMk cId="603872457" sldId="1531"/>
            <ac:cxnSpMk id="13" creationId="{79D0A0B5-43EC-915C-1E3A-AA9CA21994B4}"/>
          </ac:cxnSpMkLst>
        </pc:cxnChg>
      </pc:sldChg>
      <pc:sldChg chg="addSp delSp modSp mod">
        <pc:chgData name="Duijf, Antoinette" userId="80426808-569e-4360-acb0-e5a6dc4b8ad2" providerId="ADAL" clId="{00582A34-8C2B-428E-B5DC-339D12EFD4B8}" dt="2026-06-29T20:24:56.472" v="4600" actId="478"/>
        <pc:sldMkLst>
          <pc:docMk/>
          <pc:sldMk cId="372475039" sldId="1532"/>
        </pc:sldMkLst>
        <pc:spChg chg="add mod">
          <ac:chgData name="Duijf, Antoinette" userId="80426808-569e-4360-acb0-e5a6dc4b8ad2" providerId="ADAL" clId="{00582A34-8C2B-428E-B5DC-339D12EFD4B8}" dt="2026-06-29T20:11:15.774" v="2480" actId="20577"/>
          <ac:spMkLst>
            <pc:docMk/>
            <pc:sldMk cId="372475039" sldId="1532"/>
            <ac:spMk id="19" creationId="{A298D2C8-1725-99F3-4E04-E1576AFB455A}"/>
          </ac:spMkLst>
        </pc:spChg>
        <pc:spChg chg="add del mod">
          <ac:chgData name="Duijf, Antoinette" userId="80426808-569e-4360-acb0-e5a6dc4b8ad2" providerId="ADAL" clId="{00582A34-8C2B-428E-B5DC-339D12EFD4B8}" dt="2026-06-29T20:24:56.472" v="4600" actId="478"/>
          <ac:spMkLst>
            <pc:docMk/>
            <pc:sldMk cId="372475039" sldId="1532"/>
            <ac:spMk id="20" creationId="{5882F072-A7BD-1700-C40D-FED0BE8EB213}"/>
          </ac:spMkLst>
        </pc:spChg>
        <pc:spChg chg="add del mod">
          <ac:chgData name="Duijf, Antoinette" userId="80426808-569e-4360-acb0-e5a6dc4b8ad2" providerId="ADAL" clId="{00582A34-8C2B-428E-B5DC-339D12EFD4B8}" dt="2026-06-29T20:24:52.850" v="4598" actId="478"/>
          <ac:spMkLst>
            <pc:docMk/>
            <pc:sldMk cId="372475039" sldId="1532"/>
            <ac:spMk id="21" creationId="{492A8FB4-081A-E149-79BA-B98730FB495F}"/>
          </ac:spMkLst>
        </pc:spChg>
        <pc:spChg chg="add del mod">
          <ac:chgData name="Duijf, Antoinette" userId="80426808-569e-4360-acb0-e5a6dc4b8ad2" providerId="ADAL" clId="{00582A34-8C2B-428E-B5DC-339D12EFD4B8}" dt="2026-06-29T20:24:54.602" v="4599" actId="478"/>
          <ac:spMkLst>
            <pc:docMk/>
            <pc:sldMk cId="372475039" sldId="1532"/>
            <ac:spMk id="23" creationId="{36AF8373-EDE5-317A-857C-044059FBCC2A}"/>
          </ac:spMkLst>
        </pc:spChg>
        <pc:spChg chg="mod">
          <ac:chgData name="Duijf, Antoinette" userId="80426808-569e-4360-acb0-e5a6dc4b8ad2" providerId="ADAL" clId="{00582A34-8C2B-428E-B5DC-339D12EFD4B8}" dt="2026-06-29T20:00:26.539" v="1839" actId="255"/>
          <ac:spMkLst>
            <pc:docMk/>
            <pc:sldMk cId="372475039" sldId="1532"/>
            <ac:spMk id="35" creationId="{37104C51-0232-62ED-4C6F-1447D06633EE}"/>
          </ac:spMkLst>
        </pc:spChg>
        <pc:spChg chg="mod">
          <ac:chgData name="Duijf, Antoinette" userId="80426808-569e-4360-acb0-e5a6dc4b8ad2" providerId="ADAL" clId="{00582A34-8C2B-428E-B5DC-339D12EFD4B8}" dt="2026-06-29T20:10:49.829" v="2338" actId="6549"/>
          <ac:spMkLst>
            <pc:docMk/>
            <pc:sldMk cId="372475039" sldId="1532"/>
            <ac:spMk id="36" creationId="{D8EF981A-9BA7-0EB1-9B70-F7FBF2F7DF1C}"/>
          </ac:spMkLst>
        </pc:spChg>
        <pc:picChg chg="mod">
          <ac:chgData name="Duijf, Antoinette" userId="80426808-569e-4360-acb0-e5a6dc4b8ad2" providerId="ADAL" clId="{00582A34-8C2B-428E-B5DC-339D12EFD4B8}" dt="2026-06-29T20:10:12.382" v="2195" actId="1076"/>
          <ac:picMkLst>
            <pc:docMk/>
            <pc:sldMk cId="372475039" sldId="1532"/>
            <ac:picMk id="18" creationId="{DCC69264-B431-0693-8166-F1FAEC1C39B4}"/>
          </ac:picMkLst>
        </pc:picChg>
        <pc:picChg chg="add del mod">
          <ac:chgData name="Duijf, Antoinette" userId="80426808-569e-4360-acb0-e5a6dc4b8ad2" providerId="ADAL" clId="{00582A34-8C2B-428E-B5DC-339D12EFD4B8}" dt="2026-06-29T20:24:51.802" v="4597" actId="478"/>
          <ac:picMkLst>
            <pc:docMk/>
            <pc:sldMk cId="372475039" sldId="1532"/>
            <ac:picMk id="2050" creationId="{9990317A-0C28-A42E-5001-8202AB811EAA}"/>
          </ac:picMkLst>
        </pc:picChg>
      </pc:sldChg>
      <pc:sldChg chg="modSp mod">
        <pc:chgData name="Duijf, Antoinette" userId="80426808-569e-4360-acb0-e5a6dc4b8ad2" providerId="ADAL" clId="{00582A34-8C2B-428E-B5DC-339D12EFD4B8}" dt="2026-06-29T20:07:01.587" v="2083" actId="255"/>
        <pc:sldMkLst>
          <pc:docMk/>
          <pc:sldMk cId="3969098849" sldId="1533"/>
        </pc:sldMkLst>
        <pc:spChg chg="mod">
          <ac:chgData name="Duijf, Antoinette" userId="80426808-569e-4360-acb0-e5a6dc4b8ad2" providerId="ADAL" clId="{00582A34-8C2B-428E-B5DC-339D12EFD4B8}" dt="2026-06-29T20:00:08.972" v="1834" actId="255"/>
          <ac:spMkLst>
            <pc:docMk/>
            <pc:sldMk cId="3969098849" sldId="1533"/>
            <ac:spMk id="35" creationId="{37104C51-0232-62ED-4C6F-1447D06633EE}"/>
          </ac:spMkLst>
        </pc:spChg>
        <pc:spChg chg="mod">
          <ac:chgData name="Duijf, Antoinette" userId="80426808-569e-4360-acb0-e5a6dc4b8ad2" providerId="ADAL" clId="{00582A34-8C2B-428E-B5DC-339D12EFD4B8}" dt="2026-06-29T20:07:01.587" v="2083" actId="255"/>
          <ac:spMkLst>
            <pc:docMk/>
            <pc:sldMk cId="3969098849" sldId="1533"/>
            <ac:spMk id="36" creationId="{D8EF981A-9BA7-0EB1-9B70-F7FBF2F7DF1C}"/>
          </ac:spMkLst>
        </pc:spChg>
        <pc:picChg chg="mod">
          <ac:chgData name="Duijf, Antoinette" userId="80426808-569e-4360-acb0-e5a6dc4b8ad2" providerId="ADAL" clId="{00582A34-8C2B-428E-B5DC-339D12EFD4B8}" dt="2026-06-29T20:00:17.605" v="1838" actId="1076"/>
          <ac:picMkLst>
            <pc:docMk/>
            <pc:sldMk cId="3969098849" sldId="1533"/>
            <ac:picMk id="8" creationId="{39AAB79E-D754-79ED-4641-5E36C89C2AA2}"/>
          </ac:picMkLst>
        </pc:picChg>
      </pc:sldChg>
      <pc:sldChg chg="del">
        <pc:chgData name="Duijf, Antoinette" userId="80426808-569e-4360-acb0-e5a6dc4b8ad2" providerId="ADAL" clId="{00582A34-8C2B-428E-B5DC-339D12EFD4B8}" dt="2026-06-29T20:06:42.283" v="2081" actId="47"/>
        <pc:sldMkLst>
          <pc:docMk/>
          <pc:sldMk cId="2080096488" sldId="1534"/>
        </pc:sldMkLst>
      </pc:sldChg>
      <pc:sldChg chg="del">
        <pc:chgData name="Duijf, Antoinette" userId="80426808-569e-4360-acb0-e5a6dc4b8ad2" providerId="ADAL" clId="{00582A34-8C2B-428E-B5DC-339D12EFD4B8}" dt="2026-06-29T20:06:42.283" v="2081" actId="47"/>
        <pc:sldMkLst>
          <pc:docMk/>
          <pc:sldMk cId="1218628925" sldId="1535"/>
        </pc:sldMkLst>
      </pc:sldChg>
      <pc:sldChg chg="del">
        <pc:chgData name="Duijf, Antoinette" userId="80426808-569e-4360-acb0-e5a6dc4b8ad2" providerId="ADAL" clId="{00582A34-8C2B-428E-B5DC-339D12EFD4B8}" dt="2026-06-29T20:06:45.081" v="2082" actId="47"/>
        <pc:sldMkLst>
          <pc:docMk/>
          <pc:sldMk cId="3439216276" sldId="1536"/>
        </pc:sldMkLst>
      </pc:sldChg>
      <pc:sldChg chg="addSp delSp modSp mod modNotesTx">
        <pc:chgData name="Duijf, Antoinette" userId="80426808-569e-4360-acb0-e5a6dc4b8ad2" providerId="ADAL" clId="{00582A34-8C2B-428E-B5DC-339D12EFD4B8}" dt="2026-06-29T20:08:34.221" v="2100" actId="1076"/>
        <pc:sldMkLst>
          <pc:docMk/>
          <pc:sldMk cId="1365557052" sldId="1537"/>
        </pc:sldMkLst>
        <pc:spChg chg="mod">
          <ac:chgData name="Duijf, Antoinette" userId="80426808-569e-4360-acb0-e5a6dc4b8ad2" providerId="ADAL" clId="{00582A34-8C2B-428E-B5DC-339D12EFD4B8}" dt="2026-06-29T19:44:11.105" v="1403" actId="1076"/>
          <ac:spMkLst>
            <pc:docMk/>
            <pc:sldMk cId="1365557052" sldId="1537"/>
            <ac:spMk id="4" creationId="{D753C383-62C8-E733-4553-E085527A1FCA}"/>
          </ac:spMkLst>
        </pc:spChg>
        <pc:spChg chg="mod">
          <ac:chgData name="Duijf, Antoinette" userId="80426808-569e-4360-acb0-e5a6dc4b8ad2" providerId="ADAL" clId="{00582A34-8C2B-428E-B5DC-339D12EFD4B8}" dt="2026-06-29T19:44:11.105" v="1403" actId="1076"/>
          <ac:spMkLst>
            <pc:docMk/>
            <pc:sldMk cId="1365557052" sldId="1537"/>
            <ac:spMk id="9" creationId="{B5FA4264-9F79-B20D-0826-CEC58E7B74B7}"/>
          </ac:spMkLst>
        </pc:spChg>
        <pc:spChg chg="mod">
          <ac:chgData name="Duijf, Antoinette" userId="80426808-569e-4360-acb0-e5a6dc4b8ad2" providerId="ADAL" clId="{00582A34-8C2B-428E-B5DC-339D12EFD4B8}" dt="2026-06-29T19:44:11.105" v="1403" actId="1076"/>
          <ac:spMkLst>
            <pc:docMk/>
            <pc:sldMk cId="1365557052" sldId="1537"/>
            <ac:spMk id="10" creationId="{B37FADB8-F5A5-F448-15A7-6A630939BCDC}"/>
          </ac:spMkLst>
        </pc:spChg>
        <pc:spChg chg="mod">
          <ac:chgData name="Duijf, Antoinette" userId="80426808-569e-4360-acb0-e5a6dc4b8ad2" providerId="ADAL" clId="{00582A34-8C2B-428E-B5DC-339D12EFD4B8}" dt="2026-06-29T19:44:11.105" v="1403" actId="1076"/>
          <ac:spMkLst>
            <pc:docMk/>
            <pc:sldMk cId="1365557052" sldId="1537"/>
            <ac:spMk id="11" creationId="{2D5226DB-4490-ECD5-880A-CDAB0447C263}"/>
          </ac:spMkLst>
        </pc:spChg>
        <pc:spChg chg="mod">
          <ac:chgData name="Duijf, Antoinette" userId="80426808-569e-4360-acb0-e5a6dc4b8ad2" providerId="ADAL" clId="{00582A34-8C2B-428E-B5DC-339D12EFD4B8}" dt="2026-06-29T19:44:11.993" v="1404" actId="1076"/>
          <ac:spMkLst>
            <pc:docMk/>
            <pc:sldMk cId="1365557052" sldId="1537"/>
            <ac:spMk id="12" creationId="{E2476A93-B8D4-4E44-87FD-AFF601B2337C}"/>
          </ac:spMkLst>
        </pc:spChg>
        <pc:spChg chg="mod">
          <ac:chgData name="Duijf, Antoinette" userId="80426808-569e-4360-acb0-e5a6dc4b8ad2" providerId="ADAL" clId="{00582A34-8C2B-428E-B5DC-339D12EFD4B8}" dt="2026-06-29T19:32:26.378" v="1292" actId="1076"/>
          <ac:spMkLst>
            <pc:docMk/>
            <pc:sldMk cId="1365557052" sldId="1537"/>
            <ac:spMk id="13" creationId="{4985FF45-EE56-11C3-E0CC-6BBB359031C0}"/>
          </ac:spMkLst>
        </pc:spChg>
        <pc:spChg chg="mod">
          <ac:chgData name="Duijf, Antoinette" userId="80426808-569e-4360-acb0-e5a6dc4b8ad2" providerId="ADAL" clId="{00582A34-8C2B-428E-B5DC-339D12EFD4B8}" dt="2026-06-29T19:42:28.772" v="1376" actId="1076"/>
          <ac:spMkLst>
            <pc:docMk/>
            <pc:sldMk cId="1365557052" sldId="1537"/>
            <ac:spMk id="14" creationId="{B7594A3B-3117-84CE-C300-FB96E5ED269D}"/>
          </ac:spMkLst>
        </pc:spChg>
        <pc:spChg chg="mod">
          <ac:chgData name="Duijf, Antoinette" userId="80426808-569e-4360-acb0-e5a6dc4b8ad2" providerId="ADAL" clId="{00582A34-8C2B-428E-B5DC-339D12EFD4B8}" dt="2026-06-29T19:42:28.772" v="1376" actId="1076"/>
          <ac:spMkLst>
            <pc:docMk/>
            <pc:sldMk cId="1365557052" sldId="1537"/>
            <ac:spMk id="15" creationId="{6EA1F8B7-D4BC-D8B0-E6FD-F33ECB45A1DD}"/>
          </ac:spMkLst>
        </pc:spChg>
        <pc:spChg chg="mod">
          <ac:chgData name="Duijf, Antoinette" userId="80426808-569e-4360-acb0-e5a6dc4b8ad2" providerId="ADAL" clId="{00582A34-8C2B-428E-B5DC-339D12EFD4B8}" dt="2026-06-29T20:08:21.293" v="2098" actId="14100"/>
          <ac:spMkLst>
            <pc:docMk/>
            <pc:sldMk cId="1365557052" sldId="1537"/>
            <ac:spMk id="16" creationId="{DF65E510-D1B8-A5AB-E16E-D30027217C96}"/>
          </ac:spMkLst>
        </pc:spChg>
        <pc:spChg chg="mod">
          <ac:chgData name="Duijf, Antoinette" userId="80426808-569e-4360-acb0-e5a6dc4b8ad2" providerId="ADAL" clId="{00582A34-8C2B-428E-B5DC-339D12EFD4B8}" dt="2026-06-29T19:32:26.378" v="1292" actId="1076"/>
          <ac:spMkLst>
            <pc:docMk/>
            <pc:sldMk cId="1365557052" sldId="1537"/>
            <ac:spMk id="18" creationId="{85D7DD60-F4AA-AD34-A265-146B167D02FE}"/>
          </ac:spMkLst>
        </pc:spChg>
        <pc:spChg chg="mod">
          <ac:chgData name="Duijf, Antoinette" userId="80426808-569e-4360-acb0-e5a6dc4b8ad2" providerId="ADAL" clId="{00582A34-8C2B-428E-B5DC-339D12EFD4B8}" dt="2026-06-29T19:44:11.993" v="1404" actId="1076"/>
          <ac:spMkLst>
            <pc:docMk/>
            <pc:sldMk cId="1365557052" sldId="1537"/>
            <ac:spMk id="19" creationId="{40542B69-6D97-5F24-63E3-ABE36EA69A27}"/>
          </ac:spMkLst>
        </pc:spChg>
        <pc:spChg chg="add del mod">
          <ac:chgData name="Duijf, Antoinette" userId="80426808-569e-4360-acb0-e5a6dc4b8ad2" providerId="ADAL" clId="{00582A34-8C2B-428E-B5DC-339D12EFD4B8}" dt="2026-06-29T20:07:06.618" v="2084" actId="478"/>
          <ac:spMkLst>
            <pc:docMk/>
            <pc:sldMk cId="1365557052" sldId="1537"/>
            <ac:spMk id="1035" creationId="{502AC789-B810-AD4F-B283-D78A8E378A20}"/>
          </ac:spMkLst>
        </pc:spChg>
        <pc:spChg chg="add del mod">
          <ac:chgData name="Duijf, Antoinette" userId="80426808-569e-4360-acb0-e5a6dc4b8ad2" providerId="ADAL" clId="{00582A34-8C2B-428E-B5DC-339D12EFD4B8}" dt="2026-06-29T20:07:57.553" v="2093" actId="478"/>
          <ac:spMkLst>
            <pc:docMk/>
            <pc:sldMk cId="1365557052" sldId="1537"/>
            <ac:spMk id="1036" creationId="{5D44BA18-BDA1-A230-4EFE-C62E622C3FE7}"/>
          </ac:spMkLst>
        </pc:spChg>
        <pc:picChg chg="add mod">
          <ac:chgData name="Duijf, Antoinette" userId="80426808-569e-4360-acb0-e5a6dc4b8ad2" providerId="ADAL" clId="{00582A34-8C2B-428E-B5DC-339D12EFD4B8}" dt="2026-06-29T20:08:24.993" v="2099" actId="1035"/>
          <ac:picMkLst>
            <pc:docMk/>
            <pc:sldMk cId="1365557052" sldId="1537"/>
            <ac:picMk id="31" creationId="{9633A6BB-B24A-F19F-7108-286997F21F43}"/>
          </ac:picMkLst>
        </pc:picChg>
        <pc:picChg chg="add del mod">
          <ac:chgData name="Duijf, Antoinette" userId="80426808-569e-4360-acb0-e5a6dc4b8ad2" providerId="ADAL" clId="{00582A34-8C2B-428E-B5DC-339D12EFD4B8}" dt="2026-06-29T19:40:47.072" v="1331" actId="478"/>
          <ac:picMkLst>
            <pc:docMk/>
            <pc:sldMk cId="1365557052" sldId="1537"/>
            <ac:picMk id="1025" creationId="{07EEE727-61DB-C5C4-F1FC-581E040ECAD3}"/>
          </ac:picMkLst>
        </pc:picChg>
        <pc:picChg chg="add del mod">
          <ac:chgData name="Duijf, Antoinette" userId="80426808-569e-4360-acb0-e5a6dc4b8ad2" providerId="ADAL" clId="{00582A34-8C2B-428E-B5DC-339D12EFD4B8}" dt="2026-06-29T19:34:09.555" v="1314" actId="478"/>
          <ac:picMkLst>
            <pc:docMk/>
            <pc:sldMk cId="1365557052" sldId="1537"/>
            <ac:picMk id="1026" creationId="{0EB8C721-6AF0-8E13-54AD-F1DE57CC68D1}"/>
          </ac:picMkLst>
        </pc:picChg>
        <pc:picChg chg="add mod">
          <ac:chgData name="Duijf, Antoinette" userId="80426808-569e-4360-acb0-e5a6dc4b8ad2" providerId="ADAL" clId="{00582A34-8C2B-428E-B5DC-339D12EFD4B8}" dt="2026-06-29T19:32:21.508" v="1291" actId="1076"/>
          <ac:picMkLst>
            <pc:docMk/>
            <pc:sldMk cId="1365557052" sldId="1537"/>
            <ac:picMk id="1027" creationId="{37B9B94F-4430-6B84-E223-DD3D350143E8}"/>
          </ac:picMkLst>
        </pc:picChg>
        <pc:picChg chg="add del mod">
          <ac:chgData name="Duijf, Antoinette" userId="80426808-569e-4360-acb0-e5a6dc4b8ad2" providerId="ADAL" clId="{00582A34-8C2B-428E-B5DC-339D12EFD4B8}" dt="2026-06-29T19:34:05.946" v="1313" actId="478"/>
          <ac:picMkLst>
            <pc:docMk/>
            <pc:sldMk cId="1365557052" sldId="1537"/>
            <ac:picMk id="1028" creationId="{4E455B70-58DE-B88F-6D4A-FA03425B821A}"/>
          </ac:picMkLst>
        </pc:picChg>
        <pc:picChg chg="add del">
          <ac:chgData name="Duijf, Antoinette" userId="80426808-569e-4360-acb0-e5a6dc4b8ad2" providerId="ADAL" clId="{00582A34-8C2B-428E-B5DC-339D12EFD4B8}" dt="2026-06-29T19:37:22.980" v="1316" actId="478"/>
          <ac:picMkLst>
            <pc:docMk/>
            <pc:sldMk cId="1365557052" sldId="1537"/>
            <ac:picMk id="1030" creationId="{63E8C3D5-3104-9EB1-DC33-52F924992489}"/>
          </ac:picMkLst>
        </pc:picChg>
        <pc:picChg chg="add mod">
          <ac:chgData name="Duijf, Antoinette" userId="80426808-569e-4360-acb0-e5a6dc4b8ad2" providerId="ADAL" clId="{00582A34-8C2B-428E-B5DC-339D12EFD4B8}" dt="2026-06-29T20:08:34.221" v="2100" actId="1076"/>
          <ac:picMkLst>
            <pc:docMk/>
            <pc:sldMk cId="1365557052" sldId="1537"/>
            <ac:picMk id="1031" creationId="{B53F92D1-01E5-C8AE-0E21-B360088B9703}"/>
          </ac:picMkLst>
        </pc:picChg>
        <pc:cxnChg chg="mod ord">
          <ac:chgData name="Duijf, Antoinette" userId="80426808-569e-4360-acb0-e5a6dc4b8ad2" providerId="ADAL" clId="{00582A34-8C2B-428E-B5DC-339D12EFD4B8}" dt="2026-06-29T19:32:59.453" v="1299" actId="167"/>
          <ac:cxnSpMkLst>
            <pc:docMk/>
            <pc:sldMk cId="1365557052" sldId="1537"/>
            <ac:cxnSpMk id="21" creationId="{B84B33EF-2A54-99B2-FEF8-27486B72F624}"/>
          </ac:cxnSpMkLst>
        </pc:cxnChg>
        <pc:cxnChg chg="mod ord">
          <ac:chgData name="Duijf, Antoinette" userId="80426808-569e-4360-acb0-e5a6dc4b8ad2" providerId="ADAL" clId="{00582A34-8C2B-428E-B5DC-339D12EFD4B8}" dt="2026-06-29T19:44:10.064" v="1401" actId="14100"/>
          <ac:cxnSpMkLst>
            <pc:docMk/>
            <pc:sldMk cId="1365557052" sldId="1537"/>
            <ac:cxnSpMk id="27" creationId="{EC90AE0F-5DD8-2D25-C999-5E0CC65E11C5}"/>
          </ac:cxnSpMkLst>
        </pc:cxnChg>
        <pc:cxnChg chg="mod ord">
          <ac:chgData name="Duijf, Antoinette" userId="80426808-569e-4360-acb0-e5a6dc4b8ad2" providerId="ADAL" clId="{00582A34-8C2B-428E-B5DC-339D12EFD4B8}" dt="2026-06-29T19:42:18.651" v="1374" actId="14100"/>
          <ac:cxnSpMkLst>
            <pc:docMk/>
            <pc:sldMk cId="1365557052" sldId="1537"/>
            <ac:cxnSpMk id="29" creationId="{10445519-6BAB-CA4B-0B0C-EF80D4D34E4C}"/>
          </ac:cxnSpMkLst>
        </pc:cxnChg>
      </pc:sldChg>
      <pc:sldChg chg="addSp delSp modSp add mod modNotesTx">
        <pc:chgData name="Duijf, Antoinette" userId="80426808-569e-4360-acb0-e5a6dc4b8ad2" providerId="ADAL" clId="{00582A34-8C2B-428E-B5DC-339D12EFD4B8}" dt="2026-06-29T19:50:22.602" v="1615" actId="20577"/>
        <pc:sldMkLst>
          <pc:docMk/>
          <pc:sldMk cId="2706452234" sldId="1538"/>
        </pc:sldMkLst>
        <pc:spChg chg="add mod">
          <ac:chgData name="Duijf, Antoinette" userId="80426808-569e-4360-acb0-e5a6dc4b8ad2" providerId="ADAL" clId="{00582A34-8C2B-428E-B5DC-339D12EFD4B8}" dt="2026-06-29T19:50:22.602" v="1615" actId="20577"/>
          <ac:spMkLst>
            <pc:docMk/>
            <pc:sldMk cId="2706452234" sldId="1538"/>
            <ac:spMk id="7" creationId="{2BEDFE4C-724C-7E77-AC70-41AB4A73DA28}"/>
          </ac:spMkLst>
        </pc:spChg>
        <pc:picChg chg="del">
          <ac:chgData name="Duijf, Antoinette" userId="80426808-569e-4360-acb0-e5a6dc4b8ad2" providerId="ADAL" clId="{00582A34-8C2B-428E-B5DC-339D12EFD4B8}" dt="2026-06-29T19:49:55.411" v="1570" actId="478"/>
          <ac:picMkLst>
            <pc:docMk/>
            <pc:sldMk cId="2706452234" sldId="1538"/>
            <ac:picMk id="3" creationId="{2CBFA9D7-3896-11AF-59FC-540F7EF79416}"/>
          </ac:picMkLst>
        </pc:picChg>
        <pc:picChg chg="add mod">
          <ac:chgData name="Duijf, Antoinette" userId="80426808-569e-4360-acb0-e5a6dc4b8ad2" providerId="ADAL" clId="{00582A34-8C2B-428E-B5DC-339D12EFD4B8}" dt="2026-06-29T19:50:12.515" v="1594" actId="1076"/>
          <ac:picMkLst>
            <pc:docMk/>
            <pc:sldMk cId="2706452234" sldId="1538"/>
            <ac:picMk id="4" creationId="{1C628A84-CA5C-90DA-7563-6860C08691E0}"/>
          </ac:picMkLst>
        </pc:picChg>
        <pc:picChg chg="del">
          <ac:chgData name="Duijf, Antoinette" userId="80426808-569e-4360-acb0-e5a6dc4b8ad2" providerId="ADAL" clId="{00582A34-8C2B-428E-B5DC-339D12EFD4B8}" dt="2026-06-29T19:49:55.007" v="1569" actId="478"/>
          <ac:picMkLst>
            <pc:docMk/>
            <pc:sldMk cId="2706452234" sldId="1538"/>
            <ac:picMk id="5" creationId="{21FD5D89-F36B-74A2-F78B-3B4DE3C3AB57}"/>
          </ac:picMkLst>
        </pc:picChg>
      </pc:sldChg>
      <pc:sldChg chg="addSp delSp modSp new del mod">
        <pc:chgData name="Duijf, Antoinette" userId="80426808-569e-4360-acb0-e5a6dc4b8ad2" providerId="ADAL" clId="{00582A34-8C2B-428E-B5DC-339D12EFD4B8}" dt="2026-06-29T19:09:05.693" v="427" actId="47"/>
        <pc:sldMkLst>
          <pc:docMk/>
          <pc:sldMk cId="3180788210" sldId="1538"/>
        </pc:sldMkLst>
        <pc:spChg chg="del">
          <ac:chgData name="Duijf, Antoinette" userId="80426808-569e-4360-acb0-e5a6dc4b8ad2" providerId="ADAL" clId="{00582A34-8C2B-428E-B5DC-339D12EFD4B8}" dt="2026-06-29T19:01:45.538" v="137" actId="478"/>
          <ac:spMkLst>
            <pc:docMk/>
            <pc:sldMk cId="3180788210" sldId="1538"/>
            <ac:spMk id="2" creationId="{658701B4-29F0-E9A6-1E40-DA196C7D22F8}"/>
          </ac:spMkLst>
        </pc:spChg>
        <pc:spChg chg="mod">
          <ac:chgData name="Duijf, Antoinette" userId="80426808-569e-4360-acb0-e5a6dc4b8ad2" providerId="ADAL" clId="{00582A34-8C2B-428E-B5DC-339D12EFD4B8}" dt="2026-06-29T19:02:01.883" v="145" actId="27636"/>
          <ac:spMkLst>
            <pc:docMk/>
            <pc:sldMk cId="3180788210" sldId="1538"/>
            <ac:spMk id="3" creationId="{0E96F2DC-5DFB-2702-4181-E907C2588995}"/>
          </ac:spMkLst>
        </pc:spChg>
        <pc:spChg chg="add mod">
          <ac:chgData name="Duijf, Antoinette" userId="80426808-569e-4360-acb0-e5a6dc4b8ad2" providerId="ADAL" clId="{00582A34-8C2B-428E-B5DC-339D12EFD4B8}" dt="2026-06-29T19:04:31.227" v="352" actId="20577"/>
          <ac:spMkLst>
            <pc:docMk/>
            <pc:sldMk cId="3180788210" sldId="1538"/>
            <ac:spMk id="4" creationId="{2FD2396F-928B-8D87-C67A-2C99D1B8764A}"/>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30-6-2026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30-6-2026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meemaken: </a:t>
            </a:r>
            <a:r>
              <a:rPr lang="nl-NL" sz="1200" b="0" kern="1200">
                <a:solidFill>
                  <a:schemeClr val="tx1"/>
                </a:solidFill>
                <a:effectLst/>
                <a:latin typeface="+mn-lt"/>
                <a:ea typeface="+mn-ea"/>
                <a:cs typeface="+mn-cs"/>
              </a:rPr>
              <a:t>erbij zijn als het gebeurt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historisch: </a:t>
            </a:r>
            <a:r>
              <a:rPr lang="nl-NL" sz="1200" b="0" kern="1200">
                <a:solidFill>
                  <a:schemeClr val="tx1"/>
                </a:solidFill>
                <a:effectLst/>
                <a:latin typeface="+mn-lt"/>
                <a:ea typeface="+mn-ea"/>
                <a:cs typeface="+mn-cs"/>
              </a:rPr>
              <a:t>wat gaat over dingen van heel vroeger</a:t>
            </a:r>
          </a:p>
          <a:p>
            <a:pPr fontAlgn="t"/>
            <a:r>
              <a:rPr lang="nl-NL" sz="1200" b="1" kern="1200">
                <a:solidFill>
                  <a:schemeClr val="tx1"/>
                </a:solidFill>
                <a:effectLst/>
                <a:latin typeface="+mn-lt"/>
                <a:ea typeface="+mn-ea"/>
                <a:cs typeface="+mn-cs"/>
              </a:rPr>
              <a:t>allerlei: </a:t>
            </a:r>
            <a:r>
              <a:rPr lang="nl-NL" sz="1200" b="0" kern="1200">
                <a:solidFill>
                  <a:schemeClr val="tx1"/>
                </a:solidFill>
                <a:effectLst/>
                <a:latin typeface="+mn-lt"/>
                <a:ea typeface="+mn-ea"/>
                <a:cs typeface="+mn-cs"/>
              </a:rPr>
              <a:t>verschillende</a:t>
            </a:r>
          </a:p>
          <a:p>
            <a:pPr fontAlgn="t"/>
            <a:r>
              <a:rPr lang="nl-NL" sz="1200" b="1" kern="1200">
                <a:solidFill>
                  <a:schemeClr val="tx1"/>
                </a:solidFill>
                <a:effectLst/>
                <a:latin typeface="+mn-lt"/>
                <a:ea typeface="+mn-ea"/>
                <a:cs typeface="+mn-cs"/>
              </a:rPr>
              <a:t>natuurlijk: </a:t>
            </a:r>
            <a:r>
              <a:rPr lang="nl-NL" sz="1200" b="0" kern="1200">
                <a:solidFill>
                  <a:schemeClr val="tx1"/>
                </a:solidFill>
                <a:effectLst/>
                <a:latin typeface="+mn-lt"/>
                <a:ea typeface="+mn-ea"/>
                <a:cs typeface="+mn-cs"/>
              </a:rPr>
              <a:t>zeker, zoals iedereen begrijpt</a:t>
            </a:r>
          </a:p>
          <a:p>
            <a:pPr fontAlgn="t"/>
            <a:r>
              <a:rPr lang="nl-NL" sz="1200" b="1" kern="1200">
                <a:solidFill>
                  <a:schemeClr val="tx1"/>
                </a:solidFill>
                <a:effectLst/>
                <a:latin typeface="+mn-lt"/>
                <a:ea typeface="+mn-ea"/>
                <a:cs typeface="+mn-cs"/>
              </a:rPr>
              <a:t>bewaard blijven: </a:t>
            </a:r>
            <a:r>
              <a:rPr lang="nl-NL" sz="1200" b="0" kern="1200">
                <a:solidFill>
                  <a:schemeClr val="tx1"/>
                </a:solidFill>
                <a:effectLst/>
                <a:latin typeface="+mn-lt"/>
                <a:ea typeface="+mn-ea"/>
                <a:cs typeface="+mn-cs"/>
              </a:rPr>
              <a:t>niet kapotgaan, niet verdwijnen</a:t>
            </a:r>
          </a:p>
          <a:p>
            <a:pPr fontAlgn="t"/>
            <a:r>
              <a:rPr lang="nl-NL" sz="1200" b="1" kern="1200">
                <a:solidFill>
                  <a:schemeClr val="tx1"/>
                </a:solidFill>
                <a:effectLst/>
                <a:latin typeface="+mn-lt"/>
                <a:ea typeface="+mn-ea"/>
                <a:cs typeface="+mn-cs"/>
              </a:rPr>
              <a:t>het servies: </a:t>
            </a:r>
            <a:r>
              <a:rPr lang="nl-NL" sz="1200" b="0" kern="1200">
                <a:solidFill>
                  <a:schemeClr val="tx1"/>
                </a:solidFill>
                <a:effectLst/>
                <a:latin typeface="+mn-lt"/>
                <a:ea typeface="+mn-ea"/>
                <a:cs typeface="+mn-cs"/>
              </a:rPr>
              <a:t>de dingen die je gebruikt bij het eten en drinken, zoals borden, kopjes en schalen</a:t>
            </a:r>
          </a:p>
          <a:p>
            <a:pPr fontAlgn="t"/>
            <a:r>
              <a:rPr lang="nl-NL" sz="1200" b="1" kern="1200">
                <a:solidFill>
                  <a:schemeClr val="tx1"/>
                </a:solidFill>
                <a:effectLst/>
                <a:latin typeface="+mn-lt"/>
                <a:ea typeface="+mn-ea"/>
                <a:cs typeface="+mn-cs"/>
              </a:rPr>
              <a:t>de opgraving: </a:t>
            </a:r>
            <a:r>
              <a:rPr lang="nl-NL" sz="1200" b="0" kern="1200">
                <a:solidFill>
                  <a:schemeClr val="tx1"/>
                </a:solidFill>
                <a:effectLst/>
                <a:latin typeface="+mn-lt"/>
                <a:ea typeface="+mn-ea"/>
                <a:cs typeface="+mn-cs"/>
              </a:rPr>
              <a:t>het uit de grond halen van heel oude dingen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FFA6-33EE-710D-6D90-E21E08C05D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508874-5408-F99F-963C-5EBD7CF60F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6B9E75-BAAD-56E7-D93E-6BC901059EC3}"/>
              </a:ext>
            </a:extLst>
          </p:cNvPr>
          <p:cNvSpPr>
            <a:spLocks noGrp="1"/>
          </p:cNvSpPr>
          <p:nvPr>
            <p:ph type="body" idx="1"/>
          </p:nvPr>
        </p:nvSpPr>
        <p:spPr/>
        <p:txBody>
          <a:bodyPr/>
          <a:lstStyle/>
          <a:p>
            <a:r>
              <a:rPr lang="nl-NL"/>
              <a:t>Bron afbeeldingen: Shutterstock.com</a:t>
            </a:r>
            <a:br>
              <a:rPr lang="nl-NL"/>
            </a:br>
            <a:br>
              <a:rPr lang="nl-NL"/>
            </a:br>
            <a:r>
              <a:rPr lang="nl-NL" b="1"/>
              <a:t>Let op</a:t>
            </a:r>
            <a:r>
              <a:rPr lang="nl-NL"/>
              <a:t>: de betekenis die Nieuwsbegrip geeft aan servies, past wat ons betreft beter bij het woord eetgerei. Met de woordparachute van dia 11 worden de categorieën (servies en bestek) duidelijker waardoor ze beter in het woordenschatnetwerk in het brein kunnen worden opgeslagen. Wil je liever de betekenis koppelen aan het servies, gebruik dan alleen dia 12</a:t>
            </a:r>
          </a:p>
        </p:txBody>
      </p:sp>
      <p:sp>
        <p:nvSpPr>
          <p:cNvPr id="4" name="Tijdelijke aanduiding voor dianummer 3">
            <a:extLst>
              <a:ext uri="{FF2B5EF4-FFF2-40B4-BE49-F238E27FC236}">
                <a16:creationId xmlns:a16="http://schemas.microsoft.com/office/drawing/2014/main" id="{3BC390E2-6FE7-AAC4-FD57-5B9F9E1DD701}"/>
              </a:ext>
            </a:extLst>
          </p:cNvPr>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38275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CB94-F31E-6FE7-57AD-BBC063C5B8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E35A8E-D989-9349-9C64-8676418DB5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6CAAB0-8632-EDBE-11F4-22744688B6D7}"/>
              </a:ext>
            </a:extLst>
          </p:cNvPr>
          <p:cNvSpPr>
            <a:spLocks noGrp="1"/>
          </p:cNvSpPr>
          <p:nvPr>
            <p:ph type="body" idx="1"/>
          </p:nvPr>
        </p:nvSpPr>
        <p:spPr/>
        <p:txBody>
          <a:bodyPr/>
          <a:lstStyle/>
          <a:p>
            <a:r>
              <a:rPr lang="nl-NL"/>
              <a:t>Bron afbeeldingen: Shutterstock.com</a:t>
            </a:r>
          </a:p>
          <a:p>
            <a:endParaRPr lang="nl-NL"/>
          </a:p>
          <a:p>
            <a:r>
              <a:rPr lang="nl-NL" b="1"/>
              <a:t>Let op</a:t>
            </a:r>
            <a:r>
              <a:rPr lang="nl-NL"/>
              <a:t>: de betekenis die Nieuwsbegrip geeft aan servies, past wat ons betreft beter bij het woord eetgerei. Met de woordparachute van dia 11 worden de categorieën (servies en bestek) duidelijker waardoor ze beter in het woordenschatnetwerk in het brein kunnen worden opgeslagen. Wil je liever de betekenis koppelen aan het servies, gebruik dan alleen dia 12</a:t>
            </a:r>
          </a:p>
        </p:txBody>
      </p:sp>
      <p:sp>
        <p:nvSpPr>
          <p:cNvPr id="4" name="Tijdelijke aanduiding voor dianummer 3">
            <a:extLst>
              <a:ext uri="{FF2B5EF4-FFF2-40B4-BE49-F238E27FC236}">
                <a16:creationId xmlns:a16="http://schemas.microsoft.com/office/drawing/2014/main" id="{F683C344-52BC-121F-AACA-D0F9DDD4C9A1}"/>
              </a:ext>
            </a:extLst>
          </p:cNvPr>
          <p:cNvSpPr>
            <a:spLocks noGrp="1"/>
          </p:cNvSpPr>
          <p:nvPr>
            <p:ph type="sldNum" sz="quarter" idx="5"/>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56434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430722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148516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91271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302140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261841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281251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Kentalis</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96FD-5410-872B-4BE7-DECCE7F7D7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494BC5-53F5-AB6F-F9FC-18B4983491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78F761-18A0-1A08-DE26-EF03EEF575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a:extLst>
              <a:ext uri="{FF2B5EF4-FFF2-40B4-BE49-F238E27FC236}">
                <a16:creationId xmlns:a16="http://schemas.microsoft.com/office/drawing/2014/main" id="{AE342C28-E7D1-9E59-461E-59C70527BE1B}"/>
              </a:ext>
            </a:extLst>
          </p:cNvPr>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72563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30-6-2026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Stel je voor: je loopt over het strand en ineens vind je een enorme tand</a:t>
            </a:r>
            <a:r>
              <a:rPr lang="nl-NL" sz="2000" dirty="0">
                <a:ea typeface="Times New Roman" panose="02020603050405020304" pitchFamily="18" charset="0"/>
                <a:cs typeface="Arial" panose="020B0604020202020204" pitchFamily="34" charset="0"/>
              </a:rPr>
              <a:t>. Dat is bijzonder </a:t>
            </a:r>
            <a:r>
              <a:rPr lang="nl-NL" sz="2000" b="1" u="sng" dirty="0">
                <a:ea typeface="Times New Roman" panose="02020603050405020304" pitchFamily="18" charset="0"/>
                <a:cs typeface="Arial" panose="020B0604020202020204" pitchFamily="34" charset="0"/>
              </a:rPr>
              <a:t>natuurlijk</a:t>
            </a:r>
            <a:r>
              <a:rPr lang="nl-NL" sz="2000" dirty="0">
                <a:ea typeface="Times New Roman" panose="02020603050405020304" pitchFamily="18" charset="0"/>
                <a:cs typeface="Arial" panose="020B0604020202020204" pitchFamily="34" charset="0"/>
              </a:rPr>
              <a:t>. Dat is bijzonder</a:t>
            </a:r>
            <a:r>
              <a:rPr lang="nl-NL" sz="2000" b="1" i="1" dirty="0">
                <a:ea typeface="Times New Roman" panose="02020603050405020304" pitchFamily="18" charset="0"/>
                <a:cs typeface="Arial" panose="020B0604020202020204" pitchFamily="34" charset="0"/>
              </a:rPr>
              <a:t> zoals iedereen begrijpt</a:t>
            </a:r>
            <a:r>
              <a:rPr lang="nl-NL" sz="2000" dirty="0">
                <a:ea typeface="Times New Roman" panose="02020603050405020304" pitchFamily="18" charset="0"/>
                <a:cs typeface="Arial" panose="020B0604020202020204" pitchFamily="34" charset="0"/>
              </a:rPr>
              <a:t>. Dat gebeurt niet elke dag!</a:t>
            </a:r>
            <a:r>
              <a:rPr lang="nl-NL" sz="2000" dirty="0">
                <a:effectLst/>
                <a:ea typeface="Times New Roman" panose="02020603050405020304" pitchFamily="18" charset="0"/>
                <a:cs typeface="Arial" panose="020B0604020202020204" pitchFamily="34" charset="0"/>
              </a:rPr>
              <a:t> Vissers halen soms oude botten en tanden uit de zee. Botten en tanden van dieren van </a:t>
            </a:r>
            <a:r>
              <a:rPr lang="nl-NL" sz="2000" dirty="0" err="1">
                <a:effectLst/>
                <a:ea typeface="Times New Roman" panose="02020603050405020304" pitchFamily="18" charset="0"/>
                <a:cs typeface="Arial" panose="020B0604020202020204" pitchFamily="34" charset="0"/>
              </a:rPr>
              <a:t>heeeeel</a:t>
            </a:r>
            <a:r>
              <a:rPr lang="nl-NL" sz="2000" dirty="0">
                <a:effectLst/>
                <a:ea typeface="Times New Roman" panose="02020603050405020304" pitchFamily="18" charset="0"/>
                <a:cs typeface="Arial" panose="020B0604020202020204" pitchFamily="34" charset="0"/>
              </a:rPr>
              <a:t> lang geleden. Wist je dat b</a:t>
            </a:r>
            <a:r>
              <a:rPr lang="nl-NL" sz="2000" dirty="0">
                <a:ea typeface="Times New Roman" panose="02020603050405020304" pitchFamily="18" charset="0"/>
                <a:cs typeface="Arial" panose="020B0604020202020204" pitchFamily="34" charset="0"/>
              </a:rPr>
              <a:t>otten en tanden heel lang </a:t>
            </a:r>
            <a:r>
              <a:rPr lang="nl-NL" sz="2000" b="1" u="sng" dirty="0">
                <a:ea typeface="Times New Roman" panose="02020603050405020304" pitchFamily="18" charset="0"/>
                <a:cs typeface="Arial" panose="020B0604020202020204" pitchFamily="34" charset="0"/>
              </a:rPr>
              <a:t>bewaard kunnen blijven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in de grond of onder water? Bewaard blijven betekent </a:t>
            </a:r>
            <a:r>
              <a:rPr lang="nl-NL" sz="2000" b="1" i="1" dirty="0">
                <a:ea typeface="Times New Roman" panose="02020603050405020304" pitchFamily="18" charset="0"/>
                <a:cs typeface="Arial" panose="020B0604020202020204" pitchFamily="34" charset="0"/>
              </a:rPr>
              <a:t>niet kapotgaan, niet verdwijnen</a:t>
            </a:r>
            <a:r>
              <a:rPr lang="nl-NL" sz="2000" dirty="0">
                <a:ea typeface="Times New Roman" panose="02020603050405020304" pitchFamily="18" charset="0"/>
                <a:cs typeface="Arial" panose="020B0604020202020204" pitchFamily="34" charset="0"/>
              </a:rPr>
              <a:t>. </a:t>
            </a:r>
            <a:br>
              <a:rPr lang="nl-NL" sz="2000" dirty="0">
                <a:effectLst/>
                <a:ea typeface="Times New Roman" panose="02020603050405020304" pitchFamily="18" charset="0"/>
                <a:cs typeface="Arial" panose="020B0604020202020204" pitchFamily="34" charset="0"/>
              </a:rPr>
            </a:br>
            <a:r>
              <a:rPr lang="nl-NL" sz="2000" dirty="0"/>
              <a:t>Wetenschappers bekijken </a:t>
            </a:r>
            <a:r>
              <a:rPr lang="nl-NL" sz="2000" b="1" u="sng" dirty="0"/>
              <a:t>allerlei</a:t>
            </a:r>
            <a:r>
              <a:rPr lang="nl-NL" sz="2000" b="1" i="1" dirty="0"/>
              <a:t>, verschillende,</a:t>
            </a:r>
            <a:r>
              <a:rPr lang="nl-NL" sz="2000" i="1" dirty="0"/>
              <a:t> </a:t>
            </a:r>
            <a:r>
              <a:rPr lang="nl-NL" sz="2000" dirty="0"/>
              <a:t>dingen die ze in de zee vinden. Soms doen ze ook een </a:t>
            </a:r>
            <a:r>
              <a:rPr lang="nl-NL" sz="2000" b="1" u="sng" dirty="0"/>
              <a:t>opgraving</a:t>
            </a:r>
            <a:r>
              <a:rPr lang="nl-NL" sz="2000" dirty="0"/>
              <a:t> op het land. Zo noemen we </a:t>
            </a:r>
            <a:r>
              <a:rPr lang="nl-NL" sz="2000" b="1" i="1" dirty="0"/>
              <a:t>het uit de grond halen van heel oude dingen</a:t>
            </a:r>
            <a:r>
              <a:rPr lang="nl-NL" sz="2000" dirty="0"/>
              <a:t>. Zo leren we meer over hoe mensen en dieren vroeger leefden. Later kunnen we die dingen ook bekijken in een </a:t>
            </a:r>
            <a:r>
              <a:rPr lang="nl-NL" sz="2000" b="1" u="sng" dirty="0"/>
              <a:t>historisch</a:t>
            </a:r>
            <a:r>
              <a:rPr lang="nl-NL" sz="2000" dirty="0"/>
              <a:t> museum. Een museum </a:t>
            </a:r>
            <a:r>
              <a:rPr lang="nl-NL" sz="2000" b="1" i="1" dirty="0"/>
              <a:t>dat gaat over dingen van heel vroeger.</a:t>
            </a:r>
            <a:br>
              <a:rPr lang="nl-NL" sz="2000" b="1" i="1" dirty="0"/>
            </a:br>
            <a:r>
              <a:rPr lang="nl-NL" sz="2000" dirty="0">
                <a:effectLst/>
                <a:ea typeface="Times New Roman" panose="02020603050405020304" pitchFamily="18" charset="0"/>
                <a:cs typeface="Arial" panose="020B0604020202020204" pitchFamily="34" charset="0"/>
              </a:rPr>
              <a:t>Misschien </a:t>
            </a:r>
            <a:r>
              <a:rPr lang="nl-NL" sz="2000" b="1" u="sng" dirty="0">
                <a:effectLst/>
                <a:ea typeface="Times New Roman" panose="02020603050405020304" pitchFamily="18" charset="0"/>
                <a:cs typeface="Arial" panose="020B0604020202020204" pitchFamily="34" charset="0"/>
              </a:rPr>
              <a:t>maak jij het ooit zelf mee</a:t>
            </a:r>
            <a:r>
              <a:rPr lang="nl-NL" sz="2000" b="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misschien</a:t>
            </a:r>
            <a:r>
              <a:rPr lang="nl-NL" sz="2000" b="1"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ben je erbij als het gebeurt </a:t>
            </a:r>
            <a:r>
              <a:rPr lang="nl-NL" sz="2000" dirty="0">
                <a:effectLst/>
                <a:ea typeface="Times New Roman" panose="02020603050405020304" pitchFamily="18" charset="0"/>
                <a:cs typeface="Arial" panose="020B0604020202020204" pitchFamily="34" charset="0"/>
              </a:rPr>
              <a:t>en vind je wel een bijzondere steen of een bot op het strand. Vertel het dan aan een volwassene. Wie weet is het </a:t>
            </a:r>
            <a:r>
              <a:rPr lang="nl-NL" sz="2000" dirty="0">
                <a:ea typeface="Times New Roman" panose="02020603050405020304" pitchFamily="18" charset="0"/>
                <a:cs typeface="Arial" panose="020B0604020202020204" pitchFamily="34" charset="0"/>
              </a:rPr>
              <a:t>wel heel erg oud</a:t>
            </a:r>
            <a:r>
              <a:rPr lang="nl-NL" sz="2000" dirty="0">
                <a:effectLst/>
                <a:ea typeface="Times New Roman" panose="02020603050405020304" pitchFamily="18" charset="0"/>
                <a:cs typeface="Arial" panose="020B0604020202020204" pitchFamily="34" charset="0"/>
              </a:rPr>
              <a:t>! </a:t>
            </a:r>
            <a:br>
              <a:rPr lang="nl-NL" sz="2000" dirty="0">
                <a:effectLst/>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Ik heb nog nooit een tand of een bot gevonden… best jammer… Ik vond alleen een keer een stukje van een </a:t>
            </a:r>
            <a:r>
              <a:rPr lang="nl-NL" sz="2000" b="1" u="sng" dirty="0">
                <a:effectLst/>
                <a:ea typeface="Times New Roman" panose="02020603050405020304" pitchFamily="18" charset="0"/>
                <a:cs typeface="Arial" panose="020B0604020202020204" pitchFamily="34" charset="0"/>
              </a:rPr>
              <a:t>servies</a:t>
            </a:r>
            <a:r>
              <a:rPr lang="nl-NL" sz="2000" dirty="0">
                <a:effectLst/>
                <a:ea typeface="Times New Roman" panose="02020603050405020304" pitchFamily="18" charset="0"/>
                <a:cs typeface="Arial" panose="020B0604020202020204" pitchFamily="34" charset="0"/>
              </a:rPr>
              <a:t>, bij mijn oma in de tuin. Zo noemen we </a:t>
            </a:r>
            <a:r>
              <a:rPr lang="nl-NL" sz="2000" b="1" i="1" dirty="0">
                <a:effectLst/>
                <a:ea typeface="Times New Roman" panose="02020603050405020304" pitchFamily="18" charset="0"/>
                <a:cs typeface="Arial" panose="020B0604020202020204" pitchFamily="34" charset="0"/>
              </a:rPr>
              <a:t>de dingen die je gebruikt bij het eten en drinken</a:t>
            </a:r>
            <a:r>
              <a:rPr lang="nl-NL" sz="2000" dirty="0">
                <a:effectLst/>
                <a:ea typeface="Times New Roman" panose="02020603050405020304" pitchFamily="18" charset="0"/>
                <a:cs typeface="Arial" panose="020B0604020202020204" pitchFamily="34" charset="0"/>
              </a:rPr>
              <a:t>. Het was een stukje bord. Dat was niet bijzonder hoor… mijn oma had gewoon een keer iets kapot laten vallen en niet goe</a:t>
            </a:r>
            <a:r>
              <a:rPr lang="nl-NL" sz="2000" dirty="0">
                <a:ea typeface="Times New Roman" panose="02020603050405020304" pitchFamily="18" charset="0"/>
                <a:cs typeface="Arial" panose="020B0604020202020204" pitchFamily="34" charset="0"/>
              </a:rPr>
              <a:t>d opgeruimd!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Heb jij wel eens iets bijzonders opgegraven? </a:t>
            </a:r>
            <a:endParaRPr lang="nl-NL" sz="2000" b="1" u="sng"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B15B-697D-4911-F762-A11D92EB3F21}"/>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896C944C-6D2F-6B59-A441-7B9D474011E3}"/>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058B3D1A-1C4C-0D73-694D-1D45F667D67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92F23C8A-8E29-1513-9B5D-96FC6997898F}"/>
              </a:ext>
            </a:extLst>
          </p:cNvPr>
          <p:cNvSpPr txBox="1"/>
          <p:nvPr/>
        </p:nvSpPr>
        <p:spPr>
          <a:xfrm>
            <a:off x="1922165" y="386052"/>
            <a:ext cx="442848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1CE2F326-467E-3451-8893-60670E99EBE7}"/>
              </a:ext>
            </a:extLst>
          </p:cNvPr>
          <p:cNvSpPr txBox="1">
            <a:spLocks noChangeArrowheads="1"/>
          </p:cNvSpPr>
          <p:nvPr/>
        </p:nvSpPr>
        <p:spPr bwMode="auto">
          <a:xfrm>
            <a:off x="1876332" y="34500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eetgerei</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13DFADAE-BD6F-D884-043B-01F786801A4F}"/>
              </a:ext>
            </a:extLst>
          </p:cNvPr>
          <p:cNvSpPr txBox="1"/>
          <p:nvPr/>
        </p:nvSpPr>
        <p:spPr>
          <a:xfrm>
            <a:off x="559639" y="278092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A8C2F0E3-575E-4081-7898-2B4EE19A5E33}"/>
              </a:ext>
            </a:extLst>
          </p:cNvPr>
          <p:cNvSpPr txBox="1">
            <a:spLocks noChangeArrowheads="1"/>
          </p:cNvSpPr>
          <p:nvPr/>
        </p:nvSpPr>
        <p:spPr bwMode="auto">
          <a:xfrm>
            <a:off x="641203" y="2789685"/>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servies</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4D03533F-07AC-01A8-B8FB-55706F77055A}"/>
              </a:ext>
            </a:extLst>
          </p:cNvPr>
          <p:cNvSpPr txBox="1"/>
          <p:nvPr/>
        </p:nvSpPr>
        <p:spPr>
          <a:xfrm>
            <a:off x="6041802" y="278092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32592835-CFA8-E1F7-081A-2ADD611314A5}"/>
              </a:ext>
            </a:extLst>
          </p:cNvPr>
          <p:cNvSpPr txBox="1">
            <a:spLocks noChangeArrowheads="1"/>
          </p:cNvSpPr>
          <p:nvPr/>
        </p:nvSpPr>
        <p:spPr bwMode="auto">
          <a:xfrm>
            <a:off x="6041804" y="278092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bestek</a:t>
            </a:r>
          </a:p>
        </p:txBody>
      </p:sp>
      <p:sp>
        <p:nvSpPr>
          <p:cNvPr id="16" name="Text Box 14">
            <a:extLst>
              <a:ext uri="{FF2B5EF4-FFF2-40B4-BE49-F238E27FC236}">
                <a16:creationId xmlns:a16="http://schemas.microsoft.com/office/drawing/2014/main" id="{F8A2A996-CDAE-E804-9094-FFAA2D8A61E5}"/>
              </a:ext>
            </a:extLst>
          </p:cNvPr>
          <p:cNvSpPr txBox="1"/>
          <p:nvPr/>
        </p:nvSpPr>
        <p:spPr>
          <a:xfrm>
            <a:off x="6412522" y="386052"/>
            <a:ext cx="2551965" cy="1999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1C57723A-ABDE-14A1-21F3-1DF20B485357}"/>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dingen die je gebruikt bij het eten en drinken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530E49CF-96D5-1DB8-61FB-62B394C8815F}"/>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1C25F78-1E9D-B833-D524-7B3E2861F23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AD516FD-F7A7-5214-44AD-5F99528989EE}"/>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E8322E4-8E0E-7275-8039-3998296541F9}"/>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2CE592A-7C65-CBF0-B69C-8C6894FE6249}"/>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DB3F3AD-9F2E-1DD5-910E-C926F97E8E8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descr="Afbeelding met tafelgerei, Serveware, keramiek, serviesgoed&#10;&#10;Door AI gegenereerde inhoud is mogelijk onjuist.">
            <a:extLst>
              <a:ext uri="{FF2B5EF4-FFF2-40B4-BE49-F238E27FC236}">
                <a16:creationId xmlns:a16="http://schemas.microsoft.com/office/drawing/2014/main" id="{0074B928-7A5C-11E9-CFF9-E0ABBB283B4B}"/>
              </a:ext>
            </a:extLst>
          </p:cNvPr>
          <p:cNvPicPr>
            <a:picLocks noChangeAspect="1"/>
          </p:cNvPicPr>
          <p:nvPr/>
        </p:nvPicPr>
        <p:blipFill>
          <a:blip r:embed="rId6" cstate="email">
            <a:clrChange>
              <a:clrFrom>
                <a:srgbClr val="EDECE7"/>
              </a:clrFrom>
              <a:clrTo>
                <a:srgbClr val="EDECE7">
                  <a:alpha val="0"/>
                </a:srgbClr>
              </a:clrTo>
            </a:clrChange>
            <a:extLst>
              <a:ext uri="{28A0092B-C50C-407E-A947-70E740481C1C}">
                <a14:useLocalDpi xmlns:a14="http://schemas.microsoft.com/office/drawing/2010/main"/>
              </a:ext>
            </a:extLst>
          </a:blip>
          <a:stretch>
            <a:fillRect/>
          </a:stretch>
        </p:blipFill>
        <p:spPr>
          <a:xfrm>
            <a:off x="86079" y="4001630"/>
            <a:ext cx="3222239" cy="2152456"/>
          </a:xfrm>
          <a:prstGeom prst="rect">
            <a:avLst/>
          </a:prstGeom>
        </p:spPr>
      </p:pic>
      <p:pic>
        <p:nvPicPr>
          <p:cNvPr id="24" name="Afbeelding 23" descr="Afbeelding met Keukengerei, zilverwerk, tafelgerei, vork&#10;&#10;Door AI gegenereerde inhoud is mogelijk onjuist.">
            <a:extLst>
              <a:ext uri="{FF2B5EF4-FFF2-40B4-BE49-F238E27FC236}">
                <a16:creationId xmlns:a16="http://schemas.microsoft.com/office/drawing/2014/main" id="{32692BBA-E5F7-22F7-9401-28E17EEA89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8002" y="4449349"/>
            <a:ext cx="1257551" cy="1571939"/>
          </a:xfrm>
          <a:prstGeom prst="rect">
            <a:avLst/>
          </a:prstGeom>
        </p:spPr>
      </p:pic>
      <p:sp>
        <p:nvSpPr>
          <p:cNvPr id="26" name="Rechthoek 25">
            <a:extLst>
              <a:ext uri="{FF2B5EF4-FFF2-40B4-BE49-F238E27FC236}">
                <a16:creationId xmlns:a16="http://schemas.microsoft.com/office/drawing/2014/main" id="{0F5C4CF2-017B-C6A6-6817-77B5012A623D}"/>
              </a:ext>
            </a:extLst>
          </p:cNvPr>
          <p:cNvSpPr/>
          <p:nvPr/>
        </p:nvSpPr>
        <p:spPr>
          <a:xfrm>
            <a:off x="4427984" y="2556875"/>
            <a:ext cx="288032" cy="1088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 Box 14">
            <a:extLst>
              <a:ext uri="{FF2B5EF4-FFF2-40B4-BE49-F238E27FC236}">
                <a16:creationId xmlns:a16="http://schemas.microsoft.com/office/drawing/2014/main" id="{623600D8-D0F7-18BE-8CBB-AB19323852A4}"/>
              </a:ext>
            </a:extLst>
          </p:cNvPr>
          <p:cNvSpPr txBox="1"/>
          <p:nvPr/>
        </p:nvSpPr>
        <p:spPr>
          <a:xfrm>
            <a:off x="555413" y="3496548"/>
            <a:ext cx="3656547" cy="7825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8" name="Tekstvak 27">
            <a:extLst>
              <a:ext uri="{FF2B5EF4-FFF2-40B4-BE49-F238E27FC236}">
                <a16:creationId xmlns:a16="http://schemas.microsoft.com/office/drawing/2014/main" id="{07619345-73CB-5465-F4CB-AC6F4B49F6CF}"/>
              </a:ext>
            </a:extLst>
          </p:cNvPr>
          <p:cNvSpPr txBox="1"/>
          <p:nvPr/>
        </p:nvSpPr>
        <p:spPr>
          <a:xfrm>
            <a:off x="591201" y="3549807"/>
            <a:ext cx="3620759" cy="662233"/>
          </a:xfrm>
          <a:prstGeom prst="rect">
            <a:avLst/>
          </a:prstGeom>
          <a:noFill/>
        </p:spPr>
        <p:txBody>
          <a:bodyPr wrap="square">
            <a:spAutoFit/>
          </a:bodyPr>
          <a:lstStyle/>
          <a:p>
            <a:pPr>
              <a:lnSpc>
                <a:spcPct val="107000"/>
              </a:lnSpc>
              <a:spcAft>
                <a:spcPts val="800"/>
              </a:spcAft>
            </a:pPr>
            <a:r>
              <a:rPr lang="nl-NL" sz="1800">
                <a:effectLst/>
                <a:latin typeface="Century Gothic" panose="020B0502020202020204" pitchFamily="34" charset="0"/>
                <a:ea typeface="Calibri"/>
                <a:cs typeface="Times New Roman"/>
              </a:rPr>
              <a:t>= alles waar je eten en drinken </a:t>
            </a:r>
            <a:br>
              <a:rPr lang="nl-NL" sz="1800">
                <a:effectLst/>
                <a:latin typeface="Century Gothic" panose="020B0502020202020204" pitchFamily="34" charset="0"/>
                <a:ea typeface="Calibri"/>
                <a:cs typeface="Times New Roman"/>
              </a:rPr>
            </a:br>
            <a:r>
              <a:rPr lang="nl-NL" sz="1800">
                <a:effectLst/>
                <a:latin typeface="Century Gothic" panose="020B0502020202020204" pitchFamily="34" charset="0"/>
                <a:ea typeface="Calibri"/>
                <a:cs typeface="Times New Roman"/>
              </a:rPr>
              <a:t>op of in doet</a:t>
            </a:r>
            <a:endParaRPr lang="nl-NL" sz="900">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129A127C-F807-2B9F-E456-3E1F5B3BEF08}"/>
              </a:ext>
            </a:extLst>
          </p:cNvPr>
          <p:cNvSpPr txBox="1"/>
          <p:nvPr/>
        </p:nvSpPr>
        <p:spPr>
          <a:xfrm>
            <a:off x="5580112" y="3496548"/>
            <a:ext cx="3075724" cy="7825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1" name="Tekstvak 30">
            <a:extLst>
              <a:ext uri="{FF2B5EF4-FFF2-40B4-BE49-F238E27FC236}">
                <a16:creationId xmlns:a16="http://schemas.microsoft.com/office/drawing/2014/main" id="{C603F7FA-532A-F492-EC12-11ECA284B642}"/>
              </a:ext>
            </a:extLst>
          </p:cNvPr>
          <p:cNvSpPr txBox="1"/>
          <p:nvPr/>
        </p:nvSpPr>
        <p:spPr>
          <a:xfrm>
            <a:off x="5580112" y="3549807"/>
            <a:ext cx="3075724" cy="662233"/>
          </a:xfrm>
          <a:prstGeom prst="rect">
            <a:avLst/>
          </a:prstGeom>
          <a:noFill/>
        </p:spPr>
        <p:txBody>
          <a:bodyPr wrap="square">
            <a:spAutoFit/>
          </a:bodyPr>
          <a:lstStyle/>
          <a:p>
            <a:pPr>
              <a:lnSpc>
                <a:spcPct val="107000"/>
              </a:lnSpc>
              <a:spcAft>
                <a:spcPts val="800"/>
              </a:spcAft>
            </a:pPr>
            <a:r>
              <a:rPr lang="nl-NL" sz="1800">
                <a:effectLst/>
                <a:latin typeface="Century Gothic" panose="020B0502020202020204" pitchFamily="34" charset="0"/>
                <a:ea typeface="Calibri"/>
                <a:cs typeface="Times New Roman"/>
              </a:rPr>
              <a:t>= alles waarmee je eet of opschept</a:t>
            </a:r>
            <a:endParaRPr lang="nl-NL" sz="9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17517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4FD5C-8323-5AA3-1C9D-A28627D069AA}"/>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4DB79C04-DCAE-40AE-20EF-FC48362DD1E1}"/>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F1D9EAF8-3F60-31C9-BFF7-900818AC27B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82090719-B1B0-8A1A-ADAB-383B8C2C33DB}"/>
              </a:ext>
            </a:extLst>
          </p:cNvPr>
          <p:cNvSpPr txBox="1"/>
          <p:nvPr/>
        </p:nvSpPr>
        <p:spPr>
          <a:xfrm>
            <a:off x="2339753" y="386052"/>
            <a:ext cx="401090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6587CEE4-9F00-2B25-44FC-903F5C58C15A}"/>
              </a:ext>
            </a:extLst>
          </p:cNvPr>
          <p:cNvSpPr txBox="1">
            <a:spLocks noChangeArrowheads="1"/>
          </p:cNvSpPr>
          <p:nvPr/>
        </p:nvSpPr>
        <p:spPr bwMode="auto">
          <a:xfrm>
            <a:off x="2034711" y="34462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servies</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A78573C5-3EA3-B00E-D9CF-1FF1F1C86C60}"/>
              </a:ext>
            </a:extLst>
          </p:cNvPr>
          <p:cNvSpPr txBox="1"/>
          <p:nvPr/>
        </p:nvSpPr>
        <p:spPr>
          <a:xfrm>
            <a:off x="529996" y="3372304"/>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FC4355D2-6E86-423C-229F-E3CB84BFA8BF}"/>
              </a:ext>
            </a:extLst>
          </p:cNvPr>
          <p:cNvSpPr txBox="1">
            <a:spLocks noChangeArrowheads="1"/>
          </p:cNvSpPr>
          <p:nvPr/>
        </p:nvSpPr>
        <p:spPr bwMode="auto">
          <a:xfrm>
            <a:off x="611560" y="3381061"/>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kopje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7A6E61AB-9264-C16D-039E-62D98C5DFE67}"/>
              </a:ext>
            </a:extLst>
          </p:cNvPr>
          <p:cNvSpPr txBox="1"/>
          <p:nvPr/>
        </p:nvSpPr>
        <p:spPr>
          <a:xfrm>
            <a:off x="3317737" y="3372304"/>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8A2D2E0D-EC8C-992F-9D84-9E4B403610A7}"/>
              </a:ext>
            </a:extLst>
          </p:cNvPr>
          <p:cNvSpPr txBox="1">
            <a:spLocks noChangeArrowheads="1"/>
          </p:cNvSpPr>
          <p:nvPr/>
        </p:nvSpPr>
        <p:spPr bwMode="auto">
          <a:xfrm>
            <a:off x="3419872" y="3361225"/>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bord</a:t>
            </a:r>
          </a:p>
        </p:txBody>
      </p:sp>
      <p:sp>
        <p:nvSpPr>
          <p:cNvPr id="14" name="Text Box 14">
            <a:extLst>
              <a:ext uri="{FF2B5EF4-FFF2-40B4-BE49-F238E27FC236}">
                <a16:creationId xmlns:a16="http://schemas.microsoft.com/office/drawing/2014/main" id="{98F35115-C5C3-B335-14E0-63E40BA9071A}"/>
              </a:ext>
            </a:extLst>
          </p:cNvPr>
          <p:cNvSpPr txBox="1"/>
          <p:nvPr/>
        </p:nvSpPr>
        <p:spPr>
          <a:xfrm>
            <a:off x="6101079" y="3360287"/>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C7A388F8-0357-9A61-5CBA-286F98758B6A}"/>
              </a:ext>
            </a:extLst>
          </p:cNvPr>
          <p:cNvSpPr txBox="1">
            <a:spLocks noChangeArrowheads="1"/>
          </p:cNvSpPr>
          <p:nvPr/>
        </p:nvSpPr>
        <p:spPr bwMode="auto">
          <a:xfrm>
            <a:off x="6101081" y="336028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schaal</a:t>
            </a:r>
          </a:p>
        </p:txBody>
      </p:sp>
      <p:sp>
        <p:nvSpPr>
          <p:cNvPr id="16" name="Text Box 14">
            <a:extLst>
              <a:ext uri="{FF2B5EF4-FFF2-40B4-BE49-F238E27FC236}">
                <a16:creationId xmlns:a16="http://schemas.microsoft.com/office/drawing/2014/main" id="{EBF22F60-E681-71B0-2B4A-8F2291862759}"/>
              </a:ext>
            </a:extLst>
          </p:cNvPr>
          <p:cNvSpPr txBox="1"/>
          <p:nvPr/>
        </p:nvSpPr>
        <p:spPr>
          <a:xfrm>
            <a:off x="6412522" y="386052"/>
            <a:ext cx="2551965" cy="1999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3CFFDFBB-964B-136F-1F03-21143CE6C6FD}"/>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latin typeface="Century Gothic" panose="020B0502020202020204" pitchFamily="34" charset="0"/>
                <a:ea typeface="Calibri"/>
                <a:cs typeface="Times New Roman"/>
              </a:rPr>
              <a:t>= de dingen die je gebruikt bij het eten en drinken</a:t>
            </a:r>
            <a:endParaRPr lang="nl-NL" sz="1100">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D1BE52A3-92C5-55ED-69C5-6F58ECC42968}"/>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AA781BF9-FD9D-F65E-77FD-CB6FD1E74497}"/>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6830869C-11DE-0427-8EF9-35115D10740C}"/>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F830C99-3F7C-DBB9-ED23-EB8A8A8AA13A}"/>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1481C3C-7B23-0DD5-99E1-EDD499304F87}"/>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8CC21D-88C8-CF3B-8AD6-785067C8FD15}"/>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tafelgerei, Serveware, porselein, keramiek&#10;&#10;Door AI gegenereerde inhoud is mogelijk onjuist.">
            <a:extLst>
              <a:ext uri="{FF2B5EF4-FFF2-40B4-BE49-F238E27FC236}">
                <a16:creationId xmlns:a16="http://schemas.microsoft.com/office/drawing/2014/main" id="{F42ABF76-2CA4-1FA6-5509-6BC27C2409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7704" y="4301448"/>
            <a:ext cx="2437256" cy="1949805"/>
          </a:xfrm>
          <a:prstGeom prst="rect">
            <a:avLst/>
          </a:prstGeom>
        </p:spPr>
      </p:pic>
      <p:pic>
        <p:nvPicPr>
          <p:cNvPr id="23" name="Afbeelding 22" descr="Afbeelding met serviesgoed, tafelgerei, kom, Mengkom&#10;&#10;Door AI gegenereerde inhoud is mogelijk onjuist.">
            <a:extLst>
              <a:ext uri="{FF2B5EF4-FFF2-40B4-BE49-F238E27FC236}">
                <a16:creationId xmlns:a16="http://schemas.microsoft.com/office/drawing/2014/main" id="{8E923795-EB73-8A02-2646-0D1D17CE1D74}"/>
              </a:ext>
            </a:extLst>
          </p:cNvPr>
          <p:cNvPicPr>
            <a:picLocks noChangeAspect="1"/>
          </p:cNvPicPr>
          <p:nvPr/>
        </p:nvPicPr>
        <p:blipFill>
          <a:blip r:embed="rId7" cstate="email">
            <a:clrChange>
              <a:clrFrom>
                <a:srgbClr val="F5F4F0"/>
              </a:clrFrom>
              <a:clrTo>
                <a:srgbClr val="F5F4F0">
                  <a:alpha val="0"/>
                </a:srgbClr>
              </a:clrTo>
            </a:clrChange>
            <a:extLst>
              <a:ext uri="{28A0092B-C50C-407E-A947-70E740481C1C}">
                <a14:useLocalDpi xmlns:a14="http://schemas.microsoft.com/office/drawing/2010/main"/>
              </a:ext>
            </a:extLst>
          </a:blip>
          <a:stretch>
            <a:fillRect/>
          </a:stretch>
        </p:blipFill>
        <p:spPr>
          <a:xfrm>
            <a:off x="6295141" y="3946635"/>
            <a:ext cx="2448272" cy="2448272"/>
          </a:xfrm>
          <a:prstGeom prst="rect">
            <a:avLst/>
          </a:prstGeom>
        </p:spPr>
      </p:pic>
      <p:pic>
        <p:nvPicPr>
          <p:cNvPr id="25" name="Afbeelding 24" descr="Afbeelding met Mengkom, porselein, keramiek, kom&#10;&#10;Door AI gegenereerde inhoud is mogelijk onjuist.">
            <a:extLst>
              <a:ext uri="{FF2B5EF4-FFF2-40B4-BE49-F238E27FC236}">
                <a16:creationId xmlns:a16="http://schemas.microsoft.com/office/drawing/2014/main" id="{FBD25592-3B11-3D2E-3B79-DCCE943C1F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48642" y="4411832"/>
            <a:ext cx="2981058" cy="1705165"/>
          </a:xfrm>
          <a:prstGeom prst="rect">
            <a:avLst/>
          </a:prstGeom>
        </p:spPr>
      </p:pic>
      <p:pic>
        <p:nvPicPr>
          <p:cNvPr id="22" name="Afbeelding 21" descr="Afbeelding met tafelgerei, Serveware, keramiek, serviesgoed&#10;&#10;Door AI gegenereerde inhoud is mogelijk onjuist.">
            <a:extLst>
              <a:ext uri="{FF2B5EF4-FFF2-40B4-BE49-F238E27FC236}">
                <a16:creationId xmlns:a16="http://schemas.microsoft.com/office/drawing/2014/main" id="{EC3A8DBF-57C2-199F-A641-76A3A08B62A6}"/>
              </a:ext>
            </a:extLst>
          </p:cNvPr>
          <p:cNvPicPr>
            <a:picLocks noChangeAspect="1"/>
          </p:cNvPicPr>
          <p:nvPr/>
        </p:nvPicPr>
        <p:blipFill>
          <a:blip r:embed="rId9" cstate="email">
            <a:clrChange>
              <a:clrFrom>
                <a:srgbClr val="EDECE7"/>
              </a:clrFrom>
              <a:clrTo>
                <a:srgbClr val="EDECE7">
                  <a:alpha val="0"/>
                </a:srgbClr>
              </a:clrTo>
            </a:clrChange>
            <a:extLst>
              <a:ext uri="{28A0092B-C50C-407E-A947-70E740481C1C}">
                <a14:useLocalDpi xmlns:a14="http://schemas.microsoft.com/office/drawing/2010/main"/>
              </a:ext>
            </a:extLst>
          </a:blip>
          <a:stretch>
            <a:fillRect/>
          </a:stretch>
        </p:blipFill>
        <p:spPr>
          <a:xfrm>
            <a:off x="-38015" y="287599"/>
            <a:ext cx="1822190" cy="1217223"/>
          </a:xfrm>
          <a:prstGeom prst="rect">
            <a:avLst/>
          </a:prstGeom>
        </p:spPr>
      </p:pic>
    </p:spTree>
    <p:extLst>
      <p:ext uri="{BB962C8B-B14F-4D97-AF65-F5344CB8AC3E}">
        <p14:creationId xmlns:p14="http://schemas.microsoft.com/office/powerpoint/2010/main" val="352761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meemaken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missen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erbij zijn als het gebeurt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 jongen </a:t>
            </a:r>
            <a:r>
              <a:rPr lang="nl-NL" sz="2400" i="1" u="sng">
                <a:solidFill>
                  <a:srgbClr val="387038"/>
                </a:solidFill>
                <a:effectLst/>
                <a:latin typeface="Century Gothic" panose="020B0502020202020204" pitchFamily="34" charset="0"/>
                <a:ea typeface="Calibri"/>
                <a:cs typeface="Times New Roman"/>
              </a:rPr>
              <a:t>maakt mee</a:t>
            </a:r>
            <a:r>
              <a:rPr lang="nl-NL" sz="2400" i="1">
                <a:solidFill>
                  <a:srgbClr val="387038"/>
                </a:solidFill>
                <a:effectLst/>
                <a:latin typeface="Century Gothic" panose="020B0502020202020204" pitchFamily="34" charset="0"/>
                <a:ea typeface="Calibri"/>
                <a:cs typeface="Times New Roman"/>
              </a:rPr>
              <a:t> dat ze een tand vinden.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590082" y="1400514"/>
            <a:ext cx="4288634"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 er niet bij zijn als het  </a:t>
            </a:r>
            <a:br>
              <a:rPr lang="nl-NL" sz="2800">
                <a:effectLst/>
                <a:latin typeface="Century Gothic" panose="020B0502020202020204" pitchFamily="34" charset="0"/>
                <a:ea typeface="Calibri"/>
                <a:cs typeface="Times New Roman"/>
              </a:rPr>
            </a:br>
            <a:r>
              <a:rPr lang="nl-NL" sz="2800">
                <a:effectLst/>
                <a:latin typeface="Century Gothic" panose="020B0502020202020204" pitchFamily="34" charset="0"/>
                <a:ea typeface="Calibri"/>
                <a:cs typeface="Times New Roman"/>
              </a:rPr>
              <a:t> gebeurt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br>
              <a:rPr lang="nl-NL" sz="2800">
                <a:latin typeface="Century Gothic" panose="020B0502020202020204" pitchFamily="34" charset="0"/>
                <a:ea typeface="Calibri"/>
                <a:cs typeface="Times New Roman"/>
              </a:rPr>
            </a:b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jongen is er niet. Hij </a:t>
            </a:r>
            <a:r>
              <a:rPr lang="nl-NL" sz="2400" i="1" u="sng">
                <a:solidFill>
                  <a:srgbClr val="387038"/>
                </a:solidFill>
                <a:latin typeface="Century Gothic" panose="020B0502020202020204" pitchFamily="34" charset="0"/>
                <a:ea typeface="Calibri"/>
                <a:cs typeface="Times New Roman"/>
              </a:rPr>
              <a:t>mist</a:t>
            </a:r>
            <a:r>
              <a:rPr lang="nl-NL" sz="2400" i="1">
                <a:solidFill>
                  <a:srgbClr val="387038"/>
                </a:solidFill>
                <a:latin typeface="Century Gothic" panose="020B0502020202020204" pitchFamily="34" charset="0"/>
                <a:ea typeface="Calibri"/>
                <a:cs typeface="Times New Roman"/>
              </a:rPr>
              <a:t> dat ze een tand vinden.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F8ED80C8-8949-76A2-E4E2-CAD7D3D865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456609"/>
            <a:ext cx="3602706" cy="2880846"/>
          </a:xfrm>
          <a:prstGeom prst="rect">
            <a:avLst/>
          </a:prstGeom>
        </p:spPr>
      </p:pic>
      <p:pic>
        <p:nvPicPr>
          <p:cNvPr id="23" name="Afbeelding 22" descr="Afbeelding met persoon, kleding, buitenshuis, Menselijk gezicht&#10;&#10;Door AI gegenereerde inhoud is mogelijk onjuist.">
            <a:extLst>
              <a:ext uri="{FF2B5EF4-FFF2-40B4-BE49-F238E27FC236}">
                <a16:creationId xmlns:a16="http://schemas.microsoft.com/office/drawing/2014/main" id="{9715B38D-37ED-D8F3-C920-0EFAA647D7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9172" y="2359857"/>
            <a:ext cx="3563315" cy="2851669"/>
          </a:xfrm>
          <a:prstGeom prst="rect">
            <a:avLst/>
          </a:prstGeom>
        </p:spPr>
      </p:pic>
      <p:sp>
        <p:nvSpPr>
          <p:cNvPr id="24" name="Ovaal 23">
            <a:extLst>
              <a:ext uri="{FF2B5EF4-FFF2-40B4-BE49-F238E27FC236}">
                <a16:creationId xmlns:a16="http://schemas.microsoft.com/office/drawing/2014/main" id="{B2856C1A-9F06-A95B-1B52-A588D17E4CBB}"/>
              </a:ext>
            </a:extLst>
          </p:cNvPr>
          <p:cNvSpPr/>
          <p:nvPr/>
        </p:nvSpPr>
        <p:spPr>
          <a:xfrm>
            <a:off x="6372200" y="2636912"/>
            <a:ext cx="1152128" cy="165618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Vermenigvuldigingsteken 24">
            <a:extLst>
              <a:ext uri="{FF2B5EF4-FFF2-40B4-BE49-F238E27FC236}">
                <a16:creationId xmlns:a16="http://schemas.microsoft.com/office/drawing/2014/main" id="{A049D561-E365-FE86-951C-32DACEC21FF7}"/>
              </a:ext>
            </a:extLst>
          </p:cNvPr>
          <p:cNvSpPr/>
          <p:nvPr/>
        </p:nvSpPr>
        <p:spPr>
          <a:xfrm>
            <a:off x="6423982" y="2862101"/>
            <a:ext cx="1030896" cy="1260140"/>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792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historisch</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toekomstig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gaat over dingen van heel vroeger</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We kunnen de slagtand bekijken in een </a:t>
            </a:r>
            <a:r>
              <a:rPr lang="nl-NL" sz="2400" i="1" u="sng">
                <a:solidFill>
                  <a:srgbClr val="387038"/>
                </a:solidFill>
                <a:latin typeface="Century Gothic" panose="020B0502020202020204" pitchFamily="34" charset="0"/>
                <a:ea typeface="Calibri"/>
                <a:cs typeface="Times New Roman"/>
              </a:rPr>
              <a:t>historisch</a:t>
            </a:r>
            <a:r>
              <a:rPr lang="nl-NL" sz="2400" i="1">
                <a:solidFill>
                  <a:srgbClr val="387038"/>
                </a:solidFill>
                <a:latin typeface="Century Gothic" panose="020B0502020202020204" pitchFamily="34" charset="0"/>
                <a:ea typeface="Calibri"/>
                <a:cs typeface="Times New Roman"/>
              </a:rPr>
              <a:t> museum.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gaat over dingen die nog moeten gebeuren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Een robot-meester op een </a:t>
            </a:r>
            <a:r>
              <a:rPr lang="nl-NL" sz="2400" i="1" u="sng" dirty="0">
                <a:solidFill>
                  <a:srgbClr val="387038"/>
                </a:solidFill>
                <a:latin typeface="Century Gothic" panose="020B0502020202020204" pitchFamily="34" charset="0"/>
                <a:ea typeface="Calibri"/>
                <a:cs typeface="Times New Roman"/>
              </a:rPr>
              <a:t>toekomstige</a:t>
            </a:r>
            <a:r>
              <a:rPr lang="nl-NL" sz="2400" i="1" dirty="0">
                <a:solidFill>
                  <a:srgbClr val="387038"/>
                </a:solidFill>
                <a:latin typeface="Century Gothic" panose="020B0502020202020204" pitchFamily="34" charset="0"/>
                <a:ea typeface="Calibri"/>
                <a:cs typeface="Times New Roman"/>
              </a:rPr>
              <a:t> school, zou dat kunnen?</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hemel, boom, tafel, kunst&#10;&#10;Door AI gegenereerde inhoud is mogelijk onjuist.">
            <a:extLst>
              <a:ext uri="{FF2B5EF4-FFF2-40B4-BE49-F238E27FC236}">
                <a16:creationId xmlns:a16="http://schemas.microsoft.com/office/drawing/2014/main" id="{7550515E-D841-3570-626D-E5BF542DBF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970303"/>
            <a:ext cx="3141871" cy="2092486"/>
          </a:xfrm>
          <a:prstGeom prst="rect">
            <a:avLst/>
          </a:prstGeom>
        </p:spPr>
      </p:pic>
      <p:pic>
        <p:nvPicPr>
          <p:cNvPr id="9" name="Afbeelding 8">
            <a:extLst>
              <a:ext uri="{FF2B5EF4-FFF2-40B4-BE49-F238E27FC236}">
                <a16:creationId xmlns:a16="http://schemas.microsoft.com/office/drawing/2014/main" id="{032DBB35-9F9B-00BB-2F11-C1F93FBF08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72893" y="2970303"/>
            <a:ext cx="3679546" cy="2060546"/>
          </a:xfrm>
          <a:prstGeom prst="rect">
            <a:avLst/>
          </a:prstGeom>
        </p:spPr>
      </p:pic>
    </p:spTree>
    <p:extLst>
      <p:ext uri="{BB962C8B-B14F-4D97-AF65-F5344CB8AC3E}">
        <p14:creationId xmlns:p14="http://schemas.microsoft.com/office/powerpoint/2010/main" val="266366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12776"/>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allerlei</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a:t>
            </a:r>
            <a:r>
              <a:rPr lang="nl-NL" sz="5400" b="1">
                <a:solidFill>
                  <a:srgbClr val="387038"/>
                </a:solidFill>
                <a:effectLst/>
                <a:latin typeface="Century Gothic" panose="020B0502020202020204" pitchFamily="34" charset="0"/>
                <a:ea typeface="Calibri"/>
                <a:cs typeface="Times New Roman"/>
              </a:rPr>
              <a:t>zelfde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56948"/>
            <a:ext cx="4185327" cy="50641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verschillende</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32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Je kunt </a:t>
            </a:r>
            <a:r>
              <a:rPr lang="nl-NL" sz="2400" i="1" u="sng">
                <a:solidFill>
                  <a:srgbClr val="387038"/>
                </a:solidFill>
                <a:effectLst/>
                <a:latin typeface="Century Gothic" panose="020B0502020202020204" pitchFamily="34" charset="0"/>
                <a:ea typeface="Calibri"/>
                <a:cs typeface="Times New Roman"/>
              </a:rPr>
              <a:t>allerlei</a:t>
            </a:r>
            <a:r>
              <a:rPr lang="nl-NL" sz="2400" i="1">
                <a:solidFill>
                  <a:srgbClr val="387038"/>
                </a:solidFill>
                <a:effectLst/>
                <a:latin typeface="Century Gothic" panose="020B0502020202020204" pitchFamily="34" charset="0"/>
                <a:ea typeface="Calibri"/>
                <a:cs typeface="Times New Roman"/>
              </a:rPr>
              <a:t> dingen vinden op het strand.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allemaal dezelfde dingen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haaientanden zijn allemaal </a:t>
            </a:r>
            <a:r>
              <a:rPr lang="nl-NL" sz="2400" i="1" u="sng">
                <a:solidFill>
                  <a:srgbClr val="387038"/>
                </a:solidFill>
                <a:latin typeface="Century Gothic" panose="020B0502020202020204" pitchFamily="34" charset="0"/>
                <a:ea typeface="Calibri"/>
                <a:cs typeface="Times New Roman"/>
              </a:rPr>
              <a:t>hetzelfde</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rond, buitenshuis, Keitje, rots&#10;&#10;Door AI gegenereerde inhoud is mogelijk onjuist.">
            <a:extLst>
              <a:ext uri="{FF2B5EF4-FFF2-40B4-BE49-F238E27FC236}">
                <a16:creationId xmlns:a16="http://schemas.microsoft.com/office/drawing/2014/main" id="{8898E563-EFBE-37A0-CE67-442E79A229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942" y="1935933"/>
            <a:ext cx="2652953" cy="3537270"/>
          </a:xfrm>
          <a:prstGeom prst="rect">
            <a:avLst/>
          </a:prstGeom>
        </p:spPr>
      </p:pic>
      <p:pic>
        <p:nvPicPr>
          <p:cNvPr id="9" name="Afbeelding 8" descr="Afbeelding met grond, buitenshuis, strand, nagel&#10;&#10;Door AI gegenereerde inhoud is mogelijk onjuist.">
            <a:extLst>
              <a:ext uri="{FF2B5EF4-FFF2-40B4-BE49-F238E27FC236}">
                <a16:creationId xmlns:a16="http://schemas.microsoft.com/office/drawing/2014/main" id="{2A846CFA-27B8-D988-CF51-AF7015B2B9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9905" y="2408459"/>
            <a:ext cx="3121152" cy="3121152"/>
          </a:xfrm>
          <a:prstGeom prst="rect">
            <a:avLst/>
          </a:prstGeom>
        </p:spPr>
      </p:pic>
    </p:spTree>
    <p:extLst>
      <p:ext uri="{BB962C8B-B14F-4D97-AF65-F5344CB8AC3E}">
        <p14:creationId xmlns:p14="http://schemas.microsoft.com/office/powerpoint/2010/main" val="60387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natuurlijk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57518"/>
            <a:ext cx="4788025" cy="107227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misschien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zeker, zoals iedereen begrijpt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tand vinden is </a:t>
            </a:r>
            <a:r>
              <a:rPr lang="nl-NL" sz="2400" i="1" u="sng">
                <a:solidFill>
                  <a:srgbClr val="387038"/>
                </a:solidFill>
                <a:latin typeface="Century Gothic" panose="020B0502020202020204" pitchFamily="34" charset="0"/>
                <a:ea typeface="Calibri"/>
                <a:cs typeface="Times New Roman"/>
              </a:rPr>
              <a:t>natuurlijk</a:t>
            </a:r>
            <a:r>
              <a:rPr lang="nl-NL" sz="2400" i="1">
                <a:solidFill>
                  <a:srgbClr val="387038"/>
                </a:solidFill>
                <a:latin typeface="Century Gothic" panose="020B0502020202020204" pitchFamily="34" charset="0"/>
                <a:ea typeface="Calibri"/>
                <a:cs typeface="Times New Roman"/>
              </a:rPr>
              <a:t> heel bijzonder.</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onzeker</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Ik weet het niet </a:t>
            </a:r>
            <a:r>
              <a:rPr lang="nl-NL" sz="2400" i="1" dirty="0">
                <a:solidFill>
                  <a:srgbClr val="387038"/>
                </a:solidFill>
                <a:latin typeface="Century Gothic" panose="020B0502020202020204" pitchFamily="34" charset="0"/>
                <a:ea typeface="Calibri"/>
                <a:cs typeface="Times New Roman"/>
              </a:rPr>
              <a:t>zeker, maar </a:t>
            </a:r>
            <a:r>
              <a:rPr lang="nl-NL" sz="2400" i="1" u="sng" dirty="0">
                <a:solidFill>
                  <a:srgbClr val="387038"/>
                </a:solidFill>
                <a:latin typeface="Century Gothic" panose="020B0502020202020204" pitchFamily="34" charset="0"/>
                <a:ea typeface="Calibri"/>
                <a:cs typeface="Times New Roman"/>
              </a:rPr>
              <a:t>misschien</a:t>
            </a:r>
            <a:r>
              <a:rPr lang="nl-NL" sz="2400" i="1" dirty="0">
                <a:solidFill>
                  <a:srgbClr val="387038"/>
                </a:solidFill>
                <a:latin typeface="Century Gothic" panose="020B0502020202020204" pitchFamily="34" charset="0"/>
                <a:ea typeface="Calibri"/>
                <a:cs typeface="Times New Roman"/>
              </a:rPr>
              <a:t> vind ik ook iets op het strand.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enselijk gezicht, persoon, kleding, glimlach&#10;&#10;Door AI gegenereerde inhoud is mogelijk onjuist.">
            <a:extLst>
              <a:ext uri="{FF2B5EF4-FFF2-40B4-BE49-F238E27FC236}">
                <a16:creationId xmlns:a16="http://schemas.microsoft.com/office/drawing/2014/main" id="{69AB8821-18D2-C4DD-B317-07CA3F5AA0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235" y="2551288"/>
            <a:ext cx="3856726" cy="2576293"/>
          </a:xfrm>
          <a:prstGeom prst="rect">
            <a:avLst/>
          </a:prstGeom>
        </p:spPr>
      </p:pic>
      <p:pic>
        <p:nvPicPr>
          <p:cNvPr id="18" name="Afbeelding 17" descr="Afbeelding met kleding, persoon, Menselijk gezicht, vrouw&#10;&#10;Door AI gegenereerde inhoud is mogelijk onjuist.">
            <a:extLst>
              <a:ext uri="{FF2B5EF4-FFF2-40B4-BE49-F238E27FC236}">
                <a16:creationId xmlns:a16="http://schemas.microsoft.com/office/drawing/2014/main" id="{DCC69264-B431-0693-8166-F1FAEC1C39B4}"/>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06864" y="1364600"/>
            <a:ext cx="3439933" cy="3439933"/>
          </a:xfrm>
          <a:prstGeom prst="rect">
            <a:avLst/>
          </a:prstGeom>
        </p:spPr>
      </p:pic>
      <p:pic>
        <p:nvPicPr>
          <p:cNvPr id="9" name="Afbeelding 8" descr="Afbeelding met vlinder, Motten en vlinders, vlinders&#10;&#10;Door AI gegenereerde inhoud is mogelijk onjuist.">
            <a:extLst>
              <a:ext uri="{FF2B5EF4-FFF2-40B4-BE49-F238E27FC236}">
                <a16:creationId xmlns:a16="http://schemas.microsoft.com/office/drawing/2014/main" id="{7042FF83-6FB2-071D-637B-9DBF890D26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633824" y="2151563"/>
            <a:ext cx="1625524" cy="1085850"/>
          </a:xfrm>
          <a:prstGeom prst="rect">
            <a:avLst/>
          </a:prstGeom>
        </p:spPr>
      </p:pic>
    </p:spTree>
    <p:extLst>
      <p:ext uri="{BB962C8B-B14F-4D97-AF65-F5344CB8AC3E}">
        <p14:creationId xmlns:p14="http://schemas.microsoft.com/office/powerpoint/2010/main" val="37247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bewaard blijven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vergaan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kapotgaan, niet verdwijnen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1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Tanden kunnen lang </a:t>
            </a:r>
            <a:r>
              <a:rPr lang="nl-NL" sz="2400" i="1" u="sng">
                <a:solidFill>
                  <a:srgbClr val="387038"/>
                </a:solidFill>
                <a:latin typeface="Century Gothic" panose="020B0502020202020204" pitchFamily="34" charset="0"/>
                <a:ea typeface="Calibri"/>
                <a:cs typeface="Times New Roman"/>
              </a:rPr>
              <a:t>bewaard blijven</a:t>
            </a:r>
            <a:r>
              <a:rPr lang="nl-NL" sz="2400" i="1">
                <a:solidFill>
                  <a:srgbClr val="387038"/>
                </a:solidFill>
                <a:latin typeface="Century Gothic" panose="020B0502020202020204" pitchFamily="34" charset="0"/>
                <a:ea typeface="Calibri"/>
                <a:cs typeface="Times New Roman"/>
              </a:rPr>
              <a:t> in de zee.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vernietigd worden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Oude boeken kunnen heel snel </a:t>
            </a:r>
            <a:r>
              <a:rPr lang="nl-NL" sz="2400" i="1" u="sng">
                <a:solidFill>
                  <a:srgbClr val="387038"/>
                </a:solidFill>
                <a:latin typeface="Century Gothic" panose="020B0502020202020204" pitchFamily="34" charset="0"/>
                <a:ea typeface="Calibri"/>
                <a:cs typeface="Times New Roman"/>
              </a:rPr>
              <a:t>vergaan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boek, hout, houten, doos&#10;&#10;Door AI gegenereerde inhoud is mogelijk onjuist.">
            <a:extLst>
              <a:ext uri="{FF2B5EF4-FFF2-40B4-BE49-F238E27FC236}">
                <a16:creationId xmlns:a16="http://schemas.microsoft.com/office/drawing/2014/main" id="{12D937FE-9439-4917-B9B6-1C324C4D0D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9858" y="2276872"/>
            <a:ext cx="3188865" cy="2710535"/>
          </a:xfrm>
          <a:prstGeom prst="rect">
            <a:avLst/>
          </a:prstGeom>
        </p:spPr>
      </p:pic>
      <p:pic>
        <p:nvPicPr>
          <p:cNvPr id="2" name="Afbeelding 1" descr="Afbeelding met natuur, water, onderwater, koraal&#10;&#10;Door AI gegenereerde inhoud is mogelijk onjuist.">
            <a:extLst>
              <a:ext uri="{FF2B5EF4-FFF2-40B4-BE49-F238E27FC236}">
                <a16:creationId xmlns:a16="http://schemas.microsoft.com/office/drawing/2014/main" id="{FA161717-5A41-C6A0-A8C1-6F970C54B1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110" y="2541134"/>
            <a:ext cx="3386961" cy="2710535"/>
          </a:xfrm>
          <a:prstGeom prst="rect">
            <a:avLst/>
          </a:prstGeom>
        </p:spPr>
      </p:pic>
      <p:sp>
        <p:nvSpPr>
          <p:cNvPr id="9" name="Ovaal 8">
            <a:extLst>
              <a:ext uri="{FF2B5EF4-FFF2-40B4-BE49-F238E27FC236}">
                <a16:creationId xmlns:a16="http://schemas.microsoft.com/office/drawing/2014/main" id="{A3B4CC1E-9D52-FC2D-68BB-868D42941648}"/>
              </a:ext>
            </a:extLst>
          </p:cNvPr>
          <p:cNvSpPr/>
          <p:nvPr/>
        </p:nvSpPr>
        <p:spPr>
          <a:xfrm>
            <a:off x="2131493" y="4450057"/>
            <a:ext cx="460586" cy="53735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909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648543" y="1536835"/>
            <a:ext cx="2012563" cy="149053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4860032" y="3512973"/>
            <a:ext cx="1219481" cy="220637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45280" y="1201451"/>
            <a:ext cx="294872" cy="203252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04394" y="971032"/>
            <a:ext cx="360040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32386" y="979789"/>
            <a:ext cx="385418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archeoloog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563037" y="889328"/>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672809" y="878249"/>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vondst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718777" y="5590501"/>
            <a:ext cx="42053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667563" y="5592930"/>
            <a:ext cx="42053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gereedschap</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721430" y="2420888"/>
            <a:ext cx="482160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721430" y="2342860"/>
            <a:ext cx="482160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opgraving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721431" y="3380492"/>
            <a:ext cx="4821603" cy="1091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902655" y="3415952"/>
            <a:ext cx="4512698" cy="3696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uit de grond halen van heel oude dingen</a:t>
            </a:r>
            <a:endParaRPr lang="nl-NL" sz="1100">
              <a:effectLst/>
              <a:latin typeface="Century Gothic" panose="020B0502020202020204" pitchFamily="34" charset="0"/>
              <a:ea typeface="Calibri"/>
              <a:cs typeface="Times New Roman"/>
            </a:endParaRPr>
          </a:p>
        </p:txBody>
      </p:sp>
      <p:pic>
        <p:nvPicPr>
          <p:cNvPr id="1027" name="Picture 3">
            <a:extLst>
              <a:ext uri="{FF2B5EF4-FFF2-40B4-BE49-F238E27FC236}">
                <a16:creationId xmlns:a16="http://schemas.microsoft.com/office/drawing/2014/main" id="{37B9B94F-4430-6B84-E223-DD3D350143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5579" y="81585"/>
            <a:ext cx="2313807" cy="2251272"/>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kleding, verven, tekenfilm, illustratie&#10;&#10;Door AI gegenereerde inhoud is mogelijk onjuist.">
            <a:extLst>
              <a:ext uri="{FF2B5EF4-FFF2-40B4-BE49-F238E27FC236}">
                <a16:creationId xmlns:a16="http://schemas.microsoft.com/office/drawing/2014/main" id="{9633A6BB-B24A-F19F-7108-286997F21F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374" y="2420888"/>
            <a:ext cx="3204283" cy="2136188"/>
          </a:xfrm>
          <a:prstGeom prst="rect">
            <a:avLst/>
          </a:prstGeom>
        </p:spPr>
      </p:pic>
      <p:pic>
        <p:nvPicPr>
          <p:cNvPr id="1031" name="Afbeelding 1030">
            <a:extLst>
              <a:ext uri="{FF2B5EF4-FFF2-40B4-BE49-F238E27FC236}">
                <a16:creationId xmlns:a16="http://schemas.microsoft.com/office/drawing/2014/main" id="{B53F92D1-01E5-C8AE-0E21-B360088B9703}"/>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5400000">
            <a:off x="6787016" y="3968617"/>
            <a:ext cx="1311526" cy="2836593"/>
          </a:xfrm>
          <a:prstGeom prst="rect">
            <a:avLst/>
          </a:prstGeom>
        </p:spPr>
      </p:pic>
      <p:sp>
        <p:nvSpPr>
          <p:cNvPr id="16" name="Pijl: omlaag 15">
            <a:extLst>
              <a:ext uri="{FF2B5EF4-FFF2-40B4-BE49-F238E27FC236}">
                <a16:creationId xmlns:a16="http://schemas.microsoft.com/office/drawing/2014/main" id="{DF65E510-D1B8-A5AB-E16E-D30027217C96}"/>
              </a:ext>
            </a:extLst>
          </p:cNvPr>
          <p:cNvSpPr/>
          <p:nvPr/>
        </p:nvSpPr>
        <p:spPr>
          <a:xfrm rot="2620729" flipH="1">
            <a:off x="1391344" y="1490309"/>
            <a:ext cx="306793" cy="12118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rechts 16">
            <a:extLst>
              <a:ext uri="{FF2B5EF4-FFF2-40B4-BE49-F238E27FC236}">
                <a16:creationId xmlns:a16="http://schemas.microsoft.com/office/drawing/2014/main" id="{522003B0-CFB3-6B49-3748-A3B56EB86931}"/>
              </a:ext>
            </a:extLst>
          </p:cNvPr>
          <p:cNvSpPr/>
          <p:nvPr/>
        </p:nvSpPr>
        <p:spPr>
          <a:xfrm>
            <a:off x="6804248" y="404664"/>
            <a:ext cx="385527" cy="2526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555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27 – 30 juni 2026</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natuurlijk</a:t>
            </a:r>
          </a:p>
        </p:txBody>
      </p:sp>
      <p:pic>
        <p:nvPicPr>
          <p:cNvPr id="3" name="Afbeelding 2" descr="Afbeelding met Menselijk gezicht, persoon, kleding, glimlach&#10;&#10;Door AI gegenereerde inhoud is mogelijk onjuist.">
            <a:extLst>
              <a:ext uri="{FF2B5EF4-FFF2-40B4-BE49-F238E27FC236}">
                <a16:creationId xmlns:a16="http://schemas.microsoft.com/office/drawing/2014/main" id="{8A8AD252-4BE3-91F3-455B-AC8ACCBEA5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003" y="1226143"/>
            <a:ext cx="8161481" cy="5451870"/>
          </a:xfrm>
          <a:prstGeom prst="rect">
            <a:avLst/>
          </a:prstGeom>
        </p:spPr>
      </p:pic>
      <p:pic>
        <p:nvPicPr>
          <p:cNvPr id="5" name="Afbeelding 4" descr="Afbeelding met vlinder, Motten en vlinders, vlinders&#10;&#10;Door AI gegenereerde inhoud is mogelijk onjuist.">
            <a:extLst>
              <a:ext uri="{FF2B5EF4-FFF2-40B4-BE49-F238E27FC236}">
                <a16:creationId xmlns:a16="http://schemas.microsoft.com/office/drawing/2014/main" id="{3A21849D-72BE-7C95-A37D-95F29549A4C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94699" y="0"/>
            <a:ext cx="4204059" cy="280831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bewaard blijven</a:t>
            </a:r>
          </a:p>
        </p:txBody>
      </p:sp>
      <p:pic>
        <p:nvPicPr>
          <p:cNvPr id="3" name="Afbeelding 2" descr="Afbeelding met natuur, water, onderwater, koraal&#10;&#10;Door AI gegenereerde inhoud is mogelijk onjuist.">
            <a:extLst>
              <a:ext uri="{FF2B5EF4-FFF2-40B4-BE49-F238E27FC236}">
                <a16:creationId xmlns:a16="http://schemas.microsoft.com/office/drawing/2014/main" id="{B9FA6E7B-5148-32B7-5F3C-A092722B9E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32" y="1412776"/>
            <a:ext cx="6354214" cy="5085184"/>
          </a:xfrm>
          <a:prstGeom prst="rect">
            <a:avLst/>
          </a:prstGeom>
        </p:spPr>
      </p:pic>
      <p:sp>
        <p:nvSpPr>
          <p:cNvPr id="5" name="Ovaal 4">
            <a:extLst>
              <a:ext uri="{FF2B5EF4-FFF2-40B4-BE49-F238E27FC236}">
                <a16:creationId xmlns:a16="http://schemas.microsoft.com/office/drawing/2014/main" id="{D7C4511A-9376-8025-A81E-F7A26E22E46C}"/>
              </a:ext>
            </a:extLst>
          </p:cNvPr>
          <p:cNvSpPr/>
          <p:nvPr/>
        </p:nvSpPr>
        <p:spPr>
          <a:xfrm>
            <a:off x="3962547" y="4941168"/>
            <a:ext cx="864096" cy="1008112"/>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allerlei</a:t>
            </a:r>
          </a:p>
        </p:txBody>
      </p:sp>
      <p:pic>
        <p:nvPicPr>
          <p:cNvPr id="4" name="Afbeelding 3" descr="Afbeelding met grond, buitenshuis, Keitje, rots&#10;&#10;Door AI gegenereerde inhoud is mogelijk onjuist.">
            <a:extLst>
              <a:ext uri="{FF2B5EF4-FFF2-40B4-BE49-F238E27FC236}">
                <a16:creationId xmlns:a16="http://schemas.microsoft.com/office/drawing/2014/main" id="{6EA52F30-EBAD-A98E-E7B1-68D0F6B8F6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656" y="1220155"/>
            <a:ext cx="4104456" cy="5472607"/>
          </a:xfrm>
          <a:prstGeom prst="rect">
            <a:avLst/>
          </a:prstGeom>
        </p:spPr>
      </p:pic>
      <p:pic>
        <p:nvPicPr>
          <p:cNvPr id="7" name="Afbeelding 6" descr="Afbeelding met vergrootglas&#10;&#10;Door AI gegenereerde inhoud is mogelijk onjuist.">
            <a:extLst>
              <a:ext uri="{FF2B5EF4-FFF2-40B4-BE49-F238E27FC236}">
                <a16:creationId xmlns:a16="http://schemas.microsoft.com/office/drawing/2014/main" id="{6E16CDB7-E511-EDB0-2576-D6C80D07ED8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07904" y="-781264"/>
            <a:ext cx="6302791" cy="421026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1DA4B-B0A0-B078-EBF4-9268EC157B42}"/>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5E2CC7FB-12C8-E401-06EF-2B3686E0D9FB}"/>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opgraving</a:t>
            </a:r>
          </a:p>
        </p:txBody>
      </p:sp>
      <p:pic>
        <p:nvPicPr>
          <p:cNvPr id="4" name="Afbeelding 3" descr="Afbeelding met grond, buitenshuis, modder, persoon&#10;&#10;Door AI gegenereerde inhoud is mogelijk onjuist.">
            <a:extLst>
              <a:ext uri="{FF2B5EF4-FFF2-40B4-BE49-F238E27FC236}">
                <a16:creationId xmlns:a16="http://schemas.microsoft.com/office/drawing/2014/main" id="{1C628A84-CA5C-90DA-7563-6860C086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1412776"/>
            <a:ext cx="7884368" cy="5256245"/>
          </a:xfrm>
          <a:prstGeom prst="rect">
            <a:avLst/>
          </a:prstGeom>
        </p:spPr>
      </p:pic>
    </p:spTree>
    <p:extLst>
      <p:ext uri="{BB962C8B-B14F-4D97-AF65-F5344CB8AC3E}">
        <p14:creationId xmlns:p14="http://schemas.microsoft.com/office/powerpoint/2010/main" val="270645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historisch</a:t>
            </a:r>
          </a:p>
        </p:txBody>
      </p:sp>
      <p:pic>
        <p:nvPicPr>
          <p:cNvPr id="4" name="Afbeelding 3" descr="Afbeelding met hemel, boom, tafel, kunst&#10;&#10;Door AI gegenereerde inhoud is mogelijk onjuist.">
            <a:extLst>
              <a:ext uri="{FF2B5EF4-FFF2-40B4-BE49-F238E27FC236}">
                <a16:creationId xmlns:a16="http://schemas.microsoft.com/office/drawing/2014/main" id="{0BF6248F-3D7D-EEEA-96D7-AEF92F048D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12776"/>
            <a:ext cx="7344816" cy="489164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21359"/>
            <a:ext cx="9180512" cy="1200329"/>
          </a:xfrm>
          <a:prstGeom prst="rect">
            <a:avLst/>
          </a:prstGeom>
          <a:noFill/>
        </p:spPr>
        <p:txBody>
          <a:bodyPr wrap="square" rtlCol="0">
            <a:spAutoFit/>
          </a:bodyPr>
          <a:lstStyle/>
          <a:p>
            <a:r>
              <a:rPr lang="nl-NL" sz="7200" b="1" u="sng">
                <a:latin typeface="Century Gothic" panose="020B0502020202020204" pitchFamily="34" charset="0"/>
              </a:rPr>
              <a:t>meemaken</a:t>
            </a:r>
          </a:p>
        </p:txBody>
      </p:sp>
      <p:pic>
        <p:nvPicPr>
          <p:cNvPr id="5" name="Afbeelding 4" descr="Afbeelding met persoon, kleding, Menselijk gezicht, buitenshuis&#10;&#10;Door AI gegenereerde inhoud is mogelijk onjuist.">
            <a:extLst>
              <a:ext uri="{FF2B5EF4-FFF2-40B4-BE49-F238E27FC236}">
                <a16:creationId xmlns:a16="http://schemas.microsoft.com/office/drawing/2014/main" id="{94DE13D4-3FC3-44E1-BFB5-8F7315C68C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340768"/>
            <a:ext cx="6660986" cy="5330689"/>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servies</a:t>
            </a:r>
          </a:p>
        </p:txBody>
      </p:sp>
      <p:pic>
        <p:nvPicPr>
          <p:cNvPr id="3" name="Afbeelding 2" descr="Afbeelding met tafelgerei, Serveware, keramiek, serviesgoed&#10;&#10;Door AI gegenereerde inhoud is mogelijk onjuist.">
            <a:extLst>
              <a:ext uri="{FF2B5EF4-FFF2-40B4-BE49-F238E27FC236}">
                <a16:creationId xmlns:a16="http://schemas.microsoft.com/office/drawing/2014/main" id="{3E749E84-52FA-AFE2-C71E-1994E9EE9378}"/>
              </a:ext>
            </a:extLst>
          </p:cNvPr>
          <p:cNvPicPr>
            <a:picLocks noChangeAspect="1"/>
          </p:cNvPicPr>
          <p:nvPr/>
        </p:nvPicPr>
        <p:blipFill>
          <a:blip r:embed="rId3">
            <a:clrChange>
              <a:clrFrom>
                <a:srgbClr val="EEEEE8"/>
              </a:clrFrom>
              <a:clrTo>
                <a:srgbClr val="EEEEE8">
                  <a:alpha val="0"/>
                </a:srgbClr>
              </a:clrTo>
            </a:clrChange>
            <a:extLst>
              <a:ext uri="{28A0092B-C50C-407E-A947-70E740481C1C}">
                <a14:useLocalDpi xmlns:a14="http://schemas.microsoft.com/office/drawing/2010/main"/>
              </a:ext>
            </a:extLst>
          </a:blip>
          <a:stretch>
            <a:fillRect/>
          </a:stretch>
        </p:blipFill>
        <p:spPr>
          <a:xfrm>
            <a:off x="2987824" y="-99392"/>
            <a:ext cx="6984776" cy="4665830"/>
          </a:xfrm>
          <a:prstGeom prst="rect">
            <a:avLst/>
          </a:prstGeom>
        </p:spPr>
      </p:pic>
      <p:pic>
        <p:nvPicPr>
          <p:cNvPr id="4" name="Afbeelding 3" descr="Afbeelding met cirkel, serviesgoed, tafelgerei&#10;&#10;Door AI gegenereerde inhoud is mogelijk onjuist.">
            <a:extLst>
              <a:ext uri="{FF2B5EF4-FFF2-40B4-BE49-F238E27FC236}">
                <a16:creationId xmlns:a16="http://schemas.microsoft.com/office/drawing/2014/main" id="{E343FC80-EC53-D6AA-A5D9-0402F9C4FCA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071" y="3817016"/>
            <a:ext cx="3902991" cy="2911631"/>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44B87B77-9591-4D72-8F46-3691D1ADFF91}">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Diavoorstelling (4:3)</PresentationFormat>
  <Paragraphs>250</Paragraphs>
  <Slides>18</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2026-06-30T08:22:42Z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