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1538" r:id="rId5"/>
    <p:sldId id="548" r:id="rId6"/>
    <p:sldId id="1478" r:id="rId7"/>
    <p:sldId id="1539" r:id="rId8"/>
    <p:sldId id="1475" r:id="rId9"/>
    <p:sldId id="1476" r:id="rId10"/>
    <p:sldId id="1477" r:id="rId11"/>
    <p:sldId id="1460" r:id="rId12"/>
    <p:sldId id="1519" r:id="rId13"/>
    <p:sldId id="934" r:id="rId14"/>
    <p:sldId id="1512" r:id="rId15"/>
    <p:sldId id="1511" r:id="rId16"/>
    <p:sldId id="1536" r:id="rId17"/>
    <p:sldId id="1540" r:id="rId18"/>
    <p:sldId id="1531" r:id="rId19"/>
    <p:sldId id="1532" r:id="rId20"/>
    <p:sldId id="1516" r:id="rId21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538"/>
            <p14:sldId id="548"/>
            <p14:sldId id="1478"/>
            <p14:sldId id="1539"/>
            <p14:sldId id="1475"/>
            <p14:sldId id="1476"/>
            <p14:sldId id="1477"/>
            <p14:sldId id="1460"/>
            <p14:sldId id="1519"/>
            <p14:sldId id="934"/>
            <p14:sldId id="1512"/>
            <p14:sldId id="1511"/>
            <p14:sldId id="1536"/>
            <p14:sldId id="1540"/>
            <p14:sldId id="1531"/>
            <p14:sldId id="1532"/>
            <p14:sldId id="15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783D91-46C4-4290-B755-1CA5B2CE9CA3}" v="11" dt="2026-06-23T08:22:29.657"/>
    <p1510:client id="{66F63FA3-D2E9-4184-8371-80456698F7D2}" v="3538" dt="2026-06-23T07:25:14.046"/>
    <p1510:client id="{77A6972E-D30E-46C3-809A-9D1FC3F3A188}" v="115" dt="2026-06-23T08:12:06.748"/>
    <p1510:client id="{C0059F89-E90A-4C30-AA5F-D81ACDAE1B50}" v="1557" dt="2026-06-22T20:32:34.498"/>
    <p1510:client id="{F6FD52D4-2845-4C81-99FC-E31928E366C4}" v="463" dt="2026-06-22T16:35:10.4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, Gerarda" userId="dec061bf-56a5-47a0-b9f3-f749fe418ae6" providerId="ADAL" clId="{07ABAE78-42CB-4F5F-86C6-09ED37205619}"/>
    <pc:docChg chg="custSel delSld modSld modSection">
      <pc:chgData name="Das, Gerarda" userId="dec061bf-56a5-47a0-b9f3-f749fe418ae6" providerId="ADAL" clId="{07ABAE78-42CB-4F5F-86C6-09ED37205619}" dt="2026-06-23T08:12:06.748" v="114" actId="478"/>
      <pc:docMkLst>
        <pc:docMk/>
      </pc:docMkLst>
      <pc:sldChg chg="addSp delSp modSp mod">
        <pc:chgData name="Das, Gerarda" userId="dec061bf-56a5-47a0-b9f3-f749fe418ae6" providerId="ADAL" clId="{07ABAE78-42CB-4F5F-86C6-09ED37205619}" dt="2026-06-23T08:08:49.604" v="14" actId="478"/>
        <pc:sldMkLst>
          <pc:docMk/>
          <pc:sldMk cId="1594331871" sldId="1512"/>
        </pc:sldMkLst>
        <pc:spChg chg="del">
          <ac:chgData name="Das, Gerarda" userId="dec061bf-56a5-47a0-b9f3-f749fe418ae6" providerId="ADAL" clId="{07ABAE78-42CB-4F5F-86C6-09ED37205619}" dt="2026-06-23T08:08:49.604" v="14" actId="478"/>
          <ac:spMkLst>
            <pc:docMk/>
            <pc:sldMk cId="1594331871" sldId="1512"/>
            <ac:spMk id="27" creationId="{2A1470E3-C30B-6E73-B954-119036C36F96}"/>
          </ac:spMkLst>
        </pc:spChg>
        <pc:picChg chg="add mod">
          <ac:chgData name="Das, Gerarda" userId="dec061bf-56a5-47a0-b9f3-f749fe418ae6" providerId="ADAL" clId="{07ABAE78-42CB-4F5F-86C6-09ED37205619}" dt="2026-06-23T08:08:47.327" v="13" actId="1076"/>
          <ac:picMkLst>
            <pc:docMk/>
            <pc:sldMk cId="1594331871" sldId="1512"/>
            <ac:picMk id="4" creationId="{4C7C4BC7-CAC9-B079-F145-C887CBDD10AF}"/>
          </ac:picMkLst>
        </pc:picChg>
        <pc:picChg chg="mod">
          <ac:chgData name="Das, Gerarda" userId="dec061bf-56a5-47a0-b9f3-f749fe418ae6" providerId="ADAL" clId="{07ABAE78-42CB-4F5F-86C6-09ED37205619}" dt="2026-06-23T08:08:44.860" v="12" actId="1076"/>
          <ac:picMkLst>
            <pc:docMk/>
            <pc:sldMk cId="1594331871" sldId="1512"/>
            <ac:picMk id="26" creationId="{80BED0B7-9116-164B-0CA3-A9179B196C9F}"/>
          </ac:picMkLst>
        </pc:picChg>
      </pc:sldChg>
      <pc:sldChg chg="delSp modSp mod">
        <pc:chgData name="Das, Gerarda" userId="dec061bf-56a5-47a0-b9f3-f749fe418ae6" providerId="ADAL" clId="{07ABAE78-42CB-4F5F-86C6-09ED37205619}" dt="2026-06-23T08:12:06.748" v="114" actId="478"/>
        <pc:sldMkLst>
          <pc:docMk/>
          <pc:sldMk cId="2183563934" sldId="1531"/>
        </pc:sldMkLst>
        <pc:spChg chg="mod">
          <ac:chgData name="Das, Gerarda" userId="dec061bf-56a5-47a0-b9f3-f749fe418ae6" providerId="ADAL" clId="{07ABAE78-42CB-4F5F-86C6-09ED37205619}" dt="2026-06-23T08:12:00.568" v="112" actId="115"/>
          <ac:spMkLst>
            <pc:docMk/>
            <pc:sldMk cId="2183563934" sldId="1531"/>
            <ac:spMk id="36" creationId="{D8EF981A-9BA7-0EB1-9B70-F7FBF2F7DF1C}"/>
          </ac:spMkLst>
        </pc:spChg>
        <pc:picChg chg="mod">
          <ac:chgData name="Das, Gerarda" userId="dec061bf-56a5-47a0-b9f3-f749fe418ae6" providerId="ADAL" clId="{07ABAE78-42CB-4F5F-86C6-09ED37205619}" dt="2026-06-23T08:11:13.688" v="30" actId="1440"/>
          <ac:picMkLst>
            <pc:docMk/>
            <pc:sldMk cId="2183563934" sldId="1531"/>
            <ac:picMk id="8" creationId="{2BE0DB2A-746E-F61B-E19F-414128853200}"/>
          </ac:picMkLst>
        </pc:picChg>
        <pc:picChg chg="del mod">
          <ac:chgData name="Das, Gerarda" userId="dec061bf-56a5-47a0-b9f3-f749fe418ae6" providerId="ADAL" clId="{07ABAE78-42CB-4F5F-86C6-09ED37205619}" dt="2026-06-23T08:12:05.728" v="113" actId="478"/>
          <ac:picMkLst>
            <pc:docMk/>
            <pc:sldMk cId="2183563934" sldId="1531"/>
            <ac:picMk id="20" creationId="{F73D5039-69C6-3AC4-BFDC-5196EDD0D283}"/>
          </ac:picMkLst>
        </pc:picChg>
        <pc:cxnChg chg="del mod">
          <ac:chgData name="Das, Gerarda" userId="dec061bf-56a5-47a0-b9f3-f749fe418ae6" providerId="ADAL" clId="{07ABAE78-42CB-4F5F-86C6-09ED37205619}" dt="2026-06-23T08:12:06.748" v="114" actId="478"/>
          <ac:cxnSpMkLst>
            <pc:docMk/>
            <pc:sldMk cId="2183563934" sldId="1531"/>
            <ac:cxnSpMk id="2" creationId="{EFF9E95E-1F0D-B83F-CDB3-929BEBCFC65D}"/>
          </ac:cxnSpMkLst>
        </pc:cxnChg>
      </pc:sldChg>
      <pc:sldChg chg="addSp delSp modSp mod">
        <pc:chgData name="Das, Gerarda" userId="dec061bf-56a5-47a0-b9f3-f749fe418ae6" providerId="ADAL" clId="{07ABAE78-42CB-4F5F-86C6-09ED37205619}" dt="2026-06-23T08:10:04.701" v="24" actId="478"/>
        <pc:sldMkLst>
          <pc:docMk/>
          <pc:sldMk cId="2063125951" sldId="1536"/>
        </pc:sldMkLst>
        <pc:picChg chg="add mod ord">
          <ac:chgData name="Das, Gerarda" userId="dec061bf-56a5-47a0-b9f3-f749fe418ae6" providerId="ADAL" clId="{07ABAE78-42CB-4F5F-86C6-09ED37205619}" dt="2026-06-23T08:09:58.842" v="23" actId="171"/>
          <ac:picMkLst>
            <pc:docMk/>
            <pc:sldMk cId="2063125951" sldId="1536"/>
            <ac:picMk id="9" creationId="{BD81B0F2-FD7F-C4FA-075F-B4F32B7C5699}"/>
          </ac:picMkLst>
        </pc:picChg>
        <pc:picChg chg="del mod">
          <ac:chgData name="Das, Gerarda" userId="dec061bf-56a5-47a0-b9f3-f749fe418ae6" providerId="ADAL" clId="{07ABAE78-42CB-4F5F-86C6-09ED37205619}" dt="2026-06-23T08:10:04.701" v="24" actId="478"/>
          <ac:picMkLst>
            <pc:docMk/>
            <pc:sldMk cId="2063125951" sldId="1536"/>
            <ac:picMk id="19" creationId="{59DF9B98-6C07-E3AF-5DAE-424A54FE2927}"/>
          </ac:picMkLst>
        </pc:picChg>
      </pc:sldChg>
      <pc:sldChg chg="modSp mod">
        <pc:chgData name="Das, Gerarda" userId="dec061bf-56a5-47a0-b9f3-f749fe418ae6" providerId="ADAL" clId="{07ABAE78-42CB-4F5F-86C6-09ED37205619}" dt="2026-06-23T08:07:44.610" v="9" actId="20577"/>
        <pc:sldMkLst>
          <pc:docMk/>
          <pc:sldMk cId="4230055095" sldId="1538"/>
        </pc:sldMkLst>
        <pc:spChg chg="mod">
          <ac:chgData name="Das, Gerarda" userId="dec061bf-56a5-47a0-b9f3-f749fe418ae6" providerId="ADAL" clId="{07ABAE78-42CB-4F5F-86C6-09ED37205619}" dt="2026-06-23T08:07:44.610" v="9" actId="20577"/>
          <ac:spMkLst>
            <pc:docMk/>
            <pc:sldMk cId="4230055095" sldId="1538"/>
            <ac:spMk id="3" creationId="{35B32FC7-4186-07E0-EE66-232CC01C776B}"/>
          </ac:spMkLst>
        </pc:spChg>
      </pc:sldChg>
      <pc:sldChg chg="del">
        <pc:chgData name="Das, Gerarda" userId="dec061bf-56a5-47a0-b9f3-f749fe418ae6" providerId="ADAL" clId="{07ABAE78-42CB-4F5F-86C6-09ED37205619}" dt="2026-06-23T08:08:51.710" v="15" actId="47"/>
        <pc:sldMkLst>
          <pc:docMk/>
          <pc:sldMk cId="551796378" sldId="1541"/>
        </pc:sldMkLst>
      </pc:sldChg>
    </pc:docChg>
  </pc:docChgLst>
  <pc:docChgLst>
    <pc:chgData name="Duijf, Antoinette" userId="S::an.duijf@kentalis.nl::80426808-569e-4360-acb0-e5a6dc4b8ad2" providerId="AD" clId="Web-{F6FD52D4-2845-4C81-99FC-E31928E366C4}"/>
    <pc:docChg chg="modSld">
      <pc:chgData name="Duijf, Antoinette" userId="S::an.duijf@kentalis.nl::80426808-569e-4360-acb0-e5a6dc4b8ad2" providerId="AD" clId="Web-{F6FD52D4-2845-4C81-99FC-E31928E366C4}" dt="2026-06-22T16:35:10.465" v="462" actId="20577"/>
      <pc:docMkLst>
        <pc:docMk/>
      </pc:docMkLst>
      <pc:sldChg chg="modSp">
        <pc:chgData name="Duijf, Antoinette" userId="S::an.duijf@kentalis.nl::80426808-569e-4360-acb0-e5a6dc4b8ad2" providerId="AD" clId="Web-{F6FD52D4-2845-4C81-99FC-E31928E366C4}" dt="2026-06-22T16:35:10.465" v="462" actId="20577"/>
        <pc:sldMkLst>
          <pc:docMk/>
          <pc:sldMk cId="2189114603" sldId="1437"/>
        </pc:sldMkLst>
        <pc:spChg chg="mod">
          <ac:chgData name="Duijf, Antoinette" userId="S::an.duijf@kentalis.nl::80426808-569e-4360-acb0-e5a6dc4b8ad2" providerId="AD" clId="Web-{F6FD52D4-2845-4C81-99FC-E31928E366C4}" dt="2026-06-22T16:35:10.465" v="462" actId="20577"/>
          <ac:spMkLst>
            <pc:docMk/>
            <pc:sldMk cId="2189114603" sldId="1437"/>
            <ac:spMk id="3" creationId="{00000000-0000-0000-0000-000000000000}"/>
          </ac:spMkLst>
        </pc:spChg>
        <pc:spChg chg="mod">
          <ac:chgData name="Duijf, Antoinette" userId="S::an.duijf@kentalis.nl::80426808-569e-4360-acb0-e5a6dc4b8ad2" providerId="AD" clId="Web-{F6FD52D4-2845-4C81-99FC-E31928E366C4}" dt="2026-06-22T16:33:34.005" v="258" actId="1076"/>
          <ac:spMkLst>
            <pc:docMk/>
            <pc:sldMk cId="2189114603" sldId="1437"/>
            <ac:spMk id="5" creationId="{437DEEB8-6F9B-5680-BEA7-58BB8249BD99}"/>
          </ac:spMkLst>
        </pc:spChg>
      </pc:sldChg>
    </pc:docChg>
  </pc:docChgLst>
  <pc:docChgLst>
    <pc:chgData name="Duijf, Antoinette" userId="80426808-569e-4360-acb0-e5a6dc4b8ad2" providerId="ADAL" clId="{00582A34-8C2B-428E-B5DC-339D12EFD4B8}"/>
    <pc:docChg chg="undo custSel addSld delSld modSld sldOrd modSection">
      <pc:chgData name="Duijf, Antoinette" userId="80426808-569e-4360-acb0-e5a6dc4b8ad2" providerId="ADAL" clId="{00582A34-8C2B-428E-B5DC-339D12EFD4B8}" dt="2026-06-23T07:25:50.141" v="4079" actId="20577"/>
      <pc:docMkLst>
        <pc:docMk/>
      </pc:docMkLst>
      <pc:sldChg chg="modNotesTx">
        <pc:chgData name="Duijf, Antoinette" userId="80426808-569e-4360-acb0-e5a6dc4b8ad2" providerId="ADAL" clId="{00582A34-8C2B-428E-B5DC-339D12EFD4B8}" dt="2026-06-22T21:12:07.441" v="3916" actId="20577"/>
        <pc:sldMkLst>
          <pc:docMk/>
          <pc:sldMk cId="323006580" sldId="548"/>
        </pc:sldMkLst>
      </pc:sldChg>
      <pc:sldChg chg="addSp modSp mod">
        <pc:chgData name="Duijf, Antoinette" userId="80426808-569e-4360-acb0-e5a6dc4b8ad2" providerId="ADAL" clId="{00582A34-8C2B-428E-B5DC-339D12EFD4B8}" dt="2026-06-22T19:19:24.873" v="1721" actId="1076"/>
        <pc:sldMkLst>
          <pc:docMk/>
          <pc:sldMk cId="1671649065" sldId="934"/>
        </pc:sldMkLst>
        <pc:picChg chg="add mod">
          <ac:chgData name="Duijf, Antoinette" userId="80426808-569e-4360-acb0-e5a6dc4b8ad2" providerId="ADAL" clId="{00582A34-8C2B-428E-B5DC-339D12EFD4B8}" dt="2026-06-22T19:19:24.873" v="1721" actId="1076"/>
          <ac:picMkLst>
            <pc:docMk/>
            <pc:sldMk cId="1671649065" sldId="934"/>
            <ac:picMk id="5" creationId="{A2FFDE7F-815E-952B-602C-6A96AA992435}"/>
          </ac:picMkLst>
        </pc:picChg>
      </pc:sldChg>
      <pc:sldChg chg="addSp modSp del">
        <pc:chgData name="Duijf, Antoinette" userId="80426808-569e-4360-acb0-e5a6dc4b8ad2" providerId="ADAL" clId="{00582A34-8C2B-428E-B5DC-339D12EFD4B8}" dt="2026-06-22T19:43:29.900" v="1860" actId="47"/>
        <pc:sldMkLst>
          <pc:docMk/>
          <pc:sldMk cId="2189114603" sldId="1437"/>
        </pc:sldMkLst>
        <pc:spChg chg="add mod">
          <ac:chgData name="Duijf, Antoinette" userId="80426808-569e-4360-acb0-e5a6dc4b8ad2" providerId="ADAL" clId="{00582A34-8C2B-428E-B5DC-339D12EFD4B8}" dt="2026-06-22T19:18:08.078" v="1711"/>
          <ac:spMkLst>
            <pc:docMk/>
            <pc:sldMk cId="2189114603" sldId="1437"/>
            <ac:spMk id="6" creationId="{E6ABA65E-4627-8ED0-E0F4-1744AAF79CEA}"/>
          </ac:spMkLst>
        </pc:spChg>
      </pc:sldChg>
      <pc:sldChg chg="addSp delSp modSp mod modNotesTx">
        <pc:chgData name="Duijf, Antoinette" userId="80426808-569e-4360-acb0-e5a6dc4b8ad2" providerId="ADAL" clId="{00582A34-8C2B-428E-B5DC-339D12EFD4B8}" dt="2026-06-22T20:05:05.594" v="2670" actId="14100"/>
        <pc:sldMkLst>
          <pc:docMk/>
          <pc:sldMk cId="3852907103" sldId="1460"/>
        </pc:sldMkLst>
        <pc:spChg chg="add del mod">
          <ac:chgData name="Duijf, Antoinette" userId="80426808-569e-4360-acb0-e5a6dc4b8ad2" providerId="ADAL" clId="{00582A34-8C2B-428E-B5DC-339D12EFD4B8}" dt="2026-06-22T20:04:21.627" v="2611" actId="478"/>
          <ac:spMkLst>
            <pc:docMk/>
            <pc:sldMk cId="3852907103" sldId="1460"/>
            <ac:spMk id="2" creationId="{2125B895-774A-CFBD-BAC2-1117D6305B74}"/>
          </ac:spMkLst>
        </pc:spChg>
        <pc:picChg chg="add mod">
          <ac:chgData name="Duijf, Antoinette" userId="80426808-569e-4360-acb0-e5a6dc4b8ad2" providerId="ADAL" clId="{00582A34-8C2B-428E-B5DC-339D12EFD4B8}" dt="2026-06-22T20:04:57.700" v="2668" actId="1076"/>
          <ac:picMkLst>
            <pc:docMk/>
            <pc:sldMk cId="3852907103" sldId="1460"/>
            <ac:picMk id="4" creationId="{B4A8B7B4-5A31-B00D-4C3A-2230477BE2F4}"/>
          </ac:picMkLst>
        </pc:picChg>
        <pc:cxnChg chg="add mod">
          <ac:chgData name="Duijf, Antoinette" userId="80426808-569e-4360-acb0-e5a6dc4b8ad2" providerId="ADAL" clId="{00582A34-8C2B-428E-B5DC-339D12EFD4B8}" dt="2026-06-22T20:05:05.594" v="2670" actId="14100"/>
          <ac:cxnSpMkLst>
            <pc:docMk/>
            <pc:sldMk cId="3852907103" sldId="1460"/>
            <ac:cxnSpMk id="5" creationId="{B0796819-9392-5511-DFC9-756F168AE5E7}"/>
          </ac:cxnSpMkLst>
        </pc:cxnChg>
      </pc:sldChg>
      <pc:sldChg chg="del">
        <pc:chgData name="Duijf, Antoinette" userId="80426808-569e-4360-acb0-e5a6dc4b8ad2" providerId="ADAL" clId="{00582A34-8C2B-428E-B5DC-339D12EFD4B8}" dt="2026-06-22T20:58:41.042" v="3835" actId="47"/>
        <pc:sldMkLst>
          <pc:docMk/>
          <pc:sldMk cId="3978205201" sldId="1474"/>
        </pc:sldMkLst>
      </pc:sldChg>
      <pc:sldChg chg="ord">
        <pc:chgData name="Duijf, Antoinette" userId="80426808-569e-4360-acb0-e5a6dc4b8ad2" providerId="ADAL" clId="{00582A34-8C2B-428E-B5DC-339D12EFD4B8}" dt="2026-06-22T19:18:30.628" v="1717"/>
        <pc:sldMkLst>
          <pc:docMk/>
          <pc:sldMk cId="4207872812" sldId="1475"/>
        </pc:sldMkLst>
      </pc:sldChg>
      <pc:sldChg chg="modSp mod modNotesTx">
        <pc:chgData name="Duijf, Antoinette" userId="80426808-569e-4360-acb0-e5a6dc4b8ad2" providerId="ADAL" clId="{00582A34-8C2B-428E-B5DC-339D12EFD4B8}" dt="2026-06-22T21:11:57.132" v="3877" actId="20577"/>
        <pc:sldMkLst>
          <pc:docMk/>
          <pc:sldMk cId="2452007587" sldId="1476"/>
        </pc:sldMkLst>
        <pc:spChg chg="mod">
          <ac:chgData name="Duijf, Antoinette" userId="80426808-569e-4360-acb0-e5a6dc4b8ad2" providerId="ADAL" clId="{00582A34-8C2B-428E-B5DC-339D12EFD4B8}" dt="2026-06-22T19:57:50.007" v="2572" actId="1582"/>
          <ac:spMkLst>
            <pc:docMk/>
            <pc:sldMk cId="2452007587" sldId="1476"/>
            <ac:spMk id="9" creationId="{451251FF-F233-525B-E9BE-2EF4BE0AA859}"/>
          </ac:spMkLst>
        </pc:spChg>
      </pc:sldChg>
      <pc:sldChg chg="addSp delSp modSp mod modNotesTx">
        <pc:chgData name="Duijf, Antoinette" userId="80426808-569e-4360-acb0-e5a6dc4b8ad2" providerId="ADAL" clId="{00582A34-8C2B-428E-B5DC-339D12EFD4B8}" dt="2026-06-22T20:04:36.492" v="2663" actId="20577"/>
        <pc:sldMkLst>
          <pc:docMk/>
          <pc:sldMk cId="2709048002" sldId="1477"/>
        </pc:sldMkLst>
        <pc:spChg chg="add del">
          <ac:chgData name="Duijf, Antoinette" userId="80426808-569e-4360-acb0-e5a6dc4b8ad2" providerId="ADAL" clId="{00582A34-8C2B-428E-B5DC-339D12EFD4B8}" dt="2026-06-22T19:26:58.543" v="1747" actId="22"/>
          <ac:spMkLst>
            <pc:docMk/>
            <pc:sldMk cId="2709048002" sldId="1477"/>
            <ac:spMk id="3" creationId="{4546D316-A00D-39F3-576E-EA263DE80470}"/>
          </ac:spMkLst>
        </pc:spChg>
        <pc:spChg chg="add del mod">
          <ac:chgData name="Duijf, Antoinette" userId="80426808-569e-4360-acb0-e5a6dc4b8ad2" providerId="ADAL" clId="{00582A34-8C2B-428E-B5DC-339D12EFD4B8}" dt="2026-06-22T19:35:41.049" v="1790" actId="478"/>
          <ac:spMkLst>
            <pc:docMk/>
            <pc:sldMk cId="2709048002" sldId="1477"/>
            <ac:spMk id="4" creationId="{D3A45287-2FF3-3E9C-7D29-7054AF449F23}"/>
          </ac:spMkLst>
        </pc:spChg>
        <pc:spChg chg="add mod">
          <ac:chgData name="Duijf, Antoinette" userId="80426808-569e-4360-acb0-e5a6dc4b8ad2" providerId="ADAL" clId="{00582A34-8C2B-428E-B5DC-339D12EFD4B8}" dt="2026-06-22T19:41:32.914" v="1848" actId="1076"/>
          <ac:spMkLst>
            <pc:docMk/>
            <pc:sldMk cId="2709048002" sldId="1477"/>
            <ac:spMk id="12" creationId="{5FA7EB40-3CAE-1E5F-9A60-8405C47B355C}"/>
          </ac:spMkLst>
        </pc:spChg>
        <pc:spChg chg="add mod">
          <ac:chgData name="Duijf, Antoinette" userId="80426808-569e-4360-acb0-e5a6dc4b8ad2" providerId="ADAL" clId="{00582A34-8C2B-428E-B5DC-339D12EFD4B8}" dt="2026-06-22T19:42:21.629" v="1857" actId="20577"/>
          <ac:spMkLst>
            <pc:docMk/>
            <pc:sldMk cId="2709048002" sldId="1477"/>
            <ac:spMk id="13" creationId="{685E97FA-9A27-51E5-2E1A-C42A78C60C9F}"/>
          </ac:spMkLst>
        </pc:spChg>
        <pc:picChg chg="add del mod">
          <ac:chgData name="Duijf, Antoinette" userId="80426808-569e-4360-acb0-e5a6dc4b8ad2" providerId="ADAL" clId="{00582A34-8C2B-428E-B5DC-339D12EFD4B8}" dt="2026-06-22T19:35:51.496" v="1794" actId="478"/>
          <ac:picMkLst>
            <pc:docMk/>
            <pc:sldMk cId="2709048002" sldId="1477"/>
            <ac:picMk id="7" creationId="{20A6A68A-F92F-E5A6-9A1A-9E8099E0BB77}"/>
          </ac:picMkLst>
        </pc:picChg>
        <pc:picChg chg="add mod modCrop">
          <ac:chgData name="Duijf, Antoinette" userId="80426808-569e-4360-acb0-e5a6dc4b8ad2" providerId="ADAL" clId="{00582A34-8C2B-428E-B5DC-339D12EFD4B8}" dt="2026-06-22T19:40:32.754" v="1827" actId="1076"/>
          <ac:picMkLst>
            <pc:docMk/>
            <pc:sldMk cId="2709048002" sldId="1477"/>
            <ac:picMk id="9" creationId="{FDE59DC1-E3A2-AD3B-1F53-F876F7B4C747}"/>
          </ac:picMkLst>
        </pc:picChg>
        <pc:picChg chg="add mod">
          <ac:chgData name="Duijf, Antoinette" userId="80426808-569e-4360-acb0-e5a6dc4b8ad2" providerId="ADAL" clId="{00582A34-8C2B-428E-B5DC-339D12EFD4B8}" dt="2026-06-22T19:40:53.560" v="1834" actId="1076"/>
          <ac:picMkLst>
            <pc:docMk/>
            <pc:sldMk cId="2709048002" sldId="1477"/>
            <ac:picMk id="11" creationId="{5660F646-D951-22BA-DF85-811CEA15B835}"/>
          </ac:picMkLst>
        </pc:picChg>
      </pc:sldChg>
      <pc:sldChg chg="addSp delSp modSp mod ord modNotesTx">
        <pc:chgData name="Duijf, Antoinette" userId="80426808-569e-4360-acb0-e5a6dc4b8ad2" providerId="ADAL" clId="{00582A34-8C2B-428E-B5DC-339D12EFD4B8}" dt="2026-06-23T07:24:01.592" v="4028" actId="1076"/>
        <pc:sldMkLst>
          <pc:docMk/>
          <pc:sldMk cId="4074911733" sldId="1478"/>
        </pc:sldMkLst>
        <pc:picChg chg="mod">
          <ac:chgData name="Duijf, Antoinette" userId="80426808-569e-4360-acb0-e5a6dc4b8ad2" providerId="ADAL" clId="{00582A34-8C2B-428E-B5DC-339D12EFD4B8}" dt="2026-06-23T07:23:42.642" v="4024" actId="1076"/>
          <ac:picMkLst>
            <pc:docMk/>
            <pc:sldMk cId="4074911733" sldId="1478"/>
            <ac:picMk id="3" creationId="{C8C324F8-451E-A165-3819-D3D8352CDEED}"/>
          </ac:picMkLst>
        </pc:picChg>
        <pc:picChg chg="add mod">
          <ac:chgData name="Duijf, Antoinette" userId="80426808-569e-4360-acb0-e5a6dc4b8ad2" providerId="ADAL" clId="{00582A34-8C2B-428E-B5DC-339D12EFD4B8}" dt="2026-06-23T07:24:01.592" v="4028" actId="1076"/>
          <ac:picMkLst>
            <pc:docMk/>
            <pc:sldMk cId="4074911733" sldId="1478"/>
            <ac:picMk id="4" creationId="{91110282-FACD-ED26-A195-13F970F8F450}"/>
          </ac:picMkLst>
        </pc:picChg>
        <pc:picChg chg="del">
          <ac:chgData name="Duijf, Antoinette" userId="80426808-569e-4360-acb0-e5a6dc4b8ad2" providerId="ADAL" clId="{00582A34-8C2B-428E-B5DC-339D12EFD4B8}" dt="2026-06-22T19:19:15.769" v="1718" actId="21"/>
          <ac:picMkLst>
            <pc:docMk/>
            <pc:sldMk cId="4074911733" sldId="1478"/>
            <ac:picMk id="5" creationId="{A2FFDE7F-815E-952B-602C-6A96AA992435}"/>
          </ac:picMkLst>
        </pc:picChg>
      </pc:sldChg>
      <pc:sldChg chg="ord">
        <pc:chgData name="Duijf, Antoinette" userId="80426808-569e-4360-acb0-e5a6dc4b8ad2" providerId="ADAL" clId="{00582A34-8C2B-428E-B5DC-339D12EFD4B8}" dt="2026-06-22T19:18:26.805" v="1715"/>
        <pc:sldMkLst>
          <pc:docMk/>
          <pc:sldMk cId="4210467006" sldId="1479"/>
        </pc:sldMkLst>
      </pc:sldChg>
      <pc:sldChg chg="addSp delSp modSp mod modNotesTx">
        <pc:chgData name="Duijf, Antoinette" userId="80426808-569e-4360-acb0-e5a6dc4b8ad2" providerId="ADAL" clId="{00582A34-8C2B-428E-B5DC-339D12EFD4B8}" dt="2026-06-22T21:12:25.387" v="3923" actId="20577"/>
        <pc:sldMkLst>
          <pc:docMk/>
          <pc:sldMk cId="2967928418" sldId="1511"/>
        </pc:sldMkLst>
        <pc:spChg chg="add del mod">
          <ac:chgData name="Duijf, Antoinette" userId="80426808-569e-4360-acb0-e5a6dc4b8ad2" providerId="ADAL" clId="{00582A34-8C2B-428E-B5DC-339D12EFD4B8}" dt="2026-06-22T20:20:51.453" v="3473" actId="478"/>
          <ac:spMkLst>
            <pc:docMk/>
            <pc:sldMk cId="2967928418" sldId="1511"/>
            <ac:spMk id="2" creationId="{DAE37192-6A17-C8C7-302C-4122D933F4C0}"/>
          </ac:spMkLst>
        </pc:spChg>
        <pc:spChg chg="mod">
          <ac:chgData name="Duijf, Antoinette" userId="80426808-569e-4360-acb0-e5a6dc4b8ad2" providerId="ADAL" clId="{00582A34-8C2B-428E-B5DC-339D12EFD4B8}" dt="2026-06-22T20:10:27.658" v="3249" actId="1076"/>
          <ac:spMkLst>
            <pc:docMk/>
            <pc:sldMk cId="2967928418" sldId="1511"/>
            <ac:spMk id="19" creationId="{40641CD4-33CD-EFFA-E29D-FB57D9B3027C}"/>
          </ac:spMkLst>
        </pc:spChg>
        <pc:spChg chg="mod">
          <ac:chgData name="Duijf, Antoinette" userId="80426808-569e-4360-acb0-e5a6dc4b8ad2" providerId="ADAL" clId="{00582A34-8C2B-428E-B5DC-339D12EFD4B8}" dt="2026-06-22T20:20:56.405" v="3474" actId="255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Duijf, Antoinette" userId="80426808-569e-4360-acb0-e5a6dc4b8ad2" providerId="ADAL" clId="{00582A34-8C2B-428E-B5DC-339D12EFD4B8}" dt="2026-06-22T20:21:02.480" v="3476" actId="255"/>
          <ac:spMkLst>
            <pc:docMk/>
            <pc:sldMk cId="2967928418" sldId="1511"/>
            <ac:spMk id="36" creationId="{D8EF981A-9BA7-0EB1-9B70-F7FBF2F7DF1C}"/>
          </ac:spMkLst>
        </pc:spChg>
        <pc:picChg chg="mod">
          <ac:chgData name="Duijf, Antoinette" userId="80426808-569e-4360-acb0-e5a6dc4b8ad2" providerId="ADAL" clId="{00582A34-8C2B-428E-B5DC-339D12EFD4B8}" dt="2026-06-22T20:20:58.133" v="3475" actId="1076"/>
          <ac:picMkLst>
            <pc:docMk/>
            <pc:sldMk cId="2967928418" sldId="1511"/>
            <ac:picMk id="18" creationId="{6FD82DD1-AD49-F3B3-2DDB-1061AB3EB49A}"/>
          </ac:picMkLst>
        </pc:picChg>
      </pc:sldChg>
      <pc:sldChg chg="addSp delSp modSp mod ord modNotesTx">
        <pc:chgData name="Duijf, Antoinette" userId="80426808-569e-4360-acb0-e5a6dc4b8ad2" providerId="ADAL" clId="{00582A34-8C2B-428E-B5DC-339D12EFD4B8}" dt="2026-06-23T07:25:12.577" v="4077" actId="1076"/>
        <pc:sldMkLst>
          <pc:docMk/>
          <pc:sldMk cId="1594331871" sldId="1512"/>
        </pc:sldMkLst>
        <pc:spChg chg="mod">
          <ac:chgData name="Duijf, Antoinette" userId="80426808-569e-4360-acb0-e5a6dc4b8ad2" providerId="ADAL" clId="{00582A34-8C2B-428E-B5DC-339D12EFD4B8}" dt="2026-06-22T19:50:05.242" v="2085" actId="1038"/>
          <ac:spMkLst>
            <pc:docMk/>
            <pc:sldMk cId="1594331871" sldId="1512"/>
            <ac:spMk id="10" creationId="{EC0CC1D0-FE60-F840-73E9-0CE7E683D1F2}"/>
          </ac:spMkLst>
        </pc:spChg>
        <pc:spChg chg="mod">
          <ac:chgData name="Duijf, Antoinette" userId="80426808-569e-4360-acb0-e5a6dc4b8ad2" providerId="ADAL" clId="{00582A34-8C2B-428E-B5DC-339D12EFD4B8}" dt="2026-06-22T19:50:05.242" v="2085" actId="1038"/>
          <ac:spMkLst>
            <pc:docMk/>
            <pc:sldMk cId="1594331871" sldId="1512"/>
            <ac:spMk id="11" creationId="{CD78B488-E032-3F3E-C334-FB96F8D71FB2}"/>
          </ac:spMkLst>
        </pc:spChg>
        <pc:spChg chg="mod">
          <ac:chgData name="Duijf, Antoinette" userId="80426808-569e-4360-acb0-e5a6dc4b8ad2" providerId="ADAL" clId="{00582A34-8C2B-428E-B5DC-339D12EFD4B8}" dt="2026-06-22T19:54:08.985" v="2130" actId="20577"/>
          <ac:spMkLst>
            <pc:docMk/>
            <pc:sldMk cId="1594331871" sldId="1512"/>
            <ac:spMk id="12" creationId="{E2476A93-B8D4-4E44-87FD-AFF601B2337C}"/>
          </ac:spMkLst>
        </pc:spChg>
        <pc:spChg chg="mod">
          <ac:chgData name="Duijf, Antoinette" userId="80426808-569e-4360-acb0-e5a6dc4b8ad2" providerId="ADAL" clId="{00582A34-8C2B-428E-B5DC-339D12EFD4B8}" dt="2026-06-22T19:52:45.942" v="2110" actId="1035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Duijf, Antoinette" userId="80426808-569e-4360-acb0-e5a6dc4b8ad2" providerId="ADAL" clId="{00582A34-8C2B-428E-B5DC-339D12EFD4B8}" dt="2026-06-22T19:52:45.942" v="2110" actId="1035"/>
          <ac:spMkLst>
            <pc:docMk/>
            <pc:sldMk cId="1594331871" sldId="1512"/>
            <ac:spMk id="14" creationId="{B7594A3B-3117-84CE-C300-FB96E5ED269D}"/>
          </ac:spMkLst>
        </pc:spChg>
        <pc:spChg chg="mod">
          <ac:chgData name="Duijf, Antoinette" userId="80426808-569e-4360-acb0-e5a6dc4b8ad2" providerId="ADAL" clId="{00582A34-8C2B-428E-B5DC-339D12EFD4B8}" dt="2026-06-22T19:52:45.942" v="2110" actId="1035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Duijf, Antoinette" userId="80426808-569e-4360-acb0-e5a6dc4b8ad2" providerId="ADAL" clId="{00582A34-8C2B-428E-B5DC-339D12EFD4B8}" dt="2026-06-22T19:53:09.680" v="2122" actId="14100"/>
          <ac:spMkLst>
            <pc:docMk/>
            <pc:sldMk cId="1594331871" sldId="1512"/>
            <ac:spMk id="16" creationId="{F53F294D-65CC-23A5-E4A1-B2132FCF814C}"/>
          </ac:spMkLst>
        </pc:spChg>
        <pc:spChg chg="mod">
          <ac:chgData name="Duijf, Antoinette" userId="80426808-569e-4360-acb0-e5a6dc4b8ad2" providerId="ADAL" clId="{00582A34-8C2B-428E-B5DC-339D12EFD4B8}" dt="2026-06-22T19:53:04.383" v="2121" actId="14100"/>
          <ac:spMkLst>
            <pc:docMk/>
            <pc:sldMk cId="1594331871" sldId="1512"/>
            <ac:spMk id="17" creationId="{AB86235B-CBC0-F9DB-29F4-F23367831B1B}"/>
          </ac:spMkLst>
        </pc:spChg>
        <pc:spChg chg="mod">
          <ac:chgData name="Duijf, Antoinette" userId="80426808-569e-4360-acb0-e5a6dc4b8ad2" providerId="ADAL" clId="{00582A34-8C2B-428E-B5DC-339D12EFD4B8}" dt="2026-06-22T19:52:45.942" v="2110" actId="1035"/>
          <ac:spMkLst>
            <pc:docMk/>
            <pc:sldMk cId="1594331871" sldId="1512"/>
            <ac:spMk id="18" creationId="{85D7DD60-F4AA-AD34-A265-146B167D02FE}"/>
          </ac:spMkLst>
        </pc:spChg>
        <pc:spChg chg="mod">
          <ac:chgData name="Duijf, Antoinette" userId="80426808-569e-4360-acb0-e5a6dc4b8ad2" providerId="ADAL" clId="{00582A34-8C2B-428E-B5DC-339D12EFD4B8}" dt="2026-06-22T19:52:45.942" v="2110" actId="1035"/>
          <ac:spMkLst>
            <pc:docMk/>
            <pc:sldMk cId="1594331871" sldId="1512"/>
            <ac:spMk id="19" creationId="{40542B69-6D97-5F24-63E3-ABE36EA69A27}"/>
          </ac:spMkLst>
        </pc:spChg>
        <pc:spChg chg="add del mod">
          <ac:chgData name="Duijf, Antoinette" userId="80426808-569e-4360-acb0-e5a6dc4b8ad2" providerId="ADAL" clId="{00582A34-8C2B-428E-B5DC-339D12EFD4B8}" dt="2026-06-22T20:09:19.483" v="2972" actId="478"/>
          <ac:spMkLst>
            <pc:docMk/>
            <pc:sldMk cId="1594331871" sldId="1512"/>
            <ac:spMk id="25" creationId="{2CADB2DA-E87D-69C9-EB13-084F3693F768}"/>
          </ac:spMkLst>
        </pc:spChg>
        <pc:spChg chg="add mod">
          <ac:chgData name="Duijf, Antoinette" userId="80426808-569e-4360-acb0-e5a6dc4b8ad2" providerId="ADAL" clId="{00582A34-8C2B-428E-B5DC-339D12EFD4B8}" dt="2026-06-23T07:25:12.577" v="4077" actId="1076"/>
          <ac:spMkLst>
            <pc:docMk/>
            <pc:sldMk cId="1594331871" sldId="1512"/>
            <ac:spMk id="27" creationId="{2A1470E3-C30B-6E73-B954-119036C36F96}"/>
          </ac:spMkLst>
        </pc:spChg>
        <pc:picChg chg="add del mod">
          <ac:chgData name="Duijf, Antoinette" userId="80426808-569e-4360-acb0-e5a6dc4b8ad2" providerId="ADAL" clId="{00582A34-8C2B-428E-B5DC-339D12EFD4B8}" dt="2026-06-23T07:24:10.611" v="4029" actId="478"/>
          <ac:picMkLst>
            <pc:docMk/>
            <pc:sldMk cId="1594331871" sldId="1512"/>
            <ac:picMk id="4" creationId="{F7FBA0BF-8E79-6816-9CFC-C4B2EFDC92F4}"/>
          </ac:picMkLst>
        </pc:picChg>
        <pc:picChg chg="add mod modCrop">
          <ac:chgData name="Duijf, Antoinette" userId="80426808-569e-4360-acb0-e5a6dc4b8ad2" providerId="ADAL" clId="{00582A34-8C2B-428E-B5DC-339D12EFD4B8}" dt="2026-06-23T07:24:44.151" v="4036" actId="1076"/>
          <ac:picMkLst>
            <pc:docMk/>
            <pc:sldMk cId="1594331871" sldId="1512"/>
            <ac:picMk id="22" creationId="{5DEA1294-800A-B68D-BA31-F4FEBE34BA47}"/>
          </ac:picMkLst>
        </pc:picChg>
        <pc:picChg chg="add mod modCrop">
          <ac:chgData name="Duijf, Antoinette" userId="80426808-569e-4360-acb0-e5a6dc4b8ad2" providerId="ADAL" clId="{00582A34-8C2B-428E-B5DC-339D12EFD4B8}" dt="2026-06-22T19:54:18.914" v="2133" actId="1076"/>
          <ac:picMkLst>
            <pc:docMk/>
            <pc:sldMk cId="1594331871" sldId="1512"/>
            <ac:picMk id="24" creationId="{3E182976-1947-4B04-D6DD-588D8B38F236}"/>
          </ac:picMkLst>
        </pc:picChg>
        <pc:picChg chg="add mod">
          <ac:chgData name="Duijf, Antoinette" userId="80426808-569e-4360-acb0-e5a6dc4b8ad2" providerId="ADAL" clId="{00582A34-8C2B-428E-B5DC-339D12EFD4B8}" dt="2026-06-23T07:24:22.561" v="4033" actId="1076"/>
          <ac:picMkLst>
            <pc:docMk/>
            <pc:sldMk cId="1594331871" sldId="1512"/>
            <ac:picMk id="26" creationId="{80BED0B7-9116-164B-0CA3-A9179B196C9F}"/>
          </ac:picMkLst>
        </pc:picChg>
      </pc:sldChg>
      <pc:sldChg chg="del">
        <pc:chgData name="Duijf, Antoinette" userId="80426808-569e-4360-acb0-e5a6dc4b8ad2" providerId="ADAL" clId="{00582A34-8C2B-428E-B5DC-339D12EFD4B8}" dt="2026-06-22T20:58:34.962" v="3830" actId="47"/>
        <pc:sldMkLst>
          <pc:docMk/>
          <pc:sldMk cId="3112181829" sldId="1515"/>
        </pc:sldMkLst>
      </pc:sldChg>
      <pc:sldChg chg="addSp delSp modSp mod">
        <pc:chgData name="Duijf, Antoinette" userId="80426808-569e-4360-acb0-e5a6dc4b8ad2" providerId="ADAL" clId="{00582A34-8C2B-428E-B5DC-339D12EFD4B8}" dt="2026-06-23T07:18:15.941" v="4008" actId="1582"/>
        <pc:sldMkLst>
          <pc:docMk/>
          <pc:sldMk cId="2946319108" sldId="1516"/>
        </pc:sldMkLst>
        <pc:spChg chg="mod">
          <ac:chgData name="Duijf, Antoinette" userId="80426808-569e-4360-acb0-e5a6dc4b8ad2" providerId="ADAL" clId="{00582A34-8C2B-428E-B5DC-339D12EFD4B8}" dt="2026-06-23T07:03:43.271" v="3952" actId="14100"/>
          <ac:spMkLst>
            <pc:docMk/>
            <pc:sldMk cId="2946319108" sldId="1516"/>
            <ac:spMk id="4" creationId="{D753C383-62C8-E733-4553-E085527A1FCA}"/>
          </ac:spMkLst>
        </pc:spChg>
        <pc:spChg chg="mod">
          <ac:chgData name="Duijf, Antoinette" userId="80426808-569e-4360-acb0-e5a6dc4b8ad2" providerId="ADAL" clId="{00582A34-8C2B-428E-B5DC-339D12EFD4B8}" dt="2026-06-22T21:12:55.960" v="3930" actId="14100"/>
          <ac:spMkLst>
            <pc:docMk/>
            <pc:sldMk cId="2946319108" sldId="1516"/>
            <ac:spMk id="9" creationId="{B5FA4264-9F79-B20D-0826-CEC58E7B74B7}"/>
          </ac:spMkLst>
        </pc:spChg>
        <pc:spChg chg="mod">
          <ac:chgData name="Duijf, Antoinette" userId="80426808-569e-4360-acb0-e5a6dc4b8ad2" providerId="ADAL" clId="{00582A34-8C2B-428E-B5DC-339D12EFD4B8}" dt="2026-06-23T07:03:56.281" v="3956" actId="14100"/>
          <ac:spMkLst>
            <pc:docMk/>
            <pc:sldMk cId="2946319108" sldId="1516"/>
            <ac:spMk id="10" creationId="{B37FADB8-F5A5-F448-15A7-6A630939BCDC}"/>
          </ac:spMkLst>
        </pc:spChg>
        <pc:spChg chg="mod">
          <ac:chgData name="Duijf, Antoinette" userId="80426808-569e-4360-acb0-e5a6dc4b8ad2" providerId="ADAL" clId="{00582A34-8C2B-428E-B5DC-339D12EFD4B8}" dt="2026-06-23T07:03:53.671" v="3955" actId="14100"/>
          <ac:spMkLst>
            <pc:docMk/>
            <pc:sldMk cId="2946319108" sldId="1516"/>
            <ac:spMk id="11" creationId="{2D5226DB-4490-ECD5-880A-CDAB0447C263}"/>
          </ac:spMkLst>
        </pc:spChg>
        <pc:spChg chg="mod">
          <ac:chgData name="Duijf, Antoinette" userId="80426808-569e-4360-acb0-e5a6dc4b8ad2" providerId="ADAL" clId="{00582A34-8C2B-428E-B5DC-339D12EFD4B8}" dt="2026-06-23T07:06:20.841" v="3971" actId="1076"/>
          <ac:spMkLst>
            <pc:docMk/>
            <pc:sldMk cId="2946319108" sldId="1516"/>
            <ac:spMk id="12" creationId="{E2476A93-B8D4-4E44-87FD-AFF601B2337C}"/>
          </ac:spMkLst>
        </pc:spChg>
        <pc:spChg chg="mod">
          <ac:chgData name="Duijf, Antoinette" userId="80426808-569e-4360-acb0-e5a6dc4b8ad2" providerId="ADAL" clId="{00582A34-8C2B-428E-B5DC-339D12EFD4B8}" dt="2026-06-23T07:01:46.025" v="3940" actId="1037"/>
          <ac:spMkLst>
            <pc:docMk/>
            <pc:sldMk cId="2946319108" sldId="1516"/>
            <ac:spMk id="13" creationId="{4985FF45-EE56-11C3-E0CC-6BBB359031C0}"/>
          </ac:spMkLst>
        </pc:spChg>
        <pc:spChg chg="mod">
          <ac:chgData name="Duijf, Antoinette" userId="80426808-569e-4360-acb0-e5a6dc4b8ad2" providerId="ADAL" clId="{00582A34-8C2B-428E-B5DC-339D12EFD4B8}" dt="2026-06-23T07:17:26.551" v="4002" actId="14100"/>
          <ac:spMkLst>
            <pc:docMk/>
            <pc:sldMk cId="2946319108" sldId="1516"/>
            <ac:spMk id="14" creationId="{B7594A3B-3117-84CE-C300-FB96E5ED269D}"/>
          </ac:spMkLst>
        </pc:spChg>
        <pc:spChg chg="mod">
          <ac:chgData name="Duijf, Antoinette" userId="80426808-569e-4360-acb0-e5a6dc4b8ad2" providerId="ADAL" clId="{00582A34-8C2B-428E-B5DC-339D12EFD4B8}" dt="2026-06-23T07:17:22.091" v="4001" actId="1076"/>
          <ac:spMkLst>
            <pc:docMk/>
            <pc:sldMk cId="2946319108" sldId="1516"/>
            <ac:spMk id="15" creationId="{6EA1F8B7-D4BC-D8B0-E6FD-F33ECB45A1DD}"/>
          </ac:spMkLst>
        </pc:spChg>
        <pc:spChg chg="mod">
          <ac:chgData name="Duijf, Antoinette" userId="80426808-569e-4360-acb0-e5a6dc4b8ad2" providerId="ADAL" clId="{00582A34-8C2B-428E-B5DC-339D12EFD4B8}" dt="2026-06-23T07:01:41.792" v="3937" actId="14100"/>
          <ac:spMkLst>
            <pc:docMk/>
            <pc:sldMk cId="2946319108" sldId="1516"/>
            <ac:spMk id="18" creationId="{85D7DD60-F4AA-AD34-A265-146B167D02FE}"/>
          </ac:spMkLst>
        </pc:spChg>
        <pc:spChg chg="mod">
          <ac:chgData name="Duijf, Antoinette" userId="80426808-569e-4360-acb0-e5a6dc4b8ad2" providerId="ADAL" clId="{00582A34-8C2B-428E-B5DC-339D12EFD4B8}" dt="2026-06-23T07:06:15.801" v="3970" actId="14100"/>
          <ac:spMkLst>
            <pc:docMk/>
            <pc:sldMk cId="2946319108" sldId="1516"/>
            <ac:spMk id="19" creationId="{40542B69-6D97-5F24-63E3-ABE36EA69A27}"/>
          </ac:spMkLst>
        </pc:spChg>
        <pc:picChg chg="add del mod">
          <ac:chgData name="Duijf, Antoinette" userId="80426808-569e-4360-acb0-e5a6dc4b8ad2" providerId="ADAL" clId="{00582A34-8C2B-428E-B5DC-339D12EFD4B8}" dt="2026-06-23T07:01:50.320" v="3943" actId="21"/>
          <ac:picMkLst>
            <pc:docMk/>
            <pc:sldMk cId="2946319108" sldId="1516"/>
            <ac:picMk id="22" creationId="{2804E189-D01F-74C4-8554-075B40C76F9C}"/>
          </ac:picMkLst>
        </pc:picChg>
        <pc:picChg chg="del">
          <ac:chgData name="Duijf, Antoinette" userId="80426808-569e-4360-acb0-e5a6dc4b8ad2" providerId="ADAL" clId="{00582A34-8C2B-428E-B5DC-339D12EFD4B8}" dt="2026-06-23T07:01:27.474" v="3932" actId="478"/>
          <ac:picMkLst>
            <pc:docMk/>
            <pc:sldMk cId="2946319108" sldId="1516"/>
            <ac:picMk id="24" creationId="{5A7D1709-BE31-CD85-090D-8508C47B9B24}"/>
          </ac:picMkLst>
        </pc:picChg>
        <pc:picChg chg="add mod">
          <ac:chgData name="Duijf, Antoinette" userId="80426808-569e-4360-acb0-e5a6dc4b8ad2" providerId="ADAL" clId="{00582A34-8C2B-428E-B5DC-339D12EFD4B8}" dt="2026-06-23T07:01:54.471" v="3945" actId="1076"/>
          <ac:picMkLst>
            <pc:docMk/>
            <pc:sldMk cId="2946319108" sldId="1516"/>
            <ac:picMk id="25" creationId="{2804E189-D01F-74C4-8554-075B40C76F9C}"/>
          </ac:picMkLst>
        </pc:picChg>
        <pc:picChg chg="add mod">
          <ac:chgData name="Duijf, Antoinette" userId="80426808-569e-4360-acb0-e5a6dc4b8ad2" providerId="ADAL" clId="{00582A34-8C2B-428E-B5DC-339D12EFD4B8}" dt="2026-06-23T07:03:37.110" v="3951"/>
          <ac:picMkLst>
            <pc:docMk/>
            <pc:sldMk cId="2946319108" sldId="1516"/>
            <ac:picMk id="28" creationId="{393B8615-72F5-5B18-2151-AE7E91EC863B}"/>
          </ac:picMkLst>
        </pc:picChg>
        <pc:picChg chg="add mod">
          <ac:chgData name="Duijf, Antoinette" userId="80426808-569e-4360-acb0-e5a6dc4b8ad2" providerId="ADAL" clId="{00582A34-8C2B-428E-B5DC-339D12EFD4B8}" dt="2026-06-23T07:05:44.471" v="3962" actId="1076"/>
          <ac:picMkLst>
            <pc:docMk/>
            <pc:sldMk cId="2946319108" sldId="1516"/>
            <ac:picMk id="35" creationId="{9A156BA3-4DF4-5B5B-FB93-9E1FB5956BB9}"/>
          </ac:picMkLst>
        </pc:picChg>
        <pc:picChg chg="add mod">
          <ac:chgData name="Duijf, Antoinette" userId="80426808-569e-4360-acb0-e5a6dc4b8ad2" providerId="ADAL" clId="{00582A34-8C2B-428E-B5DC-339D12EFD4B8}" dt="2026-06-23T07:17:15.281" v="3999" actId="1076"/>
          <ac:picMkLst>
            <pc:docMk/>
            <pc:sldMk cId="2946319108" sldId="1516"/>
            <ac:picMk id="40" creationId="{FC11C9DF-09AC-33B7-075C-4D346BF2F35C}"/>
          </ac:picMkLst>
        </pc:picChg>
        <pc:cxnChg chg="mod ord">
          <ac:chgData name="Duijf, Antoinette" userId="80426808-569e-4360-acb0-e5a6dc4b8ad2" providerId="ADAL" clId="{00582A34-8C2B-428E-B5DC-339D12EFD4B8}" dt="2026-06-23T07:06:25.221" v="3972" actId="1076"/>
          <ac:cxnSpMkLst>
            <pc:docMk/>
            <pc:sldMk cId="2946319108" sldId="1516"/>
            <ac:cxnSpMk id="21" creationId="{B84B33EF-2A54-99B2-FEF8-27486B72F624}"/>
          </ac:cxnSpMkLst>
        </pc:cxnChg>
        <pc:cxnChg chg="mod ord">
          <ac:chgData name="Duijf, Antoinette" userId="80426808-569e-4360-acb0-e5a6dc4b8ad2" providerId="ADAL" clId="{00582A34-8C2B-428E-B5DC-339D12EFD4B8}" dt="2026-06-23T07:03:58.950" v="3957" actId="14100"/>
          <ac:cxnSpMkLst>
            <pc:docMk/>
            <pc:sldMk cId="2946319108" sldId="1516"/>
            <ac:cxnSpMk id="27" creationId="{EC90AE0F-5DD8-2D25-C999-5E0CC65E11C5}"/>
          </ac:cxnSpMkLst>
        </pc:cxnChg>
        <pc:cxnChg chg="mod ord">
          <ac:chgData name="Duijf, Antoinette" userId="80426808-569e-4360-acb0-e5a6dc4b8ad2" providerId="ADAL" clId="{00582A34-8C2B-428E-B5DC-339D12EFD4B8}" dt="2026-06-23T07:17:29.641" v="4003" actId="14100"/>
          <ac:cxnSpMkLst>
            <pc:docMk/>
            <pc:sldMk cId="2946319108" sldId="1516"/>
            <ac:cxnSpMk id="29" creationId="{10445519-6BAB-CA4B-0B0C-EF80D4D34E4C}"/>
          </ac:cxnSpMkLst>
        </pc:cxnChg>
        <pc:cxnChg chg="add mod">
          <ac:chgData name="Duijf, Antoinette" userId="80426808-569e-4360-acb0-e5a6dc4b8ad2" providerId="ADAL" clId="{00582A34-8C2B-428E-B5DC-339D12EFD4B8}" dt="2026-06-23T07:18:15.941" v="4008" actId="1582"/>
          <ac:cxnSpMkLst>
            <pc:docMk/>
            <pc:sldMk cId="2946319108" sldId="1516"/>
            <ac:cxnSpMk id="42" creationId="{6CD91CCB-21DD-9196-2D7A-ED4A059179BA}"/>
          </ac:cxnSpMkLst>
        </pc:cxnChg>
      </pc:sldChg>
      <pc:sldChg chg="del">
        <pc:chgData name="Duijf, Antoinette" userId="80426808-569e-4360-acb0-e5a6dc4b8ad2" providerId="ADAL" clId="{00582A34-8C2B-428E-B5DC-339D12EFD4B8}" dt="2026-06-22T20:58:33.578" v="3829" actId="47"/>
        <pc:sldMkLst>
          <pc:docMk/>
          <pc:sldMk cId="1628480429" sldId="1517"/>
        </pc:sldMkLst>
      </pc:sldChg>
      <pc:sldChg chg="del">
        <pc:chgData name="Duijf, Antoinette" userId="80426808-569e-4360-acb0-e5a6dc4b8ad2" providerId="ADAL" clId="{00582A34-8C2B-428E-B5DC-339D12EFD4B8}" dt="2026-06-22T20:58:37.265" v="3832" actId="47"/>
        <pc:sldMkLst>
          <pc:docMk/>
          <pc:sldMk cId="933367485" sldId="1518"/>
        </pc:sldMkLst>
      </pc:sldChg>
      <pc:sldChg chg="addSp delSp modSp mod modNotesTx">
        <pc:chgData name="Duijf, Antoinette" userId="80426808-569e-4360-acb0-e5a6dc4b8ad2" providerId="ADAL" clId="{00582A34-8C2B-428E-B5DC-339D12EFD4B8}" dt="2026-06-22T20:20:40.250" v="3472" actId="1076"/>
        <pc:sldMkLst>
          <pc:docMk/>
          <pc:sldMk cId="164643335" sldId="1519"/>
        </pc:sldMkLst>
        <pc:spChg chg="add del mod">
          <ac:chgData name="Duijf, Antoinette" userId="80426808-569e-4360-acb0-e5a6dc4b8ad2" providerId="ADAL" clId="{00582A34-8C2B-428E-B5DC-339D12EFD4B8}" dt="2026-06-22T19:33:36.768" v="1751" actId="478"/>
          <ac:spMkLst>
            <pc:docMk/>
            <pc:sldMk cId="164643335" sldId="1519"/>
            <ac:spMk id="2" creationId="{BAA9713D-3394-2D6E-1DEC-4064B002336E}"/>
          </ac:spMkLst>
        </pc:spChg>
        <pc:spChg chg="add del mod">
          <ac:chgData name="Duijf, Antoinette" userId="80426808-569e-4360-acb0-e5a6dc4b8ad2" providerId="ADAL" clId="{00582A34-8C2B-428E-B5DC-339D12EFD4B8}" dt="2026-06-22T19:34:29.056" v="1781" actId="478"/>
          <ac:spMkLst>
            <pc:docMk/>
            <pc:sldMk cId="164643335" sldId="1519"/>
            <ac:spMk id="5" creationId="{4FCB1F27-1DC3-0A33-56D6-9B2434668BEA}"/>
          </ac:spMkLst>
        </pc:spChg>
        <pc:spChg chg="add del mod">
          <ac:chgData name="Duijf, Antoinette" userId="80426808-569e-4360-acb0-e5a6dc4b8ad2" providerId="ADAL" clId="{00582A34-8C2B-428E-B5DC-339D12EFD4B8}" dt="2026-06-22T20:20:35.541" v="3468" actId="478"/>
          <ac:spMkLst>
            <pc:docMk/>
            <pc:sldMk cId="164643335" sldId="1519"/>
            <ac:spMk id="13" creationId="{5D5C8032-771E-7D8E-CDF2-E4EE3C4D8DA8}"/>
          </ac:spMkLst>
        </pc:spChg>
        <pc:picChg chg="add del mod">
          <ac:chgData name="Duijf, Antoinette" userId="80426808-569e-4360-acb0-e5a6dc4b8ad2" providerId="ADAL" clId="{00582A34-8C2B-428E-B5DC-339D12EFD4B8}" dt="2026-06-22T20:20:34.823" v="3467" actId="478"/>
          <ac:picMkLst>
            <pc:docMk/>
            <pc:sldMk cId="164643335" sldId="1519"/>
            <ac:picMk id="4" creationId="{5A3121E8-1FA9-08A9-2D44-908A6CC4ED13}"/>
          </ac:picMkLst>
        </pc:picChg>
        <pc:picChg chg="mod">
          <ac:chgData name="Duijf, Antoinette" userId="80426808-569e-4360-acb0-e5a6dc4b8ad2" providerId="ADAL" clId="{00582A34-8C2B-428E-B5DC-339D12EFD4B8}" dt="2026-06-22T20:20:40.250" v="3472" actId="1076"/>
          <ac:picMkLst>
            <pc:docMk/>
            <pc:sldMk cId="164643335" sldId="1519"/>
            <ac:picMk id="7" creationId="{F70E3CAF-27E1-58F4-58BC-5436F93B1797}"/>
          </ac:picMkLst>
        </pc:picChg>
        <pc:cxnChg chg="add del mod">
          <ac:chgData name="Duijf, Antoinette" userId="80426808-569e-4360-acb0-e5a6dc4b8ad2" providerId="ADAL" clId="{00582A34-8C2B-428E-B5DC-339D12EFD4B8}" dt="2026-06-22T20:20:36.108" v="3469" actId="478"/>
          <ac:cxnSpMkLst>
            <pc:docMk/>
            <pc:sldMk cId="164643335" sldId="1519"/>
            <ac:cxnSpMk id="8" creationId="{E96E924C-0D5F-9510-D64C-DB02046A2E61}"/>
          </ac:cxnSpMkLst>
        </pc:cxnChg>
        <pc:cxnChg chg="add mod">
          <ac:chgData name="Duijf, Antoinette" userId="80426808-569e-4360-acb0-e5a6dc4b8ad2" providerId="ADAL" clId="{00582A34-8C2B-428E-B5DC-339D12EFD4B8}" dt="2026-06-22T19:45:03.445" v="1907"/>
          <ac:cxnSpMkLst>
            <pc:docMk/>
            <pc:sldMk cId="164643335" sldId="1519"/>
            <ac:cxnSpMk id="12" creationId="{7D43EC31-6856-FA7D-B0C5-269EBF97286F}"/>
          </ac:cxnSpMkLst>
        </pc:cxnChg>
      </pc:sldChg>
      <pc:sldChg chg="del">
        <pc:chgData name="Duijf, Antoinette" userId="80426808-569e-4360-acb0-e5a6dc4b8ad2" providerId="ADAL" clId="{00582A34-8C2B-428E-B5DC-339D12EFD4B8}" dt="2026-06-22T20:58:38.382" v="3833" actId="47"/>
        <pc:sldMkLst>
          <pc:docMk/>
          <pc:sldMk cId="1059877010" sldId="1522"/>
        </pc:sldMkLst>
      </pc:sldChg>
      <pc:sldChg chg="del">
        <pc:chgData name="Duijf, Antoinette" userId="80426808-569e-4360-acb0-e5a6dc4b8ad2" providerId="ADAL" clId="{00582A34-8C2B-428E-B5DC-339D12EFD4B8}" dt="2026-06-22T20:58:40.269" v="3834" actId="47"/>
        <pc:sldMkLst>
          <pc:docMk/>
          <pc:sldMk cId="2371299458" sldId="1529"/>
        </pc:sldMkLst>
      </pc:sldChg>
      <pc:sldChg chg="addSp modSp mod">
        <pc:chgData name="Duijf, Antoinette" userId="80426808-569e-4360-acb0-e5a6dc4b8ad2" providerId="ADAL" clId="{00582A34-8C2B-428E-B5DC-339D12EFD4B8}" dt="2026-06-23T07:20:07.782" v="4014" actId="1076"/>
        <pc:sldMkLst>
          <pc:docMk/>
          <pc:sldMk cId="2183563934" sldId="1531"/>
        </pc:sldMkLst>
        <pc:spChg chg="mod">
          <ac:chgData name="Duijf, Antoinette" userId="80426808-569e-4360-acb0-e5a6dc4b8ad2" providerId="ADAL" clId="{00582A34-8C2B-428E-B5DC-339D12EFD4B8}" dt="2026-06-23T07:19:43.061" v="4010" actId="255"/>
          <ac:spMkLst>
            <pc:docMk/>
            <pc:sldMk cId="2183563934" sldId="1531"/>
            <ac:spMk id="35" creationId="{37104C51-0232-62ED-4C6F-1447D06633EE}"/>
          </ac:spMkLst>
        </pc:spChg>
        <pc:picChg chg="mod">
          <ac:chgData name="Duijf, Antoinette" userId="80426808-569e-4360-acb0-e5a6dc4b8ad2" providerId="ADAL" clId="{00582A34-8C2B-428E-B5DC-339D12EFD4B8}" dt="2026-06-23T07:20:07.782" v="4014" actId="1076"/>
          <ac:picMkLst>
            <pc:docMk/>
            <pc:sldMk cId="2183563934" sldId="1531"/>
            <ac:picMk id="8" creationId="{2BE0DB2A-746E-F61B-E19F-414128853200}"/>
          </ac:picMkLst>
        </pc:picChg>
        <pc:cxnChg chg="add mod">
          <ac:chgData name="Duijf, Antoinette" userId="80426808-569e-4360-acb0-e5a6dc4b8ad2" providerId="ADAL" clId="{00582A34-8C2B-428E-B5DC-339D12EFD4B8}" dt="2026-06-23T07:20:00.142" v="4013" actId="1076"/>
          <ac:cxnSpMkLst>
            <pc:docMk/>
            <pc:sldMk cId="2183563934" sldId="1531"/>
            <ac:cxnSpMk id="2" creationId="{EFF9E95E-1F0D-B83F-CDB3-929BEBCFC65D}"/>
          </ac:cxnSpMkLst>
        </pc:cxnChg>
      </pc:sldChg>
      <pc:sldChg chg="addSp modSp mod">
        <pc:chgData name="Duijf, Antoinette" userId="80426808-569e-4360-acb0-e5a6dc4b8ad2" providerId="ADAL" clId="{00582A34-8C2B-428E-B5DC-339D12EFD4B8}" dt="2026-06-22T19:46:27.922" v="1981" actId="115"/>
        <pc:sldMkLst>
          <pc:docMk/>
          <pc:sldMk cId="1614917415" sldId="1532"/>
        </pc:sldMkLst>
        <pc:spChg chg="mod">
          <ac:chgData name="Duijf, Antoinette" userId="80426808-569e-4360-acb0-e5a6dc4b8ad2" providerId="ADAL" clId="{00582A34-8C2B-428E-B5DC-339D12EFD4B8}" dt="2026-06-22T19:46:27.922" v="1981" actId="115"/>
          <ac:spMkLst>
            <pc:docMk/>
            <pc:sldMk cId="1614917415" sldId="1532"/>
            <ac:spMk id="35" creationId="{37104C51-0232-62ED-4C6F-1447D06633EE}"/>
          </ac:spMkLst>
        </pc:spChg>
        <pc:spChg chg="mod">
          <ac:chgData name="Duijf, Antoinette" userId="80426808-569e-4360-acb0-e5a6dc4b8ad2" providerId="ADAL" clId="{00582A34-8C2B-428E-B5DC-339D12EFD4B8}" dt="2026-06-22T19:44:46.617" v="1905" actId="115"/>
          <ac:spMkLst>
            <pc:docMk/>
            <pc:sldMk cId="1614917415" sldId="1532"/>
            <ac:spMk id="36" creationId="{D8EF981A-9BA7-0EB1-9B70-F7FBF2F7DF1C}"/>
          </ac:spMkLst>
        </pc:spChg>
        <pc:picChg chg="add mod">
          <ac:chgData name="Duijf, Antoinette" userId="80426808-569e-4360-acb0-e5a6dc4b8ad2" providerId="ADAL" clId="{00582A34-8C2B-428E-B5DC-339D12EFD4B8}" dt="2026-06-22T19:44:52.316" v="1906" actId="1076"/>
          <ac:picMkLst>
            <pc:docMk/>
            <pc:sldMk cId="1614917415" sldId="1532"/>
            <ac:picMk id="8" creationId="{B424FE3F-9F28-D489-069A-B06CD0E86CD3}"/>
          </ac:picMkLst>
        </pc:picChg>
        <pc:picChg chg="add mod">
          <ac:chgData name="Duijf, Antoinette" userId="80426808-569e-4360-acb0-e5a6dc4b8ad2" providerId="ADAL" clId="{00582A34-8C2B-428E-B5DC-339D12EFD4B8}" dt="2026-06-22T19:46:22.234" v="1978" actId="1076"/>
          <ac:picMkLst>
            <pc:docMk/>
            <pc:sldMk cId="1614917415" sldId="1532"/>
            <ac:picMk id="21" creationId="{3A6F303D-1EC3-AED1-773D-49CA13481843}"/>
          </ac:picMkLst>
        </pc:picChg>
        <pc:cxnChg chg="add mod">
          <ac:chgData name="Duijf, Antoinette" userId="80426808-569e-4360-acb0-e5a6dc4b8ad2" providerId="ADAL" clId="{00582A34-8C2B-428E-B5DC-339D12EFD4B8}" dt="2026-06-22T19:45:24.494" v="1913" actId="1036"/>
          <ac:cxnSpMkLst>
            <pc:docMk/>
            <pc:sldMk cId="1614917415" sldId="1532"/>
            <ac:cxnSpMk id="9" creationId="{A74A40C9-3614-7E0A-D130-3A2A9CBB8CFB}"/>
          </ac:cxnSpMkLst>
        </pc:cxnChg>
      </pc:sldChg>
      <pc:sldChg chg="addSp modSp mod">
        <pc:chgData name="Duijf, Antoinette" userId="80426808-569e-4360-acb0-e5a6dc4b8ad2" providerId="ADAL" clId="{00582A34-8C2B-428E-B5DC-339D12EFD4B8}" dt="2026-06-22T19:55:05.165" v="2212" actId="20577"/>
        <pc:sldMkLst>
          <pc:docMk/>
          <pc:sldMk cId="2803719889" sldId="1533"/>
        </pc:sldMkLst>
        <pc:spChg chg="add mod">
          <ac:chgData name="Duijf, Antoinette" userId="80426808-569e-4360-acb0-e5a6dc4b8ad2" providerId="ADAL" clId="{00582A34-8C2B-428E-B5DC-339D12EFD4B8}" dt="2026-06-22T19:55:05.165" v="2212" actId="20577"/>
          <ac:spMkLst>
            <pc:docMk/>
            <pc:sldMk cId="2803719889" sldId="1533"/>
            <ac:spMk id="4" creationId="{A23B013E-A354-57E8-5B11-420BAAE66E2F}"/>
          </ac:spMkLst>
        </pc:spChg>
      </pc:sldChg>
      <pc:sldChg chg="del">
        <pc:chgData name="Duijf, Antoinette" userId="80426808-569e-4360-acb0-e5a6dc4b8ad2" providerId="ADAL" clId="{00582A34-8C2B-428E-B5DC-339D12EFD4B8}" dt="2026-06-22T20:58:36.183" v="3831" actId="47"/>
        <pc:sldMkLst>
          <pc:docMk/>
          <pc:sldMk cId="2638846496" sldId="1534"/>
        </pc:sldMkLst>
      </pc:sldChg>
      <pc:sldChg chg="addSp modSp del mod">
        <pc:chgData name="Duijf, Antoinette" userId="80426808-569e-4360-acb0-e5a6dc4b8ad2" providerId="ADAL" clId="{00582A34-8C2B-428E-B5DC-339D12EFD4B8}" dt="2026-06-22T20:58:31.800" v="3828" actId="47"/>
        <pc:sldMkLst>
          <pc:docMk/>
          <pc:sldMk cId="3232723173" sldId="1535"/>
        </pc:sldMkLst>
        <pc:spChg chg="add mod">
          <ac:chgData name="Duijf, Antoinette" userId="80426808-569e-4360-acb0-e5a6dc4b8ad2" providerId="ADAL" clId="{00582A34-8C2B-428E-B5DC-339D12EFD4B8}" dt="2026-06-22T20:28:01.102" v="3827" actId="20577"/>
          <ac:spMkLst>
            <pc:docMk/>
            <pc:sldMk cId="3232723173" sldId="1535"/>
            <ac:spMk id="16" creationId="{1FC5C3A8-65DA-19EC-6232-A1BF3A56FDDD}"/>
          </ac:spMkLst>
        </pc:spChg>
      </pc:sldChg>
      <pc:sldChg chg="addSp delSp modSp mod modNotesTx">
        <pc:chgData name="Duijf, Antoinette" userId="80426808-569e-4360-acb0-e5a6dc4b8ad2" providerId="ADAL" clId="{00582A34-8C2B-428E-B5DC-339D12EFD4B8}" dt="2026-06-23T07:20:43.821" v="4020" actId="20577"/>
        <pc:sldMkLst>
          <pc:docMk/>
          <pc:sldMk cId="2063125951" sldId="1536"/>
        </pc:sldMkLst>
        <pc:spChg chg="add mod">
          <ac:chgData name="Duijf, Antoinette" userId="80426808-569e-4360-acb0-e5a6dc4b8ad2" providerId="ADAL" clId="{00582A34-8C2B-428E-B5DC-339D12EFD4B8}" dt="2026-06-22T20:23:32.828" v="3604" actId="14100"/>
          <ac:spMkLst>
            <pc:docMk/>
            <pc:sldMk cId="2063125951" sldId="1536"/>
            <ac:spMk id="20" creationId="{83F0D80B-DDEB-91E2-F1A8-99F2660231D8}"/>
          </ac:spMkLst>
        </pc:spChg>
        <pc:spChg chg="mod">
          <ac:chgData name="Duijf, Antoinette" userId="80426808-569e-4360-acb0-e5a6dc4b8ad2" providerId="ADAL" clId="{00582A34-8C2B-428E-B5DC-339D12EFD4B8}" dt="2026-06-22T20:06:03.626" v="2723" actId="255"/>
          <ac:spMkLst>
            <pc:docMk/>
            <pc:sldMk cId="2063125951" sldId="1536"/>
            <ac:spMk id="35" creationId="{37104C51-0232-62ED-4C6F-1447D06633EE}"/>
          </ac:spMkLst>
        </pc:spChg>
        <pc:spChg chg="mod">
          <ac:chgData name="Duijf, Antoinette" userId="80426808-569e-4360-acb0-e5a6dc4b8ad2" providerId="ADAL" clId="{00582A34-8C2B-428E-B5DC-339D12EFD4B8}" dt="2026-06-23T07:20:43.821" v="4020" actId="20577"/>
          <ac:spMkLst>
            <pc:docMk/>
            <pc:sldMk cId="2063125951" sldId="1536"/>
            <ac:spMk id="36" creationId="{D8EF981A-9BA7-0EB1-9B70-F7FBF2F7DF1C}"/>
          </ac:spMkLst>
        </pc:spChg>
        <pc:picChg chg="add mod modCrop">
          <ac:chgData name="Duijf, Antoinette" userId="80426808-569e-4360-acb0-e5a6dc4b8ad2" providerId="ADAL" clId="{00582A34-8C2B-428E-B5DC-339D12EFD4B8}" dt="2026-06-22T20:06:20.287" v="2728" actId="1076"/>
          <ac:picMkLst>
            <pc:docMk/>
            <pc:sldMk cId="2063125951" sldId="1536"/>
            <ac:picMk id="2" creationId="{96B1573A-7FA1-8CD8-0697-3845E344B69C}"/>
          </ac:picMkLst>
        </pc:picChg>
        <pc:picChg chg="add del mod">
          <ac:chgData name="Duijf, Antoinette" userId="80426808-569e-4360-acb0-e5a6dc4b8ad2" providerId="ADAL" clId="{00582A34-8C2B-428E-B5DC-339D12EFD4B8}" dt="2026-06-22T20:06:44.150" v="2734" actId="478"/>
          <ac:picMkLst>
            <pc:docMk/>
            <pc:sldMk cId="2063125951" sldId="1536"/>
            <ac:picMk id="18" creationId="{5AF0C2FB-BD81-F1EA-D512-9BDBDABED774}"/>
          </ac:picMkLst>
        </pc:picChg>
        <pc:picChg chg="add mod">
          <ac:chgData name="Duijf, Antoinette" userId="80426808-569e-4360-acb0-e5a6dc4b8ad2" providerId="ADAL" clId="{00582A34-8C2B-428E-B5DC-339D12EFD4B8}" dt="2026-06-22T21:10:24.244" v="3836" actId="1076"/>
          <ac:picMkLst>
            <pc:docMk/>
            <pc:sldMk cId="2063125951" sldId="1536"/>
            <ac:picMk id="19" creationId="{59DF9B98-6C07-E3AF-5DAE-424A54FE2927}"/>
          </ac:picMkLst>
        </pc:picChg>
        <pc:cxnChg chg="add mod">
          <ac:chgData name="Duijf, Antoinette" userId="80426808-569e-4360-acb0-e5a6dc4b8ad2" providerId="ADAL" clId="{00582A34-8C2B-428E-B5DC-339D12EFD4B8}" dt="2026-06-22T20:06:31.947" v="2731" actId="1076"/>
          <ac:cxnSpMkLst>
            <pc:docMk/>
            <pc:sldMk cId="2063125951" sldId="1536"/>
            <ac:cxnSpMk id="8" creationId="{CE2BBE39-4C48-5A7C-E209-AC09FDC9DD0F}"/>
          </ac:cxnSpMkLst>
        </pc:cxnChg>
      </pc:sldChg>
      <pc:sldChg chg="addSp modSp del mod">
        <pc:chgData name="Duijf, Antoinette" userId="80426808-569e-4360-acb0-e5a6dc4b8ad2" providerId="ADAL" clId="{00582A34-8C2B-428E-B5DC-339D12EFD4B8}" dt="2026-06-22T19:43:30.945" v="1861" actId="47"/>
        <pc:sldMkLst>
          <pc:docMk/>
          <pc:sldMk cId="85913970" sldId="1537"/>
        </pc:sldMkLst>
        <pc:spChg chg="mod">
          <ac:chgData name="Duijf, Antoinette" userId="80426808-569e-4360-acb0-e5a6dc4b8ad2" providerId="ADAL" clId="{00582A34-8C2B-428E-B5DC-339D12EFD4B8}" dt="2026-06-22T19:07:19.654" v="794" actId="20577"/>
          <ac:spMkLst>
            <pc:docMk/>
            <pc:sldMk cId="85913970" sldId="1537"/>
            <ac:spMk id="3" creationId="{00000000-0000-0000-0000-000000000000}"/>
          </ac:spMkLst>
        </pc:spChg>
        <pc:spChg chg="mod">
          <ac:chgData name="Duijf, Antoinette" userId="80426808-569e-4360-acb0-e5a6dc4b8ad2" providerId="ADAL" clId="{00582A34-8C2B-428E-B5DC-339D12EFD4B8}" dt="2026-06-22T18:58:34.523" v="302" actId="1076"/>
          <ac:spMkLst>
            <pc:docMk/>
            <pc:sldMk cId="85913970" sldId="1537"/>
            <ac:spMk id="5" creationId="{437DEEB8-6F9B-5680-BEA7-58BB8249BD99}"/>
          </ac:spMkLst>
        </pc:spChg>
        <pc:spChg chg="add mod">
          <ac:chgData name="Duijf, Antoinette" userId="80426808-569e-4360-acb0-e5a6dc4b8ad2" providerId="ADAL" clId="{00582A34-8C2B-428E-B5DC-339D12EFD4B8}" dt="2026-06-22T19:04:03.452" v="770" actId="20577"/>
          <ac:spMkLst>
            <pc:docMk/>
            <pc:sldMk cId="85913970" sldId="1537"/>
            <ac:spMk id="7" creationId="{2F67517B-A633-C43A-0029-508DB5056538}"/>
          </ac:spMkLst>
        </pc:spChg>
        <pc:spChg chg="add mod">
          <ac:chgData name="Duijf, Antoinette" userId="80426808-569e-4360-acb0-e5a6dc4b8ad2" providerId="ADAL" clId="{00582A34-8C2B-428E-B5DC-339D12EFD4B8}" dt="2026-06-22T19:08:00.564" v="881" actId="20577"/>
          <ac:spMkLst>
            <pc:docMk/>
            <pc:sldMk cId="85913970" sldId="1537"/>
            <ac:spMk id="8" creationId="{C35A0625-8926-5CF8-DD45-ABB681FE98AD}"/>
          </ac:spMkLst>
        </pc:spChg>
        <pc:spChg chg="add mod">
          <ac:chgData name="Duijf, Antoinette" userId="80426808-569e-4360-acb0-e5a6dc4b8ad2" providerId="ADAL" clId="{00582A34-8C2B-428E-B5DC-339D12EFD4B8}" dt="2026-06-22T19:18:06.343" v="1710" actId="688"/>
          <ac:spMkLst>
            <pc:docMk/>
            <pc:sldMk cId="85913970" sldId="1537"/>
            <ac:spMk id="9" creationId="{561F4DA1-63F1-E28E-84B1-4B8B5C06159A}"/>
          </ac:spMkLst>
        </pc:spChg>
      </pc:sldChg>
      <pc:sldChg chg="addSp delSp modSp add mod">
        <pc:chgData name="Duijf, Antoinette" userId="80426808-569e-4360-acb0-e5a6dc4b8ad2" providerId="ADAL" clId="{00582A34-8C2B-428E-B5DC-339D12EFD4B8}" dt="2026-06-23T07:25:50.141" v="4079" actId="20577"/>
        <pc:sldMkLst>
          <pc:docMk/>
          <pc:sldMk cId="4230055095" sldId="1538"/>
        </pc:sldMkLst>
        <pc:spChg chg="add del mod">
          <ac:chgData name="Duijf, Antoinette" userId="80426808-569e-4360-acb0-e5a6dc4b8ad2" providerId="ADAL" clId="{00582A34-8C2B-428E-B5DC-339D12EFD4B8}" dt="2026-06-22T21:12:12.366" v="3917" actId="478"/>
          <ac:spMkLst>
            <pc:docMk/>
            <pc:sldMk cId="4230055095" sldId="1538"/>
            <ac:spMk id="2" creationId="{170B804E-DCBB-850E-DBB8-C37CB071E505}"/>
          </ac:spMkLst>
        </pc:spChg>
        <pc:spChg chg="mod">
          <ac:chgData name="Duijf, Antoinette" userId="80426808-569e-4360-acb0-e5a6dc4b8ad2" providerId="ADAL" clId="{00582A34-8C2B-428E-B5DC-339D12EFD4B8}" dt="2026-06-23T07:25:50.141" v="4079" actId="20577"/>
          <ac:spMkLst>
            <pc:docMk/>
            <pc:sldMk cId="4230055095" sldId="1538"/>
            <ac:spMk id="3" creationId="{35B32FC7-4186-07E0-EE66-232CC01C776B}"/>
          </ac:spMkLst>
        </pc:spChg>
        <pc:spChg chg="del">
          <ac:chgData name="Duijf, Antoinette" userId="80426808-569e-4360-acb0-e5a6dc4b8ad2" providerId="ADAL" clId="{00582A34-8C2B-428E-B5DC-339D12EFD4B8}" dt="2026-06-22T19:43:21.333" v="1858" actId="478"/>
          <ac:spMkLst>
            <pc:docMk/>
            <pc:sldMk cId="4230055095" sldId="1538"/>
            <ac:spMk id="5" creationId="{FB4D108B-53F1-6364-79FF-71A6F9B40A5D}"/>
          </ac:spMkLst>
        </pc:spChg>
        <pc:spChg chg="del mod">
          <ac:chgData name="Duijf, Antoinette" userId="80426808-569e-4360-acb0-e5a6dc4b8ad2" providerId="ADAL" clId="{00582A34-8C2B-428E-B5DC-339D12EFD4B8}" dt="2026-06-22T19:43:26.546" v="1859" actId="478"/>
          <ac:spMkLst>
            <pc:docMk/>
            <pc:sldMk cId="4230055095" sldId="1538"/>
            <ac:spMk id="7" creationId="{308DA93B-D8FE-8833-7930-31A0A72CE77B}"/>
          </ac:spMkLst>
        </pc:spChg>
        <pc:spChg chg="del mod">
          <ac:chgData name="Duijf, Antoinette" userId="80426808-569e-4360-acb0-e5a6dc4b8ad2" providerId="ADAL" clId="{00582A34-8C2B-428E-B5DC-339D12EFD4B8}" dt="2026-06-22T19:11:19.758" v="1223" actId="478"/>
          <ac:spMkLst>
            <pc:docMk/>
            <pc:sldMk cId="4230055095" sldId="1538"/>
            <ac:spMk id="8" creationId="{3DFF7183-21AF-F5AE-AC88-473DBBE93158}"/>
          </ac:spMkLst>
        </pc:spChg>
      </pc:sldChg>
      <pc:sldChg chg="addSp delSp modSp add mod modNotesTx">
        <pc:chgData name="Duijf, Antoinette" userId="80426808-569e-4360-acb0-e5a6dc4b8ad2" providerId="ADAL" clId="{00582A34-8C2B-428E-B5DC-339D12EFD4B8}" dt="2026-06-22T21:11:50.742" v="3872" actId="20577"/>
        <pc:sldMkLst>
          <pc:docMk/>
          <pc:sldMk cId="3884891143" sldId="1539"/>
        </pc:sldMkLst>
        <pc:spChg chg="add del mod">
          <ac:chgData name="Duijf, Antoinette" userId="80426808-569e-4360-acb0-e5a6dc4b8ad2" providerId="ADAL" clId="{00582A34-8C2B-428E-B5DC-339D12EFD4B8}" dt="2026-06-22T21:11:40.492" v="3837" actId="478"/>
          <ac:spMkLst>
            <pc:docMk/>
            <pc:sldMk cId="3884891143" sldId="1539"/>
            <ac:spMk id="5" creationId="{57360C1E-4B78-4DB7-50FC-B8B1758CDC25}"/>
          </ac:spMkLst>
        </pc:spChg>
        <pc:picChg chg="del">
          <ac:chgData name="Duijf, Antoinette" userId="80426808-569e-4360-acb0-e5a6dc4b8ad2" providerId="ADAL" clId="{00582A34-8C2B-428E-B5DC-339D12EFD4B8}" dt="2026-06-22T19:56:01.207" v="2214" actId="478"/>
          <ac:picMkLst>
            <pc:docMk/>
            <pc:sldMk cId="3884891143" sldId="1539"/>
            <ac:picMk id="3" creationId="{7E189AF3-AB2D-5B31-5F42-88D91398E00D}"/>
          </ac:picMkLst>
        </pc:picChg>
        <pc:picChg chg="add mod">
          <ac:chgData name="Duijf, Antoinette" userId="80426808-569e-4360-acb0-e5a6dc4b8ad2" providerId="ADAL" clId="{00582A34-8C2B-428E-B5DC-339D12EFD4B8}" dt="2026-06-22T19:56:19.273" v="2220" actId="1076"/>
          <ac:picMkLst>
            <pc:docMk/>
            <pc:sldMk cId="3884891143" sldId="1539"/>
            <ac:picMk id="4" creationId="{3D65E644-4663-09EC-44B1-126CDD20DD5D}"/>
          </ac:picMkLst>
        </pc:picChg>
      </pc:sldChg>
      <pc:sldChg chg="addSp delSp modSp add mod">
        <pc:chgData name="Duijf, Antoinette" userId="80426808-569e-4360-acb0-e5a6dc4b8ad2" providerId="ADAL" clId="{00582A34-8C2B-428E-B5DC-339D12EFD4B8}" dt="2026-06-23T07:20:21.803" v="4015" actId="255"/>
        <pc:sldMkLst>
          <pc:docMk/>
          <pc:sldMk cId="2522607360" sldId="1540"/>
        </pc:sldMkLst>
        <pc:spChg chg="mod">
          <ac:chgData name="Duijf, Antoinette" userId="80426808-569e-4360-acb0-e5a6dc4b8ad2" providerId="ADAL" clId="{00582A34-8C2B-428E-B5DC-339D12EFD4B8}" dt="2026-06-23T07:20:21.803" v="4015" actId="255"/>
          <ac:spMkLst>
            <pc:docMk/>
            <pc:sldMk cId="2522607360" sldId="1540"/>
            <ac:spMk id="36" creationId="{49F441D7-A6C7-206A-E928-383B5AC501E7}"/>
          </ac:spMkLst>
        </pc:spChg>
        <pc:picChg chg="add mod">
          <ac:chgData name="Duijf, Antoinette" userId="80426808-569e-4360-acb0-e5a6dc4b8ad2" providerId="ADAL" clId="{00582A34-8C2B-428E-B5DC-339D12EFD4B8}" dt="2026-06-22T20:08:49.923" v="2968" actId="1076"/>
          <ac:picMkLst>
            <pc:docMk/>
            <pc:sldMk cId="2522607360" sldId="1540"/>
            <ac:picMk id="2" creationId="{E8894E1A-2911-AB0D-1FF4-75D1DEF43403}"/>
          </ac:picMkLst>
        </pc:picChg>
        <pc:picChg chg="add mod">
          <ac:chgData name="Duijf, Antoinette" userId="80426808-569e-4360-acb0-e5a6dc4b8ad2" providerId="ADAL" clId="{00582A34-8C2B-428E-B5DC-339D12EFD4B8}" dt="2026-06-22T20:08:54.035" v="2969" actId="1076"/>
          <ac:picMkLst>
            <pc:docMk/>
            <pc:sldMk cId="2522607360" sldId="1540"/>
            <ac:picMk id="8" creationId="{24F12269-9192-D3F5-46B3-73E65E90BC65}"/>
          </ac:picMkLst>
        </pc:picChg>
        <pc:picChg chg="del">
          <ac:chgData name="Duijf, Antoinette" userId="80426808-569e-4360-acb0-e5a6dc4b8ad2" providerId="ADAL" clId="{00582A34-8C2B-428E-B5DC-339D12EFD4B8}" dt="2026-06-22T20:08:25.416" v="2960" actId="478"/>
          <ac:picMkLst>
            <pc:docMk/>
            <pc:sldMk cId="2522607360" sldId="1540"/>
            <ac:picMk id="9" creationId="{AFA67164-DA89-7DF5-58F1-1EADCBFC68A4}"/>
          </ac:picMkLst>
        </pc:picChg>
        <pc:picChg chg="add mod">
          <ac:chgData name="Duijf, Antoinette" userId="80426808-569e-4360-acb0-e5a6dc4b8ad2" providerId="ADAL" clId="{00582A34-8C2B-428E-B5DC-339D12EFD4B8}" dt="2026-06-22T20:09:03.399" v="2971" actId="1076"/>
          <ac:picMkLst>
            <pc:docMk/>
            <pc:sldMk cId="2522607360" sldId="1540"/>
            <ac:picMk id="18" creationId="{74851F3A-2122-B4D3-A534-5F388E05AA67}"/>
          </ac:picMkLst>
        </pc:picChg>
        <pc:picChg chg="del">
          <ac:chgData name="Duijf, Antoinette" userId="80426808-569e-4360-acb0-e5a6dc4b8ad2" providerId="ADAL" clId="{00582A34-8C2B-428E-B5DC-339D12EFD4B8}" dt="2026-06-22T20:08:28.254" v="2963" actId="478"/>
          <ac:picMkLst>
            <pc:docMk/>
            <pc:sldMk cId="2522607360" sldId="1540"/>
            <ac:picMk id="21" creationId="{596D6218-4B9C-F4AF-9E44-65318A5600B3}"/>
          </ac:picMkLst>
        </pc:picChg>
      </pc:sldChg>
      <pc:sldChg chg="addSp modSp add">
        <pc:chgData name="Duijf, Antoinette" userId="80426808-569e-4360-acb0-e5a6dc4b8ad2" providerId="ADAL" clId="{00582A34-8C2B-428E-B5DC-339D12EFD4B8}" dt="2026-06-23T07:25:14.046" v="4078"/>
        <pc:sldMkLst>
          <pc:docMk/>
          <pc:sldMk cId="551796378" sldId="1541"/>
        </pc:sldMkLst>
        <pc:spChg chg="add mod">
          <ac:chgData name="Duijf, Antoinette" userId="80426808-569e-4360-acb0-e5a6dc4b8ad2" providerId="ADAL" clId="{00582A34-8C2B-428E-B5DC-339D12EFD4B8}" dt="2026-06-23T07:25:14.046" v="4078"/>
          <ac:spMkLst>
            <pc:docMk/>
            <pc:sldMk cId="551796378" sldId="1541"/>
            <ac:spMk id="21" creationId="{518B7201-351E-AC75-1E8E-A0851EC68E97}"/>
          </ac:spMkLst>
        </pc:spChg>
      </pc:sldChg>
    </pc:docChg>
  </pc:docChgLst>
  <pc:docChgLst>
    <pc:chgData name="Harmsel ter, Marjan" userId="5bf7b4e5-383a-4bf6-a1ba-3724f9cc09cb" providerId="ADAL" clId="{7667DC48-2406-4F94-BA94-5BF632662154}"/>
    <pc:docChg chg="modSld">
      <pc:chgData name="Harmsel ter, Marjan" userId="5bf7b4e5-383a-4bf6-a1ba-3724f9cc09cb" providerId="ADAL" clId="{7667DC48-2406-4F94-BA94-5BF632662154}" dt="2026-06-23T08:22:29.658" v="10" actId="113"/>
      <pc:docMkLst>
        <pc:docMk/>
      </pc:docMkLst>
      <pc:sldChg chg="modSp mod">
        <pc:chgData name="Harmsel ter, Marjan" userId="5bf7b4e5-383a-4bf6-a1ba-3724f9cc09cb" providerId="ADAL" clId="{7667DC48-2406-4F94-BA94-5BF632662154}" dt="2026-06-23T08:22:29.658" v="10" actId="113"/>
        <pc:sldMkLst>
          <pc:docMk/>
          <pc:sldMk cId="4230055095" sldId="1538"/>
        </pc:sldMkLst>
        <pc:spChg chg="mod">
          <ac:chgData name="Harmsel ter, Marjan" userId="5bf7b4e5-383a-4bf6-a1ba-3724f9cc09cb" providerId="ADAL" clId="{7667DC48-2406-4F94-BA94-5BF632662154}" dt="2026-06-23T08:22:29.658" v="10" actId="113"/>
          <ac:spMkLst>
            <pc:docMk/>
            <pc:sldMk cId="4230055095" sldId="1538"/>
            <ac:spMk id="3" creationId="{35B32FC7-4186-07E0-EE66-232CC01C776B}"/>
          </ac:spMkLst>
        </pc:spChg>
      </pc:sldChg>
    </pc:docChg>
  </pc:docChgLst>
  <pc:docChgLst>
    <pc:chgData name="Vrielink, Francis" userId="3d258d00-cfd8-41c5-9f04-1a5a39faef2f" providerId="ADAL" clId="{C0059F89-E90A-4C30-AA5F-D81ACDAE1B50}"/>
    <pc:docChg chg="undo custSel addSld delSld modSld sldOrd modSection">
      <pc:chgData name="Vrielink, Francis" userId="3d258d00-cfd8-41c5-9f04-1a5a39faef2f" providerId="ADAL" clId="{C0059F89-E90A-4C30-AA5F-D81ACDAE1B50}" dt="2026-06-22T20:32:34.498" v="5359" actId="20577"/>
      <pc:docMkLst>
        <pc:docMk/>
      </pc:docMkLst>
      <pc:sldChg chg="addSp delSp modSp mod">
        <pc:chgData name="Vrielink, Francis" userId="3d258d00-cfd8-41c5-9f04-1a5a39faef2f" providerId="ADAL" clId="{C0059F89-E90A-4C30-AA5F-D81ACDAE1B50}" dt="2026-06-22T20:15:14.600" v="4831" actId="478"/>
        <pc:sldMkLst>
          <pc:docMk/>
          <pc:sldMk cId="1671649065" sldId="934"/>
        </pc:sldMkLst>
        <pc:spChg chg="add del mod">
          <ac:chgData name="Vrielink, Francis" userId="3d258d00-cfd8-41c5-9f04-1a5a39faef2f" providerId="ADAL" clId="{C0059F89-E90A-4C30-AA5F-D81ACDAE1B50}" dt="2026-06-22T20:15:14.600" v="4831" actId="478"/>
          <ac:spMkLst>
            <pc:docMk/>
            <pc:sldMk cId="1671649065" sldId="934"/>
            <ac:spMk id="4" creationId="{8CA2B9BE-6E01-3BB0-D07C-ADF97FCF27FF}"/>
          </ac:spMkLst>
        </pc:spChg>
        <pc:picChg chg="del">
          <ac:chgData name="Vrielink, Francis" userId="3d258d00-cfd8-41c5-9f04-1a5a39faef2f" providerId="ADAL" clId="{C0059F89-E90A-4C30-AA5F-D81ACDAE1B50}" dt="2026-06-22T20:01:18.087" v="4485" actId="478"/>
          <ac:picMkLst>
            <pc:docMk/>
            <pc:sldMk cId="1671649065" sldId="934"/>
            <ac:picMk id="5" creationId="{A2FFDE7F-815E-952B-602C-6A96AA992435}"/>
          </ac:picMkLst>
        </pc:picChg>
      </pc:sldChg>
      <pc:sldChg chg="addSp modSp mod modNotesTx">
        <pc:chgData name="Vrielink, Francis" userId="3d258d00-cfd8-41c5-9f04-1a5a39faef2f" providerId="ADAL" clId="{C0059F89-E90A-4C30-AA5F-D81ACDAE1B50}" dt="2026-06-22T18:28:38.365" v="3702" actId="1076"/>
        <pc:sldMkLst>
          <pc:docMk/>
          <pc:sldMk cId="2189114603" sldId="1437"/>
        </pc:sldMkLst>
        <pc:spChg chg="mod">
          <ac:chgData name="Vrielink, Francis" userId="3d258d00-cfd8-41c5-9f04-1a5a39faef2f" providerId="ADAL" clId="{C0059F89-E90A-4C30-AA5F-D81ACDAE1B50}" dt="2026-06-22T17:47:15.907" v="1082" actId="20577"/>
          <ac:spMkLst>
            <pc:docMk/>
            <pc:sldMk cId="2189114603" sldId="1437"/>
            <ac:spMk id="3" creationId="{00000000-0000-0000-0000-000000000000}"/>
          </ac:spMkLst>
        </pc:spChg>
        <pc:picChg chg="add mod">
          <ac:chgData name="Vrielink, Francis" userId="3d258d00-cfd8-41c5-9f04-1a5a39faef2f" providerId="ADAL" clId="{C0059F89-E90A-4C30-AA5F-D81ACDAE1B50}" dt="2026-06-22T18:28:38.365" v="3702" actId="1076"/>
          <ac:picMkLst>
            <pc:docMk/>
            <pc:sldMk cId="2189114603" sldId="1437"/>
            <ac:picMk id="2" creationId="{BB4CC91D-A1F7-DF26-7610-95A8C3EA852E}"/>
          </ac:picMkLst>
        </pc:picChg>
      </pc:sldChg>
      <pc:sldChg chg="modSp mod">
        <pc:chgData name="Vrielink, Francis" userId="3d258d00-cfd8-41c5-9f04-1a5a39faef2f" providerId="ADAL" clId="{C0059F89-E90A-4C30-AA5F-D81ACDAE1B50}" dt="2026-06-19T17:21:04.852" v="142" actId="20577"/>
        <pc:sldMkLst>
          <pc:docMk/>
          <pc:sldMk cId="3852907103" sldId="1460"/>
        </pc:sldMkLst>
        <pc:spChg chg="mod">
          <ac:chgData name="Vrielink, Francis" userId="3d258d00-cfd8-41c5-9f04-1a5a39faef2f" providerId="ADAL" clId="{C0059F89-E90A-4C30-AA5F-D81ACDAE1B50}" dt="2026-06-19T17:21:04.852" v="142" actId="20577"/>
          <ac:spMkLst>
            <pc:docMk/>
            <pc:sldMk cId="3852907103" sldId="1460"/>
            <ac:spMk id="6" creationId="{00000000-0000-0000-0000-000000000000}"/>
          </ac:spMkLst>
        </pc:spChg>
      </pc:sldChg>
      <pc:sldChg chg="addSp delSp modSp mod ord">
        <pc:chgData name="Vrielink, Francis" userId="3d258d00-cfd8-41c5-9f04-1a5a39faef2f" providerId="ADAL" clId="{C0059F89-E90A-4C30-AA5F-D81ACDAE1B50}" dt="2026-06-22T19:53:55.274" v="4166" actId="1076"/>
        <pc:sldMkLst>
          <pc:docMk/>
          <pc:sldMk cId="4207872812" sldId="1475"/>
        </pc:sldMkLst>
        <pc:spChg chg="mod">
          <ac:chgData name="Vrielink, Francis" userId="3d258d00-cfd8-41c5-9f04-1a5a39faef2f" providerId="ADAL" clId="{C0059F89-E90A-4C30-AA5F-D81ACDAE1B50}" dt="2026-06-19T17:21:09.146" v="149" actId="20577"/>
          <ac:spMkLst>
            <pc:docMk/>
            <pc:sldMk cId="4207872812" sldId="1475"/>
            <ac:spMk id="6" creationId="{00000000-0000-0000-0000-000000000000}"/>
          </ac:spMkLst>
        </pc:spChg>
        <pc:picChg chg="add del mod">
          <ac:chgData name="Vrielink, Francis" userId="3d258d00-cfd8-41c5-9f04-1a5a39faef2f" providerId="ADAL" clId="{C0059F89-E90A-4C30-AA5F-D81ACDAE1B50}" dt="2026-06-22T19:39:52.299" v="4070" actId="478"/>
          <ac:picMkLst>
            <pc:docMk/>
            <pc:sldMk cId="4207872812" sldId="1475"/>
            <ac:picMk id="3" creationId="{6236BC13-60FF-31AE-0170-53631E38C864}"/>
          </ac:picMkLst>
        </pc:picChg>
        <pc:picChg chg="add mod">
          <ac:chgData name="Vrielink, Francis" userId="3d258d00-cfd8-41c5-9f04-1a5a39faef2f" providerId="ADAL" clId="{C0059F89-E90A-4C30-AA5F-D81ACDAE1B50}" dt="2026-06-22T19:53:55.274" v="4166" actId="1076"/>
          <ac:picMkLst>
            <pc:docMk/>
            <pc:sldMk cId="4207872812" sldId="1475"/>
            <ac:picMk id="5" creationId="{132AF6F6-A7E9-2477-BF5A-2639AE1F67B6}"/>
          </ac:picMkLst>
        </pc:picChg>
        <pc:picChg chg="add mod">
          <ac:chgData name="Vrielink, Francis" userId="3d258d00-cfd8-41c5-9f04-1a5a39faef2f" providerId="ADAL" clId="{C0059F89-E90A-4C30-AA5F-D81ACDAE1B50}" dt="2026-06-22T19:44:44.707" v="4098" actId="1076"/>
          <ac:picMkLst>
            <pc:docMk/>
            <pc:sldMk cId="4207872812" sldId="1475"/>
            <ac:picMk id="8" creationId="{29ECDFC4-5D34-2892-B9B7-D7F5554A1A8B}"/>
          </ac:picMkLst>
        </pc:picChg>
      </pc:sldChg>
      <pc:sldChg chg="addSp delSp modSp mod ord">
        <pc:chgData name="Vrielink, Francis" userId="3d258d00-cfd8-41c5-9f04-1a5a39faef2f" providerId="ADAL" clId="{C0059F89-E90A-4C30-AA5F-D81ACDAE1B50}" dt="2026-06-22T19:52:43.867" v="4157" actId="14100"/>
        <pc:sldMkLst>
          <pc:docMk/>
          <pc:sldMk cId="2452007587" sldId="1476"/>
        </pc:sldMkLst>
        <pc:spChg chg="mod">
          <ac:chgData name="Vrielink, Francis" userId="3d258d00-cfd8-41c5-9f04-1a5a39faef2f" providerId="ADAL" clId="{C0059F89-E90A-4C30-AA5F-D81ACDAE1B50}" dt="2026-06-19T17:21:20.086" v="160" actId="20577"/>
          <ac:spMkLst>
            <pc:docMk/>
            <pc:sldMk cId="2452007587" sldId="1476"/>
            <ac:spMk id="6" creationId="{00000000-0000-0000-0000-000000000000}"/>
          </ac:spMkLst>
        </pc:spChg>
        <pc:spChg chg="add del">
          <ac:chgData name="Vrielink, Francis" userId="3d258d00-cfd8-41c5-9f04-1a5a39faef2f" providerId="ADAL" clId="{C0059F89-E90A-4C30-AA5F-D81ACDAE1B50}" dt="2026-06-22T19:51:56.574" v="4142" actId="11529"/>
          <ac:spMkLst>
            <pc:docMk/>
            <pc:sldMk cId="2452007587" sldId="1476"/>
            <ac:spMk id="8" creationId="{5250545F-E4FB-D739-29C7-87568FCF1B73}"/>
          </ac:spMkLst>
        </pc:spChg>
        <pc:spChg chg="add mod ord">
          <ac:chgData name="Vrielink, Francis" userId="3d258d00-cfd8-41c5-9f04-1a5a39faef2f" providerId="ADAL" clId="{C0059F89-E90A-4C30-AA5F-D81ACDAE1B50}" dt="2026-06-22T19:52:43.867" v="4157" actId="14100"/>
          <ac:spMkLst>
            <pc:docMk/>
            <pc:sldMk cId="2452007587" sldId="1476"/>
            <ac:spMk id="9" creationId="{451251FF-F233-525B-E9BE-2EF4BE0AA859}"/>
          </ac:spMkLst>
        </pc:spChg>
        <pc:picChg chg="add mod">
          <ac:chgData name="Vrielink, Francis" userId="3d258d00-cfd8-41c5-9f04-1a5a39faef2f" providerId="ADAL" clId="{C0059F89-E90A-4C30-AA5F-D81ACDAE1B50}" dt="2026-06-22T19:23:50.749" v="4012" actId="1076"/>
          <ac:picMkLst>
            <pc:docMk/>
            <pc:sldMk cId="2452007587" sldId="1476"/>
            <ac:picMk id="3" creationId="{74561180-5440-80D5-649A-A260777090FD}"/>
          </ac:picMkLst>
        </pc:picChg>
        <pc:picChg chg="add del mod">
          <ac:chgData name="Vrielink, Francis" userId="3d258d00-cfd8-41c5-9f04-1a5a39faef2f" providerId="ADAL" clId="{C0059F89-E90A-4C30-AA5F-D81ACDAE1B50}" dt="2026-06-22T19:40:11.516" v="4078" actId="478"/>
          <ac:picMkLst>
            <pc:docMk/>
            <pc:sldMk cId="2452007587" sldId="1476"/>
            <ac:picMk id="5" creationId="{DDF5F5A8-9475-F24A-23E7-3E691D76420F}"/>
          </ac:picMkLst>
        </pc:picChg>
        <pc:picChg chg="add mod">
          <ac:chgData name="Vrielink, Francis" userId="3d258d00-cfd8-41c5-9f04-1a5a39faef2f" providerId="ADAL" clId="{C0059F89-E90A-4C30-AA5F-D81ACDAE1B50}" dt="2026-06-22T19:52:32.696" v="4152" actId="1076"/>
          <ac:picMkLst>
            <pc:docMk/>
            <pc:sldMk cId="2452007587" sldId="1476"/>
            <ac:picMk id="7" creationId="{DC08C32E-E552-E2F7-7E93-D11E2A046FA0}"/>
          </ac:picMkLst>
        </pc:picChg>
      </pc:sldChg>
      <pc:sldChg chg="modSp mod ord">
        <pc:chgData name="Vrielink, Francis" userId="3d258d00-cfd8-41c5-9f04-1a5a39faef2f" providerId="ADAL" clId="{C0059F89-E90A-4C30-AA5F-D81ACDAE1B50}" dt="2026-06-22T19:10:13.250" v="3993"/>
        <pc:sldMkLst>
          <pc:docMk/>
          <pc:sldMk cId="2709048002" sldId="1477"/>
        </pc:sldMkLst>
        <pc:spChg chg="mod">
          <ac:chgData name="Vrielink, Francis" userId="3d258d00-cfd8-41c5-9f04-1a5a39faef2f" providerId="ADAL" clId="{C0059F89-E90A-4C30-AA5F-D81ACDAE1B50}" dt="2026-06-19T17:21:25.236" v="168" actId="20577"/>
          <ac:spMkLst>
            <pc:docMk/>
            <pc:sldMk cId="2709048002" sldId="1477"/>
            <ac:spMk id="6" creationId="{00000000-0000-0000-0000-000000000000}"/>
          </ac:spMkLst>
        </pc:spChg>
      </pc:sldChg>
      <pc:sldChg chg="addSp modSp mod ord">
        <pc:chgData name="Vrielink, Francis" userId="3d258d00-cfd8-41c5-9f04-1a5a39faef2f" providerId="ADAL" clId="{C0059F89-E90A-4C30-AA5F-D81ACDAE1B50}" dt="2026-06-22T19:09:09.714" v="3979"/>
        <pc:sldMkLst>
          <pc:docMk/>
          <pc:sldMk cId="4074911733" sldId="1478"/>
        </pc:sldMkLst>
        <pc:spChg chg="mod">
          <ac:chgData name="Vrielink, Francis" userId="3d258d00-cfd8-41c5-9f04-1a5a39faef2f" providerId="ADAL" clId="{C0059F89-E90A-4C30-AA5F-D81ACDAE1B50}" dt="2026-06-19T17:21:38.334" v="179" actId="20577"/>
          <ac:spMkLst>
            <pc:docMk/>
            <pc:sldMk cId="4074911733" sldId="1478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C0059F89-E90A-4C30-AA5F-D81ACDAE1B50}" dt="2026-06-22T18:42:15.360" v="3714" actId="1076"/>
          <ac:picMkLst>
            <pc:docMk/>
            <pc:sldMk cId="4074911733" sldId="1478"/>
            <ac:picMk id="3" creationId="{C8C324F8-451E-A165-3819-D3D8352CDEED}"/>
          </ac:picMkLst>
        </pc:picChg>
        <pc:picChg chg="add mod">
          <ac:chgData name="Vrielink, Francis" userId="3d258d00-cfd8-41c5-9f04-1a5a39faef2f" providerId="ADAL" clId="{C0059F89-E90A-4C30-AA5F-D81ACDAE1B50}" dt="2026-06-22T18:42:20" v="3716" actId="1076"/>
          <ac:picMkLst>
            <pc:docMk/>
            <pc:sldMk cId="4074911733" sldId="1478"/>
            <ac:picMk id="5" creationId="{A2FFDE7F-815E-952B-602C-6A96AA992435}"/>
          </ac:picMkLst>
        </pc:picChg>
      </pc:sldChg>
      <pc:sldChg chg="addSp modSp del mod ord">
        <pc:chgData name="Vrielink, Francis" userId="3d258d00-cfd8-41c5-9f04-1a5a39faef2f" providerId="ADAL" clId="{C0059F89-E90A-4C30-AA5F-D81ACDAE1B50}" dt="2026-06-22T20:10:33.536" v="4589" actId="47"/>
        <pc:sldMkLst>
          <pc:docMk/>
          <pc:sldMk cId="4210467006" sldId="1479"/>
        </pc:sldMkLst>
        <pc:picChg chg="add mod">
          <ac:chgData name="Vrielink, Francis" userId="3d258d00-cfd8-41c5-9f04-1a5a39faef2f" providerId="ADAL" clId="{C0059F89-E90A-4C30-AA5F-D81ACDAE1B50}" dt="2026-06-22T19:35:21.691" v="4058" actId="1076"/>
          <ac:picMkLst>
            <pc:docMk/>
            <pc:sldMk cId="4210467006" sldId="1479"/>
            <ac:picMk id="3" creationId="{E0FF8DF2-4C87-1A69-FACC-FE7917AA0C8B}"/>
          </ac:picMkLst>
        </pc:picChg>
      </pc:sldChg>
      <pc:sldChg chg="addSp delSp modSp mod">
        <pc:chgData name="Vrielink, Francis" userId="3d258d00-cfd8-41c5-9f04-1a5a39faef2f" providerId="ADAL" clId="{C0059F89-E90A-4C30-AA5F-D81ACDAE1B50}" dt="2026-06-22T20:17:09.697" v="4859" actId="20577"/>
        <pc:sldMkLst>
          <pc:docMk/>
          <pc:sldMk cId="2967928418" sldId="1511"/>
        </pc:sldMkLst>
        <pc:spChg chg="mod">
          <ac:chgData name="Vrielink, Francis" userId="3d258d00-cfd8-41c5-9f04-1a5a39faef2f" providerId="ADAL" clId="{C0059F89-E90A-4C30-AA5F-D81ACDAE1B50}" dt="2026-06-22T20:17:09.697" v="4859" actId="20577"/>
          <ac:spMkLst>
            <pc:docMk/>
            <pc:sldMk cId="2967928418" sldId="1511"/>
            <ac:spMk id="2" creationId="{DAE37192-6A17-C8C7-302C-4122D933F4C0}"/>
          </ac:spMkLst>
        </pc:spChg>
        <pc:spChg chg="add del mod">
          <ac:chgData name="Vrielink, Francis" userId="3d258d00-cfd8-41c5-9f04-1a5a39faef2f" providerId="ADAL" clId="{C0059F89-E90A-4C30-AA5F-D81ACDAE1B50}" dt="2026-06-22T20:16:15.280" v="4836" actId="478"/>
          <ac:spMkLst>
            <pc:docMk/>
            <pc:sldMk cId="2967928418" sldId="1511"/>
            <ac:spMk id="19" creationId="{40641CD4-33CD-EFFA-E29D-FB57D9B3027C}"/>
          </ac:spMkLst>
        </pc:spChg>
        <pc:spChg chg="mod">
          <ac:chgData name="Vrielink, Francis" userId="3d258d00-cfd8-41c5-9f04-1a5a39faef2f" providerId="ADAL" clId="{C0059F89-E90A-4C30-AA5F-D81ACDAE1B50}" dt="2026-06-19T17:39:27.444" v="211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Vrielink, Francis" userId="3d258d00-cfd8-41c5-9f04-1a5a39faef2f" providerId="ADAL" clId="{C0059F89-E90A-4C30-AA5F-D81ACDAE1B50}" dt="2026-06-19T17:39:32.144" v="216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Vrielink, Francis" userId="3d258d00-cfd8-41c5-9f04-1a5a39faef2f" providerId="ADAL" clId="{C0059F89-E90A-4C30-AA5F-D81ACDAE1B50}" dt="2026-06-22T20:13:30.167" v="4782" actId="115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Vrielink, Francis" userId="3d258d00-cfd8-41c5-9f04-1a5a39faef2f" providerId="ADAL" clId="{C0059F89-E90A-4C30-AA5F-D81ACDAE1B50}" dt="2026-06-22T20:13:23.902" v="4781" actId="115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C0059F89-E90A-4C30-AA5F-D81ACDAE1B50}" dt="2026-06-22T20:04:07.971" v="4496" actId="1076"/>
          <ac:picMkLst>
            <pc:docMk/>
            <pc:sldMk cId="2967928418" sldId="1511"/>
            <ac:picMk id="8" creationId="{C6A6DDB2-0A82-16B6-9E38-18C2B5794883}"/>
          </ac:picMkLst>
        </pc:picChg>
        <pc:picChg chg="add mod">
          <ac:chgData name="Vrielink, Francis" userId="3d258d00-cfd8-41c5-9f04-1a5a39faef2f" providerId="ADAL" clId="{C0059F89-E90A-4C30-AA5F-D81ACDAE1B50}" dt="2026-06-22T20:07:05.441" v="4502" actId="1076"/>
          <ac:picMkLst>
            <pc:docMk/>
            <pc:sldMk cId="2967928418" sldId="1511"/>
            <ac:picMk id="18" creationId="{6FD82DD1-AD49-F3B3-2DDB-1061AB3EB49A}"/>
          </ac:picMkLst>
        </pc:picChg>
      </pc:sldChg>
      <pc:sldChg chg="modSp mod">
        <pc:chgData name="Vrielink, Francis" userId="3d258d00-cfd8-41c5-9f04-1a5a39faef2f" providerId="ADAL" clId="{C0059F89-E90A-4C30-AA5F-D81ACDAE1B50}" dt="2026-06-22T20:11:24.722" v="4631" actId="20577"/>
        <pc:sldMkLst>
          <pc:docMk/>
          <pc:sldMk cId="1594331871" sldId="1512"/>
        </pc:sldMkLst>
        <pc:spChg chg="mod">
          <ac:chgData name="Vrielink, Francis" userId="3d258d00-cfd8-41c5-9f04-1a5a39faef2f" providerId="ADAL" clId="{C0059F89-E90A-4C30-AA5F-D81ACDAE1B50}" dt="2026-06-19T19:12:46.994" v="554" actId="20577"/>
          <ac:spMkLst>
            <pc:docMk/>
            <pc:sldMk cId="1594331871" sldId="1512"/>
            <ac:spMk id="11" creationId="{CD78B488-E032-3F3E-C334-FB96F8D71FB2}"/>
          </ac:spMkLst>
        </pc:spChg>
        <pc:spChg chg="mod">
          <ac:chgData name="Vrielink, Francis" userId="3d258d00-cfd8-41c5-9f04-1a5a39faef2f" providerId="ADAL" clId="{C0059F89-E90A-4C30-AA5F-D81ACDAE1B50}" dt="2026-06-19T19:14:21.552" v="600" actId="20577"/>
          <ac:spMkLst>
            <pc:docMk/>
            <pc:sldMk cId="1594331871" sldId="1512"/>
            <ac:spMk id="12" creationId="{E2476A93-B8D4-4E44-87FD-AFF601B2337C}"/>
          </ac:spMkLst>
        </pc:spChg>
        <pc:spChg chg="mod">
          <ac:chgData name="Vrielink, Francis" userId="3d258d00-cfd8-41c5-9f04-1a5a39faef2f" providerId="ADAL" clId="{C0059F89-E90A-4C30-AA5F-D81ACDAE1B50}" dt="2026-06-19T19:14:41.641" v="615" actId="1076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Vrielink, Francis" userId="3d258d00-cfd8-41c5-9f04-1a5a39faef2f" providerId="ADAL" clId="{C0059F89-E90A-4C30-AA5F-D81ACDAE1B50}" dt="2026-06-19T19:14:10.229" v="591" actId="20577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Vrielink, Francis" userId="3d258d00-cfd8-41c5-9f04-1a5a39faef2f" providerId="ADAL" clId="{C0059F89-E90A-4C30-AA5F-D81ACDAE1B50}" dt="2026-06-19T19:13:09.238" v="556" actId="14100"/>
          <ac:spMkLst>
            <pc:docMk/>
            <pc:sldMk cId="1594331871" sldId="1512"/>
            <ac:spMk id="16" creationId="{F53F294D-65CC-23A5-E4A1-B2132FCF814C}"/>
          </ac:spMkLst>
        </pc:spChg>
        <pc:spChg chg="mod">
          <ac:chgData name="Vrielink, Francis" userId="3d258d00-cfd8-41c5-9f04-1a5a39faef2f" providerId="ADAL" clId="{C0059F89-E90A-4C30-AA5F-D81ACDAE1B50}" dt="2026-06-19T19:13:02.558" v="555"/>
          <ac:spMkLst>
            <pc:docMk/>
            <pc:sldMk cId="1594331871" sldId="1512"/>
            <ac:spMk id="17" creationId="{AB86235B-CBC0-F9DB-29F4-F23367831B1B}"/>
          </ac:spMkLst>
        </pc:spChg>
        <pc:spChg chg="mod">
          <ac:chgData name="Vrielink, Francis" userId="3d258d00-cfd8-41c5-9f04-1a5a39faef2f" providerId="ADAL" clId="{C0059F89-E90A-4C30-AA5F-D81ACDAE1B50}" dt="2026-06-19T19:13:57.683" v="579" actId="14100"/>
          <ac:spMkLst>
            <pc:docMk/>
            <pc:sldMk cId="1594331871" sldId="1512"/>
            <ac:spMk id="18" creationId="{85D7DD60-F4AA-AD34-A265-146B167D02FE}"/>
          </ac:spMkLst>
        </pc:spChg>
        <pc:spChg chg="mod">
          <ac:chgData name="Vrielink, Francis" userId="3d258d00-cfd8-41c5-9f04-1a5a39faef2f" providerId="ADAL" clId="{C0059F89-E90A-4C30-AA5F-D81ACDAE1B50}" dt="2026-06-19T19:13:17.823" v="557" actId="14100"/>
          <ac:spMkLst>
            <pc:docMk/>
            <pc:sldMk cId="1594331871" sldId="1512"/>
            <ac:spMk id="19" creationId="{40542B69-6D97-5F24-63E3-ABE36EA69A27}"/>
          </ac:spMkLst>
        </pc:spChg>
        <pc:spChg chg="mod">
          <ac:chgData name="Vrielink, Francis" userId="3d258d00-cfd8-41c5-9f04-1a5a39faef2f" providerId="ADAL" clId="{C0059F89-E90A-4C30-AA5F-D81ACDAE1B50}" dt="2026-06-22T20:11:24.722" v="4631" actId="20577"/>
          <ac:spMkLst>
            <pc:docMk/>
            <pc:sldMk cId="1594331871" sldId="1512"/>
            <ac:spMk id="25" creationId="{2CADB2DA-E87D-69C9-EB13-084F3693F768}"/>
          </ac:spMkLst>
        </pc:spChg>
      </pc:sldChg>
      <pc:sldChg chg="addSp delSp modSp mod ord">
        <pc:chgData name="Vrielink, Francis" userId="3d258d00-cfd8-41c5-9f04-1a5a39faef2f" providerId="ADAL" clId="{C0059F89-E90A-4C30-AA5F-D81ACDAE1B50}" dt="2026-06-22T19:53:28.121" v="4165" actId="1076"/>
        <pc:sldMkLst>
          <pc:docMk/>
          <pc:sldMk cId="2946319108" sldId="1516"/>
        </pc:sldMkLst>
        <pc:spChg chg="mod">
          <ac:chgData name="Vrielink, Francis" userId="3d258d00-cfd8-41c5-9f04-1a5a39faef2f" providerId="ADAL" clId="{C0059F89-E90A-4C30-AA5F-D81ACDAE1B50}" dt="2026-06-22T19:50:47.062" v="4121" actId="1076"/>
          <ac:spMkLst>
            <pc:docMk/>
            <pc:sldMk cId="2946319108" sldId="1516"/>
            <ac:spMk id="4" creationId="{D753C383-62C8-E733-4553-E085527A1FCA}"/>
          </ac:spMkLst>
        </pc:spChg>
        <pc:spChg chg="mod">
          <ac:chgData name="Vrielink, Francis" userId="3d258d00-cfd8-41c5-9f04-1a5a39faef2f" providerId="ADAL" clId="{C0059F89-E90A-4C30-AA5F-D81ACDAE1B50}" dt="2026-06-19T19:21:15.867" v="731" actId="20577"/>
          <ac:spMkLst>
            <pc:docMk/>
            <pc:sldMk cId="2946319108" sldId="1516"/>
            <ac:spMk id="9" creationId="{B5FA4264-9F79-B20D-0826-CEC58E7B74B7}"/>
          </ac:spMkLst>
        </pc:spChg>
        <pc:spChg chg="mod">
          <ac:chgData name="Vrielink, Francis" userId="3d258d00-cfd8-41c5-9f04-1a5a39faef2f" providerId="ADAL" clId="{C0059F89-E90A-4C30-AA5F-D81ACDAE1B50}" dt="2026-06-22T19:50:44.968" v="4120" actId="14100"/>
          <ac:spMkLst>
            <pc:docMk/>
            <pc:sldMk cId="2946319108" sldId="1516"/>
            <ac:spMk id="10" creationId="{B37FADB8-F5A5-F448-15A7-6A630939BCDC}"/>
          </ac:spMkLst>
        </pc:spChg>
        <pc:spChg chg="mod">
          <ac:chgData name="Vrielink, Francis" userId="3d258d00-cfd8-41c5-9f04-1a5a39faef2f" providerId="ADAL" clId="{C0059F89-E90A-4C30-AA5F-D81ACDAE1B50}" dt="2026-06-22T19:50:37.750" v="4118" actId="1076"/>
          <ac:spMkLst>
            <pc:docMk/>
            <pc:sldMk cId="2946319108" sldId="1516"/>
            <ac:spMk id="11" creationId="{2D5226DB-4490-ECD5-880A-CDAB0447C263}"/>
          </ac:spMkLst>
        </pc:spChg>
        <pc:spChg chg="mod">
          <ac:chgData name="Vrielink, Francis" userId="3d258d00-cfd8-41c5-9f04-1a5a39faef2f" providerId="ADAL" clId="{C0059F89-E90A-4C30-AA5F-D81ACDAE1B50}" dt="2026-06-19T19:23:24.220" v="817" actId="20577"/>
          <ac:spMkLst>
            <pc:docMk/>
            <pc:sldMk cId="2946319108" sldId="1516"/>
            <ac:spMk id="12" creationId="{E2476A93-B8D4-4E44-87FD-AFF601B2337C}"/>
          </ac:spMkLst>
        </pc:spChg>
        <pc:spChg chg="mod">
          <ac:chgData name="Vrielink, Francis" userId="3d258d00-cfd8-41c5-9f04-1a5a39faef2f" providerId="ADAL" clId="{C0059F89-E90A-4C30-AA5F-D81ACDAE1B50}" dt="2026-06-22T19:50:54.973" v="4128" actId="20577"/>
          <ac:spMkLst>
            <pc:docMk/>
            <pc:sldMk cId="2946319108" sldId="1516"/>
            <ac:spMk id="13" creationId="{4985FF45-EE56-11C3-E0CC-6BBB359031C0}"/>
          </ac:spMkLst>
        </pc:spChg>
        <pc:spChg chg="mod">
          <ac:chgData name="Vrielink, Francis" userId="3d258d00-cfd8-41c5-9f04-1a5a39faef2f" providerId="ADAL" clId="{C0059F89-E90A-4C30-AA5F-D81ACDAE1B50}" dt="2026-06-19T19:25:40.425" v="845" actId="14100"/>
          <ac:spMkLst>
            <pc:docMk/>
            <pc:sldMk cId="2946319108" sldId="1516"/>
            <ac:spMk id="14" creationId="{B7594A3B-3117-84CE-C300-FB96E5ED269D}"/>
          </ac:spMkLst>
        </pc:spChg>
        <pc:spChg chg="mod">
          <ac:chgData name="Vrielink, Francis" userId="3d258d00-cfd8-41c5-9f04-1a5a39faef2f" providerId="ADAL" clId="{C0059F89-E90A-4C30-AA5F-D81ACDAE1B50}" dt="2026-06-19T19:25:43.509" v="846" actId="1076"/>
          <ac:spMkLst>
            <pc:docMk/>
            <pc:sldMk cId="2946319108" sldId="1516"/>
            <ac:spMk id="15" creationId="{6EA1F8B7-D4BC-D8B0-E6FD-F33ECB45A1DD}"/>
          </ac:spMkLst>
        </pc:spChg>
        <pc:spChg chg="mod">
          <ac:chgData name="Vrielink, Francis" userId="3d258d00-cfd8-41c5-9f04-1a5a39faef2f" providerId="ADAL" clId="{C0059F89-E90A-4C30-AA5F-D81ACDAE1B50}" dt="2026-06-19T19:22:05.201" v="798" actId="14100"/>
          <ac:spMkLst>
            <pc:docMk/>
            <pc:sldMk cId="2946319108" sldId="1516"/>
            <ac:spMk id="19" creationId="{40542B69-6D97-5F24-63E3-ABE36EA69A27}"/>
          </ac:spMkLst>
        </pc:spChg>
        <pc:picChg chg="add del mod">
          <ac:chgData name="Vrielink, Francis" userId="3d258d00-cfd8-41c5-9f04-1a5a39faef2f" providerId="ADAL" clId="{C0059F89-E90A-4C30-AA5F-D81ACDAE1B50}" dt="2026-06-22T19:53:07.514" v="4158" actId="478"/>
          <ac:picMkLst>
            <pc:docMk/>
            <pc:sldMk cId="2946319108" sldId="1516"/>
            <ac:picMk id="17" creationId="{B0A10391-39E9-62D9-7A4A-DCCBB21A24FB}"/>
          </ac:picMkLst>
        </pc:picChg>
        <pc:picChg chg="add mod">
          <ac:chgData name="Vrielink, Francis" userId="3d258d00-cfd8-41c5-9f04-1a5a39faef2f" providerId="ADAL" clId="{C0059F89-E90A-4C30-AA5F-D81ACDAE1B50}" dt="2026-06-22T19:53:28.121" v="4165" actId="1076"/>
          <ac:picMkLst>
            <pc:docMk/>
            <pc:sldMk cId="2946319108" sldId="1516"/>
            <ac:picMk id="24" creationId="{5A7D1709-BE31-CD85-090D-8508C47B9B24}"/>
          </ac:picMkLst>
        </pc:picChg>
        <pc:cxnChg chg="mod">
          <ac:chgData name="Vrielink, Francis" userId="3d258d00-cfd8-41c5-9f04-1a5a39faef2f" providerId="ADAL" clId="{C0059F89-E90A-4C30-AA5F-D81ACDAE1B50}" dt="2026-06-22T19:50:44.968" v="4120" actId="14100"/>
          <ac:cxnSpMkLst>
            <pc:docMk/>
            <pc:sldMk cId="2946319108" sldId="1516"/>
            <ac:cxnSpMk id="29" creationId="{10445519-6BAB-CA4B-0B0C-EF80D4D34E4C}"/>
          </ac:cxnSpMkLst>
        </pc:cxnChg>
      </pc:sldChg>
      <pc:sldChg chg="addSp modSp mod">
        <pc:chgData name="Vrielink, Francis" userId="3d258d00-cfd8-41c5-9f04-1a5a39faef2f" providerId="ADAL" clId="{C0059F89-E90A-4C30-AA5F-D81ACDAE1B50}" dt="2026-06-22T20:03:55.192" v="4490" actId="1076"/>
        <pc:sldMkLst>
          <pc:docMk/>
          <pc:sldMk cId="164643335" sldId="1519"/>
        </pc:sldMkLst>
        <pc:spChg chg="mod">
          <ac:chgData name="Vrielink, Francis" userId="3d258d00-cfd8-41c5-9f04-1a5a39faef2f" providerId="ADAL" clId="{C0059F89-E90A-4C30-AA5F-D81ACDAE1B50}" dt="2026-06-19T17:21:50.783" v="198" actId="20577"/>
          <ac:spMkLst>
            <pc:docMk/>
            <pc:sldMk cId="164643335" sldId="1519"/>
            <ac:spMk id="6" creationId="{00000000-0000-0000-0000-000000000000}"/>
          </ac:spMkLst>
        </pc:spChg>
        <pc:spChg chg="mod">
          <ac:chgData name="Vrielink, Francis" userId="3d258d00-cfd8-41c5-9f04-1a5a39faef2f" providerId="ADAL" clId="{C0059F89-E90A-4C30-AA5F-D81ACDAE1B50}" dt="2026-06-22T19:51:24.843" v="4140" actId="5793"/>
          <ac:spMkLst>
            <pc:docMk/>
            <pc:sldMk cId="164643335" sldId="1519"/>
            <ac:spMk id="13" creationId="{5D5C8032-771E-7D8E-CDF2-E4EE3C4D8DA8}"/>
          </ac:spMkLst>
        </pc:spChg>
        <pc:picChg chg="add mod">
          <ac:chgData name="Vrielink, Francis" userId="3d258d00-cfd8-41c5-9f04-1a5a39faef2f" providerId="ADAL" clId="{C0059F89-E90A-4C30-AA5F-D81ACDAE1B50}" dt="2026-06-22T20:03:55.192" v="4490" actId="1076"/>
          <ac:picMkLst>
            <pc:docMk/>
            <pc:sldMk cId="164643335" sldId="1519"/>
            <ac:picMk id="7" creationId="{F70E3CAF-27E1-58F4-58BC-5436F93B1797}"/>
          </ac:picMkLst>
        </pc:picChg>
      </pc:sldChg>
      <pc:sldChg chg="addSp delSp modSp add del mod">
        <pc:chgData name="Vrielink, Francis" userId="3d258d00-cfd8-41c5-9f04-1a5a39faef2f" providerId="ADAL" clId="{C0059F89-E90A-4C30-AA5F-D81ACDAE1B50}" dt="2026-06-22T20:15:37.920" v="4832" actId="47"/>
        <pc:sldMkLst>
          <pc:docMk/>
          <pc:sldMk cId="588805712" sldId="1530"/>
        </pc:sldMkLst>
        <pc:picChg chg="add del">
          <ac:chgData name="Vrielink, Francis" userId="3d258d00-cfd8-41c5-9f04-1a5a39faef2f" providerId="ADAL" clId="{C0059F89-E90A-4C30-AA5F-D81ACDAE1B50}" dt="2026-06-22T19:45:40.100" v="4100" actId="478"/>
          <ac:picMkLst>
            <pc:docMk/>
            <pc:sldMk cId="588805712" sldId="1530"/>
            <ac:picMk id="2" creationId="{1F492FF8-A462-E4DC-0553-E71CD0F59D0F}"/>
          </ac:picMkLst>
        </pc:picChg>
        <pc:picChg chg="add mod">
          <ac:chgData name="Vrielink, Francis" userId="3d258d00-cfd8-41c5-9f04-1a5a39faef2f" providerId="ADAL" clId="{C0059F89-E90A-4C30-AA5F-D81ACDAE1B50}" dt="2026-06-22T19:45:56.628" v="4106" actId="1076"/>
          <ac:picMkLst>
            <pc:docMk/>
            <pc:sldMk cId="588805712" sldId="1530"/>
            <ac:picMk id="9" creationId="{9E76F175-6D1E-0DD1-CAAD-15EFC2C2F9BF}"/>
          </ac:picMkLst>
        </pc:picChg>
        <pc:picChg chg="add del mod">
          <ac:chgData name="Vrielink, Francis" userId="3d258d00-cfd8-41c5-9f04-1a5a39faef2f" providerId="ADAL" clId="{C0059F89-E90A-4C30-AA5F-D81ACDAE1B50}" dt="2026-06-22T19:49:06.797" v="4110" actId="478"/>
          <ac:picMkLst>
            <pc:docMk/>
            <pc:sldMk cId="588805712" sldId="1530"/>
            <ac:picMk id="19" creationId="{69E40F23-BDAE-F8A4-799D-6F085DD87C5F}"/>
          </ac:picMkLst>
        </pc:picChg>
        <pc:picChg chg="add mod">
          <ac:chgData name="Vrielink, Francis" userId="3d258d00-cfd8-41c5-9f04-1a5a39faef2f" providerId="ADAL" clId="{C0059F89-E90A-4C30-AA5F-D81ACDAE1B50}" dt="2026-06-22T19:49:14.031" v="4114" actId="1076"/>
          <ac:picMkLst>
            <pc:docMk/>
            <pc:sldMk cId="588805712" sldId="1530"/>
            <ac:picMk id="21" creationId="{D0845AF7-86BC-D649-47FF-CCDF9D131436}"/>
          </ac:picMkLst>
        </pc:picChg>
      </pc:sldChg>
      <pc:sldChg chg="addSp delSp modSp add mod">
        <pc:chgData name="Vrielink, Francis" userId="3d258d00-cfd8-41c5-9f04-1a5a39faef2f" providerId="ADAL" clId="{C0059F89-E90A-4C30-AA5F-D81ACDAE1B50}" dt="2026-06-22T20:22:22.760" v="5066" actId="122"/>
        <pc:sldMkLst>
          <pc:docMk/>
          <pc:sldMk cId="2183563934" sldId="1531"/>
        </pc:sldMkLst>
        <pc:spChg chg="mod">
          <ac:chgData name="Vrielink, Francis" userId="3d258d00-cfd8-41c5-9f04-1a5a39faef2f" providerId="ADAL" clId="{C0059F89-E90A-4C30-AA5F-D81ACDAE1B50}" dt="2026-06-19T17:47:36.411" v="364" actId="20577"/>
          <ac:spMkLst>
            <pc:docMk/>
            <pc:sldMk cId="2183563934" sldId="1531"/>
            <ac:spMk id="33" creationId="{AC757F5E-B016-F947-4518-7C6B9CC7EE04}"/>
          </ac:spMkLst>
        </pc:spChg>
        <pc:spChg chg="mod">
          <ac:chgData name="Vrielink, Francis" userId="3d258d00-cfd8-41c5-9f04-1a5a39faef2f" providerId="ADAL" clId="{C0059F89-E90A-4C30-AA5F-D81ACDAE1B50}" dt="2026-06-19T17:48:16.344" v="393" actId="20577"/>
          <ac:spMkLst>
            <pc:docMk/>
            <pc:sldMk cId="2183563934" sldId="1531"/>
            <ac:spMk id="34" creationId="{152372B3-00F5-781C-183E-6F2DDF35091D}"/>
          </ac:spMkLst>
        </pc:spChg>
        <pc:spChg chg="mod">
          <ac:chgData name="Vrielink, Francis" userId="3d258d00-cfd8-41c5-9f04-1a5a39faef2f" providerId="ADAL" clId="{C0059F89-E90A-4C30-AA5F-D81ACDAE1B50}" dt="2026-06-22T20:22:22.760" v="5066" actId="122"/>
          <ac:spMkLst>
            <pc:docMk/>
            <pc:sldMk cId="2183563934" sldId="1531"/>
            <ac:spMk id="35" creationId="{37104C51-0232-62ED-4C6F-1447D06633EE}"/>
          </ac:spMkLst>
        </pc:spChg>
        <pc:spChg chg="mod">
          <ac:chgData name="Vrielink, Francis" userId="3d258d00-cfd8-41c5-9f04-1a5a39faef2f" providerId="ADAL" clId="{C0059F89-E90A-4C30-AA5F-D81ACDAE1B50}" dt="2026-06-22T20:22:11.126" v="5062" actId="20577"/>
          <ac:spMkLst>
            <pc:docMk/>
            <pc:sldMk cId="2183563934" sldId="1531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C0059F89-E90A-4C30-AA5F-D81ACDAE1B50}" dt="2026-06-22T20:22:15.860" v="5064" actId="1076"/>
          <ac:picMkLst>
            <pc:docMk/>
            <pc:sldMk cId="2183563934" sldId="1531"/>
            <ac:picMk id="8" creationId="{2BE0DB2A-746E-F61B-E19F-414128853200}"/>
          </ac:picMkLst>
        </pc:picChg>
        <pc:picChg chg="add del mod">
          <ac:chgData name="Vrielink, Francis" userId="3d258d00-cfd8-41c5-9f04-1a5a39faef2f" providerId="ADAL" clId="{C0059F89-E90A-4C30-AA5F-D81ACDAE1B50}" dt="2026-06-22T20:21:04.884" v="4993" actId="478"/>
          <ac:picMkLst>
            <pc:docMk/>
            <pc:sldMk cId="2183563934" sldId="1531"/>
            <ac:picMk id="18" creationId="{592B1CC6-45A1-4393-5492-CD1D104AFF15}"/>
          </ac:picMkLst>
        </pc:picChg>
        <pc:picChg chg="add mod">
          <ac:chgData name="Vrielink, Francis" userId="3d258d00-cfd8-41c5-9f04-1a5a39faef2f" providerId="ADAL" clId="{C0059F89-E90A-4C30-AA5F-D81ACDAE1B50}" dt="2026-06-22T20:22:13.500" v="5063" actId="1076"/>
          <ac:picMkLst>
            <pc:docMk/>
            <pc:sldMk cId="2183563934" sldId="1531"/>
            <ac:picMk id="20" creationId="{F73D5039-69C6-3AC4-BFDC-5196EDD0D283}"/>
          </ac:picMkLst>
        </pc:picChg>
      </pc:sldChg>
      <pc:sldChg chg="modSp add mod">
        <pc:chgData name="Vrielink, Francis" userId="3d258d00-cfd8-41c5-9f04-1a5a39faef2f" providerId="ADAL" clId="{C0059F89-E90A-4C30-AA5F-D81ACDAE1B50}" dt="2026-06-19T17:49:47.330" v="421" actId="20577"/>
        <pc:sldMkLst>
          <pc:docMk/>
          <pc:sldMk cId="1614917415" sldId="1532"/>
        </pc:sldMkLst>
        <pc:spChg chg="mod">
          <ac:chgData name="Vrielink, Francis" userId="3d258d00-cfd8-41c5-9f04-1a5a39faef2f" providerId="ADAL" clId="{C0059F89-E90A-4C30-AA5F-D81ACDAE1B50}" dt="2026-06-19T17:48:52.857" v="402" actId="20577"/>
          <ac:spMkLst>
            <pc:docMk/>
            <pc:sldMk cId="1614917415" sldId="1532"/>
            <ac:spMk id="33" creationId="{AC757F5E-B016-F947-4518-7C6B9CC7EE04}"/>
          </ac:spMkLst>
        </pc:spChg>
        <pc:spChg chg="mod">
          <ac:chgData name="Vrielink, Francis" userId="3d258d00-cfd8-41c5-9f04-1a5a39faef2f" providerId="ADAL" clId="{C0059F89-E90A-4C30-AA5F-D81ACDAE1B50}" dt="2026-06-19T17:49:29.323" v="410" actId="20577"/>
          <ac:spMkLst>
            <pc:docMk/>
            <pc:sldMk cId="1614917415" sldId="1532"/>
            <ac:spMk id="34" creationId="{152372B3-00F5-781C-183E-6F2DDF35091D}"/>
          </ac:spMkLst>
        </pc:spChg>
        <pc:spChg chg="mod">
          <ac:chgData name="Vrielink, Francis" userId="3d258d00-cfd8-41c5-9f04-1a5a39faef2f" providerId="ADAL" clId="{C0059F89-E90A-4C30-AA5F-D81ACDAE1B50}" dt="2026-06-19T17:48:58.124" v="403"/>
          <ac:spMkLst>
            <pc:docMk/>
            <pc:sldMk cId="1614917415" sldId="1532"/>
            <ac:spMk id="35" creationId="{37104C51-0232-62ED-4C6F-1447D06633EE}"/>
          </ac:spMkLst>
        </pc:spChg>
        <pc:spChg chg="mod">
          <ac:chgData name="Vrielink, Francis" userId="3d258d00-cfd8-41c5-9f04-1a5a39faef2f" providerId="ADAL" clId="{C0059F89-E90A-4C30-AA5F-D81ACDAE1B50}" dt="2026-06-19T17:49:47.330" v="421" actId="20577"/>
          <ac:spMkLst>
            <pc:docMk/>
            <pc:sldMk cId="1614917415" sldId="1532"/>
            <ac:spMk id="36" creationId="{D8EF981A-9BA7-0EB1-9B70-F7FBF2F7DF1C}"/>
          </ac:spMkLst>
        </pc:spChg>
      </pc:sldChg>
      <pc:sldChg chg="delSp modSp add del mod">
        <pc:chgData name="Vrielink, Francis" userId="3d258d00-cfd8-41c5-9f04-1a5a39faef2f" providerId="ADAL" clId="{C0059F89-E90A-4C30-AA5F-D81ACDAE1B50}" dt="2026-06-22T20:16:01.594" v="4834" actId="47"/>
        <pc:sldMkLst>
          <pc:docMk/>
          <pc:sldMk cId="2803719889" sldId="1533"/>
        </pc:sldMkLst>
        <pc:picChg chg="del">
          <ac:chgData name="Vrielink, Francis" userId="3d258d00-cfd8-41c5-9f04-1a5a39faef2f" providerId="ADAL" clId="{C0059F89-E90A-4C30-AA5F-D81ACDAE1B50}" dt="2026-06-22T20:15:57.267" v="4833" actId="478"/>
          <ac:picMkLst>
            <pc:docMk/>
            <pc:sldMk cId="2803719889" sldId="1533"/>
            <ac:picMk id="9" creationId="{E06C8F40-E030-859B-EFB0-2058A254FCD2}"/>
          </ac:picMkLst>
        </pc:picChg>
      </pc:sldChg>
      <pc:sldChg chg="add">
        <pc:chgData name="Vrielink, Francis" userId="3d258d00-cfd8-41c5-9f04-1a5a39faef2f" providerId="ADAL" clId="{C0059F89-E90A-4C30-AA5F-D81ACDAE1B50}" dt="2026-06-19T17:22:55.884" v="205" actId="2890"/>
        <pc:sldMkLst>
          <pc:docMk/>
          <pc:sldMk cId="2638846496" sldId="1534"/>
        </pc:sldMkLst>
      </pc:sldChg>
      <pc:sldChg chg="modSp add mod ord">
        <pc:chgData name="Vrielink, Francis" userId="3d258d00-cfd8-41c5-9f04-1a5a39faef2f" providerId="ADAL" clId="{C0059F89-E90A-4C30-AA5F-D81ACDAE1B50}" dt="2026-06-22T20:32:34.498" v="5359" actId="20577"/>
        <pc:sldMkLst>
          <pc:docMk/>
          <pc:sldMk cId="3232723173" sldId="1535"/>
        </pc:sldMkLst>
        <pc:spChg chg="mod">
          <ac:chgData name="Vrielink, Francis" userId="3d258d00-cfd8-41c5-9f04-1a5a39faef2f" providerId="ADAL" clId="{C0059F89-E90A-4C30-AA5F-D81ACDAE1B50}" dt="2026-06-22T20:32:34.498" v="5359" actId="20577"/>
          <ac:spMkLst>
            <pc:docMk/>
            <pc:sldMk cId="3232723173" sldId="1535"/>
            <ac:spMk id="16" creationId="{1FC5C3A8-65DA-19EC-6232-A1BF3A56FDDD}"/>
          </ac:spMkLst>
        </pc:spChg>
      </pc:sldChg>
      <pc:sldChg chg="modSp add mod">
        <pc:chgData name="Vrielink, Francis" userId="3d258d00-cfd8-41c5-9f04-1a5a39faef2f" providerId="ADAL" clId="{C0059F89-E90A-4C30-AA5F-D81ACDAE1B50}" dt="2026-06-22T20:28:49.374" v="5107" actId="20577"/>
        <pc:sldMkLst>
          <pc:docMk/>
          <pc:sldMk cId="2063125951" sldId="1536"/>
        </pc:sldMkLst>
        <pc:spChg chg="mod">
          <ac:chgData name="Vrielink, Francis" userId="3d258d00-cfd8-41c5-9f04-1a5a39faef2f" providerId="ADAL" clId="{C0059F89-E90A-4C30-AA5F-D81ACDAE1B50}" dt="2026-06-19T17:51:06.086" v="432" actId="20577"/>
          <ac:spMkLst>
            <pc:docMk/>
            <pc:sldMk cId="2063125951" sldId="1536"/>
            <ac:spMk id="33" creationId="{AC757F5E-B016-F947-4518-7C6B9CC7EE04}"/>
          </ac:spMkLst>
        </pc:spChg>
        <pc:spChg chg="mod">
          <ac:chgData name="Vrielink, Francis" userId="3d258d00-cfd8-41c5-9f04-1a5a39faef2f" providerId="ADAL" clId="{C0059F89-E90A-4C30-AA5F-D81ACDAE1B50}" dt="2026-06-22T20:28:43.105" v="5098" actId="948"/>
          <ac:spMkLst>
            <pc:docMk/>
            <pc:sldMk cId="2063125951" sldId="1536"/>
            <ac:spMk id="34" creationId="{152372B3-00F5-781C-183E-6F2DDF35091D}"/>
          </ac:spMkLst>
        </pc:spChg>
        <pc:spChg chg="mod">
          <ac:chgData name="Vrielink, Francis" userId="3d258d00-cfd8-41c5-9f04-1a5a39faef2f" providerId="ADAL" clId="{C0059F89-E90A-4C30-AA5F-D81ACDAE1B50}" dt="2026-06-19T17:51:37.051" v="448"/>
          <ac:spMkLst>
            <pc:docMk/>
            <pc:sldMk cId="2063125951" sldId="1536"/>
            <ac:spMk id="35" creationId="{37104C51-0232-62ED-4C6F-1447D06633EE}"/>
          </ac:spMkLst>
        </pc:spChg>
        <pc:spChg chg="mod">
          <ac:chgData name="Vrielink, Francis" userId="3d258d00-cfd8-41c5-9f04-1a5a39faef2f" providerId="ADAL" clId="{C0059F89-E90A-4C30-AA5F-D81ACDAE1B50}" dt="2026-06-22T20:28:49.374" v="5107" actId="20577"/>
          <ac:spMkLst>
            <pc:docMk/>
            <pc:sldMk cId="2063125951" sldId="1536"/>
            <ac:spMk id="36" creationId="{D8EF981A-9BA7-0EB1-9B70-F7FBF2F7DF1C}"/>
          </ac:spMkLst>
        </pc:spChg>
      </pc:sldChg>
      <pc:sldChg chg="addSp delSp modSp add mod">
        <pc:chgData name="Vrielink, Francis" userId="3d258d00-cfd8-41c5-9f04-1a5a39faef2f" providerId="ADAL" clId="{C0059F89-E90A-4C30-AA5F-D81ACDAE1B50}" dt="2026-06-22T19:09:45.628" v="3989" actId="20577"/>
        <pc:sldMkLst>
          <pc:docMk/>
          <pc:sldMk cId="85913970" sldId="1537"/>
        </pc:sldMkLst>
        <pc:spChg chg="add del mod">
          <ac:chgData name="Vrielink, Francis" userId="3d258d00-cfd8-41c5-9f04-1a5a39faef2f" providerId="ADAL" clId="{C0059F89-E90A-4C30-AA5F-D81ACDAE1B50}" dt="2026-06-22T18:27:57.680" v="3693"/>
          <ac:spMkLst>
            <pc:docMk/>
            <pc:sldMk cId="85913970" sldId="1537"/>
            <ac:spMk id="2" creationId="{1412538C-6F8F-D6EE-70BC-210BE1DFEAE5}"/>
          </ac:spMkLst>
        </pc:spChg>
        <pc:spChg chg="add del mod">
          <ac:chgData name="Vrielink, Francis" userId="3d258d00-cfd8-41c5-9f04-1a5a39faef2f" providerId="ADAL" clId="{C0059F89-E90A-4C30-AA5F-D81ACDAE1B50}" dt="2026-06-22T19:06:14.059" v="3879"/>
          <ac:spMkLst>
            <pc:docMk/>
            <pc:sldMk cId="85913970" sldId="1537"/>
            <ac:spMk id="2" creationId="{98E6C6FD-EA41-F8B0-9A3D-55E70734C70D}"/>
          </ac:spMkLst>
        </pc:spChg>
        <pc:spChg chg="mod">
          <ac:chgData name="Vrielink, Francis" userId="3d258d00-cfd8-41c5-9f04-1a5a39faef2f" providerId="ADAL" clId="{C0059F89-E90A-4C30-AA5F-D81ACDAE1B50}" dt="2026-06-22T19:09:45.628" v="3989" actId="20577"/>
          <ac:spMkLst>
            <pc:docMk/>
            <pc:sldMk cId="85913970" sldId="1537"/>
            <ac:spMk id="3" creationId="{00000000-0000-0000-0000-000000000000}"/>
          </ac:spMkLst>
        </pc:spChg>
        <pc:spChg chg="mod">
          <ac:chgData name="Vrielink, Francis" userId="3d258d00-cfd8-41c5-9f04-1a5a39faef2f" providerId="ADAL" clId="{C0059F89-E90A-4C30-AA5F-D81ACDAE1B50}" dt="2026-06-22T18:20:05.519" v="3249" actId="20577"/>
          <ac:spMkLst>
            <pc:docMk/>
            <pc:sldMk cId="85913970" sldId="1537"/>
            <ac:spMk id="5" creationId="{437DEEB8-6F9B-5680-BEA7-58BB8249BD99}"/>
          </ac:spMkLst>
        </pc:spChg>
        <pc:spChg chg="add del mod">
          <ac:chgData name="Vrielink, Francis" userId="3d258d00-cfd8-41c5-9f04-1a5a39faef2f" providerId="ADAL" clId="{C0059F89-E90A-4C30-AA5F-D81ACDAE1B50}" dt="2026-06-22T19:06:14.059" v="3877" actId="478"/>
          <ac:spMkLst>
            <pc:docMk/>
            <pc:sldMk cId="85913970" sldId="1537"/>
            <ac:spMk id="6" creationId="{37F732E4-D7A6-C3A6-C21D-A9B80E68E55C}"/>
          </ac:spMkLst>
        </pc:spChg>
        <pc:spChg chg="add del mod">
          <ac:chgData name="Vrielink, Francis" userId="3d258d00-cfd8-41c5-9f04-1a5a39faef2f" providerId="ADAL" clId="{C0059F89-E90A-4C30-AA5F-D81ACDAE1B50}" dt="2026-06-22T18:27:57.680" v="3695"/>
          <ac:spMkLst>
            <pc:docMk/>
            <pc:sldMk cId="85913970" sldId="1537"/>
            <ac:spMk id="6" creationId="{FF7478B3-1B97-C69E-52FD-3C4118009D2C}"/>
          </ac:spMkLst>
        </pc:spChg>
        <pc:spChg chg="mod">
          <ac:chgData name="Vrielink, Francis" userId="3d258d00-cfd8-41c5-9f04-1a5a39faef2f" providerId="ADAL" clId="{C0059F89-E90A-4C30-AA5F-D81ACDAE1B50}" dt="2026-06-22T19:08:08.735" v="3971" actId="20577"/>
          <ac:spMkLst>
            <pc:docMk/>
            <pc:sldMk cId="85913970" sldId="1537"/>
            <ac:spMk id="7" creationId="{2F67517B-A633-C43A-0029-508DB5056538}"/>
          </ac:spMkLst>
        </pc:spChg>
        <pc:spChg chg="add del mod">
          <ac:chgData name="Vrielink, Francis" userId="3d258d00-cfd8-41c5-9f04-1a5a39faef2f" providerId="ADAL" clId="{C0059F89-E90A-4C30-AA5F-D81ACDAE1B50}" dt="2026-06-22T18:28:21.975" v="3699" actId="21"/>
          <ac:spMkLst>
            <pc:docMk/>
            <pc:sldMk cId="85913970" sldId="1537"/>
            <ac:spMk id="7" creationId="{BA0B119A-EB44-D4DF-6135-2850AD71DE04}"/>
          </ac:spMkLst>
        </pc:spChg>
      </pc:sldChg>
      <pc:sldChg chg="addSp delSp modSp new del mod">
        <pc:chgData name="Vrielink, Francis" userId="3d258d00-cfd8-41c5-9f04-1a5a39faef2f" providerId="ADAL" clId="{C0059F89-E90A-4C30-AA5F-D81ACDAE1B50}" dt="2026-06-22T17:47:22.555" v="1083" actId="47"/>
        <pc:sldMkLst>
          <pc:docMk/>
          <pc:sldMk cId="458463048" sldId="1537"/>
        </pc:sldMkLst>
        <pc:spChg chg="add del">
          <ac:chgData name="Vrielink, Francis" userId="3d258d00-cfd8-41c5-9f04-1a5a39faef2f" providerId="ADAL" clId="{C0059F89-E90A-4C30-AA5F-D81ACDAE1B50}" dt="2026-06-22T17:34:18.930" v="1029" actId="22"/>
          <ac:spMkLst>
            <pc:docMk/>
            <pc:sldMk cId="458463048" sldId="1537"/>
            <ac:spMk id="3" creationId="{F0659E7A-676B-E25D-39B0-1C9E3E24C971}"/>
          </ac:spMkLst>
        </pc:spChg>
        <pc:spChg chg="add del mod">
          <ac:chgData name="Vrielink, Francis" userId="3d258d00-cfd8-41c5-9f04-1a5a39faef2f" providerId="ADAL" clId="{C0059F89-E90A-4C30-AA5F-D81ACDAE1B50}" dt="2026-06-22T17:35:24.819" v="1073" actId="478"/>
          <ac:spMkLst>
            <pc:docMk/>
            <pc:sldMk cId="458463048" sldId="1537"/>
            <ac:spMk id="5" creationId="{E881AD6E-7FE2-8CF4-9F60-61EC7EA089C7}"/>
          </ac:spMkLst>
        </pc:spChg>
        <pc:spChg chg="add mod">
          <ac:chgData name="Vrielink, Francis" userId="3d258d00-cfd8-41c5-9f04-1a5a39faef2f" providerId="ADAL" clId="{C0059F89-E90A-4C30-AA5F-D81ACDAE1B50}" dt="2026-06-22T17:38:42.342" v="1076" actId="1076"/>
          <ac:spMkLst>
            <pc:docMk/>
            <pc:sldMk cId="458463048" sldId="1537"/>
            <ac:spMk id="7" creationId="{92FDC073-6044-70FA-209A-898EE90E1649}"/>
          </ac:spMkLst>
        </pc:spChg>
      </pc:sldChg>
      <pc:sldChg chg="modSp mod">
        <pc:chgData name="Vrielink, Francis" userId="3d258d00-cfd8-41c5-9f04-1a5a39faef2f" providerId="ADAL" clId="{C0059F89-E90A-4C30-AA5F-D81ACDAE1B50}" dt="2026-06-22T20:14:28.790" v="4830" actId="20577"/>
        <pc:sldMkLst>
          <pc:docMk/>
          <pc:sldMk cId="4230055095" sldId="1538"/>
        </pc:sldMkLst>
        <pc:spChg chg="mod">
          <ac:chgData name="Vrielink, Francis" userId="3d258d00-cfd8-41c5-9f04-1a5a39faef2f" providerId="ADAL" clId="{C0059F89-E90A-4C30-AA5F-D81ACDAE1B50}" dt="2026-06-22T20:14:28.790" v="4830" actId="20577"/>
          <ac:spMkLst>
            <pc:docMk/>
            <pc:sldMk cId="4230055095" sldId="1538"/>
            <ac:spMk id="3" creationId="{35B32FC7-4186-07E0-EE66-232CC01C776B}"/>
          </ac:spMkLst>
        </pc:spChg>
        <pc:spChg chg="mod">
          <ac:chgData name="Vrielink, Francis" userId="3d258d00-cfd8-41c5-9f04-1a5a39faef2f" providerId="ADAL" clId="{C0059F89-E90A-4C30-AA5F-D81ACDAE1B50}" dt="2026-06-22T19:24:50.730" v="4056" actId="20577"/>
          <ac:spMkLst>
            <pc:docMk/>
            <pc:sldMk cId="4230055095" sldId="1538"/>
            <ac:spMk id="7" creationId="{308DA93B-D8FE-8833-7930-31A0A72CE77B}"/>
          </ac:spMkLst>
        </pc:spChg>
      </pc:sldChg>
      <pc:sldChg chg="addSp delSp modSp mod">
        <pc:chgData name="Vrielink, Francis" userId="3d258d00-cfd8-41c5-9f04-1a5a39faef2f" providerId="ADAL" clId="{C0059F89-E90A-4C30-AA5F-D81ACDAE1B50}" dt="2026-06-22T20:10:40.004" v="4590" actId="1076"/>
        <pc:sldMkLst>
          <pc:docMk/>
          <pc:sldMk cId="3884891143" sldId="1539"/>
        </pc:sldMkLst>
        <pc:spChg chg="add del mod">
          <ac:chgData name="Vrielink, Francis" userId="3d258d00-cfd8-41c5-9f04-1a5a39faef2f" providerId="ADAL" clId="{C0059F89-E90A-4C30-AA5F-D81ACDAE1B50}" dt="2026-06-22T20:09:18.701" v="4553" actId="478"/>
          <ac:spMkLst>
            <pc:docMk/>
            <pc:sldMk cId="3884891143" sldId="1539"/>
            <ac:spMk id="2" creationId="{8180519A-4189-CE6C-24CC-D44ECEADF413}"/>
          </ac:spMkLst>
        </pc:spChg>
        <pc:spChg chg="mod">
          <ac:chgData name="Vrielink, Francis" userId="3d258d00-cfd8-41c5-9f04-1a5a39faef2f" providerId="ADAL" clId="{C0059F89-E90A-4C30-AA5F-D81ACDAE1B50}" dt="2026-06-22T20:10:40.004" v="4590" actId="1076"/>
          <ac:spMkLst>
            <pc:docMk/>
            <pc:sldMk cId="3884891143" sldId="1539"/>
            <ac:spMk id="5" creationId="{57360C1E-4B78-4DB7-50FC-B8B1758CDC25}"/>
          </ac:spMkLst>
        </pc:spChg>
        <pc:picChg chg="add mod">
          <ac:chgData name="Vrielink, Francis" userId="3d258d00-cfd8-41c5-9f04-1a5a39faef2f" providerId="ADAL" clId="{C0059F89-E90A-4C30-AA5F-D81ACDAE1B50}" dt="2026-06-22T20:09:43.727" v="4561" actId="1076"/>
          <ac:picMkLst>
            <pc:docMk/>
            <pc:sldMk cId="3884891143" sldId="1539"/>
            <ac:picMk id="8" creationId="{23C380AF-31CB-D8D8-EB21-9C5978E7E0A8}"/>
          </ac:picMkLst>
        </pc:picChg>
      </pc:sldChg>
      <pc:sldChg chg="modSp mod">
        <pc:chgData name="Vrielink, Francis" userId="3d258d00-cfd8-41c5-9f04-1a5a39faef2f" providerId="ADAL" clId="{C0059F89-E90A-4C30-AA5F-D81ACDAE1B50}" dt="2026-06-22T20:19:07.372" v="4989" actId="115"/>
        <pc:sldMkLst>
          <pc:docMk/>
          <pc:sldMk cId="2522607360" sldId="1540"/>
        </pc:sldMkLst>
        <pc:spChg chg="mod">
          <ac:chgData name="Vrielink, Francis" userId="3d258d00-cfd8-41c5-9f04-1a5a39faef2f" providerId="ADAL" clId="{C0059F89-E90A-4C30-AA5F-D81ACDAE1B50}" dt="2026-06-22T20:17:40.224" v="4909" actId="115"/>
          <ac:spMkLst>
            <pc:docMk/>
            <pc:sldMk cId="2522607360" sldId="1540"/>
            <ac:spMk id="35" creationId="{0BCDE00B-B7BC-231F-86DE-DDD0DDDB8F84}"/>
          </ac:spMkLst>
        </pc:spChg>
        <pc:spChg chg="mod">
          <ac:chgData name="Vrielink, Francis" userId="3d258d00-cfd8-41c5-9f04-1a5a39faef2f" providerId="ADAL" clId="{C0059F89-E90A-4C30-AA5F-D81ACDAE1B50}" dt="2026-06-22T20:19:07.372" v="4989" actId="115"/>
          <ac:spMkLst>
            <pc:docMk/>
            <pc:sldMk cId="2522607360" sldId="1540"/>
            <ac:spMk id="36" creationId="{49F441D7-A6C7-206A-E928-383B5AC501E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23-6-2026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23-6-2026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EE469-8828-337A-7D77-E42EDC8DB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BF1C517-611A-EF77-EFCA-A5CC9D768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39C8804-CB57-9AE3-04E8-F81B176FE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Woordenoverzicht:</a:t>
            </a:r>
          </a:p>
          <a:p>
            <a:pPr fontAlgn="t"/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b="1"/>
              <a:t>de rest</a:t>
            </a:r>
            <a:r>
              <a:rPr lang="nl-NL"/>
              <a:t>: het stuk of deel dat over is</a:t>
            </a:r>
          </a:p>
          <a:p>
            <a:r>
              <a:rPr lang="nl-NL" b="1"/>
              <a:t>machtig</a:t>
            </a:r>
            <a:r>
              <a:rPr lang="nl-NL"/>
              <a:t>: veel te zeggen hebben over wat er gebeurt</a:t>
            </a:r>
          </a:p>
          <a:p>
            <a:r>
              <a:rPr lang="nl-NL" b="1"/>
              <a:t>het rijk</a:t>
            </a:r>
            <a:r>
              <a:rPr lang="nl-NL"/>
              <a:t>: het stuk land waar iemand de baas over is</a:t>
            </a:r>
          </a:p>
          <a:p>
            <a:r>
              <a:rPr lang="nl-NL" b="1"/>
              <a:t>ongeveer</a:t>
            </a:r>
            <a:r>
              <a:rPr lang="nl-NL"/>
              <a:t>: iets meer of iets minder dan</a:t>
            </a:r>
          </a:p>
          <a:p>
            <a:r>
              <a:rPr lang="nl-NL" b="1"/>
              <a:t>het fort</a:t>
            </a:r>
            <a:r>
              <a:rPr lang="nl-NL"/>
              <a:t>: het gebouw met dikke muren dat mensen beschermt</a:t>
            </a:r>
          </a:p>
          <a:p>
            <a:r>
              <a:rPr lang="nl-NL" b="1"/>
              <a:t>gelijk zijn</a:t>
            </a:r>
            <a:r>
              <a:rPr lang="nl-NL"/>
              <a:t>: even belangrijk zijn</a:t>
            </a:r>
          </a:p>
          <a:p>
            <a:r>
              <a:rPr lang="nl-NL" b="1"/>
              <a:t>apart: </a:t>
            </a:r>
            <a:r>
              <a:rPr lang="nl-NL"/>
              <a:t>los van andere mensen of dingen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02A6F18-00F7-92A4-6A1B-20A9C90262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441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/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550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87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AI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628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/ AI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392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/ AI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2520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/ AI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4051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/ AI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5958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</a:t>
            </a:r>
            <a:r>
              <a:rPr lang="nl-NL" err="1"/>
              <a:t>Kentalis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A03E4-784D-7AB4-F201-610FA7B2F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E4DF565-3416-5BCF-BFC9-9503EDF49D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E435485-B926-25D5-43F2-15D8FF9F84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afbeeldingen: Shutterstock.com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9A2D425-40F6-799E-EBF4-E0C7E83DF7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0556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/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AI /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225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23-6-2026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23-6-2026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23-6-2026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23-6-2026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23-6-2026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23-6-2026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23-6-2026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6BFC5-E210-CE5B-1030-EE74D160F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B32FC7-4186-07E0-EE66-232CC01C7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buNone/>
            </a:pPr>
            <a:r>
              <a:rPr lang="nl-NL" sz="1900" u="sng" err="1">
                <a:solidFill>
                  <a:prstClr val="black"/>
                </a:solidFill>
              </a:rPr>
              <a:t>Semantisatieverhaal</a:t>
            </a:r>
            <a:r>
              <a:rPr lang="nl-NL" sz="1900" u="sng">
                <a:solidFill>
                  <a:prstClr val="black"/>
                </a:solidFill>
              </a:rPr>
              <a:t> AA: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Ik heb 2 buurjongens, </a:t>
            </a:r>
            <a:r>
              <a:rPr lang="nl-NL" sz="2000" err="1">
                <a:ea typeface="Times New Roman" panose="02020603050405020304" pitchFamily="18" charset="0"/>
                <a:cs typeface="Arial" panose="020B0604020202020204" pitchFamily="34" charset="0"/>
              </a:rPr>
              <a:t>Zeyn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en Noah. Het is zó warm maar toch spelen de jongens altijd buiten. Ze hebben een goed idee! Ze bouwen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een fort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met planken.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Een fort</a:t>
            </a:r>
            <a:r>
              <a:rPr lang="nl-NL" sz="2000" b="1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is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een gebouw met dikke muren dat mensen beschermt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/>
              <a:t>Ze werken hard. Dan kunnen ze straks in de schaduw zitten! Bij het bouwen </a:t>
            </a:r>
            <a:r>
              <a:rPr lang="nl-NL" sz="2000" b="1" u="sng"/>
              <a:t>zijn ze gelijk</a:t>
            </a:r>
            <a:r>
              <a:rPr lang="nl-NL" sz="2000"/>
              <a:t>. Ze</a:t>
            </a:r>
            <a:r>
              <a:rPr lang="nl-NL" sz="2000" b="1" i="1"/>
              <a:t> zijn allebei even belangrijk</a:t>
            </a:r>
            <a:r>
              <a:rPr lang="nl-NL" sz="2000"/>
              <a:t>.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/>
              <a:t>Maar als het fort klaar is? Dan wil </a:t>
            </a:r>
            <a:r>
              <a:rPr lang="nl-NL" sz="2000" err="1"/>
              <a:t>Zeyn</a:t>
            </a:r>
            <a:r>
              <a:rPr lang="nl-NL" sz="2000"/>
              <a:t> de koning zijn!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Hij is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machtig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, en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 heeft veel te zeggen over wat er gebeurt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Zijn broer is dan de ridder. En de tuin? Dat is dan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het rijk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van koning </a:t>
            </a:r>
            <a:r>
              <a:rPr lang="nl-NL" sz="2000" err="1">
                <a:ea typeface="Times New Roman" panose="02020603050405020304" pitchFamily="18" charset="0"/>
                <a:cs typeface="Arial" panose="020B0604020202020204" pitchFamily="34" charset="0"/>
              </a:rPr>
              <a:t>Zeyn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het stuk land waar iemand de baas over is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nl-NL" sz="2000"/>
              <a:t>Na een tijdje kijkt Noah op de thermometer. Het is </a:t>
            </a:r>
            <a:r>
              <a:rPr lang="nl-NL" sz="2000" b="1" u="sng"/>
              <a:t>ongeveer</a:t>
            </a:r>
            <a:r>
              <a:rPr lang="nl-NL" sz="2000" b="1"/>
              <a:t>,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iets meer of iets minder dan,</a:t>
            </a:r>
            <a:r>
              <a:rPr lang="nl-NL" sz="2000"/>
              <a:t> 30 graden. Dat is heel warm! "Laten we even water drinken," zegt </a:t>
            </a:r>
            <a:r>
              <a:rPr lang="nl-NL" sz="2000" err="1"/>
              <a:t>Zeyn</a:t>
            </a:r>
            <a:r>
              <a:rPr lang="nl-NL" sz="2000"/>
              <a:t>.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De rest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, het stuk of deel dat over is</a:t>
            </a:r>
            <a:r>
              <a:rPr lang="nl-NL" sz="2000" b="1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doen we morgen. </a:t>
            </a:r>
            <a:r>
              <a:rPr lang="nl-NL" sz="2000"/>
              <a:t>De jongens leggen hun hamers weg en bewaren de schroeven en spijkers </a:t>
            </a:r>
            <a:r>
              <a:rPr lang="nl-NL" sz="2000" b="1" u="sng"/>
              <a:t>apart,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 los van andere mensen of dingen,</a:t>
            </a:r>
            <a:r>
              <a:rPr lang="nl-NL" sz="2000"/>
              <a:t> in een bak. Dan kunnen ze het later makkelijk terugvinden.</a:t>
            </a:r>
          </a:p>
          <a:p>
            <a:pPr marL="0" indent="0">
              <a:buNone/>
            </a:pPr>
            <a:b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Wie van jullie heeft ook een fort of een boomhut om in te spelen?</a:t>
            </a:r>
          </a:p>
        </p:txBody>
      </p:sp>
      <p:sp>
        <p:nvSpPr>
          <p:cNvPr id="4" name="Tekstvak 1">
            <a:extLst>
              <a:ext uri="{FF2B5EF4-FFF2-40B4-BE49-F238E27FC236}">
                <a16:creationId xmlns:a16="http://schemas.microsoft.com/office/drawing/2014/main" id="{D9D39C61-8FD8-3B27-F310-8F3B3BEA752A}"/>
              </a:ext>
            </a:extLst>
          </p:cNvPr>
          <p:cNvSpPr txBox="1"/>
          <p:nvPr/>
        </p:nvSpPr>
        <p:spPr>
          <a:xfrm>
            <a:off x="8680412" y="27856"/>
            <a:ext cx="46358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4230055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2123728" y="386052"/>
            <a:ext cx="454403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713" y="332656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gebouw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07204" y="2720937"/>
            <a:ext cx="2834191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15" y="2742592"/>
            <a:ext cx="2753266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kerk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62099" y="2720937"/>
            <a:ext cx="266703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098" y="2709857"/>
            <a:ext cx="261139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fort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01079" y="2708920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081" y="2708921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kasteel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3262098" y="3458127"/>
            <a:ext cx="2667036" cy="99367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834" y="3450380"/>
            <a:ext cx="2654158" cy="37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gebouw met dikke muren dat mensen beschermt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EA1294-800A-B68D-BA31-F4FEBE34BA4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2305" y="3808481"/>
            <a:ext cx="2826791" cy="2117200"/>
          </a:xfrm>
          <a:prstGeom prst="rect">
            <a:avLst/>
          </a:prstGeom>
        </p:spPr>
      </p:pic>
      <p:pic>
        <p:nvPicPr>
          <p:cNvPr id="24" name="Afbeelding 23" descr="Afbeelding met buitenshuis, hemel, wolk, boom&#10;&#10;Door AI gegenereerde inhoud is mogelijk onjuist.">
            <a:extLst>
              <a:ext uri="{FF2B5EF4-FFF2-40B4-BE49-F238E27FC236}">
                <a16:creationId xmlns:a16="http://schemas.microsoft.com/office/drawing/2014/main" id="{3E182976-1947-4B04-D6DD-588D8B38F23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5379" y="3485714"/>
            <a:ext cx="2036064" cy="276273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80BED0B7-9116-164B-0CA3-A9179B196C9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076" y="4451806"/>
            <a:ext cx="2947080" cy="1419945"/>
          </a:xfrm>
          <a:prstGeom prst="rect">
            <a:avLst/>
          </a:prstGeom>
        </p:spPr>
      </p:pic>
      <p:pic>
        <p:nvPicPr>
          <p:cNvPr id="4" name="Afbeelding 3" descr="Afbeelding met buitenshuis, persoon, kleding, boom&#10;&#10;Door AI gegenereerde inhoud is mogelijk onjuist.">
            <a:extLst>
              <a:ext uri="{FF2B5EF4-FFF2-40B4-BE49-F238E27FC236}">
                <a16:creationId xmlns:a16="http://schemas.microsoft.com/office/drawing/2014/main" id="{4C7C4BC7-CAC9-B079-F145-C887CBDD10A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778" y="5897156"/>
            <a:ext cx="873854" cy="87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31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apart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samen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los van andere mensen of dingen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2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schroeven en spijkers liggen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apart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 het bakje.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bij andere mensen, of dingen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schroeven en spijkers liggen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samen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 het bakje.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metaalwaren, schroeven, overdekt&#10;&#10;Door AI gegenereerde inhoud is mogelijk onjuist.">
            <a:extLst>
              <a:ext uri="{FF2B5EF4-FFF2-40B4-BE49-F238E27FC236}">
                <a16:creationId xmlns:a16="http://schemas.microsoft.com/office/drawing/2014/main" id="{C6A6DDB2-0A82-16B6-9E38-18C2B57948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648710"/>
            <a:ext cx="2640695" cy="2640695"/>
          </a:xfrm>
          <a:prstGeom prst="rect">
            <a:avLst/>
          </a:prstGeom>
        </p:spPr>
      </p:pic>
      <p:pic>
        <p:nvPicPr>
          <p:cNvPr id="18" name="Afbeelding 17" descr="Afbeelding met schroeven, metaalwaren, bevestigingsmiddel, metaal&#10;&#10;Door AI gegenereerde inhoud is mogelijk onjuist.">
            <a:extLst>
              <a:ext uri="{FF2B5EF4-FFF2-40B4-BE49-F238E27FC236}">
                <a16:creationId xmlns:a16="http://schemas.microsoft.com/office/drawing/2014/main" id="{6FD82DD1-AD49-F3B3-2DDB-1061AB3EB4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758" y="2504442"/>
            <a:ext cx="2784963" cy="27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rest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alles bij elkaar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het stuk of deel dat over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rest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van de hut maken de jongens later af.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in totaal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Alles bij elkaar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gebruiken de jongens wel 50 planken!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buitenshuis, kleding, schoeisel, plant&#10;&#10;Door AI gegenereerde inhoud is mogelijk onjuist.">
            <a:extLst>
              <a:ext uri="{FF2B5EF4-FFF2-40B4-BE49-F238E27FC236}">
                <a16:creationId xmlns:a16="http://schemas.microsoft.com/office/drawing/2014/main" id="{96B1573A-7FA1-8CD8-0697-3845E344B6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860" y="2529128"/>
            <a:ext cx="3147510" cy="2859478"/>
          </a:xfrm>
          <a:prstGeom prst="rect">
            <a:avLst/>
          </a:prstGeom>
        </p:spPr>
      </p:pic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CE2BBE39-4C48-5A7C-E209-AC09FDC9DD0F}"/>
              </a:ext>
            </a:extLst>
          </p:cNvPr>
          <p:cNvCxnSpPr>
            <a:cxnSpLocks/>
          </p:cNvCxnSpPr>
          <p:nvPr/>
        </p:nvCxnSpPr>
        <p:spPr>
          <a:xfrm>
            <a:off x="485107" y="3065581"/>
            <a:ext cx="952588" cy="7200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 descr="Afbeelding met buitenshuis, persoon, kleding, boom&#10;&#10;Door AI gegenereerde inhoud is mogelijk onjuist.">
            <a:extLst>
              <a:ext uri="{FF2B5EF4-FFF2-40B4-BE49-F238E27FC236}">
                <a16:creationId xmlns:a16="http://schemas.microsoft.com/office/drawing/2014/main" id="{BD81B0F2-FD7F-C4FA-075F-B4F32B7C56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89" y="2014706"/>
            <a:ext cx="3103101" cy="3103101"/>
          </a:xfrm>
          <a:prstGeom prst="rect">
            <a:avLst/>
          </a:prstGeom>
        </p:spPr>
      </p:pic>
      <p:sp>
        <p:nvSpPr>
          <p:cNvPr id="20" name="Ovaal 19">
            <a:extLst>
              <a:ext uri="{FF2B5EF4-FFF2-40B4-BE49-F238E27FC236}">
                <a16:creationId xmlns:a16="http://schemas.microsoft.com/office/drawing/2014/main" id="{83F0D80B-DDEB-91E2-F1A8-99F2660231D8}"/>
              </a:ext>
            </a:extLst>
          </p:cNvPr>
          <p:cNvSpPr/>
          <p:nvPr/>
        </p:nvSpPr>
        <p:spPr>
          <a:xfrm>
            <a:off x="4913491" y="1988840"/>
            <a:ext cx="3448674" cy="29563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3125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3EF47-1E32-0019-D593-AE91A1175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A04B134B-D4DF-9D62-3080-C78FB8FBC0D4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C6783961-091F-BBFB-BF39-116F8B87A4AE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3B369594-E734-872D-2503-F56C1622354C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20D568E7-6360-91CF-C8AA-51429627B44C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F3B03A5-DFD7-26D0-1A59-7E5CA1B545DF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82F1BDFD-6C8E-3DE5-9DB3-D805FE06AB1F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CF66631A-4AA3-520C-3652-FFA39422E8DD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EB39FA13-FB2F-DE72-4B6F-0B08F9B22472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B44D0C67-6E84-1B2A-E028-B6F4F50304B7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96EE2485-3063-469C-38E0-765672D6C3B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63CABA19-60BD-08AF-4A82-FB364BA71BF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739ED43B-70BC-9995-F6C5-F19F7AC52952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06C066D-515E-AD18-E8AB-B072B4A791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7A39CF2A-D78C-4EA4-F690-56933E58E9E9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3AE53ED7-C157-E4E7-5DFD-4EB74CFE80C0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E937493A-E096-24DE-BB7C-82A709AEC3B0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9E7C521C-6987-7DD8-78BC-265C86093ADD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97B7CCC2-615C-81EF-F349-07D6553B42EF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00A66CE7-D20E-82B2-3C69-73F356EF7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gelijk zijn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4F301BD0-3FA0-96FE-CDD5-8FD586061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461559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ongelijk zijn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0BCDE00B-B7BC-231F-86DE-DDD0DDDB8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even belangrijk zijn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jongens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zijn gelijk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als ze aan het spelen zijn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49F441D7-A6C7-206A-E928-383B5AC50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verschillend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0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koning en de jongen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zijn ongelijk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54B38A64-4CC4-4C4A-92AF-60748DB92FCA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E6C9E558-BABF-48D7-9C3E-E677F86D3E2E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E4317F14-DB91-363E-ADCE-5F2BCBA7FCEA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BBD214D5-99B5-4C71-B931-7CEB7014719D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0E33102A-8236-F551-D03F-579620047BB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kleding, jongen, tekenfilm, schoeisel&#10;&#10;Door AI gegenereerde inhoud is mogelijk onjuist.">
            <a:extLst>
              <a:ext uri="{FF2B5EF4-FFF2-40B4-BE49-F238E27FC236}">
                <a16:creationId xmlns:a16="http://schemas.microsoft.com/office/drawing/2014/main" id="{E8894E1A-2911-AB0D-1FF4-75D1DEF434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85" y="1987607"/>
            <a:ext cx="3134456" cy="35262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4F12269-9192-D3F5-46B3-73E65E90BC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911" y="3265643"/>
            <a:ext cx="498728" cy="4479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74851F3A-2122-B4D3-A534-5F388E05AA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090" y="2232678"/>
            <a:ext cx="3291434" cy="257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07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machtig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nietig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09734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veel te zeggen hebben over wat er gebeurt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koning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machtig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Hij voelt zich heel belangrijk.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klein en onbelangrijk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knecht voelt zich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nietig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naast de koning. </a:t>
            </a:r>
          </a:p>
          <a:p>
            <a:pPr algn="ctr">
              <a:lnSpc>
                <a:spcPct val="107000"/>
              </a:lnSpc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BE0DB2A-746E-F61B-E19F-4141288532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70130" y="2362892"/>
            <a:ext cx="3866878" cy="3019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3563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ongeveer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precies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iets meer of iets minder dan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denk dat het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ongeveer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30 graden is op deze thermometer. 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nauwkeurig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is vandaag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precies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30 graden. 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apparaat, tekst, thermometer, Meetinstrument&#10;&#10;Door AI gegenereerde inhoud is mogelijk onjuist.">
            <a:extLst>
              <a:ext uri="{FF2B5EF4-FFF2-40B4-BE49-F238E27FC236}">
                <a16:creationId xmlns:a16="http://schemas.microsoft.com/office/drawing/2014/main" id="{B424FE3F-9F28-D489-069A-B06CD0E86C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884" y="1064661"/>
            <a:ext cx="3134275" cy="4920368"/>
          </a:xfrm>
          <a:prstGeom prst="rect">
            <a:avLst/>
          </a:prstGeom>
        </p:spPr>
      </p:pic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A74A40C9-3614-7E0A-D130-3A2A9CBB8CFB}"/>
              </a:ext>
            </a:extLst>
          </p:cNvPr>
          <p:cNvCxnSpPr>
            <a:cxnSpLocks/>
          </p:cNvCxnSpPr>
          <p:nvPr/>
        </p:nvCxnSpPr>
        <p:spPr>
          <a:xfrm>
            <a:off x="5103819" y="3068960"/>
            <a:ext cx="237751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3A6F303D-1EC3-AED1-773D-49CA134818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52" y="1945521"/>
            <a:ext cx="4179507" cy="298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17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H="1" flipV="1">
            <a:off x="4167824" y="3516298"/>
            <a:ext cx="1252597" cy="1712902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4520204" y="1891429"/>
            <a:ext cx="2757350" cy="179049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2238830" y="1280954"/>
            <a:ext cx="1152128" cy="164399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6380223" y="1777058"/>
            <a:ext cx="244025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789" y="1771397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grens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1175439" y="674965"/>
            <a:ext cx="246275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663886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koning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4067944" y="5013175"/>
            <a:ext cx="223224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920" y="5029840"/>
            <a:ext cx="4205376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land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2834423" y="2545054"/>
            <a:ext cx="2817697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144" y="2456518"/>
            <a:ext cx="406136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rijk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2834423" y="3442278"/>
            <a:ext cx="4401873" cy="93647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424" y="3407138"/>
            <a:ext cx="4833920" cy="56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stuk land waar iemand de baas over is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5" name="Afbeelding 24" descr="Afbeelding met kleding, persoon, Menselijk gezicht, Kostuumdesign&#10;&#10;Door AI gegenereerde inhoud is mogelijk onjuist.">
            <a:extLst>
              <a:ext uri="{FF2B5EF4-FFF2-40B4-BE49-F238E27FC236}">
                <a16:creationId xmlns:a16="http://schemas.microsoft.com/office/drawing/2014/main" id="{2804E189-D01F-74C4-8554-075B40C76F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85" y="305215"/>
            <a:ext cx="1152128" cy="1724743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393B8615-72F5-5B18-2151-AE7E91EC86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37" y="2587203"/>
            <a:ext cx="2777111" cy="2220120"/>
          </a:xfrm>
          <a:prstGeom prst="rect">
            <a:avLst/>
          </a:prstGeom>
        </p:spPr>
      </p:pic>
      <p:pic>
        <p:nvPicPr>
          <p:cNvPr id="35" name="Afbeelding 34" descr="Afbeelding met hemel, wolk, buitenshuis, vlag&#10;&#10;Door AI gegenereerde inhoud is mogelijk onjuist.">
            <a:extLst>
              <a:ext uri="{FF2B5EF4-FFF2-40B4-BE49-F238E27FC236}">
                <a16:creationId xmlns:a16="http://schemas.microsoft.com/office/drawing/2014/main" id="{9A156BA3-4DF4-5B5B-FB93-9E1FB5956BB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797" y="443337"/>
            <a:ext cx="2075790" cy="1254856"/>
          </a:xfrm>
          <a:prstGeom prst="rect">
            <a:avLst/>
          </a:prstGeom>
        </p:spPr>
      </p:pic>
      <p:pic>
        <p:nvPicPr>
          <p:cNvPr id="40" name="Afbeelding 39" descr="Afbeelding met Wereld, kaart&#10;&#10;Door AI gegenereerde inhoud is mogelijk onjuist.">
            <a:extLst>
              <a:ext uri="{FF2B5EF4-FFF2-40B4-BE49-F238E27FC236}">
                <a16:creationId xmlns:a16="http://schemas.microsoft.com/office/drawing/2014/main" id="{FC11C9DF-09AC-33B7-075C-4D346BF2F3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55" y="4413894"/>
            <a:ext cx="1815875" cy="1815875"/>
          </a:xfrm>
          <a:prstGeom prst="rect">
            <a:avLst/>
          </a:prstGeom>
        </p:spPr>
      </p:pic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6CD91CCB-21DD-9196-2D7A-ED4A059179BA}"/>
              </a:ext>
            </a:extLst>
          </p:cNvPr>
          <p:cNvCxnSpPr>
            <a:cxnSpLocks/>
          </p:cNvCxnSpPr>
          <p:nvPr/>
        </p:nvCxnSpPr>
        <p:spPr>
          <a:xfrm>
            <a:off x="6198505" y="5373216"/>
            <a:ext cx="139783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319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26 – 23 juni 2026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err="1">
                <a:solidFill>
                  <a:srgbClr val="00B050"/>
                </a:solidFill>
                <a:latin typeface="Century Gothic" panose="020B0502020202020204" pitchFamily="34" charset="0"/>
              </a:rPr>
              <a:t>Gerarda</a:t>
            </a:r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fort</a:t>
            </a:r>
          </a:p>
        </p:txBody>
      </p:sp>
      <p:pic>
        <p:nvPicPr>
          <p:cNvPr id="3" name="Afbeelding 2" descr="Afbeelding met buitenshuis, persoon, kleding, boom&#10;&#10;Door AI gegenereerde inhoud is mogelijk onjuist.">
            <a:extLst>
              <a:ext uri="{FF2B5EF4-FFF2-40B4-BE49-F238E27FC236}">
                <a16:creationId xmlns:a16="http://schemas.microsoft.com/office/drawing/2014/main" id="{C8C324F8-451E-A165-3819-D3D8352CD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5328592" cy="532859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1110282-FACD-ED26-A195-13F970F8F4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260648"/>
            <a:ext cx="3393955" cy="163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DB824-188C-EFA5-DA88-84B0543D2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00427E56-F495-46A8-7132-71EAE8B431FB}"/>
              </a:ext>
            </a:extLst>
          </p:cNvPr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gelijk zijn</a:t>
            </a:r>
          </a:p>
        </p:txBody>
      </p:sp>
      <p:pic>
        <p:nvPicPr>
          <p:cNvPr id="4" name="Afbeelding 3" descr="Afbeelding met kleding, jongen, tekenfilm, schoeisel&#10;&#10;Door AI gegenereerde inhoud is mogelijk onjuist.">
            <a:extLst>
              <a:ext uri="{FF2B5EF4-FFF2-40B4-BE49-F238E27FC236}">
                <a16:creationId xmlns:a16="http://schemas.microsoft.com/office/drawing/2014/main" id="{3D65E644-4663-09EC-44B1-126CDD20DD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340768"/>
            <a:ext cx="4704184" cy="529220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3C380AF-31CB-D8D8-EB21-9C5978E7E0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558" y="2924944"/>
            <a:ext cx="748491" cy="6722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489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machtig</a:t>
            </a:r>
          </a:p>
        </p:txBody>
      </p:sp>
      <p:pic>
        <p:nvPicPr>
          <p:cNvPr id="5" name="Afbeelding 4" descr="Afbeelding met kleding, persoon, Menselijk gezicht, Kostuumdesign&#10;&#10;Door AI gegenereerde inhoud is mogelijk onjuist.">
            <a:extLst>
              <a:ext uri="{FF2B5EF4-FFF2-40B4-BE49-F238E27FC236}">
                <a16:creationId xmlns:a16="http://schemas.microsoft.com/office/drawing/2014/main" id="{132AF6F6-A7E9-2477-BF5A-2639AE1F6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052736"/>
            <a:ext cx="3960440" cy="5928803"/>
          </a:xfrm>
          <a:prstGeom prst="rect">
            <a:avLst/>
          </a:prstGeom>
        </p:spPr>
      </p:pic>
      <p:pic>
        <p:nvPicPr>
          <p:cNvPr id="8" name="Afbeelding 7" descr="Afbeelding met kleding, persoon, schoeisel, jeans&#10;&#10;Door AI gegenereerde inhoud is mogelijk onjuist.">
            <a:extLst>
              <a:ext uri="{FF2B5EF4-FFF2-40B4-BE49-F238E27FC236}">
                <a16:creationId xmlns:a16="http://schemas.microsoft.com/office/drawing/2014/main" id="{29ECDFC4-5D34-2892-B9B7-D7F5554A1A8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28" y="1886618"/>
            <a:ext cx="3600400" cy="538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rijk</a:t>
            </a:r>
          </a:p>
        </p:txBody>
      </p:sp>
      <p:pic>
        <p:nvPicPr>
          <p:cNvPr id="3" name="Afbeelding 2" descr="Afbeelding met buitenshuis, plant, hemel, Tuinarchitectuur&#10;&#10;Door AI gegenereerde inhoud is mogelijk onjuist.">
            <a:extLst>
              <a:ext uri="{FF2B5EF4-FFF2-40B4-BE49-F238E27FC236}">
                <a16:creationId xmlns:a16="http://schemas.microsoft.com/office/drawing/2014/main" id="{74561180-5440-80D5-649A-A26077709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26143"/>
            <a:ext cx="5256584" cy="5256584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451251FF-F233-525B-E9BE-2EF4BE0AA859}"/>
              </a:ext>
            </a:extLst>
          </p:cNvPr>
          <p:cNvSpPr/>
          <p:nvPr/>
        </p:nvSpPr>
        <p:spPr>
          <a:xfrm>
            <a:off x="1547664" y="4546808"/>
            <a:ext cx="6120680" cy="190159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C08C32E-E552-E2F7-7E93-D11E2A046F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702" y="3540988"/>
            <a:ext cx="1212596" cy="18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ongeveer</a:t>
            </a:r>
          </a:p>
        </p:txBody>
      </p:sp>
      <p:pic>
        <p:nvPicPr>
          <p:cNvPr id="9" name="Afbeelding 8" descr="Afbeelding met apparaat, tekst, thermometer&#10;&#10;Door AI gegenereerde inhoud is mogelijk onjuist.">
            <a:extLst>
              <a:ext uri="{FF2B5EF4-FFF2-40B4-BE49-F238E27FC236}">
                <a16:creationId xmlns:a16="http://schemas.microsoft.com/office/drawing/2014/main" id="{FDE59DC1-E3A2-AD3B-1F53-F876F7B4C7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064" y="1101552"/>
            <a:ext cx="3024336" cy="5726566"/>
          </a:xfrm>
          <a:prstGeom prst="rect">
            <a:avLst/>
          </a:prstGeom>
        </p:spPr>
      </p:pic>
      <p:pic>
        <p:nvPicPr>
          <p:cNvPr id="11" name="Afbeelding 10" descr="Afbeelding met tekenfilm, Menselijk gezicht, jongen, Animatie&#10;&#10;Door AI gegenereerde inhoud is mogelijk onjuist.">
            <a:extLst>
              <a:ext uri="{FF2B5EF4-FFF2-40B4-BE49-F238E27FC236}">
                <a16:creationId xmlns:a16="http://schemas.microsoft.com/office/drawing/2014/main" id="{5660F646-D951-22BA-DF85-811CEA15B8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995570"/>
            <a:ext cx="4824536" cy="4824536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5FA7EB40-3CAE-1E5F-9A60-8405C47B355C}"/>
              </a:ext>
            </a:extLst>
          </p:cNvPr>
          <p:cNvSpPr txBox="1"/>
          <p:nvPr/>
        </p:nvSpPr>
        <p:spPr>
          <a:xfrm>
            <a:off x="461492" y="4869160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29</a:t>
            </a:r>
            <a:r>
              <a:rPr lang="nl-NL" sz="3200">
                <a:solidFill>
                  <a:srgbClr val="FF0000"/>
                </a:solidFill>
                <a:sym typeface="Symbol" panose="05050102010706020507" pitchFamily="18" charset="2"/>
              </a:rPr>
              <a:t>C</a:t>
            </a:r>
            <a:endParaRPr lang="nl-NL" sz="3200">
              <a:solidFill>
                <a:srgbClr val="FF0000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85E97FA-9A27-51E5-2E1A-C42A78C60C9F}"/>
              </a:ext>
            </a:extLst>
          </p:cNvPr>
          <p:cNvSpPr txBox="1"/>
          <p:nvPr/>
        </p:nvSpPr>
        <p:spPr>
          <a:xfrm>
            <a:off x="4283968" y="490393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32</a:t>
            </a:r>
            <a:r>
              <a:rPr lang="nl-NL" sz="3200">
                <a:solidFill>
                  <a:srgbClr val="FF0000"/>
                </a:solidFill>
                <a:sym typeface="Symbol" panose="05050102010706020507" pitchFamily="18" charset="2"/>
              </a:rPr>
              <a:t>C</a:t>
            </a:r>
            <a:endParaRPr lang="nl-NL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rest</a:t>
            </a:r>
          </a:p>
        </p:txBody>
      </p:sp>
      <p:pic>
        <p:nvPicPr>
          <p:cNvPr id="4" name="Afbeelding 3" descr="Afbeelding met buitenshuis, kleding, schoeisel, plant&#10;&#10;Door AI gegenereerde inhoud is mogelijk onjuist.">
            <a:extLst>
              <a:ext uri="{FF2B5EF4-FFF2-40B4-BE49-F238E27FC236}">
                <a16:creationId xmlns:a16="http://schemas.microsoft.com/office/drawing/2014/main" id="{B4A8B7B4-5A31-B00D-4C3A-2230477BE2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226143"/>
            <a:ext cx="5589240" cy="5589240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B0796819-9392-5511-DFC9-756F168AE5E7}"/>
              </a:ext>
            </a:extLst>
          </p:cNvPr>
          <p:cNvCxnSpPr>
            <a:cxnSpLocks/>
          </p:cNvCxnSpPr>
          <p:nvPr/>
        </p:nvCxnSpPr>
        <p:spPr>
          <a:xfrm>
            <a:off x="667084" y="1340768"/>
            <a:ext cx="2608772" cy="25202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apart</a:t>
            </a:r>
          </a:p>
        </p:txBody>
      </p:sp>
      <p:pic>
        <p:nvPicPr>
          <p:cNvPr id="7" name="Afbeelding 6" descr="Afbeelding met metaalwaren, schroeven, overdekt&#10;&#10;Door AI gegenereerde inhoud is mogelijk onjuist.">
            <a:extLst>
              <a:ext uri="{FF2B5EF4-FFF2-40B4-BE49-F238E27FC236}">
                <a16:creationId xmlns:a16="http://schemas.microsoft.com/office/drawing/2014/main" id="{F70E3CAF-27E1-58F4-58BC-5436F93B1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448" y="1340768"/>
            <a:ext cx="532859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33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c217d8631a6ed888980113ac0853f4a4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78481d555a0872d88d4d325d703eb4d9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CE2BE1-0635-47B5-B355-0D964A093D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92D59E-A0A8-4DB4-9CFE-83E44CC6CC9A}">
  <ds:schemaRefs>
    <ds:schemaRef ds:uri="617b94d0-cd04-4463-9468-be560bba1878"/>
    <ds:schemaRef ds:uri="7036323c-d5f4-4fa6-8449-8bc9da5d64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4B87B77-9591-4D72-8F46-3691D1ADFF91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17</Slides>
  <Notes>16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 de woordmuur: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revision>1</cp:revision>
  <dcterms:created xsi:type="dcterms:W3CDTF">2021-06-08T06:13:59Z</dcterms:created>
  <dcterms:modified xsi:type="dcterms:W3CDTF">2026-06-23T08:22:48Z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