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1533" r:id="rId5"/>
    <p:sldId id="548" r:id="rId6"/>
    <p:sldId id="1534" r:id="rId7"/>
    <p:sldId id="1477" r:id="rId8"/>
    <p:sldId id="1476" r:id="rId9"/>
    <p:sldId id="1460" r:id="rId10"/>
    <p:sldId id="1519" r:id="rId11"/>
    <p:sldId id="1479" r:id="rId12"/>
    <p:sldId id="1478" r:id="rId13"/>
    <p:sldId id="934" r:id="rId14"/>
    <p:sldId id="1512" r:id="rId15"/>
    <p:sldId id="1532" r:id="rId16"/>
    <p:sldId id="1511" r:id="rId17"/>
    <p:sldId id="1530" r:id="rId18"/>
    <p:sldId id="1531" r:id="rId19"/>
    <p:sldId id="1515" r:id="rId20"/>
    <p:sldId id="1516" r:id="rId21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33"/>
            <p14:sldId id="548"/>
            <p14:sldId id="1534"/>
            <p14:sldId id="1477"/>
            <p14:sldId id="1476"/>
            <p14:sldId id="1460"/>
            <p14:sldId id="1519"/>
            <p14:sldId id="1479"/>
            <p14:sldId id="1478"/>
            <p14:sldId id="934"/>
            <p14:sldId id="1512"/>
            <p14:sldId id="1532"/>
            <p14:sldId id="1511"/>
            <p14:sldId id="1530"/>
            <p14:sldId id="1531"/>
            <p14:sldId id="1515"/>
            <p14:sldId id="15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A60F3-E0A1-43EC-8F32-CF0A479E5685}" v="2042" dt="2026-06-09T08:54:45.587"/>
    <p1510:client id="{78DA3957-2C76-44D8-823E-801D68221685}" v="1642" dt="2026-06-08T18:46:06.157"/>
    <p1510:client id="{97DF8C69-A801-4279-ABDA-3CE9A0BBC446}" v="259" dt="2026-06-09T08:53:00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79310" autoAdjust="0"/>
  </p:normalViewPr>
  <p:slideViewPr>
    <p:cSldViewPr>
      <p:cViewPr varScale="1">
        <p:scale>
          <a:sx n="66" d="100"/>
          <a:sy n="66" d="100"/>
        </p:scale>
        <p:origin x="160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rielink, Francis" userId="3d258d00-cfd8-41c5-9f04-1a5a39faef2f" providerId="ADAL" clId="{78DA3957-2C76-44D8-823E-801D68221685}"/>
    <pc:docChg chg="undo custSel addSld delSld modSld sldOrd modSection">
      <pc:chgData name="Vrielink, Francis" userId="3d258d00-cfd8-41c5-9f04-1a5a39faef2f" providerId="ADAL" clId="{78DA3957-2C76-44D8-823E-801D68221685}" dt="2026-06-08T18:46:06.157" v="3831" actId="20577"/>
      <pc:docMkLst>
        <pc:docMk/>
      </pc:docMkLst>
      <pc:sldChg chg="modSp mod modNotesTx">
        <pc:chgData name="Vrielink, Francis" userId="3d258d00-cfd8-41c5-9f04-1a5a39faef2f" providerId="ADAL" clId="{78DA3957-2C76-44D8-823E-801D68221685}" dt="2026-06-08T17:15:07.709" v="1555" actId="20577"/>
        <pc:sldMkLst>
          <pc:docMk/>
          <pc:sldMk cId="2189114603" sldId="1437"/>
        </pc:sldMkLst>
        <pc:spChg chg="mod">
          <ac:chgData name="Vrielink, Francis" userId="3d258d00-cfd8-41c5-9f04-1a5a39faef2f" providerId="ADAL" clId="{78DA3957-2C76-44D8-823E-801D68221685}" dt="2026-06-08T17:15:07.709" v="1555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Vrielink, Francis" userId="3d258d00-cfd8-41c5-9f04-1a5a39faef2f" providerId="ADAL" clId="{78DA3957-2C76-44D8-823E-801D68221685}" dt="2026-06-05T16:31:27.871" v="425" actId="20577"/>
        <pc:sldMkLst>
          <pc:docMk/>
          <pc:sldMk cId="3852907103" sldId="1460"/>
        </pc:sldMkLst>
        <pc:spChg chg="mod">
          <ac:chgData name="Vrielink, Francis" userId="3d258d00-cfd8-41c5-9f04-1a5a39faef2f" providerId="ADAL" clId="{78DA3957-2C76-44D8-823E-801D68221685}" dt="2026-06-05T16:31:27.871" v="425" actId="20577"/>
          <ac:spMkLst>
            <pc:docMk/>
            <pc:sldMk cId="3852907103" sldId="1460"/>
            <ac:spMk id="6" creationId="{00000000-0000-0000-0000-000000000000}"/>
          </ac:spMkLst>
        </pc:spChg>
      </pc:sldChg>
      <pc:sldChg chg="addSp modSp del mod ord">
        <pc:chgData name="Vrielink, Francis" userId="3d258d00-cfd8-41c5-9f04-1a5a39faef2f" providerId="ADAL" clId="{78DA3957-2C76-44D8-823E-801D68221685}" dt="2026-06-08T17:40:01.151" v="2524" actId="47"/>
        <pc:sldMkLst>
          <pc:docMk/>
          <pc:sldMk cId="4207872812" sldId="1475"/>
        </pc:sldMkLst>
        <pc:spChg chg="mod">
          <ac:chgData name="Vrielink, Francis" userId="3d258d00-cfd8-41c5-9f04-1a5a39faef2f" providerId="ADAL" clId="{78DA3957-2C76-44D8-823E-801D68221685}" dt="2026-06-08T17:38:44.371" v="2496" actId="20577"/>
          <ac:spMkLst>
            <pc:docMk/>
            <pc:sldMk cId="4207872812" sldId="1475"/>
            <ac:spMk id="2" creationId="{925D39F2-8CDE-79F5-C590-B1EC261199D5}"/>
          </ac:spMkLst>
        </pc:spChg>
        <pc:picChg chg="add mod">
          <ac:chgData name="Vrielink, Francis" userId="3d258d00-cfd8-41c5-9f04-1a5a39faef2f" providerId="ADAL" clId="{78DA3957-2C76-44D8-823E-801D68221685}" dt="2026-06-08T17:37:43.141" v="2482" actId="1076"/>
          <ac:picMkLst>
            <pc:docMk/>
            <pc:sldMk cId="4207872812" sldId="1475"/>
            <ac:picMk id="3" creationId="{FB6CC18A-D011-0D45-B1C9-AFC16D739CEF}"/>
          </ac:picMkLst>
        </pc:picChg>
        <pc:picChg chg="add mod">
          <ac:chgData name="Vrielink, Francis" userId="3d258d00-cfd8-41c5-9f04-1a5a39faef2f" providerId="ADAL" clId="{78DA3957-2C76-44D8-823E-801D68221685}" dt="2026-06-08T17:38:36.518" v="2488" actId="1076"/>
          <ac:picMkLst>
            <pc:docMk/>
            <pc:sldMk cId="4207872812" sldId="1475"/>
            <ac:picMk id="5" creationId="{83812E3F-CCB0-E51C-A11A-6DC24557A5B9}"/>
          </ac:picMkLst>
        </pc:picChg>
      </pc:sldChg>
      <pc:sldChg chg="modSp mod ord">
        <pc:chgData name="Vrielink, Francis" userId="3d258d00-cfd8-41c5-9f04-1a5a39faef2f" providerId="ADAL" clId="{78DA3957-2C76-44D8-823E-801D68221685}" dt="2026-06-08T17:23:33.787" v="2184"/>
        <pc:sldMkLst>
          <pc:docMk/>
          <pc:sldMk cId="2452007587" sldId="1476"/>
        </pc:sldMkLst>
        <pc:spChg chg="mod">
          <ac:chgData name="Vrielink, Francis" userId="3d258d00-cfd8-41c5-9f04-1a5a39faef2f" providerId="ADAL" clId="{78DA3957-2C76-44D8-823E-801D68221685}" dt="2026-06-05T16:31:47.783" v="461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addSp modSp mod ord modNotesTx">
        <pc:chgData name="Vrielink, Francis" userId="3d258d00-cfd8-41c5-9f04-1a5a39faef2f" providerId="ADAL" clId="{78DA3957-2C76-44D8-823E-801D68221685}" dt="2026-06-08T17:58:51.236" v="2729" actId="20577"/>
        <pc:sldMkLst>
          <pc:docMk/>
          <pc:sldMk cId="2709048002" sldId="1477"/>
        </pc:sldMkLst>
        <pc:spChg chg="mod">
          <ac:chgData name="Vrielink, Francis" userId="3d258d00-cfd8-41c5-9f04-1a5a39faef2f" providerId="ADAL" clId="{78DA3957-2C76-44D8-823E-801D68221685}" dt="2026-06-05T16:31:53.744" v="468" actId="20577"/>
          <ac:spMkLst>
            <pc:docMk/>
            <pc:sldMk cId="2709048002" sldId="1477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78DA3957-2C76-44D8-823E-801D68221685}" dt="2026-06-08T17:58:44.286" v="2708" actId="1076"/>
          <ac:picMkLst>
            <pc:docMk/>
            <pc:sldMk cId="2709048002" sldId="1477"/>
            <ac:picMk id="3" creationId="{7E8B4611-363D-199E-E6F5-1BC06F19E104}"/>
          </ac:picMkLst>
        </pc:picChg>
      </pc:sldChg>
      <pc:sldChg chg="addSp modSp mod">
        <pc:chgData name="Vrielink, Francis" userId="3d258d00-cfd8-41c5-9f04-1a5a39faef2f" providerId="ADAL" clId="{78DA3957-2C76-44D8-823E-801D68221685}" dt="2026-06-08T18:27:49.634" v="2977" actId="20577"/>
        <pc:sldMkLst>
          <pc:docMk/>
          <pc:sldMk cId="4074911733" sldId="1478"/>
        </pc:sldMkLst>
        <pc:spChg chg="mod">
          <ac:chgData name="Vrielink, Francis" userId="3d258d00-cfd8-41c5-9f04-1a5a39faef2f" providerId="ADAL" clId="{78DA3957-2C76-44D8-823E-801D68221685}" dt="2026-06-08T18:27:49.634" v="2977" actId="20577"/>
          <ac:spMkLst>
            <pc:docMk/>
            <pc:sldMk cId="4074911733" sldId="1478"/>
            <ac:spMk id="2" creationId="{7B960E3D-A609-7FE4-7DE8-664B9A27A4F5}"/>
          </ac:spMkLst>
        </pc:spChg>
        <pc:spChg chg="add mod">
          <ac:chgData name="Vrielink, Francis" userId="3d258d00-cfd8-41c5-9f04-1a5a39faef2f" providerId="ADAL" clId="{78DA3957-2C76-44D8-823E-801D68221685}" dt="2026-06-08T18:27:28.606" v="2951" actId="1076"/>
          <ac:spMkLst>
            <pc:docMk/>
            <pc:sldMk cId="4074911733" sldId="1478"/>
            <ac:spMk id="4" creationId="{ABB5696B-AA6C-5258-A944-956B99B86814}"/>
          </ac:spMkLst>
        </pc:spChg>
        <pc:spChg chg="mod">
          <ac:chgData name="Vrielink, Francis" userId="3d258d00-cfd8-41c5-9f04-1a5a39faef2f" providerId="ADAL" clId="{78DA3957-2C76-44D8-823E-801D68221685}" dt="2026-06-05T16:32:07.076" v="487" actId="20577"/>
          <ac:spMkLst>
            <pc:docMk/>
            <pc:sldMk cId="4074911733" sldId="1478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78DA3957-2C76-44D8-823E-801D68221685}" dt="2026-06-08T18:23:56.003" v="2897" actId="1076"/>
          <ac:picMkLst>
            <pc:docMk/>
            <pc:sldMk cId="4074911733" sldId="1478"/>
            <ac:picMk id="3" creationId="{65EBFF3C-524A-2FF0-A62D-43DE6E3A02BE}"/>
          </ac:picMkLst>
        </pc:picChg>
      </pc:sldChg>
      <pc:sldChg chg="addSp delSp modSp mod ord">
        <pc:chgData name="Vrielink, Francis" userId="3d258d00-cfd8-41c5-9f04-1a5a39faef2f" providerId="ADAL" clId="{78DA3957-2C76-44D8-823E-801D68221685}" dt="2026-06-08T18:32:59.814" v="3006" actId="1076"/>
        <pc:sldMkLst>
          <pc:docMk/>
          <pc:sldMk cId="4210467006" sldId="1479"/>
        </pc:sldMkLst>
        <pc:spChg chg="add del">
          <ac:chgData name="Vrielink, Francis" userId="3d258d00-cfd8-41c5-9f04-1a5a39faef2f" providerId="ADAL" clId="{78DA3957-2C76-44D8-823E-801D68221685}" dt="2026-06-08T18:13:28.883" v="2822" actId="11529"/>
          <ac:spMkLst>
            <pc:docMk/>
            <pc:sldMk cId="4210467006" sldId="1479"/>
            <ac:spMk id="3" creationId="{95A35489-E327-CD09-F4D8-4AB505014A63}"/>
          </ac:spMkLst>
        </pc:spChg>
        <pc:spChg chg="add del mod">
          <ac:chgData name="Vrielink, Francis" userId="3d258d00-cfd8-41c5-9f04-1a5a39faef2f" providerId="ADAL" clId="{78DA3957-2C76-44D8-823E-801D68221685}" dt="2026-06-08T18:14:14.381" v="2828" actId="478"/>
          <ac:spMkLst>
            <pc:docMk/>
            <pc:sldMk cId="4210467006" sldId="1479"/>
            <ac:spMk id="4" creationId="{FBF6E020-2A8A-663E-192C-5A79E7A8C4D7}"/>
          </ac:spMkLst>
        </pc:spChg>
        <pc:spChg chg="add del mod">
          <ac:chgData name="Vrielink, Francis" userId="3d258d00-cfd8-41c5-9f04-1a5a39faef2f" providerId="ADAL" clId="{78DA3957-2C76-44D8-823E-801D68221685}" dt="2026-06-08T18:15:41.781" v="2836" actId="478"/>
          <ac:spMkLst>
            <pc:docMk/>
            <pc:sldMk cId="4210467006" sldId="1479"/>
            <ac:spMk id="5" creationId="{DF1C29E9-FD36-56AB-F05B-58E7561A0269}"/>
          </ac:spMkLst>
        </pc:spChg>
        <pc:spChg chg="mod">
          <ac:chgData name="Vrielink, Francis" userId="3d258d00-cfd8-41c5-9f04-1a5a39faef2f" providerId="ADAL" clId="{78DA3957-2C76-44D8-823E-801D68221685}" dt="2026-06-05T16:32:12.643" v="492" actId="20577"/>
          <ac:spMkLst>
            <pc:docMk/>
            <pc:sldMk cId="4210467006" sldId="1479"/>
            <ac:spMk id="6" creationId="{00000000-0000-0000-0000-000000000000}"/>
          </ac:spMkLst>
        </pc:spChg>
        <pc:spChg chg="add del mod">
          <ac:chgData name="Vrielink, Francis" userId="3d258d00-cfd8-41c5-9f04-1a5a39faef2f" providerId="ADAL" clId="{78DA3957-2C76-44D8-823E-801D68221685}" dt="2026-06-08T18:15:38.658" v="2835" actId="478"/>
          <ac:spMkLst>
            <pc:docMk/>
            <pc:sldMk cId="4210467006" sldId="1479"/>
            <ac:spMk id="7" creationId="{5A6C030A-39E2-8316-5F7E-9E98BEB6784E}"/>
          </ac:spMkLst>
        </pc:spChg>
        <pc:spChg chg="add del mod">
          <ac:chgData name="Vrielink, Francis" userId="3d258d00-cfd8-41c5-9f04-1a5a39faef2f" providerId="ADAL" clId="{78DA3957-2C76-44D8-823E-801D68221685}" dt="2026-06-08T18:30:37.342" v="2986" actId="478"/>
          <ac:spMkLst>
            <pc:docMk/>
            <pc:sldMk cId="4210467006" sldId="1479"/>
            <ac:spMk id="8" creationId="{ED7CD3CE-CDE6-EB49-906D-6BCB4248B27F}"/>
          </ac:spMkLst>
        </pc:spChg>
        <pc:spChg chg="add mod">
          <ac:chgData name="Vrielink, Francis" userId="3d258d00-cfd8-41c5-9f04-1a5a39faef2f" providerId="ADAL" clId="{78DA3957-2C76-44D8-823E-801D68221685}" dt="2026-06-08T18:32:51.006" v="3003" actId="1076"/>
          <ac:spMkLst>
            <pc:docMk/>
            <pc:sldMk cId="4210467006" sldId="1479"/>
            <ac:spMk id="11" creationId="{85D65E68-C3C9-8033-0C34-4324F4266882}"/>
          </ac:spMkLst>
        </pc:spChg>
        <pc:picChg chg="add mod">
          <ac:chgData name="Vrielink, Francis" userId="3d258d00-cfd8-41c5-9f04-1a5a39faef2f" providerId="ADAL" clId="{78DA3957-2C76-44D8-823E-801D68221685}" dt="2026-06-08T18:13:13.228" v="2820" actId="1076"/>
          <ac:picMkLst>
            <pc:docMk/>
            <pc:sldMk cId="4210467006" sldId="1479"/>
            <ac:picMk id="2" creationId="{9663CE49-40FE-B7BD-9043-4E3F8B0A4610}"/>
          </ac:picMkLst>
        </pc:picChg>
        <pc:picChg chg="add mod">
          <ac:chgData name="Vrielink, Francis" userId="3d258d00-cfd8-41c5-9f04-1a5a39faef2f" providerId="ADAL" clId="{78DA3957-2C76-44D8-823E-801D68221685}" dt="2026-06-08T18:32:59.814" v="3006" actId="1076"/>
          <ac:picMkLst>
            <pc:docMk/>
            <pc:sldMk cId="4210467006" sldId="1479"/>
            <ac:picMk id="10" creationId="{E763F66D-D8E9-B913-5F0A-3FDCC93EBB31}"/>
          </ac:picMkLst>
        </pc:picChg>
      </pc:sldChg>
      <pc:sldChg chg="modSp mod">
        <pc:chgData name="Vrielink, Francis" userId="3d258d00-cfd8-41c5-9f04-1a5a39faef2f" providerId="ADAL" clId="{78DA3957-2C76-44D8-823E-801D68221685}" dt="2026-06-05T16:33:50.483" v="597" actId="20577"/>
        <pc:sldMkLst>
          <pc:docMk/>
          <pc:sldMk cId="2967928418" sldId="1511"/>
        </pc:sldMkLst>
        <pc:spChg chg="mod">
          <ac:chgData name="Vrielink, Francis" userId="3d258d00-cfd8-41c5-9f04-1a5a39faef2f" providerId="ADAL" clId="{78DA3957-2C76-44D8-823E-801D68221685}" dt="2026-06-05T16:32:50.919" v="525" actId="948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78DA3957-2C76-44D8-823E-801D68221685}" dt="2026-06-05T16:32:54.878" v="533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Vrielink, Francis" userId="3d258d00-cfd8-41c5-9f04-1a5a39faef2f" providerId="ADAL" clId="{78DA3957-2C76-44D8-823E-801D68221685}" dt="2026-06-05T16:33:50.483" v="597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78DA3957-2C76-44D8-823E-801D68221685}" dt="2026-06-05T16:33:46.571" v="594" actId="20577"/>
          <ac:spMkLst>
            <pc:docMk/>
            <pc:sldMk cId="2967928418" sldId="1511"/>
            <ac:spMk id="36" creationId="{D8EF981A-9BA7-0EB1-9B70-F7FBF2F7DF1C}"/>
          </ac:spMkLst>
        </pc:spChg>
      </pc:sldChg>
      <pc:sldChg chg="addSp modSp mod">
        <pc:chgData name="Vrielink, Francis" userId="3d258d00-cfd8-41c5-9f04-1a5a39faef2f" providerId="ADAL" clId="{78DA3957-2C76-44D8-823E-801D68221685}" dt="2026-06-08T18:37:51.073" v="3183" actId="20577"/>
        <pc:sldMkLst>
          <pc:docMk/>
          <pc:sldMk cId="1594331871" sldId="1512"/>
        </pc:sldMkLst>
        <pc:spChg chg="mod">
          <ac:chgData name="Vrielink, Francis" userId="3d258d00-cfd8-41c5-9f04-1a5a39faef2f" providerId="ADAL" clId="{78DA3957-2C76-44D8-823E-801D68221685}" dt="2026-06-08T17:52:13.151" v="2700" actId="20577"/>
          <ac:spMkLst>
            <pc:docMk/>
            <pc:sldMk cId="1594331871" sldId="1512"/>
            <ac:spMk id="4" creationId="{0C546544-52ED-3C47-EE7F-872511BCFAD1}"/>
          </ac:spMkLst>
        </pc:spChg>
        <pc:spChg chg="mod">
          <ac:chgData name="Vrielink, Francis" userId="3d258d00-cfd8-41c5-9f04-1a5a39faef2f" providerId="ADAL" clId="{78DA3957-2C76-44D8-823E-801D68221685}" dt="2026-06-05T16:46:13.933" v="754" actId="20577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Vrielink, Francis" userId="3d258d00-cfd8-41c5-9f04-1a5a39faef2f" providerId="ADAL" clId="{78DA3957-2C76-44D8-823E-801D68221685}" dt="2026-06-07T11:24:55.248" v="1312" actId="1076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Vrielink, Francis" userId="3d258d00-cfd8-41c5-9f04-1a5a39faef2f" providerId="ADAL" clId="{78DA3957-2C76-44D8-823E-801D68221685}" dt="2026-06-08T18:37:51.073" v="3183" actId="20577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Vrielink, Francis" userId="3d258d00-cfd8-41c5-9f04-1a5a39faef2f" providerId="ADAL" clId="{78DA3957-2C76-44D8-823E-801D68221685}" dt="2026-06-07T11:25:03.816" v="1313" actId="14100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Vrielink, Francis" userId="3d258d00-cfd8-41c5-9f04-1a5a39faef2f" providerId="ADAL" clId="{78DA3957-2C76-44D8-823E-801D68221685}" dt="2026-06-07T11:25:05.335" v="1314" actId="14100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Vrielink, Francis" userId="3d258d00-cfd8-41c5-9f04-1a5a39faef2f" providerId="ADAL" clId="{78DA3957-2C76-44D8-823E-801D68221685}" dt="2026-06-05T16:47:24.326" v="868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Vrielink, Francis" userId="3d258d00-cfd8-41c5-9f04-1a5a39faef2f" providerId="ADAL" clId="{78DA3957-2C76-44D8-823E-801D68221685}" dt="2026-06-05T16:47:18.106" v="867" actId="20577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Vrielink, Francis" userId="3d258d00-cfd8-41c5-9f04-1a5a39faef2f" providerId="ADAL" clId="{78DA3957-2C76-44D8-823E-801D68221685}" dt="2026-06-08T17:42:30.232" v="2579" actId="14100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Vrielink, Francis" userId="3d258d00-cfd8-41c5-9f04-1a5a39faef2f" providerId="ADAL" clId="{78DA3957-2C76-44D8-823E-801D68221685}" dt="2026-06-07T11:24:52.001" v="1311" actId="14100"/>
          <ac:spMkLst>
            <pc:docMk/>
            <pc:sldMk cId="1594331871" sldId="1512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78DA3957-2C76-44D8-823E-801D68221685}" dt="2026-06-08T17:51:47.547" v="2651" actId="14100"/>
          <ac:picMkLst>
            <pc:docMk/>
            <pc:sldMk cId="1594331871" sldId="1512"/>
            <ac:picMk id="21" creationId="{4C36386F-366B-C1A9-5A24-4E7536C3BA11}"/>
          </ac:picMkLst>
        </pc:picChg>
        <pc:picChg chg="add mod">
          <ac:chgData name="Vrielink, Francis" userId="3d258d00-cfd8-41c5-9f04-1a5a39faef2f" providerId="ADAL" clId="{78DA3957-2C76-44D8-823E-801D68221685}" dt="2026-06-08T18:28:09.151" v="2985" actId="14100"/>
          <ac:picMkLst>
            <pc:docMk/>
            <pc:sldMk cId="1594331871" sldId="1512"/>
            <ac:picMk id="23" creationId="{E83DA2FE-B45A-1C1C-D624-0A5D1D882A98}"/>
          </ac:picMkLst>
        </pc:picChg>
      </pc:sldChg>
      <pc:sldChg chg="addSp modSp mod">
        <pc:chgData name="Vrielink, Francis" userId="3d258d00-cfd8-41c5-9f04-1a5a39faef2f" providerId="ADAL" clId="{78DA3957-2C76-44D8-823E-801D68221685}" dt="2026-06-07T11:30:35.271" v="1481" actId="115"/>
        <pc:sldMkLst>
          <pc:docMk/>
          <pc:sldMk cId="3112181829" sldId="1515"/>
        </pc:sldMkLst>
        <pc:spChg chg="mod">
          <ac:chgData name="Vrielink, Francis" userId="3d258d00-cfd8-41c5-9f04-1a5a39faef2f" providerId="ADAL" clId="{78DA3957-2C76-44D8-823E-801D68221685}" dt="2026-06-05T16:49:28.972" v="965" actId="20577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Vrielink, Francis" userId="3d258d00-cfd8-41c5-9f04-1a5a39faef2f" providerId="ADAL" clId="{78DA3957-2C76-44D8-823E-801D68221685}" dt="2026-06-05T16:49:37.098" v="978" actId="20577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Vrielink, Francis" userId="3d258d00-cfd8-41c5-9f04-1a5a39faef2f" providerId="ADAL" clId="{78DA3957-2C76-44D8-823E-801D68221685}" dt="2026-06-05T16:51:03.170" v="1006" actId="14100"/>
          <ac:spMkLst>
            <pc:docMk/>
            <pc:sldMk cId="3112181829" sldId="1515"/>
            <ac:spMk id="14" creationId="{B7594A3B-3117-84CE-C300-FB96E5ED269D}"/>
          </ac:spMkLst>
        </pc:spChg>
        <pc:spChg chg="mod">
          <ac:chgData name="Vrielink, Francis" userId="3d258d00-cfd8-41c5-9f04-1a5a39faef2f" providerId="ADAL" clId="{78DA3957-2C76-44D8-823E-801D68221685}" dt="2026-06-05T16:51:00.327" v="1005" actId="1076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Vrielink, Francis" userId="3d258d00-cfd8-41c5-9f04-1a5a39faef2f" providerId="ADAL" clId="{78DA3957-2C76-44D8-823E-801D68221685}" dt="2026-06-07T11:26:15.543" v="1322" actId="14100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Vrielink, Francis" userId="3d258d00-cfd8-41c5-9f04-1a5a39faef2f" providerId="ADAL" clId="{78DA3957-2C76-44D8-823E-801D68221685}" dt="2026-06-07T11:26:12.734" v="1321" actId="14100"/>
          <ac:spMkLst>
            <pc:docMk/>
            <pc:sldMk cId="3112181829" sldId="1515"/>
            <ac:spMk id="17" creationId="{AB86235B-CBC0-F9DB-29F4-F23367831B1B}"/>
          </ac:spMkLst>
        </pc:spChg>
      </pc:sldChg>
      <pc:sldChg chg="addSp modSp mod ord">
        <pc:chgData name="Vrielink, Francis" userId="3d258d00-cfd8-41c5-9f04-1a5a39faef2f" providerId="ADAL" clId="{78DA3957-2C76-44D8-823E-801D68221685}" dt="2026-06-08T18:03:52.709" v="2770" actId="1076"/>
        <pc:sldMkLst>
          <pc:docMk/>
          <pc:sldMk cId="2946319108" sldId="1516"/>
        </pc:sldMkLst>
        <pc:spChg chg="mod">
          <ac:chgData name="Vrielink, Francis" userId="3d258d00-cfd8-41c5-9f04-1a5a39faef2f" providerId="ADAL" clId="{78DA3957-2C76-44D8-823E-801D68221685}" dt="2026-06-05T16:51:23.537" v="1015" actId="20577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Vrielink, Francis" userId="3d258d00-cfd8-41c5-9f04-1a5a39faef2f" providerId="ADAL" clId="{78DA3957-2C76-44D8-823E-801D68221685}" dt="2026-06-05T16:51:48.820" v="1071" actId="14100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Vrielink, Francis" userId="3d258d00-cfd8-41c5-9f04-1a5a39faef2f" providerId="ADAL" clId="{78DA3957-2C76-44D8-823E-801D68221685}" dt="2026-06-05T16:51:50.710" v="1072" actId="14100"/>
          <ac:spMkLst>
            <pc:docMk/>
            <pc:sldMk cId="2946319108" sldId="1516"/>
            <ac:spMk id="11" creationId="{2D5226DB-4490-ECD5-880A-CDAB0447C263}"/>
          </ac:spMkLst>
        </pc:spChg>
        <pc:spChg chg="mod">
          <ac:chgData name="Vrielink, Francis" userId="3d258d00-cfd8-41c5-9f04-1a5a39faef2f" providerId="ADAL" clId="{78DA3957-2C76-44D8-823E-801D68221685}" dt="2026-06-05T16:52:33.351" v="1121" actId="1076"/>
          <ac:spMkLst>
            <pc:docMk/>
            <pc:sldMk cId="2946319108" sldId="1516"/>
            <ac:spMk id="12" creationId="{E2476A93-B8D4-4E44-87FD-AFF601B2337C}"/>
          </ac:spMkLst>
        </pc:spChg>
        <pc:spChg chg="mod">
          <ac:chgData name="Vrielink, Francis" userId="3d258d00-cfd8-41c5-9f04-1a5a39faef2f" providerId="ADAL" clId="{78DA3957-2C76-44D8-823E-801D68221685}" dt="2026-06-05T16:51:59.759" v="1084" actId="20577"/>
          <ac:spMkLst>
            <pc:docMk/>
            <pc:sldMk cId="2946319108" sldId="1516"/>
            <ac:spMk id="13" creationId="{4985FF45-EE56-11C3-E0CC-6BBB359031C0}"/>
          </ac:spMkLst>
        </pc:spChg>
        <pc:spChg chg="mod">
          <ac:chgData name="Vrielink, Francis" userId="3d258d00-cfd8-41c5-9f04-1a5a39faef2f" providerId="ADAL" clId="{78DA3957-2C76-44D8-823E-801D68221685}" dt="2026-06-08T18:03:38.781" v="2759" actId="14100"/>
          <ac:spMkLst>
            <pc:docMk/>
            <pc:sldMk cId="2946319108" sldId="1516"/>
            <ac:spMk id="14" creationId="{B7594A3B-3117-84CE-C300-FB96E5ED269D}"/>
          </ac:spMkLst>
        </pc:spChg>
        <pc:spChg chg="mod">
          <ac:chgData name="Vrielink, Francis" userId="3d258d00-cfd8-41c5-9f04-1a5a39faef2f" providerId="ADAL" clId="{78DA3957-2C76-44D8-823E-801D68221685}" dt="2026-06-08T18:03:44.138" v="2769" actId="20577"/>
          <ac:spMkLst>
            <pc:docMk/>
            <pc:sldMk cId="2946319108" sldId="1516"/>
            <ac:spMk id="15" creationId="{6EA1F8B7-D4BC-D8B0-E6FD-F33ECB45A1DD}"/>
          </ac:spMkLst>
        </pc:spChg>
        <pc:spChg chg="mod">
          <ac:chgData name="Vrielink, Francis" userId="3d258d00-cfd8-41c5-9f04-1a5a39faef2f" providerId="ADAL" clId="{78DA3957-2C76-44D8-823E-801D68221685}" dt="2026-06-05T16:52:26.236" v="1119" actId="14100"/>
          <ac:spMkLst>
            <pc:docMk/>
            <pc:sldMk cId="2946319108" sldId="1516"/>
            <ac:spMk id="19" creationId="{40542B69-6D97-5F24-63E3-ABE36EA69A27}"/>
          </ac:spMkLst>
        </pc:spChg>
        <pc:grpChg chg="mod">
          <ac:chgData name="Vrielink, Francis" userId="3d258d00-cfd8-41c5-9f04-1a5a39faef2f" providerId="ADAL" clId="{78DA3957-2C76-44D8-823E-801D68221685}" dt="2026-06-05T16:52:29.558" v="1120" actId="1076"/>
          <ac:grpSpMkLst>
            <pc:docMk/>
            <pc:sldMk cId="2946319108" sldId="1516"/>
            <ac:grpSpMk id="20" creationId="{3DD05F28-AA89-0131-F5E3-45BE92293371}"/>
          </ac:grpSpMkLst>
        </pc:grpChg>
        <pc:picChg chg="add mod">
          <ac:chgData name="Vrielink, Francis" userId="3d258d00-cfd8-41c5-9f04-1a5a39faef2f" providerId="ADAL" clId="{78DA3957-2C76-44D8-823E-801D68221685}" dt="2026-06-08T18:03:52.709" v="2770" actId="1076"/>
          <ac:picMkLst>
            <pc:docMk/>
            <pc:sldMk cId="2946319108" sldId="1516"/>
            <ac:picMk id="17" creationId="{87067635-D49E-D9FE-84F9-15356AFCA05C}"/>
          </ac:picMkLst>
        </pc:picChg>
        <pc:picChg chg="add mod">
          <ac:chgData name="Vrielink, Francis" userId="3d258d00-cfd8-41c5-9f04-1a5a39faef2f" providerId="ADAL" clId="{78DA3957-2C76-44D8-823E-801D68221685}" dt="2026-06-08T18:00:43.690" v="2744" actId="1076"/>
          <ac:picMkLst>
            <pc:docMk/>
            <pc:sldMk cId="2946319108" sldId="1516"/>
            <ac:picMk id="23" creationId="{6EF2801F-92D8-F2FB-7D9B-1E8BF8975429}"/>
          </ac:picMkLst>
        </pc:picChg>
        <pc:picChg chg="add mod">
          <ac:chgData name="Vrielink, Francis" userId="3d258d00-cfd8-41c5-9f04-1a5a39faef2f" providerId="ADAL" clId="{78DA3957-2C76-44D8-823E-801D68221685}" dt="2026-06-08T18:02:17.734" v="2750" actId="1076"/>
          <ac:picMkLst>
            <pc:docMk/>
            <pc:sldMk cId="2946319108" sldId="1516"/>
            <ac:picMk id="25" creationId="{565DAA8C-E055-CD8F-C017-32D072C8FC26}"/>
          </ac:picMkLst>
        </pc:picChg>
        <pc:picChg chg="add mod">
          <ac:chgData name="Vrielink, Francis" userId="3d258d00-cfd8-41c5-9f04-1a5a39faef2f" providerId="ADAL" clId="{78DA3957-2C76-44D8-823E-801D68221685}" dt="2026-06-08T18:03:29.419" v="2756" actId="1076"/>
          <ac:picMkLst>
            <pc:docMk/>
            <pc:sldMk cId="2946319108" sldId="1516"/>
            <ac:picMk id="28" creationId="{B246B782-B6E3-3277-4FE8-6942E7D186AF}"/>
          </ac:picMkLst>
        </pc:picChg>
        <pc:cxnChg chg="mod">
          <ac:chgData name="Vrielink, Francis" userId="3d258d00-cfd8-41c5-9f04-1a5a39faef2f" providerId="ADAL" clId="{78DA3957-2C76-44D8-823E-801D68221685}" dt="2026-06-05T16:51:48.820" v="1071" actId="14100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ord">
        <pc:chgData name="Vrielink, Francis" userId="3d258d00-cfd8-41c5-9f04-1a5a39faef2f" providerId="ADAL" clId="{78DA3957-2C76-44D8-823E-801D68221685}" dt="2026-06-05T16:52:43.707" v="1123"/>
        <pc:sldMkLst>
          <pc:docMk/>
          <pc:sldMk cId="1628480429" sldId="1517"/>
        </pc:sldMkLst>
      </pc:sldChg>
      <pc:sldChg chg="modSp mod ord">
        <pc:chgData name="Vrielink, Francis" userId="3d258d00-cfd8-41c5-9f04-1a5a39faef2f" providerId="ADAL" clId="{78DA3957-2C76-44D8-823E-801D68221685}" dt="2026-06-08T18:46:06.157" v="3831" actId="20577"/>
        <pc:sldMkLst>
          <pc:docMk/>
          <pc:sldMk cId="164643335" sldId="1519"/>
        </pc:sldMkLst>
        <pc:spChg chg="mod">
          <ac:chgData name="Vrielink, Francis" userId="3d258d00-cfd8-41c5-9f04-1a5a39faef2f" providerId="ADAL" clId="{78DA3957-2C76-44D8-823E-801D68221685}" dt="2026-06-08T18:46:06.157" v="3831" actId="20577"/>
          <ac:spMkLst>
            <pc:docMk/>
            <pc:sldMk cId="164643335" sldId="1519"/>
            <ac:spMk id="4" creationId="{38DFDF67-31CE-36A5-E82C-B7027AD7A799}"/>
          </ac:spMkLst>
        </pc:spChg>
        <pc:spChg chg="mod">
          <ac:chgData name="Vrielink, Francis" userId="3d258d00-cfd8-41c5-9f04-1a5a39faef2f" providerId="ADAL" clId="{78DA3957-2C76-44D8-823E-801D68221685}" dt="2026-06-08T18:45:06.273" v="3757" actId="20577"/>
          <ac:spMkLst>
            <pc:docMk/>
            <pc:sldMk cId="164643335" sldId="1519"/>
            <ac:spMk id="5" creationId="{1C8C1B8C-4C3D-3F45-96CA-4F0D806AEF30}"/>
          </ac:spMkLst>
        </pc:spChg>
        <pc:spChg chg="mod">
          <ac:chgData name="Vrielink, Francis" userId="3d258d00-cfd8-41c5-9f04-1a5a39faef2f" providerId="ADAL" clId="{78DA3957-2C76-44D8-823E-801D68221685}" dt="2026-06-05T16:32:20.455" v="503" actId="20577"/>
          <ac:spMkLst>
            <pc:docMk/>
            <pc:sldMk cId="164643335" sldId="1519"/>
            <ac:spMk id="6" creationId="{00000000-0000-0000-0000-000000000000}"/>
          </ac:spMkLst>
        </pc:spChg>
      </pc:sldChg>
      <pc:sldChg chg="ord">
        <pc:chgData name="Vrielink, Francis" userId="3d258d00-cfd8-41c5-9f04-1a5a39faef2f" providerId="ADAL" clId="{78DA3957-2C76-44D8-823E-801D68221685}" dt="2026-06-05T16:52:54.520" v="1125"/>
        <pc:sldMkLst>
          <pc:docMk/>
          <pc:sldMk cId="1530054038" sldId="1520"/>
        </pc:sldMkLst>
      </pc:sldChg>
      <pc:sldChg chg="ord">
        <pc:chgData name="Vrielink, Francis" userId="3d258d00-cfd8-41c5-9f04-1a5a39faef2f" providerId="ADAL" clId="{78DA3957-2C76-44D8-823E-801D68221685}" dt="2026-06-05T16:53:01.746" v="1127"/>
        <pc:sldMkLst>
          <pc:docMk/>
          <pc:sldMk cId="3006462251" sldId="1521"/>
        </pc:sldMkLst>
      </pc:sldChg>
      <pc:sldChg chg="addSp delSp modSp add mod">
        <pc:chgData name="Vrielink, Francis" userId="3d258d00-cfd8-41c5-9f04-1a5a39faef2f" providerId="ADAL" clId="{78DA3957-2C76-44D8-823E-801D68221685}" dt="2026-06-08T18:37:11.788" v="3172" actId="115"/>
        <pc:sldMkLst>
          <pc:docMk/>
          <pc:sldMk cId="139966523" sldId="1530"/>
        </pc:sldMkLst>
        <pc:spChg chg="add del mod">
          <ac:chgData name="Vrielink, Francis" userId="3d258d00-cfd8-41c5-9f04-1a5a39faef2f" providerId="ADAL" clId="{78DA3957-2C76-44D8-823E-801D68221685}" dt="2026-06-08T18:33:23.278" v="3010" actId="478"/>
          <ac:spMkLst>
            <pc:docMk/>
            <pc:sldMk cId="139966523" sldId="1530"/>
            <ac:spMk id="24" creationId="{6DB75622-0A95-0F4D-F98C-05EEEAC6D772}"/>
          </ac:spMkLst>
        </pc:spChg>
        <pc:spChg chg="add mod">
          <ac:chgData name="Vrielink, Francis" userId="3d258d00-cfd8-41c5-9f04-1a5a39faef2f" providerId="ADAL" clId="{78DA3957-2C76-44D8-823E-801D68221685}" dt="2026-06-08T18:19:52.708" v="2889" actId="1076"/>
          <ac:spMkLst>
            <pc:docMk/>
            <pc:sldMk cId="139966523" sldId="1530"/>
            <ac:spMk id="25" creationId="{52CE8E15-B47A-3A2D-B0B2-81F34821EEB4}"/>
          </ac:spMkLst>
        </pc:spChg>
        <pc:spChg chg="add mod">
          <ac:chgData name="Vrielink, Francis" userId="3d258d00-cfd8-41c5-9f04-1a5a39faef2f" providerId="ADAL" clId="{78DA3957-2C76-44D8-823E-801D68221685}" dt="2026-06-08T18:34:18.112" v="3026" actId="1076"/>
          <ac:spMkLst>
            <pc:docMk/>
            <pc:sldMk cId="139966523" sldId="1530"/>
            <ac:spMk id="27" creationId="{7A214F95-B67A-E8A3-3AF3-F38319F90F34}"/>
          </ac:spMkLst>
        </pc:spChg>
        <pc:spChg chg="mod">
          <ac:chgData name="Vrielink, Francis" userId="3d258d00-cfd8-41c5-9f04-1a5a39faef2f" providerId="ADAL" clId="{78DA3957-2C76-44D8-823E-801D68221685}" dt="2026-06-05T16:34:02.382" v="602" actId="20577"/>
          <ac:spMkLst>
            <pc:docMk/>
            <pc:sldMk cId="139966523" sldId="1530"/>
            <ac:spMk id="33" creationId="{AC757F5E-B016-F947-4518-7C6B9CC7EE04}"/>
          </ac:spMkLst>
        </pc:spChg>
        <pc:spChg chg="mod">
          <ac:chgData name="Vrielink, Francis" userId="3d258d00-cfd8-41c5-9f04-1a5a39faef2f" providerId="ADAL" clId="{78DA3957-2C76-44D8-823E-801D68221685}" dt="2026-06-05T16:34:06.564" v="605" actId="20577"/>
          <ac:spMkLst>
            <pc:docMk/>
            <pc:sldMk cId="139966523" sldId="1530"/>
            <ac:spMk id="34" creationId="{152372B3-00F5-781C-183E-6F2DDF35091D}"/>
          </ac:spMkLst>
        </pc:spChg>
        <pc:spChg chg="mod">
          <ac:chgData name="Vrielink, Francis" userId="3d258d00-cfd8-41c5-9f04-1a5a39faef2f" providerId="ADAL" clId="{78DA3957-2C76-44D8-823E-801D68221685}" dt="2026-06-08T18:36:15.223" v="3122" actId="115"/>
          <ac:spMkLst>
            <pc:docMk/>
            <pc:sldMk cId="139966523" sldId="1530"/>
            <ac:spMk id="35" creationId="{37104C51-0232-62ED-4C6F-1447D06633EE}"/>
          </ac:spMkLst>
        </pc:spChg>
        <pc:spChg chg="mod">
          <ac:chgData name="Vrielink, Francis" userId="3d258d00-cfd8-41c5-9f04-1a5a39faef2f" providerId="ADAL" clId="{78DA3957-2C76-44D8-823E-801D68221685}" dt="2026-06-08T18:37:11.788" v="3172" actId="115"/>
          <ac:spMkLst>
            <pc:docMk/>
            <pc:sldMk cId="139966523" sldId="1530"/>
            <ac:spMk id="36" creationId="{D8EF981A-9BA7-0EB1-9B70-F7FBF2F7DF1C}"/>
          </ac:spMkLst>
        </pc:spChg>
        <pc:picChg chg="add del mod">
          <ac:chgData name="Vrielink, Francis" userId="3d258d00-cfd8-41c5-9f04-1a5a39faef2f" providerId="ADAL" clId="{78DA3957-2C76-44D8-823E-801D68221685}" dt="2026-06-08T18:18:09.293" v="2873" actId="478"/>
          <ac:picMkLst>
            <pc:docMk/>
            <pc:sldMk cId="139966523" sldId="1530"/>
            <ac:picMk id="8" creationId="{4E4DEDAA-91A5-4DD8-482F-D962493C5A6E}"/>
          </ac:picMkLst>
        </pc:picChg>
        <pc:picChg chg="add del mod">
          <ac:chgData name="Vrielink, Francis" userId="3d258d00-cfd8-41c5-9f04-1a5a39faef2f" providerId="ADAL" clId="{78DA3957-2C76-44D8-823E-801D68221685}" dt="2026-06-08T18:18:08.022" v="2872" actId="478"/>
          <ac:picMkLst>
            <pc:docMk/>
            <pc:sldMk cId="139966523" sldId="1530"/>
            <ac:picMk id="18" creationId="{097A8514-E2D7-FC57-31D0-E30B71F558B8}"/>
          </ac:picMkLst>
        </pc:picChg>
        <pc:picChg chg="add del mod">
          <ac:chgData name="Vrielink, Francis" userId="3d258d00-cfd8-41c5-9f04-1a5a39faef2f" providerId="ADAL" clId="{78DA3957-2C76-44D8-823E-801D68221685}" dt="2026-06-08T18:34:15.292" v="3025" actId="1076"/>
          <ac:picMkLst>
            <pc:docMk/>
            <pc:sldMk cId="139966523" sldId="1530"/>
            <ac:picMk id="20" creationId="{3179EEC7-C163-80E1-00F7-0F994FABF66A}"/>
          </ac:picMkLst>
        </pc:picChg>
        <pc:picChg chg="add mod">
          <ac:chgData name="Vrielink, Francis" userId="3d258d00-cfd8-41c5-9f04-1a5a39faef2f" providerId="ADAL" clId="{78DA3957-2C76-44D8-823E-801D68221685}" dt="2026-06-08T18:18:56.985" v="2883" actId="1076"/>
          <ac:picMkLst>
            <pc:docMk/>
            <pc:sldMk cId="139966523" sldId="1530"/>
            <ac:picMk id="23" creationId="{030CA649-0A51-3253-F1BE-A2436690E2EF}"/>
          </ac:picMkLst>
        </pc:picChg>
        <pc:picChg chg="add mod">
          <ac:chgData name="Vrielink, Francis" userId="3d258d00-cfd8-41c5-9f04-1a5a39faef2f" providerId="ADAL" clId="{78DA3957-2C76-44D8-823E-801D68221685}" dt="2026-06-08T18:33:47.713" v="3016" actId="1076"/>
          <ac:picMkLst>
            <pc:docMk/>
            <pc:sldMk cId="139966523" sldId="1530"/>
            <ac:picMk id="26" creationId="{7C751E1C-A357-79A5-0080-9BE46155AE8E}"/>
          </ac:picMkLst>
        </pc:picChg>
      </pc:sldChg>
      <pc:sldChg chg="addSp delSp modSp add mod">
        <pc:chgData name="Vrielink, Francis" userId="3d258d00-cfd8-41c5-9f04-1a5a39faef2f" providerId="ADAL" clId="{78DA3957-2C76-44D8-823E-801D68221685}" dt="2026-06-08T17:42:19.736" v="2578" actId="20577"/>
        <pc:sldMkLst>
          <pc:docMk/>
          <pc:sldMk cId="3597072976" sldId="1531"/>
        </pc:sldMkLst>
        <pc:spChg chg="add del mod">
          <ac:chgData name="Vrielink, Francis" userId="3d258d00-cfd8-41c5-9f04-1a5a39faef2f" providerId="ADAL" clId="{78DA3957-2C76-44D8-823E-801D68221685}" dt="2026-06-08T17:41:27.588" v="2541" actId="478"/>
          <ac:spMkLst>
            <pc:docMk/>
            <pc:sldMk cId="3597072976" sldId="1531"/>
            <ac:spMk id="2" creationId="{59803251-A332-3099-A16F-2ADB69BDC125}"/>
          </ac:spMkLst>
        </pc:spChg>
        <pc:spChg chg="del">
          <ac:chgData name="Vrielink, Francis" userId="3d258d00-cfd8-41c5-9f04-1a5a39faef2f" providerId="ADAL" clId="{78DA3957-2C76-44D8-823E-801D68221685}" dt="2026-06-08T17:41:25.335" v="2539" actId="478"/>
          <ac:spMkLst>
            <pc:docMk/>
            <pc:sldMk cId="3597072976" sldId="1531"/>
            <ac:spMk id="8" creationId="{D4B8947E-F574-CF99-E230-563E5CDA5BE8}"/>
          </ac:spMkLst>
        </pc:spChg>
        <pc:spChg chg="mod">
          <ac:chgData name="Vrielink, Francis" userId="3d258d00-cfd8-41c5-9f04-1a5a39faef2f" providerId="ADAL" clId="{78DA3957-2C76-44D8-823E-801D68221685}" dt="2026-06-05T16:42:16.424" v="642" actId="948"/>
          <ac:spMkLst>
            <pc:docMk/>
            <pc:sldMk cId="3597072976" sldId="1531"/>
            <ac:spMk id="33" creationId="{AC757F5E-B016-F947-4518-7C6B9CC7EE04}"/>
          </ac:spMkLst>
        </pc:spChg>
        <pc:spChg chg="mod">
          <ac:chgData name="Vrielink, Francis" userId="3d258d00-cfd8-41c5-9f04-1a5a39faef2f" providerId="ADAL" clId="{78DA3957-2C76-44D8-823E-801D68221685}" dt="2026-06-08T17:41:23.645" v="2538" actId="1076"/>
          <ac:spMkLst>
            <pc:docMk/>
            <pc:sldMk cId="3597072976" sldId="1531"/>
            <ac:spMk id="34" creationId="{152372B3-00F5-781C-183E-6F2DDF35091D}"/>
          </ac:spMkLst>
        </pc:spChg>
        <pc:spChg chg="mod">
          <ac:chgData name="Vrielink, Francis" userId="3d258d00-cfd8-41c5-9f04-1a5a39faef2f" providerId="ADAL" clId="{78DA3957-2C76-44D8-823E-801D68221685}" dt="2026-06-05T16:45:46.970" v="744" actId="20577"/>
          <ac:spMkLst>
            <pc:docMk/>
            <pc:sldMk cId="3597072976" sldId="1531"/>
            <ac:spMk id="35" creationId="{37104C51-0232-62ED-4C6F-1447D06633EE}"/>
          </ac:spMkLst>
        </pc:spChg>
        <pc:spChg chg="mod">
          <ac:chgData name="Vrielink, Francis" userId="3d258d00-cfd8-41c5-9f04-1a5a39faef2f" providerId="ADAL" clId="{78DA3957-2C76-44D8-823E-801D68221685}" dt="2026-06-08T17:42:19.736" v="2578" actId="20577"/>
          <ac:spMkLst>
            <pc:docMk/>
            <pc:sldMk cId="3597072976" sldId="1531"/>
            <ac:spMk id="36" creationId="{D8EF981A-9BA7-0EB1-9B70-F7FBF2F7DF1C}"/>
          </ac:spMkLst>
        </pc:spChg>
      </pc:sldChg>
      <pc:sldChg chg="addSp modSp add mod">
        <pc:chgData name="Vrielink, Francis" userId="3d258d00-cfd8-41c5-9f04-1a5a39faef2f" providerId="ADAL" clId="{78DA3957-2C76-44D8-823E-801D68221685}" dt="2026-06-08T18:12:30.776" v="2818" actId="1076"/>
        <pc:sldMkLst>
          <pc:docMk/>
          <pc:sldMk cId="2162678610" sldId="1532"/>
        </pc:sldMkLst>
        <pc:spChg chg="mod">
          <ac:chgData name="Vrielink, Francis" userId="3d258d00-cfd8-41c5-9f04-1a5a39faef2f" providerId="ADAL" clId="{78DA3957-2C76-44D8-823E-801D68221685}" dt="2026-06-08T18:04:43.275" v="2776" actId="14100"/>
          <ac:spMkLst>
            <pc:docMk/>
            <pc:sldMk cId="2162678610" sldId="1532"/>
            <ac:spMk id="10" creationId="{EC0CC1D0-FE60-F840-73E9-0CE7E683D1F2}"/>
          </ac:spMkLst>
        </pc:spChg>
        <pc:spChg chg="mod">
          <ac:chgData name="Vrielink, Francis" userId="3d258d00-cfd8-41c5-9f04-1a5a39faef2f" providerId="ADAL" clId="{78DA3957-2C76-44D8-823E-801D68221685}" dt="2026-06-08T18:04:41.005" v="2775" actId="1076"/>
          <ac:spMkLst>
            <pc:docMk/>
            <pc:sldMk cId="2162678610" sldId="1532"/>
            <ac:spMk id="11" creationId="{CD78B488-E032-3F3E-C334-FB96F8D71FB2}"/>
          </ac:spMkLst>
        </pc:spChg>
        <pc:spChg chg="mod">
          <ac:chgData name="Vrielink, Francis" userId="3d258d00-cfd8-41c5-9f04-1a5a39faef2f" providerId="ADAL" clId="{78DA3957-2C76-44D8-823E-801D68221685}" dt="2026-06-05T16:48:51.576" v="939" actId="1076"/>
          <ac:spMkLst>
            <pc:docMk/>
            <pc:sldMk cId="2162678610" sldId="1532"/>
            <ac:spMk id="12" creationId="{E2476A93-B8D4-4E44-87FD-AFF601B2337C}"/>
          </ac:spMkLst>
        </pc:spChg>
        <pc:spChg chg="mod">
          <ac:chgData name="Vrielink, Francis" userId="3d258d00-cfd8-41c5-9f04-1a5a39faef2f" providerId="ADAL" clId="{78DA3957-2C76-44D8-823E-801D68221685}" dt="2026-06-05T16:48:56.919" v="950" actId="20577"/>
          <ac:spMkLst>
            <pc:docMk/>
            <pc:sldMk cId="2162678610" sldId="1532"/>
            <ac:spMk id="13" creationId="{4985FF45-EE56-11C3-E0CC-6BBB359031C0}"/>
          </ac:spMkLst>
        </pc:spChg>
        <pc:spChg chg="mod">
          <ac:chgData name="Vrielink, Francis" userId="3d258d00-cfd8-41c5-9f04-1a5a39faef2f" providerId="ADAL" clId="{78DA3957-2C76-44D8-823E-801D68221685}" dt="2026-06-08T17:44:03.216" v="2643" actId="14100"/>
          <ac:spMkLst>
            <pc:docMk/>
            <pc:sldMk cId="2162678610" sldId="1532"/>
            <ac:spMk id="14" creationId="{B7594A3B-3117-84CE-C300-FB96E5ED269D}"/>
          </ac:spMkLst>
        </pc:spChg>
        <pc:spChg chg="mod">
          <ac:chgData name="Vrielink, Francis" userId="3d258d00-cfd8-41c5-9f04-1a5a39faef2f" providerId="ADAL" clId="{78DA3957-2C76-44D8-823E-801D68221685}" dt="2026-06-08T17:44:12.505" v="2646" actId="1076"/>
          <ac:spMkLst>
            <pc:docMk/>
            <pc:sldMk cId="2162678610" sldId="1532"/>
            <ac:spMk id="15" creationId="{6EA1F8B7-D4BC-D8B0-E6FD-F33ECB45A1DD}"/>
          </ac:spMkLst>
        </pc:spChg>
        <pc:spChg chg="mod">
          <ac:chgData name="Vrielink, Francis" userId="3d258d00-cfd8-41c5-9f04-1a5a39faef2f" providerId="ADAL" clId="{78DA3957-2C76-44D8-823E-801D68221685}" dt="2026-06-05T16:48:13.213" v="920" actId="14100"/>
          <ac:spMkLst>
            <pc:docMk/>
            <pc:sldMk cId="2162678610" sldId="1532"/>
            <ac:spMk id="16" creationId="{F53F294D-65CC-23A5-E4A1-B2132FCF814C}"/>
          </ac:spMkLst>
        </pc:spChg>
        <pc:spChg chg="mod">
          <ac:chgData name="Vrielink, Francis" userId="3d258d00-cfd8-41c5-9f04-1a5a39faef2f" providerId="ADAL" clId="{78DA3957-2C76-44D8-823E-801D68221685}" dt="2026-06-05T16:48:20.196" v="921" actId="1076"/>
          <ac:spMkLst>
            <pc:docMk/>
            <pc:sldMk cId="2162678610" sldId="1532"/>
            <ac:spMk id="17" creationId="{AB86235B-CBC0-F9DB-29F4-F23367831B1B}"/>
          </ac:spMkLst>
        </pc:spChg>
        <pc:spChg chg="mod">
          <ac:chgData name="Vrielink, Francis" userId="3d258d00-cfd8-41c5-9f04-1a5a39faef2f" providerId="ADAL" clId="{78DA3957-2C76-44D8-823E-801D68221685}" dt="2026-06-05T16:48:25.666" v="922" actId="14100"/>
          <ac:spMkLst>
            <pc:docMk/>
            <pc:sldMk cId="2162678610" sldId="1532"/>
            <ac:spMk id="19" creationId="{40542B69-6D97-5F24-63E3-ABE36EA69A27}"/>
          </ac:spMkLst>
        </pc:spChg>
        <pc:spChg chg="add mod">
          <ac:chgData name="Vrielink, Francis" userId="3d258d00-cfd8-41c5-9f04-1a5a39faef2f" providerId="ADAL" clId="{78DA3957-2C76-44D8-823E-801D68221685}" dt="2026-06-08T18:08:34.225" v="2801" actId="207"/>
          <ac:spMkLst>
            <pc:docMk/>
            <pc:sldMk cId="2162678610" sldId="1532"/>
            <ac:spMk id="24" creationId="{C17505DB-804E-F896-F38D-BA71AD548FB1}"/>
          </ac:spMkLst>
        </pc:spChg>
        <pc:picChg chg="add mod">
          <ac:chgData name="Vrielink, Francis" userId="3d258d00-cfd8-41c5-9f04-1a5a39faef2f" providerId="ADAL" clId="{78DA3957-2C76-44D8-823E-801D68221685}" dt="2026-06-08T18:08:49.107" v="2803" actId="1076"/>
          <ac:picMkLst>
            <pc:docMk/>
            <pc:sldMk cId="2162678610" sldId="1532"/>
            <ac:picMk id="21" creationId="{62BEE25D-F8E1-20DE-58AF-2B1ED4677DFB}"/>
          </ac:picMkLst>
        </pc:picChg>
        <pc:picChg chg="add mod">
          <ac:chgData name="Vrielink, Francis" userId="3d258d00-cfd8-41c5-9f04-1a5a39faef2f" providerId="ADAL" clId="{78DA3957-2C76-44D8-823E-801D68221685}" dt="2026-06-08T18:08:22.506" v="2798" actId="1076"/>
          <ac:picMkLst>
            <pc:docMk/>
            <pc:sldMk cId="2162678610" sldId="1532"/>
            <ac:picMk id="23" creationId="{8F8E82CF-F2A7-9DA2-253F-1E07A6C1AE33}"/>
          </ac:picMkLst>
        </pc:picChg>
        <pc:picChg chg="add mod">
          <ac:chgData name="Vrielink, Francis" userId="3d258d00-cfd8-41c5-9f04-1a5a39faef2f" providerId="ADAL" clId="{78DA3957-2C76-44D8-823E-801D68221685}" dt="2026-06-08T18:12:28.236" v="2817" actId="1076"/>
          <ac:picMkLst>
            <pc:docMk/>
            <pc:sldMk cId="2162678610" sldId="1532"/>
            <ac:picMk id="26" creationId="{E2D1AA79-4FFE-3C58-FFF4-20BF14C6A681}"/>
          </ac:picMkLst>
        </pc:picChg>
        <pc:picChg chg="add mod">
          <ac:chgData name="Vrielink, Francis" userId="3d258d00-cfd8-41c5-9f04-1a5a39faef2f" providerId="ADAL" clId="{78DA3957-2C76-44D8-823E-801D68221685}" dt="2026-06-08T18:12:30.776" v="2818" actId="1076"/>
          <ac:picMkLst>
            <pc:docMk/>
            <pc:sldMk cId="2162678610" sldId="1532"/>
            <ac:picMk id="28" creationId="{50B9421F-6BFA-6EA5-2306-974A493C8123}"/>
          </ac:picMkLst>
        </pc:picChg>
      </pc:sldChg>
      <pc:sldChg chg="addSp modSp add mod">
        <pc:chgData name="Vrielink, Francis" userId="3d258d00-cfd8-41c5-9f04-1a5a39faef2f" providerId="ADAL" clId="{78DA3957-2C76-44D8-823E-801D68221685}" dt="2026-06-08T17:31:00.125" v="2476" actId="20577"/>
        <pc:sldMkLst>
          <pc:docMk/>
          <pc:sldMk cId="2294542046" sldId="1533"/>
        </pc:sldMkLst>
        <pc:spChg chg="add mod">
          <ac:chgData name="Vrielink, Francis" userId="3d258d00-cfd8-41c5-9f04-1a5a39faef2f" providerId="ADAL" clId="{78DA3957-2C76-44D8-823E-801D68221685}" dt="2026-06-08T17:31:00.125" v="2476" actId="20577"/>
          <ac:spMkLst>
            <pc:docMk/>
            <pc:sldMk cId="2294542046" sldId="1533"/>
            <ac:spMk id="2" creationId="{C8BD7DE6-6C05-0244-2759-CA60023B0CE0}"/>
          </ac:spMkLst>
        </pc:spChg>
        <pc:spChg chg="mod">
          <ac:chgData name="Vrielink, Francis" userId="3d258d00-cfd8-41c5-9f04-1a5a39faef2f" providerId="ADAL" clId="{78DA3957-2C76-44D8-823E-801D68221685}" dt="2026-06-08T17:30:07.334" v="2410" actId="20577"/>
          <ac:spMkLst>
            <pc:docMk/>
            <pc:sldMk cId="2294542046" sldId="1533"/>
            <ac:spMk id="3" creationId="{00000000-0000-0000-0000-000000000000}"/>
          </ac:spMkLst>
        </pc:spChg>
      </pc:sldChg>
      <pc:sldChg chg="addSp delSp modSp mod">
        <pc:chgData name="Vrielink, Francis" userId="3d258d00-cfd8-41c5-9f04-1a5a39faef2f" providerId="ADAL" clId="{78DA3957-2C76-44D8-823E-801D68221685}" dt="2026-06-08T18:18:32.204" v="2875" actId="1076"/>
        <pc:sldMkLst>
          <pc:docMk/>
          <pc:sldMk cId="789537975" sldId="1534"/>
        </pc:sldMkLst>
        <pc:spChg chg="add del mod">
          <ac:chgData name="Vrielink, Francis" userId="3d258d00-cfd8-41c5-9f04-1a5a39faef2f" providerId="ADAL" clId="{78DA3957-2C76-44D8-823E-801D68221685}" dt="2026-06-08T17:39:22.054" v="2517"/>
          <ac:spMkLst>
            <pc:docMk/>
            <pc:sldMk cId="789537975" sldId="1534"/>
            <ac:spMk id="2" creationId="{3E9B5BFE-77B0-4D6C-36E9-9650866BD17E}"/>
          </ac:spMkLst>
        </pc:spChg>
        <pc:spChg chg="add del mod">
          <ac:chgData name="Vrielink, Francis" userId="3d258d00-cfd8-41c5-9f04-1a5a39faef2f" providerId="ADAL" clId="{78DA3957-2C76-44D8-823E-801D68221685}" dt="2026-06-08T17:40:07.804" v="2526" actId="478"/>
          <ac:spMkLst>
            <pc:docMk/>
            <pc:sldMk cId="789537975" sldId="1534"/>
            <ac:spMk id="5" creationId="{4E8F1394-CE32-5F6B-7510-534B5C0B8DBF}"/>
          </ac:spMkLst>
        </pc:spChg>
        <pc:picChg chg="mod">
          <ac:chgData name="Vrielink, Francis" userId="3d258d00-cfd8-41c5-9f04-1a5a39faef2f" providerId="ADAL" clId="{78DA3957-2C76-44D8-823E-801D68221685}" dt="2026-06-08T18:18:32.204" v="2875" actId="1076"/>
          <ac:picMkLst>
            <pc:docMk/>
            <pc:sldMk cId="789537975" sldId="1534"/>
            <ac:picMk id="4" creationId="{CED66081-DA19-D27E-2D6B-56BCD7AB24CE}"/>
          </ac:picMkLst>
        </pc:picChg>
      </pc:sldChg>
    </pc:docChg>
  </pc:docChgLst>
  <pc:docChgLst>
    <pc:chgData name="Routledge, Mandy" userId="bacdedf5-8e30-494b-ad8b-f27fa30c4f8d" providerId="ADAL" clId="{082C2B28-FFA7-4C04-83E0-761C4A21D961}"/>
    <pc:docChg chg="custSel modSld">
      <pc:chgData name="Routledge, Mandy" userId="bacdedf5-8e30-494b-ad8b-f27fa30c4f8d" providerId="ADAL" clId="{082C2B28-FFA7-4C04-83E0-761C4A21D961}" dt="2026-01-25T12:01:23.071" v="3" actId="27636"/>
      <pc:docMkLst>
        <pc:docMk/>
      </pc:docMkLst>
      <pc:sldChg chg="modSp mod">
        <pc:chgData name="Routledge, Mandy" userId="bacdedf5-8e30-494b-ad8b-f27fa30c4f8d" providerId="ADAL" clId="{082C2B28-FFA7-4C04-83E0-761C4A21D961}" dt="2026-01-25T12:01:23.071" v="3" actId="27636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F8A864A6-18CA-458F-B94E-FBF7ADA906FF}"/>
    <pc:docChg chg="modSld">
      <pc:chgData name="Vrielink, Francis" userId="3d258d00-cfd8-41c5-9f04-1a5a39faef2f" providerId="ADAL" clId="{F8A864A6-18CA-458F-B94E-FBF7ADA906FF}" dt="2026-04-15T11:58:37.185" v="26" actId="20577"/>
      <pc:docMkLst>
        <pc:docMk/>
      </pc:docMkLst>
      <pc:sldChg chg="modSp mod">
        <pc:chgData name="Vrielink, Francis" userId="3d258d00-cfd8-41c5-9f04-1a5a39faef2f" providerId="ADAL" clId="{F8A864A6-18CA-458F-B94E-FBF7ADA906FF}" dt="2026-04-15T11:58:37.185" v="26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69B3BD85-4F54-421D-BD99-AEF90D835E0A}"/>
    <pc:docChg chg="addSld delSld modSld modSection">
      <pc:chgData name="Routledge, Mandy" userId="bacdedf5-8e30-494b-ad8b-f27fa30c4f8d" providerId="ADAL" clId="{69B3BD85-4F54-421D-BD99-AEF90D835E0A}" dt="2024-09-24T09:44:28.581" v="50"/>
      <pc:docMkLst>
        <pc:docMk/>
      </pc:docMkLst>
      <pc:sldChg chg="del">
        <pc:chgData name="Routledge, Mandy" userId="bacdedf5-8e30-494b-ad8b-f27fa30c4f8d" providerId="ADAL" clId="{69B3BD85-4F54-421D-BD99-AEF90D835E0A}" dt="2024-09-24T09:17:32.719" v="22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69B3BD85-4F54-421D-BD99-AEF90D835E0A}" dt="2024-09-24T09:17:29.411" v="18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69B3BD85-4F54-421D-BD99-AEF90D835E0A}" dt="2024-09-24T09:17:29.972" v="19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69B3BD85-4F54-421D-BD99-AEF90D835E0A}" dt="2024-09-24T09:17:31.873" v="21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69B3BD85-4F54-421D-BD99-AEF90D835E0A}" dt="2024-09-24T09:17:18.311" v="16" actId="20577"/>
        <pc:sldMkLst>
          <pc:docMk/>
          <pc:sldMk cId="323006580" sldId="548"/>
        </pc:sldMkLst>
      </pc:sldChg>
      <pc:sldChg chg="modNotesTx">
        <pc:chgData name="Routledge, Mandy" userId="bacdedf5-8e30-494b-ad8b-f27fa30c4f8d" providerId="ADAL" clId="{69B3BD85-4F54-421D-BD99-AEF90D835E0A}" dt="2024-09-24T09:26:24.135" v="46" actId="6549"/>
        <pc:sldMkLst>
          <pc:docMk/>
          <pc:sldMk cId="2189114603" sldId="1437"/>
        </pc:sldMkLst>
      </pc:sldChg>
      <pc:sldChg chg="add del">
        <pc:chgData name="Routledge, Mandy" userId="bacdedf5-8e30-494b-ad8b-f27fa30c4f8d" providerId="ADAL" clId="{69B3BD85-4F54-421D-BD99-AEF90D835E0A}" dt="2024-09-24T09:17:55.502" v="25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69B3BD85-4F54-421D-BD99-AEF90D835E0A}" dt="2024-09-24T09:27:07.674" v="47" actId="47"/>
        <pc:sldMkLst>
          <pc:docMk/>
          <pc:sldMk cId="1487044012" sldId="1480"/>
        </pc:sldMkLst>
      </pc:sldChg>
      <pc:sldChg chg="del">
        <pc:chgData name="Routledge, Mandy" userId="bacdedf5-8e30-494b-ad8b-f27fa30c4f8d" providerId="ADAL" clId="{69B3BD85-4F54-421D-BD99-AEF90D835E0A}" dt="2024-09-24T09:17:30.990" v="20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69B3BD85-4F54-421D-BD99-AEF90D835E0A}" dt="2024-09-24T09:17:33.473" v="23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69B3BD85-4F54-421D-BD99-AEF90D835E0A}" dt="2024-09-24T09:27:17.952" v="48"/>
        <pc:sldMkLst>
          <pc:docMk/>
          <pc:sldMk cId="164643335" sldId="1519"/>
        </pc:sldMkLst>
      </pc:sldChg>
      <pc:sldChg chg="add">
        <pc:chgData name="Routledge, Mandy" userId="bacdedf5-8e30-494b-ad8b-f27fa30c4f8d" providerId="ADAL" clId="{69B3BD85-4F54-421D-BD99-AEF90D835E0A}" dt="2024-09-24T09:33:04.476" v="49"/>
        <pc:sldMkLst>
          <pc:docMk/>
          <pc:sldMk cId="1530054038" sldId="1520"/>
        </pc:sldMkLst>
      </pc:sldChg>
      <pc:sldChg chg="add">
        <pc:chgData name="Routledge, Mandy" userId="bacdedf5-8e30-494b-ad8b-f27fa30c4f8d" providerId="ADAL" clId="{69B3BD85-4F54-421D-BD99-AEF90D835E0A}" dt="2024-09-24T09:44:28.581" v="50"/>
        <pc:sldMkLst>
          <pc:docMk/>
          <pc:sldMk cId="3006462251" sldId="1521"/>
        </pc:sldMkLst>
      </pc:sldChg>
    </pc:docChg>
  </pc:docChgLst>
  <pc:docChgLst>
    <pc:chgData name="Routledge, Mandy" userId="bacdedf5-8e30-494b-ad8b-f27fa30c4f8d" providerId="ADAL" clId="{F64E00E4-8676-487C-8040-D324A3E84040}"/>
    <pc:docChg chg="addSld modSld">
      <pc:chgData name="Routledge, Mandy" userId="bacdedf5-8e30-494b-ad8b-f27fa30c4f8d" providerId="ADAL" clId="{F64E00E4-8676-487C-8040-D324A3E84040}" dt="2024-12-10T09:41:51.651" v="0"/>
      <pc:docMkLst>
        <pc:docMk/>
      </pc:docMkLst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1059877010" sldId="1522"/>
        </pc:sldMkLst>
      </pc:sldChg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2371299458" sldId="1529"/>
        </pc:sldMkLst>
      </pc:sldChg>
    </pc:docChg>
  </pc:docChgLst>
  <pc:docChgLst>
    <pc:chgData name="Vrielink, Francis" userId="3d258d00-cfd8-41c5-9f04-1a5a39faef2f" providerId="ADAL" clId="{700A5945-9544-43F4-A1EC-1EC87F959E4E}"/>
    <pc:docChg chg="custSel modSld">
      <pc:chgData name="Vrielink, Francis" userId="3d258d00-cfd8-41c5-9f04-1a5a39faef2f" providerId="ADAL" clId="{700A5945-9544-43F4-A1EC-1EC87F959E4E}" dt="2024-09-23T09:24:30.386" v="38" actId="6549"/>
      <pc:docMkLst>
        <pc:docMk/>
      </pc:docMkLst>
      <pc:sldChg chg="modSp mod">
        <pc:chgData name="Vrielink, Francis" userId="3d258d00-cfd8-41c5-9f04-1a5a39faef2f" providerId="ADAL" clId="{700A5945-9544-43F4-A1EC-1EC87F959E4E}" dt="2024-09-23T09:24:30.386" v="38" actId="6549"/>
        <pc:sldMkLst>
          <pc:docMk/>
          <pc:sldMk cId="323006580" sldId="548"/>
        </pc:sldMkLst>
      </pc:sldChg>
    </pc:docChg>
  </pc:docChgLst>
  <pc:docChgLst>
    <pc:chgData name="Harmsel ter, Marjan" userId="5bf7b4e5-383a-4bf6-a1ba-3724f9cc09cb" providerId="ADAL" clId="{7667DC48-2406-4F94-BA94-5BF632662154}"/>
    <pc:docChg chg="modSld">
      <pc:chgData name="Harmsel ter, Marjan" userId="5bf7b4e5-383a-4bf6-a1ba-3724f9cc09cb" providerId="ADAL" clId="{7667DC48-2406-4F94-BA94-5BF632662154}" dt="2026-06-09T09:21:21.063" v="1" actId="115"/>
      <pc:docMkLst>
        <pc:docMk/>
      </pc:docMkLst>
      <pc:sldChg chg="modSp mod">
        <pc:chgData name="Harmsel ter, Marjan" userId="5bf7b4e5-383a-4bf6-a1ba-3724f9cc09cb" providerId="ADAL" clId="{7667DC48-2406-4F94-BA94-5BF632662154}" dt="2026-06-09T09:21:21.063" v="1" actId="115"/>
        <pc:sldMkLst>
          <pc:docMk/>
          <pc:sldMk cId="3597072976" sldId="1531"/>
        </pc:sldMkLst>
        <pc:spChg chg="mod">
          <ac:chgData name="Harmsel ter, Marjan" userId="5bf7b4e5-383a-4bf6-a1ba-3724f9cc09cb" providerId="ADAL" clId="{7667DC48-2406-4F94-BA94-5BF632662154}" dt="2026-06-09T09:21:17.280" v="0" actId="115"/>
          <ac:spMkLst>
            <pc:docMk/>
            <pc:sldMk cId="3597072976" sldId="1531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7667DC48-2406-4F94-BA94-5BF632662154}" dt="2026-06-09T09:21:21.063" v="1" actId="115"/>
          <ac:spMkLst>
            <pc:docMk/>
            <pc:sldMk cId="3597072976" sldId="1531"/>
            <ac:spMk id="36" creationId="{D8EF981A-9BA7-0EB1-9B70-F7FBF2F7DF1C}"/>
          </ac:spMkLst>
        </pc:spChg>
      </pc:sldChg>
    </pc:docChg>
  </pc:docChgLst>
  <pc:docChgLst>
    <pc:chgData name="Das, Gerarda" userId="dec061bf-56a5-47a0-b9f3-f749fe418ae6" providerId="ADAL" clId="{07ABAE78-42CB-4F5F-86C6-09ED37205619}"/>
    <pc:docChg chg="custSel modSld">
      <pc:chgData name="Das, Gerarda" userId="dec061bf-56a5-47a0-b9f3-f749fe418ae6" providerId="ADAL" clId="{07ABAE78-42CB-4F5F-86C6-09ED37205619}" dt="2026-06-09T08:53:00.741" v="484" actId="115"/>
      <pc:docMkLst>
        <pc:docMk/>
      </pc:docMkLst>
      <pc:sldChg chg="modSp mod">
        <pc:chgData name="Das, Gerarda" userId="dec061bf-56a5-47a0-b9f3-f749fe418ae6" providerId="ADAL" clId="{07ABAE78-42CB-4F5F-86C6-09ED37205619}" dt="2026-06-09T08:50:26.049" v="449" actId="20577"/>
        <pc:sldMkLst>
          <pc:docMk/>
          <pc:sldMk cId="2967928418" sldId="1511"/>
        </pc:sldMkLst>
        <pc:spChg chg="mod">
          <ac:chgData name="Das, Gerarda" userId="dec061bf-56a5-47a0-b9f3-f749fe418ae6" providerId="ADAL" clId="{07ABAE78-42CB-4F5F-86C6-09ED37205619}" dt="2026-06-09T08:50:06.146" v="436" actId="11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as, Gerarda" userId="dec061bf-56a5-47a0-b9f3-f749fe418ae6" providerId="ADAL" clId="{07ABAE78-42CB-4F5F-86C6-09ED37205619}" dt="2026-06-09T08:50:26.049" v="449" actId="20577"/>
          <ac:spMkLst>
            <pc:docMk/>
            <pc:sldMk cId="2967928418" sldId="1511"/>
            <ac:spMk id="36" creationId="{D8EF981A-9BA7-0EB1-9B70-F7FBF2F7DF1C}"/>
          </ac:spMkLst>
        </pc:spChg>
      </pc:sldChg>
      <pc:sldChg chg="modSp mod">
        <pc:chgData name="Das, Gerarda" userId="dec061bf-56a5-47a0-b9f3-f749fe418ae6" providerId="ADAL" clId="{07ABAE78-42CB-4F5F-86C6-09ED37205619}" dt="2026-06-09T08:43:41.377" v="414" actId="1076"/>
        <pc:sldMkLst>
          <pc:docMk/>
          <pc:sldMk cId="1594331871" sldId="1512"/>
        </pc:sldMkLst>
        <pc:spChg chg="mod">
          <ac:chgData name="Das, Gerarda" userId="dec061bf-56a5-47a0-b9f3-f749fe418ae6" providerId="ADAL" clId="{07ABAE78-42CB-4F5F-86C6-09ED37205619}" dt="2026-06-09T08:37:51.708" v="336" actId="1076"/>
          <ac:spMkLst>
            <pc:docMk/>
            <pc:sldMk cId="1594331871" sldId="1512"/>
            <ac:spMk id="10" creationId="{EC0CC1D0-FE60-F840-73E9-0CE7E683D1F2}"/>
          </ac:spMkLst>
        </pc:spChg>
        <pc:spChg chg="mod">
          <ac:chgData name="Das, Gerarda" userId="dec061bf-56a5-47a0-b9f3-f749fe418ae6" providerId="ADAL" clId="{07ABAE78-42CB-4F5F-86C6-09ED37205619}" dt="2026-06-09T08:37:51.708" v="336" actId="1076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Das, Gerarda" userId="dec061bf-56a5-47a0-b9f3-f749fe418ae6" providerId="ADAL" clId="{07ABAE78-42CB-4F5F-86C6-09ED37205619}" dt="2026-06-09T08:42:48.392" v="401" actId="1038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Das, Gerarda" userId="dec061bf-56a5-47a0-b9f3-f749fe418ae6" providerId="ADAL" clId="{07ABAE78-42CB-4F5F-86C6-09ED37205619}" dt="2026-06-09T08:43:14.743" v="407" actId="1037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Das, Gerarda" userId="dec061bf-56a5-47a0-b9f3-f749fe418ae6" providerId="ADAL" clId="{07ABAE78-42CB-4F5F-86C6-09ED37205619}" dt="2026-06-09T08:43:10.494" v="405" actId="14100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Das, Gerarda" userId="dec061bf-56a5-47a0-b9f3-f749fe418ae6" providerId="ADAL" clId="{07ABAE78-42CB-4F5F-86C6-09ED37205619}" dt="2026-06-09T08:43:04.158" v="404" actId="1038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Das, Gerarda" userId="dec061bf-56a5-47a0-b9f3-f749fe418ae6" providerId="ADAL" clId="{07ABAE78-42CB-4F5F-86C6-09ED37205619}" dt="2026-06-09T08:37:38.451" v="333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Das, Gerarda" userId="dec061bf-56a5-47a0-b9f3-f749fe418ae6" providerId="ADAL" clId="{07ABAE78-42CB-4F5F-86C6-09ED37205619}" dt="2026-06-09T08:43:41.377" v="414" actId="1076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Das, Gerarda" userId="dec061bf-56a5-47a0-b9f3-f749fe418ae6" providerId="ADAL" clId="{07ABAE78-42CB-4F5F-86C6-09ED37205619}" dt="2026-06-09T08:43:14.743" v="407" actId="1037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Das, Gerarda" userId="dec061bf-56a5-47a0-b9f3-f749fe418ae6" providerId="ADAL" clId="{07ABAE78-42CB-4F5F-86C6-09ED37205619}" dt="2026-06-09T08:42:48.392" v="401" actId="1038"/>
          <ac:spMkLst>
            <pc:docMk/>
            <pc:sldMk cId="1594331871" sldId="1512"/>
            <ac:spMk id="19" creationId="{40542B69-6D97-5F24-63E3-ABE36EA69A27}"/>
          </ac:spMkLst>
        </pc:spChg>
        <pc:grpChg chg="ord">
          <ac:chgData name="Das, Gerarda" userId="dec061bf-56a5-47a0-b9f3-f749fe418ae6" providerId="ADAL" clId="{07ABAE78-42CB-4F5F-86C6-09ED37205619}" dt="2026-06-09T08:42:56.580" v="402" actId="167"/>
          <ac:grpSpMkLst>
            <pc:docMk/>
            <pc:sldMk cId="1594331871" sldId="1512"/>
            <ac:grpSpMk id="20" creationId="{3DD05F28-AA89-0131-F5E3-45BE92293371}"/>
          </ac:grpSpMkLst>
        </pc:grpChg>
        <pc:picChg chg="mod">
          <ac:chgData name="Das, Gerarda" userId="dec061bf-56a5-47a0-b9f3-f749fe418ae6" providerId="ADAL" clId="{07ABAE78-42CB-4F5F-86C6-09ED37205619}" dt="2026-06-09T08:43:21.027" v="409" actId="1076"/>
          <ac:picMkLst>
            <pc:docMk/>
            <pc:sldMk cId="1594331871" sldId="1512"/>
            <ac:picMk id="21" creationId="{4C36386F-366B-C1A9-5A24-4E7536C3BA11}"/>
          </ac:picMkLst>
        </pc:picChg>
        <pc:picChg chg="mod">
          <ac:chgData name="Das, Gerarda" userId="dec061bf-56a5-47a0-b9f3-f749fe418ae6" providerId="ADAL" clId="{07ABAE78-42CB-4F5F-86C6-09ED37205619}" dt="2026-06-09T08:43:26.732" v="411" actId="1076"/>
          <ac:picMkLst>
            <pc:docMk/>
            <pc:sldMk cId="1594331871" sldId="1512"/>
            <ac:picMk id="23" creationId="{E83DA2FE-B45A-1C1C-D624-0A5D1D882A98}"/>
          </ac:picMkLst>
        </pc:picChg>
        <pc:picChg chg="mod">
          <ac:chgData name="Das, Gerarda" userId="dec061bf-56a5-47a0-b9f3-f749fe418ae6" providerId="ADAL" clId="{07ABAE78-42CB-4F5F-86C6-09ED37205619}" dt="2026-06-09T08:43:34.178" v="413" actId="1076"/>
          <ac:picMkLst>
            <pc:docMk/>
            <pc:sldMk cId="1594331871" sldId="1512"/>
            <ac:picMk id="24" creationId="{876D2E14-8BE5-10BF-27C4-94B19632C37C}"/>
          </ac:picMkLst>
        </pc:picChg>
      </pc:sldChg>
      <pc:sldChg chg="addSp delSp modSp mod">
        <pc:chgData name="Das, Gerarda" userId="dec061bf-56a5-47a0-b9f3-f749fe418ae6" providerId="ADAL" clId="{07ABAE78-42CB-4F5F-86C6-09ED37205619}" dt="2026-06-09T08:52:17.381" v="471" actId="1076"/>
        <pc:sldMkLst>
          <pc:docMk/>
          <pc:sldMk cId="139966523" sldId="1530"/>
        </pc:sldMkLst>
        <pc:spChg chg="add mod">
          <ac:chgData name="Das, Gerarda" userId="dec061bf-56a5-47a0-b9f3-f749fe418ae6" providerId="ADAL" clId="{07ABAE78-42CB-4F5F-86C6-09ED37205619}" dt="2026-06-09T08:51:17.488" v="455" actId="1582"/>
          <ac:spMkLst>
            <pc:docMk/>
            <pc:sldMk cId="139966523" sldId="1530"/>
            <ac:spMk id="2" creationId="{E34BF088-B953-097A-FD90-B5E9F4C49269}"/>
          </ac:spMkLst>
        </pc:spChg>
        <pc:spChg chg="add mod">
          <ac:chgData name="Das, Gerarda" userId="dec061bf-56a5-47a0-b9f3-f749fe418ae6" providerId="ADAL" clId="{07ABAE78-42CB-4F5F-86C6-09ED37205619}" dt="2026-06-09T08:52:17.381" v="471" actId="1076"/>
          <ac:spMkLst>
            <pc:docMk/>
            <pc:sldMk cId="139966523" sldId="1530"/>
            <ac:spMk id="8" creationId="{DE9FDA5E-40BD-83F0-63A1-0887ACD250BC}"/>
          </ac:spMkLst>
        </pc:spChg>
        <pc:spChg chg="add mod">
          <ac:chgData name="Das, Gerarda" userId="dec061bf-56a5-47a0-b9f3-f749fe418ae6" providerId="ADAL" clId="{07ABAE78-42CB-4F5F-86C6-09ED37205619}" dt="2026-06-09T08:52:15.009" v="470" actId="1076"/>
          <ac:spMkLst>
            <pc:docMk/>
            <pc:sldMk cId="139966523" sldId="1530"/>
            <ac:spMk id="9" creationId="{C4B4046F-94A8-8A9E-F50F-0A0752B121C9}"/>
          </ac:spMkLst>
        </pc:spChg>
        <pc:spChg chg="del">
          <ac:chgData name="Das, Gerarda" userId="dec061bf-56a5-47a0-b9f3-f749fe418ae6" providerId="ADAL" clId="{07ABAE78-42CB-4F5F-86C6-09ED37205619}" dt="2026-06-09T08:52:01.668" v="465" actId="478"/>
          <ac:spMkLst>
            <pc:docMk/>
            <pc:sldMk cId="139966523" sldId="1530"/>
            <ac:spMk id="25" creationId="{52CE8E15-B47A-3A2D-B0B2-81F34821EEB4}"/>
          </ac:spMkLst>
        </pc:spChg>
        <pc:spChg chg="mod">
          <ac:chgData name="Das, Gerarda" userId="dec061bf-56a5-47a0-b9f3-f749fe418ae6" providerId="ADAL" clId="{07ABAE78-42CB-4F5F-86C6-09ED37205619}" dt="2026-06-09T08:51:39.981" v="462" actId="207"/>
          <ac:spMkLst>
            <pc:docMk/>
            <pc:sldMk cId="139966523" sldId="1530"/>
            <ac:spMk id="27" creationId="{7A214F95-B67A-E8A3-3AF3-F38319F90F34}"/>
          </ac:spMkLst>
        </pc:spChg>
      </pc:sldChg>
      <pc:sldChg chg="modSp mod">
        <pc:chgData name="Das, Gerarda" userId="dec061bf-56a5-47a0-b9f3-f749fe418ae6" providerId="ADAL" clId="{07ABAE78-42CB-4F5F-86C6-09ED37205619}" dt="2026-06-09T08:53:00.741" v="484" actId="115"/>
        <pc:sldMkLst>
          <pc:docMk/>
          <pc:sldMk cId="3597072976" sldId="1531"/>
        </pc:sldMkLst>
        <pc:spChg chg="mod">
          <ac:chgData name="Das, Gerarda" userId="dec061bf-56a5-47a0-b9f3-f749fe418ae6" providerId="ADAL" clId="{07ABAE78-42CB-4F5F-86C6-09ED37205619}" dt="2026-06-09T08:53:00.741" v="484" actId="115"/>
          <ac:spMkLst>
            <pc:docMk/>
            <pc:sldMk cId="3597072976" sldId="1531"/>
            <ac:spMk id="36" creationId="{D8EF981A-9BA7-0EB1-9B70-F7FBF2F7DF1C}"/>
          </ac:spMkLst>
        </pc:spChg>
      </pc:sldChg>
      <pc:sldChg chg="modSp mod">
        <pc:chgData name="Das, Gerarda" userId="dec061bf-56a5-47a0-b9f3-f749fe418ae6" providerId="ADAL" clId="{07ABAE78-42CB-4F5F-86C6-09ED37205619}" dt="2026-06-09T08:49:48.245" v="435" actId="1076"/>
        <pc:sldMkLst>
          <pc:docMk/>
          <pc:sldMk cId="2162678610" sldId="1532"/>
        </pc:sldMkLst>
        <pc:spChg chg="mod">
          <ac:chgData name="Das, Gerarda" userId="dec061bf-56a5-47a0-b9f3-f749fe418ae6" providerId="ADAL" clId="{07ABAE78-42CB-4F5F-86C6-09ED37205619}" dt="2026-06-09T08:48:28.334" v="416" actId="1076"/>
          <ac:spMkLst>
            <pc:docMk/>
            <pc:sldMk cId="2162678610" sldId="1532"/>
            <ac:spMk id="10" creationId="{EC0CC1D0-FE60-F840-73E9-0CE7E683D1F2}"/>
          </ac:spMkLst>
        </pc:spChg>
        <pc:spChg chg="mod">
          <ac:chgData name="Das, Gerarda" userId="dec061bf-56a5-47a0-b9f3-f749fe418ae6" providerId="ADAL" clId="{07ABAE78-42CB-4F5F-86C6-09ED37205619}" dt="2026-06-09T08:48:28.334" v="416" actId="1076"/>
          <ac:spMkLst>
            <pc:docMk/>
            <pc:sldMk cId="2162678610" sldId="1532"/>
            <ac:spMk id="11" creationId="{CD78B488-E032-3F3E-C334-FB96F8D71FB2}"/>
          </ac:spMkLst>
        </pc:spChg>
        <pc:spChg chg="mod">
          <ac:chgData name="Das, Gerarda" userId="dec061bf-56a5-47a0-b9f3-f749fe418ae6" providerId="ADAL" clId="{07ABAE78-42CB-4F5F-86C6-09ED37205619}" dt="2026-06-09T08:49:44.230" v="434" actId="1076"/>
          <ac:spMkLst>
            <pc:docMk/>
            <pc:sldMk cId="2162678610" sldId="1532"/>
            <ac:spMk id="12" creationId="{E2476A93-B8D4-4E44-87FD-AFF601B2337C}"/>
          </ac:spMkLst>
        </pc:spChg>
        <pc:spChg chg="mod">
          <ac:chgData name="Das, Gerarda" userId="dec061bf-56a5-47a0-b9f3-f749fe418ae6" providerId="ADAL" clId="{07ABAE78-42CB-4F5F-86C6-09ED37205619}" dt="2026-06-09T08:49:48.245" v="435" actId="1076"/>
          <ac:spMkLst>
            <pc:docMk/>
            <pc:sldMk cId="2162678610" sldId="1532"/>
            <ac:spMk id="13" creationId="{4985FF45-EE56-11C3-E0CC-6BBB359031C0}"/>
          </ac:spMkLst>
        </pc:spChg>
        <pc:spChg chg="mod">
          <ac:chgData name="Das, Gerarda" userId="dec061bf-56a5-47a0-b9f3-f749fe418ae6" providerId="ADAL" clId="{07ABAE78-42CB-4F5F-86C6-09ED37205619}" dt="2026-06-09T08:49:31.849" v="431" actId="14100"/>
          <ac:spMkLst>
            <pc:docMk/>
            <pc:sldMk cId="2162678610" sldId="1532"/>
            <ac:spMk id="14" creationId="{B7594A3B-3117-84CE-C300-FB96E5ED269D}"/>
          </ac:spMkLst>
        </pc:spChg>
        <pc:spChg chg="mod">
          <ac:chgData name="Das, Gerarda" userId="dec061bf-56a5-47a0-b9f3-f749fe418ae6" providerId="ADAL" clId="{07ABAE78-42CB-4F5F-86C6-09ED37205619}" dt="2026-06-09T08:49:28.986" v="430" actId="1035"/>
          <ac:spMkLst>
            <pc:docMk/>
            <pc:sldMk cId="2162678610" sldId="1532"/>
            <ac:spMk id="15" creationId="{6EA1F8B7-D4BC-D8B0-E6FD-F33ECB45A1DD}"/>
          </ac:spMkLst>
        </pc:spChg>
        <pc:spChg chg="mod">
          <ac:chgData name="Das, Gerarda" userId="dec061bf-56a5-47a0-b9f3-f749fe418ae6" providerId="ADAL" clId="{07ABAE78-42CB-4F5F-86C6-09ED37205619}" dt="2026-06-09T08:48:40.666" v="420" actId="1076"/>
          <ac:spMkLst>
            <pc:docMk/>
            <pc:sldMk cId="2162678610" sldId="1532"/>
            <ac:spMk id="16" creationId="{F53F294D-65CC-23A5-E4A1-B2132FCF814C}"/>
          </ac:spMkLst>
        </pc:spChg>
        <pc:spChg chg="mod">
          <ac:chgData name="Das, Gerarda" userId="dec061bf-56a5-47a0-b9f3-f749fe418ae6" providerId="ADAL" clId="{07ABAE78-42CB-4F5F-86C6-09ED37205619}" dt="2026-06-09T08:48:45.960" v="421" actId="1076"/>
          <ac:spMkLst>
            <pc:docMk/>
            <pc:sldMk cId="2162678610" sldId="1532"/>
            <ac:spMk id="17" creationId="{AB86235B-CBC0-F9DB-29F4-F23367831B1B}"/>
          </ac:spMkLst>
        </pc:spChg>
        <pc:spChg chg="mod">
          <ac:chgData name="Das, Gerarda" userId="dec061bf-56a5-47a0-b9f3-f749fe418ae6" providerId="ADAL" clId="{07ABAE78-42CB-4F5F-86C6-09ED37205619}" dt="2026-06-09T08:49:36.867" v="432" actId="14100"/>
          <ac:spMkLst>
            <pc:docMk/>
            <pc:sldMk cId="2162678610" sldId="1532"/>
            <ac:spMk id="18" creationId="{85D7DD60-F4AA-AD34-A265-146B167D02FE}"/>
          </ac:spMkLst>
        </pc:spChg>
        <pc:spChg chg="mod">
          <ac:chgData name="Das, Gerarda" userId="dec061bf-56a5-47a0-b9f3-f749fe418ae6" providerId="ADAL" clId="{07ABAE78-42CB-4F5F-86C6-09ED37205619}" dt="2026-06-09T08:49:39.566" v="433" actId="14100"/>
          <ac:spMkLst>
            <pc:docMk/>
            <pc:sldMk cId="2162678610" sldId="1532"/>
            <ac:spMk id="19" creationId="{40542B69-6D97-5F24-63E3-ABE36EA69A27}"/>
          </ac:spMkLst>
        </pc:spChg>
      </pc:sldChg>
      <pc:sldChg chg="modSp mod">
        <pc:chgData name="Das, Gerarda" userId="dec061bf-56a5-47a0-b9f3-f749fe418ae6" providerId="ADAL" clId="{07ABAE78-42CB-4F5F-86C6-09ED37205619}" dt="2026-06-09T08:36:06.514" v="304" actId="404"/>
        <pc:sldMkLst>
          <pc:docMk/>
          <pc:sldMk cId="2294542046" sldId="1533"/>
        </pc:sldMkLst>
        <pc:spChg chg="mod">
          <ac:chgData name="Das, Gerarda" userId="dec061bf-56a5-47a0-b9f3-f749fe418ae6" providerId="ADAL" clId="{07ABAE78-42CB-4F5F-86C6-09ED37205619}" dt="2026-06-09T08:36:06.514" v="304" actId="404"/>
          <ac:spMkLst>
            <pc:docMk/>
            <pc:sldMk cId="2294542046" sldId="1533"/>
            <ac:spMk id="3" creationId="{00000000-0000-0000-0000-000000000000}"/>
          </ac:spMkLst>
        </pc:spChg>
      </pc:sldChg>
    </pc:docChg>
  </pc:docChgLst>
  <pc:docChgLst>
    <pc:chgData name="Duijf, Antoinette" userId="80426808-569e-4360-acb0-e5a6dc4b8ad2" providerId="ADAL" clId="{00582A34-8C2B-428E-B5DC-339D12EFD4B8}"/>
    <pc:docChg chg="undo custSel addSld delSld modSld sldOrd modSection">
      <pc:chgData name="Duijf, Antoinette" userId="80426808-569e-4360-acb0-e5a6dc4b8ad2" providerId="ADAL" clId="{00582A34-8C2B-428E-B5DC-339D12EFD4B8}" dt="2026-06-09T08:54:45.587" v="3495" actId="20577"/>
      <pc:docMkLst>
        <pc:docMk/>
      </pc:docMkLst>
      <pc:sldChg chg="modSp del mod">
        <pc:chgData name="Duijf, Antoinette" userId="80426808-569e-4360-acb0-e5a6dc4b8ad2" providerId="ADAL" clId="{00582A34-8C2B-428E-B5DC-339D12EFD4B8}" dt="2026-06-08T18:23:18.186" v="2079" actId="47"/>
        <pc:sldMkLst>
          <pc:docMk/>
          <pc:sldMk cId="2189114603" sldId="1437"/>
        </pc:sldMkLst>
        <pc:spChg chg="mod">
          <ac:chgData name="Duijf, Antoinette" userId="80426808-569e-4360-acb0-e5a6dc4b8ad2" providerId="ADAL" clId="{00582A34-8C2B-428E-B5DC-339D12EFD4B8}" dt="2026-06-08T16:31:21.188" v="1187" actId="6549"/>
          <ac:spMkLst>
            <pc:docMk/>
            <pc:sldMk cId="2189114603" sldId="1437"/>
            <ac:spMk id="3" creationId="{00000000-0000-0000-0000-000000000000}"/>
          </ac:spMkLst>
        </pc:spChg>
      </pc:sldChg>
      <pc:sldChg chg="addSp modSp mod modNotesTx">
        <pc:chgData name="Duijf, Antoinette" userId="80426808-569e-4360-acb0-e5a6dc4b8ad2" providerId="ADAL" clId="{00582A34-8C2B-428E-B5DC-339D12EFD4B8}" dt="2026-06-08T17:29:23.412" v="1445" actId="1076"/>
        <pc:sldMkLst>
          <pc:docMk/>
          <pc:sldMk cId="3852907103" sldId="1460"/>
        </pc:sldMkLst>
        <pc:picChg chg="add mod">
          <ac:chgData name="Duijf, Antoinette" userId="80426808-569e-4360-acb0-e5a6dc4b8ad2" providerId="ADAL" clId="{00582A34-8C2B-428E-B5DC-339D12EFD4B8}" dt="2026-06-08T17:29:23.412" v="1445" actId="1076"/>
          <ac:picMkLst>
            <pc:docMk/>
            <pc:sldMk cId="3852907103" sldId="1460"/>
            <ac:picMk id="3" creationId="{D5F4E933-8B66-4C2A-C18D-1B060EFA9EB1}"/>
          </ac:picMkLst>
        </pc:picChg>
      </pc:sldChg>
      <pc:sldChg chg="del">
        <pc:chgData name="Duijf, Antoinette" userId="80426808-569e-4360-acb0-e5a6dc4b8ad2" providerId="ADAL" clId="{00582A34-8C2B-428E-B5DC-339D12EFD4B8}" dt="2026-06-08T18:42:28.213" v="2941" actId="47"/>
        <pc:sldMkLst>
          <pc:docMk/>
          <pc:sldMk cId="3978205201" sldId="1474"/>
        </pc:sldMkLst>
      </pc:sldChg>
      <pc:sldChg chg="addSp modSp mod">
        <pc:chgData name="Duijf, Antoinette" userId="80426808-569e-4360-acb0-e5a6dc4b8ad2" providerId="ADAL" clId="{00582A34-8C2B-428E-B5DC-339D12EFD4B8}" dt="2026-06-08T17:33:40.844" v="1492" actId="20577"/>
        <pc:sldMkLst>
          <pc:docMk/>
          <pc:sldMk cId="4207872812" sldId="1475"/>
        </pc:sldMkLst>
        <pc:spChg chg="add mod">
          <ac:chgData name="Duijf, Antoinette" userId="80426808-569e-4360-acb0-e5a6dc4b8ad2" providerId="ADAL" clId="{00582A34-8C2B-428E-B5DC-339D12EFD4B8}" dt="2026-06-08T17:33:40.844" v="1492" actId="20577"/>
          <ac:spMkLst>
            <pc:docMk/>
            <pc:sldMk cId="4207872812" sldId="1475"/>
            <ac:spMk id="2" creationId="{925D39F2-8CDE-79F5-C590-B1EC261199D5}"/>
          </ac:spMkLst>
        </pc:spChg>
      </pc:sldChg>
      <pc:sldChg chg="addSp modSp mod modNotesTx">
        <pc:chgData name="Duijf, Antoinette" userId="80426808-569e-4360-acb0-e5a6dc4b8ad2" providerId="ADAL" clId="{00582A34-8C2B-428E-B5DC-339D12EFD4B8}" dt="2026-06-08T17:36:16.674" v="1520" actId="196"/>
        <pc:sldMkLst>
          <pc:docMk/>
          <pc:sldMk cId="2452007587" sldId="1476"/>
        </pc:sldMkLst>
        <pc:picChg chg="add mod modCrop">
          <ac:chgData name="Duijf, Antoinette" userId="80426808-569e-4360-acb0-e5a6dc4b8ad2" providerId="ADAL" clId="{00582A34-8C2B-428E-B5DC-339D12EFD4B8}" dt="2026-06-08T17:36:16.674" v="1520" actId="196"/>
          <ac:picMkLst>
            <pc:docMk/>
            <pc:sldMk cId="2452007587" sldId="1476"/>
            <ac:picMk id="3" creationId="{9B473EE1-6F21-52F2-3ADE-C3C59E0C001F}"/>
          </ac:picMkLst>
        </pc:picChg>
      </pc:sldChg>
      <pc:sldChg chg="addSp delSp modSp mod modNotesTx">
        <pc:chgData name="Duijf, Antoinette" userId="80426808-569e-4360-acb0-e5a6dc4b8ad2" providerId="ADAL" clId="{00582A34-8C2B-428E-B5DC-339D12EFD4B8}" dt="2026-06-08T18:27:37.805" v="2110" actId="20577"/>
        <pc:sldMkLst>
          <pc:docMk/>
          <pc:sldMk cId="4074911733" sldId="1478"/>
        </pc:sldMkLst>
        <pc:spChg chg="add del mod">
          <ac:chgData name="Duijf, Antoinette" userId="80426808-569e-4360-acb0-e5a6dc4b8ad2" providerId="ADAL" clId="{00582A34-8C2B-428E-B5DC-339D12EFD4B8}" dt="2026-06-08T18:24:29.417" v="2089" actId="478"/>
          <ac:spMkLst>
            <pc:docMk/>
            <pc:sldMk cId="4074911733" sldId="1478"/>
            <ac:spMk id="2" creationId="{7B960E3D-A609-7FE4-7DE8-664B9A27A4F5}"/>
          </ac:spMkLst>
        </pc:spChg>
      </pc:sldChg>
      <pc:sldChg chg="modNotesTx">
        <pc:chgData name="Duijf, Antoinette" userId="80426808-569e-4360-acb0-e5a6dc4b8ad2" providerId="ADAL" clId="{00582A34-8C2B-428E-B5DC-339D12EFD4B8}" dt="2026-06-08T18:27:47.743" v="2163" actId="20577"/>
        <pc:sldMkLst>
          <pc:docMk/>
          <pc:sldMk cId="4210467006" sldId="1479"/>
        </pc:sldMkLst>
      </pc:sldChg>
      <pc:sldChg chg="addSp modSp mod modNotesTx">
        <pc:chgData name="Duijf, Antoinette" userId="80426808-569e-4360-acb0-e5a6dc4b8ad2" providerId="ADAL" clId="{00582A34-8C2B-428E-B5DC-339D12EFD4B8}" dt="2026-06-08T19:18:14.224" v="3366" actId="1036"/>
        <pc:sldMkLst>
          <pc:docMk/>
          <pc:sldMk cId="2967928418" sldId="1511"/>
        </pc:sldMkLst>
        <pc:spChg chg="mod">
          <ac:chgData name="Duijf, Antoinette" userId="80426808-569e-4360-acb0-e5a6dc4b8ad2" providerId="ADAL" clId="{00582A34-8C2B-428E-B5DC-339D12EFD4B8}" dt="2026-06-08T19:18:14.224" v="3366" actId="1036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Duijf, Antoinette" userId="80426808-569e-4360-acb0-e5a6dc4b8ad2" providerId="ADAL" clId="{00582A34-8C2B-428E-B5DC-339D12EFD4B8}" dt="2026-06-08T17:37:33.635" v="1651" actId="11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6-08T17:41:36.269" v="1682" actId="115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00582A34-8C2B-428E-B5DC-339D12EFD4B8}" dt="2026-06-08T17:37:03.107" v="1592" actId="1076"/>
          <ac:picMkLst>
            <pc:docMk/>
            <pc:sldMk cId="2967928418" sldId="1511"/>
            <ac:picMk id="2" creationId="{E5D53EFE-56D7-8754-4C4B-A9F33F1A59A5}"/>
          </ac:picMkLst>
        </pc:picChg>
        <pc:picChg chg="add mod modCrop">
          <ac:chgData name="Duijf, Antoinette" userId="80426808-569e-4360-acb0-e5a6dc4b8ad2" providerId="ADAL" clId="{00582A34-8C2B-428E-B5DC-339D12EFD4B8}" dt="2026-06-08T17:42:00.940" v="1692" actId="1076"/>
          <ac:picMkLst>
            <pc:docMk/>
            <pc:sldMk cId="2967928418" sldId="1511"/>
            <ac:picMk id="9" creationId="{B61E8C48-EA1E-5FDA-95DD-12C59E600BE9}"/>
          </ac:picMkLst>
        </pc:picChg>
      </pc:sldChg>
      <pc:sldChg chg="addSp delSp modSp mod ord modNotesTx">
        <pc:chgData name="Duijf, Antoinette" userId="80426808-569e-4360-acb0-e5a6dc4b8ad2" providerId="ADAL" clId="{00582A34-8C2B-428E-B5DC-339D12EFD4B8}" dt="2026-06-08T19:18:01.178" v="3364"/>
        <pc:sldMkLst>
          <pc:docMk/>
          <pc:sldMk cId="1594331871" sldId="1512"/>
        </pc:sldMkLst>
        <pc:spChg chg="add del mod">
          <ac:chgData name="Duijf, Antoinette" userId="80426808-569e-4360-acb0-e5a6dc4b8ad2" providerId="ADAL" clId="{00582A34-8C2B-428E-B5DC-339D12EFD4B8}" dt="2026-06-08T18:22:42.532" v="2061" actId="478"/>
          <ac:spMkLst>
            <pc:docMk/>
            <pc:sldMk cId="1594331871" sldId="1512"/>
            <ac:spMk id="4" creationId="{0C546544-52ED-3C47-EE7F-872511BCFAD1}"/>
          </ac:spMkLst>
        </pc:spChg>
        <pc:spChg chg="mod">
          <ac:chgData name="Duijf, Antoinette" userId="80426808-569e-4360-acb0-e5a6dc4b8ad2" providerId="ADAL" clId="{00582A34-8C2B-428E-B5DC-339D12EFD4B8}" dt="2026-06-08T18:44:42.399" v="3069" actId="1076"/>
          <ac:spMkLst>
            <pc:docMk/>
            <pc:sldMk cId="1594331871" sldId="1512"/>
            <ac:spMk id="10" creationId="{EC0CC1D0-FE60-F840-73E9-0CE7E683D1F2}"/>
          </ac:spMkLst>
        </pc:spChg>
        <pc:spChg chg="mod">
          <ac:chgData name="Duijf, Antoinette" userId="80426808-569e-4360-acb0-e5a6dc4b8ad2" providerId="ADAL" clId="{00582A34-8C2B-428E-B5DC-339D12EFD4B8}" dt="2026-06-08T18:44:47.117" v="3070" actId="1076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Duijf, Antoinette" userId="80426808-569e-4360-acb0-e5a6dc4b8ad2" providerId="ADAL" clId="{00582A34-8C2B-428E-B5DC-339D12EFD4B8}" dt="2026-06-08T18:45:22.528" v="3092" actId="1035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Duijf, Antoinette" userId="80426808-569e-4360-acb0-e5a6dc4b8ad2" providerId="ADAL" clId="{00582A34-8C2B-428E-B5DC-339D12EFD4B8}" dt="2026-06-08T18:45:22.528" v="3092" actId="1035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Duijf, Antoinette" userId="80426808-569e-4360-acb0-e5a6dc4b8ad2" providerId="ADAL" clId="{00582A34-8C2B-428E-B5DC-339D12EFD4B8}" dt="2026-06-08T18:45:22.528" v="3092" actId="1035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Duijf, Antoinette" userId="80426808-569e-4360-acb0-e5a6dc4b8ad2" providerId="ADAL" clId="{00582A34-8C2B-428E-B5DC-339D12EFD4B8}" dt="2026-06-08T18:45:22.528" v="3092" actId="1035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Duijf, Antoinette" userId="80426808-569e-4360-acb0-e5a6dc4b8ad2" providerId="ADAL" clId="{00582A34-8C2B-428E-B5DC-339D12EFD4B8}" dt="2026-06-08T18:46:11.608" v="3121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Duijf, Antoinette" userId="80426808-569e-4360-acb0-e5a6dc4b8ad2" providerId="ADAL" clId="{00582A34-8C2B-428E-B5DC-339D12EFD4B8}" dt="2026-06-08T18:46:24.215" v="3122" actId="1076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Duijf, Antoinette" userId="80426808-569e-4360-acb0-e5a6dc4b8ad2" providerId="ADAL" clId="{00582A34-8C2B-428E-B5DC-339D12EFD4B8}" dt="2026-06-08T18:45:22.528" v="3092" actId="1035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Duijf, Antoinette" userId="80426808-569e-4360-acb0-e5a6dc4b8ad2" providerId="ADAL" clId="{00582A34-8C2B-428E-B5DC-339D12EFD4B8}" dt="2026-06-08T18:45:22.528" v="3092" actId="1035"/>
          <ac:spMkLst>
            <pc:docMk/>
            <pc:sldMk cId="1594331871" sldId="1512"/>
            <ac:spMk id="19" creationId="{40542B69-6D97-5F24-63E3-ABE36EA69A27}"/>
          </ac:spMkLst>
        </pc:spChg>
        <pc:picChg chg="mod">
          <ac:chgData name="Duijf, Antoinette" userId="80426808-569e-4360-acb0-e5a6dc4b8ad2" providerId="ADAL" clId="{00582A34-8C2B-428E-B5DC-339D12EFD4B8}" dt="2026-06-08T18:45:26.049" v="3098" actId="1036"/>
          <ac:picMkLst>
            <pc:docMk/>
            <pc:sldMk cId="1594331871" sldId="1512"/>
            <ac:picMk id="9" creationId="{E06C8F40-E030-859B-EFB0-2058A254FCD2}"/>
          </ac:picMkLst>
        </pc:picChg>
        <pc:picChg chg="mod">
          <ac:chgData name="Duijf, Antoinette" userId="80426808-569e-4360-acb0-e5a6dc4b8ad2" providerId="ADAL" clId="{00582A34-8C2B-428E-B5DC-339D12EFD4B8}" dt="2026-06-08T18:45:22.528" v="3092" actId="1035"/>
          <ac:picMkLst>
            <pc:docMk/>
            <pc:sldMk cId="1594331871" sldId="1512"/>
            <ac:picMk id="21" creationId="{4C36386F-366B-C1A9-5A24-4E7536C3BA11}"/>
          </ac:picMkLst>
        </pc:picChg>
        <pc:picChg chg="mod modCrop">
          <ac:chgData name="Duijf, Antoinette" userId="80426808-569e-4360-acb0-e5a6dc4b8ad2" providerId="ADAL" clId="{00582A34-8C2B-428E-B5DC-339D12EFD4B8}" dt="2026-06-08T18:45:22.528" v="3092" actId="1035"/>
          <ac:picMkLst>
            <pc:docMk/>
            <pc:sldMk cId="1594331871" sldId="1512"/>
            <ac:picMk id="23" creationId="{E83DA2FE-B45A-1C1C-D624-0A5D1D882A98}"/>
          </ac:picMkLst>
        </pc:picChg>
        <pc:picChg chg="add mod">
          <ac:chgData name="Duijf, Antoinette" userId="80426808-569e-4360-acb0-e5a6dc4b8ad2" providerId="ADAL" clId="{00582A34-8C2B-428E-B5DC-339D12EFD4B8}" dt="2026-06-08T18:50:58.389" v="3178" actId="14100"/>
          <ac:picMkLst>
            <pc:docMk/>
            <pc:sldMk cId="1594331871" sldId="1512"/>
            <ac:picMk id="24" creationId="{876D2E14-8BE5-10BF-27C4-94B19632C37C}"/>
          </ac:picMkLst>
        </pc:picChg>
      </pc:sldChg>
      <pc:sldChg chg="addSp delSp modSp mod modNotesTx">
        <pc:chgData name="Duijf, Antoinette" userId="80426808-569e-4360-acb0-e5a6dc4b8ad2" providerId="ADAL" clId="{00582A34-8C2B-428E-B5DC-339D12EFD4B8}" dt="2026-06-08T19:19:13.996" v="3488" actId="1076"/>
        <pc:sldMkLst>
          <pc:docMk/>
          <pc:sldMk cId="3112181829" sldId="1515"/>
        </pc:sldMkLst>
        <pc:spChg chg="mod">
          <ac:chgData name="Duijf, Antoinette" userId="80426808-569e-4360-acb0-e5a6dc4b8ad2" providerId="ADAL" clId="{00582A34-8C2B-428E-B5DC-339D12EFD4B8}" dt="2026-06-08T19:19:13.996" v="3488" actId="1076"/>
          <ac:spMkLst>
            <pc:docMk/>
            <pc:sldMk cId="3112181829" sldId="1515"/>
            <ac:spMk id="4" creationId="{D36CDCC8-D80A-3CA3-9903-EC310613197D}"/>
          </ac:spMkLst>
        </pc:spChg>
        <pc:spChg chg="del">
          <ac:chgData name="Duijf, Antoinette" userId="80426808-569e-4360-acb0-e5a6dc4b8ad2" providerId="ADAL" clId="{00582A34-8C2B-428E-B5DC-339D12EFD4B8}" dt="2026-06-08T19:08:28.366" v="3251" actId="478"/>
          <ac:spMkLst>
            <pc:docMk/>
            <pc:sldMk cId="3112181829" sldId="1515"/>
            <ac:spMk id="9" creationId="{B3DFF94F-4703-F3EF-D8DA-C846A70D56E2}"/>
          </ac:spMkLst>
        </pc:spChg>
        <pc:spChg chg="del">
          <ac:chgData name="Duijf, Antoinette" userId="80426808-569e-4360-acb0-e5a6dc4b8ad2" providerId="ADAL" clId="{00582A34-8C2B-428E-B5DC-339D12EFD4B8}" dt="2026-06-08T19:08:28.366" v="3251" actId="478"/>
          <ac:spMkLst>
            <pc:docMk/>
            <pc:sldMk cId="3112181829" sldId="1515"/>
            <ac:spMk id="10" creationId="{B9D5BEFE-F64B-644B-3523-4373DD1B049D}"/>
          </ac:spMkLst>
        </pc:spChg>
        <pc:spChg chg="del">
          <ac:chgData name="Duijf, Antoinette" userId="80426808-569e-4360-acb0-e5a6dc4b8ad2" providerId="ADAL" clId="{00582A34-8C2B-428E-B5DC-339D12EFD4B8}" dt="2026-06-08T19:08:28.366" v="3251" actId="478"/>
          <ac:spMkLst>
            <pc:docMk/>
            <pc:sldMk cId="3112181829" sldId="1515"/>
            <ac:spMk id="11" creationId="{0CC718DB-5528-2F52-9C36-51B74F2F9261}"/>
          </ac:spMkLst>
        </pc:spChg>
        <pc:spChg chg="mod">
          <ac:chgData name="Duijf, Antoinette" userId="80426808-569e-4360-acb0-e5a6dc4b8ad2" providerId="ADAL" clId="{00582A34-8C2B-428E-B5DC-339D12EFD4B8}" dt="2026-06-08T19:09:30.345" v="3263" actId="14100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Duijf, Antoinette" userId="80426808-569e-4360-acb0-e5a6dc4b8ad2" providerId="ADAL" clId="{00582A34-8C2B-428E-B5DC-339D12EFD4B8}" dt="2026-06-08T19:10:23.727" v="3285" actId="14100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Duijf, Antoinette" userId="80426808-569e-4360-acb0-e5a6dc4b8ad2" providerId="ADAL" clId="{00582A34-8C2B-428E-B5DC-339D12EFD4B8}" dt="2026-06-08T19:10:43.571" v="3292" actId="14100"/>
          <ac:spMkLst>
            <pc:docMk/>
            <pc:sldMk cId="3112181829" sldId="1515"/>
            <ac:spMk id="14" creationId="{B7594A3B-3117-84CE-C300-FB96E5ED269D}"/>
          </ac:spMkLst>
        </pc:spChg>
        <pc:spChg chg="mod">
          <ac:chgData name="Duijf, Antoinette" userId="80426808-569e-4360-acb0-e5a6dc4b8ad2" providerId="ADAL" clId="{00582A34-8C2B-428E-B5DC-339D12EFD4B8}" dt="2026-06-08T19:10:47.536" v="3296" actId="1038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Duijf, Antoinette" userId="80426808-569e-4360-acb0-e5a6dc4b8ad2" providerId="ADAL" clId="{00582A34-8C2B-428E-B5DC-339D12EFD4B8}" dt="2026-06-08T19:09:26.129" v="3262" actId="1076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Duijf, Antoinette" userId="80426808-569e-4360-acb0-e5a6dc4b8ad2" providerId="ADAL" clId="{00582A34-8C2B-428E-B5DC-339D12EFD4B8}" dt="2026-06-08T19:09:26.129" v="3262" actId="1076"/>
          <ac:spMkLst>
            <pc:docMk/>
            <pc:sldMk cId="3112181829" sldId="1515"/>
            <ac:spMk id="17" creationId="{AB86235B-CBC0-F9DB-29F4-F23367831B1B}"/>
          </ac:spMkLst>
        </pc:spChg>
        <pc:spChg chg="mod">
          <ac:chgData name="Duijf, Antoinette" userId="80426808-569e-4360-acb0-e5a6dc4b8ad2" providerId="ADAL" clId="{00582A34-8C2B-428E-B5DC-339D12EFD4B8}" dt="2026-06-08T19:10:18.879" v="3284" actId="14100"/>
          <ac:spMkLst>
            <pc:docMk/>
            <pc:sldMk cId="3112181829" sldId="1515"/>
            <ac:spMk id="18" creationId="{85D7DD60-F4AA-AD34-A265-146B167D02FE}"/>
          </ac:spMkLst>
        </pc:spChg>
        <pc:spChg chg="mod">
          <ac:chgData name="Duijf, Antoinette" userId="80426808-569e-4360-acb0-e5a6dc4b8ad2" providerId="ADAL" clId="{00582A34-8C2B-428E-B5DC-339D12EFD4B8}" dt="2026-06-08T19:09:34.376" v="3264" actId="14100"/>
          <ac:spMkLst>
            <pc:docMk/>
            <pc:sldMk cId="3112181829" sldId="1515"/>
            <ac:spMk id="19" creationId="{40542B69-6D97-5F24-63E3-ABE36EA69A27}"/>
          </ac:spMkLst>
        </pc:spChg>
        <pc:spChg chg="del">
          <ac:chgData name="Duijf, Antoinette" userId="80426808-569e-4360-acb0-e5a6dc4b8ad2" providerId="ADAL" clId="{00582A34-8C2B-428E-B5DC-339D12EFD4B8}" dt="2026-06-08T19:08:08.207" v="3228" actId="478"/>
          <ac:spMkLst>
            <pc:docMk/>
            <pc:sldMk cId="3112181829" sldId="1515"/>
            <ac:spMk id="24" creationId="{5AC7A4FF-27FD-CFC7-DADB-62717116C819}"/>
          </ac:spMkLst>
        </pc:spChg>
        <pc:picChg chg="add mod">
          <ac:chgData name="Duijf, Antoinette" userId="80426808-569e-4360-acb0-e5a6dc4b8ad2" providerId="ADAL" clId="{00582A34-8C2B-428E-B5DC-339D12EFD4B8}" dt="2026-06-08T19:08:52.692" v="3257" actId="1076"/>
          <ac:picMkLst>
            <pc:docMk/>
            <pc:sldMk cId="3112181829" sldId="1515"/>
            <ac:picMk id="25" creationId="{AFB78E98-096E-CDC3-71B4-35A4D63038B8}"/>
          </ac:picMkLst>
        </pc:picChg>
        <pc:picChg chg="add mod">
          <ac:chgData name="Duijf, Antoinette" userId="80426808-569e-4360-acb0-e5a6dc4b8ad2" providerId="ADAL" clId="{00582A34-8C2B-428E-B5DC-339D12EFD4B8}" dt="2026-06-08T19:09:12.150" v="3261" actId="1076"/>
          <ac:picMkLst>
            <pc:docMk/>
            <pc:sldMk cId="3112181829" sldId="1515"/>
            <ac:picMk id="26" creationId="{EC80D292-469E-5023-3FE5-5EDC435F4129}"/>
          </ac:picMkLst>
        </pc:picChg>
        <pc:picChg chg="add mod">
          <ac:chgData name="Duijf, Antoinette" userId="80426808-569e-4360-acb0-e5a6dc4b8ad2" providerId="ADAL" clId="{00582A34-8C2B-428E-B5DC-339D12EFD4B8}" dt="2026-06-08T19:17:10.155" v="3308" actId="1076"/>
          <ac:picMkLst>
            <pc:docMk/>
            <pc:sldMk cId="3112181829" sldId="1515"/>
            <ac:picMk id="34" creationId="{0F52090B-8B89-E532-439D-CBA828E57D26}"/>
          </ac:picMkLst>
        </pc:picChg>
        <pc:cxnChg chg="mod">
          <ac:chgData name="Duijf, Antoinette" userId="80426808-569e-4360-acb0-e5a6dc4b8ad2" providerId="ADAL" clId="{00582A34-8C2B-428E-B5DC-339D12EFD4B8}" dt="2026-06-08T19:10:06.649" v="3281" actId="14100"/>
          <ac:cxnSpMkLst>
            <pc:docMk/>
            <pc:sldMk cId="3112181829" sldId="1515"/>
            <ac:cxnSpMk id="21" creationId="{B84B33EF-2A54-99B2-FEF8-27486B72F624}"/>
          </ac:cxnSpMkLst>
        </pc:cxnChg>
        <pc:cxnChg chg="mod">
          <ac:chgData name="Duijf, Antoinette" userId="80426808-569e-4360-acb0-e5a6dc4b8ad2" providerId="ADAL" clId="{00582A34-8C2B-428E-B5DC-339D12EFD4B8}" dt="2026-06-08T19:10:38.223" v="3291" actId="14100"/>
          <ac:cxnSpMkLst>
            <pc:docMk/>
            <pc:sldMk cId="3112181829" sldId="1515"/>
            <ac:cxnSpMk id="22" creationId="{91DFD20E-A562-DE85-17F1-8C5D45CF6B9C}"/>
          </ac:cxnSpMkLst>
        </pc:cxnChg>
        <pc:cxnChg chg="mod">
          <ac:chgData name="Duijf, Antoinette" userId="80426808-569e-4360-acb0-e5a6dc4b8ad2" providerId="ADAL" clId="{00582A34-8C2B-428E-B5DC-339D12EFD4B8}" dt="2026-06-08T19:10:31.324" v="3290" actId="14100"/>
          <ac:cxnSpMkLst>
            <pc:docMk/>
            <pc:sldMk cId="3112181829" sldId="1515"/>
            <ac:cxnSpMk id="23" creationId="{450FAC25-93FA-21DB-FB43-C33AEEC4D823}"/>
          </ac:cxnSpMkLst>
        </pc:cxnChg>
        <pc:cxnChg chg="mod">
          <ac:chgData name="Duijf, Antoinette" userId="80426808-569e-4360-acb0-e5a6dc4b8ad2" providerId="ADAL" clId="{00582A34-8C2B-428E-B5DC-339D12EFD4B8}" dt="2026-06-08T19:09:41.258" v="3278" actId="1037"/>
          <ac:cxnSpMkLst>
            <pc:docMk/>
            <pc:sldMk cId="3112181829" sldId="1515"/>
            <ac:cxnSpMk id="27" creationId="{EC90AE0F-5DD8-2D25-C999-5E0CC65E11C5}"/>
          </ac:cxnSpMkLst>
        </pc:cxnChg>
        <pc:cxnChg chg="mod">
          <ac:chgData name="Duijf, Antoinette" userId="80426808-569e-4360-acb0-e5a6dc4b8ad2" providerId="ADAL" clId="{00582A34-8C2B-428E-B5DC-339D12EFD4B8}" dt="2026-06-08T19:10:28.073" v="3289" actId="1037"/>
          <ac:cxnSpMkLst>
            <pc:docMk/>
            <pc:sldMk cId="3112181829" sldId="1515"/>
            <ac:cxnSpMk id="31" creationId="{42EA45F8-30F7-A026-CB94-761B35BAF874}"/>
          </ac:cxnSpMkLst>
        </pc:cxnChg>
      </pc:sldChg>
      <pc:sldChg chg="modSp mod modNotesTx">
        <pc:chgData name="Duijf, Antoinette" userId="80426808-569e-4360-acb0-e5a6dc4b8ad2" providerId="ADAL" clId="{00582A34-8C2B-428E-B5DC-339D12EFD4B8}" dt="2026-06-09T08:54:45.587" v="3495" actId="20577"/>
        <pc:sldMkLst>
          <pc:docMk/>
          <pc:sldMk cId="2946319108" sldId="1516"/>
        </pc:sldMkLst>
        <pc:spChg chg="mod">
          <ac:chgData name="Duijf, Antoinette" userId="80426808-569e-4360-acb0-e5a6dc4b8ad2" providerId="ADAL" clId="{00582A34-8C2B-428E-B5DC-339D12EFD4B8}" dt="2026-06-09T08:54:45.587" v="3495" actId="20577"/>
          <ac:spMkLst>
            <pc:docMk/>
            <pc:sldMk cId="2946319108" sldId="1516"/>
            <ac:spMk id="12" creationId="{E2476A93-B8D4-4E44-87FD-AFF601B2337C}"/>
          </ac:spMkLst>
        </pc:spChg>
      </pc:sldChg>
      <pc:sldChg chg="del">
        <pc:chgData name="Duijf, Antoinette" userId="80426808-569e-4360-acb0-e5a6dc4b8ad2" providerId="ADAL" clId="{00582A34-8C2B-428E-B5DC-339D12EFD4B8}" dt="2026-06-08T18:42:24.419" v="2936" actId="47"/>
        <pc:sldMkLst>
          <pc:docMk/>
          <pc:sldMk cId="1628480429" sldId="1517"/>
        </pc:sldMkLst>
      </pc:sldChg>
      <pc:sldChg chg="del">
        <pc:chgData name="Duijf, Antoinette" userId="80426808-569e-4360-acb0-e5a6dc4b8ad2" providerId="ADAL" clId="{00582A34-8C2B-428E-B5DC-339D12EFD4B8}" dt="2026-06-08T18:42:25.107" v="2937" actId="47"/>
        <pc:sldMkLst>
          <pc:docMk/>
          <pc:sldMk cId="933367485" sldId="1518"/>
        </pc:sldMkLst>
      </pc:sldChg>
      <pc:sldChg chg="addSp delSp modSp mod modNotesTx">
        <pc:chgData name="Duijf, Antoinette" userId="80426808-569e-4360-acb0-e5a6dc4b8ad2" providerId="ADAL" clId="{00582A34-8C2B-428E-B5DC-339D12EFD4B8}" dt="2026-06-08T19:16:56.977" v="3305" actId="14100"/>
        <pc:sldMkLst>
          <pc:docMk/>
          <pc:sldMk cId="164643335" sldId="1519"/>
        </pc:sldMkLst>
        <pc:spChg chg="add del mod">
          <ac:chgData name="Duijf, Antoinette" userId="80426808-569e-4360-acb0-e5a6dc4b8ad2" providerId="ADAL" clId="{00582A34-8C2B-428E-B5DC-339D12EFD4B8}" dt="2026-06-08T18:51:15.555" v="3179" actId="478"/>
          <ac:spMkLst>
            <pc:docMk/>
            <pc:sldMk cId="164643335" sldId="1519"/>
            <ac:spMk id="4" creationId="{38DFDF67-31CE-36A5-E82C-B7027AD7A799}"/>
          </ac:spMkLst>
        </pc:spChg>
        <pc:spChg chg="add del mod">
          <ac:chgData name="Duijf, Antoinette" userId="80426808-569e-4360-acb0-e5a6dc4b8ad2" providerId="ADAL" clId="{00582A34-8C2B-428E-B5DC-339D12EFD4B8}" dt="2026-06-08T18:51:20.431" v="3182" actId="478"/>
          <ac:spMkLst>
            <pc:docMk/>
            <pc:sldMk cId="164643335" sldId="1519"/>
            <ac:spMk id="5" creationId="{1C8C1B8C-4C3D-3F45-96CA-4F0D806AEF30}"/>
          </ac:spMkLst>
        </pc:spChg>
        <pc:spChg chg="add del">
          <ac:chgData name="Duijf, Antoinette" userId="80426808-569e-4360-acb0-e5a6dc4b8ad2" providerId="ADAL" clId="{00582A34-8C2B-428E-B5DC-339D12EFD4B8}" dt="2026-06-08T18:51:19.039" v="3181" actId="478"/>
          <ac:spMkLst>
            <pc:docMk/>
            <pc:sldMk cId="164643335" sldId="1519"/>
            <ac:spMk id="6" creationId="{00000000-0000-0000-0000-000000000000}"/>
          </ac:spMkLst>
        </pc:spChg>
        <pc:picChg chg="add del mod">
          <ac:chgData name="Duijf, Antoinette" userId="80426808-569e-4360-acb0-e5a6dc4b8ad2" providerId="ADAL" clId="{00582A34-8C2B-428E-B5DC-339D12EFD4B8}" dt="2026-06-08T19:04:38.916" v="3183" actId="478"/>
          <ac:picMkLst>
            <pc:docMk/>
            <pc:sldMk cId="164643335" sldId="1519"/>
            <ac:picMk id="3" creationId="{FA9B2524-4BBE-5B6B-4903-F7A038DD3F2F}"/>
          </ac:picMkLst>
        </pc:picChg>
        <pc:picChg chg="add del mod">
          <ac:chgData name="Duijf, Antoinette" userId="80426808-569e-4360-acb0-e5a6dc4b8ad2" providerId="ADAL" clId="{00582A34-8C2B-428E-B5DC-339D12EFD4B8}" dt="2026-06-08T19:08:39.928" v="3253" actId="21"/>
          <ac:picMkLst>
            <pc:docMk/>
            <pc:sldMk cId="164643335" sldId="1519"/>
            <ac:picMk id="8" creationId="{8AB9242E-D863-827A-D05B-C089D1FCB8CE}"/>
          </ac:picMkLst>
        </pc:picChg>
        <pc:picChg chg="add del mod">
          <ac:chgData name="Duijf, Antoinette" userId="80426808-569e-4360-acb0-e5a6dc4b8ad2" providerId="ADAL" clId="{00582A34-8C2B-428E-B5DC-339D12EFD4B8}" dt="2026-06-08T19:16:48.375" v="3299" actId="21"/>
          <ac:picMkLst>
            <pc:docMk/>
            <pc:sldMk cId="164643335" sldId="1519"/>
            <ac:picMk id="9" creationId="{8AB9242E-D863-827A-D05B-C089D1FCB8CE}"/>
          </ac:picMkLst>
        </pc:picChg>
        <pc:picChg chg="add mod">
          <ac:chgData name="Duijf, Antoinette" userId="80426808-569e-4360-acb0-e5a6dc4b8ad2" providerId="ADAL" clId="{00582A34-8C2B-428E-B5DC-339D12EFD4B8}" dt="2026-06-08T19:16:56.977" v="3305" actId="14100"/>
          <ac:picMkLst>
            <pc:docMk/>
            <pc:sldMk cId="164643335" sldId="1519"/>
            <ac:picMk id="11" creationId="{2F0532E2-EDBB-F5C0-FFC1-8896DB7DF2F6}"/>
          </ac:picMkLst>
        </pc:picChg>
      </pc:sldChg>
      <pc:sldChg chg="del">
        <pc:chgData name="Duijf, Antoinette" userId="80426808-569e-4360-acb0-e5a6dc4b8ad2" providerId="ADAL" clId="{00582A34-8C2B-428E-B5DC-339D12EFD4B8}" dt="2026-06-08T18:42:23.672" v="2935" actId="47"/>
        <pc:sldMkLst>
          <pc:docMk/>
          <pc:sldMk cId="1530054038" sldId="1520"/>
        </pc:sldMkLst>
      </pc:sldChg>
      <pc:sldChg chg="del">
        <pc:chgData name="Duijf, Antoinette" userId="80426808-569e-4360-acb0-e5a6dc4b8ad2" providerId="ADAL" clId="{00582A34-8C2B-428E-B5DC-339D12EFD4B8}" dt="2026-06-08T18:42:27.544" v="2940" actId="47"/>
        <pc:sldMkLst>
          <pc:docMk/>
          <pc:sldMk cId="3006462251" sldId="1521"/>
        </pc:sldMkLst>
      </pc:sldChg>
      <pc:sldChg chg="del">
        <pc:chgData name="Duijf, Antoinette" userId="80426808-569e-4360-acb0-e5a6dc4b8ad2" providerId="ADAL" clId="{00582A34-8C2B-428E-B5DC-339D12EFD4B8}" dt="2026-06-08T18:42:26.102" v="2938" actId="47"/>
        <pc:sldMkLst>
          <pc:docMk/>
          <pc:sldMk cId="1059877010" sldId="1522"/>
        </pc:sldMkLst>
      </pc:sldChg>
      <pc:sldChg chg="del">
        <pc:chgData name="Duijf, Antoinette" userId="80426808-569e-4360-acb0-e5a6dc4b8ad2" providerId="ADAL" clId="{00582A34-8C2B-428E-B5DC-339D12EFD4B8}" dt="2026-06-08T18:42:26.825" v="2939" actId="47"/>
        <pc:sldMkLst>
          <pc:docMk/>
          <pc:sldMk cId="2371299458" sldId="1529"/>
        </pc:sldMkLst>
      </pc:sldChg>
      <pc:sldChg chg="modSp mod modNotesTx">
        <pc:chgData name="Duijf, Antoinette" userId="80426808-569e-4360-acb0-e5a6dc4b8ad2" providerId="ADAL" clId="{00582A34-8C2B-428E-B5DC-339D12EFD4B8}" dt="2026-06-08T18:49:28.265" v="3169" actId="255"/>
        <pc:sldMkLst>
          <pc:docMk/>
          <pc:sldMk cId="139966523" sldId="1530"/>
        </pc:sldMkLst>
        <pc:spChg chg="mod">
          <ac:chgData name="Duijf, Antoinette" userId="80426808-569e-4360-acb0-e5a6dc4b8ad2" providerId="ADAL" clId="{00582A34-8C2B-428E-B5DC-339D12EFD4B8}" dt="2026-06-08T18:49:13.781" v="3168" actId="1076"/>
          <ac:spMkLst>
            <pc:docMk/>
            <pc:sldMk cId="139966523" sldId="1530"/>
            <ac:spMk id="27" creationId="{7A214F95-B67A-E8A3-3AF3-F38319F90F34}"/>
          </ac:spMkLst>
        </pc:spChg>
        <pc:spChg chg="mod">
          <ac:chgData name="Duijf, Antoinette" userId="80426808-569e-4360-acb0-e5a6dc4b8ad2" providerId="ADAL" clId="{00582A34-8C2B-428E-B5DC-339D12EFD4B8}" dt="2026-06-08T18:48:56.296" v="3166" actId="6549"/>
          <ac:spMkLst>
            <pc:docMk/>
            <pc:sldMk cId="139966523" sldId="1530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6-08T18:49:28.265" v="3169" actId="255"/>
          <ac:spMkLst>
            <pc:docMk/>
            <pc:sldMk cId="139966523" sldId="1530"/>
            <ac:spMk id="36" creationId="{D8EF981A-9BA7-0EB1-9B70-F7FBF2F7DF1C}"/>
          </ac:spMkLst>
        </pc:spChg>
        <pc:picChg chg="mod">
          <ac:chgData name="Duijf, Antoinette" userId="80426808-569e-4360-acb0-e5a6dc4b8ad2" providerId="ADAL" clId="{00582A34-8C2B-428E-B5DC-339D12EFD4B8}" dt="2026-06-08T18:49:13.781" v="3168" actId="1076"/>
          <ac:picMkLst>
            <pc:docMk/>
            <pc:sldMk cId="139966523" sldId="1530"/>
            <ac:picMk id="20" creationId="{3179EEC7-C163-80E1-00F7-0F994FABF66A}"/>
          </ac:picMkLst>
        </pc:picChg>
      </pc:sldChg>
      <pc:sldChg chg="addSp delSp modSp mod modNotesTx">
        <pc:chgData name="Duijf, Antoinette" userId="80426808-569e-4360-acb0-e5a6dc4b8ad2" providerId="ADAL" clId="{00582A34-8C2B-428E-B5DC-339D12EFD4B8}" dt="2026-06-09T08:53:25.402" v="3493" actId="22"/>
        <pc:sldMkLst>
          <pc:docMk/>
          <pc:sldMk cId="3597072976" sldId="1531"/>
        </pc:sldMkLst>
        <pc:spChg chg="add mod">
          <ac:chgData name="Duijf, Antoinette" userId="80426808-569e-4360-acb0-e5a6dc4b8ad2" providerId="ADAL" clId="{00582A34-8C2B-428E-B5DC-339D12EFD4B8}" dt="2026-06-08T17:21:10.528" v="1211" actId="20577"/>
          <ac:spMkLst>
            <pc:docMk/>
            <pc:sldMk cId="3597072976" sldId="1531"/>
            <ac:spMk id="8" creationId="{D4B8947E-F574-CF99-E230-563E5CDA5BE8}"/>
          </ac:spMkLst>
        </pc:spChg>
        <pc:spChg chg="mod">
          <ac:chgData name="Duijf, Antoinette" userId="80426808-569e-4360-acb0-e5a6dc4b8ad2" providerId="ADAL" clId="{00582A34-8C2B-428E-B5DC-339D12EFD4B8}" dt="2026-06-08T17:46:20.265" v="1832" actId="115"/>
          <ac:spMkLst>
            <pc:docMk/>
            <pc:sldMk cId="3597072976" sldId="1531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6-08T17:46:38.451" v="1858" actId="255"/>
          <ac:spMkLst>
            <pc:docMk/>
            <pc:sldMk cId="3597072976" sldId="1531"/>
            <ac:spMk id="36" creationId="{D8EF981A-9BA7-0EB1-9B70-F7FBF2F7DF1C}"/>
          </ac:spMkLst>
        </pc:spChg>
        <pc:picChg chg="add del">
          <ac:chgData name="Duijf, Antoinette" userId="80426808-569e-4360-acb0-e5a6dc4b8ad2" providerId="ADAL" clId="{00582A34-8C2B-428E-B5DC-339D12EFD4B8}" dt="2026-06-09T08:53:25.402" v="3493" actId="22"/>
          <ac:picMkLst>
            <pc:docMk/>
            <pc:sldMk cId="3597072976" sldId="1531"/>
            <ac:picMk id="8" creationId="{1AC60B31-7C83-3853-DF63-A6F36AADFE35}"/>
          </ac:picMkLst>
        </pc:picChg>
        <pc:picChg chg="add mod">
          <ac:chgData name="Duijf, Antoinette" userId="80426808-569e-4360-acb0-e5a6dc4b8ad2" providerId="ADAL" clId="{00582A34-8C2B-428E-B5DC-339D12EFD4B8}" dt="2026-06-08T17:46:10.612" v="1829" actId="1076"/>
          <ac:picMkLst>
            <pc:docMk/>
            <pc:sldMk cId="3597072976" sldId="1531"/>
            <ac:picMk id="9" creationId="{88DAC124-E1B9-9A8C-3008-0305F49C0075}"/>
          </ac:picMkLst>
        </pc:picChg>
        <pc:picChg chg="add mod modCrop">
          <ac:chgData name="Duijf, Antoinette" userId="80426808-569e-4360-acb0-e5a6dc4b8ad2" providerId="ADAL" clId="{00582A34-8C2B-428E-B5DC-339D12EFD4B8}" dt="2026-06-08T17:44:53.946" v="1745" actId="1076"/>
          <ac:picMkLst>
            <pc:docMk/>
            <pc:sldMk cId="3597072976" sldId="1531"/>
            <ac:picMk id="19" creationId="{C9824396-CBAF-DBB5-D00C-0FBC0EB15018}"/>
          </ac:picMkLst>
        </pc:picChg>
      </pc:sldChg>
      <pc:sldChg chg="addSp delSp mod ord">
        <pc:chgData name="Duijf, Antoinette" userId="80426808-569e-4360-acb0-e5a6dc4b8ad2" providerId="ADAL" clId="{00582A34-8C2B-428E-B5DC-339D12EFD4B8}" dt="2026-06-08T19:18:01.178" v="3364"/>
        <pc:sldMkLst>
          <pc:docMk/>
          <pc:sldMk cId="2162678610" sldId="1532"/>
        </pc:sldMkLst>
        <pc:spChg chg="add del">
          <ac:chgData name="Duijf, Antoinette" userId="80426808-569e-4360-acb0-e5a6dc4b8ad2" providerId="ADAL" clId="{00582A34-8C2B-428E-B5DC-339D12EFD4B8}" dt="2026-06-08T18:42:39.886" v="2984" actId="22"/>
          <ac:spMkLst>
            <pc:docMk/>
            <pc:sldMk cId="2162678610" sldId="1532"/>
            <ac:spMk id="22" creationId="{BD293817-90F1-65AB-30CC-05FBFB9C0B73}"/>
          </ac:spMkLst>
        </pc:spChg>
      </pc:sldChg>
      <pc:sldChg chg="delSp modSp mod">
        <pc:chgData name="Duijf, Antoinette" userId="80426808-569e-4360-acb0-e5a6dc4b8ad2" providerId="ADAL" clId="{00582A34-8C2B-428E-B5DC-339D12EFD4B8}" dt="2026-06-09T08:33:37.418" v="3491" actId="20577"/>
        <pc:sldMkLst>
          <pc:docMk/>
          <pc:sldMk cId="2294542046" sldId="1533"/>
        </pc:sldMkLst>
        <pc:spChg chg="del">
          <ac:chgData name="Duijf, Antoinette" userId="80426808-569e-4360-acb0-e5a6dc4b8ad2" providerId="ADAL" clId="{00582A34-8C2B-428E-B5DC-339D12EFD4B8}" dt="2026-06-08T18:23:15.404" v="2078" actId="478"/>
          <ac:spMkLst>
            <pc:docMk/>
            <pc:sldMk cId="2294542046" sldId="1533"/>
            <ac:spMk id="2" creationId="{C8BD7DE6-6C05-0244-2759-CA60023B0CE0}"/>
          </ac:spMkLst>
        </pc:spChg>
        <pc:spChg chg="mod">
          <ac:chgData name="Duijf, Antoinette" userId="80426808-569e-4360-acb0-e5a6dc4b8ad2" providerId="ADAL" clId="{00582A34-8C2B-428E-B5DC-339D12EFD4B8}" dt="2026-06-09T08:33:37.418" v="3491" actId="20577"/>
          <ac:spMkLst>
            <pc:docMk/>
            <pc:sldMk cId="2294542046" sldId="1533"/>
            <ac:spMk id="3" creationId="{00000000-0000-0000-0000-000000000000}"/>
          </ac:spMkLst>
        </pc:spChg>
      </pc:sldChg>
      <pc:sldChg chg="addSp delSp modSp add mod">
        <pc:chgData name="Duijf, Antoinette" userId="80426808-569e-4360-acb0-e5a6dc4b8ad2" providerId="ADAL" clId="{00582A34-8C2B-428E-B5DC-339D12EFD4B8}" dt="2026-06-08T17:34:42.446" v="1515" actId="1076"/>
        <pc:sldMkLst>
          <pc:docMk/>
          <pc:sldMk cId="789537975" sldId="1534"/>
        </pc:sldMkLst>
        <pc:spChg chg="add mod">
          <ac:chgData name="Duijf, Antoinette" userId="80426808-569e-4360-acb0-e5a6dc4b8ad2" providerId="ADAL" clId="{00582A34-8C2B-428E-B5DC-339D12EFD4B8}" dt="2026-06-08T17:34:29.943" v="1511" actId="1582"/>
          <ac:spMkLst>
            <pc:docMk/>
            <pc:sldMk cId="789537975" sldId="1534"/>
            <ac:spMk id="8" creationId="{2E777795-E3CB-7B51-DE05-7BCB54AC89A2}"/>
          </ac:spMkLst>
        </pc:spChg>
        <pc:picChg chg="del">
          <ac:chgData name="Duijf, Antoinette" userId="80426808-569e-4360-acb0-e5a6dc4b8ad2" providerId="ADAL" clId="{00582A34-8C2B-428E-B5DC-339D12EFD4B8}" dt="2026-06-08T17:33:43.142" v="1493" actId="478"/>
          <ac:picMkLst>
            <pc:docMk/>
            <pc:sldMk cId="789537975" sldId="1534"/>
            <ac:picMk id="3" creationId="{B218D7B2-9077-7F4B-5528-DEEB98C75CB2}"/>
          </ac:picMkLst>
        </pc:picChg>
        <pc:picChg chg="add mod modCrop">
          <ac:chgData name="Duijf, Antoinette" userId="80426808-569e-4360-acb0-e5a6dc4b8ad2" providerId="ADAL" clId="{00582A34-8C2B-428E-B5DC-339D12EFD4B8}" dt="2026-06-08T17:34:12.452" v="1506" actId="1076"/>
          <ac:picMkLst>
            <pc:docMk/>
            <pc:sldMk cId="789537975" sldId="1534"/>
            <ac:picMk id="4" creationId="{CED66081-DA19-D27E-2D6B-56BCD7AB24CE}"/>
          </ac:picMkLst>
        </pc:picChg>
        <pc:picChg chg="add mod">
          <ac:chgData name="Duijf, Antoinette" userId="80426808-569e-4360-acb0-e5a6dc4b8ad2" providerId="ADAL" clId="{00582A34-8C2B-428E-B5DC-339D12EFD4B8}" dt="2026-06-08T17:34:10.915" v="1505" actId="1076"/>
          <ac:picMkLst>
            <pc:docMk/>
            <pc:sldMk cId="789537975" sldId="1534"/>
            <ac:picMk id="7" creationId="{65FC334F-1290-5588-9359-3C343FC8CBE3}"/>
          </ac:picMkLst>
        </pc:picChg>
        <pc:cxnChg chg="add mod">
          <ac:chgData name="Duijf, Antoinette" userId="80426808-569e-4360-acb0-e5a6dc4b8ad2" providerId="ADAL" clId="{00582A34-8C2B-428E-B5DC-339D12EFD4B8}" dt="2026-06-08T17:34:42.446" v="1515" actId="1076"/>
          <ac:cxnSpMkLst>
            <pc:docMk/>
            <pc:sldMk cId="789537975" sldId="1534"/>
            <ac:cxnSpMk id="10" creationId="{478E9873-4F4F-D392-0F84-F9F95651227E}"/>
          </ac:cxnSpMkLst>
        </pc:cxnChg>
      </pc:sldChg>
      <pc:sldChg chg="delSp modSp add del mod">
        <pc:chgData name="Duijf, Antoinette" userId="80426808-569e-4360-acb0-e5a6dc4b8ad2" providerId="ADAL" clId="{00582A34-8C2B-428E-B5DC-339D12EFD4B8}" dt="2026-06-08T19:07:57.530" v="3213" actId="47"/>
        <pc:sldMkLst>
          <pc:docMk/>
          <pc:sldMk cId="75033431" sldId="1535"/>
        </pc:sldMkLst>
        <pc:spChg chg="mod">
          <ac:chgData name="Duijf, Antoinette" userId="80426808-569e-4360-acb0-e5a6dc4b8ad2" providerId="ADAL" clId="{00582A34-8C2B-428E-B5DC-339D12EFD4B8}" dt="2026-06-08T19:07:22.122" v="3196" actId="20577"/>
          <ac:spMkLst>
            <pc:docMk/>
            <pc:sldMk cId="75033431" sldId="1535"/>
            <ac:spMk id="12" creationId="{E2476A93-B8D4-4E44-87FD-AFF601B2337C}"/>
          </ac:spMkLst>
        </pc:spChg>
        <pc:spChg chg="mod">
          <ac:chgData name="Duijf, Antoinette" userId="80426808-569e-4360-acb0-e5a6dc4b8ad2" providerId="ADAL" clId="{00582A34-8C2B-428E-B5DC-339D12EFD4B8}" dt="2026-06-08T19:07:39.682" v="3212" actId="14100"/>
          <ac:spMkLst>
            <pc:docMk/>
            <pc:sldMk cId="75033431" sldId="1535"/>
            <ac:spMk id="14" creationId="{B7594A3B-3117-84CE-C300-FB96E5ED269D}"/>
          </ac:spMkLst>
        </pc:spChg>
        <pc:spChg chg="mod">
          <ac:chgData name="Duijf, Antoinette" userId="80426808-569e-4360-acb0-e5a6dc4b8ad2" providerId="ADAL" clId="{00582A34-8C2B-428E-B5DC-339D12EFD4B8}" dt="2026-06-08T19:07:31.701" v="3211" actId="14100"/>
          <ac:spMkLst>
            <pc:docMk/>
            <pc:sldMk cId="75033431" sldId="1535"/>
            <ac:spMk id="15" creationId="{6EA1F8B7-D4BC-D8B0-E6FD-F33ECB45A1DD}"/>
          </ac:spMkLst>
        </pc:spChg>
        <pc:picChg chg="del">
          <ac:chgData name="Duijf, Antoinette" userId="80426808-569e-4360-acb0-e5a6dc4b8ad2" providerId="ADAL" clId="{00582A34-8C2B-428E-B5DC-339D12EFD4B8}" dt="2026-06-08T19:07:23.591" v="3197" actId="478"/>
          <ac:picMkLst>
            <pc:docMk/>
            <pc:sldMk cId="75033431" sldId="1535"/>
            <ac:picMk id="11" creationId="{29CE551C-2810-E461-C72B-B59FA3C4FC47}"/>
          </ac:picMkLst>
        </pc:picChg>
        <pc:picChg chg="del">
          <ac:chgData name="Duijf, Antoinette" userId="80426808-569e-4360-acb0-e5a6dc4b8ad2" providerId="ADAL" clId="{00582A34-8C2B-428E-B5DC-339D12EFD4B8}" dt="2026-06-08T19:07:24.193" v="3198" actId="478"/>
          <ac:picMkLst>
            <pc:docMk/>
            <pc:sldMk cId="75033431" sldId="1535"/>
            <ac:picMk id="28" creationId="{A0B41144-E05F-BD1B-9B59-0698AFCCC0EB}"/>
          </ac:picMkLst>
        </pc:picChg>
      </pc:sldChg>
    </pc:docChg>
  </pc:docChgLst>
  <pc:docChgLst>
    <pc:chgData name="Routledge, Mandy" userId="bacdedf5-8e30-494b-ad8b-f27fa30c4f8d" providerId="ADAL" clId="{B38A7417-544A-4735-A153-A49E7D17E97F}"/>
    <pc:docChg chg="modSld">
      <pc:chgData name="Routledge, Mandy" userId="bacdedf5-8e30-494b-ad8b-f27fa30c4f8d" providerId="ADAL" clId="{B38A7417-544A-4735-A153-A49E7D17E97F}" dt="2024-09-24T09:46:03.719" v="3" actId="20577"/>
      <pc:docMkLst>
        <pc:docMk/>
      </pc:docMkLst>
      <pc:sldChg chg="modSp mod">
        <pc:chgData name="Routledge, Mandy" userId="bacdedf5-8e30-494b-ad8b-f27fa30c4f8d" providerId="ADAL" clId="{B38A7417-544A-4735-A153-A49E7D17E97F}" dt="2024-09-24T09:46:03.719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FB03AEC6-8294-421B-8DB2-60AB44335E96}"/>
    <pc:docChg chg="modSld">
      <pc:chgData name="Routledge, Mandy" userId="bacdedf5-8e30-494b-ad8b-f27fa30c4f8d" providerId="ADAL" clId="{FB03AEC6-8294-421B-8DB2-60AB44335E96}" dt="2024-11-18T15:48:07.446" v="14" actId="20577"/>
      <pc:docMkLst>
        <pc:docMk/>
      </pc:docMkLst>
      <pc:sldChg chg="modSp mod">
        <pc:chgData name="Routledge, Mandy" userId="bacdedf5-8e30-494b-ad8b-f27fa30c4f8d" providerId="ADAL" clId="{FB03AEC6-8294-421B-8DB2-60AB44335E96}" dt="2024-11-18T15:48:07.446" v="14" actId="20577"/>
        <pc:sldMkLst>
          <pc:docMk/>
          <pc:sldMk cId="323006580" sldId="5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9-6-2026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9-6-2026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landgenoot: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iemand die in hetzelfde land woont als jij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periode: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bepaalde tijd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naar boven komen: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gedachten komen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regeren: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zeggen wat er in een land moet gebeuren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fan: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iemand die een bekend persoon of een bekende groep, zoals een zanger of sportclub, heel goed vindt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sinds: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vanaf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actie: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je regelt om te zorgen dat mensen iets gaan doen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508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 afbeeldingen: Shutterstock.com /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3533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Bron afbeeldingen: Shutterstock.com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7609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 afbeeldingen: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0200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 afbeeldingen: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6762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 afbeeldingen: AI /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8635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 afbeeldingen: AI /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0077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 afbeeldingen: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0071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A6B5B-D47A-AA24-27CB-D347CB189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A4D3F67-45FB-5EB9-52E6-33F67F30E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E592A3C-3F8D-ED44-2C2B-4A7AC7B85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3B2290-CDF8-BC2B-DA5E-03C683080E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900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</a:t>
            </a:r>
            <a:r>
              <a:rPr lang="nl-NL" err="1"/>
              <a:t>Shutterstock</a:t>
            </a:r>
            <a:r>
              <a:rPr lang="nl-NL"/>
              <a:t> AI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 afbeelding: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 afbeelding: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 afbeelding: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250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 afbeelding: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 afbeelding: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9-6-2026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9-6-2026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9-6-2026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9-6-2026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9-6-2026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9-6-2026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9-6-2026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9-6-2026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9-6-2026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9-6-2026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9-6-2026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9-6-2026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nieuws.nl/nieuws/350482/oudste-inwoner-zaanstad-105-bedolven-onder-verjaardagskaartjes-nh-volgers?utm_source=chatgp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AA: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Dit verhaal gaat over mevrouw </a:t>
            </a:r>
            <a:r>
              <a:rPr lang="nl-NL" sz="2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Fransina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Schipper. 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r was iets ergs gebeurd met deze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oude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mevrouw. Ze was gevallen en had haar voet gebroken. Daarom moest zij</a:t>
            </a:r>
            <a:r>
              <a:rPr lang="nl-NL" sz="2000" dirty="0"/>
              <a:t> naar het ziekenhuis. Dat was een vervelend </a:t>
            </a:r>
            <a:r>
              <a:rPr lang="nl-NL" sz="2000" b="1" u="sng"/>
              <a:t>periode</a:t>
            </a:r>
            <a:r>
              <a:rPr lang="nl-NL" sz="2000" b="1" dirty="0"/>
              <a:t>! </a:t>
            </a:r>
            <a:r>
              <a:rPr lang="nl-NL" sz="2000" dirty="0"/>
              <a:t>De periode is </a:t>
            </a:r>
            <a:r>
              <a:rPr lang="nl-NL" sz="2000" b="1" i="1" dirty="0"/>
              <a:t>de bepaalde tijd</a:t>
            </a:r>
            <a:r>
              <a:rPr lang="nl-NL" sz="2000" dirty="0"/>
              <a:t>. Het was echt zielig, want er zou een groot feest zijn voor haar verjaardag. Mevrouw </a:t>
            </a:r>
            <a:r>
              <a:rPr lang="nl-NL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Fransina</a:t>
            </a:r>
            <a:r>
              <a:rPr lang="nl-NL" sz="2000" dirty="0"/>
              <a:t> werd namelijk 105 jaar oud! </a:t>
            </a:r>
            <a:r>
              <a:rPr lang="nl-NL" sz="2000"/>
              <a:t>105! Wauw, dat </a:t>
            </a:r>
            <a:r>
              <a:rPr lang="nl-NL" sz="2000" dirty="0"/>
              <a:t>is bijzonder</a:t>
            </a:r>
            <a:r>
              <a:rPr lang="nl-NL" sz="2000"/>
              <a:t>. Dan </a:t>
            </a:r>
            <a:r>
              <a:rPr lang="nl-NL" sz="2000" dirty="0"/>
              <a:t>kan onze minister-president </a:t>
            </a:r>
            <a:r>
              <a:rPr lang="nl-NL" sz="2000"/>
              <a:t>zomaar </a:t>
            </a:r>
            <a:r>
              <a:rPr lang="nl-NL" sz="2000" dirty="0"/>
              <a:t>bij je op bezoek komen. De minister is iemand die helpt het land te </a:t>
            </a:r>
            <a:r>
              <a:rPr lang="nl-NL" sz="2000" b="1" u="sng"/>
              <a:t>regeren</a:t>
            </a:r>
            <a:r>
              <a:rPr lang="nl-NL" sz="2000" dirty="0"/>
              <a:t>. Dat is </a:t>
            </a:r>
            <a:r>
              <a:rPr lang="nl-NL" sz="2000" b="1" i="1" dirty="0"/>
              <a:t>zeggen wat er in een land moet gebeuren. </a:t>
            </a:r>
            <a:r>
              <a:rPr lang="nl-NL" sz="2000" dirty="0"/>
              <a:t>Maar in het ziekenhuis was geen feestje, </a:t>
            </a:r>
            <a:r>
              <a:rPr lang="nl-NL" sz="2000"/>
              <a:t>en </a:t>
            </a:r>
            <a:r>
              <a:rPr lang="nl-NL" sz="2000" dirty="0"/>
              <a:t>kwam </a:t>
            </a:r>
            <a:r>
              <a:rPr lang="nl-NL" sz="2000"/>
              <a:t>helemaal </a:t>
            </a:r>
            <a:r>
              <a:rPr lang="nl-NL" sz="2000" dirty="0"/>
              <a:t>niemand</a:t>
            </a:r>
            <a:r>
              <a:rPr lang="nl-NL" sz="2000"/>
              <a:t>! Sneu hè…?</a:t>
            </a:r>
            <a:br>
              <a:rPr lang="nl-NL" sz="2000"/>
            </a:br>
            <a:r>
              <a:rPr lang="nl-NL" sz="2000" dirty="0"/>
              <a:t>Toen </a:t>
            </a:r>
            <a:r>
              <a:rPr lang="nl-NL" sz="2000"/>
              <a:t>kwam</a:t>
            </a:r>
            <a:r>
              <a:rPr lang="nl-NL" sz="2000" b="1" dirty="0"/>
              <a:t> </a:t>
            </a:r>
            <a:r>
              <a:rPr lang="nl-NL" sz="2000" dirty="0"/>
              <a:t>er bij haar kleindochter </a:t>
            </a:r>
            <a:r>
              <a:rPr lang="nl-NL" sz="2000" b="1" u="sng"/>
              <a:t>een idee naar boven</a:t>
            </a:r>
            <a:r>
              <a:rPr lang="nl-NL" sz="2000" dirty="0"/>
              <a:t>. Toen </a:t>
            </a:r>
            <a:r>
              <a:rPr lang="nl-NL" sz="2000" b="1" i="1" dirty="0"/>
              <a:t>kwam er een idee in haar gedachten</a:t>
            </a:r>
            <a:r>
              <a:rPr lang="nl-NL" sz="2000" dirty="0"/>
              <a:t>. Ze vroeg via een website of mensen een verjaardagskaart naar haar oma </a:t>
            </a:r>
            <a:r>
              <a:rPr lang="nl-NL" sz="2000" dirty="0" err="1"/>
              <a:t>Fransina</a:t>
            </a:r>
            <a:r>
              <a:rPr lang="nl-NL" sz="2000" dirty="0"/>
              <a:t> wilden sturen. De mensen die een kaart stuurden, waren </a:t>
            </a:r>
            <a:r>
              <a:rPr lang="nl-NL" sz="2000" b="1" u="sng"/>
              <a:t>landgenoten</a:t>
            </a:r>
            <a:r>
              <a:rPr lang="nl-NL" sz="2000" b="1"/>
              <a:t> </a:t>
            </a:r>
            <a:r>
              <a:rPr lang="nl-NL" sz="2000"/>
              <a:t> van </a:t>
            </a:r>
            <a:r>
              <a:rPr lang="nl-NL" sz="2000" err="1"/>
              <a:t>Fransina</a:t>
            </a:r>
            <a:r>
              <a:rPr lang="nl-NL" sz="2000" dirty="0"/>
              <a:t>. Een landgenoot is </a:t>
            </a:r>
            <a:r>
              <a:rPr lang="nl-NL" sz="2000" b="1" i="1" dirty="0"/>
              <a:t>iemand die in hetzelfde land woont als jij</a:t>
            </a:r>
            <a:r>
              <a:rPr lang="nl-NL" sz="2000" dirty="0"/>
              <a:t>. Weet je hoeveel kaarten mevrouw </a:t>
            </a:r>
            <a:r>
              <a:rPr lang="nl-NL" sz="2000" dirty="0" err="1"/>
              <a:t>Fransina</a:t>
            </a:r>
            <a:r>
              <a:rPr lang="nl-NL" sz="2000" dirty="0"/>
              <a:t> kreeg? Meer dan 200 kaarten! </a:t>
            </a:r>
            <a:r>
              <a:rPr lang="nl-NL" sz="2000"/>
              <a:t>Allemaal van landgenoten. </a:t>
            </a:r>
            <a:r>
              <a:rPr lang="nl-NL" sz="2000" dirty="0"/>
              <a:t>Ze was daar heel blij mee. </a:t>
            </a:r>
            <a:br>
              <a:rPr lang="nl-NL" sz="2000" dirty="0"/>
            </a:br>
            <a:r>
              <a:rPr lang="nl-NL" sz="2000" dirty="0"/>
              <a:t>Ik vind dit een heel goede </a:t>
            </a:r>
            <a:r>
              <a:rPr lang="nl-NL" sz="2000" b="1" u="sng"/>
              <a:t>actie</a:t>
            </a:r>
            <a:r>
              <a:rPr lang="nl-NL" sz="2000" dirty="0"/>
              <a:t>. Zo noem je </a:t>
            </a:r>
            <a:r>
              <a:rPr lang="nl-NL" sz="2000" b="1" i="1" dirty="0"/>
              <a:t>wat je regelt om te zorgen dat mensen iets gaan doen</a:t>
            </a:r>
            <a:r>
              <a:rPr lang="nl-NL" sz="2000" dirty="0"/>
              <a:t>. Een kaartje sturen kost weinig energie. En oma </a:t>
            </a:r>
            <a:r>
              <a:rPr lang="nl-NL" sz="2000" err="1"/>
              <a:t>Fransina</a:t>
            </a:r>
            <a:r>
              <a:rPr lang="nl-NL" sz="2000"/>
              <a:t> </a:t>
            </a:r>
            <a:r>
              <a:rPr lang="nl-NL" sz="2000" dirty="0"/>
              <a:t>was er </a:t>
            </a:r>
            <a:r>
              <a:rPr lang="nl-NL" sz="2000"/>
              <a:t>zó </a:t>
            </a:r>
            <a:r>
              <a:rPr lang="nl-NL" sz="2000" dirty="0"/>
              <a:t>blij mee! </a:t>
            </a:r>
            <a:r>
              <a:rPr lang="nl-NL" sz="2000" b="1" u="sng"/>
              <a:t>Sinds</a:t>
            </a:r>
            <a:r>
              <a:rPr lang="nl-NL" sz="2000"/>
              <a:t> </a:t>
            </a:r>
            <a:r>
              <a:rPr lang="nl-NL" sz="2000" dirty="0"/>
              <a:t>ik dit verhaal heb gelezen</a:t>
            </a:r>
            <a:r>
              <a:rPr lang="nl-NL" sz="2000"/>
              <a:t>, </a:t>
            </a:r>
            <a:r>
              <a:rPr lang="nl-NL" sz="2000" b="1" i="1"/>
              <a:t>vanaf</a:t>
            </a:r>
            <a:r>
              <a:rPr lang="nl-NL" sz="2000"/>
              <a:t> dat moment,</a:t>
            </a:r>
            <a:r>
              <a:rPr lang="nl-NL" sz="2000" dirty="0"/>
              <a:t> ben ik </a:t>
            </a:r>
            <a:r>
              <a:rPr lang="nl-NL" sz="2000" b="1" u="sng" dirty="0"/>
              <a:t>een grote fan </a:t>
            </a:r>
            <a:r>
              <a:rPr lang="nl-NL" sz="2000" dirty="0"/>
              <a:t>van een kaartje sturen. </a:t>
            </a:r>
            <a:r>
              <a:rPr lang="nl-NL" sz="2000"/>
              <a:t>Een fan is </a:t>
            </a:r>
            <a:r>
              <a:rPr lang="nl-NL" sz="2000" b="1" i="1" dirty="0"/>
              <a:t>iemand die </a:t>
            </a:r>
            <a:r>
              <a:rPr lang="nl-NL" sz="2000" b="1" i="1"/>
              <a:t>ergens </a:t>
            </a:r>
            <a:r>
              <a:rPr lang="nl-NL" sz="2000" b="1" i="1" dirty="0"/>
              <a:t>heel </a:t>
            </a:r>
            <a:r>
              <a:rPr lang="nl-NL" sz="2000" b="1" i="1"/>
              <a:t>enthousiast over is en het erg leuk of </a:t>
            </a:r>
            <a:r>
              <a:rPr lang="nl-NL" sz="2000" b="1" i="1" dirty="0"/>
              <a:t>goed vindt</a:t>
            </a:r>
            <a:r>
              <a:rPr lang="nl-NL" sz="2000" dirty="0"/>
              <a:t>. </a:t>
            </a:r>
            <a:r>
              <a:rPr lang="nl-NL" sz="2000"/>
              <a:t>Een echt kaartje sturen is toch veel leuker </a:t>
            </a:r>
            <a:r>
              <a:rPr lang="nl-NL" sz="2000" dirty="0"/>
              <a:t>dan een appje</a:t>
            </a:r>
            <a:r>
              <a:rPr lang="nl-NL" sz="2000"/>
              <a:t> sturen?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16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Optioneel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Oudste inwoner Zaanstad (105) bedolven onder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verjaardagskaartjes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NH-volgers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b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294542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1042734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804596" y="487987"/>
            <a:ext cx="3026281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346" y="444803"/>
            <a:ext cx="302628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de fan</a:t>
            </a:r>
            <a:endParaRPr lang="nl-NL" sz="54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98247" y="3378601"/>
            <a:ext cx="2491963" cy="90110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152" y="3402499"/>
            <a:ext cx="2863952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400"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br>
              <a:rPr lang="nl-NL" sz="340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3400">
                <a:latin typeface="Century Gothic" panose="020B0502020202020204" pitchFamily="34" charset="0"/>
                <a:ea typeface="Calibri"/>
                <a:cs typeface="Times New Roman"/>
              </a:rPr>
              <a:t>voetbalfan</a:t>
            </a:r>
            <a:endParaRPr lang="nl-NL" sz="3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2725260" y="3378601"/>
            <a:ext cx="3749215" cy="90110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3392581"/>
            <a:ext cx="3793755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400">
                <a:latin typeface="Century Gothic" panose="020B0502020202020204" pitchFamily="34" charset="0"/>
                <a:ea typeface="Calibri"/>
                <a:cs typeface="Times New Roman"/>
              </a:rPr>
              <a:t>de fan van kaartjes schrijven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726125" y="3378601"/>
            <a:ext cx="2341386" cy="88908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108" y="3393014"/>
            <a:ext cx="2439396" cy="4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400"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r>
              <a:rPr lang="nl-NL" sz="3400" err="1">
                <a:latin typeface="Century Gothic" panose="020B0502020202020204" pitchFamily="34" charset="0"/>
                <a:ea typeface="Calibri"/>
                <a:cs typeface="Times New Roman"/>
              </a:rPr>
              <a:t>muziekfan</a:t>
            </a:r>
            <a:endParaRPr lang="nl-NL" sz="340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4959583" y="339685"/>
            <a:ext cx="3793755" cy="172116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994" y="395068"/>
            <a:ext cx="3793755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</a:t>
            </a:r>
            <a:r>
              <a:rPr lang="nl-NL" sz="2800">
                <a:latin typeface="Century Gothic" panose="020B0502020202020204" pitchFamily="34" charset="0"/>
              </a:rPr>
              <a:t> iemand die ergens heel enthousiast over is en het erg leuk of goed vindt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1" name="Afbeelding 20" descr="Afbeelding met persoon, kleding, person, Menselijk gezicht&#10;&#10;Door AI gegenereerde inhoud is mogelijk onjuist.">
            <a:extLst>
              <a:ext uri="{FF2B5EF4-FFF2-40B4-BE49-F238E27FC236}">
                <a16:creationId xmlns:a16="http://schemas.microsoft.com/office/drawing/2014/main" id="{4C36386F-366B-C1A9-5A24-4E7536C3BA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6" y="4457026"/>
            <a:ext cx="2263300" cy="1511885"/>
          </a:xfrm>
          <a:prstGeom prst="rect">
            <a:avLst/>
          </a:prstGeom>
        </p:spPr>
      </p:pic>
      <p:pic>
        <p:nvPicPr>
          <p:cNvPr id="23" name="Afbeelding 22" descr="Afbeelding met persoon, kleding, overdekt, Menselijk gezicht&#10;&#10;Door AI gegenereerde inhoud is mogelijk onjuist.">
            <a:extLst>
              <a:ext uri="{FF2B5EF4-FFF2-40B4-BE49-F238E27FC236}">
                <a16:creationId xmlns:a16="http://schemas.microsoft.com/office/drawing/2014/main" id="{E83DA2FE-B45A-1C1C-D624-0A5D1D882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1"/>
          <a:stretch>
            <a:fillRect/>
          </a:stretch>
        </p:blipFill>
        <p:spPr>
          <a:xfrm>
            <a:off x="3525098" y="4457026"/>
            <a:ext cx="2093803" cy="1511885"/>
          </a:xfrm>
          <a:prstGeom prst="rect">
            <a:avLst/>
          </a:prstGeom>
        </p:spPr>
      </p:pic>
      <p:pic>
        <p:nvPicPr>
          <p:cNvPr id="24" name="Afbeelding 23" descr="Afbeelding met concert, kleding, persoon, evenement&#10;&#10;Door AI gegenereerde inhoud is mogelijk onjuist.">
            <a:extLst>
              <a:ext uri="{FF2B5EF4-FFF2-40B4-BE49-F238E27FC236}">
                <a16:creationId xmlns:a16="http://schemas.microsoft.com/office/drawing/2014/main" id="{876D2E14-8BE5-10BF-27C4-94B19632C37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698" y="4475397"/>
            <a:ext cx="2093803" cy="151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1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334672" y="397539"/>
            <a:ext cx="4039977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338" y="33212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de periode</a:t>
            </a:r>
            <a:endParaRPr lang="nl-NL" sz="54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07204" y="2708920"/>
            <a:ext cx="2834191" cy="100811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5" y="2919121"/>
            <a:ext cx="2978068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vakantie</a:t>
            </a: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317738" y="2708921"/>
            <a:ext cx="2448224" cy="100811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214" y="2896071"/>
            <a:ext cx="23830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zomer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5862014" y="2708920"/>
            <a:ext cx="3056117" cy="99609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2852936"/>
            <a:ext cx="3321995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ziekenhuistijd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460766" y="535999"/>
            <a:ext cx="3359707" cy="61353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768" y="556800"/>
            <a:ext cx="3511727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bepaalde tijd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62BEE25D-F8E1-20DE-58AF-2B1ED4677D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099" y="3956378"/>
            <a:ext cx="2883798" cy="1737726"/>
          </a:xfrm>
          <a:prstGeom prst="rect">
            <a:avLst/>
          </a:prstGeom>
          <a:ln>
            <a:noFill/>
          </a:ln>
        </p:spPr>
      </p:pic>
      <p:pic>
        <p:nvPicPr>
          <p:cNvPr id="23" name="Afbeelding 22" descr="Afbeelding met tekst, agenda, rekenmachine, ontwerp&#10;&#10;Door AI gegenereerde inhoud is mogelijk onjuist.">
            <a:extLst>
              <a:ext uri="{FF2B5EF4-FFF2-40B4-BE49-F238E27FC236}">
                <a16:creationId xmlns:a16="http://schemas.microsoft.com/office/drawing/2014/main" id="{8F8E82CF-F2A7-9DA2-253F-1E07A6C1AE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01" y="3822854"/>
            <a:ext cx="3253720" cy="2482310"/>
          </a:xfrm>
          <a:prstGeom prst="rect">
            <a:avLst/>
          </a:prstGeom>
        </p:spPr>
      </p:pic>
      <p:sp>
        <p:nvSpPr>
          <p:cNvPr id="24" name="Ovaal 23">
            <a:extLst>
              <a:ext uri="{FF2B5EF4-FFF2-40B4-BE49-F238E27FC236}">
                <a16:creationId xmlns:a16="http://schemas.microsoft.com/office/drawing/2014/main" id="{C17505DB-804E-F896-F38D-BA71AD548FB1}"/>
              </a:ext>
            </a:extLst>
          </p:cNvPr>
          <p:cNvSpPr/>
          <p:nvPr/>
        </p:nvSpPr>
        <p:spPr>
          <a:xfrm>
            <a:off x="1082352" y="5176550"/>
            <a:ext cx="1512168" cy="22495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6" name="Afbeelding 25" descr="Afbeelding met tekst, agenda&#10;&#10;Door AI gegenereerde inhoud is mogelijk onjuist.">
            <a:extLst>
              <a:ext uri="{FF2B5EF4-FFF2-40B4-BE49-F238E27FC236}">
                <a16:creationId xmlns:a16="http://schemas.microsoft.com/office/drawing/2014/main" id="{E2D1AA79-4FFE-3C58-FFF4-20BF14C6A6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92" y="4440671"/>
            <a:ext cx="2407259" cy="1658108"/>
          </a:xfrm>
          <a:prstGeom prst="rect">
            <a:avLst/>
          </a:prstGeom>
        </p:spPr>
      </p:pic>
      <p:pic>
        <p:nvPicPr>
          <p:cNvPr id="28" name="Afbeelding 27" descr="Afbeelding met cirkel, geel, ontwerp, illustratie&#10;&#10;Door AI gegenereerde inhoud is mogelijk onjuist.">
            <a:extLst>
              <a:ext uri="{FF2B5EF4-FFF2-40B4-BE49-F238E27FC236}">
                <a16:creationId xmlns:a16="http://schemas.microsoft.com/office/drawing/2014/main" id="{50B9421F-6BFA-6EA5-2306-974A493C812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337" y="3242599"/>
            <a:ext cx="206084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78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4918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naar boven komen</a:t>
            </a:r>
            <a:endParaRPr lang="nl-NL" sz="5400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vergeten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in gedachten komen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Bij haar kleindochter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kwam 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 idee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naar boven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uit je 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gedachten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verdwijnen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is zijn sleutel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vergeten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tekening, Menselijk gezicht, schets, illustratie&#10;&#10;Door AI gegenereerde inhoud is mogelijk onjuist.">
            <a:extLst>
              <a:ext uri="{FF2B5EF4-FFF2-40B4-BE49-F238E27FC236}">
                <a16:creationId xmlns:a16="http://schemas.microsoft.com/office/drawing/2014/main" id="{E5D53EFE-56D7-8754-4C4B-A9F33F1A59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557" y="1842751"/>
            <a:ext cx="4013095" cy="3650526"/>
          </a:xfrm>
          <a:prstGeom prst="rect">
            <a:avLst/>
          </a:prstGeom>
        </p:spPr>
      </p:pic>
      <p:pic>
        <p:nvPicPr>
          <p:cNvPr id="9" name="Afbeelding 8" descr="Afbeelding met deur, tekening, kleding, schets&#10;&#10;Door AI gegenereerde inhoud is mogelijk onjuist.">
            <a:extLst>
              <a:ext uri="{FF2B5EF4-FFF2-40B4-BE49-F238E27FC236}">
                <a16:creationId xmlns:a16="http://schemas.microsoft.com/office/drawing/2014/main" id="{B61E8C48-EA1E-5FDA-95DD-12C59E600B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44698" y="1995393"/>
            <a:ext cx="4244036" cy="367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sinds</a:t>
            </a:r>
            <a:endParaRPr lang="nl-NL" sz="5400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tot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vanaf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Sinds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ik het verhaal van mevrouw Schipper las, vind ik kaartjes sturen erg leuk.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verder dan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1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eind februari was ik lid van de bibliotheek.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179EEC7-C163-80E1-00F7-0F994FABF6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243" y="2167482"/>
            <a:ext cx="2804626" cy="2755991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030CA649-0A51-3253-F1BE-A2436690E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264726"/>
            <a:ext cx="2688229" cy="2641612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7C751E1C-A357-79A5-0080-9BE46155AE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058" y="1538724"/>
            <a:ext cx="1215357" cy="1077969"/>
          </a:xfrm>
          <a:prstGeom prst="rect">
            <a:avLst/>
          </a:prstGeom>
        </p:spPr>
      </p:pic>
      <p:sp>
        <p:nvSpPr>
          <p:cNvPr id="27" name="Pijl: rechts 26">
            <a:extLst>
              <a:ext uri="{FF2B5EF4-FFF2-40B4-BE49-F238E27FC236}">
                <a16:creationId xmlns:a16="http://schemas.microsoft.com/office/drawing/2014/main" id="{7A214F95-B67A-E8A3-3AF3-F38319F90F34}"/>
              </a:ext>
            </a:extLst>
          </p:cNvPr>
          <p:cNvSpPr/>
          <p:nvPr/>
        </p:nvSpPr>
        <p:spPr>
          <a:xfrm>
            <a:off x="1645931" y="3336159"/>
            <a:ext cx="1090863" cy="47371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E34BF088-B953-097A-FD90-B5E9F4C49269}"/>
              </a:ext>
            </a:extLst>
          </p:cNvPr>
          <p:cNvSpPr/>
          <p:nvPr/>
        </p:nvSpPr>
        <p:spPr>
          <a:xfrm>
            <a:off x="1331640" y="3429000"/>
            <a:ext cx="288032" cy="28803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DE9FDA5E-40BD-83F0-63A1-0887ACD250BC}"/>
              </a:ext>
            </a:extLst>
          </p:cNvPr>
          <p:cNvSpPr/>
          <p:nvPr/>
        </p:nvSpPr>
        <p:spPr>
          <a:xfrm>
            <a:off x="5810032" y="4243491"/>
            <a:ext cx="1090863" cy="47371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ermenigvuldigingsteken 8">
            <a:extLst>
              <a:ext uri="{FF2B5EF4-FFF2-40B4-BE49-F238E27FC236}">
                <a16:creationId xmlns:a16="http://schemas.microsoft.com/office/drawing/2014/main" id="{C4B4046F-94A8-8A9E-F50F-0A0752B121C9}"/>
              </a:ext>
            </a:extLst>
          </p:cNvPr>
          <p:cNvSpPr/>
          <p:nvPr/>
        </p:nvSpPr>
        <p:spPr>
          <a:xfrm>
            <a:off x="6914025" y="4243492"/>
            <a:ext cx="487596" cy="47371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966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landgenoot</a:t>
            </a:r>
            <a:endParaRPr lang="nl-NL" sz="5400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94" y="50851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toerist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1277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iemand die in hetzelfde land woont als jij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3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8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zijn mijn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landgenoten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Wij wonen allemaal in Nederland.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vakantieganger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8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Nederlandse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toeristen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bezoeken een ander land in de vakantie.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kleding, persoon, glimlach, Menselijk gezicht&#10;&#10;Door AI gegenereerde inhoud is mogelijk onjuist.">
            <a:extLst>
              <a:ext uri="{FF2B5EF4-FFF2-40B4-BE49-F238E27FC236}">
                <a16:creationId xmlns:a16="http://schemas.microsoft.com/office/drawing/2014/main" id="{88DAC124-E1B9-9A8C-3008-0305F49C00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90" y="2904885"/>
            <a:ext cx="3430122" cy="2286748"/>
          </a:xfrm>
          <a:prstGeom prst="rect">
            <a:avLst/>
          </a:prstGeom>
        </p:spPr>
      </p:pic>
      <p:pic>
        <p:nvPicPr>
          <p:cNvPr id="19" name="Afbeelding 18" descr="Afbeelding met gebouw, hemel, persoon, kleding&#10;&#10;Door AI gegenereerde inhoud is mogelijk onjuist.">
            <a:extLst>
              <a:ext uri="{FF2B5EF4-FFF2-40B4-BE49-F238E27FC236}">
                <a16:creationId xmlns:a16="http://schemas.microsoft.com/office/drawing/2014/main" id="{C9824396-CBAF-DBB5-D00C-0FBC0EB150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7316" y="2173027"/>
            <a:ext cx="4019046" cy="301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72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9" y="4569248"/>
            <a:ext cx="223010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4569248"/>
            <a:ext cx="2127743" cy="53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 plan</a:t>
            </a: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2776559" y="4071691"/>
            <a:ext cx="309753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354" y="4060612"/>
            <a:ext cx="3051037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actie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5999937" y="3320988"/>
            <a:ext cx="2889772" cy="90196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028" y="3573016"/>
            <a:ext cx="2989460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 resultaat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2782468" y="4947744"/>
            <a:ext cx="3368564" cy="129915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249" y="4962259"/>
            <a:ext cx="3521501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je regelt om te zorgen dat mensen iets gaan doen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323528" y="5373216"/>
            <a:ext cx="2395264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2718792" y="4869160"/>
            <a:ext cx="328320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002000" y="4365104"/>
            <a:ext cx="2926484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718792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02000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493367" y="386169"/>
            <a:ext cx="8157263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Door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actie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kreeg oma </a:t>
            </a:r>
            <a:r>
              <a:rPr lang="nl-NL" sz="2400" i="1" dirty="0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Fransina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veel kaarten op haar verjaardag in het ziekenhuis. </a:t>
            </a:r>
            <a:endParaRPr lang="nl-NL" sz="2400" dirty="0">
              <a:effectLst/>
              <a:ea typeface="Calibri"/>
              <a:cs typeface="Times New Roman"/>
            </a:endParaRPr>
          </a:p>
        </p:txBody>
      </p:sp>
      <p:pic>
        <p:nvPicPr>
          <p:cNvPr id="25" name="Afbeelding 24" descr="Afbeelding met overdekt, muur, persoon, kleding&#10;&#10;Door AI gegenereerde inhoud is mogelijk onjuist.">
            <a:extLst>
              <a:ext uri="{FF2B5EF4-FFF2-40B4-BE49-F238E27FC236}">
                <a16:creationId xmlns:a16="http://schemas.microsoft.com/office/drawing/2014/main" id="{AFB78E98-096E-CDC3-71B4-35A4D63038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013" y="1019833"/>
            <a:ext cx="2177646" cy="2177646"/>
          </a:xfrm>
          <a:prstGeom prst="rect">
            <a:avLst/>
          </a:prstGeom>
        </p:spPr>
      </p:pic>
      <p:pic>
        <p:nvPicPr>
          <p:cNvPr id="26" name="Afbeelding 25" descr="Afbeelding met tekening, Menselijk gezicht, schets, illustratie&#10;&#10;Door AI gegenereerde inhoud is mogelijk onjuist.">
            <a:extLst>
              <a:ext uri="{FF2B5EF4-FFF2-40B4-BE49-F238E27FC236}">
                <a16:creationId xmlns:a16="http://schemas.microsoft.com/office/drawing/2014/main" id="{EC80D292-469E-5023-3FE5-5EDC435F41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36374" y="2120986"/>
            <a:ext cx="2615623" cy="2379311"/>
          </a:xfrm>
          <a:prstGeom prst="rect">
            <a:avLst/>
          </a:prstGeom>
        </p:spPr>
      </p:pic>
      <p:pic>
        <p:nvPicPr>
          <p:cNvPr id="34" name="Afbeelding 33" descr="Afbeelding met tekst, Menselijk gezicht, kaars, overdekt&#10;&#10;Door AI gegenereerde inhoud is mogelijk onjuist.">
            <a:extLst>
              <a:ext uri="{FF2B5EF4-FFF2-40B4-BE49-F238E27FC236}">
                <a16:creationId xmlns:a16="http://schemas.microsoft.com/office/drawing/2014/main" id="{0F52090B-8B89-E532-439D-CBA828E57D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715" y="1510293"/>
            <a:ext cx="2471736" cy="24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81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967148" y="686517"/>
            <a:ext cx="2997340" cy="115193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565" y="684591"/>
            <a:ext cx="302554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Tweede Kamer</a:t>
            </a: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845786" y="74470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58" y="733622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koning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1907705" y="5013175"/>
            <a:ext cx="2942526" cy="132043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5013176"/>
            <a:ext cx="3086543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minister-president</a:t>
            </a:r>
            <a:endParaRPr lang="nl-NL" sz="3600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29703" y="194317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5652120" y="1847204"/>
            <a:ext cx="648072" cy="66271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339752" y="1428777"/>
            <a:ext cx="864096" cy="108113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195159" y="2509914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144" y="2456518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regeren</a:t>
            </a:r>
            <a:endParaRPr lang="nl-NL" sz="54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195159" y="3392622"/>
            <a:ext cx="4544033" cy="104449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956" y="3407138"/>
            <a:ext cx="4559236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zeggen wat er in een land moet gebeuren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3779912" y="4437112"/>
            <a:ext cx="687264" cy="576064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fbeelding 16" descr="Afbeelding met overdekt, Congreszaal, kleding, persoon&#10;&#10;Door AI gegenereerde inhoud is mogelijk onjuist.">
            <a:extLst>
              <a:ext uri="{FF2B5EF4-FFF2-40B4-BE49-F238E27FC236}">
                <a16:creationId xmlns:a16="http://schemas.microsoft.com/office/drawing/2014/main" id="{87067635-D49E-D9FE-84F9-15356AFCA0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23" y="2987000"/>
            <a:ext cx="1780232" cy="1151930"/>
          </a:xfrm>
          <a:prstGeom prst="rect">
            <a:avLst/>
          </a:prstGeom>
        </p:spPr>
      </p:pic>
      <p:pic>
        <p:nvPicPr>
          <p:cNvPr id="23" name="Afbeelding 22" descr="Afbeelding met overdekt, meubels, Congreszaal, auditorium&#10;&#10;Door AI gegenereerde inhoud is mogelijk onjuist.">
            <a:extLst>
              <a:ext uri="{FF2B5EF4-FFF2-40B4-BE49-F238E27FC236}">
                <a16:creationId xmlns:a16="http://schemas.microsoft.com/office/drawing/2014/main" id="{6EF2801F-92D8-F2FB-7D9B-1E8BF89754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671" y="1947601"/>
            <a:ext cx="2082786" cy="1391301"/>
          </a:xfrm>
          <a:prstGeom prst="rect">
            <a:avLst/>
          </a:prstGeom>
        </p:spPr>
      </p:pic>
      <p:pic>
        <p:nvPicPr>
          <p:cNvPr id="25" name="Afbeelding 24" descr="Afbeelding met kleding, persoon, buitenshuis, person&#10;&#10;Door AI gegenereerde inhoud is mogelijk onjuist.">
            <a:extLst>
              <a:ext uri="{FF2B5EF4-FFF2-40B4-BE49-F238E27FC236}">
                <a16:creationId xmlns:a16="http://schemas.microsoft.com/office/drawing/2014/main" id="{565DAA8C-E055-CD8F-C017-32D072C8FC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362" y="506457"/>
            <a:ext cx="1262216" cy="1924110"/>
          </a:xfrm>
          <a:prstGeom prst="rect">
            <a:avLst/>
          </a:prstGeom>
        </p:spPr>
      </p:pic>
      <p:pic>
        <p:nvPicPr>
          <p:cNvPr id="28" name="Afbeelding 27" descr="Afbeelding met persoon, Menselijk gezicht, buitenshuis, kleding&#10;&#10;Door AI gegenereerde inhoud is mogelijk onjuist.">
            <a:extLst>
              <a:ext uri="{FF2B5EF4-FFF2-40B4-BE49-F238E27FC236}">
                <a16:creationId xmlns:a16="http://schemas.microsoft.com/office/drawing/2014/main" id="{B246B782-B6E3-3277-4FE8-6942E7D186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775" y="4603191"/>
            <a:ext cx="2590443" cy="17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1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24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9 juni 2026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Gerarda</a:t>
            </a:r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91490-9588-E137-A54C-E42497744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CFD24D74-9466-E10E-0E4D-B428FEFB703C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periode</a:t>
            </a:r>
          </a:p>
        </p:txBody>
      </p:sp>
      <p:pic>
        <p:nvPicPr>
          <p:cNvPr id="4" name="Afbeelding 3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CED66081-DA19-D27E-2D6B-56BCD7AB2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9" b="55250"/>
          <a:stretch>
            <a:fillRect/>
          </a:stretch>
        </p:blipFill>
        <p:spPr>
          <a:xfrm>
            <a:off x="179512" y="1924155"/>
            <a:ext cx="8572500" cy="1842818"/>
          </a:xfrm>
          <a:prstGeom prst="rect">
            <a:avLst/>
          </a:prstGeom>
        </p:spPr>
      </p:pic>
      <p:pic>
        <p:nvPicPr>
          <p:cNvPr id="7" name="Afbeelding 6" descr="Afbeelding met gebouw, huis, ontwerp&#10;&#10;Door AI gegenereerde inhoud is mogelijk onjuist.">
            <a:extLst>
              <a:ext uri="{FF2B5EF4-FFF2-40B4-BE49-F238E27FC236}">
                <a16:creationId xmlns:a16="http://schemas.microsoft.com/office/drawing/2014/main" id="{65FC334F-1290-5588-9359-3C343FC8CB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268" y="4149080"/>
            <a:ext cx="2996952" cy="2996952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2E777795-E3CB-7B51-DE05-7BCB54AC89A2}"/>
              </a:ext>
            </a:extLst>
          </p:cNvPr>
          <p:cNvSpPr/>
          <p:nvPr/>
        </p:nvSpPr>
        <p:spPr>
          <a:xfrm>
            <a:off x="2377530" y="1794125"/>
            <a:ext cx="2088232" cy="22322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478E9873-4F4F-D392-0F84-F9F95651227E}"/>
              </a:ext>
            </a:extLst>
          </p:cNvPr>
          <p:cNvCxnSpPr/>
          <p:nvPr/>
        </p:nvCxnSpPr>
        <p:spPr>
          <a:xfrm>
            <a:off x="3454235" y="3789040"/>
            <a:ext cx="720080" cy="8640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53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regeren</a:t>
            </a:r>
          </a:p>
        </p:txBody>
      </p:sp>
      <p:pic>
        <p:nvPicPr>
          <p:cNvPr id="3" name="Afbeelding 2" descr="Afbeelding met overdekt, Congreszaal, kleding, persoon&#10;&#10;Door AI gegenereerde inhoud is mogelijk onjuist.">
            <a:extLst>
              <a:ext uri="{FF2B5EF4-FFF2-40B4-BE49-F238E27FC236}">
                <a16:creationId xmlns:a16="http://schemas.microsoft.com/office/drawing/2014/main" id="{7E8B4611-363D-199E-E6F5-1BC06F19E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416935" cy="473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naar boven komen</a:t>
            </a:r>
          </a:p>
        </p:txBody>
      </p:sp>
      <p:pic>
        <p:nvPicPr>
          <p:cNvPr id="3" name="Afbeelding 2" descr="Afbeelding met tekening, Menselijk gezicht, schets, illustratie&#10;&#10;Door AI gegenereerde inhoud is mogelijk onjuist.">
            <a:extLst>
              <a:ext uri="{FF2B5EF4-FFF2-40B4-BE49-F238E27FC236}">
                <a16:creationId xmlns:a16="http://schemas.microsoft.com/office/drawing/2014/main" id="{9B473EE1-6F21-52F2-3ADE-C3C59E0C00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1226143"/>
            <a:ext cx="5868144" cy="533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landgenoot</a:t>
            </a:r>
          </a:p>
        </p:txBody>
      </p:sp>
      <p:pic>
        <p:nvPicPr>
          <p:cNvPr id="3" name="Afbeelding 2" descr="Afbeelding met kleding, persoon, glimlach, Menselijk gezicht&#10;&#10;Door AI gegenereerde inhoud is mogelijk onjuist.">
            <a:extLst>
              <a:ext uri="{FF2B5EF4-FFF2-40B4-BE49-F238E27FC236}">
                <a16:creationId xmlns:a16="http://schemas.microsoft.com/office/drawing/2014/main" id="{D5F4E933-8B66-4C2A-C18D-1B060EFA9E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45818"/>
            <a:ext cx="7956376" cy="530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actie</a:t>
            </a:r>
          </a:p>
        </p:txBody>
      </p:sp>
      <p:pic>
        <p:nvPicPr>
          <p:cNvPr id="11" name="Afbeelding 10" descr="Afbeelding met tekst, Menselijk gezicht, kaars, overdekt&#10;&#10;Door AI gegenereerde inhoud is mogelijk onjuist.">
            <a:extLst>
              <a:ext uri="{FF2B5EF4-FFF2-40B4-BE49-F238E27FC236}">
                <a16:creationId xmlns:a16="http://schemas.microsoft.com/office/drawing/2014/main" id="{2F0532E2-EDBB-F5C0-FFC1-8896DB7DF2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199704"/>
            <a:ext cx="568863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3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sinds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663CE49-40FE-B7BD-9043-4E3F8B0A4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9" y="2505376"/>
            <a:ext cx="8577815" cy="1847248"/>
          </a:xfrm>
          <a:prstGeom prst="rect">
            <a:avLst/>
          </a:prstGeom>
        </p:spPr>
      </p:pic>
      <p:pic>
        <p:nvPicPr>
          <p:cNvPr id="10" name="Afbeelding 9" descr="Afbeelding met persoon, Menselijk gezicht, kleding, tekst&#10;&#10;Door AI gegenereerde inhoud is mogelijk onjuist.">
            <a:extLst>
              <a:ext uri="{FF2B5EF4-FFF2-40B4-BE49-F238E27FC236}">
                <a16:creationId xmlns:a16="http://schemas.microsoft.com/office/drawing/2014/main" id="{E763F66D-D8E9-B913-5F0A-3FDCC93EB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98323"/>
            <a:ext cx="2101346" cy="1867067"/>
          </a:xfrm>
          <a:prstGeom prst="ellipse">
            <a:avLst/>
          </a:prstGeom>
        </p:spPr>
      </p:pic>
      <p:sp>
        <p:nvSpPr>
          <p:cNvPr id="11" name="Pijl: rechts 10">
            <a:extLst>
              <a:ext uri="{FF2B5EF4-FFF2-40B4-BE49-F238E27FC236}">
                <a16:creationId xmlns:a16="http://schemas.microsoft.com/office/drawing/2014/main" id="{85D65E68-C3C9-8033-0C34-4324F4266882}"/>
              </a:ext>
            </a:extLst>
          </p:cNvPr>
          <p:cNvSpPr/>
          <p:nvPr/>
        </p:nvSpPr>
        <p:spPr>
          <a:xfrm rot="14630820">
            <a:off x="2398288" y="4093706"/>
            <a:ext cx="1656184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fan</a:t>
            </a:r>
          </a:p>
        </p:txBody>
      </p:sp>
      <p:pic>
        <p:nvPicPr>
          <p:cNvPr id="3" name="Afbeelding 2" descr="Afbeelding met persoon, kleding, overdekt, Menselijk gezicht&#10;&#10;Door AI gegenereerde inhoud is mogelijk onjuist.">
            <a:extLst>
              <a:ext uri="{FF2B5EF4-FFF2-40B4-BE49-F238E27FC236}">
                <a16:creationId xmlns:a16="http://schemas.microsoft.com/office/drawing/2014/main" id="{65EBFF3C-524A-2FF0-A62D-43DE6E3A0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26143"/>
            <a:ext cx="5472608" cy="547260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BB5696B-AA6C-5258-A944-956B99B86814}"/>
              </a:ext>
            </a:extLst>
          </p:cNvPr>
          <p:cNvSpPr txBox="1"/>
          <p:nvPr/>
        </p:nvSpPr>
        <p:spPr>
          <a:xfrm rot="21070259">
            <a:off x="1938575" y="5113888"/>
            <a:ext cx="769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latin typeface="Century Gothic" panose="020B0502020202020204" pitchFamily="34" charset="0"/>
              </a:rPr>
              <a:t>Ik ben </a:t>
            </a:r>
          </a:p>
          <a:p>
            <a:r>
              <a:rPr lang="nl-NL" sz="1200" b="1">
                <a:latin typeface="Century Gothic" panose="020B0502020202020204" pitchFamily="34" charset="0"/>
              </a:rPr>
              <a:t>een fan</a:t>
            </a:r>
          </a:p>
        </p:txBody>
      </p:sp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c217d8631a6ed888980113ac0853f4a4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78481d555a0872d88d4d325d703eb4d9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CE2BE1-0635-47B5-B355-0D964A093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92D59E-A0A8-4DB4-9CFE-83E44CC6CC9A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617b94d0-cd04-4463-9468-be560bba1878"/>
    <ds:schemaRef ds:uri="http://purl.org/dc/terms/"/>
    <ds:schemaRef ds:uri="http://schemas.microsoft.com/office/2006/documentManagement/types"/>
    <ds:schemaRef ds:uri="7036323c-d5f4-4fa6-8449-8bc9da5d64c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4B87B77-9591-4D72-8F46-3691D1AD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b94d0-cd04-4463-9468-be560bba1878"/>
    <ds:schemaRef ds:uri="7036323c-d5f4-4fa6-8449-8bc9da5d64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798</Words>
  <Application>Microsoft Office PowerPoint</Application>
  <PresentationFormat>Diavoorstelling (4:3)</PresentationFormat>
  <Paragraphs>197</Paragraphs>
  <Slides>17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Harmsel ter, Marjan</cp:lastModifiedBy>
  <cp:revision>477</cp:revision>
  <cp:lastPrinted>2026-06-09T08:54:26Z</cp:lastPrinted>
  <dcterms:created xsi:type="dcterms:W3CDTF">2021-06-08T06:13:59Z</dcterms:created>
  <dcterms:modified xsi:type="dcterms:W3CDTF">2026-06-09T09:21:26Z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