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1437" r:id="rId5"/>
    <p:sldId id="548" r:id="rId6"/>
    <p:sldId id="1534" r:id="rId7"/>
    <p:sldId id="1460" r:id="rId8"/>
    <p:sldId id="1475" r:id="rId9"/>
    <p:sldId id="1538" r:id="rId10"/>
    <p:sldId id="1539" r:id="rId11"/>
    <p:sldId id="1478" r:id="rId12"/>
    <p:sldId id="1479" r:id="rId13"/>
    <p:sldId id="934" r:id="rId14"/>
    <p:sldId id="1512" r:id="rId15"/>
    <p:sldId id="1532" r:id="rId16"/>
    <p:sldId id="1511" r:id="rId17"/>
    <p:sldId id="1535" r:id="rId18"/>
    <p:sldId id="1531" r:id="rId19"/>
    <p:sldId id="1515" r:id="rId20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534"/>
            <p14:sldId id="1460"/>
            <p14:sldId id="1475"/>
            <p14:sldId id="1538"/>
            <p14:sldId id="1539"/>
            <p14:sldId id="1478"/>
            <p14:sldId id="1479"/>
            <p14:sldId id="934"/>
            <p14:sldId id="1512"/>
            <p14:sldId id="1532"/>
            <p14:sldId id="1511"/>
            <p14:sldId id="1535"/>
            <p14:sldId id="1531"/>
            <p14:sldId id="15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A20"/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0D96A3-A909-4B38-8819-2BFBE72B3B0F}" v="300" dt="2026-06-02T09:27:00.106"/>
    <p1510:client id="{B3957BD6-EDA2-42C8-B7B6-AB7D34D0DA58}" v="3364" dt="2026-06-01T20:17:13.291"/>
    <p1510:client id="{BAACB647-8575-4606-9C4B-0337344D46C5}" v="8" dt="2026-06-02T09:37:57.770"/>
    <p1510:client id="{EC0C96A3-A5F4-4565-806F-29313046C966}" v="4285" dt="2026-06-02T07:09:41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s, Gerarda" userId="dec061bf-56a5-47a0-b9f3-f749fe418ae6" providerId="ADAL" clId="{07ABAE78-42CB-4F5F-86C6-09ED37205619}"/>
    <pc:docChg chg="custSel delSld modSld modSection">
      <pc:chgData name="Das, Gerarda" userId="dec061bf-56a5-47a0-b9f3-f749fe418ae6" providerId="ADAL" clId="{07ABAE78-42CB-4F5F-86C6-09ED37205619}" dt="2026-06-02T09:27:00.106" v="304" actId="732"/>
      <pc:docMkLst>
        <pc:docMk/>
      </pc:docMkLst>
      <pc:sldChg chg="delSp modSp mod">
        <pc:chgData name="Das, Gerarda" userId="dec061bf-56a5-47a0-b9f3-f749fe418ae6" providerId="ADAL" clId="{07ABAE78-42CB-4F5F-86C6-09ED37205619}" dt="2026-06-02T07:05:53.818" v="204" actId="478"/>
        <pc:sldMkLst>
          <pc:docMk/>
          <pc:sldMk cId="2189114603" sldId="1437"/>
        </pc:sldMkLst>
        <pc:spChg chg="mod">
          <ac:chgData name="Das, Gerarda" userId="dec061bf-56a5-47a0-b9f3-f749fe418ae6" providerId="ADAL" clId="{07ABAE78-42CB-4F5F-86C6-09ED37205619}" dt="2026-06-02T07:05:49.073" v="203" actId="20577"/>
          <ac:spMkLst>
            <pc:docMk/>
            <pc:sldMk cId="2189114603" sldId="1437"/>
            <ac:spMk id="3" creationId="{00000000-0000-0000-0000-000000000000}"/>
          </ac:spMkLst>
        </pc:spChg>
        <pc:spChg chg="del">
          <ac:chgData name="Das, Gerarda" userId="dec061bf-56a5-47a0-b9f3-f749fe418ae6" providerId="ADAL" clId="{07ABAE78-42CB-4F5F-86C6-09ED37205619}" dt="2026-06-02T07:05:53.818" v="204" actId="478"/>
          <ac:spMkLst>
            <pc:docMk/>
            <pc:sldMk cId="2189114603" sldId="1437"/>
            <ac:spMk id="5" creationId="{CC70E8F8-98F0-CC5A-EDFB-17CEB1B7D2F0}"/>
          </ac:spMkLst>
        </pc:spChg>
      </pc:sldChg>
      <pc:sldChg chg="modSp mod">
        <pc:chgData name="Das, Gerarda" userId="dec061bf-56a5-47a0-b9f3-f749fe418ae6" providerId="ADAL" clId="{07ABAE78-42CB-4F5F-86C6-09ED37205619}" dt="2026-06-02T07:10:22.423" v="302" actId="20577"/>
        <pc:sldMkLst>
          <pc:docMk/>
          <pc:sldMk cId="3112181829" sldId="1515"/>
        </pc:sldMkLst>
        <pc:spChg chg="mod">
          <ac:chgData name="Das, Gerarda" userId="dec061bf-56a5-47a0-b9f3-f749fe418ae6" providerId="ADAL" clId="{07ABAE78-42CB-4F5F-86C6-09ED37205619}" dt="2026-06-02T07:10:22.423" v="302" actId="20577"/>
          <ac:spMkLst>
            <pc:docMk/>
            <pc:sldMk cId="3112181829" sldId="1515"/>
            <ac:spMk id="4" creationId="{D36CDCC8-D80A-3CA3-9903-EC310613197D}"/>
          </ac:spMkLst>
        </pc:spChg>
      </pc:sldChg>
      <pc:sldChg chg="modSp mod">
        <pc:chgData name="Das, Gerarda" userId="dec061bf-56a5-47a0-b9f3-f749fe418ae6" providerId="ADAL" clId="{07ABAE78-42CB-4F5F-86C6-09ED37205619}" dt="2026-06-02T07:08:37.365" v="214" actId="1076"/>
        <pc:sldMkLst>
          <pc:docMk/>
          <pc:sldMk cId="3539660077" sldId="1532"/>
        </pc:sldMkLst>
        <pc:spChg chg="mod">
          <ac:chgData name="Das, Gerarda" userId="dec061bf-56a5-47a0-b9f3-f749fe418ae6" providerId="ADAL" clId="{07ABAE78-42CB-4F5F-86C6-09ED37205619}" dt="2026-06-02T07:08:28.788" v="212" actId="1076"/>
          <ac:spMkLst>
            <pc:docMk/>
            <pc:sldMk cId="3539660077" sldId="1532"/>
            <ac:spMk id="4" creationId="{FEE7FE32-31F0-C589-7DD7-DFE4362A42A1}"/>
          </ac:spMkLst>
        </pc:spChg>
        <pc:spChg chg="mod">
          <ac:chgData name="Das, Gerarda" userId="dec061bf-56a5-47a0-b9f3-f749fe418ae6" providerId="ADAL" clId="{07ABAE78-42CB-4F5F-86C6-09ED37205619}" dt="2026-06-02T07:08:37.365" v="214" actId="1076"/>
          <ac:spMkLst>
            <pc:docMk/>
            <pc:sldMk cId="3539660077" sldId="1532"/>
            <ac:spMk id="13" creationId="{4985FF45-EE56-11C3-E0CC-6BBB359031C0}"/>
          </ac:spMkLst>
        </pc:spChg>
        <pc:spChg chg="mod">
          <ac:chgData name="Das, Gerarda" userId="dec061bf-56a5-47a0-b9f3-f749fe418ae6" providerId="ADAL" clId="{07ABAE78-42CB-4F5F-86C6-09ED37205619}" dt="2026-06-02T07:08:28.788" v="212" actId="1076"/>
          <ac:spMkLst>
            <pc:docMk/>
            <pc:sldMk cId="3539660077" sldId="1532"/>
            <ac:spMk id="14" creationId="{B7594A3B-3117-84CE-C300-FB96E5ED269D}"/>
          </ac:spMkLst>
        </pc:spChg>
        <pc:spChg chg="mod">
          <ac:chgData name="Das, Gerarda" userId="dec061bf-56a5-47a0-b9f3-f749fe418ae6" providerId="ADAL" clId="{07ABAE78-42CB-4F5F-86C6-09ED37205619}" dt="2026-06-02T07:08:33.626" v="213" actId="14100"/>
          <ac:spMkLst>
            <pc:docMk/>
            <pc:sldMk cId="3539660077" sldId="1532"/>
            <ac:spMk id="18" creationId="{85D7DD60-F4AA-AD34-A265-146B167D02FE}"/>
          </ac:spMkLst>
        </pc:spChg>
      </pc:sldChg>
      <pc:sldChg chg="delSp mod">
        <pc:chgData name="Das, Gerarda" userId="dec061bf-56a5-47a0-b9f3-f749fe418ae6" providerId="ADAL" clId="{07ABAE78-42CB-4F5F-86C6-09ED37205619}" dt="2026-06-02T07:09:12.331" v="216" actId="478"/>
        <pc:sldMkLst>
          <pc:docMk/>
          <pc:sldMk cId="2892121092" sldId="1535"/>
        </pc:sldMkLst>
        <pc:spChg chg="del">
          <ac:chgData name="Das, Gerarda" userId="dec061bf-56a5-47a0-b9f3-f749fe418ae6" providerId="ADAL" clId="{07ABAE78-42CB-4F5F-86C6-09ED37205619}" dt="2026-06-02T07:09:12.331" v="216" actId="478"/>
          <ac:spMkLst>
            <pc:docMk/>
            <pc:sldMk cId="2892121092" sldId="1535"/>
            <ac:spMk id="19" creationId="{4A12F288-1BB9-6988-C0C9-FE9591EFC411}"/>
          </ac:spMkLst>
        </pc:spChg>
      </pc:sldChg>
      <pc:sldChg chg="del">
        <pc:chgData name="Das, Gerarda" userId="dec061bf-56a5-47a0-b9f3-f749fe418ae6" providerId="ADAL" clId="{07ABAE78-42CB-4F5F-86C6-09ED37205619}" dt="2026-06-02T07:09:09.726" v="215" actId="47"/>
        <pc:sldMkLst>
          <pc:docMk/>
          <pc:sldMk cId="1014826188" sldId="1537"/>
        </pc:sldMkLst>
      </pc:sldChg>
      <pc:sldChg chg="modSp mod">
        <pc:chgData name="Das, Gerarda" userId="dec061bf-56a5-47a0-b9f3-f749fe418ae6" providerId="ADAL" clId="{07ABAE78-42CB-4F5F-86C6-09ED37205619}" dt="2026-06-02T09:27:00.106" v="304" actId="732"/>
        <pc:sldMkLst>
          <pc:docMk/>
          <pc:sldMk cId="2663657128" sldId="1539"/>
        </pc:sldMkLst>
        <pc:picChg chg="mod modCrop">
          <ac:chgData name="Das, Gerarda" userId="dec061bf-56a5-47a0-b9f3-f749fe418ae6" providerId="ADAL" clId="{07ABAE78-42CB-4F5F-86C6-09ED37205619}" dt="2026-06-02T09:27:00.106" v="304" actId="732"/>
          <ac:picMkLst>
            <pc:docMk/>
            <pc:sldMk cId="2663657128" sldId="1539"/>
            <ac:picMk id="3" creationId="{ECEAA5CB-9E9C-77FF-094C-0A160E33C786}"/>
          </ac:picMkLst>
        </pc:picChg>
      </pc:sldChg>
    </pc:docChg>
  </pc:docChgLst>
  <pc:docChgLst>
    <pc:chgData name="Routledge, Mandy" userId="bacdedf5-8e30-494b-ad8b-f27fa30c4f8d" providerId="ADAL" clId="{F64E00E4-8676-487C-8040-D324A3E84040}"/>
    <pc:docChg chg="addSld modSld">
      <pc:chgData name="Routledge, Mandy" userId="bacdedf5-8e30-494b-ad8b-f27fa30c4f8d" providerId="ADAL" clId="{F64E00E4-8676-487C-8040-D324A3E84040}" dt="2024-12-10T09:41:51.651" v="0"/>
      <pc:docMkLst>
        <pc:docMk/>
      </pc:docMkLst>
      <pc:sldChg chg="add">
        <pc:chgData name="Routledge, Mandy" userId="bacdedf5-8e30-494b-ad8b-f27fa30c4f8d" providerId="ADAL" clId="{F64E00E4-8676-487C-8040-D324A3E84040}" dt="2024-12-10T09:41:51.651" v="0"/>
        <pc:sldMkLst>
          <pc:docMk/>
          <pc:sldMk cId="1059877010" sldId="1522"/>
        </pc:sldMkLst>
      </pc:sldChg>
      <pc:sldChg chg="add">
        <pc:chgData name="Routledge, Mandy" userId="bacdedf5-8e30-494b-ad8b-f27fa30c4f8d" providerId="ADAL" clId="{F64E00E4-8676-487C-8040-D324A3E84040}" dt="2024-12-10T09:41:51.651" v="0"/>
        <pc:sldMkLst>
          <pc:docMk/>
          <pc:sldMk cId="2371299458" sldId="1529"/>
        </pc:sldMkLst>
      </pc:sldChg>
    </pc:docChg>
  </pc:docChgLst>
  <pc:docChgLst>
    <pc:chgData name="Routledge, Mandy" userId="bacdedf5-8e30-494b-ad8b-f27fa30c4f8d" providerId="ADAL" clId="{FB03AEC6-8294-421B-8DB2-60AB44335E96}"/>
    <pc:docChg chg="modSld">
      <pc:chgData name="Routledge, Mandy" userId="bacdedf5-8e30-494b-ad8b-f27fa30c4f8d" providerId="ADAL" clId="{FB03AEC6-8294-421B-8DB2-60AB44335E96}" dt="2024-11-18T15:48:07.446" v="14" actId="20577"/>
      <pc:docMkLst>
        <pc:docMk/>
      </pc:docMkLst>
      <pc:sldChg chg="modSp mod">
        <pc:chgData name="Routledge, Mandy" userId="bacdedf5-8e30-494b-ad8b-f27fa30c4f8d" providerId="ADAL" clId="{FB03AEC6-8294-421B-8DB2-60AB44335E96}" dt="2024-11-18T15:48:07.446" v="14" actId="20577"/>
        <pc:sldMkLst>
          <pc:docMk/>
          <pc:sldMk cId="323006580" sldId="548"/>
        </pc:sldMkLst>
      </pc:sldChg>
    </pc:docChg>
  </pc:docChgLst>
  <pc:docChgLst>
    <pc:chgData name="Vrielink, Francis" userId="3d258d00-cfd8-41c5-9f04-1a5a39faef2f" providerId="ADAL" clId="{F8A864A6-18CA-458F-B94E-FBF7ADA906FF}"/>
    <pc:docChg chg="modSld">
      <pc:chgData name="Vrielink, Francis" userId="3d258d00-cfd8-41c5-9f04-1a5a39faef2f" providerId="ADAL" clId="{F8A864A6-18CA-458F-B94E-FBF7ADA906FF}" dt="2026-04-15T11:56:44.107" v="26" actId="20577"/>
      <pc:docMkLst>
        <pc:docMk/>
      </pc:docMkLst>
      <pc:sldChg chg="modSp mod">
        <pc:chgData name="Vrielink, Francis" userId="3d258d00-cfd8-41c5-9f04-1a5a39faef2f" providerId="ADAL" clId="{F8A864A6-18CA-458F-B94E-FBF7ADA906FF}" dt="2026-04-15T11:56:44.107" v="26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082C2B28-FFA7-4C04-83E0-761C4A21D961}"/>
    <pc:docChg chg="custSel modSld">
      <pc:chgData name="Routledge, Mandy" userId="bacdedf5-8e30-494b-ad8b-f27fa30c4f8d" providerId="ADAL" clId="{082C2B28-FFA7-4C04-83E0-761C4A21D961}" dt="2026-01-25T12:01:23.071" v="3" actId="27636"/>
      <pc:docMkLst>
        <pc:docMk/>
      </pc:docMkLst>
      <pc:sldChg chg="modSp mod">
        <pc:chgData name="Routledge, Mandy" userId="bacdedf5-8e30-494b-ad8b-f27fa30c4f8d" providerId="ADAL" clId="{082C2B28-FFA7-4C04-83E0-761C4A21D961}" dt="2026-01-25T12:01:23.071" v="3" actId="27636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B38A7417-544A-4735-A153-A49E7D17E97F}"/>
    <pc:docChg chg="modSld">
      <pc:chgData name="Routledge, Mandy" userId="bacdedf5-8e30-494b-ad8b-f27fa30c4f8d" providerId="ADAL" clId="{B38A7417-544A-4735-A153-A49E7D17E97F}" dt="2024-09-24T09:46:03.719" v="3" actId="20577"/>
      <pc:docMkLst>
        <pc:docMk/>
      </pc:docMkLst>
      <pc:sldChg chg="modSp mod">
        <pc:chgData name="Routledge, Mandy" userId="bacdedf5-8e30-494b-ad8b-f27fa30c4f8d" providerId="ADAL" clId="{B38A7417-544A-4735-A153-A49E7D17E97F}" dt="2024-09-24T09:46:03.719" v="3" actId="20577"/>
        <pc:sldMkLst>
          <pc:docMk/>
          <pc:sldMk cId="323006580" sldId="548"/>
        </pc:sldMkLst>
      </pc:sldChg>
    </pc:docChg>
  </pc:docChgLst>
  <pc:docChgLst>
    <pc:chgData name="Vrielink, Francis" userId="3d258d00-cfd8-41c5-9f04-1a5a39faef2f" providerId="ADAL" clId="{B3957BD6-EDA2-42C8-B7B6-AB7D34D0DA58}"/>
    <pc:docChg chg="undo custSel addSld delSld modSld sldOrd modSection">
      <pc:chgData name="Vrielink, Francis" userId="3d258d00-cfd8-41c5-9f04-1a5a39faef2f" providerId="ADAL" clId="{B3957BD6-EDA2-42C8-B7B6-AB7D34D0DA58}" dt="2026-06-01T20:17:13.291" v="4857" actId="20577"/>
      <pc:docMkLst>
        <pc:docMk/>
      </pc:docMkLst>
      <pc:sldChg chg="addSp delSp modSp mod">
        <pc:chgData name="Vrielink, Francis" userId="3d258d00-cfd8-41c5-9f04-1a5a39faef2f" providerId="ADAL" clId="{B3957BD6-EDA2-42C8-B7B6-AB7D34D0DA58}" dt="2026-06-01T19:56:19.078" v="3620" actId="478"/>
        <pc:sldMkLst>
          <pc:docMk/>
          <pc:sldMk cId="1671649065" sldId="934"/>
        </pc:sldMkLst>
        <pc:spChg chg="add mod">
          <ac:chgData name="Vrielink, Francis" userId="3d258d00-cfd8-41c5-9f04-1a5a39faef2f" providerId="ADAL" clId="{B3957BD6-EDA2-42C8-B7B6-AB7D34D0DA58}" dt="2026-06-01T19:51:08.458" v="3556" actId="20577"/>
          <ac:spMkLst>
            <pc:docMk/>
            <pc:sldMk cId="1671649065" sldId="934"/>
            <ac:spMk id="3" creationId="{ED143FBE-600B-6723-8567-A70A6605974F}"/>
          </ac:spMkLst>
        </pc:spChg>
        <pc:spChg chg="add del mod">
          <ac:chgData name="Vrielink, Francis" userId="3d258d00-cfd8-41c5-9f04-1a5a39faef2f" providerId="ADAL" clId="{B3957BD6-EDA2-42C8-B7B6-AB7D34D0DA58}" dt="2026-06-01T19:51:13.561" v="3558" actId="478"/>
          <ac:spMkLst>
            <pc:docMk/>
            <pc:sldMk cId="1671649065" sldId="934"/>
            <ac:spMk id="4" creationId="{4C79197C-8585-FC10-A774-959B9F27E370}"/>
          </ac:spMkLst>
        </pc:spChg>
        <pc:spChg chg="add del mod">
          <ac:chgData name="Vrielink, Francis" userId="3d258d00-cfd8-41c5-9f04-1a5a39faef2f" providerId="ADAL" clId="{B3957BD6-EDA2-42C8-B7B6-AB7D34D0DA58}" dt="2026-06-01T19:51:13.561" v="3560"/>
          <ac:spMkLst>
            <pc:docMk/>
            <pc:sldMk cId="1671649065" sldId="934"/>
            <ac:spMk id="5" creationId="{02FA6865-97E6-6DEB-5C29-A2262E460AB7}"/>
          </ac:spMkLst>
        </pc:spChg>
        <pc:picChg chg="del">
          <ac:chgData name="Vrielink, Francis" userId="3d258d00-cfd8-41c5-9f04-1a5a39faef2f" providerId="ADAL" clId="{B3957BD6-EDA2-42C8-B7B6-AB7D34D0DA58}" dt="2026-06-01T19:56:19.078" v="3620" actId="478"/>
          <ac:picMkLst>
            <pc:docMk/>
            <pc:sldMk cId="1671649065" sldId="934"/>
            <ac:picMk id="6" creationId="{F932F711-3D9D-A843-D5BB-950250E6CFA3}"/>
          </ac:picMkLst>
        </pc:picChg>
      </pc:sldChg>
      <pc:sldChg chg="addSp delSp modSp mod modNotesTx">
        <pc:chgData name="Vrielink, Francis" userId="3d258d00-cfd8-41c5-9f04-1a5a39faef2f" providerId="ADAL" clId="{B3957BD6-EDA2-42C8-B7B6-AB7D34D0DA58}" dt="2026-06-01T20:17:13.291" v="4857" actId="20577"/>
        <pc:sldMkLst>
          <pc:docMk/>
          <pc:sldMk cId="2189114603" sldId="1437"/>
        </pc:sldMkLst>
        <pc:spChg chg="add del mod">
          <ac:chgData name="Vrielink, Francis" userId="3d258d00-cfd8-41c5-9f04-1a5a39faef2f" providerId="ADAL" clId="{B3957BD6-EDA2-42C8-B7B6-AB7D34D0DA58}" dt="2026-06-01T19:05:28.182" v="3125" actId="478"/>
          <ac:spMkLst>
            <pc:docMk/>
            <pc:sldMk cId="2189114603" sldId="1437"/>
            <ac:spMk id="2" creationId="{AA25199A-D579-269B-92DE-2D1E706636F0}"/>
          </ac:spMkLst>
        </pc:spChg>
        <pc:spChg chg="mod">
          <ac:chgData name="Vrielink, Francis" userId="3d258d00-cfd8-41c5-9f04-1a5a39faef2f" providerId="ADAL" clId="{B3957BD6-EDA2-42C8-B7B6-AB7D34D0DA58}" dt="2026-06-01T20:16:35.140" v="4746" actId="20577"/>
          <ac:spMkLst>
            <pc:docMk/>
            <pc:sldMk cId="2189114603" sldId="1437"/>
            <ac:spMk id="3" creationId="{00000000-0000-0000-0000-000000000000}"/>
          </ac:spMkLst>
        </pc:spChg>
        <pc:spChg chg="mod">
          <ac:chgData name="Vrielink, Francis" userId="3d258d00-cfd8-41c5-9f04-1a5a39faef2f" providerId="ADAL" clId="{B3957BD6-EDA2-42C8-B7B6-AB7D34D0DA58}" dt="2026-06-01T20:17:13.291" v="4857" actId="20577"/>
          <ac:spMkLst>
            <pc:docMk/>
            <pc:sldMk cId="2189114603" sldId="1437"/>
            <ac:spMk id="5" creationId="{CC70E8F8-98F0-CC5A-EDFB-17CEB1B7D2F0}"/>
          </ac:spMkLst>
        </pc:spChg>
      </pc:sldChg>
      <pc:sldChg chg="addSp delSp modSp mod">
        <pc:chgData name="Vrielink, Francis" userId="3d258d00-cfd8-41c5-9f04-1a5a39faef2f" providerId="ADAL" clId="{B3957BD6-EDA2-42C8-B7B6-AB7D34D0DA58}" dt="2026-06-01T19:56:08.892" v="3619" actId="20577"/>
        <pc:sldMkLst>
          <pc:docMk/>
          <pc:sldMk cId="3852907103" sldId="1460"/>
        </pc:sldMkLst>
        <pc:spChg chg="mod">
          <ac:chgData name="Vrielink, Francis" userId="3d258d00-cfd8-41c5-9f04-1a5a39faef2f" providerId="ADAL" clId="{B3957BD6-EDA2-42C8-B7B6-AB7D34D0DA58}" dt="2026-06-01T19:56:08.892" v="3619" actId="20577"/>
          <ac:spMkLst>
            <pc:docMk/>
            <pc:sldMk cId="3852907103" sldId="1460"/>
            <ac:spMk id="2" creationId="{847FE781-E71F-04B0-8976-3A3844C18673}"/>
          </ac:spMkLst>
        </pc:spChg>
        <pc:spChg chg="mod">
          <ac:chgData name="Vrielink, Francis" userId="3d258d00-cfd8-41c5-9f04-1a5a39faef2f" providerId="ADAL" clId="{B3957BD6-EDA2-42C8-B7B6-AB7D34D0DA58}" dt="2026-05-29T15:34:21.696" v="465" actId="20577"/>
          <ac:spMkLst>
            <pc:docMk/>
            <pc:sldMk cId="3852907103" sldId="1460"/>
            <ac:spMk id="6" creationId="{00000000-0000-0000-0000-000000000000}"/>
          </ac:spMkLst>
        </pc:spChg>
        <pc:picChg chg="add del mod">
          <ac:chgData name="Vrielink, Francis" userId="3d258d00-cfd8-41c5-9f04-1a5a39faef2f" providerId="ADAL" clId="{B3957BD6-EDA2-42C8-B7B6-AB7D34D0DA58}" dt="2026-06-01T18:37:11.953" v="2512" actId="478"/>
          <ac:picMkLst>
            <pc:docMk/>
            <pc:sldMk cId="3852907103" sldId="1460"/>
            <ac:picMk id="3" creationId="{53307D6E-E710-678E-58E0-0701CFBF3D2F}"/>
          </ac:picMkLst>
        </pc:picChg>
        <pc:picChg chg="add mod">
          <ac:chgData name="Vrielink, Francis" userId="3d258d00-cfd8-41c5-9f04-1a5a39faef2f" providerId="ADAL" clId="{B3957BD6-EDA2-42C8-B7B6-AB7D34D0DA58}" dt="2026-06-01T19:54:47.377" v="3588" actId="14100"/>
          <ac:picMkLst>
            <pc:docMk/>
            <pc:sldMk cId="3852907103" sldId="1460"/>
            <ac:picMk id="4" creationId="{80F4737A-A33D-BD60-65AA-059821FF438E}"/>
          </ac:picMkLst>
        </pc:picChg>
        <pc:picChg chg="add del mod">
          <ac:chgData name="Vrielink, Francis" userId="3d258d00-cfd8-41c5-9f04-1a5a39faef2f" providerId="ADAL" clId="{B3957BD6-EDA2-42C8-B7B6-AB7D34D0DA58}" dt="2026-06-01T19:24:41.466" v="3447" actId="478"/>
          <ac:picMkLst>
            <pc:docMk/>
            <pc:sldMk cId="3852907103" sldId="1460"/>
            <ac:picMk id="5" creationId="{218501C0-0705-5C27-EE70-079C28CDD529}"/>
          </ac:picMkLst>
        </pc:picChg>
        <pc:picChg chg="add del mod">
          <ac:chgData name="Vrielink, Francis" userId="3d258d00-cfd8-41c5-9f04-1a5a39faef2f" providerId="ADAL" clId="{B3957BD6-EDA2-42C8-B7B6-AB7D34D0DA58}" dt="2026-06-01T19:55:28.806" v="3593" actId="478"/>
          <ac:picMkLst>
            <pc:docMk/>
            <pc:sldMk cId="3852907103" sldId="1460"/>
            <ac:picMk id="7" creationId="{B34C18ED-AD7C-9D67-79BE-20B68C62CE25}"/>
          </ac:picMkLst>
        </pc:picChg>
        <pc:picChg chg="add mod">
          <ac:chgData name="Vrielink, Francis" userId="3d258d00-cfd8-41c5-9f04-1a5a39faef2f" providerId="ADAL" clId="{B3957BD6-EDA2-42C8-B7B6-AB7D34D0DA58}" dt="2026-06-01T19:55:56.889" v="3600" actId="1076"/>
          <ac:picMkLst>
            <pc:docMk/>
            <pc:sldMk cId="3852907103" sldId="1460"/>
            <ac:picMk id="9" creationId="{3CE99390-DF31-B4F3-6AB9-CB28E56F8EC0}"/>
          </ac:picMkLst>
        </pc:picChg>
      </pc:sldChg>
      <pc:sldChg chg="addSp modSp mod">
        <pc:chgData name="Vrielink, Francis" userId="3d258d00-cfd8-41c5-9f04-1a5a39faef2f" providerId="ADAL" clId="{B3957BD6-EDA2-42C8-B7B6-AB7D34D0DA58}" dt="2026-06-01T18:19:24.119" v="2415" actId="1076"/>
        <pc:sldMkLst>
          <pc:docMk/>
          <pc:sldMk cId="4207872812" sldId="1475"/>
        </pc:sldMkLst>
        <pc:spChg chg="add mod">
          <ac:chgData name="Vrielink, Francis" userId="3d258d00-cfd8-41c5-9f04-1a5a39faef2f" providerId="ADAL" clId="{B3957BD6-EDA2-42C8-B7B6-AB7D34D0DA58}" dt="2026-06-01T18:18:56.953" v="2405" actId="1582"/>
          <ac:spMkLst>
            <pc:docMk/>
            <pc:sldMk cId="4207872812" sldId="1475"/>
            <ac:spMk id="4" creationId="{267681CF-C7B2-081C-618C-241C558C304F}"/>
          </ac:spMkLst>
        </pc:spChg>
        <pc:spChg chg="add mod">
          <ac:chgData name="Vrielink, Francis" userId="3d258d00-cfd8-41c5-9f04-1a5a39faef2f" providerId="ADAL" clId="{B3957BD6-EDA2-42C8-B7B6-AB7D34D0DA58}" dt="2026-06-01T18:19:24.119" v="2415" actId="1076"/>
          <ac:spMkLst>
            <pc:docMk/>
            <pc:sldMk cId="4207872812" sldId="1475"/>
            <ac:spMk id="5" creationId="{033FE6C9-6C8C-3B49-5602-AE56FA9328FA}"/>
          </ac:spMkLst>
        </pc:spChg>
        <pc:spChg chg="mod">
          <ac:chgData name="Vrielink, Francis" userId="3d258d00-cfd8-41c5-9f04-1a5a39faef2f" providerId="ADAL" clId="{B3957BD6-EDA2-42C8-B7B6-AB7D34D0DA58}" dt="2026-05-29T15:34:27.417" v="473" actId="20577"/>
          <ac:spMkLst>
            <pc:docMk/>
            <pc:sldMk cId="4207872812" sldId="1475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B3957BD6-EDA2-42C8-B7B6-AB7D34D0DA58}" dt="2026-06-01T18:18:34.675" v="2400" actId="14100"/>
          <ac:picMkLst>
            <pc:docMk/>
            <pc:sldMk cId="4207872812" sldId="1475"/>
            <ac:picMk id="3" creationId="{0193D59A-879C-7D59-7C25-8FCC5FB33B87}"/>
          </ac:picMkLst>
        </pc:picChg>
      </pc:sldChg>
      <pc:sldChg chg="addSp delSp modSp del mod ord">
        <pc:chgData name="Vrielink, Francis" userId="3d258d00-cfd8-41c5-9f04-1a5a39faef2f" providerId="ADAL" clId="{B3957BD6-EDA2-42C8-B7B6-AB7D34D0DA58}" dt="2026-06-01T20:07:57.654" v="4466" actId="47"/>
        <pc:sldMkLst>
          <pc:docMk/>
          <pc:sldMk cId="2452007587" sldId="1476"/>
        </pc:sldMkLst>
        <pc:spChg chg="add mod">
          <ac:chgData name="Vrielink, Francis" userId="3d258d00-cfd8-41c5-9f04-1a5a39faef2f" providerId="ADAL" clId="{B3957BD6-EDA2-42C8-B7B6-AB7D34D0DA58}" dt="2026-06-01T18:47:05.752" v="2541" actId="207"/>
          <ac:spMkLst>
            <pc:docMk/>
            <pc:sldMk cId="2452007587" sldId="1476"/>
            <ac:spMk id="4" creationId="{BA4EED16-780E-66D6-9D4E-D1B7D16B488C}"/>
          </ac:spMkLst>
        </pc:spChg>
        <pc:spChg chg="add mod">
          <ac:chgData name="Vrielink, Francis" userId="3d258d00-cfd8-41c5-9f04-1a5a39faef2f" providerId="ADAL" clId="{B3957BD6-EDA2-42C8-B7B6-AB7D34D0DA58}" dt="2026-06-01T18:50:38.219" v="2641" actId="1076"/>
          <ac:spMkLst>
            <pc:docMk/>
            <pc:sldMk cId="2452007587" sldId="1476"/>
            <ac:spMk id="12" creationId="{363DD43C-60A1-58FA-867F-95D75EA87C05}"/>
          </ac:spMkLst>
        </pc:spChg>
        <pc:spChg chg="add mod">
          <ac:chgData name="Vrielink, Francis" userId="3d258d00-cfd8-41c5-9f04-1a5a39faef2f" providerId="ADAL" clId="{B3957BD6-EDA2-42C8-B7B6-AB7D34D0DA58}" dt="2026-06-01T18:49:34.126" v="2605" actId="1076"/>
          <ac:spMkLst>
            <pc:docMk/>
            <pc:sldMk cId="2452007587" sldId="1476"/>
            <ac:spMk id="13" creationId="{03784591-BE1A-6720-DE59-2AC3D3048D30}"/>
          </ac:spMkLst>
        </pc:spChg>
        <pc:spChg chg="add mod">
          <ac:chgData name="Vrielink, Francis" userId="3d258d00-cfd8-41c5-9f04-1a5a39faef2f" providerId="ADAL" clId="{B3957BD6-EDA2-42C8-B7B6-AB7D34D0DA58}" dt="2026-06-01T18:50:34.325" v="2640" actId="1076"/>
          <ac:spMkLst>
            <pc:docMk/>
            <pc:sldMk cId="2452007587" sldId="1476"/>
            <ac:spMk id="14" creationId="{9EBBD6DA-8A3E-CBF8-415F-2B3CC8233544}"/>
          </ac:spMkLst>
        </pc:spChg>
        <pc:spChg chg="add mod">
          <ac:chgData name="Vrielink, Francis" userId="3d258d00-cfd8-41c5-9f04-1a5a39faef2f" providerId="ADAL" clId="{B3957BD6-EDA2-42C8-B7B6-AB7D34D0DA58}" dt="2026-06-01T18:51:22.261" v="2663" actId="1076"/>
          <ac:spMkLst>
            <pc:docMk/>
            <pc:sldMk cId="2452007587" sldId="1476"/>
            <ac:spMk id="15" creationId="{C34B3939-79C1-5302-D523-53D6462A781F}"/>
          </ac:spMkLst>
        </pc:spChg>
        <pc:spChg chg="add mod">
          <ac:chgData name="Vrielink, Francis" userId="3d258d00-cfd8-41c5-9f04-1a5a39faef2f" providerId="ADAL" clId="{B3957BD6-EDA2-42C8-B7B6-AB7D34D0DA58}" dt="2026-06-01T18:51:44.623" v="2678" actId="20577"/>
          <ac:spMkLst>
            <pc:docMk/>
            <pc:sldMk cId="2452007587" sldId="1476"/>
            <ac:spMk id="16" creationId="{C87CAC0B-90ED-DA7E-6D85-310A4ACF5709}"/>
          </ac:spMkLst>
        </pc:spChg>
        <pc:spChg chg="add mod">
          <ac:chgData name="Vrielink, Francis" userId="3d258d00-cfd8-41c5-9f04-1a5a39faef2f" providerId="ADAL" clId="{B3957BD6-EDA2-42C8-B7B6-AB7D34D0DA58}" dt="2026-06-01T18:52:11.939" v="2702" actId="14100"/>
          <ac:spMkLst>
            <pc:docMk/>
            <pc:sldMk cId="2452007587" sldId="1476"/>
            <ac:spMk id="17" creationId="{19B11AE4-FEAD-01B9-8481-33946380168C}"/>
          </ac:spMkLst>
        </pc:spChg>
        <pc:spChg chg="add mod">
          <ac:chgData name="Vrielink, Francis" userId="3d258d00-cfd8-41c5-9f04-1a5a39faef2f" providerId="ADAL" clId="{B3957BD6-EDA2-42C8-B7B6-AB7D34D0DA58}" dt="2026-06-01T18:52:37.426" v="2721" actId="20577"/>
          <ac:spMkLst>
            <pc:docMk/>
            <pc:sldMk cId="2452007587" sldId="1476"/>
            <ac:spMk id="18" creationId="{78CC7DD6-F91F-D271-47B8-00E3C032BFF7}"/>
          </ac:spMkLst>
        </pc:spChg>
        <pc:spChg chg="add mod">
          <ac:chgData name="Vrielink, Francis" userId="3d258d00-cfd8-41c5-9f04-1a5a39faef2f" providerId="ADAL" clId="{B3957BD6-EDA2-42C8-B7B6-AB7D34D0DA58}" dt="2026-06-01T18:52:59.215" v="2728" actId="207"/>
          <ac:spMkLst>
            <pc:docMk/>
            <pc:sldMk cId="2452007587" sldId="1476"/>
            <ac:spMk id="19" creationId="{25FD5E1E-67A6-4E64-C66E-7A7984531124}"/>
          </ac:spMkLst>
        </pc:spChg>
        <pc:spChg chg="add mod">
          <ac:chgData name="Vrielink, Francis" userId="3d258d00-cfd8-41c5-9f04-1a5a39faef2f" providerId="ADAL" clId="{B3957BD6-EDA2-42C8-B7B6-AB7D34D0DA58}" dt="2026-06-01T18:53:36.346" v="2750" actId="20577"/>
          <ac:spMkLst>
            <pc:docMk/>
            <pc:sldMk cId="2452007587" sldId="1476"/>
            <ac:spMk id="20" creationId="{57EF5DC3-CCA4-A9B8-CF36-E670A6F016C8}"/>
          </ac:spMkLst>
        </pc:spChg>
        <pc:spChg chg="add mod">
          <ac:chgData name="Vrielink, Francis" userId="3d258d00-cfd8-41c5-9f04-1a5a39faef2f" providerId="ADAL" clId="{B3957BD6-EDA2-42C8-B7B6-AB7D34D0DA58}" dt="2026-06-01T18:54:19.346" v="2774" actId="20577"/>
          <ac:spMkLst>
            <pc:docMk/>
            <pc:sldMk cId="2452007587" sldId="1476"/>
            <ac:spMk id="21" creationId="{D4B42673-0B18-3616-F602-0FD750894DAF}"/>
          </ac:spMkLst>
        </pc:spChg>
        <pc:spChg chg="add mod">
          <ac:chgData name="Vrielink, Francis" userId="3d258d00-cfd8-41c5-9f04-1a5a39faef2f" providerId="ADAL" clId="{B3957BD6-EDA2-42C8-B7B6-AB7D34D0DA58}" dt="2026-06-01T18:56:34.600" v="2796" actId="1076"/>
          <ac:spMkLst>
            <pc:docMk/>
            <pc:sldMk cId="2452007587" sldId="1476"/>
            <ac:spMk id="22" creationId="{9A3ABE75-B09C-086C-07B8-9C53837D5BB4}"/>
          </ac:spMkLst>
        </pc:spChg>
        <pc:picChg chg="add mod">
          <ac:chgData name="Vrielink, Francis" userId="3d258d00-cfd8-41c5-9f04-1a5a39faef2f" providerId="ADAL" clId="{B3957BD6-EDA2-42C8-B7B6-AB7D34D0DA58}" dt="2026-06-01T18:55:52.960" v="2788" actId="1076"/>
          <ac:picMkLst>
            <pc:docMk/>
            <pc:sldMk cId="2452007587" sldId="1476"/>
            <ac:picMk id="3" creationId="{6F6E5C16-2D02-1747-6FF8-8E87155BD283}"/>
          </ac:picMkLst>
        </pc:picChg>
        <pc:picChg chg="add mod">
          <ac:chgData name="Vrielink, Francis" userId="3d258d00-cfd8-41c5-9f04-1a5a39faef2f" providerId="ADAL" clId="{B3957BD6-EDA2-42C8-B7B6-AB7D34D0DA58}" dt="2026-06-01T18:47:15.200" v="2543" actId="1076"/>
          <ac:picMkLst>
            <pc:docMk/>
            <pc:sldMk cId="2452007587" sldId="1476"/>
            <ac:picMk id="5" creationId="{2EB36E2C-2926-CDDF-48F4-91236561A60D}"/>
          </ac:picMkLst>
        </pc:picChg>
        <pc:picChg chg="add mod">
          <ac:chgData name="Vrielink, Francis" userId="3d258d00-cfd8-41c5-9f04-1a5a39faef2f" providerId="ADAL" clId="{B3957BD6-EDA2-42C8-B7B6-AB7D34D0DA58}" dt="2026-06-01T18:47:20.710" v="2545" actId="1076"/>
          <ac:picMkLst>
            <pc:docMk/>
            <pc:sldMk cId="2452007587" sldId="1476"/>
            <ac:picMk id="7" creationId="{983193F5-6502-5731-2204-CC4F7A510CE9}"/>
          </ac:picMkLst>
        </pc:picChg>
        <pc:picChg chg="add mod">
          <ac:chgData name="Vrielink, Francis" userId="3d258d00-cfd8-41c5-9f04-1a5a39faef2f" providerId="ADAL" clId="{B3957BD6-EDA2-42C8-B7B6-AB7D34D0DA58}" dt="2026-06-01T18:47:26.438" v="2547" actId="1076"/>
          <ac:picMkLst>
            <pc:docMk/>
            <pc:sldMk cId="2452007587" sldId="1476"/>
            <ac:picMk id="8" creationId="{312F4ED5-5797-5CBC-5127-6DF71438F8AC}"/>
          </ac:picMkLst>
        </pc:picChg>
        <pc:picChg chg="add mod">
          <ac:chgData name="Vrielink, Francis" userId="3d258d00-cfd8-41c5-9f04-1a5a39faef2f" providerId="ADAL" clId="{B3957BD6-EDA2-42C8-B7B6-AB7D34D0DA58}" dt="2026-06-01T18:47:31.488" v="2549" actId="1076"/>
          <ac:picMkLst>
            <pc:docMk/>
            <pc:sldMk cId="2452007587" sldId="1476"/>
            <ac:picMk id="9" creationId="{4B540457-3B8B-6A6E-FE34-010EF61C3029}"/>
          </ac:picMkLst>
        </pc:picChg>
        <pc:picChg chg="add mod">
          <ac:chgData name="Vrielink, Francis" userId="3d258d00-cfd8-41c5-9f04-1a5a39faef2f" providerId="ADAL" clId="{B3957BD6-EDA2-42C8-B7B6-AB7D34D0DA58}" dt="2026-06-01T18:47:36.784" v="2551" actId="1076"/>
          <ac:picMkLst>
            <pc:docMk/>
            <pc:sldMk cId="2452007587" sldId="1476"/>
            <ac:picMk id="10" creationId="{37733E08-B70F-93D7-BFCE-68D5EB32376E}"/>
          </ac:picMkLst>
        </pc:picChg>
        <pc:picChg chg="add mod">
          <ac:chgData name="Vrielink, Francis" userId="3d258d00-cfd8-41c5-9f04-1a5a39faef2f" providerId="ADAL" clId="{B3957BD6-EDA2-42C8-B7B6-AB7D34D0DA58}" dt="2026-06-01T18:48:03.205" v="2557" actId="1076"/>
          <ac:picMkLst>
            <pc:docMk/>
            <pc:sldMk cId="2452007587" sldId="1476"/>
            <ac:picMk id="11" creationId="{47CEAEA0-952E-FA58-FF3F-21A270C41042}"/>
          </ac:picMkLst>
        </pc:picChg>
        <pc:picChg chg="add del">
          <ac:chgData name="Vrielink, Francis" userId="3d258d00-cfd8-41c5-9f04-1a5a39faef2f" providerId="ADAL" clId="{B3957BD6-EDA2-42C8-B7B6-AB7D34D0DA58}" dt="2026-06-01T18:55:16.137" v="2783" actId="478"/>
          <ac:picMkLst>
            <pc:docMk/>
            <pc:sldMk cId="2452007587" sldId="1476"/>
            <ac:picMk id="23" creationId="{E27019D2-5AF9-654E-3BB2-BD3A47913D46}"/>
          </ac:picMkLst>
        </pc:picChg>
        <pc:picChg chg="add mod">
          <ac:chgData name="Vrielink, Francis" userId="3d258d00-cfd8-41c5-9f04-1a5a39faef2f" providerId="ADAL" clId="{B3957BD6-EDA2-42C8-B7B6-AB7D34D0DA58}" dt="2026-06-01T18:56:29.636" v="2795" actId="1076"/>
          <ac:picMkLst>
            <pc:docMk/>
            <pc:sldMk cId="2452007587" sldId="1476"/>
            <ac:picMk id="24" creationId="{D1C96C4A-043A-4389-C87D-8BAC4C716E81}"/>
          </ac:picMkLst>
        </pc:picChg>
      </pc:sldChg>
      <pc:sldChg chg="addSp delSp modSp add del mod ord">
        <pc:chgData name="Vrielink, Francis" userId="3d258d00-cfd8-41c5-9f04-1a5a39faef2f" providerId="ADAL" clId="{B3957BD6-EDA2-42C8-B7B6-AB7D34D0DA58}" dt="2026-06-01T20:08:01.524" v="4467" actId="47"/>
        <pc:sldMkLst>
          <pc:docMk/>
          <pc:sldMk cId="2709048002" sldId="1477"/>
        </pc:sldMkLst>
        <pc:spChg chg="add mod">
          <ac:chgData name="Vrielink, Francis" userId="3d258d00-cfd8-41c5-9f04-1a5a39faef2f" providerId="ADAL" clId="{B3957BD6-EDA2-42C8-B7B6-AB7D34D0DA58}" dt="2026-06-01T18:57:05.226" v="2800" actId="208"/>
          <ac:spMkLst>
            <pc:docMk/>
            <pc:sldMk cId="2709048002" sldId="1477"/>
            <ac:spMk id="9" creationId="{FBD0A6DE-68C0-3869-3167-DB4ABBFE7E84}"/>
          </ac:spMkLst>
        </pc:spChg>
        <pc:picChg chg="add del mod">
          <ac:chgData name="Vrielink, Francis" userId="3d258d00-cfd8-41c5-9f04-1a5a39faef2f" providerId="ADAL" clId="{B3957BD6-EDA2-42C8-B7B6-AB7D34D0DA58}" dt="2026-06-01T18:47:50.260" v="2555" actId="478"/>
          <ac:picMkLst>
            <pc:docMk/>
            <pc:sldMk cId="2709048002" sldId="1477"/>
            <ac:picMk id="3" creationId="{F50920B8-85CE-E023-2EA9-668DDFB53727}"/>
          </ac:picMkLst>
        </pc:picChg>
        <pc:picChg chg="add del mod">
          <ac:chgData name="Vrielink, Francis" userId="3d258d00-cfd8-41c5-9f04-1a5a39faef2f" providerId="ADAL" clId="{B3957BD6-EDA2-42C8-B7B6-AB7D34D0DA58}" dt="2026-06-01T18:54:33.743" v="2775" actId="478"/>
          <ac:picMkLst>
            <pc:docMk/>
            <pc:sldMk cId="2709048002" sldId="1477"/>
            <ac:picMk id="5" creationId="{B669774E-9F0C-8795-2CCC-06B8EFBDDD35}"/>
          </ac:picMkLst>
        </pc:picChg>
        <pc:picChg chg="add mod">
          <ac:chgData name="Vrielink, Francis" userId="3d258d00-cfd8-41c5-9f04-1a5a39faef2f" providerId="ADAL" clId="{B3957BD6-EDA2-42C8-B7B6-AB7D34D0DA58}" dt="2026-06-01T18:56:20.872" v="2793" actId="1076"/>
          <ac:picMkLst>
            <pc:docMk/>
            <pc:sldMk cId="2709048002" sldId="1477"/>
            <ac:picMk id="8" creationId="{35A42BC5-69FB-B114-1FC3-EDDDEAEDCE44}"/>
          </ac:picMkLst>
        </pc:picChg>
      </pc:sldChg>
      <pc:sldChg chg="addSp modSp mod">
        <pc:chgData name="Vrielink, Francis" userId="3d258d00-cfd8-41c5-9f04-1a5a39faef2f" providerId="ADAL" clId="{B3957BD6-EDA2-42C8-B7B6-AB7D34D0DA58}" dt="2026-06-01T18:22:49.266" v="2430" actId="1582"/>
        <pc:sldMkLst>
          <pc:docMk/>
          <pc:sldMk cId="4074911733" sldId="1478"/>
        </pc:sldMkLst>
        <pc:spChg chg="add mod">
          <ac:chgData name="Vrielink, Francis" userId="3d258d00-cfd8-41c5-9f04-1a5a39faef2f" providerId="ADAL" clId="{B3957BD6-EDA2-42C8-B7B6-AB7D34D0DA58}" dt="2026-06-01T18:22:49.266" v="2430" actId="1582"/>
          <ac:spMkLst>
            <pc:docMk/>
            <pc:sldMk cId="4074911733" sldId="1478"/>
            <ac:spMk id="4" creationId="{855C4A71-4453-C614-4DF0-903730860A3E}"/>
          </ac:spMkLst>
        </pc:spChg>
        <pc:spChg chg="mod">
          <ac:chgData name="Vrielink, Francis" userId="3d258d00-cfd8-41c5-9f04-1a5a39faef2f" providerId="ADAL" clId="{B3957BD6-EDA2-42C8-B7B6-AB7D34D0DA58}" dt="2026-05-29T15:35:58.580" v="506" actId="20577"/>
          <ac:spMkLst>
            <pc:docMk/>
            <pc:sldMk cId="4074911733" sldId="1478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B3957BD6-EDA2-42C8-B7B6-AB7D34D0DA58}" dt="2026-06-01T18:22:15.749" v="2423" actId="1076"/>
          <ac:picMkLst>
            <pc:docMk/>
            <pc:sldMk cId="4074911733" sldId="1478"/>
            <ac:picMk id="3" creationId="{5558D2A3-5093-3B77-B135-4C6BAB380242}"/>
          </ac:picMkLst>
        </pc:picChg>
      </pc:sldChg>
      <pc:sldChg chg="addSp modSp mod ord">
        <pc:chgData name="Vrielink, Francis" userId="3d258d00-cfd8-41c5-9f04-1a5a39faef2f" providerId="ADAL" clId="{B3957BD6-EDA2-42C8-B7B6-AB7D34D0DA58}" dt="2026-06-01T19:51:46.876" v="3582" actId="207"/>
        <pc:sldMkLst>
          <pc:docMk/>
          <pc:sldMk cId="4210467006" sldId="1479"/>
        </pc:sldMkLst>
        <pc:spChg chg="mod">
          <ac:chgData name="Vrielink, Francis" userId="3d258d00-cfd8-41c5-9f04-1a5a39faef2f" providerId="ADAL" clId="{B3957BD6-EDA2-42C8-B7B6-AB7D34D0DA58}" dt="2026-06-01T19:23:54.408" v="3386" actId="20577"/>
          <ac:spMkLst>
            <pc:docMk/>
            <pc:sldMk cId="4210467006" sldId="1479"/>
            <ac:spMk id="2" creationId="{BE765920-CD6A-618C-193A-652134875725}"/>
          </ac:spMkLst>
        </pc:spChg>
        <pc:spChg chg="add mod">
          <ac:chgData name="Vrielink, Francis" userId="3d258d00-cfd8-41c5-9f04-1a5a39faef2f" providerId="ADAL" clId="{B3957BD6-EDA2-42C8-B7B6-AB7D34D0DA58}" dt="2026-06-01T19:51:46.876" v="3582" actId="207"/>
          <ac:spMkLst>
            <pc:docMk/>
            <pc:sldMk cId="4210467006" sldId="1479"/>
            <ac:spMk id="4" creationId="{7BC01DDE-06EE-7188-AE13-64445D68A565}"/>
          </ac:spMkLst>
        </pc:spChg>
        <pc:spChg chg="mod">
          <ac:chgData name="Vrielink, Francis" userId="3d258d00-cfd8-41c5-9f04-1a5a39faef2f" providerId="ADAL" clId="{B3957BD6-EDA2-42C8-B7B6-AB7D34D0DA58}" dt="2026-05-29T15:36:07.205" v="520" actId="20577"/>
          <ac:spMkLst>
            <pc:docMk/>
            <pc:sldMk cId="4210467006" sldId="1479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B3957BD6-EDA2-42C8-B7B6-AB7D34D0DA58}" dt="2026-06-01T18:29:24.948" v="2482" actId="1076"/>
          <ac:picMkLst>
            <pc:docMk/>
            <pc:sldMk cId="4210467006" sldId="1479"/>
            <ac:picMk id="3" creationId="{F932F711-3D9D-A843-D5BB-950250E6CFA3}"/>
          </ac:picMkLst>
        </pc:picChg>
      </pc:sldChg>
      <pc:sldChg chg="addSp modSp mod">
        <pc:chgData name="Vrielink, Francis" userId="3d258d00-cfd8-41c5-9f04-1a5a39faef2f" providerId="ADAL" clId="{B3957BD6-EDA2-42C8-B7B6-AB7D34D0DA58}" dt="2026-06-01T18:23:49.982" v="2447" actId="1076"/>
        <pc:sldMkLst>
          <pc:docMk/>
          <pc:sldMk cId="2967928418" sldId="1511"/>
        </pc:sldMkLst>
        <pc:spChg chg="add mod">
          <ac:chgData name="Vrielink, Francis" userId="3d258d00-cfd8-41c5-9f04-1a5a39faef2f" providerId="ADAL" clId="{B3957BD6-EDA2-42C8-B7B6-AB7D34D0DA58}" dt="2026-06-01T18:23:46.180" v="2446" actId="1582"/>
          <ac:spMkLst>
            <pc:docMk/>
            <pc:sldMk cId="2967928418" sldId="1511"/>
            <ac:spMk id="18" creationId="{461A373F-FEEE-BE7B-B25D-F80C8CF48EFB}"/>
          </ac:spMkLst>
        </pc:spChg>
        <pc:spChg chg="mod">
          <ac:chgData name="Vrielink, Francis" userId="3d258d00-cfd8-41c5-9f04-1a5a39faef2f" providerId="ADAL" clId="{B3957BD6-EDA2-42C8-B7B6-AB7D34D0DA58}" dt="2026-05-29T16:07:09.816" v="534" actId="20577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Vrielink, Francis" userId="3d258d00-cfd8-41c5-9f04-1a5a39faef2f" providerId="ADAL" clId="{B3957BD6-EDA2-42C8-B7B6-AB7D34D0DA58}" dt="2026-05-29T16:13:46.964" v="543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Vrielink, Francis" userId="3d258d00-cfd8-41c5-9f04-1a5a39faef2f" providerId="ADAL" clId="{B3957BD6-EDA2-42C8-B7B6-AB7D34D0DA58}" dt="2026-05-29T16:14:32.977" v="586" actId="20577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Vrielink, Francis" userId="3d258d00-cfd8-41c5-9f04-1a5a39faef2f" providerId="ADAL" clId="{B3957BD6-EDA2-42C8-B7B6-AB7D34D0DA58}" dt="2026-05-31T09:20:21.131" v="1490" actId="20577"/>
          <ac:spMkLst>
            <pc:docMk/>
            <pc:sldMk cId="2967928418" sldId="1511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B3957BD6-EDA2-42C8-B7B6-AB7D34D0DA58}" dt="2026-05-29T20:57:51.902" v="1482" actId="1076"/>
          <ac:picMkLst>
            <pc:docMk/>
            <pc:sldMk cId="2967928418" sldId="1511"/>
            <ac:picMk id="8" creationId="{5FC67464-0574-B2CB-F4A5-600F52331945}"/>
          </ac:picMkLst>
        </pc:picChg>
        <pc:picChg chg="add mod">
          <ac:chgData name="Vrielink, Francis" userId="3d258d00-cfd8-41c5-9f04-1a5a39faef2f" providerId="ADAL" clId="{B3957BD6-EDA2-42C8-B7B6-AB7D34D0DA58}" dt="2026-06-01T18:23:49.982" v="2447" actId="1076"/>
          <ac:picMkLst>
            <pc:docMk/>
            <pc:sldMk cId="2967928418" sldId="1511"/>
            <ac:picMk id="9" creationId="{0B8C28D6-2EB6-8036-6938-245320C47E3A}"/>
          </ac:picMkLst>
        </pc:picChg>
      </pc:sldChg>
      <pc:sldChg chg="addSp delSp modSp mod">
        <pc:chgData name="Vrielink, Francis" userId="3d258d00-cfd8-41c5-9f04-1a5a39faef2f" providerId="ADAL" clId="{B3957BD6-EDA2-42C8-B7B6-AB7D34D0DA58}" dt="2026-06-01T19:49:56.566" v="3537" actId="20577"/>
        <pc:sldMkLst>
          <pc:docMk/>
          <pc:sldMk cId="1594331871" sldId="1512"/>
        </pc:sldMkLst>
        <pc:spChg chg="add mod">
          <ac:chgData name="Vrielink, Francis" userId="3d258d00-cfd8-41c5-9f04-1a5a39faef2f" providerId="ADAL" clId="{B3957BD6-EDA2-42C8-B7B6-AB7D34D0DA58}" dt="2026-05-29T16:33:28.671" v="1120" actId="1076"/>
          <ac:spMkLst>
            <pc:docMk/>
            <pc:sldMk cId="1594331871" sldId="1512"/>
            <ac:spMk id="4" creationId="{FEE7FE32-31F0-C589-7DD7-DFE4362A42A1}"/>
          </ac:spMkLst>
        </pc:spChg>
        <pc:spChg chg="mod">
          <ac:chgData name="Vrielink, Francis" userId="3d258d00-cfd8-41c5-9f04-1a5a39faef2f" providerId="ADAL" clId="{B3957BD6-EDA2-42C8-B7B6-AB7D34D0DA58}" dt="2026-05-29T16:29:16.515" v="1025" actId="20577"/>
          <ac:spMkLst>
            <pc:docMk/>
            <pc:sldMk cId="1594331871" sldId="1512"/>
            <ac:spMk id="11" creationId="{CD78B488-E032-3F3E-C334-FB96F8D71FB2}"/>
          </ac:spMkLst>
        </pc:spChg>
        <pc:spChg chg="mod">
          <ac:chgData name="Vrielink, Francis" userId="3d258d00-cfd8-41c5-9f04-1a5a39faef2f" providerId="ADAL" clId="{B3957BD6-EDA2-42C8-B7B6-AB7D34D0DA58}" dt="2026-06-01T19:49:56.566" v="3537" actId="20577"/>
          <ac:spMkLst>
            <pc:docMk/>
            <pc:sldMk cId="1594331871" sldId="1512"/>
            <ac:spMk id="12" creationId="{1064E354-34F7-29DB-C6D9-839505766CC2}"/>
          </ac:spMkLst>
        </pc:spChg>
        <pc:spChg chg="mod">
          <ac:chgData name="Vrielink, Francis" userId="3d258d00-cfd8-41c5-9f04-1a5a39faef2f" providerId="ADAL" clId="{B3957BD6-EDA2-42C8-B7B6-AB7D34D0DA58}" dt="2026-05-29T16:32:27.359" v="1095" actId="1076"/>
          <ac:spMkLst>
            <pc:docMk/>
            <pc:sldMk cId="1594331871" sldId="1512"/>
            <ac:spMk id="13" creationId="{4985FF45-EE56-11C3-E0CC-6BBB359031C0}"/>
          </ac:spMkLst>
        </pc:spChg>
        <pc:spChg chg="mod">
          <ac:chgData name="Vrielink, Francis" userId="3d258d00-cfd8-41c5-9f04-1a5a39faef2f" providerId="ADAL" clId="{B3957BD6-EDA2-42C8-B7B6-AB7D34D0DA58}" dt="2026-05-29T16:33:31.593" v="1121" actId="14100"/>
          <ac:spMkLst>
            <pc:docMk/>
            <pc:sldMk cId="1594331871" sldId="1512"/>
            <ac:spMk id="14" creationId="{B7594A3B-3117-84CE-C300-FB96E5ED269D}"/>
          </ac:spMkLst>
        </pc:spChg>
        <pc:spChg chg="mod">
          <ac:chgData name="Vrielink, Francis" userId="3d258d00-cfd8-41c5-9f04-1a5a39faef2f" providerId="ADAL" clId="{B3957BD6-EDA2-42C8-B7B6-AB7D34D0DA58}" dt="2026-06-01T18:30:48.807" v="2501" actId="1076"/>
          <ac:spMkLst>
            <pc:docMk/>
            <pc:sldMk cId="1594331871" sldId="1512"/>
            <ac:spMk id="15" creationId="{6EA1F8B7-D4BC-D8B0-E6FD-F33ECB45A1DD}"/>
          </ac:spMkLst>
        </pc:spChg>
        <pc:spChg chg="mod">
          <ac:chgData name="Vrielink, Francis" userId="3d258d00-cfd8-41c5-9f04-1a5a39faef2f" providerId="ADAL" clId="{B3957BD6-EDA2-42C8-B7B6-AB7D34D0DA58}" dt="2026-05-29T16:29:57.364" v="1028" actId="14100"/>
          <ac:spMkLst>
            <pc:docMk/>
            <pc:sldMk cId="1594331871" sldId="1512"/>
            <ac:spMk id="16" creationId="{F53F294D-65CC-23A5-E4A1-B2132FCF814C}"/>
          </ac:spMkLst>
        </pc:spChg>
        <pc:spChg chg="mod">
          <ac:chgData name="Vrielink, Francis" userId="3d258d00-cfd8-41c5-9f04-1a5a39faef2f" providerId="ADAL" clId="{B3957BD6-EDA2-42C8-B7B6-AB7D34D0DA58}" dt="2026-05-29T16:30:06.824" v="1029" actId="1076"/>
          <ac:spMkLst>
            <pc:docMk/>
            <pc:sldMk cId="1594331871" sldId="1512"/>
            <ac:spMk id="17" creationId="{AB86235B-CBC0-F9DB-29F4-F23367831B1B}"/>
          </ac:spMkLst>
        </pc:spChg>
        <pc:spChg chg="mod">
          <ac:chgData name="Vrielink, Francis" userId="3d258d00-cfd8-41c5-9f04-1a5a39faef2f" providerId="ADAL" clId="{B3957BD6-EDA2-42C8-B7B6-AB7D34D0DA58}" dt="2026-05-29T16:32:30.432" v="1096" actId="1076"/>
          <ac:spMkLst>
            <pc:docMk/>
            <pc:sldMk cId="1594331871" sldId="1512"/>
            <ac:spMk id="18" creationId="{85D7DD60-F4AA-AD34-A265-146B167D02FE}"/>
          </ac:spMkLst>
        </pc:spChg>
        <pc:spChg chg="mod">
          <ac:chgData name="Vrielink, Francis" userId="3d258d00-cfd8-41c5-9f04-1a5a39faef2f" providerId="ADAL" clId="{B3957BD6-EDA2-42C8-B7B6-AB7D34D0DA58}" dt="2026-06-01T18:30:44.315" v="2500" actId="14100"/>
          <ac:spMkLst>
            <pc:docMk/>
            <pc:sldMk cId="1594331871" sldId="1512"/>
            <ac:spMk id="19" creationId="{40542B69-6D97-5F24-63E3-ABE36EA69A27}"/>
          </ac:spMkLst>
        </pc:spChg>
        <pc:picChg chg="add mod">
          <ac:chgData name="Vrielink, Francis" userId="3d258d00-cfd8-41c5-9f04-1a5a39faef2f" providerId="ADAL" clId="{B3957BD6-EDA2-42C8-B7B6-AB7D34D0DA58}" dt="2026-06-01T18:30:25.831" v="2490" actId="14100"/>
          <ac:picMkLst>
            <pc:docMk/>
            <pc:sldMk cId="1594331871" sldId="1512"/>
            <ac:picMk id="22" creationId="{58A6E1C0-B3AC-7C91-35B7-C8252F5DDC6D}"/>
          </ac:picMkLst>
        </pc:picChg>
        <pc:picChg chg="add mod">
          <ac:chgData name="Vrielink, Francis" userId="3d258d00-cfd8-41c5-9f04-1a5a39faef2f" providerId="ADAL" clId="{B3957BD6-EDA2-42C8-B7B6-AB7D34D0DA58}" dt="2026-05-29T20:49:16.692" v="1446" actId="1076"/>
          <ac:picMkLst>
            <pc:docMk/>
            <pc:sldMk cId="1594331871" sldId="1512"/>
            <ac:picMk id="23" creationId="{A2522DE7-9C55-5974-BE2D-0ED55C8464C4}"/>
          </ac:picMkLst>
        </pc:picChg>
        <pc:picChg chg="add mod">
          <ac:chgData name="Vrielink, Francis" userId="3d258d00-cfd8-41c5-9f04-1a5a39faef2f" providerId="ADAL" clId="{B3957BD6-EDA2-42C8-B7B6-AB7D34D0DA58}" dt="2026-05-29T20:51:29.723" v="1451" actId="14100"/>
          <ac:picMkLst>
            <pc:docMk/>
            <pc:sldMk cId="1594331871" sldId="1512"/>
            <ac:picMk id="25" creationId="{0690CCC8-5F83-87A6-3002-E81E6DF088D2}"/>
          </ac:picMkLst>
        </pc:picChg>
        <pc:picChg chg="add mod">
          <ac:chgData name="Vrielink, Francis" userId="3d258d00-cfd8-41c5-9f04-1a5a39faef2f" providerId="ADAL" clId="{B3957BD6-EDA2-42C8-B7B6-AB7D34D0DA58}" dt="2026-06-01T18:32:27.442" v="2506" actId="931"/>
          <ac:picMkLst>
            <pc:docMk/>
            <pc:sldMk cId="1594331871" sldId="1512"/>
            <ac:picMk id="26" creationId="{B6CAA77D-59E6-0034-326A-8FB6480FB723}"/>
          </ac:picMkLst>
        </pc:picChg>
      </pc:sldChg>
      <pc:sldChg chg="addSp modSp mod ord">
        <pc:chgData name="Vrielink, Francis" userId="3d258d00-cfd8-41c5-9f04-1a5a39faef2f" providerId="ADAL" clId="{B3957BD6-EDA2-42C8-B7B6-AB7D34D0DA58}" dt="2026-06-01T20:11:52.893" v="4693" actId="14100"/>
        <pc:sldMkLst>
          <pc:docMk/>
          <pc:sldMk cId="3112181829" sldId="1515"/>
        </pc:sldMkLst>
        <pc:spChg chg="add mod">
          <ac:chgData name="Vrielink, Francis" userId="3d258d00-cfd8-41c5-9f04-1a5a39faef2f" providerId="ADAL" clId="{B3957BD6-EDA2-42C8-B7B6-AB7D34D0DA58}" dt="2026-06-01T20:09:36.727" v="4541" actId="20577"/>
          <ac:spMkLst>
            <pc:docMk/>
            <pc:sldMk cId="3112181829" sldId="1515"/>
            <ac:spMk id="9" creationId="{6FA1CE95-A5E4-9068-08C2-85A6E787FC90}"/>
          </ac:spMkLst>
        </pc:spChg>
        <pc:spChg chg="mod">
          <ac:chgData name="Vrielink, Francis" userId="3d258d00-cfd8-41c5-9f04-1a5a39faef2f" providerId="ADAL" clId="{B3957BD6-EDA2-42C8-B7B6-AB7D34D0DA58}" dt="2026-06-01T20:11:52.893" v="4693" actId="14100"/>
          <ac:spMkLst>
            <pc:docMk/>
            <pc:sldMk cId="3112181829" sldId="1515"/>
            <ac:spMk id="28" creationId="{A92749E4-D1B2-8BD9-D383-8BA5658F2526}"/>
          </ac:spMkLst>
        </pc:spChg>
      </pc:sldChg>
      <pc:sldChg chg="del">
        <pc:chgData name="Vrielink, Francis" userId="3d258d00-cfd8-41c5-9f04-1a5a39faef2f" providerId="ADAL" clId="{B3957BD6-EDA2-42C8-B7B6-AB7D34D0DA58}" dt="2026-05-29T16:33:53.148" v="1123" actId="47"/>
        <pc:sldMkLst>
          <pc:docMk/>
          <pc:sldMk cId="1628480429" sldId="1517"/>
        </pc:sldMkLst>
      </pc:sldChg>
      <pc:sldChg chg="addSp delSp modSp del mod">
        <pc:chgData name="Vrielink, Francis" userId="3d258d00-cfd8-41c5-9f04-1a5a39faef2f" providerId="ADAL" clId="{B3957BD6-EDA2-42C8-B7B6-AB7D34D0DA58}" dt="2026-06-01T19:50:28.243" v="3538" actId="47"/>
        <pc:sldMkLst>
          <pc:docMk/>
          <pc:sldMk cId="933367485" sldId="1518"/>
        </pc:sldMkLst>
      </pc:sldChg>
      <pc:sldChg chg="modSp mod">
        <pc:chgData name="Vrielink, Francis" userId="3d258d00-cfd8-41c5-9f04-1a5a39faef2f" providerId="ADAL" clId="{B3957BD6-EDA2-42C8-B7B6-AB7D34D0DA58}" dt="2026-05-29T15:36:11.776" v="524" actId="20577"/>
        <pc:sldMkLst>
          <pc:docMk/>
          <pc:sldMk cId="164643335" sldId="1519"/>
        </pc:sldMkLst>
      </pc:sldChg>
      <pc:sldChg chg="del">
        <pc:chgData name="Vrielink, Francis" userId="3d258d00-cfd8-41c5-9f04-1a5a39faef2f" providerId="ADAL" clId="{B3957BD6-EDA2-42C8-B7B6-AB7D34D0DA58}" dt="2026-05-29T16:33:50.657" v="1122" actId="47"/>
        <pc:sldMkLst>
          <pc:docMk/>
          <pc:sldMk cId="1530054038" sldId="1520"/>
        </pc:sldMkLst>
      </pc:sldChg>
      <pc:sldChg chg="del">
        <pc:chgData name="Vrielink, Francis" userId="3d258d00-cfd8-41c5-9f04-1a5a39faef2f" providerId="ADAL" clId="{B3957BD6-EDA2-42C8-B7B6-AB7D34D0DA58}" dt="2026-05-29T16:29:06.840" v="1011" actId="47"/>
        <pc:sldMkLst>
          <pc:docMk/>
          <pc:sldMk cId="3006462251" sldId="1521"/>
        </pc:sldMkLst>
      </pc:sldChg>
      <pc:sldChg chg="del">
        <pc:chgData name="Vrielink, Francis" userId="3d258d00-cfd8-41c5-9f04-1a5a39faef2f" providerId="ADAL" clId="{B3957BD6-EDA2-42C8-B7B6-AB7D34D0DA58}" dt="2026-05-29T16:34:04.352" v="1124" actId="47"/>
        <pc:sldMkLst>
          <pc:docMk/>
          <pc:sldMk cId="1059877010" sldId="1522"/>
        </pc:sldMkLst>
      </pc:sldChg>
      <pc:sldChg chg="del">
        <pc:chgData name="Vrielink, Francis" userId="3d258d00-cfd8-41c5-9f04-1a5a39faef2f" providerId="ADAL" clId="{B3957BD6-EDA2-42C8-B7B6-AB7D34D0DA58}" dt="2026-05-29T16:34:06.258" v="1125" actId="47"/>
        <pc:sldMkLst>
          <pc:docMk/>
          <pc:sldMk cId="2371299458" sldId="1529"/>
        </pc:sldMkLst>
      </pc:sldChg>
      <pc:sldChg chg="addSp modSp add mod">
        <pc:chgData name="Vrielink, Francis" userId="3d258d00-cfd8-41c5-9f04-1a5a39faef2f" providerId="ADAL" clId="{B3957BD6-EDA2-42C8-B7B6-AB7D34D0DA58}" dt="2026-05-29T20:58:32.720" v="1488" actId="1076"/>
        <pc:sldMkLst>
          <pc:docMk/>
          <pc:sldMk cId="763659687" sldId="1530"/>
        </pc:sldMkLst>
      </pc:sldChg>
      <pc:sldChg chg="addSp delSp modSp add mod">
        <pc:chgData name="Vrielink, Francis" userId="3d258d00-cfd8-41c5-9f04-1a5a39faef2f" providerId="ADAL" clId="{B3957BD6-EDA2-42C8-B7B6-AB7D34D0DA58}" dt="2026-06-01T19:13:35.745" v="3318" actId="1076"/>
        <pc:sldMkLst>
          <pc:docMk/>
          <pc:sldMk cId="2415749772" sldId="1531"/>
        </pc:sldMkLst>
        <pc:spChg chg="add mod">
          <ac:chgData name="Vrielink, Francis" userId="3d258d00-cfd8-41c5-9f04-1a5a39faef2f" providerId="ADAL" clId="{B3957BD6-EDA2-42C8-B7B6-AB7D34D0DA58}" dt="2026-06-01T19:11:38.455" v="3153" actId="14100"/>
          <ac:spMkLst>
            <pc:docMk/>
            <pc:sldMk cId="2415749772" sldId="1531"/>
            <ac:spMk id="21" creationId="{997D481D-DF1F-3B12-119B-3D25FD7F7897}"/>
          </ac:spMkLst>
        </pc:spChg>
        <pc:spChg chg="mod">
          <ac:chgData name="Vrielink, Francis" userId="3d258d00-cfd8-41c5-9f04-1a5a39faef2f" providerId="ADAL" clId="{B3957BD6-EDA2-42C8-B7B6-AB7D34D0DA58}" dt="2026-05-29T16:26:42.184" v="927" actId="20577"/>
          <ac:spMkLst>
            <pc:docMk/>
            <pc:sldMk cId="2415749772" sldId="1531"/>
            <ac:spMk id="33" creationId="{AC757F5E-B016-F947-4518-7C6B9CC7EE04}"/>
          </ac:spMkLst>
        </pc:spChg>
        <pc:spChg chg="mod">
          <ac:chgData name="Vrielink, Francis" userId="3d258d00-cfd8-41c5-9f04-1a5a39faef2f" providerId="ADAL" clId="{B3957BD6-EDA2-42C8-B7B6-AB7D34D0DA58}" dt="2026-05-29T16:27:39.360" v="984" actId="20577"/>
          <ac:spMkLst>
            <pc:docMk/>
            <pc:sldMk cId="2415749772" sldId="1531"/>
            <ac:spMk id="34" creationId="{152372B3-00F5-781C-183E-6F2DDF35091D}"/>
          </ac:spMkLst>
        </pc:spChg>
        <pc:spChg chg="mod">
          <ac:chgData name="Vrielink, Francis" userId="3d258d00-cfd8-41c5-9f04-1a5a39faef2f" providerId="ADAL" clId="{B3957BD6-EDA2-42C8-B7B6-AB7D34D0DA58}" dt="2026-06-01T19:12:55.343" v="3305" actId="115"/>
          <ac:spMkLst>
            <pc:docMk/>
            <pc:sldMk cId="2415749772" sldId="1531"/>
            <ac:spMk id="35" creationId="{37104C51-0232-62ED-4C6F-1447D06633EE}"/>
          </ac:spMkLst>
        </pc:spChg>
        <pc:spChg chg="mod">
          <ac:chgData name="Vrielink, Francis" userId="3d258d00-cfd8-41c5-9f04-1a5a39faef2f" providerId="ADAL" clId="{B3957BD6-EDA2-42C8-B7B6-AB7D34D0DA58}" dt="2026-06-01T19:12:32.062" v="3252" actId="115"/>
          <ac:spMkLst>
            <pc:docMk/>
            <pc:sldMk cId="2415749772" sldId="1531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B3957BD6-EDA2-42C8-B7B6-AB7D34D0DA58}" dt="2026-06-01T19:13:12.679" v="3311" actId="1076"/>
          <ac:picMkLst>
            <pc:docMk/>
            <pc:sldMk cId="2415749772" sldId="1531"/>
            <ac:picMk id="8" creationId="{F3D2A4CD-F16B-6E62-82A8-B6A3FDF451BB}"/>
          </ac:picMkLst>
        </pc:picChg>
        <pc:picChg chg="add del mod ord">
          <ac:chgData name="Vrielink, Francis" userId="3d258d00-cfd8-41c5-9f04-1a5a39faef2f" providerId="ADAL" clId="{B3957BD6-EDA2-42C8-B7B6-AB7D34D0DA58}" dt="2026-06-01T19:11:19.089" v="3147" actId="478"/>
          <ac:picMkLst>
            <pc:docMk/>
            <pc:sldMk cId="2415749772" sldId="1531"/>
            <ac:picMk id="18" creationId="{6318368A-DE47-9EA2-9BD2-752A80F5239A}"/>
          </ac:picMkLst>
        </pc:picChg>
        <pc:picChg chg="add mod">
          <ac:chgData name="Vrielink, Francis" userId="3d258d00-cfd8-41c5-9f04-1a5a39faef2f" providerId="ADAL" clId="{B3957BD6-EDA2-42C8-B7B6-AB7D34D0DA58}" dt="2026-06-01T19:11:42.799" v="3154" actId="1076"/>
          <ac:picMkLst>
            <pc:docMk/>
            <pc:sldMk cId="2415749772" sldId="1531"/>
            <ac:picMk id="19" creationId="{81851D62-A376-50FF-934F-91FB100F83C2}"/>
          </ac:picMkLst>
        </pc:picChg>
        <pc:picChg chg="add del mod">
          <ac:chgData name="Vrielink, Francis" userId="3d258d00-cfd8-41c5-9f04-1a5a39faef2f" providerId="ADAL" clId="{B3957BD6-EDA2-42C8-B7B6-AB7D34D0DA58}" dt="2026-06-01T19:13:02.280" v="3306" actId="478"/>
          <ac:picMkLst>
            <pc:docMk/>
            <pc:sldMk cId="2415749772" sldId="1531"/>
            <ac:picMk id="20" creationId="{6A6C080F-5F2F-5CAB-9A86-F8EDC38A175B}"/>
          </ac:picMkLst>
        </pc:picChg>
        <pc:picChg chg="add mod">
          <ac:chgData name="Vrielink, Francis" userId="3d258d00-cfd8-41c5-9f04-1a5a39faef2f" providerId="ADAL" clId="{B3957BD6-EDA2-42C8-B7B6-AB7D34D0DA58}" dt="2026-06-01T19:13:35.745" v="3318" actId="1076"/>
          <ac:picMkLst>
            <pc:docMk/>
            <pc:sldMk cId="2415749772" sldId="1531"/>
            <ac:picMk id="23" creationId="{B2221378-7019-4FCB-40EF-9A831D23AFBE}"/>
          </ac:picMkLst>
        </pc:picChg>
        <pc:picChg chg="add mod">
          <ac:chgData name="Vrielink, Francis" userId="3d258d00-cfd8-41c5-9f04-1a5a39faef2f" providerId="ADAL" clId="{B3957BD6-EDA2-42C8-B7B6-AB7D34D0DA58}" dt="2026-06-01T19:13:29.229" v="3316" actId="1076"/>
          <ac:picMkLst>
            <pc:docMk/>
            <pc:sldMk cId="2415749772" sldId="1531"/>
            <ac:picMk id="24" creationId="{9D73DF91-6D1F-2C16-CDB6-7FCDF82FEE32}"/>
          </ac:picMkLst>
        </pc:picChg>
      </pc:sldChg>
      <pc:sldChg chg="addSp modSp add mod">
        <pc:chgData name="Vrielink, Francis" userId="3d258d00-cfd8-41c5-9f04-1a5a39faef2f" providerId="ADAL" clId="{B3957BD6-EDA2-42C8-B7B6-AB7D34D0DA58}" dt="2026-06-01T20:08:46.912" v="4468" actId="1076"/>
        <pc:sldMkLst>
          <pc:docMk/>
          <pc:sldMk cId="3539660077" sldId="1532"/>
        </pc:sldMkLst>
        <pc:spChg chg="mod">
          <ac:chgData name="Vrielink, Francis" userId="3d258d00-cfd8-41c5-9f04-1a5a39faef2f" providerId="ADAL" clId="{B3957BD6-EDA2-42C8-B7B6-AB7D34D0DA58}" dt="2026-05-29T16:37:18.289" v="1232" actId="1076"/>
          <ac:spMkLst>
            <pc:docMk/>
            <pc:sldMk cId="3539660077" sldId="1532"/>
            <ac:spMk id="4" creationId="{FEE7FE32-31F0-C589-7DD7-DFE4362A42A1}"/>
          </ac:spMkLst>
        </pc:spChg>
        <pc:spChg chg="mod">
          <ac:chgData name="Vrielink, Francis" userId="3d258d00-cfd8-41c5-9f04-1a5a39faef2f" providerId="ADAL" clId="{B3957BD6-EDA2-42C8-B7B6-AB7D34D0DA58}" dt="2026-05-29T16:44:09.556" v="1411" actId="1076"/>
          <ac:spMkLst>
            <pc:docMk/>
            <pc:sldMk cId="3539660077" sldId="1532"/>
            <ac:spMk id="11" creationId="{CD78B488-E032-3F3E-C334-FB96F8D71FB2}"/>
          </ac:spMkLst>
        </pc:spChg>
        <pc:spChg chg="mod">
          <ac:chgData name="Vrielink, Francis" userId="3d258d00-cfd8-41c5-9f04-1a5a39faef2f" providerId="ADAL" clId="{B3957BD6-EDA2-42C8-B7B6-AB7D34D0DA58}" dt="2026-06-01T18:24:28.906" v="2475" actId="20577"/>
          <ac:spMkLst>
            <pc:docMk/>
            <pc:sldMk cId="3539660077" sldId="1532"/>
            <ac:spMk id="13" creationId="{4985FF45-EE56-11C3-E0CC-6BBB359031C0}"/>
          </ac:spMkLst>
        </pc:spChg>
        <pc:spChg chg="mod">
          <ac:chgData name="Vrielink, Francis" userId="3d258d00-cfd8-41c5-9f04-1a5a39faef2f" providerId="ADAL" clId="{B3957BD6-EDA2-42C8-B7B6-AB7D34D0DA58}" dt="2026-05-29T16:37:15.133" v="1231" actId="14100"/>
          <ac:spMkLst>
            <pc:docMk/>
            <pc:sldMk cId="3539660077" sldId="1532"/>
            <ac:spMk id="14" creationId="{B7594A3B-3117-84CE-C300-FB96E5ED269D}"/>
          </ac:spMkLst>
        </pc:spChg>
        <pc:spChg chg="mod">
          <ac:chgData name="Vrielink, Francis" userId="3d258d00-cfd8-41c5-9f04-1a5a39faef2f" providerId="ADAL" clId="{B3957BD6-EDA2-42C8-B7B6-AB7D34D0DA58}" dt="2026-05-29T16:37:07.193" v="1229" actId="1076"/>
          <ac:spMkLst>
            <pc:docMk/>
            <pc:sldMk cId="3539660077" sldId="1532"/>
            <ac:spMk id="15" creationId="{6EA1F8B7-D4BC-D8B0-E6FD-F33ECB45A1DD}"/>
          </ac:spMkLst>
        </pc:spChg>
        <pc:spChg chg="mod">
          <ac:chgData name="Vrielink, Francis" userId="3d258d00-cfd8-41c5-9f04-1a5a39faef2f" providerId="ADAL" clId="{B3957BD6-EDA2-42C8-B7B6-AB7D34D0DA58}" dt="2026-05-29T16:35:11.672" v="1142"/>
          <ac:spMkLst>
            <pc:docMk/>
            <pc:sldMk cId="3539660077" sldId="1532"/>
            <ac:spMk id="17" creationId="{AB86235B-CBC0-F9DB-29F4-F23367831B1B}"/>
          </ac:spMkLst>
        </pc:spChg>
        <pc:spChg chg="mod">
          <ac:chgData name="Vrielink, Francis" userId="3d258d00-cfd8-41c5-9f04-1a5a39faef2f" providerId="ADAL" clId="{B3957BD6-EDA2-42C8-B7B6-AB7D34D0DA58}" dt="2026-06-01T18:24:32.098" v="2476" actId="14100"/>
          <ac:spMkLst>
            <pc:docMk/>
            <pc:sldMk cId="3539660077" sldId="1532"/>
            <ac:spMk id="18" creationId="{85D7DD60-F4AA-AD34-A265-146B167D02FE}"/>
          </ac:spMkLst>
        </pc:spChg>
        <pc:spChg chg="mod">
          <ac:chgData name="Vrielink, Francis" userId="3d258d00-cfd8-41c5-9f04-1a5a39faef2f" providerId="ADAL" clId="{B3957BD6-EDA2-42C8-B7B6-AB7D34D0DA58}" dt="2026-05-29T16:37:09.778" v="1230" actId="14100"/>
          <ac:spMkLst>
            <pc:docMk/>
            <pc:sldMk cId="3539660077" sldId="1532"/>
            <ac:spMk id="19" creationId="{40542B69-6D97-5F24-63E3-ABE36EA69A27}"/>
          </ac:spMkLst>
        </pc:spChg>
        <pc:spChg chg="mod">
          <ac:chgData name="Vrielink, Francis" userId="3d258d00-cfd8-41c5-9f04-1a5a39faef2f" providerId="ADAL" clId="{B3957BD6-EDA2-42C8-B7B6-AB7D34D0DA58}" dt="2026-06-01T20:08:46.912" v="4468" actId="1076"/>
          <ac:spMkLst>
            <pc:docMk/>
            <pc:sldMk cId="3539660077" sldId="1532"/>
            <ac:spMk id="24" creationId="{993EB4B0-02E4-7797-E317-D06E4F8BC8E3}"/>
          </ac:spMkLst>
        </pc:spChg>
        <pc:picChg chg="add mod">
          <ac:chgData name="Vrielink, Francis" userId="3d258d00-cfd8-41c5-9f04-1a5a39faef2f" providerId="ADAL" clId="{B3957BD6-EDA2-42C8-B7B6-AB7D34D0DA58}" dt="2026-06-01T19:02:45.758" v="3110" actId="14100"/>
          <ac:picMkLst>
            <pc:docMk/>
            <pc:sldMk cId="3539660077" sldId="1532"/>
            <ac:picMk id="12" creationId="{2DEEFB1D-03A9-9E52-B49D-FA5252150DE5}"/>
          </ac:picMkLst>
        </pc:picChg>
        <pc:picChg chg="add mod">
          <ac:chgData name="Vrielink, Francis" userId="3d258d00-cfd8-41c5-9f04-1a5a39faef2f" providerId="ADAL" clId="{B3957BD6-EDA2-42C8-B7B6-AB7D34D0DA58}" dt="2026-05-29T20:52:44.247" v="1456" actId="14100"/>
          <ac:picMkLst>
            <pc:docMk/>
            <pc:sldMk cId="3539660077" sldId="1532"/>
            <ac:picMk id="21" creationId="{C80C0025-1A47-AFAA-78BF-D5D59B8DB69C}"/>
          </ac:picMkLst>
        </pc:picChg>
      </pc:sldChg>
      <pc:sldChg chg="modSp add mod">
        <pc:chgData name="Vrielink, Francis" userId="3d258d00-cfd8-41c5-9f04-1a5a39faef2f" providerId="ADAL" clId="{B3957BD6-EDA2-42C8-B7B6-AB7D34D0DA58}" dt="2026-06-01T20:09:58.585" v="4542" actId="1076"/>
        <pc:sldMkLst>
          <pc:docMk/>
          <pc:sldMk cId="4266933607" sldId="1533"/>
        </pc:sldMkLst>
        <pc:spChg chg="mod">
          <ac:chgData name="Vrielink, Francis" userId="3d258d00-cfd8-41c5-9f04-1a5a39faef2f" providerId="ADAL" clId="{B3957BD6-EDA2-42C8-B7B6-AB7D34D0DA58}" dt="2026-06-01T19:59:58.140" v="3915" actId="20577"/>
          <ac:spMkLst>
            <pc:docMk/>
            <pc:sldMk cId="4266933607" sldId="1533"/>
            <ac:spMk id="9" creationId="{172D18BC-6822-8ADE-0CE7-5B5696A1892F}"/>
          </ac:spMkLst>
        </pc:spChg>
        <pc:picChg chg="mod">
          <ac:chgData name="Vrielink, Francis" userId="3d258d00-cfd8-41c5-9f04-1a5a39faef2f" providerId="ADAL" clId="{B3957BD6-EDA2-42C8-B7B6-AB7D34D0DA58}" dt="2026-06-01T20:09:58.585" v="4542" actId="1076"/>
          <ac:picMkLst>
            <pc:docMk/>
            <pc:sldMk cId="4266933607" sldId="1533"/>
            <ac:picMk id="8" creationId="{C83221C2-6BFA-5574-E4C6-957ED070D586}"/>
          </ac:picMkLst>
        </pc:picChg>
      </pc:sldChg>
      <pc:sldChg chg="addSp delSp modSp mod">
        <pc:chgData name="Vrielink, Francis" userId="3d258d00-cfd8-41c5-9f04-1a5a39faef2f" providerId="ADAL" clId="{B3957BD6-EDA2-42C8-B7B6-AB7D34D0DA58}" dt="2026-06-01T19:01:47.294" v="3104" actId="20577"/>
        <pc:sldMkLst>
          <pc:docMk/>
          <pc:sldMk cId="270234641" sldId="1534"/>
        </pc:sldMkLst>
        <pc:spChg chg="add del mod">
          <ac:chgData name="Vrielink, Francis" userId="3d258d00-cfd8-41c5-9f04-1a5a39faef2f" providerId="ADAL" clId="{B3957BD6-EDA2-42C8-B7B6-AB7D34D0DA58}" dt="2026-06-01T19:01:15.029" v="3033" actId="478"/>
          <ac:spMkLst>
            <pc:docMk/>
            <pc:sldMk cId="270234641" sldId="1534"/>
            <ac:spMk id="7" creationId="{954F1E4B-526F-1409-41C4-E79DEDC5A4FE}"/>
          </ac:spMkLst>
        </pc:spChg>
        <pc:spChg chg="mod">
          <ac:chgData name="Vrielink, Francis" userId="3d258d00-cfd8-41c5-9f04-1a5a39faef2f" providerId="ADAL" clId="{B3957BD6-EDA2-42C8-B7B6-AB7D34D0DA58}" dt="2026-06-01T19:01:47.294" v="3104" actId="20577"/>
          <ac:spMkLst>
            <pc:docMk/>
            <pc:sldMk cId="270234641" sldId="1534"/>
            <ac:spMk id="9" creationId="{74DC8C61-8CD1-C4DE-B552-BFBD30856442}"/>
          </ac:spMkLst>
        </pc:spChg>
      </pc:sldChg>
      <pc:sldChg chg="addSp modSp mod">
        <pc:chgData name="Vrielink, Francis" userId="3d258d00-cfd8-41c5-9f04-1a5a39faef2f" providerId="ADAL" clId="{B3957BD6-EDA2-42C8-B7B6-AB7D34D0DA58}" dt="2026-06-01T19:58:55.782" v="3849" actId="20577"/>
        <pc:sldMkLst>
          <pc:docMk/>
          <pc:sldMk cId="2892121092" sldId="1535"/>
        </pc:sldMkLst>
        <pc:spChg chg="mod">
          <ac:chgData name="Vrielink, Francis" userId="3d258d00-cfd8-41c5-9f04-1a5a39faef2f" providerId="ADAL" clId="{B3957BD6-EDA2-42C8-B7B6-AB7D34D0DA58}" dt="2026-06-01T19:58:55.782" v="3849" actId="20577"/>
          <ac:spMkLst>
            <pc:docMk/>
            <pc:sldMk cId="2892121092" sldId="1535"/>
            <ac:spMk id="19" creationId="{4A12F288-1BB9-6988-C0C9-FE9591EFC411}"/>
          </ac:spMkLst>
        </pc:spChg>
        <pc:picChg chg="add mod">
          <ac:chgData name="Vrielink, Francis" userId="3d258d00-cfd8-41c5-9f04-1a5a39faef2f" providerId="ADAL" clId="{B3957BD6-EDA2-42C8-B7B6-AB7D34D0DA58}" dt="2026-06-01T19:17:54.028" v="3326" actId="1076"/>
          <ac:picMkLst>
            <pc:docMk/>
            <pc:sldMk cId="2892121092" sldId="1535"/>
            <ac:picMk id="18" creationId="{B66E4C8F-B6E9-4E7A-D8BC-EF418FE1AF09}"/>
          </ac:picMkLst>
        </pc:picChg>
        <pc:picChg chg="add mod">
          <ac:chgData name="Vrielink, Francis" userId="3d258d00-cfd8-41c5-9f04-1a5a39faef2f" providerId="ADAL" clId="{B3957BD6-EDA2-42C8-B7B6-AB7D34D0DA58}" dt="2026-06-01T19:18:33.643" v="3333" actId="1076"/>
          <ac:picMkLst>
            <pc:docMk/>
            <pc:sldMk cId="2892121092" sldId="1535"/>
            <ac:picMk id="20" creationId="{5150E56B-83EC-4927-ABD1-B447B7978EB3}"/>
          </ac:picMkLst>
        </pc:picChg>
      </pc:sldChg>
      <pc:sldChg chg="modSp mod">
        <pc:chgData name="Vrielink, Francis" userId="3d258d00-cfd8-41c5-9f04-1a5a39faef2f" providerId="ADAL" clId="{B3957BD6-EDA2-42C8-B7B6-AB7D34D0DA58}" dt="2026-06-01T19:49:14.316" v="3490" actId="20577"/>
        <pc:sldMkLst>
          <pc:docMk/>
          <pc:sldMk cId="1014826188" sldId="1537"/>
        </pc:sldMkLst>
        <pc:spChg chg="mod">
          <ac:chgData name="Vrielink, Francis" userId="3d258d00-cfd8-41c5-9f04-1a5a39faef2f" providerId="ADAL" clId="{B3957BD6-EDA2-42C8-B7B6-AB7D34D0DA58}" dt="2026-06-01T19:49:14.316" v="3490" actId="20577"/>
          <ac:spMkLst>
            <pc:docMk/>
            <pc:sldMk cId="1014826188" sldId="1537"/>
            <ac:spMk id="23" creationId="{E2BD3A17-4209-01E2-9069-BE59951BCF14}"/>
          </ac:spMkLst>
        </pc:spChg>
      </pc:sldChg>
      <pc:sldChg chg="delSp modSp mod">
        <pc:chgData name="Vrielink, Francis" userId="3d258d00-cfd8-41c5-9f04-1a5a39faef2f" providerId="ADAL" clId="{B3957BD6-EDA2-42C8-B7B6-AB7D34D0DA58}" dt="2026-06-01T20:07:39.910" v="4465" actId="14100"/>
        <pc:sldMkLst>
          <pc:docMk/>
          <pc:sldMk cId="1437054467" sldId="1538"/>
        </pc:sldMkLst>
        <pc:spChg chg="mod">
          <ac:chgData name="Vrielink, Francis" userId="3d258d00-cfd8-41c5-9f04-1a5a39faef2f" providerId="ADAL" clId="{B3957BD6-EDA2-42C8-B7B6-AB7D34D0DA58}" dt="2026-06-01T20:07:03.324" v="4460" actId="1076"/>
          <ac:spMkLst>
            <pc:docMk/>
            <pc:sldMk cId="1437054467" sldId="1538"/>
            <ac:spMk id="26" creationId="{9AF09B51-EA04-448D-FD47-C2BFE412E215}"/>
          </ac:spMkLst>
        </pc:spChg>
        <pc:spChg chg="del mod">
          <ac:chgData name="Vrielink, Francis" userId="3d258d00-cfd8-41c5-9f04-1a5a39faef2f" providerId="ADAL" clId="{B3957BD6-EDA2-42C8-B7B6-AB7D34D0DA58}" dt="2026-06-01T20:06:35.799" v="4455" actId="478"/>
          <ac:spMkLst>
            <pc:docMk/>
            <pc:sldMk cId="1437054467" sldId="1538"/>
            <ac:spMk id="28" creationId="{1FE63007-E03A-57AE-6D7D-DB393B7A54E0}"/>
          </ac:spMkLst>
        </pc:spChg>
        <pc:spChg chg="del mod">
          <ac:chgData name="Vrielink, Francis" userId="3d258d00-cfd8-41c5-9f04-1a5a39faef2f" providerId="ADAL" clId="{B3957BD6-EDA2-42C8-B7B6-AB7D34D0DA58}" dt="2026-06-01T20:06:33.679" v="4454" actId="478"/>
          <ac:spMkLst>
            <pc:docMk/>
            <pc:sldMk cId="1437054467" sldId="1538"/>
            <ac:spMk id="29" creationId="{1440D14D-C783-C24B-1A6E-56EF5B35D4C2}"/>
          </ac:spMkLst>
        </pc:spChg>
        <pc:spChg chg="mod">
          <ac:chgData name="Vrielink, Francis" userId="3d258d00-cfd8-41c5-9f04-1a5a39faef2f" providerId="ADAL" clId="{B3957BD6-EDA2-42C8-B7B6-AB7D34D0DA58}" dt="2026-06-01T20:06:54.106" v="4459" actId="14100"/>
          <ac:spMkLst>
            <pc:docMk/>
            <pc:sldMk cId="1437054467" sldId="1538"/>
            <ac:spMk id="30" creationId="{290EFA20-8D5E-0C6B-5E4C-A94A739BE259}"/>
          </ac:spMkLst>
        </pc:spChg>
        <pc:picChg chg="mod">
          <ac:chgData name="Vrielink, Francis" userId="3d258d00-cfd8-41c5-9f04-1a5a39faef2f" providerId="ADAL" clId="{B3957BD6-EDA2-42C8-B7B6-AB7D34D0DA58}" dt="2026-06-01T20:07:39.910" v="4465" actId="14100"/>
          <ac:picMkLst>
            <pc:docMk/>
            <pc:sldMk cId="1437054467" sldId="1538"/>
            <ac:picMk id="25" creationId="{2E54E819-16B7-4EE4-15BA-984C4E6EB7CB}"/>
          </ac:picMkLst>
        </pc:picChg>
      </pc:sldChg>
      <pc:sldChg chg="del">
        <pc:chgData name="Vrielink, Francis" userId="3d258d00-cfd8-41c5-9f04-1a5a39faef2f" providerId="ADAL" clId="{B3957BD6-EDA2-42C8-B7B6-AB7D34D0DA58}" dt="2026-06-01T20:07:14.791" v="4461" actId="47"/>
        <pc:sldMkLst>
          <pc:docMk/>
          <pc:sldMk cId="3336989705" sldId="1540"/>
        </pc:sldMkLst>
      </pc:sldChg>
    </pc:docChg>
  </pc:docChgLst>
  <pc:docChgLst>
    <pc:chgData name="Harmsel ter, Marjan" userId="5bf7b4e5-383a-4bf6-a1ba-3724f9cc09cb" providerId="ADAL" clId="{7667DC48-2406-4F94-BA94-5BF632662154}"/>
    <pc:docChg chg="custSel modSld">
      <pc:chgData name="Harmsel ter, Marjan" userId="5bf7b4e5-383a-4bf6-a1ba-3724f9cc09cb" providerId="ADAL" clId="{7667DC48-2406-4F94-BA94-5BF632662154}" dt="2026-06-02T09:37:57.770" v="7" actId="478"/>
      <pc:docMkLst>
        <pc:docMk/>
      </pc:docMkLst>
      <pc:sldChg chg="delSp mod">
        <pc:chgData name="Harmsel ter, Marjan" userId="5bf7b4e5-383a-4bf6-a1ba-3724f9cc09cb" providerId="ADAL" clId="{7667DC48-2406-4F94-BA94-5BF632662154}" dt="2026-06-02T09:37:57.770" v="7" actId="478"/>
        <pc:sldMkLst>
          <pc:docMk/>
          <pc:sldMk cId="1671649065" sldId="934"/>
        </pc:sldMkLst>
        <pc:picChg chg="del">
          <ac:chgData name="Harmsel ter, Marjan" userId="5bf7b4e5-383a-4bf6-a1ba-3724f9cc09cb" providerId="ADAL" clId="{7667DC48-2406-4F94-BA94-5BF632662154}" dt="2026-06-02T09:37:57.257" v="6" actId="478"/>
          <ac:picMkLst>
            <pc:docMk/>
            <pc:sldMk cId="1671649065" sldId="934"/>
            <ac:picMk id="7" creationId="{80F4737A-A33D-BD60-65AA-059821FF438E}"/>
          </ac:picMkLst>
        </pc:picChg>
        <pc:picChg chg="del">
          <ac:chgData name="Harmsel ter, Marjan" userId="5bf7b4e5-383a-4bf6-a1ba-3724f9cc09cb" providerId="ADAL" clId="{7667DC48-2406-4F94-BA94-5BF632662154}" dt="2026-06-02T09:37:57.770" v="7" actId="478"/>
          <ac:picMkLst>
            <pc:docMk/>
            <pc:sldMk cId="1671649065" sldId="934"/>
            <ac:picMk id="22" creationId="{89160700-8AEC-3F19-884A-72030B0E24E1}"/>
          </ac:picMkLst>
        </pc:picChg>
      </pc:sldChg>
      <pc:sldChg chg="modSp mod">
        <pc:chgData name="Harmsel ter, Marjan" userId="5bf7b4e5-383a-4bf6-a1ba-3724f9cc09cb" providerId="ADAL" clId="{7667DC48-2406-4F94-BA94-5BF632662154}" dt="2026-06-02T09:18:50.752" v="0" actId="20577"/>
        <pc:sldMkLst>
          <pc:docMk/>
          <pc:sldMk cId="2189114603" sldId="1437"/>
        </pc:sldMkLst>
        <pc:spChg chg="mod">
          <ac:chgData name="Harmsel ter, Marjan" userId="5bf7b4e5-383a-4bf6-a1ba-3724f9cc09cb" providerId="ADAL" clId="{7667DC48-2406-4F94-BA94-5BF632662154}" dt="2026-06-02T09:18:50.752" v="0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Harmsel ter, Marjan" userId="5bf7b4e5-383a-4bf6-a1ba-3724f9cc09cb" providerId="ADAL" clId="{7667DC48-2406-4F94-BA94-5BF632662154}" dt="2026-06-02T09:36:44.947" v="5" actId="14100"/>
        <pc:sldMkLst>
          <pc:docMk/>
          <pc:sldMk cId="2967928418" sldId="1511"/>
        </pc:sldMkLst>
        <pc:spChg chg="mod">
          <ac:chgData name="Harmsel ter, Marjan" userId="5bf7b4e5-383a-4bf6-a1ba-3724f9cc09cb" providerId="ADAL" clId="{7667DC48-2406-4F94-BA94-5BF632662154}" dt="2026-06-02T09:36:44.947" v="5" actId="14100"/>
          <ac:spMkLst>
            <pc:docMk/>
            <pc:sldMk cId="2967928418" sldId="1511"/>
            <ac:spMk id="18" creationId="{461A373F-FEEE-BE7B-B25D-F80C8CF48EFB}"/>
          </ac:spMkLst>
        </pc:spChg>
        <pc:picChg chg="mod">
          <ac:chgData name="Harmsel ter, Marjan" userId="5bf7b4e5-383a-4bf6-a1ba-3724f9cc09cb" providerId="ADAL" clId="{7667DC48-2406-4F94-BA94-5BF632662154}" dt="2026-06-02T09:36:44.947" v="5" actId="14100"/>
          <ac:picMkLst>
            <pc:docMk/>
            <pc:sldMk cId="2967928418" sldId="1511"/>
            <ac:picMk id="9" creationId="{0B8C28D6-2EB6-8036-6938-245320C47E3A}"/>
          </ac:picMkLst>
        </pc:picChg>
      </pc:sldChg>
      <pc:sldChg chg="modSp mod">
        <pc:chgData name="Harmsel ter, Marjan" userId="5bf7b4e5-383a-4bf6-a1ba-3724f9cc09cb" providerId="ADAL" clId="{7667DC48-2406-4F94-BA94-5BF632662154}" dt="2026-06-02T09:20:27.297" v="3" actId="14100"/>
        <pc:sldMkLst>
          <pc:docMk/>
          <pc:sldMk cId="3112181829" sldId="1515"/>
        </pc:sldMkLst>
        <pc:spChg chg="mod">
          <ac:chgData name="Harmsel ter, Marjan" userId="5bf7b4e5-383a-4bf6-a1ba-3724f9cc09cb" providerId="ADAL" clId="{7667DC48-2406-4F94-BA94-5BF632662154}" dt="2026-06-02T09:20:20.220" v="2" actId="14100"/>
          <ac:spMkLst>
            <pc:docMk/>
            <pc:sldMk cId="3112181829" sldId="1515"/>
            <ac:spMk id="14" creationId="{B7594A3B-3117-84CE-C300-FB96E5ED269D}"/>
          </ac:spMkLst>
        </pc:spChg>
        <pc:spChg chg="mod">
          <ac:chgData name="Harmsel ter, Marjan" userId="5bf7b4e5-383a-4bf6-a1ba-3724f9cc09cb" providerId="ADAL" clId="{7667DC48-2406-4F94-BA94-5BF632662154}" dt="2026-06-02T09:20:27.297" v="3" actId="14100"/>
          <ac:spMkLst>
            <pc:docMk/>
            <pc:sldMk cId="3112181829" sldId="1515"/>
            <ac:spMk id="19" creationId="{40542B69-6D97-5F24-63E3-ABE36EA69A27}"/>
          </ac:spMkLst>
        </pc:spChg>
      </pc:sldChg>
      <pc:sldChg chg="modSp mod">
        <pc:chgData name="Harmsel ter, Marjan" userId="5bf7b4e5-383a-4bf6-a1ba-3724f9cc09cb" providerId="ADAL" clId="{7667DC48-2406-4F94-BA94-5BF632662154}" dt="2026-06-02T09:20:02.852" v="1" actId="14100"/>
        <pc:sldMkLst>
          <pc:docMk/>
          <pc:sldMk cId="2415749772" sldId="1531"/>
        </pc:sldMkLst>
        <pc:picChg chg="mod">
          <ac:chgData name="Harmsel ter, Marjan" userId="5bf7b4e5-383a-4bf6-a1ba-3724f9cc09cb" providerId="ADAL" clId="{7667DC48-2406-4F94-BA94-5BF632662154}" dt="2026-06-02T09:20:02.852" v="1" actId="14100"/>
          <ac:picMkLst>
            <pc:docMk/>
            <pc:sldMk cId="2415749772" sldId="1531"/>
            <ac:picMk id="8" creationId="{F3D2A4CD-F16B-6E62-82A8-B6A3FDF451BB}"/>
          </ac:picMkLst>
        </pc:picChg>
        <pc:picChg chg="mod">
          <ac:chgData name="Harmsel ter, Marjan" userId="5bf7b4e5-383a-4bf6-a1ba-3724f9cc09cb" providerId="ADAL" clId="{7667DC48-2406-4F94-BA94-5BF632662154}" dt="2026-06-02T09:20:02.852" v="1" actId="14100"/>
          <ac:picMkLst>
            <pc:docMk/>
            <pc:sldMk cId="2415749772" sldId="1531"/>
            <ac:picMk id="23" creationId="{B2221378-7019-4FCB-40EF-9A831D23AFBE}"/>
          </ac:picMkLst>
        </pc:picChg>
        <pc:picChg chg="mod">
          <ac:chgData name="Harmsel ter, Marjan" userId="5bf7b4e5-383a-4bf6-a1ba-3724f9cc09cb" providerId="ADAL" clId="{7667DC48-2406-4F94-BA94-5BF632662154}" dt="2026-06-02T09:20:02.852" v="1" actId="14100"/>
          <ac:picMkLst>
            <pc:docMk/>
            <pc:sldMk cId="2415749772" sldId="1531"/>
            <ac:picMk id="24" creationId="{9D73DF91-6D1F-2C16-CDB6-7FCDF82FEE32}"/>
          </ac:picMkLst>
        </pc:picChg>
      </pc:sldChg>
    </pc:docChg>
  </pc:docChgLst>
  <pc:docChgLst>
    <pc:chgData name="Duijf, Antoinette" userId="80426808-569e-4360-acb0-e5a6dc4b8ad2" providerId="ADAL" clId="{00582A34-8C2B-428E-B5DC-339D12EFD4B8}"/>
    <pc:docChg chg="undo custSel addSld delSld modSld sldOrd modSection">
      <pc:chgData name="Duijf, Antoinette" userId="80426808-569e-4360-acb0-e5a6dc4b8ad2" providerId="ADAL" clId="{00582A34-8C2B-428E-B5DC-339D12EFD4B8}" dt="2026-06-02T07:09:41.727" v="5618" actId="115"/>
      <pc:docMkLst>
        <pc:docMk/>
      </pc:docMkLst>
      <pc:sldChg chg="modNotesTx">
        <pc:chgData name="Duijf, Antoinette" userId="80426808-569e-4360-acb0-e5a6dc4b8ad2" providerId="ADAL" clId="{00582A34-8C2B-428E-B5DC-339D12EFD4B8}" dt="2026-06-01T20:12:16.564" v="5183" actId="20577"/>
        <pc:sldMkLst>
          <pc:docMk/>
          <pc:sldMk cId="323006580" sldId="548"/>
        </pc:sldMkLst>
      </pc:sldChg>
      <pc:sldChg chg="addSp delSp modSp mod">
        <pc:chgData name="Duijf, Antoinette" userId="80426808-569e-4360-acb0-e5a6dc4b8ad2" providerId="ADAL" clId="{00582A34-8C2B-428E-B5DC-339D12EFD4B8}" dt="2026-06-01T20:18:53.805" v="5395" actId="1076"/>
        <pc:sldMkLst>
          <pc:docMk/>
          <pc:sldMk cId="1671649065" sldId="934"/>
        </pc:sldMkLst>
        <pc:spChg chg="del">
          <ac:chgData name="Duijf, Antoinette" userId="80426808-569e-4360-acb0-e5a6dc4b8ad2" providerId="ADAL" clId="{00582A34-8C2B-428E-B5DC-339D12EFD4B8}" dt="2026-06-01T20:08:42.619" v="4766" actId="478"/>
          <ac:spMkLst>
            <pc:docMk/>
            <pc:sldMk cId="1671649065" sldId="934"/>
            <ac:spMk id="3" creationId="{ED143FBE-600B-6723-8567-A70A6605974F}"/>
          </ac:spMkLst>
        </pc:spChg>
        <pc:picChg chg="add mod">
          <ac:chgData name="Duijf, Antoinette" userId="80426808-569e-4360-acb0-e5a6dc4b8ad2" providerId="ADAL" clId="{00582A34-8C2B-428E-B5DC-339D12EFD4B8}" dt="2026-06-01T19:41:21.297" v="3198" actId="14100"/>
          <ac:picMkLst>
            <pc:docMk/>
            <pc:sldMk cId="1671649065" sldId="934"/>
            <ac:picMk id="6" creationId="{F932F711-3D9D-A843-D5BB-950250E6CFA3}"/>
          </ac:picMkLst>
        </pc:picChg>
        <pc:picChg chg="add mod">
          <ac:chgData name="Duijf, Antoinette" userId="80426808-569e-4360-acb0-e5a6dc4b8ad2" providerId="ADAL" clId="{00582A34-8C2B-428E-B5DC-339D12EFD4B8}" dt="2026-06-01T20:18:53.805" v="5395" actId="1076"/>
          <ac:picMkLst>
            <pc:docMk/>
            <pc:sldMk cId="1671649065" sldId="934"/>
            <ac:picMk id="7" creationId="{80F4737A-A33D-BD60-65AA-059821FF438E}"/>
          </ac:picMkLst>
        </pc:picChg>
        <pc:picChg chg="add mod">
          <ac:chgData name="Duijf, Antoinette" userId="80426808-569e-4360-acb0-e5a6dc4b8ad2" providerId="ADAL" clId="{00582A34-8C2B-428E-B5DC-339D12EFD4B8}" dt="2026-06-01T20:18:52.427" v="5394"/>
          <ac:picMkLst>
            <pc:docMk/>
            <pc:sldMk cId="1671649065" sldId="934"/>
            <ac:picMk id="22" creationId="{89160700-8AEC-3F19-884A-72030B0E24E1}"/>
          </ac:picMkLst>
        </pc:picChg>
        <pc:picChg chg="add del mod">
          <ac:chgData name="Duijf, Antoinette" userId="80426808-569e-4360-acb0-e5a6dc4b8ad2" providerId="ADAL" clId="{00582A34-8C2B-428E-B5DC-339D12EFD4B8}" dt="2026-06-01T19:47:05.057" v="3321" actId="21"/>
          <ac:picMkLst>
            <pc:docMk/>
            <pc:sldMk cId="1671649065" sldId="934"/>
            <ac:picMk id="23" creationId="{89160700-8AEC-3F19-884A-72030B0E24E1}"/>
          </ac:picMkLst>
        </pc:picChg>
      </pc:sldChg>
      <pc:sldChg chg="addSp modSp mod">
        <pc:chgData name="Duijf, Antoinette" userId="80426808-569e-4360-acb0-e5a6dc4b8ad2" providerId="ADAL" clId="{00582A34-8C2B-428E-B5DC-339D12EFD4B8}" dt="2026-06-01T20:18:35.912" v="5392" actId="14100"/>
        <pc:sldMkLst>
          <pc:docMk/>
          <pc:sldMk cId="2189114603" sldId="1437"/>
        </pc:sldMkLst>
        <pc:spChg chg="mod">
          <ac:chgData name="Duijf, Antoinette" userId="80426808-569e-4360-acb0-e5a6dc4b8ad2" providerId="ADAL" clId="{00582A34-8C2B-428E-B5DC-339D12EFD4B8}" dt="2026-06-01T20:10:31.145" v="4796" actId="20577"/>
          <ac:spMkLst>
            <pc:docMk/>
            <pc:sldMk cId="2189114603" sldId="1437"/>
            <ac:spMk id="3" creationId="{00000000-0000-0000-0000-000000000000}"/>
          </ac:spMkLst>
        </pc:spChg>
        <pc:spChg chg="add mod">
          <ac:chgData name="Duijf, Antoinette" userId="80426808-569e-4360-acb0-e5a6dc4b8ad2" providerId="ADAL" clId="{00582A34-8C2B-428E-B5DC-339D12EFD4B8}" dt="2026-06-01T20:18:35.912" v="5392" actId="14100"/>
          <ac:spMkLst>
            <pc:docMk/>
            <pc:sldMk cId="2189114603" sldId="1437"/>
            <ac:spMk id="5" creationId="{CC70E8F8-98F0-CC5A-EDFB-17CEB1B7D2F0}"/>
          </ac:spMkLst>
        </pc:spChg>
      </pc:sldChg>
      <pc:sldChg chg="addSp delSp modSp mod modNotesTx">
        <pc:chgData name="Duijf, Antoinette" userId="80426808-569e-4360-acb0-e5a6dc4b8ad2" providerId="ADAL" clId="{00582A34-8C2B-428E-B5DC-339D12EFD4B8}" dt="2026-06-01T20:14:26.183" v="5248" actId="1036"/>
        <pc:sldMkLst>
          <pc:docMk/>
          <pc:sldMk cId="3852907103" sldId="1460"/>
        </pc:sldMkLst>
        <pc:spChg chg="add del mod">
          <ac:chgData name="Duijf, Antoinette" userId="80426808-569e-4360-acb0-e5a6dc4b8ad2" providerId="ADAL" clId="{00582A34-8C2B-428E-B5DC-339D12EFD4B8}" dt="2026-06-01T20:12:48.053" v="5214" actId="478"/>
          <ac:spMkLst>
            <pc:docMk/>
            <pc:sldMk cId="3852907103" sldId="1460"/>
            <ac:spMk id="2" creationId="{847FE781-E71F-04B0-8976-3A3844C18673}"/>
          </ac:spMkLst>
        </pc:spChg>
        <pc:spChg chg="add mod">
          <ac:chgData name="Duijf, Antoinette" userId="80426808-569e-4360-acb0-e5a6dc4b8ad2" providerId="ADAL" clId="{00582A34-8C2B-428E-B5DC-339D12EFD4B8}" dt="2026-06-01T20:13:56.797" v="5241" actId="208"/>
          <ac:spMkLst>
            <pc:docMk/>
            <pc:sldMk cId="3852907103" sldId="1460"/>
            <ac:spMk id="8" creationId="{5B3B5760-ED14-D358-B493-67B38986EFE6}"/>
          </ac:spMkLst>
        </pc:spChg>
        <pc:spChg chg="add mod">
          <ac:chgData name="Duijf, Antoinette" userId="80426808-569e-4360-acb0-e5a6dc4b8ad2" providerId="ADAL" clId="{00582A34-8C2B-428E-B5DC-339D12EFD4B8}" dt="2026-06-01T20:14:26.183" v="5248" actId="1036"/>
          <ac:spMkLst>
            <pc:docMk/>
            <pc:sldMk cId="3852907103" sldId="1460"/>
            <ac:spMk id="10" creationId="{654DD3F4-66DA-CB1A-3BD9-535BC3493699}"/>
          </ac:spMkLst>
        </pc:spChg>
        <pc:picChg chg="del">
          <ac:chgData name="Duijf, Antoinette" userId="80426808-569e-4360-acb0-e5a6dc4b8ad2" providerId="ADAL" clId="{00582A34-8C2B-428E-B5DC-339D12EFD4B8}" dt="2026-06-01T20:12:58.003" v="5217" actId="21"/>
          <ac:picMkLst>
            <pc:docMk/>
            <pc:sldMk cId="3852907103" sldId="1460"/>
            <ac:picMk id="4" creationId="{80F4737A-A33D-BD60-65AA-059821FF438E}"/>
          </ac:picMkLst>
        </pc:picChg>
        <pc:picChg chg="mod">
          <ac:chgData name="Duijf, Antoinette" userId="80426808-569e-4360-acb0-e5a6dc4b8ad2" providerId="ADAL" clId="{00582A34-8C2B-428E-B5DC-339D12EFD4B8}" dt="2026-06-01T20:13:07.137" v="5222" actId="1076"/>
          <ac:picMkLst>
            <pc:docMk/>
            <pc:sldMk cId="3852907103" sldId="1460"/>
            <ac:picMk id="9" creationId="{3CE99390-DF31-B4F3-6AB9-CB28E56F8EC0}"/>
          </ac:picMkLst>
        </pc:picChg>
      </pc:sldChg>
      <pc:sldChg chg="del">
        <pc:chgData name="Duijf, Antoinette" userId="80426808-569e-4360-acb0-e5a6dc4b8ad2" providerId="ADAL" clId="{00582A34-8C2B-428E-B5DC-339D12EFD4B8}" dt="2026-06-01T20:08:30.163" v="4765" actId="47"/>
        <pc:sldMkLst>
          <pc:docMk/>
          <pc:sldMk cId="3978205201" sldId="1474"/>
        </pc:sldMkLst>
      </pc:sldChg>
      <pc:sldChg chg="modNotesTx">
        <pc:chgData name="Duijf, Antoinette" userId="80426808-569e-4360-acb0-e5a6dc4b8ad2" providerId="ADAL" clId="{00582A34-8C2B-428E-B5DC-339D12EFD4B8}" dt="2026-06-01T20:14:47.997" v="5269" actId="20577"/>
        <pc:sldMkLst>
          <pc:docMk/>
          <pc:sldMk cId="4207872812" sldId="1475"/>
        </pc:sldMkLst>
      </pc:sldChg>
      <pc:sldChg chg="addSp modSp">
        <pc:chgData name="Duijf, Antoinette" userId="80426808-569e-4360-acb0-e5a6dc4b8ad2" providerId="ADAL" clId="{00582A34-8C2B-428E-B5DC-339D12EFD4B8}" dt="2026-06-01T19:54:19.914" v="3851"/>
        <pc:sldMkLst>
          <pc:docMk/>
          <pc:sldMk cId="2452007587" sldId="1476"/>
        </pc:sldMkLst>
        <pc:spChg chg="add mod">
          <ac:chgData name="Duijf, Antoinette" userId="80426808-569e-4360-acb0-e5a6dc4b8ad2" providerId="ADAL" clId="{00582A34-8C2B-428E-B5DC-339D12EFD4B8}" dt="2026-06-01T19:54:19.914" v="3851"/>
          <ac:spMkLst>
            <pc:docMk/>
            <pc:sldMk cId="2452007587" sldId="1476"/>
            <ac:spMk id="2" creationId="{E50349D1-8B22-0820-D59B-ECE60D4F2F41}"/>
          </ac:spMkLst>
        </pc:spChg>
      </pc:sldChg>
      <pc:sldChg chg="addSp modSp mod">
        <pc:chgData name="Duijf, Antoinette" userId="80426808-569e-4360-acb0-e5a6dc4b8ad2" providerId="ADAL" clId="{00582A34-8C2B-428E-B5DC-339D12EFD4B8}" dt="2026-06-01T19:51:47.836" v="3850" actId="20577"/>
        <pc:sldMkLst>
          <pc:docMk/>
          <pc:sldMk cId="2709048002" sldId="1477"/>
        </pc:sldMkLst>
        <pc:spChg chg="add mod">
          <ac:chgData name="Duijf, Antoinette" userId="80426808-569e-4360-acb0-e5a6dc4b8ad2" providerId="ADAL" clId="{00582A34-8C2B-428E-B5DC-339D12EFD4B8}" dt="2026-06-01T19:51:47.836" v="3850" actId="20577"/>
          <ac:spMkLst>
            <pc:docMk/>
            <pc:sldMk cId="2709048002" sldId="1477"/>
            <ac:spMk id="2" creationId="{A1B23764-6120-1CC3-C1D9-5AFC1885E279}"/>
          </ac:spMkLst>
        </pc:spChg>
      </pc:sldChg>
      <pc:sldChg chg="modNotesTx">
        <pc:chgData name="Duijf, Antoinette" userId="80426808-569e-4360-acb0-e5a6dc4b8ad2" providerId="ADAL" clId="{00582A34-8C2B-428E-B5DC-339D12EFD4B8}" dt="2026-06-01T19:46:56.472" v="3320" actId="20577"/>
        <pc:sldMkLst>
          <pc:docMk/>
          <pc:sldMk cId="4074911733" sldId="1478"/>
        </pc:sldMkLst>
      </pc:sldChg>
      <pc:sldChg chg="addSp delSp modSp mod modNotesTx">
        <pc:chgData name="Duijf, Antoinette" userId="80426808-569e-4360-acb0-e5a6dc4b8ad2" providerId="ADAL" clId="{00582A34-8C2B-428E-B5DC-339D12EFD4B8}" dt="2026-06-02T07:06:24.672" v="5523" actId="478"/>
        <pc:sldMkLst>
          <pc:docMk/>
          <pc:sldMk cId="4210467006" sldId="1479"/>
        </pc:sldMkLst>
        <pc:spChg chg="add del mod">
          <ac:chgData name="Duijf, Antoinette" userId="80426808-569e-4360-acb0-e5a6dc4b8ad2" providerId="ADAL" clId="{00582A34-8C2B-428E-B5DC-339D12EFD4B8}" dt="2026-06-01T19:41:11.992" v="3194" actId="478"/>
          <ac:spMkLst>
            <pc:docMk/>
            <pc:sldMk cId="4210467006" sldId="1479"/>
            <ac:spMk id="2" creationId="{BE765920-CD6A-618C-193A-652134875725}"/>
          </ac:spMkLst>
        </pc:spChg>
        <pc:spChg chg="del">
          <ac:chgData name="Duijf, Antoinette" userId="80426808-569e-4360-acb0-e5a6dc4b8ad2" providerId="ADAL" clId="{00582A34-8C2B-428E-B5DC-339D12EFD4B8}" dt="2026-06-02T07:06:24.672" v="5523" actId="478"/>
          <ac:spMkLst>
            <pc:docMk/>
            <pc:sldMk cId="4210467006" sldId="1479"/>
            <ac:spMk id="4" creationId="{7BC01DDE-06EE-7188-AE13-64445D68A565}"/>
          </ac:spMkLst>
        </pc:spChg>
        <pc:picChg chg="add del mod">
          <ac:chgData name="Duijf, Antoinette" userId="80426808-569e-4360-acb0-e5a6dc4b8ad2" providerId="ADAL" clId="{00582A34-8C2B-428E-B5DC-339D12EFD4B8}" dt="2026-06-01T19:41:10.922" v="3193" actId="21"/>
          <ac:picMkLst>
            <pc:docMk/>
            <pc:sldMk cId="4210467006" sldId="1479"/>
            <ac:picMk id="3" creationId="{F932F711-3D9D-A843-D5BB-950250E6CFA3}"/>
          </ac:picMkLst>
        </pc:picChg>
        <pc:picChg chg="add mod">
          <ac:chgData name="Duijf, Antoinette" userId="80426808-569e-4360-acb0-e5a6dc4b8ad2" providerId="ADAL" clId="{00582A34-8C2B-428E-B5DC-339D12EFD4B8}" dt="2026-06-01T19:43:45.131" v="3263" actId="1076"/>
          <ac:picMkLst>
            <pc:docMk/>
            <pc:sldMk cId="4210467006" sldId="1479"/>
            <ac:picMk id="5" creationId="{80FEA6EA-F25A-CB63-4B94-D227C17540CC}"/>
          </ac:picMkLst>
        </pc:picChg>
      </pc:sldChg>
      <pc:sldChg chg="addSp delSp modSp mod modNotesTx">
        <pc:chgData name="Duijf, Antoinette" userId="80426808-569e-4360-acb0-e5a6dc4b8ad2" providerId="ADAL" clId="{00582A34-8C2B-428E-B5DC-339D12EFD4B8}" dt="2026-06-01T20:20:38.214" v="5402" actId="20577"/>
        <pc:sldMkLst>
          <pc:docMk/>
          <pc:sldMk cId="2967928418" sldId="1511"/>
        </pc:sldMkLst>
        <pc:spChg chg="mod">
          <ac:chgData name="Duijf, Antoinette" userId="80426808-569e-4360-acb0-e5a6dc4b8ad2" providerId="ADAL" clId="{00582A34-8C2B-428E-B5DC-339D12EFD4B8}" dt="2026-06-01T19:27:07.029" v="2589" actId="14100"/>
          <ac:spMkLst>
            <pc:docMk/>
            <pc:sldMk cId="2967928418" sldId="1511"/>
            <ac:spMk id="18" creationId="{461A373F-FEEE-BE7B-B25D-F80C8CF48EFB}"/>
          </ac:spMkLst>
        </pc:spChg>
        <pc:spChg chg="add del">
          <ac:chgData name="Duijf, Antoinette" userId="80426808-569e-4360-acb0-e5a6dc4b8ad2" providerId="ADAL" clId="{00582A34-8C2B-428E-B5DC-339D12EFD4B8}" dt="2026-06-01T20:20:34.862" v="5397" actId="22"/>
          <ac:spMkLst>
            <pc:docMk/>
            <pc:sldMk cId="2967928418" sldId="1511"/>
            <ac:spMk id="19" creationId="{5606D329-4DF1-AE05-3FBA-B9E3F3EA01CC}"/>
          </ac:spMkLst>
        </pc:spChg>
        <pc:spChg chg="mod">
          <ac:chgData name="Duijf, Antoinette" userId="80426808-569e-4360-acb0-e5a6dc4b8ad2" providerId="ADAL" clId="{00582A34-8C2B-428E-B5DC-339D12EFD4B8}" dt="2026-06-01T19:27:50.346" v="2639" actId="115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Duijf, Antoinette" userId="80426808-569e-4360-acb0-e5a6dc4b8ad2" providerId="ADAL" clId="{00582A34-8C2B-428E-B5DC-339D12EFD4B8}" dt="2026-06-01T19:29:22.532" v="2796" actId="115"/>
          <ac:spMkLst>
            <pc:docMk/>
            <pc:sldMk cId="2967928418" sldId="1511"/>
            <ac:spMk id="36" creationId="{D8EF981A-9BA7-0EB1-9B70-F7FBF2F7DF1C}"/>
          </ac:spMkLst>
        </pc:spChg>
        <pc:picChg chg="mod">
          <ac:chgData name="Duijf, Antoinette" userId="80426808-569e-4360-acb0-e5a6dc4b8ad2" providerId="ADAL" clId="{00582A34-8C2B-428E-B5DC-339D12EFD4B8}" dt="2026-06-01T19:27:01.176" v="2588" actId="14100"/>
          <ac:picMkLst>
            <pc:docMk/>
            <pc:sldMk cId="2967928418" sldId="1511"/>
            <ac:picMk id="9" creationId="{0B8C28D6-2EB6-8036-6938-245320C47E3A}"/>
          </ac:picMkLst>
        </pc:picChg>
      </pc:sldChg>
      <pc:sldChg chg="addSp delSp modSp mod ord modNotesTx">
        <pc:chgData name="Duijf, Antoinette" userId="80426808-569e-4360-acb0-e5a6dc4b8ad2" providerId="ADAL" clId="{00582A34-8C2B-428E-B5DC-339D12EFD4B8}" dt="2026-06-01T20:15:40.738" v="5313" actId="20577"/>
        <pc:sldMkLst>
          <pc:docMk/>
          <pc:sldMk cId="1594331871" sldId="1512"/>
        </pc:sldMkLst>
        <pc:spChg chg="add del mod">
          <ac:chgData name="Duijf, Antoinette" userId="80426808-569e-4360-acb0-e5a6dc4b8ad2" providerId="ADAL" clId="{00582A34-8C2B-428E-B5DC-339D12EFD4B8}" dt="2026-06-01T20:08:49.313" v="4767" actId="478"/>
          <ac:spMkLst>
            <pc:docMk/>
            <pc:sldMk cId="1594331871" sldId="1512"/>
            <ac:spMk id="12" creationId="{1064E354-34F7-29DB-C6D9-839505766CC2}"/>
          </ac:spMkLst>
        </pc:spChg>
        <pc:picChg chg="del">
          <ac:chgData name="Duijf, Antoinette" userId="80426808-569e-4360-acb0-e5a6dc4b8ad2" providerId="ADAL" clId="{00582A34-8C2B-428E-B5DC-339D12EFD4B8}" dt="2026-06-01T19:41:17.629" v="3196" actId="478"/>
          <ac:picMkLst>
            <pc:docMk/>
            <pc:sldMk cId="1594331871" sldId="1512"/>
            <ac:picMk id="21" creationId="{50B94807-8C81-96C2-8D5A-29606A70597B}"/>
          </ac:picMkLst>
        </pc:picChg>
        <pc:picChg chg="del">
          <ac:chgData name="Duijf, Antoinette" userId="80426808-569e-4360-acb0-e5a6dc4b8ad2" providerId="ADAL" clId="{00582A34-8C2B-428E-B5DC-339D12EFD4B8}" dt="2026-06-01T19:41:14.935" v="3195" actId="478"/>
          <ac:picMkLst>
            <pc:docMk/>
            <pc:sldMk cId="1594331871" sldId="1512"/>
            <ac:picMk id="22" creationId="{58A6E1C0-B3AC-7C91-35B7-C8252F5DDC6D}"/>
          </ac:picMkLst>
        </pc:picChg>
        <pc:picChg chg="mod modCrop">
          <ac:chgData name="Duijf, Antoinette" userId="80426808-569e-4360-acb0-e5a6dc4b8ad2" providerId="ADAL" clId="{00582A34-8C2B-428E-B5DC-339D12EFD4B8}" dt="2026-06-01T19:42:06.255" v="3207" actId="732"/>
          <ac:picMkLst>
            <pc:docMk/>
            <pc:sldMk cId="1594331871" sldId="1512"/>
            <ac:picMk id="23" creationId="{A2522DE7-9C55-5974-BE2D-0ED55C8464C4}"/>
          </ac:picMkLst>
        </pc:picChg>
        <pc:picChg chg="mod modCrop">
          <ac:chgData name="Duijf, Antoinette" userId="80426808-569e-4360-acb0-e5a6dc4b8ad2" providerId="ADAL" clId="{00582A34-8C2B-428E-B5DC-339D12EFD4B8}" dt="2026-06-01T19:42:37.480" v="3219" actId="1076"/>
          <ac:picMkLst>
            <pc:docMk/>
            <pc:sldMk cId="1594331871" sldId="1512"/>
            <ac:picMk id="25" creationId="{0690CCC8-5F83-87A6-3002-E81E6DF088D2}"/>
          </ac:picMkLst>
        </pc:picChg>
        <pc:picChg chg="add mod">
          <ac:chgData name="Duijf, Antoinette" userId="80426808-569e-4360-acb0-e5a6dc4b8ad2" providerId="ADAL" clId="{00582A34-8C2B-428E-B5DC-339D12EFD4B8}" dt="2026-06-01T19:41:57.257" v="3204" actId="14100"/>
          <ac:picMkLst>
            <pc:docMk/>
            <pc:sldMk cId="1594331871" sldId="1512"/>
            <ac:picMk id="26" creationId="{401F1B8B-65D5-FA2A-77FF-25DEEF9ABE56}"/>
          </ac:picMkLst>
        </pc:picChg>
      </pc:sldChg>
      <pc:sldChg chg="addSp delSp modSp mod">
        <pc:chgData name="Duijf, Antoinette" userId="80426808-569e-4360-acb0-e5a6dc4b8ad2" providerId="ADAL" clId="{00582A34-8C2B-428E-B5DC-339D12EFD4B8}" dt="2026-06-02T07:09:41.727" v="5618" actId="115"/>
        <pc:sldMkLst>
          <pc:docMk/>
          <pc:sldMk cId="3112181829" sldId="1515"/>
        </pc:sldMkLst>
        <pc:spChg chg="mod">
          <ac:chgData name="Duijf, Antoinette" userId="80426808-569e-4360-acb0-e5a6dc4b8ad2" providerId="ADAL" clId="{00582A34-8C2B-428E-B5DC-339D12EFD4B8}" dt="2026-06-02T07:09:41.727" v="5618" actId="115"/>
          <ac:spMkLst>
            <pc:docMk/>
            <pc:sldMk cId="3112181829" sldId="1515"/>
            <ac:spMk id="4" creationId="{D36CDCC8-D80A-3CA3-9903-EC310613197D}"/>
          </ac:spMkLst>
        </pc:spChg>
        <pc:spChg chg="del mod">
          <ac:chgData name="Duijf, Antoinette" userId="80426808-569e-4360-acb0-e5a6dc4b8ad2" providerId="ADAL" clId="{00582A34-8C2B-428E-B5DC-339D12EFD4B8}" dt="2026-06-01T20:09:58.379" v="4769" actId="478"/>
          <ac:spMkLst>
            <pc:docMk/>
            <pc:sldMk cId="3112181829" sldId="1515"/>
            <ac:spMk id="9" creationId="{6FA1CE95-A5E4-9068-08C2-85A6E787FC90}"/>
          </ac:spMkLst>
        </pc:spChg>
        <pc:spChg chg="mod">
          <ac:chgData name="Duijf, Antoinette" userId="80426808-569e-4360-acb0-e5a6dc4b8ad2" providerId="ADAL" clId="{00582A34-8C2B-428E-B5DC-339D12EFD4B8}" dt="2026-06-01T20:06:11.717" v="4609" actId="1035"/>
          <ac:spMkLst>
            <pc:docMk/>
            <pc:sldMk cId="3112181829" sldId="1515"/>
            <ac:spMk id="12" creationId="{E2476A93-B8D4-4E44-87FD-AFF601B2337C}"/>
          </ac:spMkLst>
        </pc:spChg>
        <pc:spChg chg="mod">
          <ac:chgData name="Duijf, Antoinette" userId="80426808-569e-4360-acb0-e5a6dc4b8ad2" providerId="ADAL" clId="{00582A34-8C2B-428E-B5DC-339D12EFD4B8}" dt="2026-06-01T20:06:11.717" v="4609" actId="1035"/>
          <ac:spMkLst>
            <pc:docMk/>
            <pc:sldMk cId="3112181829" sldId="1515"/>
            <ac:spMk id="13" creationId="{4985FF45-EE56-11C3-E0CC-6BBB359031C0}"/>
          </ac:spMkLst>
        </pc:spChg>
        <pc:spChg chg="mod">
          <ac:chgData name="Duijf, Antoinette" userId="80426808-569e-4360-acb0-e5a6dc4b8ad2" providerId="ADAL" clId="{00582A34-8C2B-428E-B5DC-339D12EFD4B8}" dt="2026-06-01T20:06:11.717" v="4609" actId="1035"/>
          <ac:spMkLst>
            <pc:docMk/>
            <pc:sldMk cId="3112181829" sldId="1515"/>
            <ac:spMk id="14" creationId="{B7594A3B-3117-84CE-C300-FB96E5ED269D}"/>
          </ac:spMkLst>
        </pc:spChg>
        <pc:spChg chg="mod">
          <ac:chgData name="Duijf, Antoinette" userId="80426808-569e-4360-acb0-e5a6dc4b8ad2" providerId="ADAL" clId="{00582A34-8C2B-428E-B5DC-339D12EFD4B8}" dt="2026-06-01T20:06:11.717" v="4609" actId="1035"/>
          <ac:spMkLst>
            <pc:docMk/>
            <pc:sldMk cId="3112181829" sldId="1515"/>
            <ac:spMk id="15" creationId="{6EA1F8B7-D4BC-D8B0-E6FD-F33ECB45A1DD}"/>
          </ac:spMkLst>
        </pc:spChg>
        <pc:spChg chg="mod">
          <ac:chgData name="Duijf, Antoinette" userId="80426808-569e-4360-acb0-e5a6dc4b8ad2" providerId="ADAL" clId="{00582A34-8C2B-428E-B5DC-339D12EFD4B8}" dt="2026-06-01T20:08:01.267" v="4746" actId="14100"/>
          <ac:spMkLst>
            <pc:docMk/>
            <pc:sldMk cId="3112181829" sldId="1515"/>
            <ac:spMk id="16" creationId="{F53F294D-65CC-23A5-E4A1-B2132FCF814C}"/>
          </ac:spMkLst>
        </pc:spChg>
        <pc:spChg chg="mod">
          <ac:chgData name="Duijf, Antoinette" userId="80426808-569e-4360-acb0-e5a6dc4b8ad2" providerId="ADAL" clId="{00582A34-8C2B-428E-B5DC-339D12EFD4B8}" dt="2026-06-01T20:06:56.823" v="4738" actId="1035"/>
          <ac:spMkLst>
            <pc:docMk/>
            <pc:sldMk cId="3112181829" sldId="1515"/>
            <ac:spMk id="17" creationId="{AB86235B-CBC0-F9DB-29F4-F23367831B1B}"/>
          </ac:spMkLst>
        </pc:spChg>
        <pc:spChg chg="mod">
          <ac:chgData name="Duijf, Antoinette" userId="80426808-569e-4360-acb0-e5a6dc4b8ad2" providerId="ADAL" clId="{00582A34-8C2B-428E-B5DC-339D12EFD4B8}" dt="2026-06-01T20:06:11.717" v="4609" actId="1035"/>
          <ac:spMkLst>
            <pc:docMk/>
            <pc:sldMk cId="3112181829" sldId="1515"/>
            <ac:spMk id="18" creationId="{85D7DD60-F4AA-AD34-A265-146B167D02FE}"/>
          </ac:spMkLst>
        </pc:spChg>
        <pc:spChg chg="mod">
          <ac:chgData name="Duijf, Antoinette" userId="80426808-569e-4360-acb0-e5a6dc4b8ad2" providerId="ADAL" clId="{00582A34-8C2B-428E-B5DC-339D12EFD4B8}" dt="2026-06-01T20:06:14.342" v="4616" actId="1035"/>
          <ac:spMkLst>
            <pc:docMk/>
            <pc:sldMk cId="3112181829" sldId="1515"/>
            <ac:spMk id="19" creationId="{40542B69-6D97-5F24-63E3-ABE36EA69A27}"/>
          </ac:spMkLst>
        </pc:spChg>
        <pc:spChg chg="add del mod">
          <ac:chgData name="Duijf, Antoinette" userId="80426808-569e-4360-acb0-e5a6dc4b8ad2" providerId="ADAL" clId="{00582A34-8C2B-428E-B5DC-339D12EFD4B8}" dt="2026-06-01T20:10:01.949" v="4770" actId="478"/>
          <ac:spMkLst>
            <pc:docMk/>
            <pc:sldMk cId="3112181829" sldId="1515"/>
            <ac:spMk id="28" creationId="{A92749E4-D1B2-8BD9-D383-8BA5658F2526}"/>
          </ac:spMkLst>
        </pc:spChg>
        <pc:spChg chg="add mod">
          <ac:chgData name="Duijf, Antoinette" userId="80426808-569e-4360-acb0-e5a6dc4b8ad2" providerId="ADAL" clId="{00582A34-8C2B-428E-B5DC-339D12EFD4B8}" dt="2026-06-01T20:07:50.839" v="4745" actId="14100"/>
          <ac:spMkLst>
            <pc:docMk/>
            <pc:sldMk cId="3112181829" sldId="1515"/>
            <ac:spMk id="29" creationId="{D2DACB5D-C3AF-61C9-57A4-82B507D39EF7}"/>
          </ac:spMkLst>
        </pc:spChg>
        <pc:spChg chg="add mod">
          <ac:chgData name="Duijf, Antoinette" userId="80426808-569e-4360-acb0-e5a6dc4b8ad2" providerId="ADAL" clId="{00582A34-8C2B-428E-B5DC-339D12EFD4B8}" dt="2026-06-01T20:07:41.546" v="4742" actId="14100"/>
          <ac:spMkLst>
            <pc:docMk/>
            <pc:sldMk cId="3112181829" sldId="1515"/>
            <ac:spMk id="30" creationId="{843987C0-8DA7-2A28-4BE3-37E958DBC18F}"/>
          </ac:spMkLst>
        </pc:spChg>
        <pc:picChg chg="add mod">
          <ac:chgData name="Duijf, Antoinette" userId="80426808-569e-4360-acb0-e5a6dc4b8ad2" providerId="ADAL" clId="{00582A34-8C2B-428E-B5DC-339D12EFD4B8}" dt="2026-06-01T20:06:11.717" v="4609" actId="1035"/>
          <ac:picMkLst>
            <pc:docMk/>
            <pc:sldMk cId="3112181829" sldId="1515"/>
            <ac:picMk id="10" creationId="{9E2DDA49-99C6-8DFC-DE6E-4A35A5168939}"/>
          </ac:picMkLst>
        </pc:picChg>
        <pc:picChg chg="add mod">
          <ac:chgData name="Duijf, Antoinette" userId="80426808-569e-4360-acb0-e5a6dc4b8ad2" providerId="ADAL" clId="{00582A34-8C2B-428E-B5DC-339D12EFD4B8}" dt="2026-06-01T20:06:11.717" v="4609" actId="1035"/>
          <ac:picMkLst>
            <pc:docMk/>
            <pc:sldMk cId="3112181829" sldId="1515"/>
            <ac:picMk id="24" creationId="{5B6C1892-4638-8ED0-2B9C-59FC9CA6E7A4}"/>
          </ac:picMkLst>
        </pc:picChg>
        <pc:picChg chg="add del mod modCrop">
          <ac:chgData name="Duijf, Antoinette" userId="80426808-569e-4360-acb0-e5a6dc4b8ad2" providerId="ADAL" clId="{00582A34-8C2B-428E-B5DC-339D12EFD4B8}" dt="2026-06-01T20:22:00.489" v="5498" actId="478"/>
          <ac:picMkLst>
            <pc:docMk/>
            <pc:sldMk cId="3112181829" sldId="1515"/>
            <ac:picMk id="26" creationId="{0BCBF095-1CA5-FC52-771C-F19E0FC260AC}"/>
          </ac:picMkLst>
        </pc:picChg>
        <pc:picChg chg="add mod modCrop">
          <ac:chgData name="Duijf, Antoinette" userId="80426808-569e-4360-acb0-e5a6dc4b8ad2" providerId="ADAL" clId="{00582A34-8C2B-428E-B5DC-339D12EFD4B8}" dt="2026-06-01T20:22:30.153" v="5509" actId="1076"/>
          <ac:picMkLst>
            <pc:docMk/>
            <pc:sldMk cId="3112181829" sldId="1515"/>
            <ac:picMk id="33" creationId="{8511FD45-ED57-E655-77B7-3AF10375DC22}"/>
          </ac:picMkLst>
        </pc:picChg>
        <pc:cxnChg chg="mod">
          <ac:chgData name="Duijf, Antoinette" userId="80426808-569e-4360-acb0-e5a6dc4b8ad2" providerId="ADAL" clId="{00582A34-8C2B-428E-B5DC-339D12EFD4B8}" dt="2026-06-01T20:06:11.717" v="4609" actId="1035"/>
          <ac:cxnSpMkLst>
            <pc:docMk/>
            <pc:sldMk cId="3112181829" sldId="1515"/>
            <ac:cxnSpMk id="21" creationId="{B84B33EF-2A54-99B2-FEF8-27486B72F624}"/>
          </ac:cxnSpMkLst>
        </pc:cxnChg>
        <pc:cxnChg chg="mod">
          <ac:chgData name="Duijf, Antoinette" userId="80426808-569e-4360-acb0-e5a6dc4b8ad2" providerId="ADAL" clId="{00582A34-8C2B-428E-B5DC-339D12EFD4B8}" dt="2026-06-01T20:06:11.717" v="4609" actId="1035"/>
          <ac:cxnSpMkLst>
            <pc:docMk/>
            <pc:sldMk cId="3112181829" sldId="1515"/>
            <ac:cxnSpMk id="27" creationId="{EC90AE0F-5DD8-2D25-C999-5E0CC65E11C5}"/>
          </ac:cxnSpMkLst>
        </pc:cxnChg>
      </pc:sldChg>
      <pc:sldChg chg="del">
        <pc:chgData name="Duijf, Antoinette" userId="80426808-569e-4360-acb0-e5a6dc4b8ad2" providerId="ADAL" clId="{00582A34-8C2B-428E-B5DC-339D12EFD4B8}" dt="2026-06-01T20:08:29" v="4764" actId="47"/>
        <pc:sldMkLst>
          <pc:docMk/>
          <pc:sldMk cId="2946319108" sldId="1516"/>
        </pc:sldMkLst>
      </pc:sldChg>
      <pc:sldChg chg="addSp modSp del mod ord">
        <pc:chgData name="Duijf, Antoinette" userId="80426808-569e-4360-acb0-e5a6dc4b8ad2" providerId="ADAL" clId="{00582A34-8C2B-428E-B5DC-339D12EFD4B8}" dt="2026-06-01T18:56:15.211" v="1796" actId="47"/>
        <pc:sldMkLst>
          <pc:docMk/>
          <pc:sldMk cId="164643335" sldId="1519"/>
        </pc:sldMkLst>
        <pc:picChg chg="add mod">
          <ac:chgData name="Duijf, Antoinette" userId="80426808-569e-4360-acb0-e5a6dc4b8ad2" providerId="ADAL" clId="{00582A34-8C2B-428E-B5DC-339D12EFD4B8}" dt="2026-06-01T18:46:44.034" v="1366" actId="1076"/>
          <ac:picMkLst>
            <pc:docMk/>
            <pc:sldMk cId="164643335" sldId="1519"/>
            <ac:picMk id="3" creationId="{6B4CFF68-4FA9-ADDD-38AF-1575CF66C6AC}"/>
          </ac:picMkLst>
        </pc:picChg>
        <pc:picChg chg="add mod modCrop">
          <ac:chgData name="Duijf, Antoinette" userId="80426808-569e-4360-acb0-e5a6dc4b8ad2" providerId="ADAL" clId="{00582A34-8C2B-428E-B5DC-339D12EFD4B8}" dt="2026-06-01T18:46:37.544" v="1364" actId="732"/>
          <ac:picMkLst>
            <pc:docMk/>
            <pc:sldMk cId="164643335" sldId="1519"/>
            <ac:picMk id="5" creationId="{F21AD17A-952A-F44B-B984-AFE622093DED}"/>
          </ac:picMkLst>
        </pc:picChg>
      </pc:sldChg>
      <pc:sldChg chg="addSp delSp modSp del mod">
        <pc:chgData name="Duijf, Antoinette" userId="80426808-569e-4360-acb0-e5a6dc4b8ad2" providerId="ADAL" clId="{00582A34-8C2B-428E-B5DC-339D12EFD4B8}" dt="2026-06-01T18:56:43.854" v="1797" actId="47"/>
        <pc:sldMkLst>
          <pc:docMk/>
          <pc:sldMk cId="763659687" sldId="1530"/>
        </pc:sldMkLst>
        <pc:spChg chg="add del mod">
          <ac:chgData name="Duijf, Antoinette" userId="80426808-569e-4360-acb0-e5a6dc4b8ad2" providerId="ADAL" clId="{00582A34-8C2B-428E-B5DC-339D12EFD4B8}" dt="2026-06-01T18:50:46.432" v="1372" actId="478"/>
          <ac:spMkLst>
            <pc:docMk/>
            <pc:sldMk cId="763659687" sldId="1530"/>
            <ac:spMk id="2" creationId="{45186C63-B17F-49D6-9451-B299D296CC48}"/>
          </ac:spMkLst>
        </pc:spChg>
      </pc:sldChg>
      <pc:sldChg chg="modSp mod modNotesTx">
        <pc:chgData name="Duijf, Antoinette" userId="80426808-569e-4360-acb0-e5a6dc4b8ad2" providerId="ADAL" clId="{00582A34-8C2B-428E-B5DC-339D12EFD4B8}" dt="2026-06-01T20:23:35.354" v="5514" actId="115"/>
        <pc:sldMkLst>
          <pc:docMk/>
          <pc:sldMk cId="2415749772" sldId="1531"/>
        </pc:sldMkLst>
        <pc:spChg chg="mod">
          <ac:chgData name="Duijf, Antoinette" userId="80426808-569e-4360-acb0-e5a6dc4b8ad2" providerId="ADAL" clId="{00582A34-8C2B-428E-B5DC-339D12EFD4B8}" dt="2026-06-01T19:37:05.326" v="2869" actId="1582"/>
          <ac:spMkLst>
            <pc:docMk/>
            <pc:sldMk cId="2415749772" sldId="1531"/>
            <ac:spMk id="21" creationId="{997D481D-DF1F-3B12-119B-3D25FD7F7897}"/>
          </ac:spMkLst>
        </pc:spChg>
        <pc:spChg chg="mod">
          <ac:chgData name="Duijf, Antoinette" userId="80426808-569e-4360-acb0-e5a6dc4b8ad2" providerId="ADAL" clId="{00582A34-8C2B-428E-B5DC-339D12EFD4B8}" dt="2026-06-01T20:23:35.354" v="5514" actId="115"/>
          <ac:spMkLst>
            <pc:docMk/>
            <pc:sldMk cId="2415749772" sldId="1531"/>
            <ac:spMk id="35" creationId="{37104C51-0232-62ED-4C6F-1447D06633EE}"/>
          </ac:spMkLst>
        </pc:spChg>
        <pc:spChg chg="mod">
          <ac:chgData name="Duijf, Antoinette" userId="80426808-569e-4360-acb0-e5a6dc4b8ad2" providerId="ADAL" clId="{00582A34-8C2B-428E-B5DC-339D12EFD4B8}" dt="2026-06-01T20:23:16.979" v="5511" actId="255"/>
          <ac:spMkLst>
            <pc:docMk/>
            <pc:sldMk cId="2415749772" sldId="1531"/>
            <ac:spMk id="36" creationId="{D8EF981A-9BA7-0EB1-9B70-F7FBF2F7DF1C}"/>
          </ac:spMkLst>
        </pc:spChg>
        <pc:picChg chg="mod">
          <ac:chgData name="Duijf, Antoinette" userId="80426808-569e-4360-acb0-e5a6dc4b8ad2" providerId="ADAL" clId="{00582A34-8C2B-428E-B5DC-339D12EFD4B8}" dt="2026-06-01T19:37:05.326" v="2869" actId="1582"/>
          <ac:picMkLst>
            <pc:docMk/>
            <pc:sldMk cId="2415749772" sldId="1531"/>
            <ac:picMk id="23" creationId="{B2221378-7019-4FCB-40EF-9A831D23AFBE}"/>
          </ac:picMkLst>
        </pc:picChg>
        <pc:picChg chg="mod">
          <ac:chgData name="Duijf, Antoinette" userId="80426808-569e-4360-acb0-e5a6dc4b8ad2" providerId="ADAL" clId="{00582A34-8C2B-428E-B5DC-339D12EFD4B8}" dt="2026-06-01T19:37:05.326" v="2869" actId="1582"/>
          <ac:picMkLst>
            <pc:docMk/>
            <pc:sldMk cId="2415749772" sldId="1531"/>
            <ac:picMk id="24" creationId="{9D73DF91-6D1F-2C16-CDB6-7FCDF82FEE32}"/>
          </ac:picMkLst>
        </pc:picChg>
      </pc:sldChg>
      <pc:sldChg chg="addSp delSp modSp mod ord">
        <pc:chgData name="Duijf, Antoinette" userId="80426808-569e-4360-acb0-e5a6dc4b8ad2" providerId="ADAL" clId="{00582A34-8C2B-428E-B5DC-339D12EFD4B8}" dt="2026-06-02T07:07:57.395" v="5617" actId="478"/>
        <pc:sldMkLst>
          <pc:docMk/>
          <pc:sldMk cId="3539660077" sldId="1532"/>
        </pc:sldMkLst>
        <pc:spChg chg="mod">
          <ac:chgData name="Duijf, Antoinette" userId="80426808-569e-4360-acb0-e5a6dc4b8ad2" providerId="ADAL" clId="{00582A34-8C2B-428E-B5DC-339D12EFD4B8}" dt="2026-06-01T20:18:13.224" v="5377" actId="1076"/>
          <ac:spMkLst>
            <pc:docMk/>
            <pc:sldMk cId="3539660077" sldId="1532"/>
            <ac:spMk id="4" creationId="{FEE7FE32-31F0-C589-7DD7-DFE4362A42A1}"/>
          </ac:spMkLst>
        </pc:spChg>
        <pc:spChg chg="mod">
          <ac:chgData name="Duijf, Antoinette" userId="80426808-569e-4360-acb0-e5a6dc4b8ad2" providerId="ADAL" clId="{00582A34-8C2B-428E-B5DC-339D12EFD4B8}" dt="2026-06-01T20:18:05.962" v="5376" actId="1038"/>
          <ac:spMkLst>
            <pc:docMk/>
            <pc:sldMk cId="3539660077" sldId="1532"/>
            <ac:spMk id="13" creationId="{4985FF45-EE56-11C3-E0CC-6BBB359031C0}"/>
          </ac:spMkLst>
        </pc:spChg>
        <pc:spChg chg="mod">
          <ac:chgData name="Duijf, Antoinette" userId="80426808-569e-4360-acb0-e5a6dc4b8ad2" providerId="ADAL" clId="{00582A34-8C2B-428E-B5DC-339D12EFD4B8}" dt="2026-06-01T20:17:34.870" v="5370" actId="14100"/>
          <ac:spMkLst>
            <pc:docMk/>
            <pc:sldMk cId="3539660077" sldId="1532"/>
            <ac:spMk id="14" creationId="{B7594A3B-3117-84CE-C300-FB96E5ED269D}"/>
          </ac:spMkLst>
        </pc:spChg>
        <pc:spChg chg="mod">
          <ac:chgData name="Duijf, Antoinette" userId="80426808-569e-4360-acb0-e5a6dc4b8ad2" providerId="ADAL" clId="{00582A34-8C2B-428E-B5DC-339D12EFD4B8}" dt="2026-06-01T20:17:12.972" v="5342" actId="255"/>
          <ac:spMkLst>
            <pc:docMk/>
            <pc:sldMk cId="3539660077" sldId="1532"/>
            <ac:spMk id="15" creationId="{6EA1F8B7-D4BC-D8B0-E6FD-F33ECB45A1DD}"/>
          </ac:spMkLst>
        </pc:spChg>
        <pc:spChg chg="mod">
          <ac:chgData name="Duijf, Antoinette" userId="80426808-569e-4360-acb0-e5a6dc4b8ad2" providerId="ADAL" clId="{00582A34-8C2B-428E-B5DC-339D12EFD4B8}" dt="2026-06-01T20:18:05.962" v="5376" actId="1038"/>
          <ac:spMkLst>
            <pc:docMk/>
            <pc:sldMk cId="3539660077" sldId="1532"/>
            <ac:spMk id="18" creationId="{85D7DD60-F4AA-AD34-A265-146B167D02FE}"/>
          </ac:spMkLst>
        </pc:spChg>
        <pc:spChg chg="mod">
          <ac:chgData name="Duijf, Antoinette" userId="80426808-569e-4360-acb0-e5a6dc4b8ad2" providerId="ADAL" clId="{00582A34-8C2B-428E-B5DC-339D12EFD4B8}" dt="2026-06-01T20:17:39.406" v="5371" actId="14100"/>
          <ac:spMkLst>
            <pc:docMk/>
            <pc:sldMk cId="3539660077" sldId="1532"/>
            <ac:spMk id="19" creationId="{40542B69-6D97-5F24-63E3-ABE36EA69A27}"/>
          </ac:spMkLst>
        </pc:spChg>
        <pc:spChg chg="add del mod">
          <ac:chgData name="Duijf, Antoinette" userId="80426808-569e-4360-acb0-e5a6dc4b8ad2" providerId="ADAL" clId="{00582A34-8C2B-428E-B5DC-339D12EFD4B8}" dt="2026-06-02T07:07:57.395" v="5617" actId="478"/>
          <ac:spMkLst>
            <pc:docMk/>
            <pc:sldMk cId="3539660077" sldId="1532"/>
            <ac:spMk id="22" creationId="{1A8D8C98-DFDB-DABC-D180-1A4C30275355}"/>
          </ac:spMkLst>
        </pc:spChg>
        <pc:spChg chg="add del mod">
          <ac:chgData name="Duijf, Antoinette" userId="80426808-569e-4360-acb0-e5a6dc4b8ad2" providerId="ADAL" clId="{00582A34-8C2B-428E-B5DC-339D12EFD4B8}" dt="2026-06-01T20:25:46.043" v="5522" actId="478"/>
          <ac:spMkLst>
            <pc:docMk/>
            <pc:sldMk cId="3539660077" sldId="1532"/>
            <ac:spMk id="24" creationId="{993EB4B0-02E4-7797-E317-D06E4F8BC8E3}"/>
          </ac:spMkLst>
        </pc:spChg>
        <pc:picChg chg="add del">
          <ac:chgData name="Duijf, Antoinette" userId="80426808-569e-4360-acb0-e5a6dc4b8ad2" providerId="ADAL" clId="{00582A34-8C2B-428E-B5DC-339D12EFD4B8}" dt="2026-06-01T19:43:12.571" v="3243" actId="478"/>
          <ac:picMkLst>
            <pc:docMk/>
            <pc:sldMk cId="3539660077" sldId="1532"/>
            <ac:picMk id="21" creationId="{C80C0025-1A47-AFAA-78BF-D5D59B8DB69C}"/>
          </ac:picMkLst>
        </pc:picChg>
        <pc:picChg chg="add del mod">
          <ac:chgData name="Duijf, Antoinette" userId="80426808-569e-4360-acb0-e5a6dc4b8ad2" providerId="ADAL" clId="{00582A34-8C2B-428E-B5DC-339D12EFD4B8}" dt="2026-06-01T20:18:50.900" v="5393" actId="21"/>
          <ac:picMkLst>
            <pc:docMk/>
            <pc:sldMk cId="3539660077" sldId="1532"/>
            <ac:picMk id="22" creationId="{89160700-8AEC-3F19-884A-72030B0E24E1}"/>
          </ac:picMkLst>
        </pc:picChg>
        <pc:picChg chg="del">
          <ac:chgData name="Duijf, Antoinette" userId="80426808-569e-4360-acb0-e5a6dc4b8ad2" providerId="ADAL" clId="{00582A34-8C2B-428E-B5DC-339D12EFD4B8}" dt="2026-06-01T19:43:26.452" v="3257" actId="21"/>
          <ac:picMkLst>
            <pc:docMk/>
            <pc:sldMk cId="3539660077" sldId="1532"/>
            <ac:picMk id="23" creationId="{89160700-8AEC-3F19-884A-72030B0E24E1}"/>
          </ac:picMkLst>
        </pc:picChg>
        <pc:picChg chg="add mod">
          <ac:chgData name="Duijf, Antoinette" userId="80426808-569e-4360-acb0-e5a6dc4b8ad2" providerId="ADAL" clId="{00582A34-8C2B-428E-B5DC-339D12EFD4B8}" dt="2026-06-01T20:25:12.165" v="5521" actId="1076"/>
          <ac:picMkLst>
            <pc:docMk/>
            <pc:sldMk cId="3539660077" sldId="1532"/>
            <ac:picMk id="26" creationId="{EF7ACAA6-4EBC-0DB2-E307-CB4E9CC687F0}"/>
          </ac:picMkLst>
        </pc:picChg>
      </pc:sldChg>
      <pc:sldChg chg="addSp modSp del mod">
        <pc:chgData name="Duijf, Antoinette" userId="80426808-569e-4360-acb0-e5a6dc4b8ad2" providerId="ADAL" clId="{00582A34-8C2B-428E-B5DC-339D12EFD4B8}" dt="2026-06-01T20:09:43.621" v="4768" actId="47"/>
        <pc:sldMkLst>
          <pc:docMk/>
          <pc:sldMk cId="4266933607" sldId="1533"/>
        </pc:sldMkLst>
        <pc:spChg chg="add mod">
          <ac:chgData name="Duijf, Antoinette" userId="80426808-569e-4360-acb0-e5a6dc4b8ad2" providerId="ADAL" clId="{00582A34-8C2B-428E-B5DC-339D12EFD4B8}" dt="2026-06-01T19:49:31.077" v="3598" actId="1076"/>
          <ac:spMkLst>
            <pc:docMk/>
            <pc:sldMk cId="4266933607" sldId="1533"/>
            <ac:spMk id="9" creationId="{172D18BC-6822-8ADE-0CE7-5B5696A1892F}"/>
          </ac:spMkLst>
        </pc:spChg>
        <pc:picChg chg="add mod">
          <ac:chgData name="Duijf, Antoinette" userId="80426808-569e-4360-acb0-e5a6dc4b8ad2" providerId="ADAL" clId="{00582A34-8C2B-428E-B5DC-339D12EFD4B8}" dt="2026-06-01T19:49:08.382" v="3503" actId="1076"/>
          <ac:picMkLst>
            <pc:docMk/>
            <pc:sldMk cId="4266933607" sldId="1533"/>
            <ac:picMk id="8" creationId="{C83221C2-6BFA-5574-E4C6-957ED070D586}"/>
          </ac:picMkLst>
        </pc:picChg>
      </pc:sldChg>
      <pc:sldChg chg="addSp delSp modSp add mod ord modNotesTx">
        <pc:chgData name="Duijf, Antoinette" userId="80426808-569e-4360-acb0-e5a6dc4b8ad2" providerId="ADAL" clId="{00582A34-8C2B-428E-B5DC-339D12EFD4B8}" dt="2026-06-01T20:12:28.009" v="5211" actId="20577"/>
        <pc:sldMkLst>
          <pc:docMk/>
          <pc:sldMk cId="270234641" sldId="1534"/>
        </pc:sldMkLst>
        <pc:spChg chg="add del mod">
          <ac:chgData name="Duijf, Antoinette" userId="80426808-569e-4360-acb0-e5a6dc4b8ad2" providerId="ADAL" clId="{00582A34-8C2B-428E-B5DC-339D12EFD4B8}" dt="2026-06-01T18:54:28.024" v="1482" actId="478"/>
          <ac:spMkLst>
            <pc:docMk/>
            <pc:sldMk cId="270234641" sldId="1534"/>
            <ac:spMk id="2" creationId="{45186C63-B17F-49D6-9451-B299D296CC48}"/>
          </ac:spMkLst>
        </pc:spChg>
        <pc:spChg chg="mod">
          <ac:chgData name="Duijf, Antoinette" userId="80426808-569e-4360-acb0-e5a6dc4b8ad2" providerId="ADAL" clId="{00582A34-8C2B-428E-B5DC-339D12EFD4B8}" dt="2026-06-01T18:50:55.864" v="1375" actId="1076"/>
          <ac:spMkLst>
            <pc:docMk/>
            <pc:sldMk cId="270234641" sldId="1534"/>
            <ac:spMk id="6" creationId="{B7442187-9BBF-0523-9276-0BBE1D4DB7D4}"/>
          </ac:spMkLst>
        </pc:spChg>
        <pc:spChg chg="add del mod">
          <ac:chgData name="Duijf, Antoinette" userId="80426808-569e-4360-acb0-e5a6dc4b8ad2" providerId="ADAL" clId="{00582A34-8C2B-428E-B5DC-339D12EFD4B8}" dt="2026-06-01T19:30:24.721" v="2801" actId="478"/>
          <ac:spMkLst>
            <pc:docMk/>
            <pc:sldMk cId="270234641" sldId="1534"/>
            <ac:spMk id="9" creationId="{74DC8C61-8CD1-C4DE-B552-BFBD30856442}"/>
          </ac:spMkLst>
        </pc:spChg>
        <pc:picChg chg="del">
          <ac:chgData name="Duijf, Antoinette" userId="80426808-569e-4360-acb0-e5a6dc4b8ad2" providerId="ADAL" clId="{00582A34-8C2B-428E-B5DC-339D12EFD4B8}" dt="2026-06-01T18:50:59.045" v="1377" actId="21"/>
          <ac:picMkLst>
            <pc:docMk/>
            <pc:sldMk cId="270234641" sldId="1534"/>
            <ac:picMk id="3" creationId="{CFEF7231-63B0-B2DE-52B8-491E7FDE238B}"/>
          </ac:picMkLst>
        </pc:picChg>
        <pc:picChg chg="add mod">
          <ac:chgData name="Duijf, Antoinette" userId="80426808-569e-4360-acb0-e5a6dc4b8ad2" providerId="ADAL" clId="{00582A34-8C2B-428E-B5DC-339D12EFD4B8}" dt="2026-06-01T18:54:39.252" v="1488" actId="1076"/>
          <ac:picMkLst>
            <pc:docMk/>
            <pc:sldMk cId="270234641" sldId="1534"/>
            <ac:picMk id="4" creationId="{90DE3DC5-2F54-CAE2-03DB-447E311632A1}"/>
          </ac:picMkLst>
        </pc:picChg>
        <pc:picChg chg="mod">
          <ac:chgData name="Duijf, Antoinette" userId="80426808-569e-4360-acb0-e5a6dc4b8ad2" providerId="ADAL" clId="{00582A34-8C2B-428E-B5DC-339D12EFD4B8}" dt="2026-06-01T18:54:42.149" v="1489" actId="1076"/>
          <ac:picMkLst>
            <pc:docMk/>
            <pc:sldMk cId="270234641" sldId="1534"/>
            <ac:picMk id="5" creationId="{D8CCF50B-B542-3E7D-D9ED-E526C3B9A384}"/>
          </ac:picMkLst>
        </pc:picChg>
        <pc:picChg chg="add mod">
          <ac:chgData name="Duijf, Antoinette" userId="80426808-569e-4360-acb0-e5a6dc4b8ad2" providerId="ADAL" clId="{00582A34-8C2B-428E-B5DC-339D12EFD4B8}" dt="2026-06-01T18:54:32.124" v="1484" actId="1076"/>
          <ac:picMkLst>
            <pc:docMk/>
            <pc:sldMk cId="270234641" sldId="1534"/>
            <ac:picMk id="8" creationId="{81838C00-EC72-0A51-14C9-A74C320F3205}"/>
          </ac:picMkLst>
        </pc:picChg>
      </pc:sldChg>
      <pc:sldChg chg="addSp delSp modSp add mod">
        <pc:chgData name="Duijf, Antoinette" userId="80426808-569e-4360-acb0-e5a6dc4b8ad2" providerId="ADAL" clId="{00582A34-8C2B-428E-B5DC-339D12EFD4B8}" dt="2026-06-01T20:20:50.265" v="5411" actId="20577"/>
        <pc:sldMkLst>
          <pc:docMk/>
          <pc:sldMk cId="2892121092" sldId="1535"/>
        </pc:sldMkLst>
        <pc:spChg chg="add mod">
          <ac:chgData name="Duijf, Antoinette" userId="80426808-569e-4360-acb0-e5a6dc4b8ad2" providerId="ADAL" clId="{00582A34-8C2B-428E-B5DC-339D12EFD4B8}" dt="2026-06-01T20:20:50.265" v="5411" actId="20577"/>
          <ac:spMkLst>
            <pc:docMk/>
            <pc:sldMk cId="2892121092" sldId="1535"/>
            <ac:spMk id="19" creationId="{4A12F288-1BB9-6988-C0C9-FE9591EFC411}"/>
          </ac:spMkLst>
        </pc:spChg>
        <pc:spChg chg="mod">
          <ac:chgData name="Duijf, Antoinette" userId="80426808-569e-4360-acb0-e5a6dc4b8ad2" providerId="ADAL" clId="{00582A34-8C2B-428E-B5DC-339D12EFD4B8}" dt="2026-06-01T18:57:51.217" v="1921" actId="255"/>
          <ac:spMkLst>
            <pc:docMk/>
            <pc:sldMk cId="2892121092" sldId="1535"/>
            <ac:spMk id="35" creationId="{B42FF7E3-6DCB-0A9A-FD4F-9F4B06B3297D}"/>
          </ac:spMkLst>
        </pc:spChg>
        <pc:spChg chg="mod">
          <ac:chgData name="Duijf, Antoinette" userId="80426808-569e-4360-acb0-e5a6dc4b8ad2" providerId="ADAL" clId="{00582A34-8C2B-428E-B5DC-339D12EFD4B8}" dt="2026-06-01T18:57:58.878" v="1923" actId="115"/>
          <ac:spMkLst>
            <pc:docMk/>
            <pc:sldMk cId="2892121092" sldId="1535"/>
            <ac:spMk id="36" creationId="{A91AC1A1-5EFB-703E-7078-C9AB27C2EFA3}"/>
          </ac:spMkLst>
        </pc:spChg>
        <pc:picChg chg="del">
          <ac:chgData name="Duijf, Antoinette" userId="80426808-569e-4360-acb0-e5a6dc4b8ad2" providerId="ADAL" clId="{00582A34-8C2B-428E-B5DC-339D12EFD4B8}" dt="2026-06-01T18:57:35.580" v="1882" actId="478"/>
          <ac:picMkLst>
            <pc:docMk/>
            <pc:sldMk cId="2892121092" sldId="1535"/>
            <ac:picMk id="8" creationId="{0BB4AA82-E988-F3A8-11A1-07EB330E4836}"/>
          </ac:picMkLst>
        </pc:picChg>
        <pc:picChg chg="add mod">
          <ac:chgData name="Duijf, Antoinette" userId="80426808-569e-4360-acb0-e5a6dc4b8ad2" providerId="ADAL" clId="{00582A34-8C2B-428E-B5DC-339D12EFD4B8}" dt="2026-06-01T18:57:00.144" v="1804" actId="14100"/>
          <ac:picMkLst>
            <pc:docMk/>
            <pc:sldMk cId="2892121092" sldId="1535"/>
            <ac:picMk id="9" creationId="{BB5E8167-B30B-EC3A-3887-28E28066F015}"/>
          </ac:picMkLst>
        </pc:picChg>
        <pc:picChg chg="mod">
          <ac:chgData name="Duijf, Antoinette" userId="80426808-569e-4360-acb0-e5a6dc4b8ad2" providerId="ADAL" clId="{00582A34-8C2B-428E-B5DC-339D12EFD4B8}" dt="2026-06-01T19:30:57.284" v="2807" actId="1076"/>
          <ac:picMkLst>
            <pc:docMk/>
            <pc:sldMk cId="2892121092" sldId="1535"/>
            <ac:picMk id="20" creationId="{5150E56B-83EC-4927-ABD1-B447B7978EB3}"/>
          </ac:picMkLst>
        </pc:picChg>
      </pc:sldChg>
      <pc:sldChg chg="add del">
        <pc:chgData name="Duijf, Antoinette" userId="80426808-569e-4360-acb0-e5a6dc4b8ad2" providerId="ADAL" clId="{00582A34-8C2B-428E-B5DC-339D12EFD4B8}" dt="2026-06-01T18:50:32.390" v="1370"/>
        <pc:sldMkLst>
          <pc:docMk/>
          <pc:sldMk cId="3707362657" sldId="1536"/>
        </pc:sldMkLst>
      </pc:sldChg>
      <pc:sldChg chg="addSp delSp modSp add del mod">
        <pc:chgData name="Duijf, Antoinette" userId="80426808-569e-4360-acb0-e5a6dc4b8ad2" providerId="ADAL" clId="{00582A34-8C2B-428E-B5DC-339D12EFD4B8}" dt="2026-06-01T20:12:32.784" v="5212" actId="47"/>
        <pc:sldMkLst>
          <pc:docMk/>
          <pc:sldMk cId="3834443245" sldId="1536"/>
        </pc:sldMkLst>
        <pc:spChg chg="del">
          <ac:chgData name="Duijf, Antoinette" userId="80426808-569e-4360-acb0-e5a6dc4b8ad2" providerId="ADAL" clId="{00582A34-8C2B-428E-B5DC-339D12EFD4B8}" dt="2026-06-01T19:30:22.895" v="2800" actId="478"/>
          <ac:spMkLst>
            <pc:docMk/>
            <pc:sldMk cId="3834443245" sldId="1536"/>
            <ac:spMk id="9" creationId="{602B6F50-B280-5ECD-E433-BC15F1E331DF}"/>
          </ac:spMkLst>
        </pc:spChg>
        <pc:picChg chg="add del mod">
          <ac:chgData name="Duijf, Antoinette" userId="80426808-569e-4360-acb0-e5a6dc4b8ad2" providerId="ADAL" clId="{00582A34-8C2B-428E-B5DC-339D12EFD4B8}" dt="2026-06-01T19:33:38.815" v="2825" actId="478"/>
          <ac:picMkLst>
            <pc:docMk/>
            <pc:sldMk cId="3834443245" sldId="1536"/>
            <ac:picMk id="2" creationId="{967FE140-9205-3257-ED46-971D96631175}"/>
          </ac:picMkLst>
        </pc:picChg>
        <pc:picChg chg="add del mod">
          <ac:chgData name="Duijf, Antoinette" userId="80426808-569e-4360-acb0-e5a6dc4b8ad2" providerId="ADAL" clId="{00582A34-8C2B-428E-B5DC-339D12EFD4B8}" dt="2026-06-01T19:30:49.322" v="2805" actId="478"/>
          <ac:picMkLst>
            <pc:docMk/>
            <pc:sldMk cId="3834443245" sldId="1536"/>
            <ac:picMk id="3" creationId="{8D54C026-06A1-0666-BCB0-CA4A379C5E4F}"/>
          </ac:picMkLst>
        </pc:picChg>
        <pc:picChg chg="del">
          <ac:chgData name="Duijf, Antoinette" userId="80426808-569e-4360-acb0-e5a6dc4b8ad2" providerId="ADAL" clId="{00582A34-8C2B-428E-B5DC-339D12EFD4B8}" dt="2026-06-01T19:30:17.681" v="2798" actId="478"/>
          <ac:picMkLst>
            <pc:docMk/>
            <pc:sldMk cId="3834443245" sldId="1536"/>
            <ac:picMk id="4" creationId="{5A6D44EA-0F1D-35FF-B7D8-13CF30DF431C}"/>
          </ac:picMkLst>
        </pc:picChg>
        <pc:picChg chg="del">
          <ac:chgData name="Duijf, Antoinette" userId="80426808-569e-4360-acb0-e5a6dc4b8ad2" providerId="ADAL" clId="{00582A34-8C2B-428E-B5DC-339D12EFD4B8}" dt="2026-06-01T19:30:19.231" v="2799" actId="478"/>
          <ac:picMkLst>
            <pc:docMk/>
            <pc:sldMk cId="3834443245" sldId="1536"/>
            <ac:picMk id="5" creationId="{5BBE0ED5-0EDA-8F5D-B59C-052A70C7703F}"/>
          </ac:picMkLst>
        </pc:picChg>
        <pc:picChg chg="add mod">
          <ac:chgData name="Duijf, Antoinette" userId="80426808-569e-4360-acb0-e5a6dc4b8ad2" providerId="ADAL" clId="{00582A34-8C2B-428E-B5DC-339D12EFD4B8}" dt="2026-06-01T19:35:24.286" v="2840" actId="1076"/>
          <ac:picMkLst>
            <pc:docMk/>
            <pc:sldMk cId="3834443245" sldId="1536"/>
            <ac:picMk id="7" creationId="{1E5677FA-D91A-B5A1-7850-0199E7B957F9}"/>
          </ac:picMkLst>
        </pc:picChg>
        <pc:picChg chg="add mod">
          <ac:chgData name="Duijf, Antoinette" userId="80426808-569e-4360-acb0-e5a6dc4b8ad2" providerId="ADAL" clId="{00582A34-8C2B-428E-B5DC-339D12EFD4B8}" dt="2026-06-01T19:33:20.159" v="2814" actId="1076"/>
          <ac:picMkLst>
            <pc:docMk/>
            <pc:sldMk cId="3834443245" sldId="1536"/>
            <ac:picMk id="11" creationId="{4CB0E7ED-0BC3-8AF3-51E3-C0E2AE37A4CE}"/>
          </ac:picMkLst>
        </pc:picChg>
        <pc:picChg chg="add mod">
          <ac:chgData name="Duijf, Antoinette" userId="80426808-569e-4360-acb0-e5a6dc4b8ad2" providerId="ADAL" clId="{00582A34-8C2B-428E-B5DC-339D12EFD4B8}" dt="2026-06-01T19:34:59.902" v="2837" actId="1076"/>
          <ac:picMkLst>
            <pc:docMk/>
            <pc:sldMk cId="3834443245" sldId="1536"/>
            <ac:picMk id="12" creationId="{77E109C6-AEE6-3127-05BB-32C0D10AB94C}"/>
          </ac:picMkLst>
        </pc:picChg>
        <pc:picChg chg="add mod">
          <ac:chgData name="Duijf, Antoinette" userId="80426808-569e-4360-acb0-e5a6dc4b8ad2" providerId="ADAL" clId="{00582A34-8C2B-428E-B5DC-339D12EFD4B8}" dt="2026-06-01T19:34:57.636" v="2836" actId="1076"/>
          <ac:picMkLst>
            <pc:docMk/>
            <pc:sldMk cId="3834443245" sldId="1536"/>
            <ac:picMk id="13" creationId="{1C786D5F-C57C-58B4-21A6-F6EE75A62935}"/>
          </ac:picMkLst>
        </pc:picChg>
        <pc:picChg chg="add del mod">
          <ac:chgData name="Duijf, Antoinette" userId="80426808-569e-4360-acb0-e5a6dc4b8ad2" providerId="ADAL" clId="{00582A34-8C2B-428E-B5DC-339D12EFD4B8}" dt="2026-06-01T19:34:53.495" v="2835" actId="478"/>
          <ac:picMkLst>
            <pc:docMk/>
            <pc:sldMk cId="3834443245" sldId="1536"/>
            <ac:picMk id="14" creationId="{918B0486-2B73-ADAA-0E86-D400F04ADA86}"/>
          </ac:picMkLst>
        </pc:picChg>
        <pc:picChg chg="add del mod">
          <ac:chgData name="Duijf, Antoinette" userId="80426808-569e-4360-acb0-e5a6dc4b8ad2" providerId="ADAL" clId="{00582A34-8C2B-428E-B5DC-339D12EFD4B8}" dt="2026-06-01T19:34:50.113" v="2834" actId="478"/>
          <ac:picMkLst>
            <pc:docMk/>
            <pc:sldMk cId="3834443245" sldId="1536"/>
            <ac:picMk id="15" creationId="{B40B7428-D76C-4141-DDA3-90CB050F62BC}"/>
          </ac:picMkLst>
        </pc:picChg>
        <pc:picChg chg="add mod">
          <ac:chgData name="Duijf, Antoinette" userId="80426808-569e-4360-acb0-e5a6dc4b8ad2" providerId="ADAL" clId="{00582A34-8C2B-428E-B5DC-339D12EFD4B8}" dt="2026-06-01T19:35:05.242" v="2839" actId="1076"/>
          <ac:picMkLst>
            <pc:docMk/>
            <pc:sldMk cId="3834443245" sldId="1536"/>
            <ac:picMk id="16" creationId="{E488BAC5-976E-0D41-71AD-48E083E4BA09}"/>
          </ac:picMkLst>
        </pc:picChg>
      </pc:sldChg>
      <pc:sldChg chg="addSp delSp modSp add mod ord">
        <pc:chgData name="Duijf, Antoinette" userId="80426808-569e-4360-acb0-e5a6dc4b8ad2" providerId="ADAL" clId="{00582A34-8C2B-428E-B5DC-339D12EFD4B8}" dt="2026-06-01T20:20:56.532" v="5420" actId="20577"/>
        <pc:sldMkLst>
          <pc:docMk/>
          <pc:sldMk cId="1014826188" sldId="1537"/>
        </pc:sldMkLst>
        <pc:spChg chg="add mod">
          <ac:chgData name="Duijf, Antoinette" userId="80426808-569e-4360-acb0-e5a6dc4b8ad2" providerId="ADAL" clId="{00582A34-8C2B-428E-B5DC-339D12EFD4B8}" dt="2026-06-01T20:20:56.532" v="5420" actId="20577"/>
          <ac:spMkLst>
            <pc:docMk/>
            <pc:sldMk cId="1014826188" sldId="1537"/>
            <ac:spMk id="23" creationId="{E2BD3A17-4209-01E2-9069-BE59951BCF14}"/>
          </ac:spMkLst>
        </pc:spChg>
        <pc:picChg chg="add del mod">
          <ac:chgData name="Duijf, Antoinette" userId="80426808-569e-4360-acb0-e5a6dc4b8ad2" providerId="ADAL" clId="{00582A34-8C2B-428E-B5DC-339D12EFD4B8}" dt="2026-06-01T19:35:42.662" v="2841" actId="478"/>
          <ac:picMkLst>
            <pc:docMk/>
            <pc:sldMk cId="1014826188" sldId="1537"/>
            <ac:picMk id="8" creationId="{79148334-CF8C-AED8-2BCE-3C1D77E968A7}"/>
          </ac:picMkLst>
        </pc:picChg>
        <pc:picChg chg="del">
          <ac:chgData name="Duijf, Antoinette" userId="80426808-569e-4360-acb0-e5a6dc4b8ad2" providerId="ADAL" clId="{00582A34-8C2B-428E-B5DC-339D12EFD4B8}" dt="2026-06-01T19:34:10.170" v="2829" actId="478"/>
          <ac:picMkLst>
            <pc:docMk/>
            <pc:sldMk cId="1014826188" sldId="1537"/>
            <ac:picMk id="18" creationId="{E7AC5BED-BC1C-2724-BC8E-BBAA4CEEB140}"/>
          </ac:picMkLst>
        </pc:picChg>
        <pc:picChg chg="del">
          <ac:chgData name="Duijf, Antoinette" userId="80426808-569e-4360-acb0-e5a6dc4b8ad2" providerId="ADAL" clId="{00582A34-8C2B-428E-B5DC-339D12EFD4B8}" dt="2026-06-01T19:34:09.737" v="2828" actId="478"/>
          <ac:picMkLst>
            <pc:docMk/>
            <pc:sldMk cId="1014826188" sldId="1537"/>
            <ac:picMk id="20" creationId="{B3676D13-A582-9B04-9B69-C4DE59CF5D54}"/>
          </ac:picMkLst>
        </pc:picChg>
        <pc:picChg chg="add mod">
          <ac:chgData name="Duijf, Antoinette" userId="80426808-569e-4360-acb0-e5a6dc4b8ad2" providerId="ADAL" clId="{00582A34-8C2B-428E-B5DC-339D12EFD4B8}" dt="2026-06-01T19:35:49.035" v="2844" actId="1076"/>
          <ac:picMkLst>
            <pc:docMk/>
            <pc:sldMk cId="1014826188" sldId="1537"/>
            <ac:picMk id="21" creationId="{F0032936-E9F0-58FC-41C7-13F863A0F5D1}"/>
          </ac:picMkLst>
        </pc:picChg>
      </pc:sldChg>
      <pc:sldChg chg="addSp delSp modSp add mod modNotesTx">
        <pc:chgData name="Duijf, Antoinette" userId="80426808-569e-4360-acb0-e5a6dc4b8ad2" providerId="ADAL" clId="{00582A34-8C2B-428E-B5DC-339D12EFD4B8}" dt="2026-06-01T20:15:10.309" v="5306" actId="20577"/>
        <pc:sldMkLst>
          <pc:docMk/>
          <pc:sldMk cId="1437054467" sldId="1538"/>
        </pc:sldMkLst>
        <pc:spChg chg="del mod">
          <ac:chgData name="Duijf, Antoinette" userId="80426808-569e-4360-acb0-e5a6dc4b8ad2" providerId="ADAL" clId="{00582A34-8C2B-428E-B5DC-339D12EFD4B8}" dt="2026-06-01T19:54:49.689" v="3874" actId="478"/>
          <ac:spMkLst>
            <pc:docMk/>
            <pc:sldMk cId="1437054467" sldId="1538"/>
            <ac:spMk id="2" creationId="{DD9CCD1A-5472-594D-5243-93D282CC6F54}"/>
          </ac:spMkLst>
        </pc:spChg>
        <pc:spChg chg="del">
          <ac:chgData name="Duijf, Antoinette" userId="80426808-569e-4360-acb0-e5a6dc4b8ad2" providerId="ADAL" clId="{00582A34-8C2B-428E-B5DC-339D12EFD4B8}" dt="2026-06-01T19:54:51.821" v="3876" actId="478"/>
          <ac:spMkLst>
            <pc:docMk/>
            <pc:sldMk cId="1437054467" sldId="1538"/>
            <ac:spMk id="4" creationId="{0C2B6382-1EA3-75E5-4F9F-669191B12F03}"/>
          </ac:spMkLst>
        </pc:spChg>
        <pc:spChg chg="del">
          <ac:chgData name="Duijf, Antoinette" userId="80426808-569e-4360-acb0-e5a6dc4b8ad2" providerId="ADAL" clId="{00582A34-8C2B-428E-B5DC-339D12EFD4B8}" dt="2026-06-01T19:54:51.029" v="3875" actId="478"/>
          <ac:spMkLst>
            <pc:docMk/>
            <pc:sldMk cId="1437054467" sldId="1538"/>
            <ac:spMk id="15" creationId="{4F3C54C8-F804-9DBB-BB81-58686CB4AC4A}"/>
          </ac:spMkLst>
        </pc:spChg>
        <pc:spChg chg="del mod">
          <ac:chgData name="Duijf, Antoinette" userId="80426808-569e-4360-acb0-e5a6dc4b8ad2" providerId="ADAL" clId="{00582A34-8C2B-428E-B5DC-339D12EFD4B8}" dt="2026-06-01T19:54:52.781" v="3877" actId="478"/>
          <ac:spMkLst>
            <pc:docMk/>
            <pc:sldMk cId="1437054467" sldId="1538"/>
            <ac:spMk id="16" creationId="{33AACAF2-4029-8DF4-DB47-8F4ACC4377A4}"/>
          </ac:spMkLst>
        </pc:spChg>
        <pc:spChg chg="del">
          <ac:chgData name="Duijf, Antoinette" userId="80426808-569e-4360-acb0-e5a6dc4b8ad2" providerId="ADAL" clId="{00582A34-8C2B-428E-B5DC-339D12EFD4B8}" dt="2026-06-01T19:54:46.919" v="3870" actId="478"/>
          <ac:spMkLst>
            <pc:docMk/>
            <pc:sldMk cId="1437054467" sldId="1538"/>
            <ac:spMk id="17" creationId="{E5B97CC5-9CF9-E472-A524-F82B3E6D36B3}"/>
          </ac:spMkLst>
        </pc:spChg>
        <pc:spChg chg="del">
          <ac:chgData name="Duijf, Antoinette" userId="80426808-569e-4360-acb0-e5a6dc4b8ad2" providerId="ADAL" clId="{00582A34-8C2B-428E-B5DC-339D12EFD4B8}" dt="2026-06-01T19:54:39.977" v="3862" actId="478"/>
          <ac:spMkLst>
            <pc:docMk/>
            <pc:sldMk cId="1437054467" sldId="1538"/>
            <ac:spMk id="18" creationId="{C2CD06AF-DF32-8F63-EEDF-B7D3F383F349}"/>
          </ac:spMkLst>
        </pc:spChg>
        <pc:spChg chg="del">
          <ac:chgData name="Duijf, Antoinette" userId="80426808-569e-4360-acb0-e5a6dc4b8ad2" providerId="ADAL" clId="{00582A34-8C2B-428E-B5DC-339D12EFD4B8}" dt="2026-06-01T19:54:41.272" v="3863" actId="478"/>
          <ac:spMkLst>
            <pc:docMk/>
            <pc:sldMk cId="1437054467" sldId="1538"/>
            <ac:spMk id="19" creationId="{29FFC997-F53A-F358-844B-2368EAA583FA}"/>
          </ac:spMkLst>
        </pc:spChg>
        <pc:spChg chg="del">
          <ac:chgData name="Duijf, Antoinette" userId="80426808-569e-4360-acb0-e5a6dc4b8ad2" providerId="ADAL" clId="{00582A34-8C2B-428E-B5DC-339D12EFD4B8}" dt="2026-06-01T19:54:44.635" v="3868" actId="478"/>
          <ac:spMkLst>
            <pc:docMk/>
            <pc:sldMk cId="1437054467" sldId="1538"/>
            <ac:spMk id="20" creationId="{32A91EC0-6359-DDD2-74B2-74D2936E691A}"/>
          </ac:spMkLst>
        </pc:spChg>
        <pc:spChg chg="del mod">
          <ac:chgData name="Duijf, Antoinette" userId="80426808-569e-4360-acb0-e5a6dc4b8ad2" providerId="ADAL" clId="{00582A34-8C2B-428E-B5DC-339D12EFD4B8}" dt="2026-06-01T19:54:42.853" v="3866" actId="478"/>
          <ac:spMkLst>
            <pc:docMk/>
            <pc:sldMk cId="1437054467" sldId="1538"/>
            <ac:spMk id="21" creationId="{04B16A9D-67F4-AAC6-9670-53424EF53672}"/>
          </ac:spMkLst>
        </pc:spChg>
        <pc:spChg chg="del">
          <ac:chgData name="Duijf, Antoinette" userId="80426808-569e-4360-acb0-e5a6dc4b8ad2" providerId="ADAL" clId="{00582A34-8C2B-428E-B5DC-339D12EFD4B8}" dt="2026-06-01T19:54:35.946" v="3859" actId="478"/>
          <ac:spMkLst>
            <pc:docMk/>
            <pc:sldMk cId="1437054467" sldId="1538"/>
            <ac:spMk id="22" creationId="{68E5C6BD-4098-75DE-F571-9C161B198E2D}"/>
          </ac:spMkLst>
        </pc:spChg>
        <pc:spChg chg="add mod">
          <ac:chgData name="Duijf, Antoinette" userId="80426808-569e-4360-acb0-e5a6dc4b8ad2" providerId="ADAL" clId="{00582A34-8C2B-428E-B5DC-339D12EFD4B8}" dt="2026-06-01T19:56:39.577" v="3899" actId="14100"/>
          <ac:spMkLst>
            <pc:docMk/>
            <pc:sldMk cId="1437054467" sldId="1538"/>
            <ac:spMk id="26" creationId="{9AF09B51-EA04-448D-FD47-C2BFE412E215}"/>
          </ac:spMkLst>
        </pc:spChg>
        <pc:spChg chg="add del mod">
          <ac:chgData name="Duijf, Antoinette" userId="80426808-569e-4360-acb0-e5a6dc4b8ad2" providerId="ADAL" clId="{00582A34-8C2B-428E-B5DC-339D12EFD4B8}" dt="2026-06-01T19:56:31.046" v="3898" actId="478"/>
          <ac:spMkLst>
            <pc:docMk/>
            <pc:sldMk cId="1437054467" sldId="1538"/>
            <ac:spMk id="27" creationId="{A2D84C27-7619-6CB7-C1AA-DECACBB3DD6C}"/>
          </ac:spMkLst>
        </pc:spChg>
        <pc:spChg chg="add mod">
          <ac:chgData name="Duijf, Antoinette" userId="80426808-569e-4360-acb0-e5a6dc4b8ad2" providerId="ADAL" clId="{00582A34-8C2B-428E-B5DC-339D12EFD4B8}" dt="2026-06-01T19:58:02.936" v="4090" actId="14100"/>
          <ac:spMkLst>
            <pc:docMk/>
            <pc:sldMk cId="1437054467" sldId="1538"/>
            <ac:spMk id="28" creationId="{1FE63007-E03A-57AE-6D7D-DB393B7A54E0}"/>
          </ac:spMkLst>
        </pc:spChg>
        <pc:spChg chg="add mod">
          <ac:chgData name="Duijf, Antoinette" userId="80426808-569e-4360-acb0-e5a6dc4b8ad2" providerId="ADAL" clId="{00582A34-8C2B-428E-B5DC-339D12EFD4B8}" dt="2026-06-01T19:58:42.653" v="4250" actId="20577"/>
          <ac:spMkLst>
            <pc:docMk/>
            <pc:sldMk cId="1437054467" sldId="1538"/>
            <ac:spMk id="29" creationId="{1440D14D-C783-C24B-1A6E-56EF5B35D4C2}"/>
          </ac:spMkLst>
        </pc:spChg>
        <pc:spChg chg="add del mod">
          <ac:chgData name="Duijf, Antoinette" userId="80426808-569e-4360-acb0-e5a6dc4b8ad2" providerId="ADAL" clId="{00582A34-8C2B-428E-B5DC-339D12EFD4B8}" dt="2026-06-01T20:15:02.745" v="5290" actId="478"/>
          <ac:spMkLst>
            <pc:docMk/>
            <pc:sldMk cId="1437054467" sldId="1538"/>
            <ac:spMk id="30" creationId="{290EFA20-8D5E-0C6B-5E4C-A94A739BE259}"/>
          </ac:spMkLst>
        </pc:spChg>
        <pc:picChg chg="del">
          <ac:chgData name="Duijf, Antoinette" userId="80426808-569e-4360-acb0-e5a6dc4b8ad2" providerId="ADAL" clId="{00582A34-8C2B-428E-B5DC-339D12EFD4B8}" dt="2026-06-01T19:54:35" v="3858" actId="478"/>
          <ac:picMkLst>
            <pc:docMk/>
            <pc:sldMk cId="1437054467" sldId="1538"/>
            <ac:picMk id="3" creationId="{D961719E-31E1-9B77-25E9-4E8B80BC85D1}"/>
          </ac:picMkLst>
        </pc:picChg>
        <pc:picChg chg="del">
          <ac:chgData name="Duijf, Antoinette" userId="80426808-569e-4360-acb0-e5a6dc4b8ad2" providerId="ADAL" clId="{00582A34-8C2B-428E-B5DC-339D12EFD4B8}" dt="2026-06-01T19:54:53.556" v="3878" actId="478"/>
          <ac:picMkLst>
            <pc:docMk/>
            <pc:sldMk cId="1437054467" sldId="1538"/>
            <ac:picMk id="5" creationId="{5A4180DD-9C44-17D1-45D4-CC0E64A6B305}"/>
          </ac:picMkLst>
        </pc:picChg>
        <pc:picChg chg="del">
          <ac:chgData name="Duijf, Antoinette" userId="80426808-569e-4360-acb0-e5a6dc4b8ad2" providerId="ADAL" clId="{00582A34-8C2B-428E-B5DC-339D12EFD4B8}" dt="2026-06-01T19:54:47.392" v="3871" actId="478"/>
          <ac:picMkLst>
            <pc:docMk/>
            <pc:sldMk cId="1437054467" sldId="1538"/>
            <ac:picMk id="7" creationId="{D1582C92-BC41-27AC-138F-9494AE2B6F4D}"/>
          </ac:picMkLst>
        </pc:picChg>
        <pc:picChg chg="del">
          <ac:chgData name="Duijf, Antoinette" userId="80426808-569e-4360-acb0-e5a6dc4b8ad2" providerId="ADAL" clId="{00582A34-8C2B-428E-B5DC-339D12EFD4B8}" dt="2026-06-01T19:54:42.401" v="3865" actId="478"/>
          <ac:picMkLst>
            <pc:docMk/>
            <pc:sldMk cId="1437054467" sldId="1538"/>
            <ac:picMk id="8" creationId="{F0939BB1-1165-0A15-DF9C-55B54B88E652}"/>
          </ac:picMkLst>
        </pc:picChg>
        <pc:picChg chg="del">
          <ac:chgData name="Duijf, Antoinette" userId="80426808-569e-4360-acb0-e5a6dc4b8ad2" providerId="ADAL" clId="{00582A34-8C2B-428E-B5DC-339D12EFD4B8}" dt="2026-06-01T19:54:42.056" v="3864" actId="478"/>
          <ac:picMkLst>
            <pc:docMk/>
            <pc:sldMk cId="1437054467" sldId="1538"/>
            <ac:picMk id="9" creationId="{1F4320C6-FA20-5585-FFA0-699614ADF364}"/>
          </ac:picMkLst>
        </pc:picChg>
        <pc:picChg chg="del">
          <ac:chgData name="Duijf, Antoinette" userId="80426808-569e-4360-acb0-e5a6dc4b8ad2" providerId="ADAL" clId="{00582A34-8C2B-428E-B5DC-339D12EFD4B8}" dt="2026-06-01T19:54:45.267" v="3869" actId="478"/>
          <ac:picMkLst>
            <pc:docMk/>
            <pc:sldMk cId="1437054467" sldId="1538"/>
            <ac:picMk id="10" creationId="{105C582E-F43F-C0B4-DA7B-BD3CA25656D5}"/>
          </ac:picMkLst>
        </pc:picChg>
        <pc:picChg chg="del">
          <ac:chgData name="Duijf, Antoinette" userId="80426808-569e-4360-acb0-e5a6dc4b8ad2" providerId="ADAL" clId="{00582A34-8C2B-428E-B5DC-339D12EFD4B8}" dt="2026-06-01T19:54:43.665" v="3867" actId="478"/>
          <ac:picMkLst>
            <pc:docMk/>
            <pc:sldMk cId="1437054467" sldId="1538"/>
            <ac:picMk id="11" creationId="{8D1D5E79-9BC2-D880-C7F0-70CA922CC59F}"/>
          </ac:picMkLst>
        </pc:picChg>
        <pc:picChg chg="del">
          <ac:chgData name="Duijf, Antoinette" userId="80426808-569e-4360-acb0-e5a6dc4b8ad2" providerId="ADAL" clId="{00582A34-8C2B-428E-B5DC-339D12EFD4B8}" dt="2026-06-01T19:54:38.112" v="3861" actId="478"/>
          <ac:picMkLst>
            <pc:docMk/>
            <pc:sldMk cId="1437054467" sldId="1538"/>
            <ac:picMk id="24" creationId="{037F1AF7-477E-E1A1-D59B-02EB79425177}"/>
          </ac:picMkLst>
        </pc:picChg>
        <pc:picChg chg="add mod modCrop">
          <ac:chgData name="Duijf, Antoinette" userId="80426808-569e-4360-acb0-e5a6dc4b8ad2" providerId="ADAL" clId="{00582A34-8C2B-428E-B5DC-339D12EFD4B8}" dt="2026-06-01T19:56:09.070" v="3896" actId="1076"/>
          <ac:picMkLst>
            <pc:docMk/>
            <pc:sldMk cId="1437054467" sldId="1538"/>
            <ac:picMk id="25" creationId="{2E54E819-16B7-4EE4-15BA-984C4E6EB7CB}"/>
          </ac:picMkLst>
        </pc:picChg>
      </pc:sldChg>
      <pc:sldChg chg="addSp delSp modSp add mod">
        <pc:chgData name="Duijf, Antoinette" userId="80426808-569e-4360-acb0-e5a6dc4b8ad2" providerId="ADAL" clId="{00582A34-8C2B-428E-B5DC-339D12EFD4B8}" dt="2026-06-01T20:15:15.372" v="5308" actId="22"/>
        <pc:sldMkLst>
          <pc:docMk/>
          <pc:sldMk cId="2663657128" sldId="1539"/>
        </pc:sldMkLst>
        <pc:spChg chg="del mod">
          <ac:chgData name="Duijf, Antoinette" userId="80426808-569e-4360-acb0-e5a6dc4b8ad2" providerId="ADAL" clId="{00582A34-8C2B-428E-B5DC-339D12EFD4B8}" dt="2026-06-01T19:54:31.218" v="3856" actId="478"/>
          <ac:spMkLst>
            <pc:docMk/>
            <pc:sldMk cId="2663657128" sldId="1539"/>
            <ac:spMk id="2" creationId="{B93C44E3-CE58-B5D0-73C6-5CF30CAA7BFC}"/>
          </ac:spMkLst>
        </pc:spChg>
        <pc:spChg chg="add mod">
          <ac:chgData name="Duijf, Antoinette" userId="80426808-569e-4360-acb0-e5a6dc4b8ad2" providerId="ADAL" clId="{00582A34-8C2B-428E-B5DC-339D12EFD4B8}" dt="2026-06-01T20:03:26.917" v="4583" actId="14100"/>
          <ac:spMkLst>
            <pc:docMk/>
            <pc:sldMk cId="2663657128" sldId="1539"/>
            <ac:spMk id="4" creationId="{71B1C260-2237-D7C6-35C5-36F816AE8EB3}"/>
          </ac:spMkLst>
        </pc:spChg>
        <pc:spChg chg="add del">
          <ac:chgData name="Duijf, Antoinette" userId="80426808-569e-4360-acb0-e5a6dc4b8ad2" providerId="ADAL" clId="{00582A34-8C2B-428E-B5DC-339D12EFD4B8}" dt="2026-06-01T20:15:15.372" v="5308" actId="22"/>
          <ac:spMkLst>
            <pc:docMk/>
            <pc:sldMk cId="2663657128" sldId="1539"/>
            <ac:spMk id="7" creationId="{98CD0F1E-9994-DB4B-437C-3B9675F4CC17}"/>
          </ac:spMkLst>
        </pc:spChg>
        <pc:spChg chg="del">
          <ac:chgData name="Duijf, Antoinette" userId="80426808-569e-4360-acb0-e5a6dc4b8ad2" providerId="ADAL" clId="{00582A34-8C2B-428E-B5DC-339D12EFD4B8}" dt="2026-06-01T19:54:32.061" v="3857" actId="478"/>
          <ac:spMkLst>
            <pc:docMk/>
            <pc:sldMk cId="2663657128" sldId="1539"/>
            <ac:spMk id="9" creationId="{183108F4-2524-FF3D-E61B-0491E09ECD29}"/>
          </ac:spMkLst>
        </pc:spChg>
        <pc:picChg chg="add mod">
          <ac:chgData name="Duijf, Antoinette" userId="80426808-569e-4360-acb0-e5a6dc4b8ad2" providerId="ADAL" clId="{00582A34-8C2B-428E-B5DC-339D12EFD4B8}" dt="2026-06-01T20:03:21.533" v="4581"/>
          <ac:picMkLst>
            <pc:docMk/>
            <pc:sldMk cId="2663657128" sldId="1539"/>
            <ac:picMk id="3" creationId="{ECEAA5CB-9E9C-77FF-094C-0A160E33C786}"/>
          </ac:picMkLst>
        </pc:picChg>
        <pc:picChg chg="del">
          <ac:chgData name="Duijf, Antoinette" userId="80426808-569e-4360-acb0-e5a6dc4b8ad2" providerId="ADAL" clId="{00582A34-8C2B-428E-B5DC-339D12EFD4B8}" dt="2026-06-01T19:54:30.272" v="3855" actId="478"/>
          <ac:picMkLst>
            <pc:docMk/>
            <pc:sldMk cId="2663657128" sldId="1539"/>
            <ac:picMk id="8" creationId="{7DC15BA4-C1D0-936E-719C-266717D28677}"/>
          </ac:picMkLst>
        </pc:picChg>
      </pc:sldChg>
      <pc:sldChg chg="add del">
        <pc:chgData name="Duijf, Antoinette" userId="80426808-569e-4360-acb0-e5a6dc4b8ad2" providerId="ADAL" clId="{00582A34-8C2B-428E-B5DC-339D12EFD4B8}" dt="2026-06-01T19:56:01.833" v="3893" actId="47"/>
        <pc:sldMkLst>
          <pc:docMk/>
          <pc:sldMk cId="683744936" sldId="1540"/>
        </pc:sldMkLst>
      </pc:sldChg>
      <pc:sldChg chg="addSp delSp modSp add mod">
        <pc:chgData name="Duijf, Antoinette" userId="80426808-569e-4360-acb0-e5a6dc4b8ad2" providerId="ADAL" clId="{00582A34-8C2B-428E-B5DC-339D12EFD4B8}" dt="2026-06-01T20:02:26.073" v="4576"/>
        <pc:sldMkLst>
          <pc:docMk/>
          <pc:sldMk cId="3336989705" sldId="1540"/>
        </pc:sldMkLst>
        <pc:spChg chg="add mod">
          <ac:chgData name="Duijf, Antoinette" userId="80426808-569e-4360-acb0-e5a6dc4b8ad2" providerId="ADAL" clId="{00582A34-8C2B-428E-B5DC-339D12EFD4B8}" dt="2026-06-01T20:02:22.002" v="4574" actId="208"/>
          <ac:spMkLst>
            <pc:docMk/>
            <pc:sldMk cId="3336989705" sldId="1540"/>
            <ac:spMk id="2" creationId="{9AAAF415-CA54-2211-9A55-C0DAB79D0B86}"/>
          </ac:spMkLst>
        </pc:spChg>
        <pc:spChg chg="add mod">
          <ac:chgData name="Duijf, Antoinette" userId="80426808-569e-4360-acb0-e5a6dc4b8ad2" providerId="ADAL" clId="{00582A34-8C2B-428E-B5DC-339D12EFD4B8}" dt="2026-06-01T20:02:26.073" v="4576"/>
          <ac:spMkLst>
            <pc:docMk/>
            <pc:sldMk cId="3336989705" sldId="1540"/>
            <ac:spMk id="4" creationId="{19957147-5BF4-8ACD-8053-7EA9B6484BA5}"/>
          </ac:spMkLst>
        </pc:spChg>
        <pc:spChg chg="del">
          <ac:chgData name="Duijf, Antoinette" userId="80426808-569e-4360-acb0-e5a6dc4b8ad2" providerId="ADAL" clId="{00582A34-8C2B-428E-B5DC-339D12EFD4B8}" dt="2026-06-01T20:02:25.591" v="4575" actId="21"/>
          <ac:spMkLst>
            <pc:docMk/>
            <pc:sldMk cId="3336989705" sldId="1540"/>
            <ac:spMk id="26" creationId="{19957147-5BF4-8ACD-8053-7EA9B6484BA5}"/>
          </ac:spMkLst>
        </pc:spChg>
        <pc:spChg chg="del">
          <ac:chgData name="Duijf, Antoinette" userId="80426808-569e-4360-acb0-e5a6dc4b8ad2" providerId="ADAL" clId="{00582A34-8C2B-428E-B5DC-339D12EFD4B8}" dt="2026-06-01T20:01:40.103" v="4570" actId="478"/>
          <ac:spMkLst>
            <pc:docMk/>
            <pc:sldMk cId="3336989705" sldId="1540"/>
            <ac:spMk id="30" creationId="{D9C4B928-7BA7-2D55-0BB5-AE6F417CFB37}"/>
          </ac:spMkLst>
        </pc:spChg>
        <pc:picChg chg="add mod">
          <ac:chgData name="Duijf, Antoinette" userId="80426808-569e-4360-acb0-e5a6dc4b8ad2" providerId="ADAL" clId="{00582A34-8C2B-428E-B5DC-339D12EFD4B8}" dt="2026-06-01T20:02:26.073" v="4576"/>
          <ac:picMkLst>
            <pc:docMk/>
            <pc:sldMk cId="3336989705" sldId="1540"/>
            <ac:picMk id="3" creationId="{B8DCB3C2-5BB6-13BD-4738-580407FB72F1}"/>
          </ac:picMkLst>
        </pc:picChg>
        <pc:picChg chg="del">
          <ac:chgData name="Duijf, Antoinette" userId="80426808-569e-4360-acb0-e5a6dc4b8ad2" providerId="ADAL" clId="{00582A34-8C2B-428E-B5DC-339D12EFD4B8}" dt="2026-06-01T20:02:25.591" v="4575" actId="21"/>
          <ac:picMkLst>
            <pc:docMk/>
            <pc:sldMk cId="3336989705" sldId="1540"/>
            <ac:picMk id="25" creationId="{B8DCB3C2-5BB6-13BD-4738-580407FB72F1}"/>
          </ac:picMkLst>
        </pc:picChg>
      </pc:sldChg>
    </pc:docChg>
  </pc:docChgLst>
  <pc:docChgLst>
    <pc:chgData name="Routledge, Mandy" userId="bacdedf5-8e30-494b-ad8b-f27fa30c4f8d" providerId="ADAL" clId="{69B3BD85-4F54-421D-BD99-AEF90D835E0A}"/>
    <pc:docChg chg="addSld delSld modSld modSection">
      <pc:chgData name="Routledge, Mandy" userId="bacdedf5-8e30-494b-ad8b-f27fa30c4f8d" providerId="ADAL" clId="{69B3BD85-4F54-421D-BD99-AEF90D835E0A}" dt="2024-09-24T09:44:28.581" v="50"/>
      <pc:docMkLst>
        <pc:docMk/>
      </pc:docMkLst>
      <pc:sldChg chg="del">
        <pc:chgData name="Routledge, Mandy" userId="bacdedf5-8e30-494b-ad8b-f27fa30c4f8d" providerId="ADAL" clId="{69B3BD85-4F54-421D-BD99-AEF90D835E0A}" dt="2024-09-24T09:17:32.719" v="22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69B3BD85-4F54-421D-BD99-AEF90D835E0A}" dt="2024-09-24T09:17:29.411" v="18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69B3BD85-4F54-421D-BD99-AEF90D835E0A}" dt="2024-09-24T09:17:29.972" v="19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69B3BD85-4F54-421D-BD99-AEF90D835E0A}" dt="2024-09-24T09:17:31.873" v="21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69B3BD85-4F54-421D-BD99-AEF90D835E0A}" dt="2024-09-24T09:17:18.311" v="16" actId="20577"/>
        <pc:sldMkLst>
          <pc:docMk/>
          <pc:sldMk cId="323006580" sldId="548"/>
        </pc:sldMkLst>
      </pc:sldChg>
      <pc:sldChg chg="modNotesTx">
        <pc:chgData name="Routledge, Mandy" userId="bacdedf5-8e30-494b-ad8b-f27fa30c4f8d" providerId="ADAL" clId="{69B3BD85-4F54-421D-BD99-AEF90D835E0A}" dt="2024-09-24T09:26:24.135" v="46" actId="6549"/>
        <pc:sldMkLst>
          <pc:docMk/>
          <pc:sldMk cId="2189114603" sldId="1437"/>
        </pc:sldMkLst>
      </pc:sldChg>
      <pc:sldChg chg="add del">
        <pc:chgData name="Routledge, Mandy" userId="bacdedf5-8e30-494b-ad8b-f27fa30c4f8d" providerId="ADAL" clId="{69B3BD85-4F54-421D-BD99-AEF90D835E0A}" dt="2024-09-24T09:17:55.502" v="25"/>
        <pc:sldMkLst>
          <pc:docMk/>
          <pc:sldMk cId="3978205201" sldId="1474"/>
        </pc:sldMkLst>
      </pc:sldChg>
      <pc:sldChg chg="del">
        <pc:chgData name="Routledge, Mandy" userId="bacdedf5-8e30-494b-ad8b-f27fa30c4f8d" providerId="ADAL" clId="{69B3BD85-4F54-421D-BD99-AEF90D835E0A}" dt="2024-09-24T09:27:07.674" v="47" actId="47"/>
        <pc:sldMkLst>
          <pc:docMk/>
          <pc:sldMk cId="1487044012" sldId="1480"/>
        </pc:sldMkLst>
      </pc:sldChg>
      <pc:sldChg chg="del">
        <pc:chgData name="Routledge, Mandy" userId="bacdedf5-8e30-494b-ad8b-f27fa30c4f8d" providerId="ADAL" clId="{69B3BD85-4F54-421D-BD99-AEF90D835E0A}" dt="2024-09-24T09:17:30.990" v="20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69B3BD85-4F54-421D-BD99-AEF90D835E0A}" dt="2024-09-24T09:17:33.473" v="23" actId="47"/>
        <pc:sldMkLst>
          <pc:docMk/>
          <pc:sldMk cId="573887307" sldId="1485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69B3BD85-4F54-421D-BD99-AEF90D835E0A}" dt="2024-09-24T09:27:17.952" v="48"/>
        <pc:sldMkLst>
          <pc:docMk/>
          <pc:sldMk cId="164643335" sldId="1519"/>
        </pc:sldMkLst>
      </pc:sldChg>
      <pc:sldChg chg="add">
        <pc:chgData name="Routledge, Mandy" userId="bacdedf5-8e30-494b-ad8b-f27fa30c4f8d" providerId="ADAL" clId="{69B3BD85-4F54-421D-BD99-AEF90D835E0A}" dt="2024-09-24T09:33:04.476" v="49"/>
        <pc:sldMkLst>
          <pc:docMk/>
          <pc:sldMk cId="1530054038" sldId="1520"/>
        </pc:sldMkLst>
      </pc:sldChg>
      <pc:sldChg chg="add">
        <pc:chgData name="Routledge, Mandy" userId="bacdedf5-8e30-494b-ad8b-f27fa30c4f8d" providerId="ADAL" clId="{69B3BD85-4F54-421D-BD99-AEF90D835E0A}" dt="2024-09-24T09:44:28.581" v="50"/>
        <pc:sldMkLst>
          <pc:docMk/>
          <pc:sldMk cId="3006462251" sldId="1521"/>
        </pc:sldMkLst>
      </pc:sldChg>
    </pc:docChg>
  </pc:docChgLst>
  <pc:docChgLst>
    <pc:chgData name="Vrielink, Francis" userId="3d258d00-cfd8-41c5-9f04-1a5a39faef2f" providerId="ADAL" clId="{700A5945-9544-43F4-A1EC-1EC87F959E4E}"/>
    <pc:docChg chg="custSel modSld">
      <pc:chgData name="Vrielink, Francis" userId="3d258d00-cfd8-41c5-9f04-1a5a39faef2f" providerId="ADAL" clId="{700A5945-9544-43F4-A1EC-1EC87F959E4E}" dt="2024-09-23T09:24:30.386" v="38" actId="6549"/>
      <pc:docMkLst>
        <pc:docMk/>
      </pc:docMkLst>
      <pc:sldChg chg="modSp mod">
        <pc:chgData name="Vrielink, Francis" userId="3d258d00-cfd8-41c5-9f04-1a5a39faef2f" providerId="ADAL" clId="{700A5945-9544-43F4-A1EC-1EC87F959E4E}" dt="2024-09-23T09:24:30.386" v="38" actId="6549"/>
        <pc:sldMkLst>
          <pc:docMk/>
          <pc:sldMk cId="323006580" sldId="54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2-6-2026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2-6-2026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Woordenoverzicht:</a:t>
            </a:r>
          </a:p>
          <a:p>
            <a:pPr fontAlgn="t"/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toernooi: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groep wedstrijden met aan het eind één winnaar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verdelen: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 verschillende plekken zetten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ronde: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deel van een wedstrijd of spelletje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finale: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laatste wedstrijd tussen de twee beste teams of spelers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gloednieuw: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helemaal nieuw, nog nooit gebruikt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blessure: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zere plek of wond die je bij het sporten hebt gekregen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ooit: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 alle tijden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 /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13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5619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 /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473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0331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052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353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</a:t>
            </a:r>
            <a:r>
              <a:rPr lang="nl-NL" err="1"/>
              <a:t>Kentalis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E63FF-10F8-933F-E2F4-412398F8E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5CF278D-FED7-12C9-5F20-6DDE28EA3F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9C209E1-67A5-946D-8397-9B84E24987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49EE9C-ADDD-F3CD-04FA-B77E0A9373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735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afbeeldingen: AI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0D30B-F4B0-E3E9-5C37-45E2ACD83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EDACB76-53C6-B7DB-B2EF-C468B8009D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B6532A2-86F0-6576-3A93-F123D8E12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afbeeldingen: Shutterstock.com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61A3CE8-0C29-1F7B-0D6D-8E2B57809F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227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724C3-0B66-0854-85D6-117E5AA79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C25AA46-34B3-B6C1-93C4-DC46E30A36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35D1ECD-411A-38A8-EF3A-EA46BBA9D9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D7226A6-BC68-EB77-054D-965B4C4E2E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332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afbeelding: AI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2-6-2026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2-6-2026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2-6-2026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2-6-2026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2-6-2026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2-6-2026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eugdjournaal.nl/artikel/2227435-schattige-springwedstrijd-voor-konijnen-bunny-ho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err="1">
                <a:solidFill>
                  <a:prstClr val="black"/>
                </a:solidFill>
              </a:rPr>
              <a:t>Semantisatieverhaal</a:t>
            </a:r>
            <a:r>
              <a:rPr lang="nl-NL" sz="1900" u="sng">
                <a:solidFill>
                  <a:prstClr val="black"/>
                </a:solidFill>
              </a:rPr>
              <a:t> AA:</a:t>
            </a:r>
            <a:endParaRPr lang="nl-NL" sz="1900">
              <a:solidFill>
                <a:prstClr val="black"/>
              </a:solidFill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Vandaag las ik over een bijzondere wedstrijd. Een wedstrijd voor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konijnen! Konijnen moeten bij die wedstrijd over een hindernis springen.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Wist jij dat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zoiets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bestaat? Ik niet!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Ik vind het echt de grappigste wedstrijd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ooit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De grappigste wedstrijd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van alle tijden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b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 Duitsland houden ze zelfs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toernooien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Zo noemen we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hele groep wedstrijden met aan het eind één winnaar. 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Eerst worden de konijnen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verdeeld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in 2 groepen. Ze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zetten 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konijnen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op verschillende plekken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Een groep met kleine konijnen en een groep met grote konijnen. Anders is het natuurlijk niet eerlijk. Grote konijnen kunnen veel hoger springen! Dan komt er een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ronde,</a:t>
            </a:r>
            <a:r>
              <a:rPr lang="nl-NL" sz="2000" b="1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het deel van een wedstrijd of spelletje.</a:t>
            </a:r>
            <a:r>
              <a:rPr lang="nl-NL" sz="2000" i="1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Na elke ronde gaan de konijnen die het hoogst kunnen springen door. Bij de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finale,</a:t>
            </a:r>
            <a:r>
              <a:rPr lang="nl-NL" sz="2000" b="1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de laatste wedstrijd tussen de twee beste teams of spelers,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sprong 1 konijn zelfs over een hindernis van 60 cm hoog. Superknap! Het konijn dat gewonnen had, kreeg een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gloednieuw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hok. Dat hok is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helemaal nieuw, nog nooit gebruikt. </a:t>
            </a:r>
            <a:b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nl-NL" sz="2000" b="1" i="1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Het baasje vertelde dat het konijn ook wel eens óp de hindernis is gesprongen. Hij kreeg toen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een blessure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aan zijn pootje. De blessure is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de zere plek of wond die je bij het sporten hebt gekregen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In Nederland kunnen kinderen met een konijn ook meedoen aan wedstrijden. Zou jij met je huisdier mee willen doen aan een wedstrijd?</a:t>
            </a:r>
            <a:b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nl-NL" sz="20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80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Optioneel: Jeugdjournaal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nl-NL" sz="1800">
                <a:hlinkClick r:id="rId3"/>
              </a:rPr>
              <a:t>Schattige springwedstrijd voor konijnen: bunny hop</a:t>
            </a:r>
            <a:endParaRPr lang="nl-NL" sz="18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4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680412" y="27856"/>
            <a:ext cx="46358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AA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1835696" y="386052"/>
            <a:ext cx="454403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681" y="332656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blessure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40548" y="3032956"/>
            <a:ext cx="290381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345702" y="3013374"/>
            <a:ext cx="2965482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665" y="3003211"/>
            <a:ext cx="3389557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botbreuk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412523" y="3020939"/>
            <a:ext cx="255196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02" y="3020939"/>
            <a:ext cx="3389557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kneuzing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412523" y="386051"/>
            <a:ext cx="2510972" cy="227160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4952" y="346800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zere plek of wond die je bij het sporten hebt gekregen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FEE7FE32-31F0-C589-7DD7-DFE4362A42A1}"/>
              </a:ext>
            </a:extLst>
          </p:cNvPr>
          <p:cNvSpPr txBox="1"/>
          <p:nvPr/>
        </p:nvSpPr>
        <p:spPr>
          <a:xfrm>
            <a:off x="6383873" y="2969879"/>
            <a:ext cx="269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>
                <a:latin typeface="Century Gothic" panose="020B0502020202020204" pitchFamily="34" charset="0"/>
              </a:rPr>
              <a:t>de zwelling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A2522DE7-9C55-5974-BE2D-0ED55C8464C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3843077" y="3690953"/>
            <a:ext cx="1970732" cy="2396900"/>
          </a:xfrm>
          <a:prstGeom prst="rect">
            <a:avLst/>
          </a:prstGeom>
        </p:spPr>
      </p:pic>
      <p:pic>
        <p:nvPicPr>
          <p:cNvPr id="25" name="Afbeelding 24" descr="Afbeelding met persoon, Menselijk gezicht, wimper, lip&#10;&#10;Automatisch gegenereerde beschrijving">
            <a:extLst>
              <a:ext uri="{FF2B5EF4-FFF2-40B4-BE49-F238E27FC236}">
                <a16:creationId xmlns:a16="http://schemas.microsoft.com/office/drawing/2014/main" id="{0690CCC8-5F83-87A6-3002-E81E6DF088D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13193" y="3910916"/>
            <a:ext cx="2479287" cy="1970731"/>
          </a:xfrm>
          <a:prstGeom prst="rect">
            <a:avLst/>
          </a:prstGeom>
        </p:spPr>
      </p:pic>
      <p:pic>
        <p:nvPicPr>
          <p:cNvPr id="26" name="Afbeelding 25" descr="Afbeelding met zoogdier, konijn, Konijnen en hazen, Huiskonijn&#10;&#10;Door AI gegenereerde inhoud is mogelijk onjuist.">
            <a:extLst>
              <a:ext uri="{FF2B5EF4-FFF2-40B4-BE49-F238E27FC236}">
                <a16:creationId xmlns:a16="http://schemas.microsoft.com/office/drawing/2014/main" id="{401F1B8B-65D5-FA2A-77FF-25DEEF9ABE5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22" y="3904037"/>
            <a:ext cx="2956098" cy="197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31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1835696" y="386052"/>
            <a:ext cx="454403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599" y="353408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het toernooi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40549" y="3072337"/>
            <a:ext cx="2953370" cy="11699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365318" y="3072336"/>
            <a:ext cx="3159107" cy="116997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092" y="3082898"/>
            <a:ext cx="3389557" cy="20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>
                <a:latin typeface="Century Gothic" panose="020B0502020202020204" pitchFamily="34" charset="0"/>
                <a:ea typeface="Calibri"/>
                <a:cs typeface="Times New Roman"/>
              </a:rPr>
              <a:t>het konijnen-spring toernooi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659998" y="3071726"/>
            <a:ext cx="2124776" cy="11699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82" y="3072337"/>
            <a:ext cx="3389557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>
                <a:latin typeface="Century Gothic" panose="020B0502020202020204" pitchFamily="34" charset="0"/>
                <a:ea typeface="Calibri"/>
                <a:cs typeface="Times New Roman"/>
              </a:rPr>
              <a:t>het kaarttoernooi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412523" y="386051"/>
            <a:ext cx="2510972" cy="227160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4952" y="346800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een groep wedstrijden met aan het eind één winnaar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FEE7FE32-31F0-C589-7DD7-DFE4362A42A1}"/>
              </a:ext>
            </a:extLst>
          </p:cNvPr>
          <p:cNvSpPr txBox="1"/>
          <p:nvPr/>
        </p:nvSpPr>
        <p:spPr>
          <a:xfrm>
            <a:off x="6560124" y="3128624"/>
            <a:ext cx="22603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>
                <a:latin typeface="Century Gothic" panose="020B0502020202020204" pitchFamily="34" charset="0"/>
              </a:rPr>
              <a:t>het WK voetbal</a:t>
            </a:r>
          </a:p>
        </p:txBody>
      </p:sp>
      <p:pic>
        <p:nvPicPr>
          <p:cNvPr id="21" name="Afbeelding 20" descr="Afbeelding met persoon, kleding, Menselijk gezicht, muur&#10;&#10;Automatisch gegenereerde beschrijving">
            <a:extLst>
              <a:ext uri="{FF2B5EF4-FFF2-40B4-BE49-F238E27FC236}">
                <a16:creationId xmlns:a16="http://schemas.microsoft.com/office/drawing/2014/main" id="{C80C0025-1A47-AFAA-78BF-D5D59B8DB69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73" y="4319662"/>
            <a:ext cx="3003463" cy="200631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DEEFB1D-03A9-9E52-B49D-FA5252150DE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970" y="4383532"/>
            <a:ext cx="2816029" cy="1899507"/>
          </a:xfrm>
          <a:prstGeom prst="rect">
            <a:avLst/>
          </a:prstGeom>
        </p:spPr>
      </p:pic>
      <p:pic>
        <p:nvPicPr>
          <p:cNvPr id="26" name="Afbeelding 25" descr="Afbeelding met voetbal, gras, Kinderkunst&#10;&#10;Door AI gegenereerde inhoud is mogelijk onjuist.">
            <a:extLst>
              <a:ext uri="{FF2B5EF4-FFF2-40B4-BE49-F238E27FC236}">
                <a16:creationId xmlns:a16="http://schemas.microsoft.com/office/drawing/2014/main" id="{EF7ACAA6-4EBC-0DB2-E307-CB4E9CC687F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657" y="4473106"/>
            <a:ext cx="2569306" cy="171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60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gloednieuw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versleten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helemaal nieuw, nog nooit gebruikt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6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konijn wint een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gloednieuw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hok. 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afgedragen, kapot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Dit zijn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versleten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schoenen. Ze zijn al oud en kapot.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schoen, kleding, schoenen, Wandelschoenen&#10;&#10;Automatisch gegenereerde beschrijving">
            <a:extLst>
              <a:ext uri="{FF2B5EF4-FFF2-40B4-BE49-F238E27FC236}">
                <a16:creationId xmlns:a16="http://schemas.microsoft.com/office/drawing/2014/main" id="{5FC67464-0574-B2CB-F4A5-600F523319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854" y="3000428"/>
            <a:ext cx="3593946" cy="2077301"/>
          </a:xfrm>
          <a:prstGeom prst="rect">
            <a:avLst/>
          </a:prstGeom>
        </p:spPr>
      </p:pic>
      <p:pic>
        <p:nvPicPr>
          <p:cNvPr id="9" name="Afbeelding 8" descr="Afbeelding met gebouw, buitenshuis, Huisdierartikelen, gras&#10;&#10;Door AI gegenereerde inhoud is mogelijk onjuist.">
            <a:extLst>
              <a:ext uri="{FF2B5EF4-FFF2-40B4-BE49-F238E27FC236}">
                <a16:creationId xmlns:a16="http://schemas.microsoft.com/office/drawing/2014/main" id="{0B8C28D6-2EB6-8036-6938-245320C47E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91" y="2455028"/>
            <a:ext cx="2846180" cy="2846180"/>
          </a:xfrm>
          <a:prstGeom prst="rect">
            <a:avLst/>
          </a:prstGeom>
        </p:spPr>
      </p:pic>
      <p:sp>
        <p:nvSpPr>
          <p:cNvPr id="18" name="Explosie: 14 punten 17">
            <a:extLst>
              <a:ext uri="{FF2B5EF4-FFF2-40B4-BE49-F238E27FC236}">
                <a16:creationId xmlns:a16="http://schemas.microsoft.com/office/drawing/2014/main" id="{461A373F-FEEE-BE7B-B25D-F80C8CF48EFB}"/>
              </a:ext>
            </a:extLst>
          </p:cNvPr>
          <p:cNvSpPr/>
          <p:nvPr/>
        </p:nvSpPr>
        <p:spPr>
          <a:xfrm>
            <a:off x="453106" y="2648072"/>
            <a:ext cx="3664033" cy="2682621"/>
          </a:xfrm>
          <a:prstGeom prst="irregularSeal2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3189B-43D3-8BE5-5EDD-34B23740F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A0E100F3-4604-2005-1427-6F6C2B441EBF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3D6A519C-3104-2987-3376-99BADEDC356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891DB79-8FD5-6CE0-0D10-21C87145902C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0056D18C-16B3-FED8-7D66-63FDDB91766F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2155F249-8FB4-142D-184E-47E3E12A1815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9848828A-3F04-8F1E-3811-8C4B40BB0D6B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33C1961B-49E8-89BB-CF43-92CD0A23C16C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B33E3B8A-9D68-8275-5422-F31FB7C6A20A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BFEFABAF-681C-A966-681D-DBBB10A777D2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B625F0F5-16AD-FD4C-CFD5-F6B960395B33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19495C11-5E9B-D7A4-D136-1AD7977DE60D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67DC53BA-E61D-C15E-D9CF-CC2906EC88D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21894D3D-BEB5-60C2-0416-B675ED005F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484F20A7-F2D8-6A27-CD5F-2D753D849D6E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355753E7-8947-ADC6-1F1B-6A20F1E929A0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D51FADC8-929E-106A-FA4A-942CE68672B8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C1963B52-D984-8999-9796-48413EB91409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9173648B-698E-3832-A7CB-2C950CFA582E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66B7BD27-207E-EB38-B529-DC7FDB936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ooit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F543B864-EBF3-5703-D1A5-D40CA7931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nooit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B42FF7E3-6DCB-0A9A-FD4F-9F4B06B32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van alle tijden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wedstrijd met konijnen vind ik het grappigste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ooit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!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A91AC1A1-5EFB-703E-7078-C9AB27C2E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op geen enkel tijdstip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heb nog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nooit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een prijs gewonnen. 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B05FB2ED-8C85-0E9B-A51E-7038036A64B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00B950A5-78F2-7081-5093-CFFEBB9CBA8C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85C1B58D-3A4A-897A-C92B-B5FE036E1C3A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B23F6F6-678D-A447-9E50-32AAF261865E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ADFC33C4-CC24-42A6-EE3E-82307495466C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B5E8167-B30B-EC3A-3887-28E28066F0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48" y="2424017"/>
            <a:ext cx="4053108" cy="2312101"/>
          </a:xfrm>
          <a:prstGeom prst="rect">
            <a:avLst/>
          </a:prstGeom>
        </p:spPr>
      </p:pic>
      <p:pic>
        <p:nvPicPr>
          <p:cNvPr id="18" name="Afbeelding 17" descr="Afbeelding met schoeisel, kleding, persoon, tekenfilm&#10;&#10;Door AI gegenereerde inhoud is mogelijk onjuist.">
            <a:extLst>
              <a:ext uri="{FF2B5EF4-FFF2-40B4-BE49-F238E27FC236}">
                <a16:creationId xmlns:a16="http://schemas.microsoft.com/office/drawing/2014/main" id="{B66E4C8F-B6E9-4E7A-D8BC-EF418FE1AF0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2205091"/>
            <a:ext cx="5544616" cy="3120205"/>
          </a:xfrm>
          <a:prstGeom prst="rect">
            <a:avLst/>
          </a:prstGeom>
        </p:spPr>
      </p:pic>
      <p:pic>
        <p:nvPicPr>
          <p:cNvPr id="20" name="Afbeelding 19" descr="Afbeelding met vleugel, Karmijn&#10;&#10;Door AI gegenereerde inhoud is mogelijk onjuist.">
            <a:extLst>
              <a:ext uri="{FF2B5EF4-FFF2-40B4-BE49-F238E27FC236}">
                <a16:creationId xmlns:a16="http://schemas.microsoft.com/office/drawing/2014/main" id="{5150E56B-83EC-4927-ABD1-B447B7978E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860" y="2194112"/>
            <a:ext cx="3103855" cy="310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21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verdelen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verzamelen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op verschillende plekken zetten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Grote en kleine konijnen zijn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verdeeld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in 2 groepen.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bijeenbrengen, samenvoegen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Grote en kleine konijnen zijn bij elkaar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verzameld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zoogdier, gras, buitenshuis, konijn&#10;&#10;Door AI gegenereerde inhoud is mogelijk onjuist.">
            <a:extLst>
              <a:ext uri="{FF2B5EF4-FFF2-40B4-BE49-F238E27FC236}">
                <a16:creationId xmlns:a16="http://schemas.microsoft.com/office/drawing/2014/main" id="{F3D2A4CD-F16B-6E62-82A8-B6A3FDF451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36" y="2532539"/>
            <a:ext cx="3109346" cy="2806865"/>
          </a:xfrm>
          <a:prstGeom prst="rect">
            <a:avLst/>
          </a:prstGeom>
        </p:spPr>
      </p:pic>
      <p:pic>
        <p:nvPicPr>
          <p:cNvPr id="19" name="Afbeelding 18" descr="Afbeelding met zoogdier, konijn, Konijnen en hazen, Huiskonijn&#10;&#10;Door AI gegenereerde inhoud is mogelijk onjuist.">
            <a:extLst>
              <a:ext uri="{FF2B5EF4-FFF2-40B4-BE49-F238E27FC236}">
                <a16:creationId xmlns:a16="http://schemas.microsoft.com/office/drawing/2014/main" id="{81851D62-A376-50FF-934F-91FB100F83C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152" y="2462100"/>
            <a:ext cx="2992549" cy="2992549"/>
          </a:xfrm>
          <a:prstGeom prst="rect">
            <a:avLst/>
          </a:prstGeom>
        </p:spPr>
      </p:pic>
      <p:sp>
        <p:nvSpPr>
          <p:cNvPr id="21" name="Ovaal 20">
            <a:extLst>
              <a:ext uri="{FF2B5EF4-FFF2-40B4-BE49-F238E27FC236}">
                <a16:creationId xmlns:a16="http://schemas.microsoft.com/office/drawing/2014/main" id="{997D481D-DF1F-3B12-119B-3D25FD7F7897}"/>
              </a:ext>
            </a:extLst>
          </p:cNvPr>
          <p:cNvSpPr/>
          <p:nvPr/>
        </p:nvSpPr>
        <p:spPr>
          <a:xfrm>
            <a:off x="5206186" y="2395745"/>
            <a:ext cx="3155978" cy="2868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B2221378-7019-4FCB-40EF-9A831D23AFB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013" y="4046829"/>
            <a:ext cx="1424852" cy="1296806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9D73DF91-6D1F-2C16-CDB6-7FCDF82FEE3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47" y="2850487"/>
            <a:ext cx="2297055" cy="209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49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15708" y="4077072"/>
            <a:ext cx="2601905" cy="65015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71" y="4034653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ronde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75859" y="3528339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631" y="3517260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finale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09074" y="3000464"/>
            <a:ext cx="268340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76" y="3000465"/>
            <a:ext cx="2790366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winnaar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459903" y="4926572"/>
            <a:ext cx="2557710" cy="121638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350" y="4869160"/>
            <a:ext cx="2654158" cy="12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deel van een wedstrijd of spelletje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4829864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203848" y="4325808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3821752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03848" y="4325808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84168" y="3821752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361274" y="412134"/>
            <a:ext cx="6501078" cy="62258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Eerst zijn er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rondes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en daarna is de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finale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Na de finale weet je wie de winnaar is. 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E2DDA49-99C6-8DFC-DE6E-4A35A51689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38" y="2551352"/>
            <a:ext cx="2677342" cy="119530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5B6C1892-4638-8ED0-2B9C-59FC9CA6E7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617" y="2357273"/>
            <a:ext cx="2228343" cy="1038029"/>
          </a:xfrm>
          <a:prstGeom prst="rect">
            <a:avLst/>
          </a:prstGeom>
        </p:spPr>
      </p:pic>
      <p:sp>
        <p:nvSpPr>
          <p:cNvPr id="29" name="Text Box 14">
            <a:extLst>
              <a:ext uri="{FF2B5EF4-FFF2-40B4-BE49-F238E27FC236}">
                <a16:creationId xmlns:a16="http://schemas.microsoft.com/office/drawing/2014/main" id="{D2DACB5D-C3AF-61C9-57A4-82B507D39EF7}"/>
              </a:ext>
            </a:extLst>
          </p:cNvPr>
          <p:cNvSpPr txBox="1"/>
          <p:nvPr/>
        </p:nvSpPr>
        <p:spPr>
          <a:xfrm>
            <a:off x="3322259" y="4458707"/>
            <a:ext cx="2699257" cy="162683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30" name="Tekstvak 2">
            <a:extLst>
              <a:ext uri="{FF2B5EF4-FFF2-40B4-BE49-F238E27FC236}">
                <a16:creationId xmlns:a16="http://schemas.microsoft.com/office/drawing/2014/main" id="{843987C0-8DA7-2A28-4BE3-37E958DBC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9805" y="4401297"/>
            <a:ext cx="2654158" cy="52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laatste wedstrijd tussen de twee beste teams of spelers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3" name="Afbeelding 32" descr="Afbeelding met tekening, schets, clipart, konijn&#10;&#10;Door AI gegenereerde inhoud is mogelijk onjuist.">
            <a:extLst>
              <a:ext uri="{FF2B5EF4-FFF2-40B4-BE49-F238E27FC236}">
                <a16:creationId xmlns:a16="http://schemas.microsoft.com/office/drawing/2014/main" id="{8511FD45-ED57-E655-77B7-3AF10375DC2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00" r="20864"/>
          <a:stretch>
            <a:fillRect/>
          </a:stretch>
        </p:blipFill>
        <p:spPr>
          <a:xfrm>
            <a:off x="6243547" y="689355"/>
            <a:ext cx="2352327" cy="236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8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23 – 2 juni 2026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AA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err="1">
                <a:solidFill>
                  <a:srgbClr val="00B050"/>
                </a:solidFill>
                <a:latin typeface="Century Gothic" panose="020B0502020202020204" pitchFamily="34" charset="0"/>
              </a:rPr>
              <a:t>Gerarda</a:t>
            </a:r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Antoinette Duijf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EE53C-1E24-A0D1-A4DA-42F6C5038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B7442187-9BBF-0523-9276-0BBE1D4DB7D4}"/>
              </a:ext>
            </a:extLst>
          </p:cNvPr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ooit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8CCF50B-B542-3E7D-D9ED-E526C3B9A3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8064" y="3993688"/>
            <a:ext cx="2448272" cy="2767528"/>
          </a:xfrm>
          <a:prstGeom prst="rect">
            <a:avLst/>
          </a:prstGeom>
        </p:spPr>
      </p:pic>
      <p:pic>
        <p:nvPicPr>
          <p:cNvPr id="4" name="Afbeelding 3" descr="Afbeelding met gras, buitenshuis, zoogdier, huisdier&#10;&#10;Door AI gegenereerde inhoud is mogelijk onjuist.">
            <a:extLst>
              <a:ext uri="{FF2B5EF4-FFF2-40B4-BE49-F238E27FC236}">
                <a16:creationId xmlns:a16="http://schemas.microsoft.com/office/drawing/2014/main" id="{90DE3DC5-2F54-CAE2-03DB-447E311632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5536" y="3284984"/>
            <a:ext cx="4456565" cy="276752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1838C00-EC72-0A51-14C9-A74C320F32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1916832"/>
            <a:ext cx="9144000" cy="94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4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toernooi</a:t>
            </a:r>
          </a:p>
        </p:txBody>
      </p:sp>
      <p:pic>
        <p:nvPicPr>
          <p:cNvPr id="9" name="Afbeelding 8" descr="Afbeelding met buitenshuis, persoon, gras, hek&#10;&#10;Door AI gegenereerde inhoud is mogelijk onjuist.">
            <a:extLst>
              <a:ext uri="{FF2B5EF4-FFF2-40B4-BE49-F238E27FC236}">
                <a16:creationId xmlns:a16="http://schemas.microsoft.com/office/drawing/2014/main" id="{3CE99390-DF31-B4F3-6AB9-CB28E56F8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524" y="1556792"/>
            <a:ext cx="8576952" cy="4824536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5B3B5760-ED14-D358-B493-67B38986EFE6}"/>
              </a:ext>
            </a:extLst>
          </p:cNvPr>
          <p:cNvSpPr/>
          <p:nvPr/>
        </p:nvSpPr>
        <p:spPr>
          <a:xfrm>
            <a:off x="7020272" y="3165241"/>
            <a:ext cx="792088" cy="216024"/>
          </a:xfrm>
          <a:prstGeom prst="rect">
            <a:avLst/>
          </a:prstGeom>
          <a:solidFill>
            <a:srgbClr val="151A20"/>
          </a:solidFill>
          <a:ln>
            <a:solidFill>
              <a:srgbClr val="151A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54DD3F4-66DA-CB1A-3BD9-535BC3493699}"/>
              </a:ext>
            </a:extLst>
          </p:cNvPr>
          <p:cNvSpPr/>
          <p:nvPr/>
        </p:nvSpPr>
        <p:spPr>
          <a:xfrm>
            <a:off x="7041580" y="2359832"/>
            <a:ext cx="626764" cy="216024"/>
          </a:xfrm>
          <a:prstGeom prst="rect">
            <a:avLst/>
          </a:prstGeom>
          <a:solidFill>
            <a:srgbClr val="151A20"/>
          </a:solidFill>
          <a:ln>
            <a:solidFill>
              <a:srgbClr val="151A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verdelen</a:t>
            </a:r>
          </a:p>
        </p:txBody>
      </p:sp>
      <p:pic>
        <p:nvPicPr>
          <p:cNvPr id="3" name="Afbeelding 2" descr="Afbeelding met zoogdier, gras, buitenshuis, konijn&#10;&#10;Door AI gegenereerde inhoud is mogelijk onjuist.">
            <a:extLst>
              <a:ext uri="{FF2B5EF4-FFF2-40B4-BE49-F238E27FC236}">
                <a16:creationId xmlns:a16="http://schemas.microsoft.com/office/drawing/2014/main" id="{0193D59A-879C-7D59-7C25-8FCC5FB33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412776"/>
            <a:ext cx="4968552" cy="4968552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267681CF-C7B2-081C-618C-241C558C304F}"/>
              </a:ext>
            </a:extLst>
          </p:cNvPr>
          <p:cNvSpPr/>
          <p:nvPr/>
        </p:nvSpPr>
        <p:spPr>
          <a:xfrm>
            <a:off x="1901889" y="2060848"/>
            <a:ext cx="3024336" cy="30963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033FE6C9-6C8C-3B49-5602-AE56FA9328FA}"/>
              </a:ext>
            </a:extLst>
          </p:cNvPr>
          <p:cNvSpPr/>
          <p:nvPr/>
        </p:nvSpPr>
        <p:spPr>
          <a:xfrm>
            <a:off x="4591135" y="4198864"/>
            <a:ext cx="2304256" cy="16389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751EB-B4EA-6CFB-220F-503294F49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66A767AB-8D6D-574F-8196-7552F143A386}"/>
              </a:ext>
            </a:extLst>
          </p:cNvPr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ronde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09258C3-18C3-BC9A-63E7-8B940FB4CAF3}"/>
              </a:ext>
            </a:extLst>
          </p:cNvPr>
          <p:cNvSpPr txBox="1"/>
          <p:nvPr/>
        </p:nvSpPr>
        <p:spPr>
          <a:xfrm>
            <a:off x="999603" y="217560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</a:rPr>
              <a:t>DE EERSTE RONDE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3762408-9DA6-8927-56B3-129E85B5550F}"/>
              </a:ext>
            </a:extLst>
          </p:cNvPr>
          <p:cNvSpPr txBox="1"/>
          <p:nvPr/>
        </p:nvSpPr>
        <p:spPr>
          <a:xfrm>
            <a:off x="3954502" y="314096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</a:rPr>
              <a:t>DE FINALE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C32190B-4A1F-F7FE-2542-33A03880E77D}"/>
              </a:ext>
            </a:extLst>
          </p:cNvPr>
          <p:cNvSpPr txBox="1"/>
          <p:nvPr/>
        </p:nvSpPr>
        <p:spPr>
          <a:xfrm>
            <a:off x="6156176" y="221882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</a:rPr>
              <a:t>DE EERSTE RONDE</a:t>
            </a:r>
          </a:p>
        </p:txBody>
      </p:sp>
      <p:pic>
        <p:nvPicPr>
          <p:cNvPr id="25" name="Afbeelding 24" descr="Afbeelding met diagram, schets, Plan&#10;&#10;Door AI gegenereerde inhoud is mogelijk onjuist.">
            <a:extLst>
              <a:ext uri="{FF2B5EF4-FFF2-40B4-BE49-F238E27FC236}">
                <a16:creationId xmlns:a16="http://schemas.microsoft.com/office/drawing/2014/main" id="{2E54E819-16B7-4EE4-15BA-984C4E6EB7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86408" y="2175602"/>
            <a:ext cx="10189680" cy="3086924"/>
          </a:xfrm>
          <a:prstGeom prst="rect">
            <a:avLst/>
          </a:prstGeom>
        </p:spPr>
      </p:pic>
      <p:sp>
        <p:nvSpPr>
          <p:cNvPr id="26" name="Ovaal 25">
            <a:extLst>
              <a:ext uri="{FF2B5EF4-FFF2-40B4-BE49-F238E27FC236}">
                <a16:creationId xmlns:a16="http://schemas.microsoft.com/office/drawing/2014/main" id="{9AF09B51-EA04-448D-FD47-C2BFE412E215}"/>
              </a:ext>
            </a:extLst>
          </p:cNvPr>
          <p:cNvSpPr/>
          <p:nvPr/>
        </p:nvSpPr>
        <p:spPr>
          <a:xfrm>
            <a:off x="-36512" y="1919266"/>
            <a:ext cx="1743479" cy="38024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054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1D6B3-6DF0-7833-4517-547C74453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A3AF9E76-175F-7A15-9707-18E123374793}"/>
              </a:ext>
            </a:extLst>
          </p:cNvPr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finale</a:t>
            </a:r>
          </a:p>
        </p:txBody>
      </p:sp>
      <p:pic>
        <p:nvPicPr>
          <p:cNvPr id="3" name="Afbeelding 2" descr="Afbeelding met diagram, schets, Plan&#10;&#10;Door AI gegenereerde inhoud is mogelijk onjuist.">
            <a:extLst>
              <a:ext uri="{FF2B5EF4-FFF2-40B4-BE49-F238E27FC236}">
                <a16:creationId xmlns:a16="http://schemas.microsoft.com/office/drawing/2014/main" id="{ECEAA5CB-9E9C-77FF-094C-0A160E33C7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09" r="5253"/>
          <a:stretch>
            <a:fillRect/>
          </a:stretch>
        </p:blipFill>
        <p:spPr>
          <a:xfrm>
            <a:off x="-1" y="2175602"/>
            <a:ext cx="9144001" cy="3086924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71B1C260-2237-D7C6-35C5-36F816AE8EB3}"/>
              </a:ext>
            </a:extLst>
          </p:cNvPr>
          <p:cNvSpPr/>
          <p:nvPr/>
        </p:nvSpPr>
        <p:spPr>
          <a:xfrm>
            <a:off x="2627784" y="1916832"/>
            <a:ext cx="3816424" cy="38024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3657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gloednieuw</a:t>
            </a:r>
          </a:p>
        </p:txBody>
      </p:sp>
      <p:pic>
        <p:nvPicPr>
          <p:cNvPr id="3" name="Afbeelding 2" descr="Afbeelding met gebouw, buitenshuis, Huisdierartikelen, gras&#10;&#10;Door AI gegenereerde inhoud is mogelijk onjuist.">
            <a:extLst>
              <a:ext uri="{FF2B5EF4-FFF2-40B4-BE49-F238E27FC236}">
                <a16:creationId xmlns:a16="http://schemas.microsoft.com/office/drawing/2014/main" id="{5558D2A3-5093-3B77-B135-4C6BAB380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340768"/>
            <a:ext cx="5112568" cy="5112568"/>
          </a:xfrm>
          <a:prstGeom prst="rect">
            <a:avLst/>
          </a:prstGeom>
        </p:spPr>
      </p:pic>
      <p:sp>
        <p:nvSpPr>
          <p:cNvPr id="4" name="Explosie: 14 punten 3">
            <a:extLst>
              <a:ext uri="{FF2B5EF4-FFF2-40B4-BE49-F238E27FC236}">
                <a16:creationId xmlns:a16="http://schemas.microsoft.com/office/drawing/2014/main" id="{855C4A71-4453-C614-4DF0-903730860A3E}"/>
              </a:ext>
            </a:extLst>
          </p:cNvPr>
          <p:cNvSpPr/>
          <p:nvPr/>
        </p:nvSpPr>
        <p:spPr>
          <a:xfrm>
            <a:off x="971600" y="1052736"/>
            <a:ext cx="7488832" cy="5136862"/>
          </a:xfrm>
          <a:prstGeom prst="irregularSeal2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blessure</a:t>
            </a:r>
          </a:p>
        </p:txBody>
      </p:sp>
      <p:pic>
        <p:nvPicPr>
          <p:cNvPr id="5" name="Afbeelding 4" descr="Afbeelding met zoogdier, konijn, Konijnen en hazen, Huiskonijn&#10;&#10;Door AI gegenereerde inhoud is mogelijk onjuist.">
            <a:extLst>
              <a:ext uri="{FF2B5EF4-FFF2-40B4-BE49-F238E27FC236}">
                <a16:creationId xmlns:a16="http://schemas.microsoft.com/office/drawing/2014/main" id="{80FEA6EA-F25A-CB63-4B94-D227C17540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16" y="1340768"/>
            <a:ext cx="7884368" cy="525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c217d8631a6ed888980113ac0853f4a4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78481d555a0872d88d4d325d703eb4d9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92D59E-A0A8-4DB4-9CFE-83E44CC6CC9A}">
  <ds:schemaRefs>
    <ds:schemaRef ds:uri="617b94d0-cd04-4463-9468-be560bba1878"/>
    <ds:schemaRef ds:uri="7036323c-d5f4-4fa6-8449-8bc9da5d64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4B87B77-9591-4D72-8F46-3691D1ADFF91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8CE2BE1-0635-47B5-B355-0D964A093D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16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 de woordmuur: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revision>1</cp:revision>
  <dcterms:created xsi:type="dcterms:W3CDTF">2021-06-08T06:13:59Z</dcterms:created>
  <dcterms:modified xsi:type="dcterms:W3CDTF">2026-06-02T09:38:14Z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