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460" r:id="rId7"/>
    <p:sldId id="1480" r:id="rId8"/>
    <p:sldId id="1477" r:id="rId9"/>
    <p:sldId id="1476" r:id="rId10"/>
    <p:sldId id="1478" r:id="rId11"/>
    <p:sldId id="1479" r:id="rId12"/>
    <p:sldId id="1475" r:id="rId13"/>
    <p:sldId id="1482" r:id="rId14"/>
    <p:sldId id="1483" r:id="rId15"/>
    <p:sldId id="1481" r:id="rId16"/>
    <p:sldId id="934" r:id="rId17"/>
    <p:sldId id="1512" r:id="rId18"/>
    <p:sldId id="1543" r:id="rId19"/>
    <p:sldId id="1538" r:id="rId20"/>
    <p:sldId id="1531" r:id="rId21"/>
    <p:sldId id="1530" r:id="rId22"/>
    <p:sldId id="1515" r:id="rId23"/>
    <p:sldId id="1541" r:id="rId24"/>
    <p:sldId id="1542" r:id="rId25"/>
    <p:sldId id="1516" r:id="rId26"/>
    <p:sldId id="1537" r:id="rId27"/>
    <p:sldId id="1539"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80"/>
            <p14:sldId id="1477"/>
            <p14:sldId id="1476"/>
            <p14:sldId id="1478"/>
            <p14:sldId id="1479"/>
            <p14:sldId id="1475"/>
            <p14:sldId id="1482"/>
            <p14:sldId id="1483"/>
            <p14:sldId id="1481"/>
            <p14:sldId id="934"/>
            <p14:sldId id="1512"/>
            <p14:sldId id="1543"/>
            <p14:sldId id="1538"/>
            <p14:sldId id="1531"/>
            <p14:sldId id="1530"/>
            <p14:sldId id="1515"/>
            <p14:sldId id="1541"/>
            <p14:sldId id="1542"/>
            <p14:sldId id="1516"/>
            <p14:sldId id="1537"/>
            <p14:sldId id="15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C1C1"/>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563E3-076B-47B2-86A8-17CFC6D01068}" v="7" dt="2026-06-29T17:25:33.906"/>
    <p1510:client id="{04F71DF0-1E80-4E88-9922-EBE2FF8523AA}" v="495" dt="2026-06-30T07:10:05.135"/>
    <p1510:client id="{82B71207-CB1F-47B7-B498-F3DDA339049E}" v="975" dt="2026-06-30T07:50:01.4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Das, Gerarda" userId="dec061bf-56a5-47a0-b9f3-f749fe418ae6" providerId="ADAL" clId="{07ABAE78-42CB-4F5F-86C6-09ED37205619}"/>
    <pc:docChg chg="undo custSel addSld delSld modSld sldOrd modSection">
      <pc:chgData name="Das, Gerarda" userId="dec061bf-56a5-47a0-b9f3-f749fe418ae6" providerId="ADAL" clId="{07ABAE78-42CB-4F5F-86C6-09ED37205619}" dt="2026-06-30T07:50:01.497" v="3344" actId="1076"/>
      <pc:docMkLst>
        <pc:docMk/>
      </pc:docMkLst>
      <pc:sldChg chg="delSp modSp mod">
        <pc:chgData name="Das, Gerarda" userId="dec061bf-56a5-47a0-b9f3-f749fe418ae6" providerId="ADAL" clId="{07ABAE78-42CB-4F5F-86C6-09ED37205619}" dt="2026-06-29T18:50:22.669" v="2551" actId="20577"/>
        <pc:sldMkLst>
          <pc:docMk/>
          <pc:sldMk cId="2189114603" sldId="1437"/>
        </pc:sldMkLst>
        <pc:spChg chg="del mod">
          <ac:chgData name="Das, Gerarda" userId="dec061bf-56a5-47a0-b9f3-f749fe418ae6" providerId="ADAL" clId="{07ABAE78-42CB-4F5F-86C6-09ED37205619}" dt="2026-06-29T18:45:50.834" v="2486" actId="478"/>
          <ac:spMkLst>
            <pc:docMk/>
            <pc:sldMk cId="2189114603" sldId="1437"/>
            <ac:spMk id="2" creationId="{77F4F028-31EC-3553-43A3-B0FA199EA84E}"/>
          </ac:spMkLst>
        </pc:spChg>
        <pc:spChg chg="mod">
          <ac:chgData name="Das, Gerarda" userId="dec061bf-56a5-47a0-b9f3-f749fe418ae6" providerId="ADAL" clId="{07ABAE78-42CB-4F5F-86C6-09ED37205619}" dt="2026-06-29T18:50:22.669" v="2551" actId="20577"/>
          <ac:spMkLst>
            <pc:docMk/>
            <pc:sldMk cId="2189114603" sldId="1437"/>
            <ac:spMk id="3" creationId="{00000000-0000-0000-0000-000000000000}"/>
          </ac:spMkLst>
        </pc:spChg>
      </pc:sldChg>
      <pc:sldChg chg="addSp modSp mod">
        <pc:chgData name="Das, Gerarda" userId="dec061bf-56a5-47a0-b9f3-f749fe418ae6" providerId="ADAL" clId="{07ABAE78-42CB-4F5F-86C6-09ED37205619}" dt="2026-06-27T21:31:27.566" v="1312" actId="1076"/>
        <pc:sldMkLst>
          <pc:docMk/>
          <pc:sldMk cId="3852907103" sldId="1460"/>
        </pc:sldMkLst>
        <pc:spChg chg="add mod">
          <ac:chgData name="Das, Gerarda" userId="dec061bf-56a5-47a0-b9f3-f749fe418ae6" providerId="ADAL" clId="{07ABAE78-42CB-4F5F-86C6-09ED37205619}" dt="2026-06-27T21:31:03.349" v="1304" actId="688"/>
          <ac:spMkLst>
            <pc:docMk/>
            <pc:sldMk cId="3852907103" sldId="1460"/>
            <ac:spMk id="4" creationId="{7ED4E4DC-67CD-F466-3131-E4998BF2707B}"/>
          </ac:spMkLst>
        </pc:spChg>
        <pc:spChg chg="add mod">
          <ac:chgData name="Das, Gerarda" userId="dec061bf-56a5-47a0-b9f3-f749fe418ae6" providerId="ADAL" clId="{07ABAE78-42CB-4F5F-86C6-09ED37205619}" dt="2026-06-27T21:31:14.783" v="1308" actId="1076"/>
          <ac:spMkLst>
            <pc:docMk/>
            <pc:sldMk cId="3852907103" sldId="1460"/>
            <ac:spMk id="5" creationId="{1F89E8FB-546E-DC27-A9CC-A9C861CA32EB}"/>
          </ac:spMkLst>
        </pc:spChg>
        <pc:spChg chg="add mod">
          <ac:chgData name="Das, Gerarda" userId="dec061bf-56a5-47a0-b9f3-f749fe418ae6" providerId="ADAL" clId="{07ABAE78-42CB-4F5F-86C6-09ED37205619}" dt="2026-06-27T21:31:27.566" v="1312" actId="1076"/>
          <ac:spMkLst>
            <pc:docMk/>
            <pc:sldMk cId="3852907103" sldId="1460"/>
            <ac:spMk id="7" creationId="{B30FF16E-3B3E-907B-EE5F-5B2E4E7AE245}"/>
          </ac:spMkLst>
        </pc:spChg>
        <pc:picChg chg="add mod">
          <ac:chgData name="Das, Gerarda" userId="dec061bf-56a5-47a0-b9f3-f749fe418ae6" providerId="ADAL" clId="{07ABAE78-42CB-4F5F-86C6-09ED37205619}" dt="2026-06-27T21:30:48.426" v="1302" actId="1076"/>
          <ac:picMkLst>
            <pc:docMk/>
            <pc:sldMk cId="3852907103" sldId="1460"/>
            <ac:picMk id="3" creationId="{1445514E-3366-9463-B21E-F5B615253D71}"/>
          </ac:picMkLst>
        </pc:picChg>
      </pc:sldChg>
      <pc:sldChg chg="del">
        <pc:chgData name="Das, Gerarda" userId="dec061bf-56a5-47a0-b9f3-f749fe418ae6" providerId="ADAL" clId="{07ABAE78-42CB-4F5F-86C6-09ED37205619}" dt="2026-06-30T07:09:18.482" v="3210" actId="47"/>
        <pc:sldMkLst>
          <pc:docMk/>
          <pc:sldMk cId="3978205201" sldId="1474"/>
        </pc:sldMkLst>
      </pc:sldChg>
      <pc:sldChg chg="addSp modSp mod modNotesTx">
        <pc:chgData name="Das, Gerarda" userId="dec061bf-56a5-47a0-b9f3-f749fe418ae6" providerId="ADAL" clId="{07ABAE78-42CB-4F5F-86C6-09ED37205619}" dt="2026-06-28T08:51:18.179" v="1544" actId="20577"/>
        <pc:sldMkLst>
          <pc:docMk/>
          <pc:sldMk cId="4207872812" sldId="1475"/>
        </pc:sldMkLst>
        <pc:picChg chg="add mod">
          <ac:chgData name="Das, Gerarda" userId="dec061bf-56a5-47a0-b9f3-f749fe418ae6" providerId="ADAL" clId="{07ABAE78-42CB-4F5F-86C6-09ED37205619}" dt="2026-06-28T08:51:08.566" v="1508" actId="1076"/>
          <ac:picMkLst>
            <pc:docMk/>
            <pc:sldMk cId="4207872812" sldId="1475"/>
            <ac:picMk id="3" creationId="{D3E1B24B-D102-6883-8333-8529572429BA}"/>
          </ac:picMkLst>
        </pc:picChg>
      </pc:sldChg>
      <pc:sldChg chg="addSp modSp mod ord modNotesTx">
        <pc:chgData name="Das, Gerarda" userId="dec061bf-56a5-47a0-b9f3-f749fe418ae6" providerId="ADAL" clId="{07ABAE78-42CB-4F5F-86C6-09ED37205619}" dt="2026-06-27T21:50:55.878" v="1465" actId="20577"/>
        <pc:sldMkLst>
          <pc:docMk/>
          <pc:sldMk cId="2452007587" sldId="1476"/>
        </pc:sldMkLst>
        <pc:picChg chg="add mod">
          <ac:chgData name="Das, Gerarda" userId="dec061bf-56a5-47a0-b9f3-f749fe418ae6" providerId="ADAL" clId="{07ABAE78-42CB-4F5F-86C6-09ED37205619}" dt="2026-06-27T21:50:27.804" v="1404" actId="1076"/>
          <ac:picMkLst>
            <pc:docMk/>
            <pc:sldMk cId="2452007587" sldId="1476"/>
            <ac:picMk id="3" creationId="{ED2A5C68-E753-4343-5130-4D39FBD41600}"/>
          </ac:picMkLst>
        </pc:picChg>
      </pc:sldChg>
      <pc:sldChg chg="addSp modSp mod ord modNotesTx">
        <pc:chgData name="Das, Gerarda" userId="dec061bf-56a5-47a0-b9f3-f749fe418ae6" providerId="ADAL" clId="{07ABAE78-42CB-4F5F-86C6-09ED37205619}" dt="2026-06-27T21:50:49.531" v="1454" actId="20577"/>
        <pc:sldMkLst>
          <pc:docMk/>
          <pc:sldMk cId="2709048002" sldId="1477"/>
        </pc:sldMkLst>
        <pc:picChg chg="add mod">
          <ac:chgData name="Das, Gerarda" userId="dec061bf-56a5-47a0-b9f3-f749fe418ae6" providerId="ADAL" clId="{07ABAE78-42CB-4F5F-86C6-09ED37205619}" dt="2026-06-27T21:33:22.200" v="1322" actId="1076"/>
          <ac:picMkLst>
            <pc:docMk/>
            <pc:sldMk cId="2709048002" sldId="1477"/>
            <ac:picMk id="3" creationId="{E1DA71AA-5A2A-7BDA-D02D-6F89B3D52F88}"/>
          </ac:picMkLst>
        </pc:picChg>
        <pc:picChg chg="add mod">
          <ac:chgData name="Das, Gerarda" userId="dec061bf-56a5-47a0-b9f3-f749fe418ae6" providerId="ADAL" clId="{07ABAE78-42CB-4F5F-86C6-09ED37205619}" dt="2026-06-27T21:36:14.760" v="1333" actId="1076"/>
          <ac:picMkLst>
            <pc:docMk/>
            <pc:sldMk cId="2709048002" sldId="1477"/>
            <ac:picMk id="5" creationId="{D8E0D9CC-7712-CB21-CF33-2C8AD2DD7429}"/>
          </ac:picMkLst>
        </pc:picChg>
      </pc:sldChg>
      <pc:sldChg chg="addSp modSp mod ord modNotesTx">
        <pc:chgData name="Das, Gerarda" userId="dec061bf-56a5-47a0-b9f3-f749fe418ae6" providerId="ADAL" clId="{07ABAE78-42CB-4F5F-86C6-09ED37205619}" dt="2026-06-28T08:43:48.380" v="1491" actId="20577"/>
        <pc:sldMkLst>
          <pc:docMk/>
          <pc:sldMk cId="4074911733" sldId="1478"/>
        </pc:sldMkLst>
        <pc:picChg chg="add mod">
          <ac:chgData name="Das, Gerarda" userId="dec061bf-56a5-47a0-b9f3-f749fe418ae6" providerId="ADAL" clId="{07ABAE78-42CB-4F5F-86C6-09ED37205619}" dt="2026-06-28T08:43:41.655" v="1472" actId="1076"/>
          <ac:picMkLst>
            <pc:docMk/>
            <pc:sldMk cId="4074911733" sldId="1478"/>
            <ac:picMk id="3" creationId="{F74F7DE4-9165-75D4-C4FD-02F18D96FFF9}"/>
          </ac:picMkLst>
        </pc:picChg>
      </pc:sldChg>
      <pc:sldChg chg="addSp delSp modSp mod ord modNotesTx">
        <pc:chgData name="Das, Gerarda" userId="dec061bf-56a5-47a0-b9f3-f749fe418ae6" providerId="ADAL" clId="{07ABAE78-42CB-4F5F-86C6-09ED37205619}" dt="2026-06-28T09:06:13.081" v="1651" actId="20577"/>
        <pc:sldMkLst>
          <pc:docMk/>
          <pc:sldMk cId="4210467006" sldId="1479"/>
        </pc:sldMkLst>
        <pc:picChg chg="add mod">
          <ac:chgData name="Das, Gerarda" userId="dec061bf-56a5-47a0-b9f3-f749fe418ae6" providerId="ADAL" clId="{07ABAE78-42CB-4F5F-86C6-09ED37205619}" dt="2026-06-28T09:06:10.649" v="1648" actId="27614"/>
          <ac:picMkLst>
            <pc:docMk/>
            <pc:sldMk cId="4210467006" sldId="1479"/>
            <ac:picMk id="5" creationId="{F4D0DB0B-2389-B99D-BFBE-270959859A5D}"/>
          </ac:picMkLst>
        </pc:picChg>
      </pc:sldChg>
      <pc:sldChg chg="addSp delSp modSp mod ord">
        <pc:chgData name="Das, Gerarda" userId="dec061bf-56a5-47a0-b9f3-f749fe418ae6" providerId="ADAL" clId="{07ABAE78-42CB-4F5F-86C6-09ED37205619}" dt="2026-06-29T18:47:58.788" v="2507" actId="1076"/>
        <pc:sldMkLst>
          <pc:docMk/>
          <pc:sldMk cId="1487044012" sldId="1480"/>
        </pc:sldMkLst>
        <pc:spChg chg="del">
          <ac:chgData name="Das, Gerarda" userId="dec061bf-56a5-47a0-b9f3-f749fe418ae6" providerId="ADAL" clId="{07ABAE78-42CB-4F5F-86C6-09ED37205619}" dt="2026-06-29T18:46:11.364" v="2496" actId="478"/>
          <ac:spMkLst>
            <pc:docMk/>
            <pc:sldMk cId="1487044012" sldId="1480"/>
            <ac:spMk id="5" creationId="{630030F5-DBF0-2899-3A87-5A838DEAA387}"/>
          </ac:spMkLst>
        </pc:spChg>
        <pc:picChg chg="add mod">
          <ac:chgData name="Das, Gerarda" userId="dec061bf-56a5-47a0-b9f3-f749fe418ae6" providerId="ADAL" clId="{07ABAE78-42CB-4F5F-86C6-09ED37205619}" dt="2026-06-29T18:47:58.788" v="2507" actId="1076"/>
          <ac:picMkLst>
            <pc:docMk/>
            <pc:sldMk cId="1487044012" sldId="1480"/>
            <ac:picMk id="2" creationId="{1B7C860B-552B-0690-8A3F-BB65CA9E5727}"/>
          </ac:picMkLst>
        </pc:picChg>
        <pc:picChg chg="del">
          <ac:chgData name="Das, Gerarda" userId="dec061bf-56a5-47a0-b9f3-f749fe418ae6" providerId="ADAL" clId="{07ABAE78-42CB-4F5F-86C6-09ED37205619}" dt="2026-06-29T18:46:08.339" v="2495" actId="478"/>
          <ac:picMkLst>
            <pc:docMk/>
            <pc:sldMk cId="1487044012" sldId="1480"/>
            <ac:picMk id="3" creationId="{F027F8EE-B563-18B7-5296-0742425BD69C}"/>
          </ac:picMkLst>
        </pc:picChg>
        <pc:picChg chg="add mod modCrop">
          <ac:chgData name="Das, Gerarda" userId="dec061bf-56a5-47a0-b9f3-f749fe418ae6" providerId="ADAL" clId="{07ABAE78-42CB-4F5F-86C6-09ED37205619}" dt="2026-06-29T18:47:47.745" v="2506" actId="732"/>
          <ac:picMkLst>
            <pc:docMk/>
            <pc:sldMk cId="1487044012" sldId="1480"/>
            <ac:picMk id="7" creationId="{3A798418-7F6C-8CE6-3ADB-6DCC73D9198B}"/>
          </ac:picMkLst>
        </pc:picChg>
      </pc:sldChg>
      <pc:sldChg chg="addSp delSp modSp mod ord modNotesTx">
        <pc:chgData name="Das, Gerarda" userId="dec061bf-56a5-47a0-b9f3-f749fe418ae6" providerId="ADAL" clId="{07ABAE78-42CB-4F5F-86C6-09ED37205619}" dt="2026-06-28T08:59:47.959" v="1644" actId="1076"/>
        <pc:sldMkLst>
          <pc:docMk/>
          <pc:sldMk cId="3779434736" sldId="1481"/>
        </pc:sldMkLst>
        <pc:picChg chg="add mod modCrop">
          <ac:chgData name="Das, Gerarda" userId="dec061bf-56a5-47a0-b9f3-f749fe418ae6" providerId="ADAL" clId="{07ABAE78-42CB-4F5F-86C6-09ED37205619}" dt="2026-06-28T08:59:47.959" v="1644" actId="1076"/>
          <ac:picMkLst>
            <pc:docMk/>
            <pc:sldMk cId="3779434736" sldId="1481"/>
            <ac:picMk id="5" creationId="{E2C0320B-98D4-6CD3-41C5-D58CC4EA250E}"/>
          </ac:picMkLst>
        </pc:picChg>
      </pc:sldChg>
      <pc:sldChg chg="addSp modSp mod ord">
        <pc:chgData name="Das, Gerarda" userId="dec061bf-56a5-47a0-b9f3-f749fe418ae6" providerId="ADAL" clId="{07ABAE78-42CB-4F5F-86C6-09ED37205619}" dt="2026-06-28T08:59:17.803" v="1635" actId="1076"/>
        <pc:sldMkLst>
          <pc:docMk/>
          <pc:sldMk cId="2904738428" sldId="1483"/>
        </pc:sldMkLst>
        <pc:picChg chg="add mod">
          <ac:chgData name="Das, Gerarda" userId="dec061bf-56a5-47a0-b9f3-f749fe418ae6" providerId="ADAL" clId="{07ABAE78-42CB-4F5F-86C6-09ED37205619}" dt="2026-06-28T08:59:17.803" v="1635" actId="1076"/>
          <ac:picMkLst>
            <pc:docMk/>
            <pc:sldMk cId="2904738428" sldId="1483"/>
            <ac:picMk id="3" creationId="{CA6C0FAB-E337-DC61-942B-CF6AEB10CBEE}"/>
          </ac:picMkLst>
        </pc:picChg>
      </pc:sldChg>
      <pc:sldChg chg="addSp modSp del mod">
        <pc:chgData name="Das, Gerarda" userId="dec061bf-56a5-47a0-b9f3-f749fe418ae6" providerId="ADAL" clId="{07ABAE78-42CB-4F5F-86C6-09ED37205619}" dt="2026-06-30T07:04:37.518" v="3118" actId="47"/>
        <pc:sldMkLst>
          <pc:docMk/>
          <pc:sldMk cId="2967928418" sldId="1511"/>
        </pc:sldMkLst>
        <pc:spChg chg="mod">
          <ac:chgData name="Das, Gerarda" userId="dec061bf-56a5-47a0-b9f3-f749fe418ae6" providerId="ADAL" clId="{07ABAE78-42CB-4F5F-86C6-09ED37205619}" dt="2026-06-30T06:58:59.690" v="3021" actId="20577"/>
          <ac:spMkLst>
            <pc:docMk/>
            <pc:sldMk cId="2967928418" sldId="1511"/>
            <ac:spMk id="8" creationId="{9273D295-CCBE-E581-0760-5545AD2007EE}"/>
          </ac:spMkLst>
        </pc:spChg>
        <pc:spChg chg="mod">
          <ac:chgData name="Das, Gerarda" userId="dec061bf-56a5-47a0-b9f3-f749fe418ae6" providerId="ADAL" clId="{07ABAE78-42CB-4F5F-86C6-09ED37205619}" dt="2026-06-30T06:58:27.557" v="2989" actId="14100"/>
          <ac:spMkLst>
            <pc:docMk/>
            <pc:sldMk cId="2967928418" sldId="1511"/>
            <ac:spMk id="18" creationId="{311939C0-E1F8-C161-30B0-9587EF1A8352}"/>
          </ac:spMkLst>
        </pc:spChg>
        <pc:spChg chg="mod">
          <ac:chgData name="Das, Gerarda" userId="dec061bf-56a5-47a0-b9f3-f749fe418ae6" providerId="ADAL" clId="{07ABAE78-42CB-4F5F-86C6-09ED37205619}" dt="2026-06-30T06:56:11.980" v="2775" actId="14100"/>
          <ac:spMkLst>
            <pc:docMk/>
            <pc:sldMk cId="2967928418" sldId="1511"/>
            <ac:spMk id="20" creationId="{BA1AF0E9-0DDC-18D6-59C5-5021F475614A}"/>
          </ac:spMkLst>
        </pc:spChg>
      </pc:sldChg>
      <pc:sldChg chg="addSp delSp modSp mod">
        <pc:chgData name="Das, Gerarda" userId="dec061bf-56a5-47a0-b9f3-f749fe418ae6" providerId="ADAL" clId="{07ABAE78-42CB-4F5F-86C6-09ED37205619}" dt="2026-06-28T09:48:22.481" v="2187" actId="20577"/>
        <pc:sldMkLst>
          <pc:docMk/>
          <pc:sldMk cId="1594331871" sldId="1512"/>
        </pc:sldMkLst>
        <pc:spChg chg="mod">
          <ac:chgData name="Das, Gerarda" userId="dec061bf-56a5-47a0-b9f3-f749fe418ae6" providerId="ADAL" clId="{07ABAE78-42CB-4F5F-86C6-09ED37205619}" dt="2026-06-28T09:48:22.481" v="2187" actId="20577"/>
          <ac:spMkLst>
            <pc:docMk/>
            <pc:sldMk cId="1594331871" sldId="1512"/>
            <ac:spMk id="17" creationId="{AB86235B-CBC0-F9DB-29F4-F23367831B1B}"/>
          </ac:spMkLst>
        </pc:spChg>
        <pc:spChg chg="add mod">
          <ac:chgData name="Das, Gerarda" userId="dec061bf-56a5-47a0-b9f3-f749fe418ae6" providerId="ADAL" clId="{07ABAE78-42CB-4F5F-86C6-09ED37205619}" dt="2026-06-28T09:47:02.581" v="2163" actId="1037"/>
          <ac:spMkLst>
            <pc:docMk/>
            <pc:sldMk cId="1594331871" sldId="1512"/>
            <ac:spMk id="21" creationId="{C0F03AB8-3FD2-85CD-BB58-14506D0E473D}"/>
          </ac:spMkLst>
        </pc:spChg>
        <pc:spChg chg="add mod">
          <ac:chgData name="Das, Gerarda" userId="dec061bf-56a5-47a0-b9f3-f749fe418ae6" providerId="ADAL" clId="{07ABAE78-42CB-4F5F-86C6-09ED37205619}" dt="2026-06-28T09:47:02.581" v="2163" actId="1037"/>
          <ac:spMkLst>
            <pc:docMk/>
            <pc:sldMk cId="1594331871" sldId="1512"/>
            <ac:spMk id="22" creationId="{1D4D79E9-7D2B-10CB-6E3B-0F1FE491284B}"/>
          </ac:spMkLst>
        </pc:spChg>
        <pc:spChg chg="add mod">
          <ac:chgData name="Das, Gerarda" userId="dec061bf-56a5-47a0-b9f3-f749fe418ae6" providerId="ADAL" clId="{07ABAE78-42CB-4F5F-86C6-09ED37205619}" dt="2026-06-28T09:47:57.790" v="2177" actId="1076"/>
          <ac:spMkLst>
            <pc:docMk/>
            <pc:sldMk cId="1594331871" sldId="1512"/>
            <ac:spMk id="23" creationId="{54B8AEC0-083D-829D-A403-C98B0FD9A4A8}"/>
          </ac:spMkLst>
        </pc:spChg>
        <pc:spChg chg="add mod">
          <ac:chgData name="Das, Gerarda" userId="dec061bf-56a5-47a0-b9f3-f749fe418ae6" providerId="ADAL" clId="{07ABAE78-42CB-4F5F-86C6-09ED37205619}" dt="2026-06-28T09:47:57.790" v="2177" actId="1076"/>
          <ac:spMkLst>
            <pc:docMk/>
            <pc:sldMk cId="1594331871" sldId="1512"/>
            <ac:spMk id="24" creationId="{7C99A86E-869E-F96A-EC36-A6C0CCEFDCBC}"/>
          </ac:spMkLst>
        </pc:spChg>
        <pc:spChg chg="add mod">
          <ac:chgData name="Das, Gerarda" userId="dec061bf-56a5-47a0-b9f3-f749fe418ae6" providerId="ADAL" clId="{07ABAE78-42CB-4F5F-86C6-09ED37205619}" dt="2026-06-28T09:47:18.942" v="2165" actId="1076"/>
          <ac:spMkLst>
            <pc:docMk/>
            <pc:sldMk cId="1594331871" sldId="1512"/>
            <ac:spMk id="29" creationId="{60DB9AF0-2866-4965-B8FE-24C9509444F6}"/>
          </ac:spMkLst>
        </pc:spChg>
        <pc:spChg chg="add mod">
          <ac:chgData name="Das, Gerarda" userId="dec061bf-56a5-47a0-b9f3-f749fe418ae6" providerId="ADAL" clId="{07ABAE78-42CB-4F5F-86C6-09ED37205619}" dt="2026-06-28T09:47:18.942" v="2165" actId="1076"/>
          <ac:spMkLst>
            <pc:docMk/>
            <pc:sldMk cId="1594331871" sldId="1512"/>
            <ac:spMk id="30" creationId="{C47E25E9-F428-4EB4-DB7A-87B4E0C59298}"/>
          </ac:spMkLst>
        </pc:spChg>
        <pc:picChg chg="add mod">
          <ac:chgData name="Das, Gerarda" userId="dec061bf-56a5-47a0-b9f3-f749fe418ae6" providerId="ADAL" clId="{07ABAE78-42CB-4F5F-86C6-09ED37205619}" dt="2026-06-28T09:47:42.719" v="2174" actId="14100"/>
          <ac:picMkLst>
            <pc:docMk/>
            <pc:sldMk cId="1594331871" sldId="1512"/>
            <ac:picMk id="4" creationId="{235D8E5D-5C57-AA3C-C314-75D4AB6BBAB4}"/>
          </ac:picMkLst>
        </pc:picChg>
        <pc:picChg chg="add mod">
          <ac:chgData name="Das, Gerarda" userId="dec061bf-56a5-47a0-b9f3-f749fe418ae6" providerId="ADAL" clId="{07ABAE78-42CB-4F5F-86C6-09ED37205619}" dt="2026-06-28T09:48:05.712" v="2181" actId="1038"/>
          <ac:picMkLst>
            <pc:docMk/>
            <pc:sldMk cId="1594331871" sldId="1512"/>
            <ac:picMk id="26" creationId="{B49D9B51-CB14-EFC0-0C1C-F9B4E3F4B795}"/>
          </ac:picMkLst>
        </pc:picChg>
        <pc:picChg chg="add mod">
          <ac:chgData name="Das, Gerarda" userId="dec061bf-56a5-47a0-b9f3-f749fe418ae6" providerId="ADAL" clId="{07ABAE78-42CB-4F5F-86C6-09ED37205619}" dt="2026-06-28T09:47:47.266" v="2175" actId="14100"/>
          <ac:picMkLst>
            <pc:docMk/>
            <pc:sldMk cId="1594331871" sldId="1512"/>
            <ac:picMk id="28" creationId="{2BF0F83A-6484-DB13-92D8-46D24026CDD0}"/>
          </ac:picMkLst>
        </pc:picChg>
      </pc:sldChg>
      <pc:sldChg chg="addSp delSp modSp mod">
        <pc:chgData name="Das, Gerarda" userId="dec061bf-56a5-47a0-b9f3-f749fe418ae6" providerId="ADAL" clId="{07ABAE78-42CB-4F5F-86C6-09ED37205619}" dt="2026-06-30T07:08:20.550" v="3198" actId="115"/>
        <pc:sldMkLst>
          <pc:docMk/>
          <pc:sldMk cId="3112181829" sldId="1515"/>
        </pc:sldMkLst>
        <pc:spChg chg="mod">
          <ac:chgData name="Das, Gerarda" userId="dec061bf-56a5-47a0-b9f3-f749fe418ae6" providerId="ADAL" clId="{07ABAE78-42CB-4F5F-86C6-09ED37205619}" dt="2026-06-30T07:08:20.550" v="3198" actId="115"/>
          <ac:spMkLst>
            <pc:docMk/>
            <pc:sldMk cId="3112181829" sldId="1515"/>
            <ac:spMk id="4" creationId="{D36CDCC8-D80A-3CA3-9903-EC310613197D}"/>
          </ac:spMkLst>
        </pc:spChg>
        <pc:spChg chg="del">
          <ac:chgData name="Das, Gerarda" userId="dec061bf-56a5-47a0-b9f3-f749fe418ae6" providerId="ADAL" clId="{07ABAE78-42CB-4F5F-86C6-09ED37205619}" dt="2026-06-30T07:06:27.816" v="3120" actId="478"/>
          <ac:spMkLst>
            <pc:docMk/>
            <pc:sldMk cId="3112181829" sldId="1515"/>
            <ac:spMk id="9" creationId="{0D1D7D95-99EC-0D8A-1263-6A6476184A04}"/>
          </ac:spMkLst>
        </pc:spChg>
        <pc:spChg chg="mod">
          <ac:chgData name="Das, Gerarda" userId="dec061bf-56a5-47a0-b9f3-f749fe418ae6" providerId="ADAL" clId="{07ABAE78-42CB-4F5F-86C6-09ED37205619}" dt="2026-06-30T07:06:38.826" v="3132" actId="1036"/>
          <ac:spMkLst>
            <pc:docMk/>
            <pc:sldMk cId="3112181829" sldId="1515"/>
            <ac:spMk id="12" creationId="{E2476A93-B8D4-4E44-87FD-AFF601B2337C}"/>
          </ac:spMkLst>
        </pc:spChg>
        <pc:spChg chg="del mod">
          <ac:chgData name="Das, Gerarda" userId="dec061bf-56a5-47a0-b9f3-f749fe418ae6" providerId="ADAL" clId="{07ABAE78-42CB-4F5F-86C6-09ED37205619}" dt="2026-06-30T07:06:29.395" v="3122" actId="478"/>
          <ac:spMkLst>
            <pc:docMk/>
            <pc:sldMk cId="3112181829" sldId="1515"/>
            <ac:spMk id="13" creationId="{4985FF45-EE56-11C3-E0CC-6BBB359031C0}"/>
          </ac:spMkLst>
        </pc:spChg>
        <pc:spChg chg="mod">
          <ac:chgData name="Das, Gerarda" userId="dec061bf-56a5-47a0-b9f3-f749fe418ae6" providerId="ADAL" clId="{07ABAE78-42CB-4F5F-86C6-09ED37205619}" dt="2026-06-30T07:07:13.015" v="3137" actId="1076"/>
          <ac:spMkLst>
            <pc:docMk/>
            <pc:sldMk cId="3112181829" sldId="1515"/>
            <ac:spMk id="14" creationId="{B7594A3B-3117-84CE-C300-FB96E5ED269D}"/>
          </ac:spMkLst>
        </pc:spChg>
        <pc:spChg chg="mod">
          <ac:chgData name="Das, Gerarda" userId="dec061bf-56a5-47a0-b9f3-f749fe418ae6" providerId="ADAL" clId="{07ABAE78-42CB-4F5F-86C6-09ED37205619}" dt="2026-06-30T07:07:13.015" v="3137" actId="1076"/>
          <ac:spMkLst>
            <pc:docMk/>
            <pc:sldMk cId="3112181829" sldId="1515"/>
            <ac:spMk id="15" creationId="{6EA1F8B7-D4BC-D8B0-E6FD-F33ECB45A1DD}"/>
          </ac:spMkLst>
        </pc:spChg>
        <pc:spChg chg="mod">
          <ac:chgData name="Das, Gerarda" userId="dec061bf-56a5-47a0-b9f3-f749fe418ae6" providerId="ADAL" clId="{07ABAE78-42CB-4F5F-86C6-09ED37205619}" dt="2026-06-30T07:07:18.190" v="3138" actId="1076"/>
          <ac:spMkLst>
            <pc:docMk/>
            <pc:sldMk cId="3112181829" sldId="1515"/>
            <ac:spMk id="16" creationId="{F53F294D-65CC-23A5-E4A1-B2132FCF814C}"/>
          </ac:spMkLst>
        </pc:spChg>
        <pc:spChg chg="mod">
          <ac:chgData name="Das, Gerarda" userId="dec061bf-56a5-47a0-b9f3-f749fe418ae6" providerId="ADAL" clId="{07ABAE78-42CB-4F5F-86C6-09ED37205619}" dt="2026-06-30T07:07:13.015" v="3137" actId="1076"/>
          <ac:spMkLst>
            <pc:docMk/>
            <pc:sldMk cId="3112181829" sldId="1515"/>
            <ac:spMk id="17" creationId="{AB86235B-CBC0-F9DB-29F4-F23367831B1B}"/>
          </ac:spMkLst>
        </pc:spChg>
        <pc:spChg chg="del">
          <ac:chgData name="Das, Gerarda" userId="dec061bf-56a5-47a0-b9f3-f749fe418ae6" providerId="ADAL" clId="{07ABAE78-42CB-4F5F-86C6-09ED37205619}" dt="2026-06-30T07:06:29.917" v="3123" actId="478"/>
          <ac:spMkLst>
            <pc:docMk/>
            <pc:sldMk cId="3112181829" sldId="1515"/>
            <ac:spMk id="18" creationId="{85D7DD60-F4AA-AD34-A265-146B167D02FE}"/>
          </ac:spMkLst>
        </pc:spChg>
        <pc:spChg chg="mod">
          <ac:chgData name="Das, Gerarda" userId="dec061bf-56a5-47a0-b9f3-f749fe418ae6" providerId="ADAL" clId="{07ABAE78-42CB-4F5F-86C6-09ED37205619}" dt="2026-06-30T07:06:38.826" v="3132" actId="1036"/>
          <ac:spMkLst>
            <pc:docMk/>
            <pc:sldMk cId="3112181829" sldId="1515"/>
            <ac:spMk id="19" creationId="{40542B69-6D97-5F24-63E3-ABE36EA69A27}"/>
          </ac:spMkLst>
        </pc:spChg>
        <pc:picChg chg="mod">
          <ac:chgData name="Das, Gerarda" userId="dec061bf-56a5-47a0-b9f3-f749fe418ae6" providerId="ADAL" clId="{07ABAE78-42CB-4F5F-86C6-09ED37205619}" dt="2026-06-30T07:07:13.015" v="3137" actId="1076"/>
          <ac:picMkLst>
            <pc:docMk/>
            <pc:sldMk cId="3112181829" sldId="1515"/>
            <ac:picMk id="10" creationId="{96885D5C-B4E0-6B08-64CC-81C01018CCAA}"/>
          </ac:picMkLst>
        </pc:picChg>
        <pc:picChg chg="mod">
          <ac:chgData name="Das, Gerarda" userId="dec061bf-56a5-47a0-b9f3-f749fe418ae6" providerId="ADAL" clId="{07ABAE78-42CB-4F5F-86C6-09ED37205619}" dt="2026-06-30T07:06:38.826" v="3132" actId="1036"/>
          <ac:picMkLst>
            <pc:docMk/>
            <pc:sldMk cId="3112181829" sldId="1515"/>
            <ac:picMk id="11" creationId="{16D77DF3-DBBF-9FCE-922E-316DBE3BD40A}"/>
          </ac:picMkLst>
        </pc:picChg>
        <pc:picChg chg="del">
          <ac:chgData name="Das, Gerarda" userId="dec061bf-56a5-47a0-b9f3-f749fe418ae6" providerId="ADAL" clId="{07ABAE78-42CB-4F5F-86C6-09ED37205619}" dt="2026-06-30T07:06:27.055" v="3119" actId="478"/>
          <ac:picMkLst>
            <pc:docMk/>
            <pc:sldMk cId="3112181829" sldId="1515"/>
            <ac:picMk id="26" creationId="{A3C79DD3-9EAD-FE05-C630-51AB6EA38D3C}"/>
          </ac:picMkLst>
        </pc:picChg>
        <pc:picChg chg="add mod">
          <ac:chgData name="Das, Gerarda" userId="dec061bf-56a5-47a0-b9f3-f749fe418ae6" providerId="ADAL" clId="{07ABAE78-42CB-4F5F-86C6-09ED37205619}" dt="2026-06-30T07:07:40.352" v="3144" actId="1076"/>
          <ac:picMkLst>
            <pc:docMk/>
            <pc:sldMk cId="3112181829" sldId="1515"/>
            <ac:picMk id="29" creationId="{4E0B7530-2289-91A7-B34B-5B320D318A11}"/>
          </ac:picMkLst>
        </pc:picChg>
        <pc:cxnChg chg="mod">
          <ac:chgData name="Das, Gerarda" userId="dec061bf-56a5-47a0-b9f3-f749fe418ae6" providerId="ADAL" clId="{07ABAE78-42CB-4F5F-86C6-09ED37205619}" dt="2026-06-30T07:06:38.826" v="3132" actId="1036"/>
          <ac:cxnSpMkLst>
            <pc:docMk/>
            <pc:sldMk cId="3112181829" sldId="1515"/>
            <ac:cxnSpMk id="21" creationId="{B84B33EF-2A54-99B2-FEF8-27486B72F624}"/>
          </ac:cxnSpMkLst>
        </pc:cxnChg>
        <pc:cxnChg chg="mod">
          <ac:chgData name="Das, Gerarda" userId="dec061bf-56a5-47a0-b9f3-f749fe418ae6" providerId="ADAL" clId="{07ABAE78-42CB-4F5F-86C6-09ED37205619}" dt="2026-06-30T07:07:13.015" v="3137" actId="1076"/>
          <ac:cxnSpMkLst>
            <pc:docMk/>
            <pc:sldMk cId="3112181829" sldId="1515"/>
            <ac:cxnSpMk id="23" creationId="{450FAC25-93FA-21DB-FB43-C33AEEC4D823}"/>
          </ac:cxnSpMkLst>
        </pc:cxnChg>
        <pc:cxnChg chg="mod">
          <ac:chgData name="Das, Gerarda" userId="dec061bf-56a5-47a0-b9f3-f749fe418ae6" providerId="ADAL" clId="{07ABAE78-42CB-4F5F-86C6-09ED37205619}" dt="2026-06-30T07:06:44.809" v="3133" actId="14100"/>
          <ac:cxnSpMkLst>
            <pc:docMk/>
            <pc:sldMk cId="3112181829" sldId="1515"/>
            <ac:cxnSpMk id="27" creationId="{EC90AE0F-5DD8-2D25-C999-5E0CC65E11C5}"/>
          </ac:cxnSpMkLst>
        </pc:cxnChg>
        <pc:cxnChg chg="mod">
          <ac:chgData name="Das, Gerarda" userId="dec061bf-56a5-47a0-b9f3-f749fe418ae6" providerId="ADAL" clId="{07ABAE78-42CB-4F5F-86C6-09ED37205619}" dt="2026-06-30T07:07:21.484" v="3139" actId="14100"/>
          <ac:cxnSpMkLst>
            <pc:docMk/>
            <pc:sldMk cId="3112181829" sldId="1515"/>
            <ac:cxnSpMk id="31" creationId="{42EA45F8-30F7-A026-CB94-761B35BAF874}"/>
          </ac:cxnSpMkLst>
        </pc:cxnChg>
      </pc:sldChg>
      <pc:sldChg chg="del">
        <pc:chgData name="Das, Gerarda" userId="dec061bf-56a5-47a0-b9f3-f749fe418ae6" providerId="ADAL" clId="{07ABAE78-42CB-4F5F-86C6-09ED37205619}" dt="2026-06-30T07:09:16.228" v="3208" actId="47"/>
        <pc:sldMkLst>
          <pc:docMk/>
          <pc:sldMk cId="1628480429" sldId="1517"/>
        </pc:sldMkLst>
      </pc:sldChg>
      <pc:sldChg chg="del">
        <pc:chgData name="Das, Gerarda" userId="dec061bf-56a5-47a0-b9f3-f749fe418ae6" providerId="ADAL" clId="{07ABAE78-42CB-4F5F-86C6-09ED37205619}" dt="2026-06-30T07:09:17.420" v="3209" actId="47"/>
        <pc:sldMkLst>
          <pc:docMk/>
          <pc:sldMk cId="1530054038" sldId="1519"/>
        </pc:sldMkLst>
      </pc:sldChg>
      <pc:sldChg chg="del">
        <pc:chgData name="Das, Gerarda" userId="dec061bf-56a5-47a0-b9f3-f749fe418ae6" providerId="ADAL" clId="{07ABAE78-42CB-4F5F-86C6-09ED37205619}" dt="2026-06-30T07:09:15.299" v="3207" actId="47"/>
        <pc:sldMkLst>
          <pc:docMk/>
          <pc:sldMk cId="3006462251" sldId="1520"/>
        </pc:sldMkLst>
      </pc:sldChg>
      <pc:sldChg chg="addSp delSp modSp add mod">
        <pc:chgData name="Das, Gerarda" userId="dec061bf-56a5-47a0-b9f3-f749fe418ae6" providerId="ADAL" clId="{07ABAE78-42CB-4F5F-86C6-09ED37205619}" dt="2026-06-30T07:49:49.403" v="3343" actId="20577"/>
        <pc:sldMkLst>
          <pc:docMk/>
          <pc:sldMk cId="2663661945" sldId="1530"/>
        </pc:sldMkLst>
        <pc:spChg chg="mod">
          <ac:chgData name="Das, Gerarda" userId="dec061bf-56a5-47a0-b9f3-f749fe418ae6" providerId="ADAL" clId="{07ABAE78-42CB-4F5F-86C6-09ED37205619}" dt="2026-06-30T07:49:22.486" v="3318" actId="20577"/>
          <ac:spMkLst>
            <pc:docMk/>
            <pc:sldMk cId="2663661945" sldId="1530"/>
            <ac:spMk id="35" creationId="{37104C51-0232-62ED-4C6F-1447D06633EE}"/>
          </ac:spMkLst>
        </pc:spChg>
        <pc:spChg chg="mod">
          <ac:chgData name="Das, Gerarda" userId="dec061bf-56a5-47a0-b9f3-f749fe418ae6" providerId="ADAL" clId="{07ABAE78-42CB-4F5F-86C6-09ED37205619}" dt="2026-06-30T07:49:49.403" v="3343" actId="20577"/>
          <ac:spMkLst>
            <pc:docMk/>
            <pc:sldMk cId="2663661945" sldId="1530"/>
            <ac:spMk id="36" creationId="{D8EF981A-9BA7-0EB1-9B70-F7FBF2F7DF1C}"/>
          </ac:spMkLst>
        </pc:spChg>
        <pc:picChg chg="add mod">
          <ac:chgData name="Das, Gerarda" userId="dec061bf-56a5-47a0-b9f3-f749fe418ae6" providerId="ADAL" clId="{07ABAE78-42CB-4F5F-86C6-09ED37205619}" dt="2026-06-30T07:49:11.621" v="3305" actId="1076"/>
          <ac:picMkLst>
            <pc:docMk/>
            <pc:sldMk cId="2663661945" sldId="1530"/>
            <ac:picMk id="2" creationId="{DFDB7763-DA5F-A6B7-D40B-CF3C7F23DB75}"/>
          </ac:picMkLst>
        </pc:picChg>
        <pc:picChg chg="del">
          <ac:chgData name="Das, Gerarda" userId="dec061bf-56a5-47a0-b9f3-f749fe418ae6" providerId="ADAL" clId="{07ABAE78-42CB-4F5F-86C6-09ED37205619}" dt="2026-06-30T07:48:45.164" v="3297" actId="478"/>
          <ac:picMkLst>
            <pc:docMk/>
            <pc:sldMk cId="2663661945" sldId="1530"/>
            <ac:picMk id="8" creationId="{7550515E-D841-3570-626D-E5BF542DBFFD}"/>
          </ac:picMkLst>
        </pc:picChg>
      </pc:sldChg>
      <pc:sldChg chg="del">
        <pc:chgData name="Das, Gerarda" userId="dec061bf-56a5-47a0-b9f3-f749fe418ae6" providerId="ADAL" clId="{07ABAE78-42CB-4F5F-86C6-09ED37205619}" dt="2026-06-28T09:36:53.481" v="1842" actId="47"/>
        <pc:sldMkLst>
          <pc:docMk/>
          <pc:sldMk cId="2759858580" sldId="1530"/>
        </pc:sldMkLst>
      </pc:sldChg>
      <pc:sldChg chg="addSp modSp mod">
        <pc:chgData name="Das, Gerarda" userId="dec061bf-56a5-47a0-b9f3-f749fe418ae6" providerId="ADAL" clId="{07ABAE78-42CB-4F5F-86C6-09ED37205619}" dt="2026-06-28T09:41:00.470" v="2033" actId="115"/>
        <pc:sldMkLst>
          <pc:docMk/>
          <pc:sldMk cId="2944094748" sldId="1531"/>
        </pc:sldMkLst>
        <pc:spChg chg="mod">
          <ac:chgData name="Das, Gerarda" userId="dec061bf-56a5-47a0-b9f3-f749fe418ae6" providerId="ADAL" clId="{07ABAE78-42CB-4F5F-86C6-09ED37205619}" dt="2026-06-28T09:38:00.850" v="1955" actId="6549"/>
          <ac:spMkLst>
            <pc:docMk/>
            <pc:sldMk cId="2944094748" sldId="1531"/>
            <ac:spMk id="35" creationId="{37104C51-0232-62ED-4C6F-1447D06633EE}"/>
          </ac:spMkLst>
        </pc:spChg>
        <pc:spChg chg="mod">
          <ac:chgData name="Das, Gerarda" userId="dec061bf-56a5-47a0-b9f3-f749fe418ae6" providerId="ADAL" clId="{07ABAE78-42CB-4F5F-86C6-09ED37205619}" dt="2026-06-28T09:41:00.470" v="2033" actId="115"/>
          <ac:spMkLst>
            <pc:docMk/>
            <pc:sldMk cId="2944094748" sldId="1531"/>
            <ac:spMk id="36" creationId="{D8EF981A-9BA7-0EB1-9B70-F7FBF2F7DF1C}"/>
          </ac:spMkLst>
        </pc:spChg>
        <pc:picChg chg="add mod">
          <ac:chgData name="Das, Gerarda" userId="dec061bf-56a5-47a0-b9f3-f749fe418ae6" providerId="ADAL" clId="{07ABAE78-42CB-4F5F-86C6-09ED37205619}" dt="2026-06-28T09:37:57.595" v="1954" actId="1076"/>
          <ac:picMkLst>
            <pc:docMk/>
            <pc:sldMk cId="2944094748" sldId="1531"/>
            <ac:picMk id="2" creationId="{D04B9954-8493-E0E1-2C71-BD79342C5873}"/>
          </ac:picMkLst>
        </pc:picChg>
        <pc:picChg chg="add mod">
          <ac:chgData name="Das, Gerarda" userId="dec061bf-56a5-47a0-b9f3-f749fe418ae6" providerId="ADAL" clId="{07ABAE78-42CB-4F5F-86C6-09ED37205619}" dt="2026-06-28T09:40:39.736" v="1966" actId="14100"/>
          <ac:picMkLst>
            <pc:docMk/>
            <pc:sldMk cId="2944094748" sldId="1531"/>
            <ac:picMk id="9" creationId="{CB8F0F28-7CE7-DE21-EC56-8B32FDBA571E}"/>
          </ac:picMkLst>
        </pc:picChg>
      </pc:sldChg>
      <pc:sldChg chg="addSp delSp modSp del mod">
        <pc:chgData name="Das, Gerarda" userId="dec061bf-56a5-47a0-b9f3-f749fe418ae6" providerId="ADAL" clId="{07ABAE78-42CB-4F5F-86C6-09ED37205619}" dt="2026-06-30T07:46:39.704" v="3262" actId="47"/>
        <pc:sldMkLst>
          <pc:docMk/>
          <pc:sldMk cId="4125597811" sldId="1535"/>
        </pc:sldMkLst>
        <pc:spChg chg="mod">
          <ac:chgData name="Das, Gerarda" userId="dec061bf-56a5-47a0-b9f3-f749fe418ae6" providerId="ADAL" clId="{07ABAE78-42CB-4F5F-86C6-09ED37205619}" dt="2026-06-30T07:45:47.456" v="3257" actId="20578"/>
          <ac:spMkLst>
            <pc:docMk/>
            <pc:sldMk cId="4125597811" sldId="1535"/>
            <ac:spMk id="10" creationId="{EC0CC1D0-FE60-F840-73E9-0CE7E683D1F2}"/>
          </ac:spMkLst>
        </pc:spChg>
        <pc:spChg chg="mod">
          <ac:chgData name="Das, Gerarda" userId="dec061bf-56a5-47a0-b9f3-f749fe418ae6" providerId="ADAL" clId="{07ABAE78-42CB-4F5F-86C6-09ED37205619}" dt="2026-06-30T07:30:28.901" v="3232" actId="20577"/>
          <ac:spMkLst>
            <pc:docMk/>
            <pc:sldMk cId="4125597811" sldId="1535"/>
            <ac:spMk id="12" creationId="{E2476A93-B8D4-4E44-87FD-AFF601B2337C}"/>
          </ac:spMkLst>
        </pc:spChg>
        <pc:spChg chg="del mod">
          <ac:chgData name="Das, Gerarda" userId="dec061bf-56a5-47a0-b9f3-f749fe418ae6" providerId="ADAL" clId="{07ABAE78-42CB-4F5F-86C6-09ED37205619}" dt="2026-06-30T07:30:36.883" v="3244" actId="478"/>
          <ac:spMkLst>
            <pc:docMk/>
            <pc:sldMk cId="4125597811" sldId="1535"/>
            <ac:spMk id="13" creationId="{4985FF45-EE56-11C3-E0CC-6BBB359031C0}"/>
          </ac:spMkLst>
        </pc:spChg>
        <pc:spChg chg="mod">
          <ac:chgData name="Das, Gerarda" userId="dec061bf-56a5-47a0-b9f3-f749fe418ae6" providerId="ADAL" clId="{07ABAE78-42CB-4F5F-86C6-09ED37205619}" dt="2026-06-30T07:30:34.038" v="3243" actId="20577"/>
          <ac:spMkLst>
            <pc:docMk/>
            <pc:sldMk cId="4125597811" sldId="1535"/>
            <ac:spMk id="15" creationId="{6EA1F8B7-D4BC-D8B0-E6FD-F33ECB45A1DD}"/>
          </ac:spMkLst>
        </pc:spChg>
        <pc:spChg chg="del mod">
          <ac:chgData name="Das, Gerarda" userId="dec061bf-56a5-47a0-b9f3-f749fe418ae6" providerId="ADAL" clId="{07ABAE78-42CB-4F5F-86C6-09ED37205619}" dt="2026-06-30T07:30:37.313" v="3245" actId="478"/>
          <ac:spMkLst>
            <pc:docMk/>
            <pc:sldMk cId="4125597811" sldId="1535"/>
            <ac:spMk id="18" creationId="{85D7DD60-F4AA-AD34-A265-146B167D02FE}"/>
          </ac:spMkLst>
        </pc:spChg>
        <pc:picChg chg="add mod">
          <ac:chgData name="Das, Gerarda" userId="dec061bf-56a5-47a0-b9f3-f749fe418ae6" providerId="ADAL" clId="{07ABAE78-42CB-4F5F-86C6-09ED37205619}" dt="2026-06-30T07:31:04.077" v="3255" actId="1076"/>
          <ac:picMkLst>
            <pc:docMk/>
            <pc:sldMk cId="4125597811" sldId="1535"/>
            <ac:picMk id="21" creationId="{B19F0C46-E320-690B-C27B-5A50D2128FEC}"/>
          </ac:picMkLst>
        </pc:picChg>
        <pc:picChg chg="del">
          <ac:chgData name="Das, Gerarda" userId="dec061bf-56a5-47a0-b9f3-f749fe418ae6" providerId="ADAL" clId="{07ABAE78-42CB-4F5F-86C6-09ED37205619}" dt="2026-06-30T07:30:38.087" v="3246" actId="478"/>
          <ac:picMkLst>
            <pc:docMk/>
            <pc:sldMk cId="4125597811" sldId="1535"/>
            <ac:picMk id="22" creationId="{560DD8B4-0730-CC88-AB11-77D86BECF153}"/>
          </ac:picMkLst>
        </pc:picChg>
        <pc:picChg chg="del">
          <ac:chgData name="Das, Gerarda" userId="dec061bf-56a5-47a0-b9f3-f749fe418ae6" providerId="ADAL" clId="{07ABAE78-42CB-4F5F-86C6-09ED37205619}" dt="2026-06-30T07:30:41.485" v="3247" actId="478"/>
          <ac:picMkLst>
            <pc:docMk/>
            <pc:sldMk cId="4125597811" sldId="1535"/>
            <ac:picMk id="23" creationId="{1C655146-6785-F046-A712-D791AC477686}"/>
          </ac:picMkLst>
        </pc:picChg>
        <pc:picChg chg="add mod">
          <ac:chgData name="Das, Gerarda" userId="dec061bf-56a5-47a0-b9f3-f749fe418ae6" providerId="ADAL" clId="{07ABAE78-42CB-4F5F-86C6-09ED37205619}" dt="2026-06-30T07:30:51.603" v="3248"/>
          <ac:picMkLst>
            <pc:docMk/>
            <pc:sldMk cId="4125597811" sldId="1535"/>
            <ac:picMk id="24" creationId="{AE6CDC6F-419E-2D0F-E065-82ECDD077791}"/>
          </ac:picMkLst>
        </pc:picChg>
        <pc:picChg chg="add mod">
          <ac:chgData name="Das, Gerarda" userId="dec061bf-56a5-47a0-b9f3-f749fe418ae6" providerId="ADAL" clId="{07ABAE78-42CB-4F5F-86C6-09ED37205619}" dt="2026-06-30T07:31:02.644" v="3254" actId="1076"/>
          <ac:picMkLst>
            <pc:docMk/>
            <pc:sldMk cId="4125597811" sldId="1535"/>
            <ac:picMk id="25" creationId="{94AB64CB-2FC1-A15C-4889-7AD9530A1A51}"/>
          </ac:picMkLst>
        </pc:picChg>
      </pc:sldChg>
      <pc:sldChg chg="addSp modSp mod">
        <pc:chgData name="Das, Gerarda" userId="dec061bf-56a5-47a0-b9f3-f749fe418ae6" providerId="ADAL" clId="{07ABAE78-42CB-4F5F-86C6-09ED37205619}" dt="2026-06-29T18:51:15.265" v="2581" actId="1076"/>
        <pc:sldMkLst>
          <pc:docMk/>
          <pc:sldMk cId="3157194810" sldId="1538"/>
        </pc:sldMkLst>
        <pc:spChg chg="mod">
          <ac:chgData name="Das, Gerarda" userId="dec061bf-56a5-47a0-b9f3-f749fe418ae6" providerId="ADAL" clId="{07ABAE78-42CB-4F5F-86C6-09ED37205619}" dt="2026-06-29T18:51:15.265" v="2581" actId="1076"/>
          <ac:spMkLst>
            <pc:docMk/>
            <pc:sldMk cId="3157194810" sldId="1538"/>
            <ac:spMk id="12" creationId="{E2476A93-B8D4-4E44-87FD-AFF601B2337C}"/>
          </ac:spMkLst>
        </pc:spChg>
        <pc:spChg chg="mod">
          <ac:chgData name="Das, Gerarda" userId="dec061bf-56a5-47a0-b9f3-f749fe418ae6" providerId="ADAL" clId="{07ABAE78-42CB-4F5F-86C6-09ED37205619}" dt="2026-06-29T18:51:15.265" v="2581" actId="1076"/>
          <ac:spMkLst>
            <pc:docMk/>
            <pc:sldMk cId="3157194810" sldId="1538"/>
            <ac:spMk id="13" creationId="{4985FF45-EE56-11C3-E0CC-6BBB359031C0}"/>
          </ac:spMkLst>
        </pc:spChg>
        <pc:spChg chg="mod">
          <ac:chgData name="Das, Gerarda" userId="dec061bf-56a5-47a0-b9f3-f749fe418ae6" providerId="ADAL" clId="{07ABAE78-42CB-4F5F-86C6-09ED37205619}" dt="2026-06-29T18:51:15.265" v="2581" actId="1076"/>
          <ac:spMkLst>
            <pc:docMk/>
            <pc:sldMk cId="3157194810" sldId="1538"/>
            <ac:spMk id="14" creationId="{B7594A3B-3117-84CE-C300-FB96E5ED269D}"/>
          </ac:spMkLst>
        </pc:spChg>
        <pc:spChg chg="mod">
          <ac:chgData name="Das, Gerarda" userId="dec061bf-56a5-47a0-b9f3-f749fe418ae6" providerId="ADAL" clId="{07ABAE78-42CB-4F5F-86C6-09ED37205619}" dt="2026-06-29T18:51:15.265" v="2581" actId="1076"/>
          <ac:spMkLst>
            <pc:docMk/>
            <pc:sldMk cId="3157194810" sldId="1538"/>
            <ac:spMk id="15" creationId="{6EA1F8B7-D4BC-D8B0-E6FD-F33ECB45A1DD}"/>
          </ac:spMkLst>
        </pc:spChg>
        <pc:spChg chg="mod">
          <ac:chgData name="Das, Gerarda" userId="dec061bf-56a5-47a0-b9f3-f749fe418ae6" providerId="ADAL" clId="{07ABAE78-42CB-4F5F-86C6-09ED37205619}" dt="2026-06-29T18:49:53.601" v="2543" actId="14100"/>
          <ac:spMkLst>
            <pc:docMk/>
            <pc:sldMk cId="3157194810" sldId="1538"/>
            <ac:spMk id="16" creationId="{F53F294D-65CC-23A5-E4A1-B2132FCF814C}"/>
          </ac:spMkLst>
        </pc:spChg>
        <pc:spChg chg="mod">
          <ac:chgData name="Das, Gerarda" userId="dec061bf-56a5-47a0-b9f3-f749fe418ae6" providerId="ADAL" clId="{07ABAE78-42CB-4F5F-86C6-09ED37205619}" dt="2026-06-29T18:51:15.265" v="2581" actId="1076"/>
          <ac:spMkLst>
            <pc:docMk/>
            <pc:sldMk cId="3157194810" sldId="1538"/>
            <ac:spMk id="18" creationId="{85D7DD60-F4AA-AD34-A265-146B167D02FE}"/>
          </ac:spMkLst>
        </pc:spChg>
        <pc:spChg chg="mod">
          <ac:chgData name="Das, Gerarda" userId="dec061bf-56a5-47a0-b9f3-f749fe418ae6" providerId="ADAL" clId="{07ABAE78-42CB-4F5F-86C6-09ED37205619}" dt="2026-06-29T18:51:15.265" v="2581" actId="1076"/>
          <ac:spMkLst>
            <pc:docMk/>
            <pc:sldMk cId="3157194810" sldId="1538"/>
            <ac:spMk id="19" creationId="{40542B69-6D97-5F24-63E3-ABE36EA69A27}"/>
          </ac:spMkLst>
        </pc:spChg>
        <pc:picChg chg="add mod">
          <ac:chgData name="Das, Gerarda" userId="dec061bf-56a5-47a0-b9f3-f749fe418ae6" providerId="ADAL" clId="{07ABAE78-42CB-4F5F-86C6-09ED37205619}" dt="2026-06-29T18:51:05.912" v="2580" actId="1076"/>
          <ac:picMkLst>
            <pc:docMk/>
            <pc:sldMk cId="3157194810" sldId="1538"/>
            <ac:picMk id="4" creationId="{E1643B5F-E6D0-66E3-E200-41773E680915}"/>
          </ac:picMkLst>
        </pc:picChg>
      </pc:sldChg>
      <pc:sldChg chg="del">
        <pc:chgData name="Das, Gerarda" userId="dec061bf-56a5-47a0-b9f3-f749fe418ae6" providerId="ADAL" clId="{07ABAE78-42CB-4F5F-86C6-09ED37205619}" dt="2026-06-30T07:09:14.419" v="3206" actId="47"/>
        <pc:sldMkLst>
          <pc:docMk/>
          <pc:sldMk cId="1764130211" sldId="1540"/>
        </pc:sldMkLst>
      </pc:sldChg>
      <pc:sldChg chg="addSp delSp modSp mod">
        <pc:chgData name="Das, Gerarda" userId="dec061bf-56a5-47a0-b9f3-f749fe418ae6" providerId="ADAL" clId="{07ABAE78-42CB-4F5F-86C6-09ED37205619}" dt="2026-06-30T07:03:42.397" v="3117" actId="1076"/>
        <pc:sldMkLst>
          <pc:docMk/>
          <pc:sldMk cId="2206821694" sldId="1541"/>
        </pc:sldMkLst>
        <pc:spChg chg="add mod">
          <ac:chgData name="Das, Gerarda" userId="dec061bf-56a5-47a0-b9f3-f749fe418ae6" providerId="ADAL" clId="{07ABAE78-42CB-4F5F-86C6-09ED37205619}" dt="2026-06-30T07:02:58.322" v="3107" actId="1076"/>
          <ac:spMkLst>
            <pc:docMk/>
            <pc:sldMk cId="2206821694" sldId="1541"/>
            <ac:spMk id="9" creationId="{2DFB364D-2AAC-66B7-C744-73F6E99FD9DE}"/>
          </ac:spMkLst>
        </pc:spChg>
        <pc:spChg chg="add mod">
          <ac:chgData name="Das, Gerarda" userId="dec061bf-56a5-47a0-b9f3-f749fe418ae6" providerId="ADAL" clId="{07ABAE78-42CB-4F5F-86C6-09ED37205619}" dt="2026-06-30T07:02:58.322" v="3107" actId="1076"/>
          <ac:spMkLst>
            <pc:docMk/>
            <pc:sldMk cId="2206821694" sldId="1541"/>
            <ac:spMk id="10" creationId="{C0A95049-CEB5-70FB-F27D-4927E5F385E2}"/>
          </ac:spMkLst>
        </pc:spChg>
        <pc:spChg chg="mod">
          <ac:chgData name="Das, Gerarda" userId="dec061bf-56a5-47a0-b9f3-f749fe418ae6" providerId="ADAL" clId="{07ABAE78-42CB-4F5F-86C6-09ED37205619}" dt="2026-06-30T07:02:45.262" v="3103" actId="1076"/>
          <ac:spMkLst>
            <pc:docMk/>
            <pc:sldMk cId="2206821694" sldId="1541"/>
            <ac:spMk id="12" creationId="{F4105A5F-7CC4-D298-9143-FC82C1E9AEC9}"/>
          </ac:spMkLst>
        </pc:spChg>
        <pc:spChg chg="mod">
          <ac:chgData name="Das, Gerarda" userId="dec061bf-56a5-47a0-b9f3-f749fe418ae6" providerId="ADAL" clId="{07ABAE78-42CB-4F5F-86C6-09ED37205619}" dt="2026-06-30T07:02:51.023" v="3105" actId="1076"/>
          <ac:spMkLst>
            <pc:docMk/>
            <pc:sldMk cId="2206821694" sldId="1541"/>
            <ac:spMk id="16" creationId="{2FD05A0B-3198-FA4B-683E-BA0D423AA994}"/>
          </ac:spMkLst>
        </pc:spChg>
        <pc:spChg chg="mod">
          <ac:chgData name="Das, Gerarda" userId="dec061bf-56a5-47a0-b9f3-f749fe418ae6" providerId="ADAL" clId="{07ABAE78-42CB-4F5F-86C6-09ED37205619}" dt="2026-06-30T07:02:51.023" v="3105" actId="1076"/>
          <ac:spMkLst>
            <pc:docMk/>
            <pc:sldMk cId="2206821694" sldId="1541"/>
            <ac:spMk id="17" creationId="{E82882B6-2641-E8B4-6D5C-36E53169763F}"/>
          </ac:spMkLst>
        </pc:spChg>
        <pc:spChg chg="mod">
          <ac:chgData name="Das, Gerarda" userId="dec061bf-56a5-47a0-b9f3-f749fe418ae6" providerId="ADAL" clId="{07ABAE78-42CB-4F5F-86C6-09ED37205619}" dt="2026-06-30T07:02:45.262" v="3103" actId="1076"/>
          <ac:spMkLst>
            <pc:docMk/>
            <pc:sldMk cId="2206821694" sldId="1541"/>
            <ac:spMk id="19" creationId="{27C66359-6A87-0A84-EA05-5229891038CC}"/>
          </ac:spMkLst>
        </pc:spChg>
        <pc:spChg chg="mod">
          <ac:chgData name="Das, Gerarda" userId="dec061bf-56a5-47a0-b9f3-f749fe418ae6" providerId="ADAL" clId="{07ABAE78-42CB-4F5F-86C6-09ED37205619}" dt="2026-06-30T07:02:38.573" v="3102" actId="1076"/>
          <ac:spMkLst>
            <pc:docMk/>
            <pc:sldMk cId="2206821694" sldId="1541"/>
            <ac:spMk id="25" creationId="{C707E31F-64C3-3221-225F-8BEAC124C6F8}"/>
          </ac:spMkLst>
        </pc:spChg>
        <pc:spChg chg="mod">
          <ac:chgData name="Das, Gerarda" userId="dec061bf-56a5-47a0-b9f3-f749fe418ae6" providerId="ADAL" clId="{07ABAE78-42CB-4F5F-86C6-09ED37205619}" dt="2026-06-30T07:02:29.974" v="3101" actId="1035"/>
          <ac:spMkLst>
            <pc:docMk/>
            <pc:sldMk cId="2206821694" sldId="1541"/>
            <ac:spMk id="28" creationId="{121D7F3E-7302-7A7C-4639-AD003E3F8688}"/>
          </ac:spMkLst>
        </pc:spChg>
        <pc:spChg chg="mod">
          <ac:chgData name="Das, Gerarda" userId="dec061bf-56a5-47a0-b9f3-f749fe418ae6" providerId="ADAL" clId="{07ABAE78-42CB-4F5F-86C6-09ED37205619}" dt="2026-06-30T07:02:29.974" v="3101" actId="1035"/>
          <ac:spMkLst>
            <pc:docMk/>
            <pc:sldMk cId="2206821694" sldId="1541"/>
            <ac:spMk id="34" creationId="{3BBFEFAB-93E9-931A-5EDD-E90C31DB7600}"/>
          </ac:spMkLst>
        </pc:spChg>
        <pc:spChg chg="mod">
          <ac:chgData name="Das, Gerarda" userId="dec061bf-56a5-47a0-b9f3-f749fe418ae6" providerId="ADAL" clId="{07ABAE78-42CB-4F5F-86C6-09ED37205619}" dt="2026-06-30T07:02:38.573" v="3102" actId="1076"/>
          <ac:spMkLst>
            <pc:docMk/>
            <pc:sldMk cId="2206821694" sldId="1541"/>
            <ac:spMk id="35" creationId="{788AB361-1A60-C823-05CB-2B7141D15D0E}"/>
          </ac:spMkLst>
        </pc:spChg>
        <pc:spChg chg="del">
          <ac:chgData name="Das, Gerarda" userId="dec061bf-56a5-47a0-b9f3-f749fe418ae6" providerId="ADAL" clId="{07ABAE78-42CB-4F5F-86C6-09ED37205619}" dt="2026-06-30T07:03:08.086" v="3109" actId="478"/>
          <ac:spMkLst>
            <pc:docMk/>
            <pc:sldMk cId="2206821694" sldId="1541"/>
            <ac:spMk id="37" creationId="{DD4A6885-B710-E41D-75A9-93CE01084D78}"/>
          </ac:spMkLst>
        </pc:spChg>
        <pc:picChg chg="add mod">
          <ac:chgData name="Das, Gerarda" userId="dec061bf-56a5-47a0-b9f3-f749fe418ae6" providerId="ADAL" clId="{07ABAE78-42CB-4F5F-86C6-09ED37205619}" dt="2026-06-30T07:03:30.560" v="3114" actId="1076"/>
          <ac:picMkLst>
            <pc:docMk/>
            <pc:sldMk cId="2206821694" sldId="1541"/>
            <ac:picMk id="14" creationId="{998476E1-A3C2-0106-D5BC-EA346F2D2357}"/>
          </ac:picMkLst>
        </pc:picChg>
        <pc:picChg chg="add mod">
          <ac:chgData name="Das, Gerarda" userId="dec061bf-56a5-47a0-b9f3-f749fe418ae6" providerId="ADAL" clId="{07ABAE78-42CB-4F5F-86C6-09ED37205619}" dt="2026-06-30T07:03:42.397" v="3117" actId="1076"/>
          <ac:picMkLst>
            <pc:docMk/>
            <pc:sldMk cId="2206821694" sldId="1541"/>
            <ac:picMk id="15" creationId="{F46D4E44-1F8D-F349-E756-5DD42280C401}"/>
          </ac:picMkLst>
        </pc:picChg>
        <pc:picChg chg="mod">
          <ac:chgData name="Das, Gerarda" userId="dec061bf-56a5-47a0-b9f3-f749fe418ae6" providerId="ADAL" clId="{07ABAE78-42CB-4F5F-86C6-09ED37205619}" dt="2026-06-30T07:03:01.574" v="3108" actId="1076"/>
          <ac:picMkLst>
            <pc:docMk/>
            <pc:sldMk cId="2206821694" sldId="1541"/>
            <ac:picMk id="36" creationId="{B83199CC-218E-96E7-D61A-6FF0E02BE6EE}"/>
          </ac:picMkLst>
        </pc:picChg>
        <pc:cxnChg chg="mod">
          <ac:chgData name="Das, Gerarda" userId="dec061bf-56a5-47a0-b9f3-f749fe418ae6" providerId="ADAL" clId="{07ABAE78-42CB-4F5F-86C6-09ED37205619}" dt="2026-06-30T07:00:27.790" v="3061" actId="1035"/>
          <ac:cxnSpMkLst>
            <pc:docMk/>
            <pc:sldMk cId="2206821694" sldId="1541"/>
            <ac:cxnSpMk id="21" creationId="{C771A0A6-6AF1-FAE4-22FF-C4AE93F49340}"/>
          </ac:cxnSpMkLst>
        </pc:cxnChg>
        <pc:cxnChg chg="mod">
          <ac:chgData name="Das, Gerarda" userId="dec061bf-56a5-47a0-b9f3-f749fe418ae6" providerId="ADAL" clId="{07ABAE78-42CB-4F5F-86C6-09ED37205619}" dt="2026-06-30T07:02:20.569" v="3093" actId="14100"/>
          <ac:cxnSpMkLst>
            <pc:docMk/>
            <pc:sldMk cId="2206821694" sldId="1541"/>
            <ac:cxnSpMk id="22" creationId="{4E7F0E13-1CCA-011B-3F70-644FF6011FB4}"/>
          </ac:cxnSpMkLst>
        </pc:cxnChg>
        <pc:cxnChg chg="mod">
          <ac:chgData name="Das, Gerarda" userId="dec061bf-56a5-47a0-b9f3-f749fe418ae6" providerId="ADAL" clId="{07ABAE78-42CB-4F5F-86C6-09ED37205619}" dt="2026-06-30T07:02:08.340" v="3088" actId="1076"/>
          <ac:cxnSpMkLst>
            <pc:docMk/>
            <pc:sldMk cId="2206821694" sldId="1541"/>
            <ac:cxnSpMk id="23" creationId="{F5B8258A-385B-E908-FADF-A11BC7F99042}"/>
          </ac:cxnSpMkLst>
        </pc:cxnChg>
        <pc:cxnChg chg="mod">
          <ac:chgData name="Das, Gerarda" userId="dec061bf-56a5-47a0-b9f3-f749fe418ae6" providerId="ADAL" clId="{07ABAE78-42CB-4F5F-86C6-09ED37205619}" dt="2026-06-30T07:01:15.401" v="3076" actId="1076"/>
          <ac:cxnSpMkLst>
            <pc:docMk/>
            <pc:sldMk cId="2206821694" sldId="1541"/>
            <ac:cxnSpMk id="27" creationId="{DA6E4673-3018-D8FB-EDFF-ED919C83623C}"/>
          </ac:cxnSpMkLst>
        </pc:cxnChg>
        <pc:cxnChg chg="mod">
          <ac:chgData name="Das, Gerarda" userId="dec061bf-56a5-47a0-b9f3-f749fe418ae6" providerId="ADAL" clId="{07ABAE78-42CB-4F5F-86C6-09ED37205619}" dt="2026-06-30T07:02:18.723" v="3092" actId="14100"/>
          <ac:cxnSpMkLst>
            <pc:docMk/>
            <pc:sldMk cId="2206821694" sldId="1541"/>
            <ac:cxnSpMk id="31" creationId="{28EE349B-7108-D1F2-424F-48CD5FCC62D2}"/>
          </ac:cxnSpMkLst>
        </pc:cxnChg>
      </pc:sldChg>
      <pc:sldChg chg="modSp mod">
        <pc:chgData name="Das, Gerarda" userId="dec061bf-56a5-47a0-b9f3-f749fe418ae6" providerId="ADAL" clId="{07ABAE78-42CB-4F5F-86C6-09ED37205619}" dt="2026-06-30T07:50:01.497" v="3344" actId="1076"/>
        <pc:sldMkLst>
          <pc:docMk/>
          <pc:sldMk cId="607792806" sldId="1542"/>
        </pc:sldMkLst>
        <pc:spChg chg="mod">
          <ac:chgData name="Das, Gerarda" userId="dec061bf-56a5-47a0-b9f3-f749fe418ae6" providerId="ADAL" clId="{07ABAE78-42CB-4F5F-86C6-09ED37205619}" dt="2026-06-30T07:50:01.497" v="3344" actId="1076"/>
          <ac:spMkLst>
            <pc:docMk/>
            <pc:sldMk cId="607792806" sldId="1542"/>
            <ac:spMk id="9" creationId="{69D625B8-ADFF-FF82-80F3-4929B169D1AE}"/>
          </ac:spMkLst>
        </pc:spChg>
        <pc:spChg chg="mod">
          <ac:chgData name="Das, Gerarda" userId="dec061bf-56a5-47a0-b9f3-f749fe418ae6" providerId="ADAL" clId="{07ABAE78-42CB-4F5F-86C6-09ED37205619}" dt="2026-06-30T07:09:04.723" v="3205" actId="1076"/>
          <ac:spMkLst>
            <pc:docMk/>
            <pc:sldMk cId="607792806" sldId="1542"/>
            <ac:spMk id="13" creationId="{5CB35DCE-729F-B2DE-1099-EDDE5D465D4F}"/>
          </ac:spMkLst>
        </pc:spChg>
        <pc:spChg chg="mod">
          <ac:chgData name="Das, Gerarda" userId="dec061bf-56a5-47a0-b9f3-f749fe418ae6" providerId="ADAL" clId="{07ABAE78-42CB-4F5F-86C6-09ED37205619}" dt="2026-06-30T07:09:04.723" v="3205" actId="1076"/>
          <ac:spMkLst>
            <pc:docMk/>
            <pc:sldMk cId="607792806" sldId="1542"/>
            <ac:spMk id="18" creationId="{B8F0B850-41AD-E3A8-5FC1-2C644E4C1917}"/>
          </ac:spMkLst>
        </pc:spChg>
        <pc:picChg chg="mod">
          <ac:chgData name="Das, Gerarda" userId="dec061bf-56a5-47a0-b9f3-f749fe418ae6" providerId="ADAL" clId="{07ABAE78-42CB-4F5F-86C6-09ED37205619}" dt="2026-06-30T07:48:55.468" v="3299" actId="1076"/>
          <ac:picMkLst>
            <pc:docMk/>
            <pc:sldMk cId="607792806" sldId="1542"/>
            <ac:picMk id="17" creationId="{8C41432D-D614-C66F-3B9E-6F21EF218FAB}"/>
          </ac:picMkLst>
        </pc:picChg>
        <pc:cxnChg chg="mod">
          <ac:chgData name="Das, Gerarda" userId="dec061bf-56a5-47a0-b9f3-f749fe418ae6" providerId="ADAL" clId="{07ABAE78-42CB-4F5F-86C6-09ED37205619}" dt="2026-06-30T07:08:54.165" v="3203" actId="14100"/>
          <ac:cxnSpMkLst>
            <pc:docMk/>
            <pc:sldMk cId="607792806" sldId="1542"/>
            <ac:cxnSpMk id="27" creationId="{EABE7A25-FA1E-BD0C-785B-93431FD7C8D1}"/>
          </ac:cxnSpMkLst>
        </pc:cxnChg>
      </pc:sldChg>
      <pc:sldChg chg="modSp add mod">
        <pc:chgData name="Das, Gerarda" userId="dec061bf-56a5-47a0-b9f3-f749fe418ae6" providerId="ADAL" clId="{07ABAE78-42CB-4F5F-86C6-09ED37205619}" dt="2026-06-30T07:46:06.411" v="3261" actId="1035"/>
        <pc:sldMkLst>
          <pc:docMk/>
          <pc:sldMk cId="1175175259" sldId="1543"/>
        </pc:sldMkLst>
        <pc:spChg chg="mod">
          <ac:chgData name="Das, Gerarda" userId="dec061bf-56a5-47a0-b9f3-f749fe418ae6" providerId="ADAL" clId="{07ABAE78-42CB-4F5F-86C6-09ED37205619}" dt="2026-06-30T07:46:06.411" v="3261" actId="1035"/>
          <ac:spMkLst>
            <pc:docMk/>
            <pc:sldMk cId="1175175259" sldId="1543"/>
            <ac:spMk id="14" creationId="{4D03533F-07AC-01A8-B8FB-55706F77055A}"/>
          </ac:spMkLst>
        </pc:spChg>
        <pc:spChg chg="mod">
          <ac:chgData name="Das, Gerarda" userId="dec061bf-56a5-47a0-b9f3-f749fe418ae6" providerId="ADAL" clId="{07ABAE78-42CB-4F5F-86C6-09ED37205619}" dt="2026-06-30T07:45:54.212" v="3259" actId="14100"/>
          <ac:spMkLst>
            <pc:docMk/>
            <pc:sldMk cId="1175175259" sldId="1543"/>
            <ac:spMk id="16" creationId="{F8A2A996-CDAE-E804-9094-FFAA2D8A61E5}"/>
          </ac:spMkLst>
        </pc:spChg>
        <pc:spChg chg="mod">
          <ac:chgData name="Das, Gerarda" userId="dec061bf-56a5-47a0-b9f3-f749fe418ae6" providerId="ADAL" clId="{07ABAE78-42CB-4F5F-86C6-09ED37205619}" dt="2026-06-30T07:45:51.163" v="3258"/>
          <ac:spMkLst>
            <pc:docMk/>
            <pc:sldMk cId="1175175259" sldId="1543"/>
            <ac:spMk id="17" creationId="{1C57723A-ABDE-14A1-21F3-1DF20B485357}"/>
          </ac:spMkLst>
        </pc:spChg>
        <pc:spChg chg="mod">
          <ac:chgData name="Das, Gerarda" userId="dec061bf-56a5-47a0-b9f3-f749fe418ae6" providerId="ADAL" clId="{07ABAE78-42CB-4F5F-86C6-09ED37205619}" dt="2026-06-30T07:46:02.977" v="3260" actId="1035"/>
          <ac:spMkLst>
            <pc:docMk/>
            <pc:sldMk cId="1175175259" sldId="1543"/>
            <ac:spMk id="19" creationId="{13DFADAE-BD6F-D884-043B-01F786801A4F}"/>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Vrielink, Francis" userId="3d258d00-cfd8-41c5-9f04-1a5a39faef2f" providerId="ADAL" clId="{F8A864A6-18CA-458F-B94E-FBF7ADA906FF}"/>
    <pc:docChg chg="modSld">
      <pc:chgData name="Vrielink, Francis" userId="3d258d00-cfd8-41c5-9f04-1a5a39faef2f" providerId="ADAL" clId="{F8A864A6-18CA-458F-B94E-FBF7ADA906FF}" dt="2026-04-15T12:01:58.347" v="27" actId="20577"/>
      <pc:docMkLst>
        <pc:docMk/>
      </pc:docMkLst>
      <pc:sldChg chg="modSp mod">
        <pc:chgData name="Vrielink, Francis" userId="3d258d00-cfd8-41c5-9f04-1a5a39faef2f" providerId="ADAL" clId="{F8A864A6-18CA-458F-B94E-FBF7ADA906FF}" dt="2026-04-15T12:01:58.347" v="27" actId="20577"/>
        <pc:sldMkLst>
          <pc:docMk/>
          <pc:sldMk cId="323006580" sldId="548"/>
        </pc:sldMkLst>
      </pc:sldChg>
    </pc:docChg>
  </pc:docChgLst>
  <pc:docChgLst>
    <pc:chgData name="Duijf, Antoinette" userId="80426808-569e-4360-acb0-e5a6dc4b8ad2" providerId="ADAL" clId="{00582A34-8C2B-428E-B5DC-339D12EFD4B8}"/>
    <pc:docChg chg="undo custSel addSld delSld modSld sldOrd modSection">
      <pc:chgData name="Duijf, Antoinette" userId="80426808-569e-4360-acb0-e5a6dc4b8ad2" providerId="ADAL" clId="{00582A34-8C2B-428E-B5DC-339D12EFD4B8}" dt="2026-06-30T07:10:05.135" v="1148" actId="478"/>
      <pc:docMkLst>
        <pc:docMk/>
      </pc:docMkLst>
      <pc:sldChg chg="modNotesTx">
        <pc:chgData name="Duijf, Antoinette" userId="80426808-569e-4360-acb0-e5a6dc4b8ad2" providerId="ADAL" clId="{00582A34-8C2B-428E-B5DC-339D12EFD4B8}" dt="2026-06-29T20:40:24.140" v="191" actId="20577"/>
        <pc:sldMkLst>
          <pc:docMk/>
          <pc:sldMk cId="323006580" sldId="548"/>
        </pc:sldMkLst>
      </pc:sldChg>
      <pc:sldChg chg="modSp mod">
        <pc:chgData name="Duijf, Antoinette" userId="80426808-569e-4360-acb0-e5a6dc4b8ad2" providerId="ADAL" clId="{00582A34-8C2B-428E-B5DC-339D12EFD4B8}" dt="2026-06-29T20:49:01.419" v="264" actId="6549"/>
        <pc:sldMkLst>
          <pc:docMk/>
          <pc:sldMk cId="2189114603" sldId="1437"/>
        </pc:sldMkLst>
        <pc:spChg chg="mod">
          <ac:chgData name="Duijf, Antoinette" userId="80426808-569e-4360-acb0-e5a6dc4b8ad2" providerId="ADAL" clId="{00582A34-8C2B-428E-B5DC-339D12EFD4B8}" dt="2026-06-29T20:49:01.419" v="264" actId="6549"/>
          <ac:spMkLst>
            <pc:docMk/>
            <pc:sldMk cId="2189114603" sldId="1437"/>
            <ac:spMk id="3" creationId="{00000000-0000-0000-0000-000000000000}"/>
          </ac:spMkLst>
        </pc:spChg>
      </pc:sldChg>
      <pc:sldChg chg="modNotesTx">
        <pc:chgData name="Duijf, Antoinette" userId="80426808-569e-4360-acb0-e5a6dc4b8ad2" providerId="ADAL" clId="{00582A34-8C2B-428E-B5DC-339D12EFD4B8}" dt="2026-06-29T20:40:11.957" v="148" actId="20577"/>
        <pc:sldMkLst>
          <pc:docMk/>
          <pc:sldMk cId="3852907103" sldId="1460"/>
        </pc:sldMkLst>
      </pc:sldChg>
      <pc:sldChg chg="modNotesTx">
        <pc:chgData name="Duijf, Antoinette" userId="80426808-569e-4360-acb0-e5a6dc4b8ad2" providerId="ADAL" clId="{00582A34-8C2B-428E-B5DC-339D12EFD4B8}" dt="2026-06-29T20:54:29.155" v="328" actId="20577"/>
        <pc:sldMkLst>
          <pc:docMk/>
          <pc:sldMk cId="4207872812" sldId="1475"/>
        </pc:sldMkLst>
      </pc:sldChg>
      <pc:sldChg chg="modNotesTx">
        <pc:chgData name="Duijf, Antoinette" userId="80426808-569e-4360-acb0-e5a6dc4b8ad2" providerId="ADAL" clId="{00582A34-8C2B-428E-B5DC-339D12EFD4B8}" dt="2026-06-29T20:54:43.304" v="331" actId="20577"/>
        <pc:sldMkLst>
          <pc:docMk/>
          <pc:sldMk cId="2709048002" sldId="1477"/>
        </pc:sldMkLst>
      </pc:sldChg>
      <pc:sldChg chg="modNotesTx">
        <pc:chgData name="Duijf, Antoinette" userId="80426808-569e-4360-acb0-e5a6dc4b8ad2" providerId="ADAL" clId="{00582A34-8C2B-428E-B5DC-339D12EFD4B8}" dt="2026-06-29T20:54:32.573" v="329" actId="20577"/>
        <pc:sldMkLst>
          <pc:docMk/>
          <pc:sldMk cId="4210467006" sldId="1479"/>
        </pc:sldMkLst>
      </pc:sldChg>
      <pc:sldChg chg="modSp">
        <pc:chgData name="Duijf, Antoinette" userId="80426808-569e-4360-acb0-e5a6dc4b8ad2" providerId="ADAL" clId="{00582A34-8C2B-428E-B5DC-339D12EFD4B8}" dt="2026-06-29T20:48:04.104" v="254"/>
        <pc:sldMkLst>
          <pc:docMk/>
          <pc:sldMk cId="1487044012" sldId="1480"/>
        </pc:sldMkLst>
        <pc:picChg chg="mod">
          <ac:chgData name="Duijf, Antoinette" userId="80426808-569e-4360-acb0-e5a6dc4b8ad2" providerId="ADAL" clId="{00582A34-8C2B-428E-B5DC-339D12EFD4B8}" dt="2026-06-29T20:48:04.104" v="254"/>
          <ac:picMkLst>
            <pc:docMk/>
            <pc:sldMk cId="1487044012" sldId="1480"/>
            <ac:picMk id="7" creationId="{3A798418-7F6C-8CE6-3ADB-6DCC73D9198B}"/>
          </ac:picMkLst>
        </pc:picChg>
      </pc:sldChg>
      <pc:sldChg chg="modSp mod modNotesTx">
        <pc:chgData name="Duijf, Antoinette" userId="80426808-569e-4360-acb0-e5a6dc4b8ad2" providerId="ADAL" clId="{00582A34-8C2B-428E-B5DC-339D12EFD4B8}" dt="2026-06-29T21:14:40.612" v="422" actId="1076"/>
        <pc:sldMkLst>
          <pc:docMk/>
          <pc:sldMk cId="3779434736" sldId="1481"/>
        </pc:sldMkLst>
        <pc:picChg chg="mod">
          <ac:chgData name="Duijf, Antoinette" userId="80426808-569e-4360-acb0-e5a6dc4b8ad2" providerId="ADAL" clId="{00582A34-8C2B-428E-B5DC-339D12EFD4B8}" dt="2026-06-29T21:14:40.612" v="422" actId="1076"/>
          <ac:picMkLst>
            <pc:docMk/>
            <pc:sldMk cId="3779434736" sldId="1481"/>
            <ac:picMk id="5" creationId="{E2C0320B-98D4-6CD3-41C5-D58CC4EA250E}"/>
          </ac:picMkLst>
        </pc:picChg>
      </pc:sldChg>
      <pc:sldChg chg="modSp mod modNotesTx">
        <pc:chgData name="Duijf, Antoinette" userId="80426808-569e-4360-acb0-e5a6dc4b8ad2" providerId="ADAL" clId="{00582A34-8C2B-428E-B5DC-339D12EFD4B8}" dt="2026-06-29T21:14:44.975" v="424" actId="1076"/>
        <pc:sldMkLst>
          <pc:docMk/>
          <pc:sldMk cId="1201727269" sldId="1482"/>
        </pc:sldMkLst>
        <pc:picChg chg="mod">
          <ac:chgData name="Duijf, Antoinette" userId="80426808-569e-4360-acb0-e5a6dc4b8ad2" providerId="ADAL" clId="{00582A34-8C2B-428E-B5DC-339D12EFD4B8}" dt="2026-06-29T21:14:44.975" v="424" actId="1076"/>
          <ac:picMkLst>
            <pc:docMk/>
            <pc:sldMk cId="1201727269" sldId="1482"/>
            <ac:picMk id="3" creationId="{E68548FF-87C9-F4E2-CA75-189895961F79}"/>
          </ac:picMkLst>
        </pc:picChg>
      </pc:sldChg>
      <pc:sldChg chg="addSp modSp mod modNotesTx">
        <pc:chgData name="Duijf, Antoinette" userId="80426808-569e-4360-acb0-e5a6dc4b8ad2" providerId="ADAL" clId="{00582A34-8C2B-428E-B5DC-339D12EFD4B8}" dt="2026-06-29T21:10:20.185" v="345" actId="14100"/>
        <pc:sldMkLst>
          <pc:docMk/>
          <pc:sldMk cId="2904738428" sldId="1483"/>
        </pc:sldMkLst>
        <pc:picChg chg="mod">
          <ac:chgData name="Duijf, Antoinette" userId="80426808-569e-4360-acb0-e5a6dc4b8ad2" providerId="ADAL" clId="{00582A34-8C2B-428E-B5DC-339D12EFD4B8}" dt="2026-06-29T21:10:20.185" v="345" actId="14100"/>
          <ac:picMkLst>
            <pc:docMk/>
            <pc:sldMk cId="2904738428" sldId="1483"/>
            <ac:picMk id="3" creationId="{CA6C0FAB-E337-DC61-942B-CF6AEB10CBEE}"/>
          </ac:picMkLst>
        </pc:picChg>
        <pc:picChg chg="add mod">
          <ac:chgData name="Duijf, Antoinette" userId="80426808-569e-4360-acb0-e5a6dc4b8ad2" providerId="ADAL" clId="{00582A34-8C2B-428E-B5DC-339D12EFD4B8}" dt="2026-06-29T21:10:10.886" v="343" actId="1076"/>
          <ac:picMkLst>
            <pc:docMk/>
            <pc:sldMk cId="2904738428" sldId="1483"/>
            <ac:picMk id="4" creationId="{6E694549-C74D-D593-ACA1-B3B11BD11571}"/>
          </ac:picMkLst>
        </pc:picChg>
      </pc:sldChg>
      <pc:sldChg chg="addSp delSp modSp mod">
        <pc:chgData name="Duijf, Antoinette" userId="80426808-569e-4360-acb0-e5a6dc4b8ad2" providerId="ADAL" clId="{00582A34-8C2B-428E-B5DC-339D12EFD4B8}" dt="2026-06-30T07:01:06.051" v="1078" actId="1076"/>
        <pc:sldMkLst>
          <pc:docMk/>
          <pc:sldMk cId="2967928418" sldId="1511"/>
        </pc:sldMkLst>
        <pc:spChg chg="add mod">
          <ac:chgData name="Duijf, Antoinette" userId="80426808-569e-4360-acb0-e5a6dc4b8ad2" providerId="ADAL" clId="{00582A34-8C2B-428E-B5DC-339D12EFD4B8}" dt="2026-06-30T07:01:06.051" v="1078" actId="1076"/>
          <ac:spMkLst>
            <pc:docMk/>
            <pc:sldMk cId="2967928418" sldId="1511"/>
            <ac:spMk id="8" creationId="{9273D295-CCBE-E581-0760-5545AD2007EE}"/>
          </ac:spMkLst>
        </pc:spChg>
        <pc:spChg chg="add mod">
          <ac:chgData name="Duijf, Antoinette" userId="80426808-569e-4360-acb0-e5a6dc4b8ad2" providerId="ADAL" clId="{00582A34-8C2B-428E-B5DC-339D12EFD4B8}" dt="2026-06-30T06:57:41.526" v="930" actId="5793"/>
          <ac:spMkLst>
            <pc:docMk/>
            <pc:sldMk cId="2967928418" sldId="1511"/>
            <ac:spMk id="18" creationId="{311939C0-E1F8-C161-30B0-9587EF1A8352}"/>
          </ac:spMkLst>
        </pc:spChg>
        <pc:spChg chg="add mod">
          <ac:chgData name="Duijf, Antoinette" userId="80426808-569e-4360-acb0-e5a6dc4b8ad2" providerId="ADAL" clId="{00582A34-8C2B-428E-B5DC-339D12EFD4B8}" dt="2026-06-29T21:21:23.782" v="621" actId="20577"/>
          <ac:spMkLst>
            <pc:docMk/>
            <pc:sldMk cId="2967928418" sldId="1511"/>
            <ac:spMk id="20" creationId="{BA1AF0E9-0DDC-18D6-59C5-5021F475614A}"/>
          </ac:spMkLst>
        </pc:spChg>
        <pc:picChg chg="add del mod">
          <ac:chgData name="Duijf, Antoinette" userId="80426808-569e-4360-acb0-e5a6dc4b8ad2" providerId="ADAL" clId="{00582A34-8C2B-428E-B5DC-339D12EFD4B8}" dt="2026-06-29T21:20:57.773" v="570" actId="478"/>
          <ac:picMkLst>
            <pc:docMk/>
            <pc:sldMk cId="2967928418" sldId="1511"/>
            <ac:picMk id="18" creationId="{634BF75C-1884-F603-A52E-6B4687A0628D}"/>
          </ac:picMkLst>
        </pc:picChg>
        <pc:picChg chg="add mod">
          <ac:chgData name="Duijf, Antoinette" userId="80426808-569e-4360-acb0-e5a6dc4b8ad2" providerId="ADAL" clId="{00582A34-8C2B-428E-B5DC-339D12EFD4B8}" dt="2026-06-29T21:21:11.911" v="573" actId="1076"/>
          <ac:picMkLst>
            <pc:docMk/>
            <pc:sldMk cId="2967928418" sldId="1511"/>
            <ac:picMk id="19" creationId="{25E87266-44E7-05F9-B133-82B0E7CD46E7}"/>
          </ac:picMkLst>
        </pc:picChg>
      </pc:sldChg>
      <pc:sldChg chg="addSp delSp modSp mod ord">
        <pc:chgData name="Duijf, Antoinette" userId="80426808-569e-4360-acb0-e5a6dc4b8ad2" providerId="ADAL" clId="{00582A34-8C2B-428E-B5DC-339D12EFD4B8}" dt="2026-06-29T21:14:18.010" v="418" actId="1037"/>
        <pc:sldMkLst>
          <pc:docMk/>
          <pc:sldMk cId="1594331871" sldId="1512"/>
        </pc:sldMkLst>
        <pc:spChg chg="mod">
          <ac:chgData name="Duijf, Antoinette" userId="80426808-569e-4360-acb0-e5a6dc4b8ad2" providerId="ADAL" clId="{00582A34-8C2B-428E-B5DC-339D12EFD4B8}" dt="2026-06-29T21:14:14.211" v="415" actId="1038"/>
          <ac:spMkLst>
            <pc:docMk/>
            <pc:sldMk cId="1594331871" sldId="1512"/>
            <ac:spMk id="21" creationId="{C0F03AB8-3FD2-85CD-BB58-14506D0E473D}"/>
          </ac:spMkLst>
        </pc:spChg>
        <pc:spChg chg="mod">
          <ac:chgData name="Duijf, Antoinette" userId="80426808-569e-4360-acb0-e5a6dc4b8ad2" providerId="ADAL" clId="{00582A34-8C2B-428E-B5DC-339D12EFD4B8}" dt="2026-06-29T21:14:14.211" v="415" actId="1038"/>
          <ac:spMkLst>
            <pc:docMk/>
            <pc:sldMk cId="1594331871" sldId="1512"/>
            <ac:spMk id="22" creationId="{1D4D79E9-7D2B-10CB-6E3B-0F1FE491284B}"/>
          </ac:spMkLst>
        </pc:spChg>
        <pc:spChg chg="mod">
          <ac:chgData name="Duijf, Antoinette" userId="80426808-569e-4360-acb0-e5a6dc4b8ad2" providerId="ADAL" clId="{00582A34-8C2B-428E-B5DC-339D12EFD4B8}" dt="2026-06-29T21:13:51.874" v="407" actId="14100"/>
          <ac:spMkLst>
            <pc:docMk/>
            <pc:sldMk cId="1594331871" sldId="1512"/>
            <ac:spMk id="23" creationId="{54B8AEC0-083D-829D-A403-C98B0FD9A4A8}"/>
          </ac:spMkLst>
        </pc:spChg>
        <pc:spChg chg="mod">
          <ac:chgData name="Duijf, Antoinette" userId="80426808-569e-4360-acb0-e5a6dc4b8ad2" providerId="ADAL" clId="{00582A34-8C2B-428E-B5DC-339D12EFD4B8}" dt="2026-06-29T21:13:56.419" v="408" actId="14100"/>
          <ac:spMkLst>
            <pc:docMk/>
            <pc:sldMk cId="1594331871" sldId="1512"/>
            <ac:spMk id="24" creationId="{7C99A86E-869E-F96A-EC36-A6C0CCEFDCBC}"/>
          </ac:spMkLst>
        </pc:spChg>
        <pc:spChg chg="mod">
          <ac:chgData name="Duijf, Antoinette" userId="80426808-569e-4360-acb0-e5a6dc4b8ad2" providerId="ADAL" clId="{00582A34-8C2B-428E-B5DC-339D12EFD4B8}" dt="2026-06-29T21:14:09.584" v="414" actId="1037"/>
          <ac:spMkLst>
            <pc:docMk/>
            <pc:sldMk cId="1594331871" sldId="1512"/>
            <ac:spMk id="29" creationId="{60DB9AF0-2866-4965-B8FE-24C9509444F6}"/>
          </ac:spMkLst>
        </pc:spChg>
        <pc:spChg chg="mod">
          <ac:chgData name="Duijf, Antoinette" userId="80426808-569e-4360-acb0-e5a6dc4b8ad2" providerId="ADAL" clId="{00582A34-8C2B-428E-B5DC-339D12EFD4B8}" dt="2026-06-29T21:14:09.584" v="414" actId="1037"/>
          <ac:spMkLst>
            <pc:docMk/>
            <pc:sldMk cId="1594331871" sldId="1512"/>
            <ac:spMk id="30" creationId="{C47E25E9-F428-4EB4-DB7A-87B4E0C59298}"/>
          </ac:spMkLst>
        </pc:spChg>
        <pc:picChg chg="mod">
          <ac:chgData name="Duijf, Antoinette" userId="80426808-569e-4360-acb0-e5a6dc4b8ad2" providerId="ADAL" clId="{00582A34-8C2B-428E-B5DC-339D12EFD4B8}" dt="2026-06-29T21:14:18.010" v="418" actId="1037"/>
          <ac:picMkLst>
            <pc:docMk/>
            <pc:sldMk cId="1594331871" sldId="1512"/>
            <ac:picMk id="4" creationId="{235D8E5D-5C57-AA3C-C314-75D4AB6BBAB4}"/>
          </ac:picMkLst>
        </pc:picChg>
        <pc:picChg chg="add del mod">
          <ac:chgData name="Duijf, Antoinette" userId="80426808-569e-4360-acb0-e5a6dc4b8ad2" providerId="ADAL" clId="{00582A34-8C2B-428E-B5DC-339D12EFD4B8}" dt="2026-06-29T20:30:01.147" v="7" actId="21"/>
          <ac:picMkLst>
            <pc:docMk/>
            <pc:sldMk cId="1594331871" sldId="1512"/>
            <ac:picMk id="13" creationId="{560DD8B4-0730-CC88-AB11-77D86BECF153}"/>
          </ac:picMkLst>
        </pc:picChg>
        <pc:picChg chg="add del mod">
          <ac:chgData name="Duijf, Antoinette" userId="80426808-569e-4360-acb0-e5a6dc4b8ad2" providerId="ADAL" clId="{00582A34-8C2B-428E-B5DC-339D12EFD4B8}" dt="2026-06-29T20:30:01.147" v="7" actId="21"/>
          <ac:picMkLst>
            <pc:docMk/>
            <pc:sldMk cId="1594331871" sldId="1512"/>
            <ac:picMk id="15" creationId="{1C655146-6785-F046-A712-D791AC477686}"/>
          </ac:picMkLst>
        </pc:picChg>
        <pc:picChg chg="mod">
          <ac:chgData name="Duijf, Antoinette" userId="80426808-569e-4360-acb0-e5a6dc4b8ad2" providerId="ADAL" clId="{00582A34-8C2B-428E-B5DC-339D12EFD4B8}" dt="2026-06-29T21:14:00.267" v="409" actId="1076"/>
          <ac:picMkLst>
            <pc:docMk/>
            <pc:sldMk cId="1594331871" sldId="1512"/>
            <ac:picMk id="26" creationId="{B49D9B51-CB14-EFC0-0C1C-F9B4E3F4B795}"/>
          </ac:picMkLst>
        </pc:picChg>
        <pc:picChg chg="mod">
          <ac:chgData name="Duijf, Antoinette" userId="80426808-569e-4360-acb0-e5a6dc4b8ad2" providerId="ADAL" clId="{00582A34-8C2B-428E-B5DC-339D12EFD4B8}" dt="2026-06-29T21:14:03.141" v="410" actId="1076"/>
          <ac:picMkLst>
            <pc:docMk/>
            <pc:sldMk cId="1594331871" sldId="1512"/>
            <ac:picMk id="28" creationId="{2BF0F83A-6484-DB13-92D8-46D24026CDD0}"/>
          </ac:picMkLst>
        </pc:picChg>
      </pc:sldChg>
      <pc:sldChg chg="addSp delSp modSp mod">
        <pc:chgData name="Duijf, Antoinette" userId="80426808-569e-4360-acb0-e5a6dc4b8ad2" providerId="ADAL" clId="{00582A34-8C2B-428E-B5DC-339D12EFD4B8}" dt="2026-06-29T21:12:44.923" v="383" actId="732"/>
        <pc:sldMkLst>
          <pc:docMk/>
          <pc:sldMk cId="3112181829" sldId="1515"/>
        </pc:sldMkLst>
        <pc:spChg chg="mod">
          <ac:chgData name="Duijf, Antoinette" userId="80426808-569e-4360-acb0-e5a6dc4b8ad2" providerId="ADAL" clId="{00582A34-8C2B-428E-B5DC-339D12EFD4B8}" dt="2026-06-29T21:12:30.633" v="381" actId="1076"/>
          <ac:spMkLst>
            <pc:docMk/>
            <pc:sldMk cId="3112181829" sldId="1515"/>
            <ac:spMk id="9" creationId="{0D1D7D95-99EC-0D8A-1263-6A6476184A04}"/>
          </ac:spMkLst>
        </pc:spChg>
        <pc:spChg chg="mod">
          <ac:chgData name="Duijf, Antoinette" userId="80426808-569e-4360-acb0-e5a6dc4b8ad2" providerId="ADAL" clId="{00582A34-8C2B-428E-B5DC-339D12EFD4B8}" dt="2026-06-29T21:10:43.133" v="360" actId="207"/>
          <ac:spMkLst>
            <pc:docMk/>
            <pc:sldMk cId="3112181829" sldId="1515"/>
            <ac:spMk id="12" creationId="{E2476A93-B8D4-4E44-87FD-AFF601B2337C}"/>
          </ac:spMkLst>
        </pc:spChg>
        <pc:spChg chg="mod">
          <ac:chgData name="Duijf, Antoinette" userId="80426808-569e-4360-acb0-e5a6dc4b8ad2" providerId="ADAL" clId="{00582A34-8C2B-428E-B5DC-339D12EFD4B8}" dt="2026-06-29T21:11:18.849" v="371" actId="207"/>
          <ac:spMkLst>
            <pc:docMk/>
            <pc:sldMk cId="3112181829" sldId="1515"/>
            <ac:spMk id="13" creationId="{4985FF45-EE56-11C3-E0CC-6BBB359031C0}"/>
          </ac:spMkLst>
        </pc:spChg>
        <pc:graphicFrameChg chg="add del mod">
          <ac:chgData name="Duijf, Antoinette" userId="80426808-569e-4360-acb0-e5a6dc4b8ad2" providerId="ADAL" clId="{00582A34-8C2B-428E-B5DC-339D12EFD4B8}" dt="2026-06-29T21:12:03.852" v="373" actId="478"/>
          <ac:graphicFrameMkLst>
            <pc:docMk/>
            <pc:sldMk cId="3112181829" sldId="1515"/>
            <ac:graphicFrameMk id="24" creationId="{74C95033-E561-9416-2880-5202A24C6016}"/>
          </ac:graphicFrameMkLst>
        </pc:graphicFrameChg>
        <pc:picChg chg="add mod modCrop">
          <ac:chgData name="Duijf, Antoinette" userId="80426808-569e-4360-acb0-e5a6dc4b8ad2" providerId="ADAL" clId="{00582A34-8C2B-428E-B5DC-339D12EFD4B8}" dt="2026-06-29T20:55:51.111" v="337" actId="1076"/>
          <ac:picMkLst>
            <pc:docMk/>
            <pc:sldMk cId="3112181829" sldId="1515"/>
            <ac:picMk id="10" creationId="{96885D5C-B4E0-6B08-64CC-81C01018CCAA}"/>
          </ac:picMkLst>
        </pc:picChg>
        <pc:picChg chg="add mod modCrop">
          <ac:chgData name="Duijf, Antoinette" userId="80426808-569e-4360-acb0-e5a6dc4b8ad2" providerId="ADAL" clId="{00582A34-8C2B-428E-B5DC-339D12EFD4B8}" dt="2026-06-29T21:12:44.923" v="383" actId="732"/>
          <ac:picMkLst>
            <pc:docMk/>
            <pc:sldMk cId="3112181829" sldId="1515"/>
            <ac:picMk id="11" creationId="{16D77DF3-DBBF-9FCE-922E-316DBE3BD40A}"/>
          </ac:picMkLst>
        </pc:picChg>
        <pc:picChg chg="add mod">
          <ac:chgData name="Duijf, Antoinette" userId="80426808-569e-4360-acb0-e5a6dc4b8ad2" providerId="ADAL" clId="{00582A34-8C2B-428E-B5DC-339D12EFD4B8}" dt="2026-06-29T21:12:37.084" v="382" actId="1076"/>
          <ac:picMkLst>
            <pc:docMk/>
            <pc:sldMk cId="3112181829" sldId="1515"/>
            <ac:picMk id="26" creationId="{A3C79DD3-9EAD-FE05-C630-51AB6EA38D3C}"/>
          </ac:picMkLst>
        </pc:picChg>
      </pc:sldChg>
      <pc:sldChg chg="addSp modSp mod">
        <pc:chgData name="Duijf, Antoinette" userId="80426808-569e-4360-acb0-e5a6dc4b8ad2" providerId="ADAL" clId="{00582A34-8C2B-428E-B5DC-339D12EFD4B8}" dt="2026-06-29T20:38:40.927" v="121" actId="14100"/>
        <pc:sldMkLst>
          <pc:docMk/>
          <pc:sldMk cId="2946319108" sldId="1516"/>
        </pc:sldMkLst>
        <pc:spChg chg="mod">
          <ac:chgData name="Duijf, Antoinette" userId="80426808-569e-4360-acb0-e5a6dc4b8ad2" providerId="ADAL" clId="{00582A34-8C2B-428E-B5DC-339D12EFD4B8}" dt="2026-06-29T20:36:12.655" v="79" actId="1076"/>
          <ac:spMkLst>
            <pc:docMk/>
            <pc:sldMk cId="2946319108" sldId="1516"/>
            <ac:spMk id="4" creationId="{D753C383-62C8-E733-4553-E085527A1FCA}"/>
          </ac:spMkLst>
        </pc:spChg>
        <pc:spChg chg="mod">
          <ac:chgData name="Duijf, Antoinette" userId="80426808-569e-4360-acb0-e5a6dc4b8ad2" providerId="ADAL" clId="{00582A34-8C2B-428E-B5DC-339D12EFD4B8}" dt="2026-06-29T20:36:12.655" v="79" actId="1076"/>
          <ac:spMkLst>
            <pc:docMk/>
            <pc:sldMk cId="2946319108" sldId="1516"/>
            <ac:spMk id="9" creationId="{B5FA4264-9F79-B20D-0826-CEC58E7B74B7}"/>
          </ac:spMkLst>
        </pc:spChg>
        <pc:spChg chg="mod">
          <ac:chgData name="Duijf, Antoinette" userId="80426808-569e-4360-acb0-e5a6dc4b8ad2" providerId="ADAL" clId="{00582A34-8C2B-428E-B5DC-339D12EFD4B8}" dt="2026-06-29T20:36:12.655" v="79" actId="1076"/>
          <ac:spMkLst>
            <pc:docMk/>
            <pc:sldMk cId="2946319108" sldId="1516"/>
            <ac:spMk id="10" creationId="{B37FADB8-F5A5-F448-15A7-6A630939BCDC}"/>
          </ac:spMkLst>
        </pc:spChg>
        <pc:spChg chg="mod">
          <ac:chgData name="Duijf, Antoinette" userId="80426808-569e-4360-acb0-e5a6dc4b8ad2" providerId="ADAL" clId="{00582A34-8C2B-428E-B5DC-339D12EFD4B8}" dt="2026-06-29T20:36:12.655" v="79" actId="1076"/>
          <ac:spMkLst>
            <pc:docMk/>
            <pc:sldMk cId="2946319108" sldId="1516"/>
            <ac:spMk id="11" creationId="{2D5226DB-4490-ECD5-880A-CDAB0447C263}"/>
          </ac:spMkLst>
        </pc:spChg>
        <pc:spChg chg="mod">
          <ac:chgData name="Duijf, Antoinette" userId="80426808-569e-4360-acb0-e5a6dc4b8ad2" providerId="ADAL" clId="{00582A34-8C2B-428E-B5DC-339D12EFD4B8}" dt="2026-06-29T20:36:29.421" v="83" actId="1076"/>
          <ac:spMkLst>
            <pc:docMk/>
            <pc:sldMk cId="2946319108" sldId="1516"/>
            <ac:spMk id="12" creationId="{E2476A93-B8D4-4E44-87FD-AFF601B2337C}"/>
          </ac:spMkLst>
        </pc:spChg>
        <pc:spChg chg="mod">
          <ac:chgData name="Duijf, Antoinette" userId="80426808-569e-4360-acb0-e5a6dc4b8ad2" providerId="ADAL" clId="{00582A34-8C2B-428E-B5DC-339D12EFD4B8}" dt="2026-06-29T20:36:25.461" v="82" actId="1076"/>
          <ac:spMkLst>
            <pc:docMk/>
            <pc:sldMk cId="2946319108" sldId="1516"/>
            <ac:spMk id="13" creationId="{4985FF45-EE56-11C3-E0CC-6BBB359031C0}"/>
          </ac:spMkLst>
        </pc:spChg>
        <pc:spChg chg="mod">
          <ac:chgData name="Duijf, Antoinette" userId="80426808-569e-4360-acb0-e5a6dc4b8ad2" providerId="ADAL" clId="{00582A34-8C2B-428E-B5DC-339D12EFD4B8}" dt="2026-06-29T20:37:07.261" v="97" actId="1076"/>
          <ac:spMkLst>
            <pc:docMk/>
            <pc:sldMk cId="2946319108" sldId="1516"/>
            <ac:spMk id="14" creationId="{B7594A3B-3117-84CE-C300-FB96E5ED269D}"/>
          </ac:spMkLst>
        </pc:spChg>
        <pc:spChg chg="mod">
          <ac:chgData name="Duijf, Antoinette" userId="80426808-569e-4360-acb0-e5a6dc4b8ad2" providerId="ADAL" clId="{00582A34-8C2B-428E-B5DC-339D12EFD4B8}" dt="2026-06-29T20:37:07.261" v="97" actId="1076"/>
          <ac:spMkLst>
            <pc:docMk/>
            <pc:sldMk cId="2946319108" sldId="1516"/>
            <ac:spMk id="15" creationId="{6EA1F8B7-D4BC-D8B0-E6FD-F33ECB45A1DD}"/>
          </ac:spMkLst>
        </pc:spChg>
        <pc:spChg chg="mod">
          <ac:chgData name="Duijf, Antoinette" userId="80426808-569e-4360-acb0-e5a6dc4b8ad2" providerId="ADAL" clId="{00582A34-8C2B-428E-B5DC-339D12EFD4B8}" dt="2026-06-29T20:36:25.461" v="82" actId="1076"/>
          <ac:spMkLst>
            <pc:docMk/>
            <pc:sldMk cId="2946319108" sldId="1516"/>
            <ac:spMk id="18" creationId="{85D7DD60-F4AA-AD34-A265-146B167D02FE}"/>
          </ac:spMkLst>
        </pc:spChg>
        <pc:spChg chg="mod">
          <ac:chgData name="Duijf, Antoinette" userId="80426808-569e-4360-acb0-e5a6dc4b8ad2" providerId="ADAL" clId="{00582A34-8C2B-428E-B5DC-339D12EFD4B8}" dt="2026-06-29T20:36:29.421" v="83" actId="1076"/>
          <ac:spMkLst>
            <pc:docMk/>
            <pc:sldMk cId="2946319108" sldId="1516"/>
            <ac:spMk id="19" creationId="{40542B69-6D97-5F24-63E3-ABE36EA69A27}"/>
          </ac:spMkLst>
        </pc:spChg>
        <pc:picChg chg="add mod">
          <ac:chgData name="Duijf, Antoinette" userId="80426808-569e-4360-acb0-e5a6dc4b8ad2" providerId="ADAL" clId="{00582A34-8C2B-428E-B5DC-339D12EFD4B8}" dt="2026-06-29T20:38:14.295" v="112" actId="1076"/>
          <ac:picMkLst>
            <pc:docMk/>
            <pc:sldMk cId="2946319108" sldId="1516"/>
            <ac:picMk id="16" creationId="{7B09BC81-9DCB-E648-E2B7-DFDACB00B66F}"/>
          </ac:picMkLst>
        </pc:picChg>
        <pc:picChg chg="add mod">
          <ac:chgData name="Duijf, Antoinette" userId="80426808-569e-4360-acb0-e5a6dc4b8ad2" providerId="ADAL" clId="{00582A34-8C2B-428E-B5DC-339D12EFD4B8}" dt="2026-06-29T20:37:46.591" v="111" actId="1076"/>
          <ac:picMkLst>
            <pc:docMk/>
            <pc:sldMk cId="2946319108" sldId="1516"/>
            <ac:picMk id="25" creationId="{43BB19ED-8E30-BB63-DC81-4E839813543F}"/>
          </ac:picMkLst>
        </pc:picChg>
        <pc:cxnChg chg="mod ord">
          <ac:chgData name="Duijf, Antoinette" userId="80426808-569e-4360-acb0-e5a6dc4b8ad2" providerId="ADAL" clId="{00582A34-8C2B-428E-B5DC-339D12EFD4B8}" dt="2026-06-29T20:36:58.983" v="96" actId="167"/>
          <ac:cxnSpMkLst>
            <pc:docMk/>
            <pc:sldMk cId="2946319108" sldId="1516"/>
            <ac:cxnSpMk id="21" creationId="{B84B33EF-2A54-99B2-FEF8-27486B72F624}"/>
          </ac:cxnSpMkLst>
        </pc:cxnChg>
        <pc:cxnChg chg="mod ord">
          <ac:chgData name="Duijf, Antoinette" userId="80426808-569e-4360-acb0-e5a6dc4b8ad2" providerId="ADAL" clId="{00582A34-8C2B-428E-B5DC-339D12EFD4B8}" dt="2026-06-29T20:36:51.696" v="92" actId="167"/>
          <ac:cxnSpMkLst>
            <pc:docMk/>
            <pc:sldMk cId="2946319108" sldId="1516"/>
            <ac:cxnSpMk id="27" creationId="{EC90AE0F-5DD8-2D25-C999-5E0CC65E11C5}"/>
          </ac:cxnSpMkLst>
        </pc:cxnChg>
        <pc:cxnChg chg="add mod">
          <ac:chgData name="Duijf, Antoinette" userId="80426808-569e-4360-acb0-e5a6dc4b8ad2" providerId="ADAL" clId="{00582A34-8C2B-428E-B5DC-339D12EFD4B8}" dt="2026-06-29T20:38:30.160" v="118" actId="14100"/>
          <ac:cxnSpMkLst>
            <pc:docMk/>
            <pc:sldMk cId="2946319108" sldId="1516"/>
            <ac:cxnSpMk id="28" creationId="{78E665B2-18D0-FB83-D915-E572D5397333}"/>
          </ac:cxnSpMkLst>
        </pc:cxnChg>
        <pc:cxnChg chg="mod ord">
          <ac:chgData name="Duijf, Antoinette" userId="80426808-569e-4360-acb0-e5a6dc4b8ad2" providerId="ADAL" clId="{00582A34-8C2B-428E-B5DC-339D12EFD4B8}" dt="2026-06-29T20:37:14.977" v="101" actId="167"/>
          <ac:cxnSpMkLst>
            <pc:docMk/>
            <pc:sldMk cId="2946319108" sldId="1516"/>
            <ac:cxnSpMk id="29" creationId="{10445519-6BAB-CA4B-0B0C-EF80D4D34E4C}"/>
          </ac:cxnSpMkLst>
        </pc:cxnChg>
        <pc:cxnChg chg="add mod">
          <ac:chgData name="Duijf, Antoinette" userId="80426808-569e-4360-acb0-e5a6dc4b8ad2" providerId="ADAL" clId="{00582A34-8C2B-428E-B5DC-339D12EFD4B8}" dt="2026-06-29T20:38:40.927" v="121" actId="14100"/>
          <ac:cxnSpMkLst>
            <pc:docMk/>
            <pc:sldMk cId="2946319108" sldId="1516"/>
            <ac:cxnSpMk id="32" creationId="{993EFE05-568F-6F6B-6EEC-BCFEFF653BF0}"/>
          </ac:cxnSpMkLst>
        </pc:cxnChg>
      </pc:sldChg>
      <pc:sldChg chg="modSp mod">
        <pc:chgData name="Duijf, Antoinette" userId="80426808-569e-4360-acb0-e5a6dc4b8ad2" providerId="ADAL" clId="{00582A34-8C2B-428E-B5DC-339D12EFD4B8}" dt="2026-06-29T21:13:25.827" v="404" actId="255"/>
        <pc:sldMkLst>
          <pc:docMk/>
          <pc:sldMk cId="2944094748" sldId="1531"/>
        </pc:sldMkLst>
        <pc:spChg chg="mod">
          <ac:chgData name="Duijf, Antoinette" userId="80426808-569e-4360-acb0-e5a6dc4b8ad2" providerId="ADAL" clId="{00582A34-8C2B-428E-B5DC-339D12EFD4B8}" dt="2026-06-29T21:13:25.827" v="404" actId="255"/>
          <ac:spMkLst>
            <pc:docMk/>
            <pc:sldMk cId="2944094748" sldId="1531"/>
            <ac:spMk id="35" creationId="{37104C51-0232-62ED-4C6F-1447D06633EE}"/>
          </ac:spMkLst>
        </pc:spChg>
      </pc:sldChg>
      <pc:sldChg chg="addSp modSp mod ord">
        <pc:chgData name="Duijf, Antoinette" userId="80426808-569e-4360-acb0-e5a6dc4b8ad2" providerId="ADAL" clId="{00582A34-8C2B-428E-B5DC-339D12EFD4B8}" dt="2026-06-29T21:14:30.209" v="419" actId="14100"/>
        <pc:sldMkLst>
          <pc:docMk/>
          <pc:sldMk cId="4125597811" sldId="1535"/>
        </pc:sldMkLst>
        <pc:spChg chg="mod">
          <ac:chgData name="Duijf, Antoinette" userId="80426808-569e-4360-acb0-e5a6dc4b8ad2" providerId="ADAL" clId="{00582A34-8C2B-428E-B5DC-339D12EFD4B8}" dt="2026-06-29T21:14:30.209" v="419" actId="14100"/>
          <ac:spMkLst>
            <pc:docMk/>
            <pc:sldMk cId="4125597811" sldId="1535"/>
            <ac:spMk id="10" creationId="{EC0CC1D0-FE60-F840-73E9-0CE7E683D1F2}"/>
          </ac:spMkLst>
        </pc:spChg>
        <pc:picChg chg="add mod modCrop">
          <ac:chgData name="Duijf, Antoinette" userId="80426808-569e-4360-acb0-e5a6dc4b8ad2" providerId="ADAL" clId="{00582A34-8C2B-428E-B5DC-339D12EFD4B8}" dt="2026-06-29T20:30:18.226" v="12" actId="1076"/>
          <ac:picMkLst>
            <pc:docMk/>
            <pc:sldMk cId="4125597811" sldId="1535"/>
            <ac:picMk id="22" creationId="{560DD8B4-0730-CC88-AB11-77D86BECF153}"/>
          </ac:picMkLst>
        </pc:picChg>
        <pc:picChg chg="add mod">
          <ac:chgData name="Duijf, Antoinette" userId="80426808-569e-4360-acb0-e5a6dc4b8ad2" providerId="ADAL" clId="{00582A34-8C2B-428E-B5DC-339D12EFD4B8}" dt="2026-06-29T20:30:24.393" v="14" actId="1076"/>
          <ac:picMkLst>
            <pc:docMk/>
            <pc:sldMk cId="4125597811" sldId="1535"/>
            <ac:picMk id="23" creationId="{1C655146-6785-F046-A712-D791AC477686}"/>
          </ac:picMkLst>
        </pc:picChg>
      </pc:sldChg>
      <pc:sldChg chg="addSp modSp mod modNotesTx">
        <pc:chgData name="Duijf, Antoinette" userId="80426808-569e-4360-acb0-e5a6dc4b8ad2" providerId="ADAL" clId="{00582A34-8C2B-428E-B5DC-339D12EFD4B8}" dt="2026-06-29T21:28:18.749" v="731" actId="1076"/>
        <pc:sldMkLst>
          <pc:docMk/>
          <pc:sldMk cId="620185422" sldId="1537"/>
        </pc:sldMkLst>
        <pc:spChg chg="mod">
          <ac:chgData name="Duijf, Antoinette" userId="80426808-569e-4360-acb0-e5a6dc4b8ad2" providerId="ADAL" clId="{00582A34-8C2B-428E-B5DC-339D12EFD4B8}" dt="2026-06-29T20:48:32.414" v="260" actId="1076"/>
          <ac:spMkLst>
            <pc:docMk/>
            <pc:sldMk cId="620185422" sldId="1537"/>
            <ac:spMk id="4" creationId="{D753C383-62C8-E733-4553-E085527A1FCA}"/>
          </ac:spMkLst>
        </pc:spChg>
        <pc:spChg chg="mod">
          <ac:chgData name="Duijf, Antoinette" userId="80426808-569e-4360-acb0-e5a6dc4b8ad2" providerId="ADAL" clId="{00582A34-8C2B-428E-B5DC-339D12EFD4B8}" dt="2026-06-29T20:48:24.848" v="258" actId="1076"/>
          <ac:spMkLst>
            <pc:docMk/>
            <pc:sldMk cId="620185422" sldId="1537"/>
            <ac:spMk id="9" creationId="{B5FA4264-9F79-B20D-0826-CEC58E7B74B7}"/>
          </ac:spMkLst>
        </pc:spChg>
        <pc:spChg chg="mod">
          <ac:chgData name="Duijf, Antoinette" userId="80426808-569e-4360-acb0-e5a6dc4b8ad2" providerId="ADAL" clId="{00582A34-8C2B-428E-B5DC-339D12EFD4B8}" dt="2026-06-29T20:48:35.071" v="261" actId="14100"/>
          <ac:spMkLst>
            <pc:docMk/>
            <pc:sldMk cId="620185422" sldId="1537"/>
            <ac:spMk id="10" creationId="{B37FADB8-F5A5-F448-15A7-6A630939BCDC}"/>
          </ac:spMkLst>
        </pc:spChg>
        <pc:spChg chg="mod">
          <ac:chgData name="Duijf, Antoinette" userId="80426808-569e-4360-acb0-e5a6dc4b8ad2" providerId="ADAL" clId="{00582A34-8C2B-428E-B5DC-339D12EFD4B8}" dt="2026-06-29T20:48:24.848" v="258" actId="1076"/>
          <ac:spMkLst>
            <pc:docMk/>
            <pc:sldMk cId="620185422" sldId="1537"/>
            <ac:spMk id="11" creationId="{2D5226DB-4490-ECD5-880A-CDAB0447C263}"/>
          </ac:spMkLst>
        </pc:spChg>
        <pc:spChg chg="mod">
          <ac:chgData name="Duijf, Antoinette" userId="80426808-569e-4360-acb0-e5a6dc4b8ad2" providerId="ADAL" clId="{00582A34-8C2B-428E-B5DC-339D12EFD4B8}" dt="2026-06-29T21:27:33.679" v="702" actId="1076"/>
          <ac:spMkLst>
            <pc:docMk/>
            <pc:sldMk cId="620185422" sldId="1537"/>
            <ac:spMk id="12" creationId="{E2476A93-B8D4-4E44-87FD-AFF601B2337C}"/>
          </ac:spMkLst>
        </pc:spChg>
        <pc:spChg chg="mod">
          <ac:chgData name="Duijf, Antoinette" userId="80426808-569e-4360-acb0-e5a6dc4b8ad2" providerId="ADAL" clId="{00582A34-8C2B-428E-B5DC-339D12EFD4B8}" dt="2026-06-29T20:51:01.478" v="276" actId="14100"/>
          <ac:spMkLst>
            <pc:docMk/>
            <pc:sldMk cId="620185422" sldId="1537"/>
            <ac:spMk id="13" creationId="{4985FF45-EE56-11C3-E0CC-6BBB359031C0}"/>
          </ac:spMkLst>
        </pc:spChg>
        <pc:spChg chg="mod">
          <ac:chgData name="Duijf, Antoinette" userId="80426808-569e-4360-acb0-e5a6dc4b8ad2" providerId="ADAL" clId="{00582A34-8C2B-428E-B5DC-339D12EFD4B8}" dt="2026-06-29T21:28:02.418" v="727" actId="14100"/>
          <ac:spMkLst>
            <pc:docMk/>
            <pc:sldMk cId="620185422" sldId="1537"/>
            <ac:spMk id="14" creationId="{B7594A3B-3117-84CE-C300-FB96E5ED269D}"/>
          </ac:spMkLst>
        </pc:spChg>
        <pc:spChg chg="mod">
          <ac:chgData name="Duijf, Antoinette" userId="80426808-569e-4360-acb0-e5a6dc4b8ad2" providerId="ADAL" clId="{00582A34-8C2B-428E-B5DC-339D12EFD4B8}" dt="2026-06-29T21:28:18.749" v="731" actId="1076"/>
          <ac:spMkLst>
            <pc:docMk/>
            <pc:sldMk cId="620185422" sldId="1537"/>
            <ac:spMk id="15" creationId="{6EA1F8B7-D4BC-D8B0-E6FD-F33ECB45A1DD}"/>
          </ac:spMkLst>
        </pc:spChg>
        <pc:spChg chg="mod">
          <ac:chgData name="Duijf, Antoinette" userId="80426808-569e-4360-acb0-e5a6dc4b8ad2" providerId="ADAL" clId="{00582A34-8C2B-428E-B5DC-339D12EFD4B8}" dt="2026-06-29T20:50:58.494" v="275" actId="14100"/>
          <ac:spMkLst>
            <pc:docMk/>
            <pc:sldMk cId="620185422" sldId="1537"/>
            <ac:spMk id="18" creationId="{85D7DD60-F4AA-AD34-A265-146B167D02FE}"/>
          </ac:spMkLst>
        </pc:spChg>
        <pc:spChg chg="mod">
          <ac:chgData name="Duijf, Antoinette" userId="80426808-569e-4360-acb0-e5a6dc4b8ad2" providerId="ADAL" clId="{00582A34-8C2B-428E-B5DC-339D12EFD4B8}" dt="2026-06-29T21:27:33.679" v="702" actId="1076"/>
          <ac:spMkLst>
            <pc:docMk/>
            <pc:sldMk cId="620185422" sldId="1537"/>
            <ac:spMk id="19" creationId="{40542B69-6D97-5F24-63E3-ABE36EA69A27}"/>
          </ac:spMkLst>
        </pc:spChg>
        <pc:picChg chg="add mod">
          <ac:chgData name="Duijf, Antoinette" userId="80426808-569e-4360-acb0-e5a6dc4b8ad2" providerId="ADAL" clId="{00582A34-8C2B-428E-B5DC-339D12EFD4B8}" dt="2026-06-29T20:48:39.450" v="262" actId="1076"/>
          <ac:picMkLst>
            <pc:docMk/>
            <pc:sldMk cId="620185422" sldId="1537"/>
            <ac:picMk id="16" creationId="{A44844BA-06E2-BE23-72A0-D766CF920E93}"/>
          </ac:picMkLst>
        </pc:picChg>
        <pc:picChg chg="add mod">
          <ac:chgData name="Duijf, Antoinette" userId="80426808-569e-4360-acb0-e5a6dc4b8ad2" providerId="ADAL" clId="{00582A34-8C2B-428E-B5DC-339D12EFD4B8}" dt="2026-06-29T20:51:26.036" v="283" actId="1076"/>
          <ac:picMkLst>
            <pc:docMk/>
            <pc:sldMk cId="620185422" sldId="1537"/>
            <ac:picMk id="24" creationId="{FAA0DF18-0677-E51F-A693-D8A5F5C36155}"/>
          </ac:picMkLst>
        </pc:picChg>
        <pc:picChg chg="add mod">
          <ac:chgData name="Duijf, Antoinette" userId="80426808-569e-4360-acb0-e5a6dc4b8ad2" providerId="ADAL" clId="{00582A34-8C2B-428E-B5DC-339D12EFD4B8}" dt="2026-06-29T21:27:28.352" v="701" actId="1076"/>
          <ac:picMkLst>
            <pc:docMk/>
            <pc:sldMk cId="620185422" sldId="1537"/>
            <ac:picMk id="26" creationId="{5C39E31C-D351-7E49-C72A-AAA81B7029C3}"/>
          </ac:picMkLst>
        </pc:picChg>
        <pc:picChg chg="add mod">
          <ac:chgData name="Duijf, Antoinette" userId="80426808-569e-4360-acb0-e5a6dc4b8ad2" providerId="ADAL" clId="{00582A34-8C2B-428E-B5DC-339D12EFD4B8}" dt="2026-06-29T21:28:12.913" v="730" actId="1076"/>
          <ac:picMkLst>
            <pc:docMk/>
            <pc:sldMk cId="620185422" sldId="1537"/>
            <ac:picMk id="30" creationId="{20FDEB5C-7800-E84F-BD46-9E5068DDDCB4}"/>
          </ac:picMkLst>
        </pc:picChg>
        <pc:cxnChg chg="mod ord">
          <ac:chgData name="Duijf, Antoinette" userId="80426808-569e-4360-acb0-e5a6dc4b8ad2" providerId="ADAL" clId="{00582A34-8C2B-428E-B5DC-339D12EFD4B8}" dt="2026-06-29T21:27:37.334" v="703" actId="167"/>
          <ac:cxnSpMkLst>
            <pc:docMk/>
            <pc:sldMk cId="620185422" sldId="1537"/>
            <ac:cxnSpMk id="21" creationId="{B84B33EF-2A54-99B2-FEF8-27486B72F624}"/>
          </ac:cxnSpMkLst>
        </pc:cxnChg>
        <pc:cxnChg chg="mod">
          <ac:chgData name="Duijf, Antoinette" userId="80426808-569e-4360-acb0-e5a6dc4b8ad2" providerId="ADAL" clId="{00582A34-8C2B-428E-B5DC-339D12EFD4B8}" dt="2026-06-29T20:48:42.623" v="263" actId="14100"/>
          <ac:cxnSpMkLst>
            <pc:docMk/>
            <pc:sldMk cId="620185422" sldId="1537"/>
            <ac:cxnSpMk id="27" creationId="{EC90AE0F-5DD8-2D25-C999-5E0CC65E11C5}"/>
          </ac:cxnSpMkLst>
        </pc:cxnChg>
        <pc:cxnChg chg="mod ord">
          <ac:chgData name="Duijf, Antoinette" userId="80426808-569e-4360-acb0-e5a6dc4b8ad2" providerId="ADAL" clId="{00582A34-8C2B-428E-B5DC-339D12EFD4B8}" dt="2026-06-29T21:28:07.006" v="729" actId="167"/>
          <ac:cxnSpMkLst>
            <pc:docMk/>
            <pc:sldMk cId="620185422" sldId="1537"/>
            <ac:cxnSpMk id="29" creationId="{10445519-6BAB-CA4B-0B0C-EF80D4D34E4C}"/>
          </ac:cxnSpMkLst>
        </pc:cxnChg>
      </pc:sldChg>
      <pc:sldChg chg="addSp modSp mod ord modNotesTx">
        <pc:chgData name="Duijf, Antoinette" userId="80426808-569e-4360-acb0-e5a6dc4b8ad2" providerId="ADAL" clId="{00582A34-8C2B-428E-B5DC-339D12EFD4B8}" dt="2026-06-29T20:34:01.415" v="69" actId="20577"/>
        <pc:sldMkLst>
          <pc:docMk/>
          <pc:sldMk cId="3157194810" sldId="1538"/>
        </pc:sldMkLst>
        <pc:picChg chg="add mod">
          <ac:chgData name="Duijf, Antoinette" userId="80426808-569e-4360-acb0-e5a6dc4b8ad2" providerId="ADAL" clId="{00582A34-8C2B-428E-B5DC-339D12EFD4B8}" dt="2026-06-29T20:33:43.138" v="28"/>
          <ac:picMkLst>
            <pc:docMk/>
            <pc:sldMk cId="3157194810" sldId="1538"/>
            <ac:picMk id="22" creationId="{4CD4DD93-2B4E-6775-E2F5-20B0F07E00A9}"/>
          </ac:picMkLst>
        </pc:picChg>
        <pc:picChg chg="add mod">
          <ac:chgData name="Duijf, Antoinette" userId="80426808-569e-4360-acb0-e5a6dc4b8ad2" providerId="ADAL" clId="{00582A34-8C2B-428E-B5DC-339D12EFD4B8}" dt="2026-06-29T20:33:54.470" v="29" actId="1076"/>
          <ac:picMkLst>
            <pc:docMk/>
            <pc:sldMk cId="3157194810" sldId="1538"/>
            <ac:picMk id="24" creationId="{6BE20347-69C9-4FFA-DB3F-16BCAF55AFB1}"/>
          </ac:picMkLst>
        </pc:picChg>
      </pc:sldChg>
      <pc:sldChg chg="addSp delSp modSp mod">
        <pc:chgData name="Duijf, Antoinette" userId="80426808-569e-4360-acb0-e5a6dc4b8ad2" providerId="ADAL" clId="{00582A34-8C2B-428E-B5DC-339D12EFD4B8}" dt="2026-06-29T20:47:46.337" v="253" actId="167"/>
        <pc:sldMkLst>
          <pc:docMk/>
          <pc:sldMk cId="3324748989" sldId="1539"/>
        </pc:sldMkLst>
        <pc:spChg chg="mod">
          <ac:chgData name="Duijf, Antoinette" userId="80426808-569e-4360-acb0-e5a6dc4b8ad2" providerId="ADAL" clId="{00582A34-8C2B-428E-B5DC-339D12EFD4B8}" dt="2026-06-29T20:41:21.556" v="202" actId="1076"/>
          <ac:spMkLst>
            <pc:docMk/>
            <pc:sldMk cId="3324748989" sldId="1539"/>
            <ac:spMk id="4" creationId="{D753C383-62C8-E733-4553-E085527A1FCA}"/>
          </ac:spMkLst>
        </pc:spChg>
        <pc:spChg chg="mod">
          <ac:chgData name="Duijf, Antoinette" userId="80426808-569e-4360-acb0-e5a6dc4b8ad2" providerId="ADAL" clId="{00582A34-8C2B-428E-B5DC-339D12EFD4B8}" dt="2026-06-29T20:41:16.711" v="201" actId="1076"/>
          <ac:spMkLst>
            <pc:docMk/>
            <pc:sldMk cId="3324748989" sldId="1539"/>
            <ac:spMk id="9" creationId="{B5FA4264-9F79-B20D-0826-CEC58E7B74B7}"/>
          </ac:spMkLst>
        </pc:spChg>
        <pc:spChg chg="mod">
          <ac:chgData name="Duijf, Antoinette" userId="80426808-569e-4360-acb0-e5a6dc4b8ad2" providerId="ADAL" clId="{00582A34-8C2B-428E-B5DC-339D12EFD4B8}" dt="2026-06-29T20:41:16.711" v="201" actId="1076"/>
          <ac:spMkLst>
            <pc:docMk/>
            <pc:sldMk cId="3324748989" sldId="1539"/>
            <ac:spMk id="10" creationId="{B37FADB8-F5A5-F448-15A7-6A630939BCDC}"/>
          </ac:spMkLst>
        </pc:spChg>
        <pc:spChg chg="mod">
          <ac:chgData name="Duijf, Antoinette" userId="80426808-569e-4360-acb0-e5a6dc4b8ad2" providerId="ADAL" clId="{00582A34-8C2B-428E-B5DC-339D12EFD4B8}" dt="2026-06-29T20:41:16.711" v="201" actId="1076"/>
          <ac:spMkLst>
            <pc:docMk/>
            <pc:sldMk cId="3324748989" sldId="1539"/>
            <ac:spMk id="11" creationId="{2D5226DB-4490-ECD5-880A-CDAB0447C263}"/>
          </ac:spMkLst>
        </pc:spChg>
        <pc:spChg chg="mod">
          <ac:chgData name="Duijf, Antoinette" userId="80426808-569e-4360-acb0-e5a6dc4b8ad2" providerId="ADAL" clId="{00582A34-8C2B-428E-B5DC-339D12EFD4B8}" dt="2026-06-29T20:47:30.352" v="248" actId="1076"/>
          <ac:spMkLst>
            <pc:docMk/>
            <pc:sldMk cId="3324748989" sldId="1539"/>
            <ac:spMk id="12" creationId="{E2476A93-B8D4-4E44-87FD-AFF601B2337C}"/>
          </ac:spMkLst>
        </pc:spChg>
        <pc:spChg chg="mod">
          <ac:chgData name="Duijf, Antoinette" userId="80426808-569e-4360-acb0-e5a6dc4b8ad2" providerId="ADAL" clId="{00582A34-8C2B-428E-B5DC-339D12EFD4B8}" dt="2026-06-29T20:41:56.640" v="211" actId="1076"/>
          <ac:spMkLst>
            <pc:docMk/>
            <pc:sldMk cId="3324748989" sldId="1539"/>
            <ac:spMk id="13" creationId="{4985FF45-EE56-11C3-E0CC-6BBB359031C0}"/>
          </ac:spMkLst>
        </pc:spChg>
        <pc:spChg chg="mod">
          <ac:chgData name="Duijf, Antoinette" userId="80426808-569e-4360-acb0-e5a6dc4b8ad2" providerId="ADAL" clId="{00582A34-8C2B-428E-B5DC-339D12EFD4B8}" dt="2026-06-29T20:43:36.840" v="219" actId="1076"/>
          <ac:spMkLst>
            <pc:docMk/>
            <pc:sldMk cId="3324748989" sldId="1539"/>
            <ac:spMk id="14" creationId="{B7594A3B-3117-84CE-C300-FB96E5ED269D}"/>
          </ac:spMkLst>
        </pc:spChg>
        <pc:spChg chg="mod">
          <ac:chgData name="Duijf, Antoinette" userId="80426808-569e-4360-acb0-e5a6dc4b8ad2" providerId="ADAL" clId="{00582A34-8C2B-428E-B5DC-339D12EFD4B8}" dt="2026-06-29T20:43:36.840" v="219" actId="1076"/>
          <ac:spMkLst>
            <pc:docMk/>
            <pc:sldMk cId="3324748989" sldId="1539"/>
            <ac:spMk id="15" creationId="{6EA1F8B7-D4BC-D8B0-E6FD-F33ECB45A1DD}"/>
          </ac:spMkLst>
        </pc:spChg>
        <pc:spChg chg="mod">
          <ac:chgData name="Duijf, Antoinette" userId="80426808-569e-4360-acb0-e5a6dc4b8ad2" providerId="ADAL" clId="{00582A34-8C2B-428E-B5DC-339D12EFD4B8}" dt="2026-06-29T20:43:54.359" v="224" actId="14100"/>
          <ac:spMkLst>
            <pc:docMk/>
            <pc:sldMk cId="3324748989" sldId="1539"/>
            <ac:spMk id="18" creationId="{85D7DD60-F4AA-AD34-A265-146B167D02FE}"/>
          </ac:spMkLst>
        </pc:spChg>
        <pc:spChg chg="mod">
          <ac:chgData name="Duijf, Antoinette" userId="80426808-569e-4360-acb0-e5a6dc4b8ad2" providerId="ADAL" clId="{00582A34-8C2B-428E-B5DC-339D12EFD4B8}" dt="2026-06-29T20:47:37.422" v="250" actId="14100"/>
          <ac:spMkLst>
            <pc:docMk/>
            <pc:sldMk cId="3324748989" sldId="1539"/>
            <ac:spMk id="19" creationId="{40542B69-6D97-5F24-63E3-ABE36EA69A27}"/>
          </ac:spMkLst>
        </pc:spChg>
        <pc:spChg chg="add mod">
          <ac:chgData name="Duijf, Antoinette" userId="80426808-569e-4360-acb0-e5a6dc4b8ad2" providerId="ADAL" clId="{00582A34-8C2B-428E-B5DC-339D12EFD4B8}" dt="2026-06-29T20:46:56.029" v="243" actId="164"/>
          <ac:spMkLst>
            <pc:docMk/>
            <pc:sldMk cId="3324748989" sldId="1539"/>
            <ac:spMk id="37" creationId="{B43091D8-BFDA-0E7C-B50D-EE9967A31A6C}"/>
          </ac:spMkLst>
        </pc:spChg>
        <pc:grpChg chg="add mod">
          <ac:chgData name="Duijf, Antoinette" userId="80426808-569e-4360-acb0-e5a6dc4b8ad2" providerId="ADAL" clId="{00582A34-8C2B-428E-B5DC-339D12EFD4B8}" dt="2026-06-29T20:47:40.391" v="251" actId="1076"/>
          <ac:grpSpMkLst>
            <pc:docMk/>
            <pc:sldMk cId="3324748989" sldId="1539"/>
            <ac:grpSpMk id="38" creationId="{D47D69A9-55AF-ACAE-EE82-17BE552A6C2E}"/>
          </ac:grpSpMkLst>
        </pc:grpChg>
        <pc:picChg chg="add del mod">
          <ac:chgData name="Duijf, Antoinette" userId="80426808-569e-4360-acb0-e5a6dc4b8ad2" providerId="ADAL" clId="{00582A34-8C2B-428E-B5DC-339D12EFD4B8}" dt="2026-06-29T20:42:11.936" v="213" actId="478"/>
          <ac:picMkLst>
            <pc:docMk/>
            <pc:sldMk cId="3324748989" sldId="1539"/>
            <ac:picMk id="17" creationId="{680D709F-4C0A-7508-1813-74619243DC47}"/>
          </ac:picMkLst>
        </pc:picChg>
        <pc:picChg chg="add mod">
          <ac:chgData name="Duijf, Antoinette" userId="80426808-569e-4360-acb0-e5a6dc4b8ad2" providerId="ADAL" clId="{00582A34-8C2B-428E-B5DC-339D12EFD4B8}" dt="2026-06-29T20:47:16.930" v="246" actId="14100"/>
          <ac:picMkLst>
            <pc:docMk/>
            <pc:sldMk cId="3324748989" sldId="1539"/>
            <ac:picMk id="22" creationId="{AAA018AC-AEB5-287B-F71D-A0DE68BACEF7}"/>
          </ac:picMkLst>
        </pc:picChg>
        <pc:picChg chg="add del mod modCrop">
          <ac:chgData name="Duijf, Antoinette" userId="80426808-569e-4360-acb0-e5a6dc4b8ad2" providerId="ADAL" clId="{00582A34-8C2B-428E-B5DC-339D12EFD4B8}" dt="2026-06-29T20:40:50.022" v="198" actId="478"/>
          <ac:picMkLst>
            <pc:docMk/>
            <pc:sldMk cId="3324748989" sldId="1539"/>
            <ac:picMk id="25" creationId="{4602126D-7A2B-643D-EC7C-4C26DBBA8462}"/>
          </ac:picMkLst>
        </pc:picChg>
        <pc:picChg chg="add mod">
          <ac:chgData name="Duijf, Antoinette" userId="80426808-569e-4360-acb0-e5a6dc4b8ad2" providerId="ADAL" clId="{00582A34-8C2B-428E-B5DC-339D12EFD4B8}" dt="2026-06-29T20:41:36.874" v="208" actId="1076"/>
          <ac:picMkLst>
            <pc:docMk/>
            <pc:sldMk cId="3324748989" sldId="1539"/>
            <ac:picMk id="28" creationId="{EA9356BB-FAB7-8919-522A-89385F356099}"/>
          </ac:picMkLst>
        </pc:picChg>
        <pc:picChg chg="add mod modCrop">
          <ac:chgData name="Duijf, Antoinette" userId="80426808-569e-4360-acb0-e5a6dc4b8ad2" providerId="ADAL" clId="{00582A34-8C2B-428E-B5DC-339D12EFD4B8}" dt="2026-06-29T20:43:33.665" v="218" actId="1076"/>
          <ac:picMkLst>
            <pc:docMk/>
            <pc:sldMk cId="3324748989" sldId="1539"/>
            <ac:picMk id="32" creationId="{81B2AC3D-1118-4DAE-E80C-CF57E639937E}"/>
          </ac:picMkLst>
        </pc:picChg>
        <pc:picChg chg="add mod modCrop">
          <ac:chgData name="Duijf, Antoinette" userId="80426808-569e-4360-acb0-e5a6dc4b8ad2" providerId="ADAL" clId="{00582A34-8C2B-428E-B5DC-339D12EFD4B8}" dt="2026-06-29T20:46:56.029" v="243" actId="164"/>
          <ac:picMkLst>
            <pc:docMk/>
            <pc:sldMk cId="3324748989" sldId="1539"/>
            <ac:picMk id="36" creationId="{60804D33-BBE3-2D5B-2B96-122A0015C0D7}"/>
          </ac:picMkLst>
        </pc:picChg>
        <pc:cxnChg chg="add mod">
          <ac:chgData name="Duijf, Antoinette" userId="80426808-569e-4360-acb0-e5a6dc4b8ad2" providerId="ADAL" clId="{00582A34-8C2B-428E-B5DC-339D12EFD4B8}" dt="2026-06-29T20:39:19.358" v="122"/>
          <ac:cxnSpMkLst>
            <pc:docMk/>
            <pc:sldMk cId="3324748989" sldId="1539"/>
            <ac:cxnSpMk id="16" creationId="{B291388A-F0C8-A45D-66F5-80CCF3048F41}"/>
          </ac:cxnSpMkLst>
        </pc:cxnChg>
        <pc:cxnChg chg="mod ord">
          <ac:chgData name="Duijf, Antoinette" userId="80426808-569e-4360-acb0-e5a6dc4b8ad2" providerId="ADAL" clId="{00582A34-8C2B-428E-B5DC-339D12EFD4B8}" dt="2026-06-29T20:47:46.337" v="253" actId="167"/>
          <ac:cxnSpMkLst>
            <pc:docMk/>
            <pc:sldMk cId="3324748989" sldId="1539"/>
            <ac:cxnSpMk id="21" creationId="{B84B33EF-2A54-99B2-FEF8-27486B72F624}"/>
          </ac:cxnSpMkLst>
        </pc:cxnChg>
        <pc:cxnChg chg="add mod">
          <ac:chgData name="Duijf, Antoinette" userId="80426808-569e-4360-acb0-e5a6dc4b8ad2" providerId="ADAL" clId="{00582A34-8C2B-428E-B5DC-339D12EFD4B8}" dt="2026-06-29T20:41:56.640" v="211" actId="1076"/>
          <ac:cxnSpMkLst>
            <pc:docMk/>
            <pc:sldMk cId="3324748989" sldId="1539"/>
            <ac:cxnSpMk id="23" creationId="{FB4E3212-75FA-3C9F-A8E1-07A9EE043FD6}"/>
          </ac:cxnSpMkLst>
        </pc:cxnChg>
        <pc:cxnChg chg="mod ord">
          <ac:chgData name="Duijf, Antoinette" userId="80426808-569e-4360-acb0-e5a6dc4b8ad2" providerId="ADAL" clId="{00582A34-8C2B-428E-B5DC-339D12EFD4B8}" dt="2026-06-29T20:42:00.805" v="212" actId="167"/>
          <ac:cxnSpMkLst>
            <pc:docMk/>
            <pc:sldMk cId="3324748989" sldId="1539"/>
            <ac:cxnSpMk id="27" creationId="{EC90AE0F-5DD8-2D25-C999-5E0CC65E11C5}"/>
          </ac:cxnSpMkLst>
        </pc:cxnChg>
        <pc:cxnChg chg="mod ord">
          <ac:chgData name="Duijf, Antoinette" userId="80426808-569e-4360-acb0-e5a6dc4b8ad2" providerId="ADAL" clId="{00582A34-8C2B-428E-B5DC-339D12EFD4B8}" dt="2026-06-29T20:43:44.645" v="223" actId="167"/>
          <ac:cxnSpMkLst>
            <pc:docMk/>
            <pc:sldMk cId="3324748989" sldId="1539"/>
            <ac:cxnSpMk id="29" creationId="{10445519-6BAB-CA4B-0B0C-EF80D4D34E4C}"/>
          </ac:cxnSpMkLst>
        </pc:cxnChg>
      </pc:sldChg>
      <pc:sldChg chg="new">
        <pc:chgData name="Duijf, Antoinette" userId="80426808-569e-4360-acb0-e5a6dc4b8ad2" providerId="ADAL" clId="{00582A34-8C2B-428E-B5DC-339D12EFD4B8}" dt="2026-06-29T21:12:55.170" v="384" actId="680"/>
        <pc:sldMkLst>
          <pc:docMk/>
          <pc:sldMk cId="1764130211" sldId="1540"/>
        </pc:sldMkLst>
      </pc:sldChg>
      <pc:sldChg chg="add del">
        <pc:chgData name="Duijf, Antoinette" userId="80426808-569e-4360-acb0-e5a6dc4b8ad2" providerId="ADAL" clId="{00582A34-8C2B-428E-B5DC-339D12EFD4B8}" dt="2026-06-29T21:15:04.102" v="426" actId="47"/>
        <pc:sldMkLst>
          <pc:docMk/>
          <pc:sldMk cId="972471659" sldId="1541"/>
        </pc:sldMkLst>
      </pc:sldChg>
      <pc:sldChg chg="addSp delSp modSp add mod">
        <pc:chgData name="Duijf, Antoinette" userId="80426808-569e-4360-acb0-e5a6dc4b8ad2" providerId="ADAL" clId="{00582A34-8C2B-428E-B5DC-339D12EFD4B8}" dt="2026-06-30T07:00:25.021" v="1060" actId="20577"/>
        <pc:sldMkLst>
          <pc:docMk/>
          <pc:sldMk cId="2206821694" sldId="1541"/>
        </pc:sldMkLst>
        <pc:spChg chg="del">
          <ac:chgData name="Duijf, Antoinette" userId="80426808-569e-4360-acb0-e5a6dc4b8ad2" providerId="ADAL" clId="{00582A34-8C2B-428E-B5DC-339D12EFD4B8}" dt="2026-06-29T21:15:23.376" v="431" actId="478"/>
          <ac:spMkLst>
            <pc:docMk/>
            <pc:sldMk cId="2206821694" sldId="1541"/>
            <ac:spMk id="9" creationId="{F8D2B2F4-E672-1FE8-610E-B27AD3001C8E}"/>
          </ac:spMkLst>
        </pc:spChg>
        <pc:spChg chg="mod">
          <ac:chgData name="Duijf, Antoinette" userId="80426808-569e-4360-acb0-e5a6dc4b8ad2" providerId="ADAL" clId="{00582A34-8C2B-428E-B5DC-339D12EFD4B8}" dt="2026-06-29T21:18:28.426" v="513" actId="1036"/>
          <ac:spMkLst>
            <pc:docMk/>
            <pc:sldMk cId="2206821694" sldId="1541"/>
            <ac:spMk id="12" creationId="{F4105A5F-7CC4-D298-9143-FC82C1E9AEC9}"/>
          </ac:spMkLst>
        </pc:spChg>
        <pc:spChg chg="del mod">
          <ac:chgData name="Duijf, Antoinette" userId="80426808-569e-4360-acb0-e5a6dc4b8ad2" providerId="ADAL" clId="{00582A34-8C2B-428E-B5DC-339D12EFD4B8}" dt="2026-06-29T21:17:36.091" v="489" actId="21"/>
          <ac:spMkLst>
            <pc:docMk/>
            <pc:sldMk cId="2206821694" sldId="1541"/>
            <ac:spMk id="13" creationId="{788AB361-1A60-C823-05CB-2B7141D15D0E}"/>
          </ac:spMkLst>
        </pc:spChg>
        <pc:spChg chg="del">
          <ac:chgData name="Duijf, Antoinette" userId="80426808-569e-4360-acb0-e5a6dc4b8ad2" providerId="ADAL" clId="{00582A34-8C2B-428E-B5DC-339D12EFD4B8}" dt="2026-06-29T21:16:33.409" v="471" actId="478"/>
          <ac:spMkLst>
            <pc:docMk/>
            <pc:sldMk cId="2206821694" sldId="1541"/>
            <ac:spMk id="14" creationId="{BBDFF833-ABB8-2DF9-22EC-BCA304C87FDB}"/>
          </ac:spMkLst>
        </pc:spChg>
        <pc:spChg chg="add del mod">
          <ac:chgData name="Duijf, Antoinette" userId="80426808-569e-4360-acb0-e5a6dc4b8ad2" providerId="ADAL" clId="{00582A34-8C2B-428E-B5DC-339D12EFD4B8}" dt="2026-06-29T21:17:29.441" v="485" actId="21"/>
          <ac:spMkLst>
            <pc:docMk/>
            <pc:sldMk cId="2206821694" sldId="1541"/>
            <ac:spMk id="15" creationId="{3BBFEFAB-93E9-931A-5EDD-E90C31DB7600}"/>
          </ac:spMkLst>
        </pc:spChg>
        <pc:spChg chg="add del mod">
          <ac:chgData name="Duijf, Antoinette" userId="80426808-569e-4360-acb0-e5a6dc4b8ad2" providerId="ADAL" clId="{00582A34-8C2B-428E-B5DC-339D12EFD4B8}" dt="2026-06-29T21:18:28.426" v="513" actId="1036"/>
          <ac:spMkLst>
            <pc:docMk/>
            <pc:sldMk cId="2206821694" sldId="1541"/>
            <ac:spMk id="16" creationId="{2FD05A0B-3198-FA4B-683E-BA0D423AA994}"/>
          </ac:spMkLst>
        </pc:spChg>
        <pc:spChg chg="mod">
          <ac:chgData name="Duijf, Antoinette" userId="80426808-569e-4360-acb0-e5a6dc4b8ad2" providerId="ADAL" clId="{00582A34-8C2B-428E-B5DC-339D12EFD4B8}" dt="2026-06-29T21:18:28.426" v="513" actId="1036"/>
          <ac:spMkLst>
            <pc:docMk/>
            <pc:sldMk cId="2206821694" sldId="1541"/>
            <ac:spMk id="17" creationId="{E82882B6-2641-E8B4-6D5C-36E53169763F}"/>
          </ac:spMkLst>
        </pc:spChg>
        <pc:spChg chg="del">
          <ac:chgData name="Duijf, Antoinette" userId="80426808-569e-4360-acb0-e5a6dc4b8ad2" providerId="ADAL" clId="{00582A34-8C2B-428E-B5DC-339D12EFD4B8}" dt="2026-06-29T21:16:29.432" v="470" actId="478"/>
          <ac:spMkLst>
            <pc:docMk/>
            <pc:sldMk cId="2206821694" sldId="1541"/>
            <ac:spMk id="18" creationId="{74073204-20E0-52B8-6CDE-6C9526204A32}"/>
          </ac:spMkLst>
        </pc:spChg>
        <pc:spChg chg="mod">
          <ac:chgData name="Duijf, Antoinette" userId="80426808-569e-4360-acb0-e5a6dc4b8ad2" providerId="ADAL" clId="{00582A34-8C2B-428E-B5DC-339D12EFD4B8}" dt="2026-06-29T21:18:45.982" v="527" actId="1036"/>
          <ac:spMkLst>
            <pc:docMk/>
            <pc:sldMk cId="2206821694" sldId="1541"/>
            <ac:spMk id="19" creationId="{27C66359-6A87-0A84-EA05-5229891038CC}"/>
          </ac:spMkLst>
        </pc:spChg>
        <pc:spChg chg="add mod">
          <ac:chgData name="Duijf, Antoinette" userId="80426808-569e-4360-acb0-e5a6dc4b8ad2" providerId="ADAL" clId="{00582A34-8C2B-428E-B5DC-339D12EFD4B8}" dt="2026-06-29T21:16:36.147" v="472"/>
          <ac:spMkLst>
            <pc:docMk/>
            <pc:sldMk cId="2206821694" sldId="1541"/>
            <ac:spMk id="24" creationId="{80962D46-84FE-72D5-B107-5EE874946278}"/>
          </ac:spMkLst>
        </pc:spChg>
        <pc:spChg chg="add mod">
          <ac:chgData name="Duijf, Antoinette" userId="80426808-569e-4360-acb0-e5a6dc4b8ad2" providerId="ADAL" clId="{00582A34-8C2B-428E-B5DC-339D12EFD4B8}" dt="2026-06-29T21:19:00.441" v="536" actId="1076"/>
          <ac:spMkLst>
            <pc:docMk/>
            <pc:sldMk cId="2206821694" sldId="1541"/>
            <ac:spMk id="25" creationId="{C707E31F-64C3-3221-225F-8BEAC124C6F8}"/>
          </ac:spMkLst>
        </pc:spChg>
        <pc:spChg chg="add mod">
          <ac:chgData name="Duijf, Antoinette" userId="80426808-569e-4360-acb0-e5a6dc4b8ad2" providerId="ADAL" clId="{00582A34-8C2B-428E-B5DC-339D12EFD4B8}" dt="2026-06-29T21:18:45.982" v="527" actId="1036"/>
          <ac:spMkLst>
            <pc:docMk/>
            <pc:sldMk cId="2206821694" sldId="1541"/>
            <ac:spMk id="28" creationId="{121D7F3E-7302-7A7C-4639-AD003E3F8688}"/>
          </ac:spMkLst>
        </pc:spChg>
        <pc:spChg chg="add mod">
          <ac:chgData name="Duijf, Antoinette" userId="80426808-569e-4360-acb0-e5a6dc4b8ad2" providerId="ADAL" clId="{00582A34-8C2B-428E-B5DC-339D12EFD4B8}" dt="2026-06-29T21:16:59.443" v="480" actId="1076"/>
          <ac:spMkLst>
            <pc:docMk/>
            <pc:sldMk cId="2206821694" sldId="1541"/>
            <ac:spMk id="29" creationId="{3BBFEFAB-93E9-931A-5EDD-E90C31DB7600}"/>
          </ac:spMkLst>
        </pc:spChg>
        <pc:spChg chg="add mod">
          <ac:chgData name="Duijf, Antoinette" userId="80426808-569e-4360-acb0-e5a6dc4b8ad2" providerId="ADAL" clId="{00582A34-8C2B-428E-B5DC-339D12EFD4B8}" dt="2026-06-29T21:17:22.506" v="483"/>
          <ac:spMkLst>
            <pc:docMk/>
            <pc:sldMk cId="2206821694" sldId="1541"/>
            <ac:spMk id="32" creationId="{A5F86194-8796-1FAD-FB83-E2983D859FAE}"/>
          </ac:spMkLst>
        </pc:spChg>
        <pc:spChg chg="add mod">
          <ac:chgData name="Duijf, Antoinette" userId="80426808-569e-4360-acb0-e5a6dc4b8ad2" providerId="ADAL" clId="{00582A34-8C2B-428E-B5DC-339D12EFD4B8}" dt="2026-06-29T21:18:28.426" v="513" actId="1036"/>
          <ac:spMkLst>
            <pc:docMk/>
            <pc:sldMk cId="2206821694" sldId="1541"/>
            <ac:spMk id="34" creationId="{3BBFEFAB-93E9-931A-5EDD-E90C31DB7600}"/>
          </ac:spMkLst>
        </pc:spChg>
        <pc:spChg chg="add mod">
          <ac:chgData name="Duijf, Antoinette" userId="80426808-569e-4360-acb0-e5a6dc4b8ad2" providerId="ADAL" clId="{00582A34-8C2B-428E-B5DC-339D12EFD4B8}" dt="2026-06-29T21:18:28.426" v="513" actId="1036"/>
          <ac:spMkLst>
            <pc:docMk/>
            <pc:sldMk cId="2206821694" sldId="1541"/>
            <ac:spMk id="35" creationId="{788AB361-1A60-C823-05CB-2B7141D15D0E}"/>
          </ac:spMkLst>
        </pc:spChg>
        <pc:spChg chg="add mod">
          <ac:chgData name="Duijf, Antoinette" userId="80426808-569e-4360-acb0-e5a6dc4b8ad2" providerId="ADAL" clId="{00582A34-8C2B-428E-B5DC-339D12EFD4B8}" dt="2026-06-30T07:00:25.021" v="1060" actId="20577"/>
          <ac:spMkLst>
            <pc:docMk/>
            <pc:sldMk cId="2206821694" sldId="1541"/>
            <ac:spMk id="37" creationId="{DD4A6885-B710-E41D-75A9-93CE01084D78}"/>
          </ac:spMkLst>
        </pc:spChg>
        <pc:picChg chg="del">
          <ac:chgData name="Duijf, Antoinette" userId="80426808-569e-4360-acb0-e5a6dc4b8ad2" providerId="ADAL" clId="{00582A34-8C2B-428E-B5DC-339D12EFD4B8}" dt="2026-06-29T21:15:22.011" v="429" actId="478"/>
          <ac:picMkLst>
            <pc:docMk/>
            <pc:sldMk cId="2206821694" sldId="1541"/>
            <ac:picMk id="10" creationId="{54C3B4FE-4BD1-E3FF-16E2-9146AF7D5856}"/>
          </ac:picMkLst>
        </pc:picChg>
        <pc:picChg chg="del">
          <ac:chgData name="Duijf, Antoinette" userId="80426808-569e-4360-acb0-e5a6dc4b8ad2" providerId="ADAL" clId="{00582A34-8C2B-428E-B5DC-339D12EFD4B8}" dt="2026-06-29T21:15:21.320" v="428" actId="478"/>
          <ac:picMkLst>
            <pc:docMk/>
            <pc:sldMk cId="2206821694" sldId="1541"/>
            <ac:picMk id="11" creationId="{30CA8DFB-1CE4-9267-B786-9EB0BC9011D8}"/>
          </ac:picMkLst>
        </pc:picChg>
        <pc:picChg chg="del">
          <ac:chgData name="Duijf, Antoinette" userId="80426808-569e-4360-acb0-e5a6dc4b8ad2" providerId="ADAL" clId="{00582A34-8C2B-428E-B5DC-339D12EFD4B8}" dt="2026-06-29T21:15:22.836" v="430" actId="478"/>
          <ac:picMkLst>
            <pc:docMk/>
            <pc:sldMk cId="2206821694" sldId="1541"/>
            <ac:picMk id="26" creationId="{07ADA17C-6501-9581-8B6F-1EE200F45DAF}"/>
          </ac:picMkLst>
        </pc:picChg>
        <pc:picChg chg="add mod">
          <ac:chgData name="Duijf, Antoinette" userId="80426808-569e-4360-acb0-e5a6dc4b8ad2" providerId="ADAL" clId="{00582A34-8C2B-428E-B5DC-339D12EFD4B8}" dt="2026-06-29T21:19:18.429" v="540"/>
          <ac:picMkLst>
            <pc:docMk/>
            <pc:sldMk cId="2206821694" sldId="1541"/>
            <ac:picMk id="36" creationId="{B83199CC-218E-96E7-D61A-6FF0E02BE6EE}"/>
          </ac:picMkLst>
        </pc:picChg>
        <pc:cxnChg chg="mod">
          <ac:chgData name="Duijf, Antoinette" userId="80426808-569e-4360-acb0-e5a6dc4b8ad2" providerId="ADAL" clId="{00582A34-8C2B-428E-B5DC-339D12EFD4B8}" dt="2026-06-29T21:18:28.426" v="513" actId="1036"/>
          <ac:cxnSpMkLst>
            <pc:docMk/>
            <pc:sldMk cId="2206821694" sldId="1541"/>
            <ac:cxnSpMk id="21" creationId="{C771A0A6-6AF1-FAE4-22FF-C4AE93F49340}"/>
          </ac:cxnSpMkLst>
        </pc:cxnChg>
        <pc:cxnChg chg="add del mod">
          <ac:chgData name="Duijf, Antoinette" userId="80426808-569e-4360-acb0-e5a6dc4b8ad2" providerId="ADAL" clId="{00582A34-8C2B-428E-B5DC-339D12EFD4B8}" dt="2026-06-29T21:18:54.594" v="535" actId="1036"/>
          <ac:cxnSpMkLst>
            <pc:docMk/>
            <pc:sldMk cId="2206821694" sldId="1541"/>
            <ac:cxnSpMk id="22" creationId="{4E7F0E13-1CCA-011B-3F70-644FF6011FB4}"/>
          </ac:cxnSpMkLst>
        </pc:cxnChg>
        <pc:cxnChg chg="mod">
          <ac:chgData name="Duijf, Antoinette" userId="80426808-569e-4360-acb0-e5a6dc4b8ad2" providerId="ADAL" clId="{00582A34-8C2B-428E-B5DC-339D12EFD4B8}" dt="2026-06-29T21:18:28.426" v="513" actId="1036"/>
          <ac:cxnSpMkLst>
            <pc:docMk/>
            <pc:sldMk cId="2206821694" sldId="1541"/>
            <ac:cxnSpMk id="23" creationId="{F5B8258A-385B-E908-FADF-A11BC7F99042}"/>
          </ac:cxnSpMkLst>
        </pc:cxnChg>
        <pc:cxnChg chg="mod">
          <ac:chgData name="Duijf, Antoinette" userId="80426808-569e-4360-acb0-e5a6dc4b8ad2" providerId="ADAL" clId="{00582A34-8C2B-428E-B5DC-339D12EFD4B8}" dt="2026-06-29T21:18:38.782" v="520" actId="1036"/>
          <ac:cxnSpMkLst>
            <pc:docMk/>
            <pc:sldMk cId="2206821694" sldId="1541"/>
            <ac:cxnSpMk id="27" creationId="{DA6E4673-3018-D8FB-EDFF-ED919C83623C}"/>
          </ac:cxnSpMkLst>
        </pc:cxnChg>
        <pc:cxnChg chg="add mod">
          <ac:chgData name="Duijf, Antoinette" userId="80426808-569e-4360-acb0-e5a6dc4b8ad2" providerId="ADAL" clId="{00582A34-8C2B-428E-B5DC-339D12EFD4B8}" dt="2026-06-29T21:16:59.443" v="480" actId="1076"/>
          <ac:cxnSpMkLst>
            <pc:docMk/>
            <pc:sldMk cId="2206821694" sldId="1541"/>
            <ac:cxnSpMk id="30" creationId="{4E7F0E13-1CCA-011B-3F70-644FF6011FB4}"/>
          </ac:cxnSpMkLst>
        </pc:cxnChg>
        <pc:cxnChg chg="mod">
          <ac:chgData name="Duijf, Antoinette" userId="80426808-569e-4360-acb0-e5a6dc4b8ad2" providerId="ADAL" clId="{00582A34-8C2B-428E-B5DC-339D12EFD4B8}" dt="2026-06-29T21:18:28.426" v="513" actId="1036"/>
          <ac:cxnSpMkLst>
            <pc:docMk/>
            <pc:sldMk cId="2206821694" sldId="1541"/>
            <ac:cxnSpMk id="31" creationId="{28EE349B-7108-D1F2-424F-48CD5FCC62D2}"/>
          </ac:cxnSpMkLst>
        </pc:cxnChg>
        <pc:cxnChg chg="add mod">
          <ac:chgData name="Duijf, Antoinette" userId="80426808-569e-4360-acb0-e5a6dc4b8ad2" providerId="ADAL" clId="{00582A34-8C2B-428E-B5DC-339D12EFD4B8}" dt="2026-06-29T21:17:22.506" v="483"/>
          <ac:cxnSpMkLst>
            <pc:docMk/>
            <pc:sldMk cId="2206821694" sldId="1541"/>
            <ac:cxnSpMk id="33" creationId="{46444D0A-339E-949E-CDF2-C5E92ED0BE20}"/>
          </ac:cxnSpMkLst>
        </pc:cxnChg>
      </pc:sldChg>
      <pc:sldChg chg="addSp delSp modSp add mod">
        <pc:chgData name="Duijf, Antoinette" userId="80426808-569e-4360-acb0-e5a6dc4b8ad2" providerId="ADAL" clId="{00582A34-8C2B-428E-B5DC-339D12EFD4B8}" dt="2026-06-30T07:10:05.135" v="1148" actId="478"/>
        <pc:sldMkLst>
          <pc:docMk/>
          <pc:sldMk cId="607792806" sldId="1542"/>
        </pc:sldMkLst>
        <pc:spChg chg="mod">
          <ac:chgData name="Duijf, Antoinette" userId="80426808-569e-4360-acb0-e5a6dc4b8ad2" providerId="ADAL" clId="{00582A34-8C2B-428E-B5DC-339D12EFD4B8}" dt="2026-06-30T07:01:28.548" v="1082" actId="14100"/>
          <ac:spMkLst>
            <pc:docMk/>
            <pc:sldMk cId="607792806" sldId="1542"/>
            <ac:spMk id="4" creationId="{9B991DDD-0F17-15C5-BE58-0BB8EA7590BD}"/>
          </ac:spMkLst>
        </pc:spChg>
        <pc:spChg chg="mod">
          <ac:chgData name="Duijf, Antoinette" userId="80426808-569e-4360-acb0-e5a6dc4b8ad2" providerId="ADAL" clId="{00582A34-8C2B-428E-B5DC-339D12EFD4B8}" dt="2026-06-30T07:01:32.160" v="1083" actId="14100"/>
          <ac:spMkLst>
            <pc:docMk/>
            <pc:sldMk cId="607792806" sldId="1542"/>
            <ac:spMk id="9" creationId="{69D625B8-ADFF-FF82-80F3-4929B169D1AE}"/>
          </ac:spMkLst>
        </pc:spChg>
        <pc:spChg chg="mod">
          <ac:chgData name="Duijf, Antoinette" userId="80426808-569e-4360-acb0-e5a6dc4b8ad2" providerId="ADAL" clId="{00582A34-8C2B-428E-B5DC-339D12EFD4B8}" dt="2026-06-30T07:01:24.638" v="1081" actId="14100"/>
          <ac:spMkLst>
            <pc:docMk/>
            <pc:sldMk cId="607792806" sldId="1542"/>
            <ac:spMk id="10" creationId="{9A32BF37-8699-4E9E-D412-DCF906538029}"/>
          </ac:spMkLst>
        </pc:spChg>
        <pc:spChg chg="mod">
          <ac:chgData name="Duijf, Antoinette" userId="80426808-569e-4360-acb0-e5a6dc4b8ad2" providerId="ADAL" clId="{00582A34-8C2B-428E-B5DC-339D12EFD4B8}" dt="2026-06-30T07:01:40.502" v="1084" actId="14100"/>
          <ac:spMkLst>
            <pc:docMk/>
            <pc:sldMk cId="607792806" sldId="1542"/>
            <ac:spMk id="11" creationId="{DD270E65-9EE9-DB34-170F-EE58FC8A05BA}"/>
          </ac:spMkLst>
        </pc:spChg>
        <pc:spChg chg="mod">
          <ac:chgData name="Duijf, Antoinette" userId="80426808-569e-4360-acb0-e5a6dc4b8ad2" providerId="ADAL" clId="{00582A34-8C2B-428E-B5DC-339D12EFD4B8}" dt="2026-06-30T07:06:23.789" v="1120" actId="14100"/>
          <ac:spMkLst>
            <pc:docMk/>
            <pc:sldMk cId="607792806" sldId="1542"/>
            <ac:spMk id="12" creationId="{50CE9CA2-044E-AD96-4C4D-7D7231B2AECA}"/>
          </ac:spMkLst>
        </pc:spChg>
        <pc:spChg chg="mod">
          <ac:chgData name="Duijf, Antoinette" userId="80426808-569e-4360-acb0-e5a6dc4b8ad2" providerId="ADAL" clId="{00582A34-8C2B-428E-B5DC-339D12EFD4B8}" dt="2026-06-30T07:05:37.970" v="1109" actId="20577"/>
          <ac:spMkLst>
            <pc:docMk/>
            <pc:sldMk cId="607792806" sldId="1542"/>
            <ac:spMk id="13" creationId="{5CB35DCE-729F-B2DE-1099-EDDE5D465D4F}"/>
          </ac:spMkLst>
        </pc:spChg>
        <pc:spChg chg="mod">
          <ac:chgData name="Duijf, Antoinette" userId="80426808-569e-4360-acb0-e5a6dc4b8ad2" providerId="ADAL" clId="{00582A34-8C2B-428E-B5DC-339D12EFD4B8}" dt="2026-06-30T07:06:46.704" v="1137" actId="20577"/>
          <ac:spMkLst>
            <pc:docMk/>
            <pc:sldMk cId="607792806" sldId="1542"/>
            <ac:spMk id="15" creationId="{A00098A9-0116-6B72-DB15-5CE15ABE5470}"/>
          </ac:spMkLst>
        </pc:spChg>
        <pc:spChg chg="mod">
          <ac:chgData name="Duijf, Antoinette" userId="80426808-569e-4360-acb0-e5a6dc4b8ad2" providerId="ADAL" clId="{00582A34-8C2B-428E-B5DC-339D12EFD4B8}" dt="2026-06-30T07:06:21.228" v="1119" actId="14100"/>
          <ac:spMkLst>
            <pc:docMk/>
            <pc:sldMk cId="607792806" sldId="1542"/>
            <ac:spMk id="19" creationId="{DC129FEF-B75A-25AA-2A4F-2BAE68458F8A}"/>
          </ac:spMkLst>
        </pc:spChg>
        <pc:spChg chg="add del">
          <ac:chgData name="Duijf, Antoinette" userId="80426808-569e-4360-acb0-e5a6dc4b8ad2" providerId="ADAL" clId="{00582A34-8C2B-428E-B5DC-339D12EFD4B8}" dt="2026-06-30T07:10:05.135" v="1148" actId="478"/>
          <ac:spMkLst>
            <pc:docMk/>
            <pc:sldMk cId="607792806" sldId="1542"/>
            <ac:spMk id="30" creationId="{9896861D-1622-2FC7-6687-886593693E5D}"/>
          </ac:spMkLst>
        </pc:spChg>
        <pc:picChg chg="del">
          <ac:chgData name="Duijf, Antoinette" userId="80426808-569e-4360-acb0-e5a6dc4b8ad2" providerId="ADAL" clId="{00582A34-8C2B-428E-B5DC-339D12EFD4B8}" dt="2026-06-30T07:00:31.781" v="1062" actId="478"/>
          <ac:picMkLst>
            <pc:docMk/>
            <pc:sldMk cId="607792806" sldId="1542"/>
            <ac:picMk id="16" creationId="{45FA0639-8AA8-4BA8-BEF5-CFB6EA542E56}"/>
          </ac:picMkLst>
        </pc:picChg>
        <pc:picChg chg="add mod">
          <ac:chgData name="Duijf, Antoinette" userId="80426808-569e-4360-acb0-e5a6dc4b8ad2" providerId="ADAL" clId="{00582A34-8C2B-428E-B5DC-339D12EFD4B8}" dt="2026-06-30T07:00:59.981" v="1077" actId="1076"/>
          <ac:picMkLst>
            <pc:docMk/>
            <pc:sldMk cId="607792806" sldId="1542"/>
            <ac:picMk id="17" creationId="{8C41432D-D614-C66F-3B9E-6F21EF218FAB}"/>
          </ac:picMkLst>
        </pc:picChg>
        <pc:picChg chg="add mod">
          <ac:chgData name="Duijf, Antoinette" userId="80426808-569e-4360-acb0-e5a6dc4b8ad2" providerId="ADAL" clId="{00582A34-8C2B-428E-B5DC-339D12EFD4B8}" dt="2026-06-30T07:06:15.619" v="1118" actId="1076"/>
          <ac:picMkLst>
            <pc:docMk/>
            <pc:sldMk cId="607792806" sldId="1542"/>
            <ac:picMk id="23" creationId="{78168AA9-E71A-457A-45FE-8A9EB169DC58}"/>
          </ac:picMkLst>
        </pc:picChg>
        <pc:picChg chg="del">
          <ac:chgData name="Duijf, Antoinette" userId="80426808-569e-4360-acb0-e5a6dc4b8ad2" providerId="ADAL" clId="{00582A34-8C2B-428E-B5DC-339D12EFD4B8}" dt="2026-06-30T07:00:32.581" v="1063" actId="478"/>
          <ac:picMkLst>
            <pc:docMk/>
            <pc:sldMk cId="607792806" sldId="1542"/>
            <ac:picMk id="25" creationId="{421C70B3-FAD2-691E-8521-971271F812E2}"/>
          </ac:picMkLst>
        </pc:picChg>
        <pc:picChg chg="add mod">
          <ac:chgData name="Duijf, Antoinette" userId="80426808-569e-4360-acb0-e5a6dc4b8ad2" providerId="ADAL" clId="{00582A34-8C2B-428E-B5DC-339D12EFD4B8}" dt="2026-06-30T07:09:27.130" v="1146" actId="14100"/>
          <ac:picMkLst>
            <pc:docMk/>
            <pc:sldMk cId="607792806" sldId="1542"/>
            <ac:picMk id="26" creationId="{63252A8C-640A-871B-57BF-E678EB612280}"/>
          </ac:picMkLst>
        </pc:picChg>
        <pc:cxnChg chg="mod">
          <ac:chgData name="Duijf, Antoinette" userId="80426808-569e-4360-acb0-e5a6dc4b8ad2" providerId="ADAL" clId="{00582A34-8C2B-428E-B5DC-339D12EFD4B8}" dt="2026-06-30T07:06:11.893" v="1117" actId="1076"/>
          <ac:cxnSpMkLst>
            <pc:docMk/>
            <pc:sldMk cId="607792806" sldId="1542"/>
            <ac:cxnSpMk id="21" creationId="{135982E4-0829-60F1-3C84-50041F75CDDF}"/>
          </ac:cxnSpMkLst>
        </pc:cxnChg>
        <pc:cxnChg chg="del">
          <ac:chgData name="Duijf, Antoinette" userId="80426808-569e-4360-acb0-e5a6dc4b8ad2" providerId="ADAL" clId="{00582A34-8C2B-428E-B5DC-339D12EFD4B8}" dt="2026-06-30T07:00:33.668" v="1064" actId="478"/>
          <ac:cxnSpMkLst>
            <pc:docMk/>
            <pc:sldMk cId="607792806" sldId="1542"/>
            <ac:cxnSpMk id="28" creationId="{4B0B7F3A-EDEE-AF59-541B-5ACCD8E7001D}"/>
          </ac:cxnSpMkLst>
        </pc:cxnChg>
        <pc:cxnChg chg="del">
          <ac:chgData name="Duijf, Antoinette" userId="80426808-569e-4360-acb0-e5a6dc4b8ad2" providerId="ADAL" clId="{00582A34-8C2B-428E-B5DC-339D12EFD4B8}" dt="2026-06-30T07:00:34.649" v="1065" actId="478"/>
          <ac:cxnSpMkLst>
            <pc:docMk/>
            <pc:sldMk cId="607792806" sldId="1542"/>
            <ac:cxnSpMk id="32" creationId="{A6150375-D644-C158-A8D0-743E3FF0AD4F}"/>
          </ac:cxnSpMkLst>
        </pc:cxnChg>
      </pc:sldChg>
    </pc:docChg>
  </pc:docChgLst>
  <pc:docChgLst>
    <pc:chgData name="Harmsel ter, Marjan" userId="5bf7b4e5-383a-4bf6-a1ba-3724f9cc09cb" providerId="ADAL" clId="{7667DC48-2406-4F94-BA94-5BF632662154}"/>
    <pc:docChg chg="undo custSel modSld">
      <pc:chgData name="Harmsel ter, Marjan" userId="5bf7b4e5-383a-4bf6-a1ba-3724f9cc09cb" providerId="ADAL" clId="{7667DC48-2406-4F94-BA94-5BF632662154}" dt="2026-06-30T08:24:38.628" v="51" actId="14100"/>
      <pc:docMkLst>
        <pc:docMk/>
      </pc:docMkLst>
      <pc:sldChg chg="modSp mod">
        <pc:chgData name="Harmsel ter, Marjan" userId="5bf7b4e5-383a-4bf6-a1ba-3724f9cc09cb" providerId="ADAL" clId="{7667DC48-2406-4F94-BA94-5BF632662154}" dt="2026-06-30T08:19:12.133" v="29" actId="113"/>
        <pc:sldMkLst>
          <pc:docMk/>
          <pc:sldMk cId="2189114603" sldId="1437"/>
        </pc:sldMkLst>
        <pc:spChg chg="mod">
          <ac:chgData name="Harmsel ter, Marjan" userId="5bf7b4e5-383a-4bf6-a1ba-3724f9cc09cb" providerId="ADAL" clId="{7667DC48-2406-4F94-BA94-5BF632662154}" dt="2026-06-30T08:19:12.133" v="29" actId="113"/>
          <ac:spMkLst>
            <pc:docMk/>
            <pc:sldMk cId="2189114603" sldId="1437"/>
            <ac:spMk id="3" creationId="{00000000-0000-0000-0000-000000000000}"/>
          </ac:spMkLst>
        </pc:spChg>
      </pc:sldChg>
      <pc:sldChg chg="modSp mod">
        <pc:chgData name="Harmsel ter, Marjan" userId="5bf7b4e5-383a-4bf6-a1ba-3724f9cc09cb" providerId="ADAL" clId="{7667DC48-2406-4F94-BA94-5BF632662154}" dt="2026-06-30T08:23:57.641" v="45" actId="14100"/>
        <pc:sldMkLst>
          <pc:docMk/>
          <pc:sldMk cId="2946319108" sldId="1516"/>
        </pc:sldMkLst>
        <pc:cxnChg chg="mod">
          <ac:chgData name="Harmsel ter, Marjan" userId="5bf7b4e5-383a-4bf6-a1ba-3724f9cc09cb" providerId="ADAL" clId="{7667DC48-2406-4F94-BA94-5BF632662154}" dt="2026-06-30T08:23:57.641" v="45" actId="14100"/>
          <ac:cxnSpMkLst>
            <pc:docMk/>
            <pc:sldMk cId="2946319108" sldId="1516"/>
            <ac:cxnSpMk id="32" creationId="{993EFE05-568F-6F6B-6EEC-BCFEFF653BF0}"/>
          </ac:cxnSpMkLst>
        </pc:cxnChg>
      </pc:sldChg>
      <pc:sldChg chg="modSp mod">
        <pc:chgData name="Harmsel ter, Marjan" userId="5bf7b4e5-383a-4bf6-a1ba-3724f9cc09cb" providerId="ADAL" clId="{7667DC48-2406-4F94-BA94-5BF632662154}" dt="2026-06-30T08:21:54.480" v="34" actId="20577"/>
        <pc:sldMkLst>
          <pc:docMk/>
          <pc:sldMk cId="2663661945" sldId="1530"/>
        </pc:sldMkLst>
        <pc:spChg chg="mod">
          <ac:chgData name="Harmsel ter, Marjan" userId="5bf7b4e5-383a-4bf6-a1ba-3724f9cc09cb" providerId="ADAL" clId="{7667DC48-2406-4F94-BA94-5BF632662154}" dt="2026-06-30T08:21:54.480" v="34" actId="20577"/>
          <ac:spMkLst>
            <pc:docMk/>
            <pc:sldMk cId="2663661945" sldId="1530"/>
            <ac:spMk id="36" creationId="{D8EF981A-9BA7-0EB1-9B70-F7FBF2F7DF1C}"/>
          </ac:spMkLst>
        </pc:spChg>
      </pc:sldChg>
      <pc:sldChg chg="modSp mod">
        <pc:chgData name="Harmsel ter, Marjan" userId="5bf7b4e5-383a-4bf6-a1ba-3724f9cc09cb" providerId="ADAL" clId="{7667DC48-2406-4F94-BA94-5BF632662154}" dt="2026-06-30T08:24:38.628" v="51" actId="14100"/>
        <pc:sldMkLst>
          <pc:docMk/>
          <pc:sldMk cId="620185422" sldId="1537"/>
        </pc:sldMkLst>
        <pc:spChg chg="mod">
          <ac:chgData name="Harmsel ter, Marjan" userId="5bf7b4e5-383a-4bf6-a1ba-3724f9cc09cb" providerId="ADAL" clId="{7667DC48-2406-4F94-BA94-5BF632662154}" dt="2026-06-30T08:24:38.628" v="51" actId="14100"/>
          <ac:spMkLst>
            <pc:docMk/>
            <pc:sldMk cId="620185422" sldId="1537"/>
            <ac:spMk id="14" creationId="{B7594A3B-3117-84CE-C300-FB96E5ED269D}"/>
          </ac:spMkLst>
        </pc:spChg>
        <pc:spChg chg="mod">
          <ac:chgData name="Harmsel ter, Marjan" userId="5bf7b4e5-383a-4bf6-a1ba-3724f9cc09cb" providerId="ADAL" clId="{7667DC48-2406-4F94-BA94-5BF632662154}" dt="2026-06-30T08:24:35.019" v="50" actId="948"/>
          <ac:spMkLst>
            <pc:docMk/>
            <pc:sldMk cId="620185422" sldId="1537"/>
            <ac:spMk id="15" creationId="{6EA1F8B7-D4BC-D8B0-E6FD-F33ECB45A1DD}"/>
          </ac:spMkLst>
        </pc:spChg>
      </pc:sldChg>
      <pc:sldChg chg="modSp mod">
        <pc:chgData name="Harmsel ter, Marjan" userId="5bf7b4e5-383a-4bf6-a1ba-3724f9cc09cb" providerId="ADAL" clId="{7667DC48-2406-4F94-BA94-5BF632662154}" dt="2026-06-30T08:23:26.550" v="43" actId="6549"/>
        <pc:sldMkLst>
          <pc:docMk/>
          <pc:sldMk cId="2206821694" sldId="1541"/>
        </pc:sldMkLst>
        <pc:spChg chg="mod">
          <ac:chgData name="Harmsel ter, Marjan" userId="5bf7b4e5-383a-4bf6-a1ba-3724f9cc09cb" providerId="ADAL" clId="{7667DC48-2406-4F94-BA94-5BF632662154}" dt="2026-06-30T08:23:26.550" v="43" actId="6549"/>
          <ac:spMkLst>
            <pc:docMk/>
            <pc:sldMk cId="2206821694" sldId="1541"/>
            <ac:spMk id="4" creationId="{D1F33AEF-D7C5-4445-E610-00C89BAAF906}"/>
          </ac:spMkLst>
        </pc:spChg>
        <pc:spChg chg="mod">
          <ac:chgData name="Harmsel ter, Marjan" userId="5bf7b4e5-383a-4bf6-a1ba-3724f9cc09cb" providerId="ADAL" clId="{7667DC48-2406-4F94-BA94-5BF632662154}" dt="2026-06-30T08:22:20.990" v="35" actId="14100"/>
          <ac:spMkLst>
            <pc:docMk/>
            <pc:sldMk cId="2206821694" sldId="1541"/>
            <ac:spMk id="16" creationId="{2FD05A0B-3198-FA4B-683E-BA0D423AA994}"/>
          </ac:spMkLst>
        </pc:spChg>
        <pc:spChg chg="mod">
          <ac:chgData name="Harmsel ter, Marjan" userId="5bf7b4e5-383a-4bf6-a1ba-3724f9cc09cb" providerId="ADAL" clId="{7667DC48-2406-4F94-BA94-5BF632662154}" dt="2026-06-30T08:22:44.298" v="36" actId="1076"/>
          <ac:spMkLst>
            <pc:docMk/>
            <pc:sldMk cId="2206821694" sldId="1541"/>
            <ac:spMk id="34" creationId="{3BBFEFAB-93E9-931A-5EDD-E90C31DB7600}"/>
          </ac:spMkLst>
        </pc:spChg>
      </pc:sldChg>
    </pc:docChg>
  </pc:docChgLst>
  <pc:docChgLst>
    <pc:chgData name="Vrielink, Francis" userId="3d258d00-cfd8-41c5-9f04-1a5a39faef2f" providerId="ADAL" clId="{021563E3-076B-47B2-86A8-17CFC6D01068}"/>
    <pc:docChg chg="undo custSel addSld delSld modSld sldOrd modSection">
      <pc:chgData name="Vrielink, Francis" userId="3d258d00-cfd8-41c5-9f04-1a5a39faef2f" providerId="ADAL" clId="{021563E3-076B-47B2-86A8-17CFC6D01068}" dt="2026-06-29T17:26:04.889" v="2534" actId="20577"/>
      <pc:docMkLst>
        <pc:docMk/>
      </pc:docMkLst>
      <pc:sldChg chg="addSp delSp modSp mod modNotesTx">
        <pc:chgData name="Vrielink, Francis" userId="3d258d00-cfd8-41c5-9f04-1a5a39faef2f" providerId="ADAL" clId="{021563E3-076B-47B2-86A8-17CFC6D01068}" dt="2026-06-29T17:22:05.940" v="2448" actId="13926"/>
        <pc:sldMkLst>
          <pc:docMk/>
          <pc:sldMk cId="2189114603" sldId="1437"/>
        </pc:sldMkLst>
        <pc:spChg chg="add mod">
          <ac:chgData name="Vrielink, Francis" userId="3d258d00-cfd8-41c5-9f04-1a5a39faef2f" providerId="ADAL" clId="{021563E3-076B-47B2-86A8-17CFC6D01068}" dt="2026-06-29T17:21:44.023" v="2447" actId="20577"/>
          <ac:spMkLst>
            <pc:docMk/>
            <pc:sldMk cId="2189114603" sldId="1437"/>
            <ac:spMk id="2" creationId="{77F4F028-31EC-3553-43A3-B0FA199EA84E}"/>
          </ac:spMkLst>
        </pc:spChg>
        <pc:spChg chg="mod">
          <ac:chgData name="Vrielink, Francis" userId="3d258d00-cfd8-41c5-9f04-1a5a39faef2f" providerId="ADAL" clId="{021563E3-076B-47B2-86A8-17CFC6D01068}" dt="2026-06-29T17:22:05.940" v="2448" actId="13926"/>
          <ac:spMkLst>
            <pc:docMk/>
            <pc:sldMk cId="2189114603" sldId="1437"/>
            <ac:spMk id="3" creationId="{00000000-0000-0000-0000-000000000000}"/>
          </ac:spMkLst>
        </pc:spChg>
        <pc:spChg chg="add del mod">
          <ac:chgData name="Vrielink, Francis" userId="3d258d00-cfd8-41c5-9f04-1a5a39faef2f" providerId="ADAL" clId="{021563E3-076B-47B2-86A8-17CFC6D01068}" dt="2026-06-29T17:20:33.704" v="2297"/>
          <ac:spMkLst>
            <pc:docMk/>
            <pc:sldMk cId="2189114603" sldId="1437"/>
            <ac:spMk id="5" creationId="{C0BF2FF9-AC7A-B8B5-D109-3232404CF82F}"/>
          </ac:spMkLst>
        </pc:spChg>
      </pc:sldChg>
      <pc:sldChg chg="modSp mod">
        <pc:chgData name="Vrielink, Francis" userId="3d258d00-cfd8-41c5-9f04-1a5a39faef2f" providerId="ADAL" clId="{021563E3-076B-47B2-86A8-17CFC6D01068}" dt="2026-06-26T15:02:15.685" v="605" actId="20577"/>
        <pc:sldMkLst>
          <pc:docMk/>
          <pc:sldMk cId="3852907103" sldId="1460"/>
        </pc:sldMkLst>
        <pc:spChg chg="mod">
          <ac:chgData name="Vrielink, Francis" userId="3d258d00-cfd8-41c5-9f04-1a5a39faef2f" providerId="ADAL" clId="{021563E3-076B-47B2-86A8-17CFC6D01068}" dt="2026-06-26T15:02:15.685" v="605" actId="20577"/>
          <ac:spMkLst>
            <pc:docMk/>
            <pc:sldMk cId="3852907103" sldId="1460"/>
            <ac:spMk id="6" creationId="{00000000-0000-0000-0000-000000000000}"/>
          </ac:spMkLst>
        </pc:spChg>
      </pc:sldChg>
      <pc:sldChg chg="modSp mod">
        <pc:chgData name="Vrielink, Francis" userId="3d258d00-cfd8-41c5-9f04-1a5a39faef2f" providerId="ADAL" clId="{021563E3-076B-47B2-86A8-17CFC6D01068}" dt="2026-06-26T15:02:23.008" v="615" actId="20577"/>
        <pc:sldMkLst>
          <pc:docMk/>
          <pc:sldMk cId="4207872812" sldId="1475"/>
        </pc:sldMkLst>
        <pc:spChg chg="mod">
          <ac:chgData name="Vrielink, Francis" userId="3d258d00-cfd8-41c5-9f04-1a5a39faef2f" providerId="ADAL" clId="{021563E3-076B-47B2-86A8-17CFC6D01068}" dt="2026-06-26T15:02:23.008" v="615" actId="20577"/>
          <ac:spMkLst>
            <pc:docMk/>
            <pc:sldMk cId="4207872812" sldId="1475"/>
            <ac:spMk id="6" creationId="{00000000-0000-0000-0000-000000000000}"/>
          </ac:spMkLst>
        </pc:spChg>
      </pc:sldChg>
      <pc:sldChg chg="modSp mod">
        <pc:chgData name="Vrielink, Francis" userId="3d258d00-cfd8-41c5-9f04-1a5a39faef2f" providerId="ADAL" clId="{021563E3-076B-47B2-86A8-17CFC6D01068}" dt="2026-06-26T15:02:32.829" v="627" actId="20577"/>
        <pc:sldMkLst>
          <pc:docMk/>
          <pc:sldMk cId="2452007587" sldId="1476"/>
        </pc:sldMkLst>
        <pc:spChg chg="mod">
          <ac:chgData name="Vrielink, Francis" userId="3d258d00-cfd8-41c5-9f04-1a5a39faef2f" providerId="ADAL" clId="{021563E3-076B-47B2-86A8-17CFC6D01068}" dt="2026-06-26T15:02:32.829" v="627" actId="20577"/>
          <ac:spMkLst>
            <pc:docMk/>
            <pc:sldMk cId="2452007587" sldId="1476"/>
            <ac:spMk id="6" creationId="{00000000-0000-0000-0000-000000000000}"/>
          </ac:spMkLst>
        </pc:spChg>
      </pc:sldChg>
      <pc:sldChg chg="modSp mod">
        <pc:chgData name="Vrielink, Francis" userId="3d258d00-cfd8-41c5-9f04-1a5a39faef2f" providerId="ADAL" clId="{021563E3-076B-47B2-86A8-17CFC6D01068}" dt="2026-06-26T15:02:44.531" v="644" actId="20577"/>
        <pc:sldMkLst>
          <pc:docMk/>
          <pc:sldMk cId="2709048002" sldId="1477"/>
        </pc:sldMkLst>
        <pc:spChg chg="mod">
          <ac:chgData name="Vrielink, Francis" userId="3d258d00-cfd8-41c5-9f04-1a5a39faef2f" providerId="ADAL" clId="{021563E3-076B-47B2-86A8-17CFC6D01068}" dt="2026-06-26T15:02:44.531" v="644" actId="20577"/>
          <ac:spMkLst>
            <pc:docMk/>
            <pc:sldMk cId="2709048002" sldId="1477"/>
            <ac:spMk id="6" creationId="{00000000-0000-0000-0000-000000000000}"/>
          </ac:spMkLst>
        </pc:spChg>
      </pc:sldChg>
      <pc:sldChg chg="modSp mod">
        <pc:chgData name="Vrielink, Francis" userId="3d258d00-cfd8-41c5-9f04-1a5a39faef2f" providerId="ADAL" clId="{021563E3-076B-47B2-86A8-17CFC6D01068}" dt="2026-06-26T15:03:00.201" v="667" actId="20577"/>
        <pc:sldMkLst>
          <pc:docMk/>
          <pc:sldMk cId="4074911733" sldId="1478"/>
        </pc:sldMkLst>
        <pc:spChg chg="mod">
          <ac:chgData name="Vrielink, Francis" userId="3d258d00-cfd8-41c5-9f04-1a5a39faef2f" providerId="ADAL" clId="{021563E3-076B-47B2-86A8-17CFC6D01068}" dt="2026-06-26T15:03:00.201" v="667" actId="20577"/>
          <ac:spMkLst>
            <pc:docMk/>
            <pc:sldMk cId="4074911733" sldId="1478"/>
            <ac:spMk id="6" creationId="{00000000-0000-0000-0000-000000000000}"/>
          </ac:spMkLst>
        </pc:spChg>
      </pc:sldChg>
      <pc:sldChg chg="modSp mod">
        <pc:chgData name="Vrielink, Francis" userId="3d258d00-cfd8-41c5-9f04-1a5a39faef2f" providerId="ADAL" clId="{021563E3-076B-47B2-86A8-17CFC6D01068}" dt="2026-06-26T15:03:17.199" v="685" actId="313"/>
        <pc:sldMkLst>
          <pc:docMk/>
          <pc:sldMk cId="4210467006" sldId="1479"/>
        </pc:sldMkLst>
        <pc:spChg chg="mod">
          <ac:chgData name="Vrielink, Francis" userId="3d258d00-cfd8-41c5-9f04-1a5a39faef2f" providerId="ADAL" clId="{021563E3-076B-47B2-86A8-17CFC6D01068}" dt="2026-06-26T15:03:17.199" v="685" actId="313"/>
          <ac:spMkLst>
            <pc:docMk/>
            <pc:sldMk cId="4210467006" sldId="1479"/>
            <ac:spMk id="6" creationId="{00000000-0000-0000-0000-000000000000}"/>
          </ac:spMkLst>
        </pc:spChg>
      </pc:sldChg>
      <pc:sldChg chg="addSp delSp modSp mod ord">
        <pc:chgData name="Vrielink, Francis" userId="3d258d00-cfd8-41c5-9f04-1a5a39faef2f" providerId="ADAL" clId="{021563E3-076B-47B2-86A8-17CFC6D01068}" dt="2026-06-29T17:26:04.889" v="2534" actId="20577"/>
        <pc:sldMkLst>
          <pc:docMk/>
          <pc:sldMk cId="1487044012" sldId="1480"/>
        </pc:sldMkLst>
        <pc:spChg chg="add del mod">
          <ac:chgData name="Vrielink, Francis" userId="3d258d00-cfd8-41c5-9f04-1a5a39faef2f" providerId="ADAL" clId="{021563E3-076B-47B2-86A8-17CFC6D01068}" dt="2026-06-29T17:25:26.822" v="2464"/>
          <ac:spMkLst>
            <pc:docMk/>
            <pc:sldMk cId="1487044012" sldId="1480"/>
            <ac:spMk id="4" creationId="{09E94FC2-1CB3-1B01-68D8-4F62A2FAF869}"/>
          </ac:spMkLst>
        </pc:spChg>
        <pc:spChg chg="add mod">
          <ac:chgData name="Vrielink, Francis" userId="3d258d00-cfd8-41c5-9f04-1a5a39faef2f" providerId="ADAL" clId="{021563E3-076B-47B2-86A8-17CFC6D01068}" dt="2026-06-29T17:26:04.889" v="2534" actId="20577"/>
          <ac:spMkLst>
            <pc:docMk/>
            <pc:sldMk cId="1487044012" sldId="1480"/>
            <ac:spMk id="5" creationId="{630030F5-DBF0-2899-3A87-5A838DEAA387}"/>
          </ac:spMkLst>
        </pc:spChg>
        <pc:spChg chg="mod">
          <ac:chgData name="Vrielink, Francis" userId="3d258d00-cfd8-41c5-9f04-1a5a39faef2f" providerId="ADAL" clId="{021563E3-076B-47B2-86A8-17CFC6D01068}" dt="2026-06-26T15:03:28.098" v="701" actId="20577"/>
          <ac:spMkLst>
            <pc:docMk/>
            <pc:sldMk cId="1487044012" sldId="1480"/>
            <ac:spMk id="6" creationId="{00000000-0000-0000-0000-000000000000}"/>
          </ac:spMkLst>
        </pc:spChg>
        <pc:picChg chg="add mod">
          <ac:chgData name="Vrielink, Francis" userId="3d258d00-cfd8-41c5-9f04-1a5a39faef2f" providerId="ADAL" clId="{021563E3-076B-47B2-86A8-17CFC6D01068}" dt="2026-06-29T17:25:21.840" v="2461" actId="1076"/>
          <ac:picMkLst>
            <pc:docMk/>
            <pc:sldMk cId="1487044012" sldId="1480"/>
            <ac:picMk id="3" creationId="{F027F8EE-B563-18B7-5296-0742425BD69C}"/>
          </ac:picMkLst>
        </pc:picChg>
      </pc:sldChg>
      <pc:sldChg chg="modSp mod">
        <pc:chgData name="Vrielink, Francis" userId="3d258d00-cfd8-41c5-9f04-1a5a39faef2f" providerId="ADAL" clId="{021563E3-076B-47B2-86A8-17CFC6D01068}" dt="2026-06-26T15:03:43.846" v="722" actId="20577"/>
        <pc:sldMkLst>
          <pc:docMk/>
          <pc:sldMk cId="3779434736" sldId="1481"/>
        </pc:sldMkLst>
        <pc:spChg chg="mod">
          <ac:chgData name="Vrielink, Francis" userId="3d258d00-cfd8-41c5-9f04-1a5a39faef2f" providerId="ADAL" clId="{021563E3-076B-47B2-86A8-17CFC6D01068}" dt="2026-06-26T15:03:43.846" v="722" actId="20577"/>
          <ac:spMkLst>
            <pc:docMk/>
            <pc:sldMk cId="3779434736" sldId="1481"/>
            <ac:spMk id="6" creationId="{00000000-0000-0000-0000-000000000000}"/>
          </ac:spMkLst>
        </pc:spChg>
      </pc:sldChg>
      <pc:sldChg chg="addSp modSp mod ord">
        <pc:chgData name="Vrielink, Francis" userId="3d258d00-cfd8-41c5-9f04-1a5a39faef2f" providerId="ADAL" clId="{021563E3-076B-47B2-86A8-17CFC6D01068}" dt="2026-06-29T17:23:08.057" v="2454" actId="1076"/>
        <pc:sldMkLst>
          <pc:docMk/>
          <pc:sldMk cId="1201727269" sldId="1482"/>
        </pc:sldMkLst>
        <pc:spChg chg="mod">
          <ac:chgData name="Vrielink, Francis" userId="3d258d00-cfd8-41c5-9f04-1a5a39faef2f" providerId="ADAL" clId="{021563E3-076B-47B2-86A8-17CFC6D01068}" dt="2026-06-26T15:03:57.089" v="736" actId="20577"/>
          <ac:spMkLst>
            <pc:docMk/>
            <pc:sldMk cId="1201727269" sldId="1482"/>
            <ac:spMk id="6" creationId="{00000000-0000-0000-0000-000000000000}"/>
          </ac:spMkLst>
        </pc:spChg>
        <pc:picChg chg="add mod">
          <ac:chgData name="Vrielink, Francis" userId="3d258d00-cfd8-41c5-9f04-1a5a39faef2f" providerId="ADAL" clId="{021563E3-076B-47B2-86A8-17CFC6D01068}" dt="2026-06-29T17:23:08.057" v="2454" actId="1076"/>
          <ac:picMkLst>
            <pc:docMk/>
            <pc:sldMk cId="1201727269" sldId="1482"/>
            <ac:picMk id="3" creationId="{E68548FF-87C9-F4E2-CA75-189895961F79}"/>
          </ac:picMkLst>
        </pc:picChg>
      </pc:sldChg>
      <pc:sldChg chg="modSp mod">
        <pc:chgData name="Vrielink, Francis" userId="3d258d00-cfd8-41c5-9f04-1a5a39faef2f" providerId="ADAL" clId="{021563E3-076B-47B2-86A8-17CFC6D01068}" dt="2026-06-26T15:04:04.974" v="747" actId="20577"/>
        <pc:sldMkLst>
          <pc:docMk/>
          <pc:sldMk cId="2904738428" sldId="1483"/>
        </pc:sldMkLst>
        <pc:spChg chg="mod">
          <ac:chgData name="Vrielink, Francis" userId="3d258d00-cfd8-41c5-9f04-1a5a39faef2f" providerId="ADAL" clId="{021563E3-076B-47B2-86A8-17CFC6D01068}" dt="2026-06-26T15:04:04.974" v="747" actId="20577"/>
          <ac:spMkLst>
            <pc:docMk/>
            <pc:sldMk cId="2904738428" sldId="1483"/>
            <ac:spMk id="6" creationId="{00000000-0000-0000-0000-000000000000}"/>
          </ac:spMkLst>
        </pc:spChg>
      </pc:sldChg>
      <pc:sldChg chg="modSp mod">
        <pc:chgData name="Vrielink, Francis" userId="3d258d00-cfd8-41c5-9f04-1a5a39faef2f" providerId="ADAL" clId="{021563E3-076B-47B2-86A8-17CFC6D01068}" dt="2026-06-26T16:03:47.241" v="1557" actId="20577"/>
        <pc:sldMkLst>
          <pc:docMk/>
          <pc:sldMk cId="2967928418" sldId="1511"/>
        </pc:sldMkLst>
      </pc:sldChg>
      <pc:sldChg chg="modSp mod">
        <pc:chgData name="Vrielink, Francis" userId="3d258d00-cfd8-41c5-9f04-1a5a39faef2f" providerId="ADAL" clId="{021563E3-076B-47B2-86A8-17CFC6D01068}" dt="2026-06-26T16:01:46.793" v="1520" actId="20577"/>
        <pc:sldMkLst>
          <pc:docMk/>
          <pc:sldMk cId="1594331871" sldId="1512"/>
        </pc:sldMkLst>
        <pc:spChg chg="mod">
          <ac:chgData name="Vrielink, Francis" userId="3d258d00-cfd8-41c5-9f04-1a5a39faef2f" providerId="ADAL" clId="{021563E3-076B-47B2-86A8-17CFC6D01068}" dt="2026-06-26T15:35:38.701" v="908" actId="14100"/>
          <ac:spMkLst>
            <pc:docMk/>
            <pc:sldMk cId="1594331871" sldId="1512"/>
            <ac:spMk id="10" creationId="{EC0CC1D0-FE60-F840-73E9-0CE7E683D1F2}"/>
          </ac:spMkLst>
        </pc:spChg>
        <pc:spChg chg="mod">
          <ac:chgData name="Vrielink, Francis" userId="3d258d00-cfd8-41c5-9f04-1a5a39faef2f" providerId="ADAL" clId="{021563E3-076B-47B2-86A8-17CFC6D01068}" dt="2026-06-26T15:35:34.795" v="907" actId="1076"/>
          <ac:spMkLst>
            <pc:docMk/>
            <pc:sldMk cId="1594331871" sldId="1512"/>
            <ac:spMk id="11" creationId="{CD78B488-E032-3F3E-C334-FB96F8D71FB2}"/>
          </ac:spMkLst>
        </pc:spChg>
        <pc:spChg chg="mod">
          <ac:chgData name="Vrielink, Francis" userId="3d258d00-cfd8-41c5-9f04-1a5a39faef2f" providerId="ADAL" clId="{021563E3-076B-47B2-86A8-17CFC6D01068}" dt="2026-06-26T15:35:43.107" v="909" actId="14100"/>
          <ac:spMkLst>
            <pc:docMk/>
            <pc:sldMk cId="1594331871" sldId="1512"/>
            <ac:spMk id="16" creationId="{F53F294D-65CC-23A5-E4A1-B2132FCF814C}"/>
          </ac:spMkLst>
        </pc:spChg>
        <pc:spChg chg="mod">
          <ac:chgData name="Vrielink, Francis" userId="3d258d00-cfd8-41c5-9f04-1a5a39faef2f" providerId="ADAL" clId="{021563E3-076B-47B2-86A8-17CFC6D01068}" dt="2026-06-26T15:35:46.388" v="910" actId="14100"/>
          <ac:spMkLst>
            <pc:docMk/>
            <pc:sldMk cId="1594331871" sldId="1512"/>
            <ac:spMk id="17" creationId="{AB86235B-CBC0-F9DB-29F4-F23367831B1B}"/>
          </ac:spMkLst>
        </pc:spChg>
      </pc:sldChg>
      <pc:sldChg chg="addSp modSp mod">
        <pc:chgData name="Vrielink, Francis" userId="3d258d00-cfd8-41c5-9f04-1a5a39faef2f" providerId="ADAL" clId="{021563E3-076B-47B2-86A8-17CFC6D01068}" dt="2026-06-27T08:32:20.766" v="1588" actId="1076"/>
        <pc:sldMkLst>
          <pc:docMk/>
          <pc:sldMk cId="3112181829" sldId="1515"/>
        </pc:sldMkLst>
        <pc:spChg chg="mod">
          <ac:chgData name="Vrielink, Francis" userId="3d258d00-cfd8-41c5-9f04-1a5a39faef2f" providerId="ADAL" clId="{021563E3-076B-47B2-86A8-17CFC6D01068}" dt="2026-06-26T15:46:27.618" v="1096" actId="207"/>
          <ac:spMkLst>
            <pc:docMk/>
            <pc:sldMk cId="3112181829" sldId="1515"/>
            <ac:spMk id="12" creationId="{E2476A93-B8D4-4E44-87FD-AFF601B2337C}"/>
          </ac:spMkLst>
        </pc:spChg>
        <pc:spChg chg="mod">
          <ac:chgData name="Vrielink, Francis" userId="3d258d00-cfd8-41c5-9f04-1a5a39faef2f" providerId="ADAL" clId="{021563E3-076B-47B2-86A8-17CFC6D01068}" dt="2026-06-26T15:44:07.336" v="1046" actId="313"/>
          <ac:spMkLst>
            <pc:docMk/>
            <pc:sldMk cId="3112181829" sldId="1515"/>
            <ac:spMk id="15" creationId="{6EA1F8B7-D4BC-D8B0-E6FD-F33ECB45A1DD}"/>
          </ac:spMkLst>
        </pc:spChg>
        <pc:spChg chg="mod">
          <ac:chgData name="Vrielink, Francis" userId="3d258d00-cfd8-41c5-9f04-1a5a39faef2f" providerId="ADAL" clId="{021563E3-076B-47B2-86A8-17CFC6D01068}" dt="2026-06-26T15:45:28.333" v="1054" actId="14100"/>
          <ac:spMkLst>
            <pc:docMk/>
            <pc:sldMk cId="3112181829" sldId="1515"/>
            <ac:spMk id="16" creationId="{F53F294D-65CC-23A5-E4A1-B2132FCF814C}"/>
          </ac:spMkLst>
        </pc:spChg>
        <pc:spChg chg="mod">
          <ac:chgData name="Vrielink, Francis" userId="3d258d00-cfd8-41c5-9f04-1a5a39faef2f" providerId="ADAL" clId="{021563E3-076B-47B2-86A8-17CFC6D01068}" dt="2026-06-26T15:45:24.021" v="1053" actId="14100"/>
          <ac:spMkLst>
            <pc:docMk/>
            <pc:sldMk cId="3112181829" sldId="1515"/>
            <ac:spMk id="17" creationId="{AB86235B-CBC0-F9DB-29F4-F23367831B1B}"/>
          </ac:spMkLst>
        </pc:spChg>
        <pc:spChg chg="mod">
          <ac:chgData name="Vrielink, Francis" userId="3d258d00-cfd8-41c5-9f04-1a5a39faef2f" providerId="ADAL" clId="{021563E3-076B-47B2-86A8-17CFC6D01068}" dt="2026-06-26T15:45:50.206" v="1056" actId="14100"/>
          <ac:spMkLst>
            <pc:docMk/>
            <pc:sldMk cId="3112181829" sldId="1515"/>
            <ac:spMk id="19" creationId="{40542B69-6D97-5F24-63E3-ABE36EA69A27}"/>
          </ac:spMkLst>
        </pc:spChg>
      </pc:sldChg>
      <pc:sldChg chg="modSp mod">
        <pc:chgData name="Vrielink, Francis" userId="3d258d00-cfd8-41c5-9f04-1a5a39faef2f" providerId="ADAL" clId="{021563E3-076B-47B2-86A8-17CFC6D01068}" dt="2026-06-26T15:48:54.931" v="1175" actId="14100"/>
        <pc:sldMkLst>
          <pc:docMk/>
          <pc:sldMk cId="2946319108" sldId="1516"/>
        </pc:sldMkLst>
        <pc:spChg chg="mod">
          <ac:chgData name="Vrielink, Francis" userId="3d258d00-cfd8-41c5-9f04-1a5a39faef2f" providerId="ADAL" clId="{021563E3-076B-47B2-86A8-17CFC6D01068}" dt="2026-06-26T15:46:56.616" v="1113" actId="14100"/>
          <ac:spMkLst>
            <pc:docMk/>
            <pc:sldMk cId="2946319108" sldId="1516"/>
            <ac:spMk id="4" creationId="{D753C383-62C8-E733-4553-E085527A1FCA}"/>
          </ac:spMkLst>
        </pc:spChg>
        <pc:spChg chg="mod">
          <ac:chgData name="Vrielink, Francis" userId="3d258d00-cfd8-41c5-9f04-1a5a39faef2f" providerId="ADAL" clId="{021563E3-076B-47B2-86A8-17CFC6D01068}" dt="2026-06-26T15:46:59.412" v="1114" actId="14100"/>
          <ac:spMkLst>
            <pc:docMk/>
            <pc:sldMk cId="2946319108" sldId="1516"/>
            <ac:spMk id="9" creationId="{B5FA4264-9F79-B20D-0826-CEC58E7B74B7}"/>
          </ac:spMkLst>
        </pc:spChg>
        <pc:spChg chg="mod">
          <ac:chgData name="Vrielink, Francis" userId="3d258d00-cfd8-41c5-9f04-1a5a39faef2f" providerId="ADAL" clId="{021563E3-076B-47B2-86A8-17CFC6D01068}" dt="2026-06-26T15:47:46.659" v="1120" actId="14100"/>
          <ac:spMkLst>
            <pc:docMk/>
            <pc:sldMk cId="2946319108" sldId="1516"/>
            <ac:spMk id="10" creationId="{B37FADB8-F5A5-F448-15A7-6A630939BCDC}"/>
          </ac:spMkLst>
        </pc:spChg>
        <pc:spChg chg="mod">
          <ac:chgData name="Vrielink, Francis" userId="3d258d00-cfd8-41c5-9f04-1a5a39faef2f" providerId="ADAL" clId="{021563E3-076B-47B2-86A8-17CFC6D01068}" dt="2026-06-26T15:47:37.035" v="1117" actId="14100"/>
          <ac:spMkLst>
            <pc:docMk/>
            <pc:sldMk cId="2946319108" sldId="1516"/>
            <ac:spMk id="11" creationId="{2D5226DB-4490-ECD5-880A-CDAB0447C263}"/>
          </ac:spMkLst>
        </pc:spChg>
        <pc:spChg chg="mod">
          <ac:chgData name="Vrielink, Francis" userId="3d258d00-cfd8-41c5-9f04-1a5a39faef2f" providerId="ADAL" clId="{021563E3-076B-47B2-86A8-17CFC6D01068}" dt="2026-06-26T15:48:54.931" v="1175" actId="14100"/>
          <ac:spMkLst>
            <pc:docMk/>
            <pc:sldMk cId="2946319108" sldId="1516"/>
            <ac:spMk id="12" creationId="{E2476A93-B8D4-4E44-87FD-AFF601B2337C}"/>
          </ac:spMkLst>
        </pc:spChg>
        <pc:spChg chg="mod">
          <ac:chgData name="Vrielink, Francis" userId="3d258d00-cfd8-41c5-9f04-1a5a39faef2f" providerId="ADAL" clId="{021563E3-076B-47B2-86A8-17CFC6D01068}" dt="2026-06-26T15:47:57.713" v="1132" actId="20577"/>
          <ac:spMkLst>
            <pc:docMk/>
            <pc:sldMk cId="2946319108" sldId="1516"/>
            <ac:spMk id="13" creationId="{4985FF45-EE56-11C3-E0CC-6BBB359031C0}"/>
          </ac:spMkLst>
        </pc:spChg>
        <pc:spChg chg="mod">
          <ac:chgData name="Vrielink, Francis" userId="3d258d00-cfd8-41c5-9f04-1a5a39faef2f" providerId="ADAL" clId="{021563E3-076B-47B2-86A8-17CFC6D01068}" dt="2026-06-26T15:48:25.248" v="1155" actId="14100"/>
          <ac:spMkLst>
            <pc:docMk/>
            <pc:sldMk cId="2946319108" sldId="1516"/>
            <ac:spMk id="14" creationId="{B7594A3B-3117-84CE-C300-FB96E5ED269D}"/>
          </ac:spMkLst>
        </pc:spChg>
        <pc:spChg chg="mod">
          <ac:chgData name="Vrielink, Francis" userId="3d258d00-cfd8-41c5-9f04-1a5a39faef2f" providerId="ADAL" clId="{021563E3-076B-47B2-86A8-17CFC6D01068}" dt="2026-06-26T15:48:22.936" v="1154" actId="14100"/>
          <ac:spMkLst>
            <pc:docMk/>
            <pc:sldMk cId="2946319108" sldId="1516"/>
            <ac:spMk id="15" creationId="{6EA1F8B7-D4BC-D8B0-E6FD-F33ECB45A1DD}"/>
          </ac:spMkLst>
        </pc:spChg>
        <pc:spChg chg="mod">
          <ac:chgData name="Vrielink, Francis" userId="3d258d00-cfd8-41c5-9f04-1a5a39faef2f" providerId="ADAL" clId="{021563E3-076B-47B2-86A8-17CFC6D01068}" dt="2026-06-26T15:48:39.512" v="1157" actId="14100"/>
          <ac:spMkLst>
            <pc:docMk/>
            <pc:sldMk cId="2946319108" sldId="1516"/>
            <ac:spMk id="19" creationId="{40542B69-6D97-5F24-63E3-ABE36EA69A27}"/>
          </ac:spMkLst>
        </pc:spChg>
        <pc:cxnChg chg="mod">
          <ac:chgData name="Vrielink, Francis" userId="3d258d00-cfd8-41c5-9f04-1a5a39faef2f" providerId="ADAL" clId="{021563E3-076B-47B2-86A8-17CFC6D01068}" dt="2026-06-26T15:47:46.659" v="1120" actId="14100"/>
          <ac:cxnSpMkLst>
            <pc:docMk/>
            <pc:sldMk cId="2946319108" sldId="1516"/>
            <ac:cxnSpMk id="29" creationId="{10445519-6BAB-CA4B-0B0C-EF80D4D34E4C}"/>
          </ac:cxnSpMkLst>
        </pc:cxnChg>
      </pc:sldChg>
      <pc:sldChg chg="ord">
        <pc:chgData name="Vrielink, Francis" userId="3d258d00-cfd8-41c5-9f04-1a5a39faef2f" providerId="ADAL" clId="{021563E3-076B-47B2-86A8-17CFC6D01068}" dt="2026-06-26T15:53:20.475" v="1300"/>
        <pc:sldMkLst>
          <pc:docMk/>
          <pc:sldMk cId="1628480429" sldId="1517"/>
        </pc:sldMkLst>
      </pc:sldChg>
      <pc:sldChg chg="del">
        <pc:chgData name="Vrielink, Francis" userId="3d258d00-cfd8-41c5-9f04-1a5a39faef2f" providerId="ADAL" clId="{021563E3-076B-47B2-86A8-17CFC6D01068}" dt="2026-06-26T15:53:06.116" v="1297" actId="47"/>
        <pc:sldMkLst>
          <pc:docMk/>
          <pc:sldMk cId="933367485" sldId="1518"/>
        </pc:sldMkLst>
      </pc:sldChg>
      <pc:sldChg chg="ord">
        <pc:chgData name="Vrielink, Francis" userId="3d258d00-cfd8-41c5-9f04-1a5a39faef2f" providerId="ADAL" clId="{021563E3-076B-47B2-86A8-17CFC6D01068}" dt="2026-06-26T15:56:18.610" v="1382"/>
        <pc:sldMkLst>
          <pc:docMk/>
          <pc:sldMk cId="1530054038" sldId="1519"/>
        </pc:sldMkLst>
      </pc:sldChg>
      <pc:sldChg chg="ord">
        <pc:chgData name="Vrielink, Francis" userId="3d258d00-cfd8-41c5-9f04-1a5a39faef2f" providerId="ADAL" clId="{021563E3-076B-47B2-86A8-17CFC6D01068}" dt="2026-06-26T15:55:47.097" v="1380"/>
        <pc:sldMkLst>
          <pc:docMk/>
          <pc:sldMk cId="3006462251" sldId="1520"/>
        </pc:sldMkLst>
      </pc:sldChg>
      <pc:sldChg chg="del">
        <pc:chgData name="Vrielink, Francis" userId="3d258d00-cfd8-41c5-9f04-1a5a39faef2f" providerId="ADAL" clId="{021563E3-076B-47B2-86A8-17CFC6D01068}" dt="2026-06-26T15:53:04.132" v="1296" actId="47"/>
        <pc:sldMkLst>
          <pc:docMk/>
          <pc:sldMk cId="1059877010" sldId="1521"/>
        </pc:sldMkLst>
      </pc:sldChg>
      <pc:sldChg chg="del">
        <pc:chgData name="Vrielink, Francis" userId="3d258d00-cfd8-41c5-9f04-1a5a39faef2f" providerId="ADAL" clId="{021563E3-076B-47B2-86A8-17CFC6D01068}" dt="2026-06-26T15:53:02.476" v="1295" actId="47"/>
        <pc:sldMkLst>
          <pc:docMk/>
          <pc:sldMk cId="2371299458" sldId="1529"/>
        </pc:sldMkLst>
      </pc:sldChg>
      <pc:sldChg chg="modSp add mod">
        <pc:chgData name="Vrielink, Francis" userId="3d258d00-cfd8-41c5-9f04-1a5a39faef2f" providerId="ADAL" clId="{021563E3-076B-47B2-86A8-17CFC6D01068}" dt="2026-06-26T16:04:18.693" v="1570" actId="20577"/>
        <pc:sldMkLst>
          <pc:docMk/>
          <pc:sldMk cId="2759858580" sldId="1530"/>
        </pc:sldMkLst>
      </pc:sldChg>
      <pc:sldChg chg="modSp add mod">
        <pc:chgData name="Vrielink, Francis" userId="3d258d00-cfd8-41c5-9f04-1a5a39faef2f" providerId="ADAL" clId="{021563E3-076B-47B2-86A8-17CFC6D01068}" dt="2026-06-26T16:05:37.741" v="1585" actId="20577"/>
        <pc:sldMkLst>
          <pc:docMk/>
          <pc:sldMk cId="2944094748" sldId="1531"/>
        </pc:sldMkLst>
        <pc:spChg chg="mod">
          <ac:chgData name="Vrielink, Francis" userId="3d258d00-cfd8-41c5-9f04-1a5a39faef2f" providerId="ADAL" clId="{021563E3-076B-47B2-86A8-17CFC6D01068}" dt="2026-06-26T15:33:44.572" v="827" actId="255"/>
          <ac:spMkLst>
            <pc:docMk/>
            <pc:sldMk cId="2944094748" sldId="1531"/>
            <ac:spMk id="33" creationId="{AC757F5E-B016-F947-4518-7C6B9CC7EE04}"/>
          </ac:spMkLst>
        </pc:spChg>
        <pc:spChg chg="mod">
          <ac:chgData name="Vrielink, Francis" userId="3d258d00-cfd8-41c5-9f04-1a5a39faef2f" providerId="ADAL" clId="{021563E3-076B-47B2-86A8-17CFC6D01068}" dt="2026-06-26T16:05:32.711" v="1578" actId="20577"/>
          <ac:spMkLst>
            <pc:docMk/>
            <pc:sldMk cId="2944094748" sldId="1531"/>
            <ac:spMk id="34" creationId="{152372B3-00F5-781C-183E-6F2DDF35091D}"/>
          </ac:spMkLst>
        </pc:spChg>
        <pc:spChg chg="mod">
          <ac:chgData name="Vrielink, Francis" userId="3d258d00-cfd8-41c5-9f04-1a5a39faef2f" providerId="ADAL" clId="{021563E3-076B-47B2-86A8-17CFC6D01068}" dt="2026-06-26T16:02:58.957" v="1525" actId="20577"/>
          <ac:spMkLst>
            <pc:docMk/>
            <pc:sldMk cId="2944094748" sldId="1531"/>
            <ac:spMk id="35" creationId="{37104C51-0232-62ED-4C6F-1447D06633EE}"/>
          </ac:spMkLst>
        </pc:spChg>
        <pc:spChg chg="mod">
          <ac:chgData name="Vrielink, Francis" userId="3d258d00-cfd8-41c5-9f04-1a5a39faef2f" providerId="ADAL" clId="{021563E3-076B-47B2-86A8-17CFC6D01068}" dt="2026-06-26T16:05:37.741" v="1585" actId="20577"/>
          <ac:spMkLst>
            <pc:docMk/>
            <pc:sldMk cId="2944094748" sldId="1531"/>
            <ac:spMk id="36" creationId="{D8EF981A-9BA7-0EB1-9B70-F7FBF2F7DF1C}"/>
          </ac:spMkLst>
        </pc:spChg>
      </pc:sldChg>
      <pc:sldChg chg="add del">
        <pc:chgData name="Vrielink, Francis" userId="3d258d00-cfd8-41c5-9f04-1a5a39faef2f" providerId="ADAL" clId="{021563E3-076B-47B2-86A8-17CFC6D01068}" dt="2026-06-26T15:34:01.851" v="828" actId="47"/>
        <pc:sldMkLst>
          <pc:docMk/>
          <pc:sldMk cId="1156471581" sldId="1532"/>
        </pc:sldMkLst>
      </pc:sldChg>
      <pc:sldChg chg="add del">
        <pc:chgData name="Vrielink, Francis" userId="3d258d00-cfd8-41c5-9f04-1a5a39faef2f" providerId="ADAL" clId="{021563E3-076B-47B2-86A8-17CFC6D01068}" dt="2026-06-26T15:34:08.085" v="829" actId="47"/>
        <pc:sldMkLst>
          <pc:docMk/>
          <pc:sldMk cId="1416933006" sldId="1533"/>
        </pc:sldMkLst>
      </pc:sldChg>
      <pc:sldChg chg="add del">
        <pc:chgData name="Vrielink, Francis" userId="3d258d00-cfd8-41c5-9f04-1a5a39faef2f" providerId="ADAL" clId="{021563E3-076B-47B2-86A8-17CFC6D01068}" dt="2026-06-26T15:34:09.631" v="830" actId="47"/>
        <pc:sldMkLst>
          <pc:docMk/>
          <pc:sldMk cId="3799401769" sldId="1534"/>
        </pc:sldMkLst>
      </pc:sldChg>
      <pc:sldChg chg="modSp add mod">
        <pc:chgData name="Vrielink, Francis" userId="3d258d00-cfd8-41c5-9f04-1a5a39faef2f" providerId="ADAL" clId="{021563E3-076B-47B2-86A8-17CFC6D01068}" dt="2026-06-26T15:38:52.521" v="990" actId="20577"/>
        <pc:sldMkLst>
          <pc:docMk/>
          <pc:sldMk cId="4125597811" sldId="1535"/>
        </pc:sldMkLst>
      </pc:sldChg>
      <pc:sldChg chg="add del">
        <pc:chgData name="Vrielink, Francis" userId="3d258d00-cfd8-41c5-9f04-1a5a39faef2f" providerId="ADAL" clId="{021563E3-076B-47B2-86A8-17CFC6D01068}" dt="2026-06-26T15:53:07.445" v="1298" actId="47"/>
        <pc:sldMkLst>
          <pc:docMk/>
          <pc:sldMk cId="495795386" sldId="1536"/>
        </pc:sldMkLst>
      </pc:sldChg>
      <pc:sldChg chg="modSp add mod">
        <pc:chgData name="Vrielink, Francis" userId="3d258d00-cfd8-41c5-9f04-1a5a39faef2f" providerId="ADAL" clId="{021563E3-076B-47B2-86A8-17CFC6D01068}" dt="2026-06-26T15:52:39.791" v="1294" actId="14100"/>
        <pc:sldMkLst>
          <pc:docMk/>
          <pc:sldMk cId="620185422" sldId="1537"/>
        </pc:sldMkLst>
        <pc:spChg chg="mod">
          <ac:chgData name="Vrielink, Francis" userId="3d258d00-cfd8-41c5-9f04-1a5a39faef2f" providerId="ADAL" clId="{021563E3-076B-47B2-86A8-17CFC6D01068}" dt="2026-06-26T15:49:32.928" v="1193" actId="14100"/>
          <ac:spMkLst>
            <pc:docMk/>
            <pc:sldMk cId="620185422" sldId="1537"/>
            <ac:spMk id="4" creationId="{D753C383-62C8-E733-4553-E085527A1FCA}"/>
          </ac:spMkLst>
        </pc:spChg>
        <pc:spChg chg="mod">
          <ac:chgData name="Vrielink, Francis" userId="3d258d00-cfd8-41c5-9f04-1a5a39faef2f" providerId="ADAL" clId="{021563E3-076B-47B2-86A8-17CFC6D01068}" dt="2026-06-26T15:49:36.646" v="1194" actId="14100"/>
          <ac:spMkLst>
            <pc:docMk/>
            <pc:sldMk cId="620185422" sldId="1537"/>
            <ac:spMk id="9" creationId="{B5FA4264-9F79-B20D-0826-CEC58E7B74B7}"/>
          </ac:spMkLst>
        </pc:spChg>
        <pc:spChg chg="mod">
          <ac:chgData name="Vrielink, Francis" userId="3d258d00-cfd8-41c5-9f04-1a5a39faef2f" providerId="ADAL" clId="{021563E3-076B-47B2-86A8-17CFC6D01068}" dt="2026-06-26T15:52:09.669" v="1270" actId="14100"/>
          <ac:spMkLst>
            <pc:docMk/>
            <pc:sldMk cId="620185422" sldId="1537"/>
            <ac:spMk id="10" creationId="{B37FADB8-F5A5-F448-15A7-6A630939BCDC}"/>
          </ac:spMkLst>
        </pc:spChg>
        <pc:spChg chg="mod">
          <ac:chgData name="Vrielink, Francis" userId="3d258d00-cfd8-41c5-9f04-1a5a39faef2f" providerId="ADAL" clId="{021563E3-076B-47B2-86A8-17CFC6D01068}" dt="2026-06-26T15:52:04.045" v="1269" actId="20577"/>
          <ac:spMkLst>
            <pc:docMk/>
            <pc:sldMk cId="620185422" sldId="1537"/>
            <ac:spMk id="11" creationId="{2D5226DB-4490-ECD5-880A-CDAB0447C263}"/>
          </ac:spMkLst>
        </pc:spChg>
        <pc:spChg chg="mod">
          <ac:chgData name="Vrielink, Francis" userId="3d258d00-cfd8-41c5-9f04-1a5a39faef2f" providerId="ADAL" clId="{021563E3-076B-47B2-86A8-17CFC6D01068}" dt="2026-06-26T15:51:42.120" v="1244" actId="20577"/>
          <ac:spMkLst>
            <pc:docMk/>
            <pc:sldMk cId="620185422" sldId="1537"/>
            <ac:spMk id="12" creationId="{E2476A93-B8D4-4E44-87FD-AFF601B2337C}"/>
          </ac:spMkLst>
        </pc:spChg>
        <pc:spChg chg="mod">
          <ac:chgData name="Vrielink, Francis" userId="3d258d00-cfd8-41c5-9f04-1a5a39faef2f" providerId="ADAL" clId="{021563E3-076B-47B2-86A8-17CFC6D01068}" dt="2026-06-26T15:51:12.529" v="1225" actId="1076"/>
          <ac:spMkLst>
            <pc:docMk/>
            <pc:sldMk cId="620185422" sldId="1537"/>
            <ac:spMk id="13" creationId="{4985FF45-EE56-11C3-E0CC-6BBB359031C0}"/>
          </ac:spMkLst>
        </pc:spChg>
        <pc:spChg chg="mod">
          <ac:chgData name="Vrielink, Francis" userId="3d258d00-cfd8-41c5-9f04-1a5a39faef2f" providerId="ADAL" clId="{021563E3-076B-47B2-86A8-17CFC6D01068}" dt="2026-06-26T15:52:39.791" v="1294" actId="14100"/>
          <ac:spMkLst>
            <pc:docMk/>
            <pc:sldMk cId="620185422" sldId="1537"/>
            <ac:spMk id="14" creationId="{B7594A3B-3117-84CE-C300-FB96E5ED269D}"/>
          </ac:spMkLst>
        </pc:spChg>
        <pc:spChg chg="mod">
          <ac:chgData name="Vrielink, Francis" userId="3d258d00-cfd8-41c5-9f04-1a5a39faef2f" providerId="ADAL" clId="{021563E3-076B-47B2-86A8-17CFC6D01068}" dt="2026-06-26T15:52:37.338" v="1293" actId="1076"/>
          <ac:spMkLst>
            <pc:docMk/>
            <pc:sldMk cId="620185422" sldId="1537"/>
            <ac:spMk id="15" creationId="{6EA1F8B7-D4BC-D8B0-E6FD-F33ECB45A1DD}"/>
          </ac:spMkLst>
        </pc:spChg>
        <pc:spChg chg="mod">
          <ac:chgData name="Vrielink, Francis" userId="3d258d00-cfd8-41c5-9f04-1a5a39faef2f" providerId="ADAL" clId="{021563E3-076B-47B2-86A8-17CFC6D01068}" dt="2026-06-26T15:51:15.419" v="1226" actId="14100"/>
          <ac:spMkLst>
            <pc:docMk/>
            <pc:sldMk cId="620185422" sldId="1537"/>
            <ac:spMk id="18" creationId="{85D7DD60-F4AA-AD34-A265-146B167D02FE}"/>
          </ac:spMkLst>
        </pc:spChg>
        <pc:spChg chg="mod">
          <ac:chgData name="Vrielink, Francis" userId="3d258d00-cfd8-41c5-9f04-1a5a39faef2f" providerId="ADAL" clId="{021563E3-076B-47B2-86A8-17CFC6D01068}" dt="2026-06-26T15:51:25.528" v="1227" actId="14100"/>
          <ac:spMkLst>
            <pc:docMk/>
            <pc:sldMk cId="620185422" sldId="1537"/>
            <ac:spMk id="19" creationId="{40542B69-6D97-5F24-63E3-ABE36EA69A27}"/>
          </ac:spMkLst>
        </pc:spChg>
        <pc:cxnChg chg="mod">
          <ac:chgData name="Vrielink, Francis" userId="3d258d00-cfd8-41c5-9f04-1a5a39faef2f" providerId="ADAL" clId="{021563E3-076B-47B2-86A8-17CFC6D01068}" dt="2026-06-26T15:52:09.669" v="1270" actId="14100"/>
          <ac:cxnSpMkLst>
            <pc:docMk/>
            <pc:sldMk cId="620185422" sldId="1537"/>
            <ac:cxnSpMk id="29" creationId="{10445519-6BAB-CA4B-0B0C-EF80D4D34E4C}"/>
          </ac:cxnSpMkLst>
        </pc:cxnChg>
      </pc:sldChg>
      <pc:sldChg chg="modSp add mod">
        <pc:chgData name="Vrielink, Francis" userId="3d258d00-cfd8-41c5-9f04-1a5a39faef2f" providerId="ADAL" clId="{021563E3-076B-47B2-86A8-17CFC6D01068}" dt="2026-06-26T15:58:59.744" v="1441" actId="20577"/>
        <pc:sldMkLst>
          <pc:docMk/>
          <pc:sldMk cId="3157194810" sldId="1538"/>
        </pc:sldMkLst>
        <pc:spChg chg="mod">
          <ac:chgData name="Vrielink, Francis" userId="3d258d00-cfd8-41c5-9f04-1a5a39faef2f" providerId="ADAL" clId="{021563E3-076B-47B2-86A8-17CFC6D01068}" dt="2026-06-26T15:39:28.274" v="1001" actId="14100"/>
          <ac:spMkLst>
            <pc:docMk/>
            <pc:sldMk cId="3157194810" sldId="1538"/>
            <ac:spMk id="10" creationId="{EC0CC1D0-FE60-F840-73E9-0CE7E683D1F2}"/>
          </ac:spMkLst>
        </pc:spChg>
        <pc:spChg chg="mod">
          <ac:chgData name="Vrielink, Francis" userId="3d258d00-cfd8-41c5-9f04-1a5a39faef2f" providerId="ADAL" clId="{021563E3-076B-47B2-86A8-17CFC6D01068}" dt="2026-06-26T15:39:25.164" v="1000" actId="14100"/>
          <ac:spMkLst>
            <pc:docMk/>
            <pc:sldMk cId="3157194810" sldId="1538"/>
            <ac:spMk id="11" creationId="{CD78B488-E032-3F3E-C334-FB96F8D71FB2}"/>
          </ac:spMkLst>
        </pc:spChg>
        <pc:spChg chg="mod">
          <ac:chgData name="Vrielink, Francis" userId="3d258d00-cfd8-41c5-9f04-1a5a39faef2f" providerId="ADAL" clId="{021563E3-076B-47B2-86A8-17CFC6D01068}" dt="2026-06-26T15:58:59.744" v="1441" actId="20577"/>
          <ac:spMkLst>
            <pc:docMk/>
            <pc:sldMk cId="3157194810" sldId="1538"/>
            <ac:spMk id="12" creationId="{E2476A93-B8D4-4E44-87FD-AFF601B2337C}"/>
          </ac:spMkLst>
        </pc:spChg>
        <pc:spChg chg="mod">
          <ac:chgData name="Vrielink, Francis" userId="3d258d00-cfd8-41c5-9f04-1a5a39faef2f" providerId="ADAL" clId="{021563E3-076B-47B2-86A8-17CFC6D01068}" dt="2026-06-26T15:57:00.611" v="1398" actId="1076"/>
          <ac:spMkLst>
            <pc:docMk/>
            <pc:sldMk cId="3157194810" sldId="1538"/>
            <ac:spMk id="13" creationId="{4985FF45-EE56-11C3-E0CC-6BBB359031C0}"/>
          </ac:spMkLst>
        </pc:spChg>
        <pc:spChg chg="mod">
          <ac:chgData name="Vrielink, Francis" userId="3d258d00-cfd8-41c5-9f04-1a5a39faef2f" providerId="ADAL" clId="{021563E3-076B-47B2-86A8-17CFC6D01068}" dt="2026-06-26T15:57:07.361" v="1399" actId="14100"/>
          <ac:spMkLst>
            <pc:docMk/>
            <pc:sldMk cId="3157194810" sldId="1538"/>
            <ac:spMk id="14" creationId="{B7594A3B-3117-84CE-C300-FB96E5ED269D}"/>
          </ac:spMkLst>
        </pc:spChg>
        <pc:spChg chg="mod">
          <ac:chgData name="Vrielink, Francis" userId="3d258d00-cfd8-41c5-9f04-1a5a39faef2f" providerId="ADAL" clId="{021563E3-076B-47B2-86A8-17CFC6D01068}" dt="2026-06-26T15:58:22.703" v="1417" actId="20577"/>
          <ac:spMkLst>
            <pc:docMk/>
            <pc:sldMk cId="3157194810" sldId="1538"/>
            <ac:spMk id="15" creationId="{6EA1F8B7-D4BC-D8B0-E6FD-F33ECB45A1DD}"/>
          </ac:spMkLst>
        </pc:spChg>
        <pc:spChg chg="mod">
          <ac:chgData name="Vrielink, Francis" userId="3d258d00-cfd8-41c5-9f04-1a5a39faef2f" providerId="ADAL" clId="{021563E3-076B-47B2-86A8-17CFC6D01068}" dt="2026-06-26T15:39:57.208" v="1003" actId="14100"/>
          <ac:spMkLst>
            <pc:docMk/>
            <pc:sldMk cId="3157194810" sldId="1538"/>
            <ac:spMk id="16" creationId="{F53F294D-65CC-23A5-E4A1-B2132FCF814C}"/>
          </ac:spMkLst>
        </pc:spChg>
        <pc:spChg chg="mod">
          <ac:chgData name="Vrielink, Francis" userId="3d258d00-cfd8-41c5-9f04-1a5a39faef2f" providerId="ADAL" clId="{021563E3-076B-47B2-86A8-17CFC6D01068}" dt="2026-06-26T15:40:01.786" v="1004" actId="1076"/>
          <ac:spMkLst>
            <pc:docMk/>
            <pc:sldMk cId="3157194810" sldId="1538"/>
            <ac:spMk id="17" creationId="{AB86235B-CBC0-F9DB-29F4-F23367831B1B}"/>
          </ac:spMkLst>
        </pc:spChg>
        <pc:spChg chg="mod">
          <ac:chgData name="Vrielink, Francis" userId="3d258d00-cfd8-41c5-9f04-1a5a39faef2f" providerId="ADAL" clId="{021563E3-076B-47B2-86A8-17CFC6D01068}" dt="2026-06-26T15:56:45.810" v="1385" actId="14100"/>
          <ac:spMkLst>
            <pc:docMk/>
            <pc:sldMk cId="3157194810" sldId="1538"/>
            <ac:spMk id="18" creationId="{85D7DD60-F4AA-AD34-A265-146B167D02FE}"/>
          </ac:spMkLst>
        </pc:spChg>
        <pc:spChg chg="mod">
          <ac:chgData name="Vrielink, Francis" userId="3d258d00-cfd8-41c5-9f04-1a5a39faef2f" providerId="ADAL" clId="{021563E3-076B-47B2-86A8-17CFC6D01068}" dt="2026-06-26T15:56:38.717" v="1383" actId="14100"/>
          <ac:spMkLst>
            <pc:docMk/>
            <pc:sldMk cId="3157194810" sldId="1538"/>
            <ac:spMk id="19" creationId="{40542B69-6D97-5F24-63E3-ABE36EA69A27}"/>
          </ac:spMkLst>
        </pc:spChg>
      </pc:sldChg>
      <pc:sldChg chg="modSp add mod">
        <pc:chgData name="Vrielink, Francis" userId="3d258d00-cfd8-41c5-9f04-1a5a39faef2f" providerId="ADAL" clId="{021563E3-076B-47B2-86A8-17CFC6D01068}" dt="2026-06-26T15:55:26.099" v="1378" actId="20577"/>
        <pc:sldMkLst>
          <pc:docMk/>
          <pc:sldMk cId="3324748989" sldId="1539"/>
        </pc:sldMkLst>
        <pc:spChg chg="mod">
          <ac:chgData name="Vrielink, Francis" userId="3d258d00-cfd8-41c5-9f04-1a5a39faef2f" providerId="ADAL" clId="{021563E3-076B-47B2-86A8-17CFC6D01068}" dt="2026-06-26T15:53:37.797" v="1322" actId="20577"/>
          <ac:spMkLst>
            <pc:docMk/>
            <pc:sldMk cId="3324748989" sldId="1539"/>
            <ac:spMk id="9" creationId="{B5FA4264-9F79-B20D-0826-CEC58E7B74B7}"/>
          </ac:spMkLst>
        </pc:spChg>
        <pc:spChg chg="mod">
          <ac:chgData name="Vrielink, Francis" userId="3d258d00-cfd8-41c5-9f04-1a5a39faef2f" providerId="ADAL" clId="{021563E3-076B-47B2-86A8-17CFC6D01068}" dt="2026-06-26T15:54:08.640" v="1324" actId="14100"/>
          <ac:spMkLst>
            <pc:docMk/>
            <pc:sldMk cId="3324748989" sldId="1539"/>
            <ac:spMk id="10" creationId="{B37FADB8-F5A5-F448-15A7-6A630939BCDC}"/>
          </ac:spMkLst>
        </pc:spChg>
        <pc:spChg chg="mod">
          <ac:chgData name="Vrielink, Francis" userId="3d258d00-cfd8-41c5-9f04-1a5a39faef2f" providerId="ADAL" clId="{021563E3-076B-47B2-86A8-17CFC6D01068}" dt="2026-06-26T15:54:12.765" v="1325" actId="14100"/>
          <ac:spMkLst>
            <pc:docMk/>
            <pc:sldMk cId="3324748989" sldId="1539"/>
            <ac:spMk id="11" creationId="{2D5226DB-4490-ECD5-880A-CDAB0447C263}"/>
          </ac:spMkLst>
        </pc:spChg>
        <pc:spChg chg="mod">
          <ac:chgData name="Vrielink, Francis" userId="3d258d00-cfd8-41c5-9f04-1a5a39faef2f" providerId="ADAL" clId="{021563E3-076B-47B2-86A8-17CFC6D01068}" dt="2026-06-26T15:55:08.002" v="1360" actId="14100"/>
          <ac:spMkLst>
            <pc:docMk/>
            <pc:sldMk cId="3324748989" sldId="1539"/>
            <ac:spMk id="12" creationId="{E2476A93-B8D4-4E44-87FD-AFF601B2337C}"/>
          </ac:spMkLst>
        </pc:spChg>
        <pc:spChg chg="mod">
          <ac:chgData name="Vrielink, Francis" userId="3d258d00-cfd8-41c5-9f04-1a5a39faef2f" providerId="ADAL" clId="{021563E3-076B-47B2-86A8-17CFC6D01068}" dt="2026-06-26T15:54:29.287" v="1344" actId="20577"/>
          <ac:spMkLst>
            <pc:docMk/>
            <pc:sldMk cId="3324748989" sldId="1539"/>
            <ac:spMk id="13" creationId="{4985FF45-EE56-11C3-E0CC-6BBB359031C0}"/>
          </ac:spMkLst>
        </pc:spChg>
        <pc:spChg chg="mod">
          <ac:chgData name="Vrielink, Francis" userId="3d258d00-cfd8-41c5-9f04-1a5a39faef2f" providerId="ADAL" clId="{021563E3-076B-47B2-86A8-17CFC6D01068}" dt="2026-06-26T15:55:14.376" v="1361" actId="14100"/>
          <ac:spMkLst>
            <pc:docMk/>
            <pc:sldMk cId="3324748989" sldId="1539"/>
            <ac:spMk id="14" creationId="{B7594A3B-3117-84CE-C300-FB96E5ED269D}"/>
          </ac:spMkLst>
        </pc:spChg>
        <pc:spChg chg="mod">
          <ac:chgData name="Vrielink, Francis" userId="3d258d00-cfd8-41c5-9f04-1a5a39faef2f" providerId="ADAL" clId="{021563E3-076B-47B2-86A8-17CFC6D01068}" dt="2026-06-26T15:55:26.099" v="1378" actId="20577"/>
          <ac:spMkLst>
            <pc:docMk/>
            <pc:sldMk cId="3324748989" sldId="1539"/>
            <ac:spMk id="15" creationId="{6EA1F8B7-D4BC-D8B0-E6FD-F33ECB45A1DD}"/>
          </ac:spMkLst>
        </pc:spChg>
        <pc:spChg chg="mod">
          <ac:chgData name="Vrielink, Francis" userId="3d258d00-cfd8-41c5-9f04-1a5a39faef2f" providerId="ADAL" clId="{021563E3-076B-47B2-86A8-17CFC6D01068}" dt="2026-06-26T15:54:33.536" v="1345" actId="14100"/>
          <ac:spMkLst>
            <pc:docMk/>
            <pc:sldMk cId="3324748989" sldId="1539"/>
            <ac:spMk id="19" creationId="{40542B69-6D97-5F24-63E3-ABE36EA69A27}"/>
          </ac:spMkLst>
        </pc:spChg>
        <pc:cxnChg chg="mod">
          <ac:chgData name="Vrielink, Francis" userId="3d258d00-cfd8-41c5-9f04-1a5a39faef2f" providerId="ADAL" clId="{021563E3-076B-47B2-86A8-17CFC6D01068}" dt="2026-06-26T15:54:08.640" v="1324" actId="14100"/>
          <ac:cxnSpMkLst>
            <pc:docMk/>
            <pc:sldMk cId="3324748989" sldId="1539"/>
            <ac:cxnSpMk id="29" creationId="{10445519-6BAB-CA4B-0B0C-EF80D4D34E4C}"/>
          </ac:cxnSpMkLst>
        </pc:cxnChg>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30-6-2026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30-6-2026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grens</a:t>
            </a:r>
            <a:r>
              <a:rPr lang="nl-NL" sz="1200" kern="1200">
                <a:solidFill>
                  <a:schemeClr val="tx1"/>
                </a:solidFill>
                <a:effectLst/>
                <a:latin typeface="+mn-lt"/>
                <a:ea typeface="+mn-ea"/>
                <a:cs typeface="+mn-cs"/>
              </a:rPr>
              <a:t>: de plek waar een land ophoudt en een ander land begint</a:t>
            </a:r>
          </a:p>
          <a:p>
            <a:pPr fontAlgn="t"/>
            <a:r>
              <a:rPr lang="nl-NL" sz="1200" b="1" kern="1200">
                <a:solidFill>
                  <a:schemeClr val="tx1"/>
                </a:solidFill>
                <a:effectLst/>
                <a:latin typeface="+mn-lt"/>
                <a:ea typeface="+mn-ea"/>
                <a:cs typeface="+mn-cs"/>
              </a:rPr>
              <a:t>historisch</a:t>
            </a:r>
            <a:r>
              <a:rPr lang="nl-NL" sz="1200" kern="1200">
                <a:solidFill>
                  <a:schemeClr val="tx1"/>
                </a:solidFill>
                <a:effectLst/>
                <a:latin typeface="+mn-lt"/>
                <a:ea typeface="+mn-ea"/>
                <a:cs typeface="+mn-cs"/>
              </a:rPr>
              <a:t>: wat te maken heeft met vroeger</a:t>
            </a:r>
            <a:br>
              <a:rPr lang="nl-NL" sz="1200" kern="1200">
                <a:solidFill>
                  <a:schemeClr val="tx1"/>
                </a:solidFill>
                <a:effectLst/>
                <a:latin typeface="+mn-lt"/>
                <a:ea typeface="+mn-ea"/>
                <a:cs typeface="+mn-cs"/>
              </a:rPr>
            </a:br>
            <a:r>
              <a:rPr lang="nl-NL" sz="1200" b="1" kern="1200">
                <a:solidFill>
                  <a:schemeClr val="tx1"/>
                </a:solidFill>
                <a:effectLst/>
                <a:latin typeface="+mn-lt"/>
                <a:ea typeface="+mn-ea"/>
                <a:cs typeface="+mn-cs"/>
              </a:rPr>
              <a:t>het spoor</a:t>
            </a:r>
            <a:r>
              <a:rPr lang="nl-NL" sz="1200" kern="1200">
                <a:solidFill>
                  <a:schemeClr val="tx1"/>
                </a:solidFill>
                <a:effectLst/>
                <a:latin typeface="+mn-lt"/>
                <a:ea typeface="+mn-ea"/>
                <a:cs typeface="+mn-cs"/>
              </a:rPr>
              <a:t>: de aanwijzing, dat wat achtergebleven is</a:t>
            </a:r>
          </a:p>
          <a:p>
            <a:pPr fontAlgn="t"/>
            <a:r>
              <a:rPr lang="nl-NL" sz="1200" b="1" kern="1200">
                <a:solidFill>
                  <a:schemeClr val="tx1"/>
                </a:solidFill>
                <a:effectLst/>
                <a:latin typeface="+mn-lt"/>
                <a:ea typeface="+mn-ea"/>
                <a:cs typeface="+mn-cs"/>
              </a:rPr>
              <a:t>het eetgerei</a:t>
            </a:r>
            <a:r>
              <a:rPr lang="nl-NL" sz="1200" kern="1200">
                <a:solidFill>
                  <a:schemeClr val="tx1"/>
                </a:solidFill>
                <a:effectLst/>
                <a:latin typeface="+mn-lt"/>
                <a:ea typeface="+mn-ea"/>
                <a:cs typeface="+mn-cs"/>
              </a:rPr>
              <a:t>: de spullen die je gebruikt om te eten, zoals een lepel, bord en vork</a:t>
            </a:r>
          </a:p>
          <a:p>
            <a:pPr fontAlgn="t"/>
            <a:r>
              <a:rPr lang="nl-NL" sz="1200" b="1" kern="1200">
                <a:solidFill>
                  <a:schemeClr val="tx1"/>
                </a:solidFill>
                <a:effectLst/>
                <a:latin typeface="+mn-lt"/>
                <a:ea typeface="+mn-ea"/>
                <a:cs typeface="+mn-cs"/>
              </a:rPr>
              <a:t>de opgraving</a:t>
            </a:r>
            <a:r>
              <a:rPr lang="nl-NL" sz="1200" kern="1200">
                <a:solidFill>
                  <a:schemeClr val="tx1"/>
                </a:solidFill>
                <a:effectLst/>
                <a:latin typeface="+mn-lt"/>
                <a:ea typeface="+mn-ea"/>
                <a:cs typeface="+mn-cs"/>
              </a:rPr>
              <a:t>: het in de grond vinden van dingen van vroeger</a:t>
            </a:r>
          </a:p>
          <a:p>
            <a:pPr fontAlgn="t"/>
            <a:r>
              <a:rPr lang="nl-NL" sz="1200" b="1" kern="1200">
                <a:solidFill>
                  <a:schemeClr val="tx1"/>
                </a:solidFill>
                <a:effectLst/>
                <a:latin typeface="+mn-lt"/>
                <a:ea typeface="+mn-ea"/>
                <a:cs typeface="+mn-cs"/>
              </a:rPr>
              <a:t>de ruïne</a:t>
            </a:r>
            <a:r>
              <a:rPr lang="nl-NL" sz="1200" kern="1200">
                <a:solidFill>
                  <a:schemeClr val="tx1"/>
                </a:solidFill>
                <a:effectLst/>
                <a:latin typeface="+mn-lt"/>
                <a:ea typeface="+mn-ea"/>
                <a:cs typeface="+mn-cs"/>
              </a:rPr>
              <a:t>: het overblijfsel van een verwoest gebouw</a:t>
            </a:r>
          </a:p>
          <a:p>
            <a:pPr fontAlgn="t"/>
            <a:r>
              <a:rPr lang="nl-NL" sz="1200" b="1" kern="1200">
                <a:solidFill>
                  <a:schemeClr val="tx1"/>
                </a:solidFill>
                <a:effectLst/>
                <a:latin typeface="+mn-lt"/>
                <a:ea typeface="+mn-ea"/>
                <a:cs typeface="+mn-cs"/>
              </a:rPr>
              <a:t>de ooggetuige: </a:t>
            </a:r>
            <a:r>
              <a:rPr lang="nl-NL" sz="1200" kern="1200">
                <a:solidFill>
                  <a:schemeClr val="tx1"/>
                </a:solidFill>
                <a:effectLst/>
                <a:latin typeface="+mn-lt"/>
                <a:ea typeface="+mn-ea"/>
                <a:cs typeface="+mn-cs"/>
              </a:rPr>
              <a:t>iemand die iets met eigen ogen gezien heeft</a:t>
            </a:r>
          </a:p>
          <a:p>
            <a:pPr fontAlgn="t"/>
            <a:r>
              <a:rPr lang="nl-NL" sz="1200" b="1" kern="1200">
                <a:solidFill>
                  <a:schemeClr val="tx1"/>
                </a:solidFill>
                <a:effectLst/>
                <a:latin typeface="+mn-lt"/>
                <a:ea typeface="+mn-ea"/>
                <a:cs typeface="+mn-cs"/>
              </a:rPr>
              <a:t>het document</a:t>
            </a:r>
            <a:r>
              <a:rPr lang="nl-NL" sz="1200" kern="1200">
                <a:solidFill>
                  <a:schemeClr val="tx1"/>
                </a:solidFill>
                <a:effectLst/>
                <a:latin typeface="+mn-lt"/>
                <a:ea typeface="+mn-ea"/>
                <a:cs typeface="+mn-cs"/>
              </a:rPr>
              <a:t>: het stuk papier met belangrijke informatie</a:t>
            </a:r>
          </a:p>
          <a:p>
            <a:pPr fontAlgn="t"/>
            <a:r>
              <a:rPr lang="nl-NL" sz="1200" b="1" kern="1200">
                <a:solidFill>
                  <a:schemeClr val="tx1"/>
                </a:solidFill>
                <a:effectLst/>
                <a:latin typeface="+mn-lt"/>
                <a:ea typeface="+mn-ea"/>
                <a:cs typeface="+mn-cs"/>
              </a:rPr>
              <a:t>het heden</a:t>
            </a:r>
            <a:r>
              <a:rPr lang="nl-NL" sz="1200" kern="1200">
                <a:solidFill>
                  <a:schemeClr val="tx1"/>
                </a:solidFill>
                <a:effectLst/>
                <a:latin typeface="+mn-lt"/>
                <a:ea typeface="+mn-ea"/>
                <a:cs typeface="+mn-cs"/>
              </a:rPr>
              <a:t>: nu</a:t>
            </a:r>
          </a:p>
          <a:p>
            <a:pPr fontAlgn="t"/>
            <a:r>
              <a:rPr lang="nl-NL" sz="1200" b="1" kern="1200">
                <a:solidFill>
                  <a:schemeClr val="tx1"/>
                </a:solidFill>
                <a:effectLst/>
                <a:latin typeface="+mn-lt"/>
                <a:ea typeface="+mn-ea"/>
                <a:cs typeface="+mn-cs"/>
              </a:rPr>
              <a:t>betrouwbaar: </a:t>
            </a:r>
            <a:r>
              <a:rPr lang="nl-NL" sz="1200" kern="1200">
                <a:solidFill>
                  <a:schemeClr val="tx1"/>
                </a:solidFill>
                <a:effectLst/>
                <a:latin typeface="+mn-lt"/>
                <a:ea typeface="+mn-ea"/>
                <a:cs typeface="+mn-cs"/>
              </a:rPr>
              <a:t>juist, kloppend</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231703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FFFA6-33EE-710D-6D90-E21E08C05D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7508874-5408-F99F-963C-5EBD7CF60F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86B9E75-BAAD-56E7-D93E-6BC901059EC3}"/>
              </a:ext>
            </a:extLst>
          </p:cNvPr>
          <p:cNvSpPr>
            <a:spLocks noGrp="1"/>
          </p:cNvSpPr>
          <p:nvPr>
            <p:ph type="body" idx="1"/>
          </p:nvPr>
        </p:nvSpPr>
        <p:spPr/>
        <p:txBody>
          <a:bodyPr/>
          <a:lstStyle/>
          <a:p>
            <a:r>
              <a:rPr lang="nl-NL"/>
              <a:t>Bron afbeeldingen: Shutterstock.com</a:t>
            </a:r>
            <a:br>
              <a:rPr lang="nl-NL"/>
            </a:br>
            <a:br>
              <a:rPr lang="nl-NL"/>
            </a:br>
            <a:r>
              <a:rPr lang="nl-NL" b="1"/>
              <a:t>Let op</a:t>
            </a:r>
            <a:r>
              <a:rPr lang="nl-NL"/>
              <a:t>: de betekenis die Nieuwsbegrip geeft aan servies, past wat ons betreft beter bij het woord eetgerei. Met de woordparachute van dia 11 worden de categorieën (servies en bestek) duidelijker waardoor ze beter in het woordenschatnetwerk in het brein kunnen worden opgeslagen. Wil je liever de betekenis koppelen aan het servies, gebruik dan alleen dia 12</a:t>
            </a:r>
          </a:p>
        </p:txBody>
      </p:sp>
      <p:sp>
        <p:nvSpPr>
          <p:cNvPr id="4" name="Tijdelijke aanduiding voor dianummer 3">
            <a:extLst>
              <a:ext uri="{FF2B5EF4-FFF2-40B4-BE49-F238E27FC236}">
                <a16:creationId xmlns:a16="http://schemas.microsoft.com/office/drawing/2014/main" id="{3BC390E2-6FE7-AAC4-FD57-5B9F9E1DD701}"/>
              </a:ext>
            </a:extLst>
          </p:cNvPr>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2382754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48544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54379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1485163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1606914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7E378-D680-57C6-E265-D76F8032EE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F0FEE01-BEEF-891E-A58E-BDBA093441C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FF79B3-E5D8-3892-5B41-D75EA98C0C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a:extLst>
              <a:ext uri="{FF2B5EF4-FFF2-40B4-BE49-F238E27FC236}">
                <a16:creationId xmlns:a16="http://schemas.microsoft.com/office/drawing/2014/main" id="{370092DF-E7F5-9931-6B76-1712F9916C7D}"/>
              </a:ext>
            </a:extLst>
          </p:cNvPr>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375568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8F532-6EE4-2641-1585-F17CE3767CF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6E92F53-8D71-60C1-9CB8-E30963D146A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417E7E3-9B83-EF1F-CB6C-B025D76764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a:extLst>
              <a:ext uri="{FF2B5EF4-FFF2-40B4-BE49-F238E27FC236}">
                <a16:creationId xmlns:a16="http://schemas.microsoft.com/office/drawing/2014/main" id="{57CECE4E-2D82-A330-6611-3893194AE69D}"/>
              </a:ext>
            </a:extLst>
          </p:cNvPr>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2122451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4117616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1758801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24</a:t>
            </a:fld>
            <a:endParaRPr lang="nl-NL"/>
          </a:p>
        </p:txBody>
      </p:sp>
    </p:spTree>
    <p:extLst>
      <p:ext uri="{BB962C8B-B14F-4D97-AF65-F5344CB8AC3E}">
        <p14:creationId xmlns:p14="http://schemas.microsoft.com/office/powerpoint/2010/main" val="66813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Shutterstcok.com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30-6-2026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30-6-2026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30-6-2026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microsoft.com/office/2007/relationships/hdphoto" Target="../media/hdphoto2.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2.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Toen ik vroeger met mijn ouders op vakantie ging, ben ik een keer bij het Drielandenpunt geweest. Dat is een plek waar </a:t>
            </a:r>
            <a:r>
              <a:rPr lang="nl-NL" sz="2000" b="1" u="sng" dirty="0">
                <a:ea typeface="Times New Roman" panose="02020603050405020304" pitchFamily="18" charset="0"/>
                <a:cs typeface="Arial" panose="020B0604020202020204" pitchFamily="34" charset="0"/>
              </a:rPr>
              <a:t>de grens</a:t>
            </a:r>
            <a:r>
              <a:rPr lang="nl-NL" sz="2000" dirty="0">
                <a:ea typeface="Times New Roman" panose="02020603050405020304" pitchFamily="18" charset="0"/>
                <a:cs typeface="Arial" panose="020B0604020202020204" pitchFamily="34" charset="0"/>
              </a:rPr>
              <a:t> van Nederland, België en Duitsland bij elkaar komen. De grens is </a:t>
            </a:r>
            <a:r>
              <a:rPr lang="nl-NL" sz="2000" b="1" i="1" dirty="0">
                <a:ea typeface="Times New Roman" panose="02020603050405020304" pitchFamily="18" charset="0"/>
                <a:cs typeface="Arial" panose="020B0604020202020204" pitchFamily="34" charset="0"/>
              </a:rPr>
              <a:t>de plek waar een land ophoudt en een ander land begint.</a:t>
            </a:r>
            <a:r>
              <a:rPr lang="nl-NL" sz="2000" dirty="0">
                <a:ea typeface="Times New Roman" panose="02020603050405020304" pitchFamily="18" charset="0"/>
                <a:cs typeface="Arial" panose="020B0604020202020204" pitchFamily="34" charset="0"/>
              </a:rPr>
              <a:t> Drie landen op 1 punt. Sta je in België, ga je met 1 stap zo over de grens en sta je in Duitsland. Dat vond ik toen heel leuk! Precies op de plek waar de drie landen elkaar raken, staat een dikke paal. Ik heb het zelf gezien. Ik was </a:t>
            </a:r>
            <a:r>
              <a:rPr lang="nl-NL" sz="2000" b="1" u="sng" dirty="0">
                <a:ea typeface="Times New Roman" panose="02020603050405020304" pitchFamily="18" charset="0"/>
                <a:cs typeface="Arial" panose="020B0604020202020204" pitchFamily="34" charset="0"/>
              </a:rPr>
              <a:t>een ooggetuige</a:t>
            </a:r>
            <a:r>
              <a:rPr lang="nl-NL" sz="2000" dirty="0">
                <a:ea typeface="Times New Roman" panose="02020603050405020304" pitchFamily="18" charset="0"/>
                <a:cs typeface="Arial" panose="020B0604020202020204" pitchFamily="34" charset="0"/>
              </a:rPr>
              <a:t>. Een ooggetuige is </a:t>
            </a:r>
            <a:r>
              <a:rPr lang="nl-NL" sz="2000" b="1" i="1" dirty="0">
                <a:ea typeface="Times New Roman" panose="02020603050405020304" pitchFamily="18" charset="0"/>
                <a:cs typeface="Arial" panose="020B0604020202020204" pitchFamily="34" charset="0"/>
              </a:rPr>
              <a:t>iemand die iets met eigen ogen gezien heeft</a:t>
            </a:r>
            <a:r>
              <a:rPr lang="nl-NL" sz="2000" dirty="0">
                <a:ea typeface="Times New Roman" panose="02020603050405020304" pitchFamily="18" charset="0"/>
                <a:cs typeface="Arial" panose="020B0604020202020204" pitchFamily="34" charset="0"/>
              </a:rPr>
              <a:t>.</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We gingen daar ook picknicken weet ik nog. Met zelfgesmeerde boterhammen en appeltjes. Toen we weer weggingen, en allemaal in de auto zaten, vroeg mijn moeder: hebben we alles weer meegenomen? Het kleed, </a:t>
            </a:r>
            <a:r>
              <a:rPr lang="nl-NL" sz="2000" b="1" u="sng" dirty="0">
                <a:ea typeface="Times New Roman" panose="02020603050405020304" pitchFamily="18" charset="0"/>
                <a:cs typeface="Arial" panose="020B0604020202020204" pitchFamily="34" charset="0"/>
              </a:rPr>
              <a:t>het eetgerei,</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de spullen die we gebruiken om te eten (zoals een lepel, bord en vork) </a:t>
            </a:r>
            <a:r>
              <a:rPr lang="nl-NL" sz="2000" dirty="0">
                <a:ea typeface="Times New Roman" panose="02020603050405020304" pitchFamily="18" charset="0"/>
                <a:cs typeface="Arial" panose="020B0604020202020204" pitchFamily="34" charset="0"/>
              </a:rPr>
              <a:t>en al het eten? Je wilt niet een heel </a:t>
            </a:r>
            <a:r>
              <a:rPr lang="nl-NL" sz="2000" b="1" u="sng" dirty="0">
                <a:ea typeface="Times New Roman" panose="02020603050405020304" pitchFamily="18" charset="0"/>
                <a:cs typeface="Arial" panose="020B0604020202020204" pitchFamily="34" charset="0"/>
              </a:rPr>
              <a:t>spoor</a:t>
            </a:r>
            <a:r>
              <a:rPr lang="nl-NL" sz="2000" dirty="0">
                <a:ea typeface="Times New Roman" panose="02020603050405020304" pitchFamily="18" charset="0"/>
                <a:cs typeface="Arial" panose="020B0604020202020204" pitchFamily="34" charset="0"/>
              </a:rPr>
              <a:t> achterlaten. Zo noemen we </a:t>
            </a:r>
            <a:r>
              <a:rPr lang="nl-NL" sz="2000" b="1" i="1" dirty="0">
                <a:ea typeface="Times New Roman" panose="02020603050405020304" pitchFamily="18" charset="0"/>
                <a:cs typeface="Arial" panose="020B0604020202020204" pitchFamily="34" charset="0"/>
              </a:rPr>
              <a:t>de aanwijzing, dat wat achtergebleven is</a:t>
            </a:r>
            <a:r>
              <a:rPr lang="nl-NL" sz="2000" dirty="0">
                <a:ea typeface="Times New Roman" panose="02020603050405020304" pitchFamily="18" charset="0"/>
                <a:cs typeface="Arial" panose="020B0604020202020204" pitchFamily="34" charset="0"/>
              </a:rPr>
              <a:t>. Of dat er na 1000 jaar een mesje wordt gevonden bij een </a:t>
            </a:r>
            <a:r>
              <a:rPr lang="nl-NL" sz="2000" b="1" u="sng" dirty="0">
                <a:ea typeface="Times New Roman" panose="02020603050405020304" pitchFamily="18" charset="0"/>
                <a:cs typeface="Arial" panose="020B0604020202020204" pitchFamily="34" charset="0"/>
              </a:rPr>
              <a:t>opgraving,</a:t>
            </a:r>
            <a:r>
              <a:rPr lang="nl-NL" sz="2000" b="1" i="1" dirty="0">
                <a:ea typeface="Times New Roman" panose="02020603050405020304" pitchFamily="18" charset="0"/>
                <a:cs typeface="Arial" panose="020B0604020202020204" pitchFamily="34" charset="0"/>
              </a:rPr>
              <a:t> als ze in de grond dingen van vroeger vinden: </a:t>
            </a:r>
            <a:r>
              <a:rPr lang="nl-NL" sz="2000" dirty="0">
                <a:ea typeface="Times New Roman" panose="02020603050405020304" pitchFamily="18" charset="0"/>
                <a:cs typeface="Arial" panose="020B0604020202020204" pitchFamily="34" charset="0"/>
              </a:rPr>
              <a:t>ons mesje dat we gebruikten voor de appeltjes…! We hadden alles netjes meegenomen. Na het Drielandenpunt hebben we ook nog </a:t>
            </a:r>
            <a:r>
              <a:rPr lang="nl-NL" sz="2000" b="1" u="sng" dirty="0">
                <a:ea typeface="Times New Roman" panose="02020603050405020304" pitchFamily="18" charset="0"/>
                <a:cs typeface="Arial" panose="020B0604020202020204" pitchFamily="34" charset="0"/>
              </a:rPr>
              <a:t>een ruïne</a:t>
            </a:r>
            <a:r>
              <a:rPr lang="nl-NL" sz="2000" dirty="0">
                <a:ea typeface="Times New Roman" panose="02020603050405020304" pitchFamily="18" charset="0"/>
                <a:cs typeface="Arial" panose="020B0604020202020204" pitchFamily="34" charset="0"/>
              </a:rPr>
              <a:t> bekeken. De ruïne is </a:t>
            </a:r>
            <a:r>
              <a:rPr lang="nl-NL" sz="2000" b="1" i="1" dirty="0">
                <a:ea typeface="Times New Roman" panose="02020603050405020304" pitchFamily="18" charset="0"/>
                <a:cs typeface="Arial" panose="020B0604020202020204" pitchFamily="34" charset="0"/>
              </a:rPr>
              <a:t>het overblijfsel van een verwoest gebouw</a:t>
            </a:r>
            <a:r>
              <a:rPr lang="nl-NL" sz="2000" dirty="0">
                <a:ea typeface="Times New Roman" panose="02020603050405020304" pitchFamily="18" charset="0"/>
                <a:cs typeface="Arial" panose="020B0604020202020204" pitchFamily="34" charset="0"/>
              </a:rPr>
              <a:t>. Daar was een </a:t>
            </a:r>
            <a:r>
              <a:rPr lang="nl-NL" sz="2000" b="1" u="sng" dirty="0">
                <a:ea typeface="Times New Roman" panose="02020603050405020304" pitchFamily="18" charset="0"/>
                <a:cs typeface="Arial" panose="020B0604020202020204" pitchFamily="34" charset="0"/>
              </a:rPr>
              <a:t>historisch</a:t>
            </a:r>
            <a:r>
              <a:rPr lang="nl-NL" sz="2000" dirty="0">
                <a:ea typeface="Times New Roman" panose="02020603050405020304" pitchFamily="18" charset="0"/>
                <a:cs typeface="Arial" panose="020B0604020202020204" pitchFamily="34" charset="0"/>
              </a:rPr>
              <a:t> museum bij. Een museum met ze </a:t>
            </a:r>
            <a:r>
              <a:rPr lang="nl-NL" sz="2000" b="1" i="1" dirty="0">
                <a:ea typeface="Times New Roman" panose="02020603050405020304" pitchFamily="18" charset="0"/>
                <a:cs typeface="Arial" panose="020B0604020202020204" pitchFamily="34" charset="0"/>
              </a:rPr>
              <a:t>alles wat te maken heeft met vroeger</a:t>
            </a:r>
            <a:r>
              <a:rPr lang="nl-NL" sz="2000" dirty="0">
                <a:ea typeface="Times New Roman" panose="02020603050405020304" pitchFamily="18" charset="0"/>
                <a:cs typeface="Arial" panose="020B0604020202020204" pitchFamily="34" charset="0"/>
              </a:rPr>
              <a:t>. We kregen een tekening van het gebouw dat vroeger prachtig was maar in het </a:t>
            </a:r>
            <a:r>
              <a:rPr lang="nl-NL" sz="2000" b="1" u="sng" dirty="0">
                <a:ea typeface="Times New Roman" panose="02020603050405020304" pitchFamily="18" charset="0"/>
                <a:cs typeface="Arial" panose="020B0604020202020204" pitchFamily="34" charset="0"/>
              </a:rPr>
              <a:t>heden,</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nu,</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een ruïne is. Toch gaf het volgens mij een </a:t>
            </a:r>
            <a:r>
              <a:rPr lang="nl-NL" sz="2000" b="1" u="sng" dirty="0">
                <a:ea typeface="Times New Roman" panose="02020603050405020304" pitchFamily="18" charset="0"/>
                <a:cs typeface="Arial" panose="020B0604020202020204" pitchFamily="34" charset="0"/>
              </a:rPr>
              <a:t>betrouwbaar</a:t>
            </a:r>
            <a:r>
              <a:rPr lang="nl-NL" sz="2000" dirty="0">
                <a:ea typeface="Times New Roman" panose="02020603050405020304" pitchFamily="18" charset="0"/>
                <a:cs typeface="Arial" panose="020B0604020202020204" pitchFamily="34" charset="0"/>
              </a:rPr>
              <a:t> beeld, een </a:t>
            </a:r>
            <a:r>
              <a:rPr lang="nl-NL" sz="2000" b="1" i="1" dirty="0">
                <a:ea typeface="Times New Roman" panose="02020603050405020304" pitchFamily="18" charset="0"/>
                <a:cs typeface="Arial" panose="020B0604020202020204" pitchFamily="34" charset="0"/>
              </a:rPr>
              <a:t>juist, kloppend </a:t>
            </a:r>
            <a:r>
              <a:rPr lang="nl-NL" sz="2000" dirty="0">
                <a:ea typeface="Times New Roman" panose="02020603050405020304" pitchFamily="18" charset="0"/>
                <a:cs typeface="Arial" panose="020B0604020202020204" pitchFamily="34" charset="0"/>
              </a:rPr>
              <a:t>beeld van hoe het gebouw er vroeger uit had gezien. </a:t>
            </a:r>
            <a:r>
              <a:rPr lang="nl-NL" sz="2000" b="1" u="sng" dirty="0">
                <a:ea typeface="Times New Roman" panose="02020603050405020304" pitchFamily="18" charset="0"/>
                <a:cs typeface="Arial" panose="020B0604020202020204" pitchFamily="34" charset="0"/>
              </a:rPr>
              <a:t>Dat document,</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het stuk papier met belangrijke informatie</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heb ik heel lang bewaard.  </a:t>
            </a: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heden</a:t>
            </a:r>
          </a:p>
        </p:txBody>
      </p:sp>
      <p:pic>
        <p:nvPicPr>
          <p:cNvPr id="3" name="Afbeelding 2" descr="Afbeelding met tekst, agenda, Lettertype, nummer&#10;&#10;Door AI gegenereerde inhoud is mogelijk onjuist.">
            <a:extLst>
              <a:ext uri="{FF2B5EF4-FFF2-40B4-BE49-F238E27FC236}">
                <a16:creationId xmlns:a16="http://schemas.microsoft.com/office/drawing/2014/main" id="{E68548FF-87C9-F4E2-CA75-189895961F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12" y="1226143"/>
            <a:ext cx="5472608" cy="547260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betrouwbaar</a:t>
            </a:r>
          </a:p>
        </p:txBody>
      </p:sp>
      <p:pic>
        <p:nvPicPr>
          <p:cNvPr id="3" name="Afbeelding 2" descr="Afbeelding met buitenshuis, wolk, hemel, persoon&#10;&#10;Door AI gegenereerde inhoud is mogelijk onjuist.">
            <a:extLst>
              <a:ext uri="{FF2B5EF4-FFF2-40B4-BE49-F238E27FC236}">
                <a16:creationId xmlns:a16="http://schemas.microsoft.com/office/drawing/2014/main" id="{CA6C0FAB-E337-DC61-942B-CF6AEB10CB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020" y="1287431"/>
            <a:ext cx="5456100" cy="5456100"/>
          </a:xfrm>
          <a:prstGeom prst="rect">
            <a:avLst/>
          </a:prstGeom>
        </p:spPr>
      </p:pic>
      <p:pic>
        <p:nvPicPr>
          <p:cNvPr id="4" name="Afbeelding 3">
            <a:extLst>
              <a:ext uri="{FF2B5EF4-FFF2-40B4-BE49-F238E27FC236}">
                <a16:creationId xmlns:a16="http://schemas.microsoft.com/office/drawing/2014/main" id="{6E694549-C74D-D593-ACA1-B3B11BD1157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1781" y="0"/>
            <a:ext cx="2718133" cy="314667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document</a:t>
            </a:r>
          </a:p>
        </p:txBody>
      </p:sp>
      <p:pic>
        <p:nvPicPr>
          <p:cNvPr id="5" name="Afbeelding 4" descr="Afbeelding met buitenshuis, wolk, hemel, persoon&#10;&#10;Door AI gegenereerde inhoud is mogelijk onjuist.">
            <a:extLst>
              <a:ext uri="{FF2B5EF4-FFF2-40B4-BE49-F238E27FC236}">
                <a16:creationId xmlns:a16="http://schemas.microsoft.com/office/drawing/2014/main" id="{E2C0320B-98D4-6CD3-41C5-D58CC4EA250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9552" y="1412776"/>
            <a:ext cx="7895295" cy="5040560"/>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360040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262609" y="306019"/>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spoor</a:t>
            </a:r>
            <a:endParaRPr lang="nl-NL" sz="5400" b="1">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5587642" y="386052"/>
            <a:ext cx="3280169"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587642" y="400568"/>
            <a:ext cx="343871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aanwijzing, dat wat is achtergebleven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gras, buitenshuis, grond, plant&#10;&#10;Door AI gegenereerde inhoud is mogelijk onjuist.">
            <a:extLst>
              <a:ext uri="{FF2B5EF4-FFF2-40B4-BE49-F238E27FC236}">
                <a16:creationId xmlns:a16="http://schemas.microsoft.com/office/drawing/2014/main" id="{235D8E5D-5C57-AA3C-C314-75D4AB6BBA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536" y="4145603"/>
            <a:ext cx="2611399" cy="1740933"/>
          </a:xfrm>
          <a:prstGeom prst="rect">
            <a:avLst/>
          </a:prstGeom>
        </p:spPr>
      </p:pic>
      <p:sp>
        <p:nvSpPr>
          <p:cNvPr id="21" name="Text Box 14">
            <a:extLst>
              <a:ext uri="{FF2B5EF4-FFF2-40B4-BE49-F238E27FC236}">
                <a16:creationId xmlns:a16="http://schemas.microsoft.com/office/drawing/2014/main" id="{C0F03AB8-3FD2-85CD-BB58-14506D0E473D}"/>
              </a:ext>
            </a:extLst>
          </p:cNvPr>
          <p:cNvSpPr txBox="1"/>
          <p:nvPr/>
        </p:nvSpPr>
        <p:spPr>
          <a:xfrm>
            <a:off x="375842" y="3032955"/>
            <a:ext cx="2611399" cy="9806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2" name="Tekstvak 2">
            <a:extLst>
              <a:ext uri="{FF2B5EF4-FFF2-40B4-BE49-F238E27FC236}">
                <a16:creationId xmlns:a16="http://schemas.microsoft.com/office/drawing/2014/main" id="{1D4D79E9-7D2B-10CB-6E3B-0F1FE491284B}"/>
              </a:ext>
            </a:extLst>
          </p:cNvPr>
          <p:cNvSpPr txBox="1">
            <a:spLocks noChangeArrowheads="1"/>
          </p:cNvSpPr>
          <p:nvPr/>
        </p:nvSpPr>
        <p:spPr bwMode="auto">
          <a:xfrm>
            <a:off x="35496" y="3073557"/>
            <a:ext cx="324036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een spoor van afval</a:t>
            </a:r>
            <a:endParaRPr lang="nl-NL" sz="3600">
              <a:effectLst/>
              <a:latin typeface="Century Gothic" panose="020B0502020202020204" pitchFamily="34" charset="0"/>
              <a:ea typeface="Calibri"/>
              <a:cs typeface="Times New Roman"/>
            </a:endParaRPr>
          </a:p>
        </p:txBody>
      </p:sp>
      <p:sp>
        <p:nvSpPr>
          <p:cNvPr id="23" name="Text Box 14">
            <a:extLst>
              <a:ext uri="{FF2B5EF4-FFF2-40B4-BE49-F238E27FC236}">
                <a16:creationId xmlns:a16="http://schemas.microsoft.com/office/drawing/2014/main" id="{54B8AEC0-083D-829D-A403-C98B0FD9A4A8}"/>
              </a:ext>
            </a:extLst>
          </p:cNvPr>
          <p:cNvSpPr txBox="1"/>
          <p:nvPr/>
        </p:nvSpPr>
        <p:spPr>
          <a:xfrm>
            <a:off x="6194359" y="3032955"/>
            <a:ext cx="2609149" cy="9806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7C99A86E-869E-F96A-EC36-A6C0CCEFDCBC}"/>
              </a:ext>
            </a:extLst>
          </p:cNvPr>
          <p:cNvSpPr txBox="1">
            <a:spLocks noChangeArrowheads="1"/>
          </p:cNvSpPr>
          <p:nvPr/>
        </p:nvSpPr>
        <p:spPr bwMode="auto">
          <a:xfrm>
            <a:off x="6108098" y="3073557"/>
            <a:ext cx="2781727" cy="49512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voetspoor</a:t>
            </a:r>
            <a:endParaRPr lang="nl-NL" sz="3600">
              <a:effectLst/>
              <a:latin typeface="Century Gothic" panose="020B0502020202020204" pitchFamily="34" charset="0"/>
              <a:ea typeface="Calibri"/>
              <a:cs typeface="Times New Roman"/>
            </a:endParaRPr>
          </a:p>
        </p:txBody>
      </p:sp>
      <p:pic>
        <p:nvPicPr>
          <p:cNvPr id="26" name="Afbeelding 25" descr="Afbeelding met natuur, strand, grond, water&#10;&#10;Door AI gegenereerde inhoud is mogelijk onjuist.">
            <a:extLst>
              <a:ext uri="{FF2B5EF4-FFF2-40B4-BE49-F238E27FC236}">
                <a16:creationId xmlns:a16="http://schemas.microsoft.com/office/drawing/2014/main" id="{B49D9B51-CB14-EFC0-0C1C-F9B4E3F4B7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7888" y="4179931"/>
            <a:ext cx="2568358" cy="1715663"/>
          </a:xfrm>
          <a:prstGeom prst="rect">
            <a:avLst/>
          </a:prstGeom>
        </p:spPr>
      </p:pic>
      <p:pic>
        <p:nvPicPr>
          <p:cNvPr id="28" name="Afbeelding 27" descr="Afbeelding met Deurkruk, gebouw, persoon, raam&#10;&#10;Door AI gegenereerde inhoud is mogelijk onjuist.">
            <a:extLst>
              <a:ext uri="{FF2B5EF4-FFF2-40B4-BE49-F238E27FC236}">
                <a16:creationId xmlns:a16="http://schemas.microsoft.com/office/drawing/2014/main" id="{2BF0F83A-6484-DB13-92D8-46D24026CDD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23825" y="4179931"/>
            <a:ext cx="2568358" cy="1715663"/>
          </a:xfrm>
          <a:prstGeom prst="rect">
            <a:avLst/>
          </a:prstGeom>
        </p:spPr>
      </p:pic>
      <p:sp>
        <p:nvSpPr>
          <p:cNvPr id="29" name="Text Box 14">
            <a:extLst>
              <a:ext uri="{FF2B5EF4-FFF2-40B4-BE49-F238E27FC236}">
                <a16:creationId xmlns:a16="http://schemas.microsoft.com/office/drawing/2014/main" id="{60DB9AF0-2866-4965-B8FE-24C9509444F6}"/>
              </a:ext>
            </a:extLst>
          </p:cNvPr>
          <p:cNvSpPr txBox="1"/>
          <p:nvPr/>
        </p:nvSpPr>
        <p:spPr>
          <a:xfrm>
            <a:off x="3119731" y="3032955"/>
            <a:ext cx="2900014" cy="9806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0" name="Tekstvak 2">
            <a:extLst>
              <a:ext uri="{FF2B5EF4-FFF2-40B4-BE49-F238E27FC236}">
                <a16:creationId xmlns:a16="http://schemas.microsoft.com/office/drawing/2014/main" id="{C47E25E9-F428-4EB4-DB7A-87B4E0C59298}"/>
              </a:ext>
            </a:extLst>
          </p:cNvPr>
          <p:cNvSpPr txBox="1">
            <a:spLocks noChangeArrowheads="1"/>
          </p:cNvSpPr>
          <p:nvPr/>
        </p:nvSpPr>
        <p:spPr bwMode="auto">
          <a:xfrm>
            <a:off x="2915816" y="3073557"/>
            <a:ext cx="324036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sporen van inbraak</a:t>
            </a:r>
            <a:endParaRPr lang="nl-NL" sz="360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B15B-697D-4911-F762-A11D92EB3F21}"/>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896C944C-6D2F-6B59-A441-7B9D474011E3}"/>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058B3D1A-1C4C-0D73-694D-1D45F667D67A}"/>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92F23C8A-8E29-1513-9B5D-96FC6997898F}"/>
              </a:ext>
            </a:extLst>
          </p:cNvPr>
          <p:cNvSpPr txBox="1"/>
          <p:nvPr/>
        </p:nvSpPr>
        <p:spPr>
          <a:xfrm>
            <a:off x="1922165" y="386052"/>
            <a:ext cx="442848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1CE2F326-467E-3451-8893-60670E99EBE7}"/>
              </a:ext>
            </a:extLst>
          </p:cNvPr>
          <p:cNvSpPr txBox="1">
            <a:spLocks noChangeArrowheads="1"/>
          </p:cNvSpPr>
          <p:nvPr/>
        </p:nvSpPr>
        <p:spPr bwMode="auto">
          <a:xfrm>
            <a:off x="1876332" y="345002"/>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eetgerei</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13DFADAE-BD6F-D884-043B-01F786801A4F}"/>
              </a:ext>
            </a:extLst>
          </p:cNvPr>
          <p:cNvSpPr txBox="1"/>
          <p:nvPr/>
        </p:nvSpPr>
        <p:spPr>
          <a:xfrm>
            <a:off x="559639" y="2771200"/>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A8C2F0E3-575E-4081-7898-2B4EE19A5E33}"/>
              </a:ext>
            </a:extLst>
          </p:cNvPr>
          <p:cNvSpPr txBox="1">
            <a:spLocks noChangeArrowheads="1"/>
          </p:cNvSpPr>
          <p:nvPr/>
        </p:nvSpPr>
        <p:spPr bwMode="auto">
          <a:xfrm>
            <a:off x="641203" y="2789685"/>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servies</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4D03533F-07AC-01A8-B8FB-55706F77055A}"/>
              </a:ext>
            </a:extLst>
          </p:cNvPr>
          <p:cNvSpPr txBox="1"/>
          <p:nvPr/>
        </p:nvSpPr>
        <p:spPr>
          <a:xfrm>
            <a:off x="6041802" y="2771200"/>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32592835-CFA8-E1F7-081A-2ADD611314A5}"/>
              </a:ext>
            </a:extLst>
          </p:cNvPr>
          <p:cNvSpPr txBox="1">
            <a:spLocks noChangeArrowheads="1"/>
          </p:cNvSpPr>
          <p:nvPr/>
        </p:nvSpPr>
        <p:spPr bwMode="auto">
          <a:xfrm>
            <a:off x="6041804" y="278092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bestek</a:t>
            </a:r>
          </a:p>
        </p:txBody>
      </p:sp>
      <p:sp>
        <p:nvSpPr>
          <p:cNvPr id="16" name="Text Box 14">
            <a:extLst>
              <a:ext uri="{FF2B5EF4-FFF2-40B4-BE49-F238E27FC236}">
                <a16:creationId xmlns:a16="http://schemas.microsoft.com/office/drawing/2014/main" id="{F8A2A996-CDAE-E804-9094-FFAA2D8A61E5}"/>
              </a:ext>
            </a:extLst>
          </p:cNvPr>
          <p:cNvSpPr txBox="1"/>
          <p:nvPr/>
        </p:nvSpPr>
        <p:spPr>
          <a:xfrm>
            <a:off x="6412522" y="386052"/>
            <a:ext cx="2551965" cy="154002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1C57723A-ABDE-14A1-21F3-1DF20B485357}"/>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latin typeface="Century Gothic" panose="020B0502020202020204" pitchFamily="34" charset="0"/>
                <a:ea typeface="Calibri"/>
                <a:cs typeface="Times New Roman"/>
              </a:rPr>
              <a:t>= de spullen die je gebruikt om te eten</a:t>
            </a:r>
            <a:endParaRPr lang="nl-NL" sz="1100">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530E49CF-96D5-1DB8-61FB-62B394C8815F}"/>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1C25F78-1E9D-B833-D524-7B3E2861F232}"/>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2AD516FD-F7A7-5214-44AD-5F99528989EE}"/>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0E8322E4-8E0E-7275-8039-3998296541F9}"/>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E2CE592A-7C65-CBF0-B69C-8C6894FE6249}"/>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DB3F3AD-9F2E-1DD5-910E-C926F97E8E8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2" name="Afbeelding 21" descr="Afbeelding met tafelgerei, Serveware, keramiek, serviesgoed&#10;&#10;Door AI gegenereerde inhoud is mogelijk onjuist.">
            <a:extLst>
              <a:ext uri="{FF2B5EF4-FFF2-40B4-BE49-F238E27FC236}">
                <a16:creationId xmlns:a16="http://schemas.microsoft.com/office/drawing/2014/main" id="{0074B928-7A5C-11E9-CFF9-E0ABBB283B4B}"/>
              </a:ext>
            </a:extLst>
          </p:cNvPr>
          <p:cNvPicPr>
            <a:picLocks noChangeAspect="1"/>
          </p:cNvPicPr>
          <p:nvPr/>
        </p:nvPicPr>
        <p:blipFill>
          <a:blip r:embed="rId6" cstate="email">
            <a:clrChange>
              <a:clrFrom>
                <a:srgbClr val="EDECE7"/>
              </a:clrFrom>
              <a:clrTo>
                <a:srgbClr val="EDECE7">
                  <a:alpha val="0"/>
                </a:srgbClr>
              </a:clrTo>
            </a:clrChange>
            <a:extLst>
              <a:ext uri="{28A0092B-C50C-407E-A947-70E740481C1C}">
                <a14:useLocalDpi xmlns:a14="http://schemas.microsoft.com/office/drawing/2010/main"/>
              </a:ext>
            </a:extLst>
          </a:blip>
          <a:stretch>
            <a:fillRect/>
          </a:stretch>
        </p:blipFill>
        <p:spPr>
          <a:xfrm>
            <a:off x="86079" y="4001630"/>
            <a:ext cx="3222239" cy="2152456"/>
          </a:xfrm>
          <a:prstGeom prst="rect">
            <a:avLst/>
          </a:prstGeom>
        </p:spPr>
      </p:pic>
      <p:pic>
        <p:nvPicPr>
          <p:cNvPr id="24" name="Afbeelding 23" descr="Afbeelding met Keukengerei, zilverwerk, tafelgerei, vork&#10;&#10;Door AI gegenereerde inhoud is mogelijk onjuist.">
            <a:extLst>
              <a:ext uri="{FF2B5EF4-FFF2-40B4-BE49-F238E27FC236}">
                <a16:creationId xmlns:a16="http://schemas.microsoft.com/office/drawing/2014/main" id="{32692BBA-E5F7-22F7-9401-28E17EEA89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78002" y="4449349"/>
            <a:ext cx="1257551" cy="1571939"/>
          </a:xfrm>
          <a:prstGeom prst="rect">
            <a:avLst/>
          </a:prstGeom>
        </p:spPr>
      </p:pic>
      <p:sp>
        <p:nvSpPr>
          <p:cNvPr id="26" name="Rechthoek 25">
            <a:extLst>
              <a:ext uri="{FF2B5EF4-FFF2-40B4-BE49-F238E27FC236}">
                <a16:creationId xmlns:a16="http://schemas.microsoft.com/office/drawing/2014/main" id="{0F5C4CF2-017B-C6A6-6817-77B5012A623D}"/>
              </a:ext>
            </a:extLst>
          </p:cNvPr>
          <p:cNvSpPr/>
          <p:nvPr/>
        </p:nvSpPr>
        <p:spPr>
          <a:xfrm>
            <a:off x="4427984" y="2556875"/>
            <a:ext cx="288032" cy="1088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xt Box 14">
            <a:extLst>
              <a:ext uri="{FF2B5EF4-FFF2-40B4-BE49-F238E27FC236}">
                <a16:creationId xmlns:a16="http://schemas.microsoft.com/office/drawing/2014/main" id="{623600D8-D0F7-18BE-8CBB-AB19323852A4}"/>
              </a:ext>
            </a:extLst>
          </p:cNvPr>
          <p:cNvSpPr txBox="1"/>
          <p:nvPr/>
        </p:nvSpPr>
        <p:spPr>
          <a:xfrm>
            <a:off x="555413" y="3496548"/>
            <a:ext cx="3656547" cy="7825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8" name="Tekstvak 27">
            <a:extLst>
              <a:ext uri="{FF2B5EF4-FFF2-40B4-BE49-F238E27FC236}">
                <a16:creationId xmlns:a16="http://schemas.microsoft.com/office/drawing/2014/main" id="{07619345-73CB-5465-F4CB-AC6F4B49F6CF}"/>
              </a:ext>
            </a:extLst>
          </p:cNvPr>
          <p:cNvSpPr txBox="1"/>
          <p:nvPr/>
        </p:nvSpPr>
        <p:spPr>
          <a:xfrm>
            <a:off x="591201" y="3549807"/>
            <a:ext cx="3620759" cy="662233"/>
          </a:xfrm>
          <a:prstGeom prst="rect">
            <a:avLst/>
          </a:prstGeom>
          <a:noFill/>
        </p:spPr>
        <p:txBody>
          <a:bodyPr wrap="square">
            <a:spAutoFit/>
          </a:bodyPr>
          <a:lstStyle/>
          <a:p>
            <a:pPr>
              <a:lnSpc>
                <a:spcPct val="107000"/>
              </a:lnSpc>
              <a:spcAft>
                <a:spcPts val="800"/>
              </a:spcAft>
            </a:pPr>
            <a:r>
              <a:rPr lang="nl-NL" sz="1800">
                <a:effectLst/>
                <a:latin typeface="Century Gothic" panose="020B0502020202020204" pitchFamily="34" charset="0"/>
                <a:ea typeface="Calibri"/>
                <a:cs typeface="Times New Roman"/>
              </a:rPr>
              <a:t>= alles waar je eten en drinken </a:t>
            </a:r>
            <a:br>
              <a:rPr lang="nl-NL" sz="1800">
                <a:effectLst/>
                <a:latin typeface="Century Gothic" panose="020B0502020202020204" pitchFamily="34" charset="0"/>
                <a:ea typeface="Calibri"/>
                <a:cs typeface="Times New Roman"/>
              </a:rPr>
            </a:br>
            <a:r>
              <a:rPr lang="nl-NL" sz="1800">
                <a:effectLst/>
                <a:latin typeface="Century Gothic" panose="020B0502020202020204" pitchFamily="34" charset="0"/>
                <a:ea typeface="Calibri"/>
                <a:cs typeface="Times New Roman"/>
              </a:rPr>
              <a:t>op of in doet</a:t>
            </a:r>
            <a:endParaRPr lang="nl-NL" sz="900">
              <a:effectLst/>
              <a:latin typeface="Century Gothic" panose="020B0502020202020204" pitchFamily="34" charset="0"/>
              <a:ea typeface="Calibri"/>
              <a:cs typeface="Times New Roman"/>
            </a:endParaRPr>
          </a:p>
        </p:txBody>
      </p:sp>
      <p:sp>
        <p:nvSpPr>
          <p:cNvPr id="30" name="Text Box 14">
            <a:extLst>
              <a:ext uri="{FF2B5EF4-FFF2-40B4-BE49-F238E27FC236}">
                <a16:creationId xmlns:a16="http://schemas.microsoft.com/office/drawing/2014/main" id="{129A127C-F807-2B9F-E456-3E1F5B3BEF08}"/>
              </a:ext>
            </a:extLst>
          </p:cNvPr>
          <p:cNvSpPr txBox="1"/>
          <p:nvPr/>
        </p:nvSpPr>
        <p:spPr>
          <a:xfrm>
            <a:off x="5580112" y="3496548"/>
            <a:ext cx="3075724" cy="7825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1" name="Tekstvak 30">
            <a:extLst>
              <a:ext uri="{FF2B5EF4-FFF2-40B4-BE49-F238E27FC236}">
                <a16:creationId xmlns:a16="http://schemas.microsoft.com/office/drawing/2014/main" id="{C603F7FA-532A-F492-EC12-11ECA284B642}"/>
              </a:ext>
            </a:extLst>
          </p:cNvPr>
          <p:cNvSpPr txBox="1"/>
          <p:nvPr/>
        </p:nvSpPr>
        <p:spPr>
          <a:xfrm>
            <a:off x="5580112" y="3549807"/>
            <a:ext cx="3075724" cy="662233"/>
          </a:xfrm>
          <a:prstGeom prst="rect">
            <a:avLst/>
          </a:prstGeom>
          <a:noFill/>
        </p:spPr>
        <p:txBody>
          <a:bodyPr wrap="square">
            <a:spAutoFit/>
          </a:bodyPr>
          <a:lstStyle/>
          <a:p>
            <a:pPr>
              <a:lnSpc>
                <a:spcPct val="107000"/>
              </a:lnSpc>
              <a:spcAft>
                <a:spcPts val="800"/>
              </a:spcAft>
            </a:pPr>
            <a:r>
              <a:rPr lang="nl-NL" sz="1800">
                <a:effectLst/>
                <a:latin typeface="Century Gothic" panose="020B0502020202020204" pitchFamily="34" charset="0"/>
                <a:ea typeface="Calibri"/>
                <a:cs typeface="Times New Roman"/>
              </a:rPr>
              <a:t>= alles waarmee je eet of opschept</a:t>
            </a:r>
            <a:endParaRPr lang="nl-NL" sz="90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17517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380994" y="386052"/>
            <a:ext cx="499873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331641" y="332656"/>
            <a:ext cx="511256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document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77104" y="3067457"/>
            <a:ext cx="2422886"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09431" y="3185670"/>
            <a:ext cx="292632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tekening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492153" y="3067457"/>
            <a:ext cx="2422886"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564037" y="3152255"/>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paspoort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75495" y="3067457"/>
            <a:ext cx="2422886" cy="10681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43447" y="315178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diploma</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44209" y="386052"/>
            <a:ext cx="2423602" cy="19992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93562" y="436759"/>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stuk papier met belangrijke informatie</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buitenshuis, wolk, hemel, persoon&#10;&#10;Door AI gegenereerde inhoud is mogelijk onjuist.">
            <a:extLst>
              <a:ext uri="{FF2B5EF4-FFF2-40B4-BE49-F238E27FC236}">
                <a16:creationId xmlns:a16="http://schemas.microsoft.com/office/drawing/2014/main" id="{E1643B5F-E6D0-66E3-E200-41773E68091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31503" y="4409069"/>
            <a:ext cx="2542281" cy="1623058"/>
          </a:xfrm>
          <a:prstGeom prst="rect">
            <a:avLst/>
          </a:prstGeom>
        </p:spPr>
      </p:pic>
      <p:pic>
        <p:nvPicPr>
          <p:cNvPr id="22" name="Afbeelding 21" descr="Afbeelding met symbool, tekenfilm, Lettertype, Graphics&#10;&#10;Door AI gegenereerde inhoud is mogelijk onjuist.">
            <a:extLst>
              <a:ext uri="{FF2B5EF4-FFF2-40B4-BE49-F238E27FC236}">
                <a16:creationId xmlns:a16="http://schemas.microsoft.com/office/drawing/2014/main" id="{4CD4DD93-2B4E-6775-E2F5-20B0F07E00A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40967" y="4061492"/>
            <a:ext cx="2422886" cy="2422886"/>
          </a:xfrm>
          <a:prstGeom prst="rect">
            <a:avLst/>
          </a:prstGeom>
        </p:spPr>
      </p:pic>
      <p:pic>
        <p:nvPicPr>
          <p:cNvPr id="24" name="Afbeelding 23" descr="Afbeelding met tekst, kroon, accessoire&#10;&#10;Door AI gegenereerde inhoud is mogelijk onjuist.">
            <a:extLst>
              <a:ext uri="{FF2B5EF4-FFF2-40B4-BE49-F238E27FC236}">
                <a16:creationId xmlns:a16="http://schemas.microsoft.com/office/drawing/2014/main" id="{6BE20347-69C9-4FFA-DB3F-16BCAF55AFB1}"/>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45932" y="4054319"/>
            <a:ext cx="2422886" cy="2422886"/>
          </a:xfrm>
          <a:prstGeom prst="rect">
            <a:avLst/>
          </a:prstGeom>
        </p:spPr>
      </p:pic>
    </p:spTree>
    <p:extLst>
      <p:ext uri="{BB962C8B-B14F-4D97-AF65-F5344CB8AC3E}">
        <p14:creationId xmlns:p14="http://schemas.microsoft.com/office/powerpoint/2010/main" val="315719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47089" y="257519"/>
            <a:ext cx="418894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panose="020B0502020202020204" pitchFamily="34" charset="0"/>
                <a:ea typeface="Calibri"/>
                <a:cs typeface="Times New Roman"/>
              </a:rPr>
              <a:t>betrouwbaar</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effectLst/>
                <a:latin typeface="Century Gothic" panose="020B0502020202020204" pitchFamily="34" charset="0"/>
                <a:ea typeface="Calibri"/>
                <a:cs typeface="Times New Roman"/>
              </a:rPr>
              <a:t>onbetrouwbaar</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juist, kloppend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Het d</a:t>
            </a:r>
            <a:r>
              <a:rPr lang="nl-NL" sz="2400" i="1">
                <a:solidFill>
                  <a:srgbClr val="387038"/>
                </a:solidFill>
                <a:latin typeface="Century Gothic" panose="020B0502020202020204" pitchFamily="34" charset="0"/>
                <a:ea typeface="Calibri"/>
                <a:cs typeface="Times New Roman"/>
              </a:rPr>
              <a:t>ocument geeft een </a:t>
            </a:r>
            <a:r>
              <a:rPr lang="nl-NL" sz="2400" i="1" u="sng">
                <a:solidFill>
                  <a:srgbClr val="387038"/>
                </a:solidFill>
                <a:latin typeface="Century Gothic" panose="020B0502020202020204" pitchFamily="34" charset="0"/>
                <a:ea typeface="Calibri"/>
                <a:cs typeface="Times New Roman"/>
              </a:rPr>
              <a:t>betrouwbaar</a:t>
            </a:r>
            <a:r>
              <a:rPr lang="nl-NL" sz="2400" i="1">
                <a:solidFill>
                  <a:srgbClr val="387038"/>
                </a:solidFill>
                <a:latin typeface="Century Gothic" panose="020B0502020202020204" pitchFamily="34" charset="0"/>
                <a:ea typeface="Calibri"/>
                <a:cs typeface="Times New Roman"/>
              </a:rPr>
              <a:t> beeld van het kasteel van vroeger.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onjuist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reclame is </a:t>
            </a:r>
            <a:r>
              <a:rPr lang="nl-NL" sz="2400" i="1" u="sng">
                <a:solidFill>
                  <a:srgbClr val="387038"/>
                </a:solidFill>
                <a:latin typeface="Century Gothic" panose="020B0502020202020204" pitchFamily="34" charset="0"/>
                <a:ea typeface="Calibri"/>
                <a:cs typeface="Times New Roman"/>
              </a:rPr>
              <a:t>onbetrouwbaar</a:t>
            </a:r>
            <a:r>
              <a:rPr lang="nl-NL" sz="2400" i="1">
                <a:solidFill>
                  <a:srgbClr val="387038"/>
                </a:solidFill>
                <a:latin typeface="Century Gothic" panose="020B0502020202020204" pitchFamily="34" charset="0"/>
                <a:ea typeface="Calibri"/>
                <a:cs typeface="Times New Roman"/>
              </a:rPr>
              <a:t>. Dit kan niet waar zijn.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uitenshuis, wolk, hemel, persoon&#10;&#10;Door AI gegenereerde inhoud is mogelijk onjuist.">
            <a:extLst>
              <a:ext uri="{FF2B5EF4-FFF2-40B4-BE49-F238E27FC236}">
                <a16:creationId xmlns:a16="http://schemas.microsoft.com/office/drawing/2014/main" id="{D04B9954-8493-E0E1-2C71-BD79342C58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601" y="2065279"/>
            <a:ext cx="2727442" cy="2727442"/>
          </a:xfrm>
          <a:prstGeom prst="rect">
            <a:avLst/>
          </a:prstGeom>
        </p:spPr>
      </p:pic>
      <p:pic>
        <p:nvPicPr>
          <p:cNvPr id="9" name="Afbeelding 8" descr="Afbeelding met persoon, glimlach, tekenfilm, Menselijk gezicht&#10;&#10;Door AI gegenereerde inhoud is mogelijk onjuist.">
            <a:extLst>
              <a:ext uri="{FF2B5EF4-FFF2-40B4-BE49-F238E27FC236}">
                <a16:creationId xmlns:a16="http://schemas.microsoft.com/office/drawing/2014/main" id="{CB8F0F28-7CE7-DE21-EC56-8B32FDBA57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2496" y="2065278"/>
            <a:ext cx="2947895" cy="2947895"/>
          </a:xfrm>
          <a:prstGeom prst="rect">
            <a:avLst/>
          </a:prstGeom>
        </p:spPr>
      </p:pic>
    </p:spTree>
    <p:extLst>
      <p:ext uri="{BB962C8B-B14F-4D97-AF65-F5344CB8AC3E}">
        <p14:creationId xmlns:p14="http://schemas.microsoft.com/office/powerpoint/2010/main" val="2944094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historisch</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toekomstig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76297"/>
            <a:ext cx="4185327" cy="5044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te maken heeft met vroeger, het verleden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We kunnen oude spullen bekijken in een </a:t>
            </a:r>
            <a:r>
              <a:rPr lang="nl-NL" sz="2400" i="1" u="sng">
                <a:solidFill>
                  <a:srgbClr val="387038"/>
                </a:solidFill>
                <a:latin typeface="Century Gothic" panose="020B0502020202020204" pitchFamily="34" charset="0"/>
                <a:ea typeface="Calibri"/>
                <a:cs typeface="Times New Roman"/>
              </a:rPr>
              <a:t>historisch</a:t>
            </a:r>
            <a:r>
              <a:rPr lang="nl-NL" sz="2400" i="1">
                <a:solidFill>
                  <a:srgbClr val="387038"/>
                </a:solidFill>
                <a:latin typeface="Century Gothic" panose="020B0502020202020204" pitchFamily="34" charset="0"/>
                <a:ea typeface="Calibri"/>
                <a:cs typeface="Times New Roman"/>
              </a:rPr>
              <a:t> museum.</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gaat over dingen die nog moeten gebeuren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Een robot-meester op een </a:t>
            </a:r>
            <a:r>
              <a:rPr lang="nl-NL" sz="2400" i="1" u="sng" dirty="0">
                <a:solidFill>
                  <a:srgbClr val="387038"/>
                </a:solidFill>
                <a:latin typeface="Century Gothic" panose="020B0502020202020204" pitchFamily="34" charset="0"/>
                <a:ea typeface="Calibri"/>
                <a:cs typeface="Times New Roman"/>
              </a:rPr>
              <a:t>toekomstige</a:t>
            </a:r>
            <a:r>
              <a:rPr lang="nl-NL" sz="2400" i="1" dirty="0">
                <a:solidFill>
                  <a:srgbClr val="387038"/>
                </a:solidFill>
                <a:latin typeface="Century Gothic" panose="020B0502020202020204" pitchFamily="34" charset="0"/>
                <a:ea typeface="Calibri"/>
                <a:cs typeface="Times New Roman"/>
              </a:rPr>
              <a:t> school, zou dat kunnen?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032DBB35-9F9B-00BB-2F11-C1F93FBF08E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72893" y="2970303"/>
            <a:ext cx="3679546" cy="2060546"/>
          </a:xfrm>
          <a:prstGeom prst="rect">
            <a:avLst/>
          </a:prstGeom>
        </p:spPr>
      </p:pic>
      <p:pic>
        <p:nvPicPr>
          <p:cNvPr id="2" name="Afbeelding 1" descr="Afbeelding met kleding, tekening, jongen, verven&#10;&#10;Door AI gegenereerde inhoud is mogelijk onjuist.">
            <a:extLst>
              <a:ext uri="{FF2B5EF4-FFF2-40B4-BE49-F238E27FC236}">
                <a16:creationId xmlns:a16="http://schemas.microsoft.com/office/drawing/2014/main" id="{DFDB7763-DA5F-A6B7-D40B-CF3C7F23DB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8559" y="2775284"/>
            <a:ext cx="2255565" cy="2255565"/>
          </a:xfrm>
          <a:prstGeom prst="rect">
            <a:avLst/>
          </a:prstGeom>
        </p:spPr>
      </p:pic>
    </p:spTree>
    <p:extLst>
      <p:ext uri="{BB962C8B-B14F-4D97-AF65-F5344CB8AC3E}">
        <p14:creationId xmlns:p14="http://schemas.microsoft.com/office/powerpoint/2010/main" val="266366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18868" y="5217320"/>
            <a:ext cx="281276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89921" y="5226857"/>
            <a:ext cx="303884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kasteel</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950" y="2956354"/>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952" y="295635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ruïne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44699" y="3914511"/>
            <a:ext cx="2755056" cy="12889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22168" y="3943353"/>
            <a:ext cx="2987424"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het overblijfsel van een verwoest gebouw</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6021288"/>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955" y="3777642"/>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115212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3777642"/>
            <a:ext cx="0" cy="109151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Wat vroeger een kasteel was, </a:t>
            </a:r>
            <a:br>
              <a:rPr lang="nl-NL" sz="2400" i="1">
                <a:solidFill>
                  <a:srgbClr val="387038"/>
                </a:solidFill>
                <a:effectLst/>
                <a:latin typeface="Century Gothic" panose="020B0502020202020204" pitchFamily="34" charset="0"/>
                <a:ea typeface="Calibri"/>
                <a:cs typeface="Times New Roman"/>
              </a:rPr>
            </a:br>
            <a:r>
              <a:rPr lang="nl-NL" sz="2400" i="1">
                <a:solidFill>
                  <a:srgbClr val="387038"/>
                </a:solidFill>
                <a:effectLst/>
                <a:latin typeface="Century Gothic" panose="020B0502020202020204" pitchFamily="34" charset="0"/>
                <a:ea typeface="Calibri"/>
                <a:cs typeface="Times New Roman"/>
              </a:rPr>
              <a:t>is nu </a:t>
            </a:r>
            <a:r>
              <a:rPr lang="nl-NL" sz="2400" i="1" u="sng">
                <a:solidFill>
                  <a:srgbClr val="387038"/>
                </a:solidFill>
                <a:effectLst/>
                <a:latin typeface="Century Gothic" panose="020B0502020202020204" pitchFamily="34" charset="0"/>
                <a:ea typeface="Calibri"/>
                <a:cs typeface="Times New Roman"/>
              </a:rPr>
              <a:t>een ruïne</a:t>
            </a:r>
            <a:r>
              <a:rPr lang="nl-NL" sz="2400" i="1">
                <a:solidFill>
                  <a:srgbClr val="387038"/>
                </a:solidFill>
                <a:effectLst/>
                <a:latin typeface="Century Gothic" panose="020B0502020202020204" pitchFamily="34" charset="0"/>
                <a:ea typeface="Calibri"/>
                <a:cs typeface="Times New Roman"/>
              </a:rPr>
              <a:t>. </a:t>
            </a:r>
            <a:endParaRPr lang="nl-NL" sz="2400">
              <a:effectLst/>
              <a:ea typeface="Calibri"/>
              <a:cs typeface="Times New Roman"/>
            </a:endParaRPr>
          </a:p>
        </p:txBody>
      </p:sp>
      <p:pic>
        <p:nvPicPr>
          <p:cNvPr id="10" name="Afbeelding 9" descr="Afbeelding met buitenshuis, wolk, gras, Ruïnes&#10;&#10;Door AI gegenereerde inhoud is mogelijk onjuist.">
            <a:extLst>
              <a:ext uri="{FF2B5EF4-FFF2-40B4-BE49-F238E27FC236}">
                <a16:creationId xmlns:a16="http://schemas.microsoft.com/office/drawing/2014/main" id="{96885D5C-B4E0-6B08-64CC-81C01018CCA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57451" y="764054"/>
            <a:ext cx="2896446" cy="2047525"/>
          </a:xfrm>
          <a:prstGeom prst="rect">
            <a:avLst/>
          </a:prstGeom>
        </p:spPr>
      </p:pic>
      <p:pic>
        <p:nvPicPr>
          <p:cNvPr id="11" name="Afbeelding 10" descr="Afbeelding met buitenshuis, wolk, hemel, persoon&#10;&#10;Door AI gegenereerde inhoud is mogelijk onjuist.">
            <a:extLst>
              <a:ext uri="{FF2B5EF4-FFF2-40B4-BE49-F238E27FC236}">
                <a16:creationId xmlns:a16="http://schemas.microsoft.com/office/drawing/2014/main" id="{16D77DF3-DBBF-9FCE-922E-316DBE3BD40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37476" y="3091894"/>
            <a:ext cx="2684132" cy="1969907"/>
          </a:xfrm>
          <a:prstGeom prst="rect">
            <a:avLst/>
          </a:prstGeom>
        </p:spPr>
      </p:pic>
      <p:pic>
        <p:nvPicPr>
          <p:cNvPr id="29" name="Afbeelding 28" descr="Afbeelding met zandloper, ontwerp&#10;&#10;Door AI gegenereerde inhoud is mogelijk onjuist.">
            <a:extLst>
              <a:ext uri="{FF2B5EF4-FFF2-40B4-BE49-F238E27FC236}">
                <a16:creationId xmlns:a16="http://schemas.microsoft.com/office/drawing/2014/main" id="{4E0B7530-2289-91A7-B34B-5B320D318A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2116" y="3527217"/>
            <a:ext cx="1031776" cy="1031776"/>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27 – 30 juni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F92D5-1053-21D2-6E7C-ECF886579D80}"/>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5914968D-E1C3-51C3-2DF6-ADD01B5855C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27C66359-6A87-0A84-EA05-5229891038CC}"/>
              </a:ext>
            </a:extLst>
          </p:cNvPr>
          <p:cNvSpPr txBox="1"/>
          <p:nvPr/>
        </p:nvSpPr>
        <p:spPr>
          <a:xfrm>
            <a:off x="322579" y="4871475"/>
            <a:ext cx="2812762" cy="63415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F4105A5F-7CC4-D298-9143-FC82C1E9AEC9}"/>
              </a:ext>
            </a:extLst>
          </p:cNvPr>
          <p:cNvSpPr txBox="1">
            <a:spLocks noChangeArrowheads="1"/>
          </p:cNvSpPr>
          <p:nvPr/>
        </p:nvSpPr>
        <p:spPr bwMode="auto">
          <a:xfrm>
            <a:off x="201910" y="4871476"/>
            <a:ext cx="303884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historie</a:t>
            </a:r>
            <a:endParaRPr lang="nl-NL" sz="36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2FD05A0B-3198-FA4B-683E-BA0D423AA994}"/>
              </a:ext>
            </a:extLst>
          </p:cNvPr>
          <p:cNvSpPr txBox="1"/>
          <p:nvPr/>
        </p:nvSpPr>
        <p:spPr>
          <a:xfrm>
            <a:off x="3404008" y="5171949"/>
            <a:ext cx="1167992" cy="504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E82882B6-2641-E8B4-6D5C-36E53169763F}"/>
              </a:ext>
            </a:extLst>
          </p:cNvPr>
          <p:cNvSpPr txBox="1">
            <a:spLocks noChangeArrowheads="1"/>
          </p:cNvSpPr>
          <p:nvPr/>
        </p:nvSpPr>
        <p:spPr bwMode="auto">
          <a:xfrm>
            <a:off x="3390604" y="5170178"/>
            <a:ext cx="2065060" cy="297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nu</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031E91BC-1E78-7F8F-6E8F-ABBA0D3D264A}"/>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EEBB7C11-EF92-267E-8469-DEDAB086B197}"/>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586FE004-DA50-B351-1FBB-1CD9071EEFB8}"/>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C9DA6ED3-4191-D97A-ACA7-5F1617940964}"/>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75C04332-8EBE-7191-F86D-FDB66471F756}"/>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DAB96E3-807C-738B-03F0-29AF30589CE6}"/>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C771A0A6-6AF1-FAE4-22FF-C4AE93F49340}"/>
              </a:ext>
            </a:extLst>
          </p:cNvPr>
          <p:cNvCxnSpPr>
            <a:cxnSpLocks/>
          </p:cNvCxnSpPr>
          <p:nvPr/>
        </p:nvCxnSpPr>
        <p:spPr>
          <a:xfrm>
            <a:off x="265315" y="5589240"/>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4E7F0E13-1CCA-011B-3F70-644FF6011FB4}"/>
              </a:ext>
            </a:extLst>
          </p:cNvPr>
          <p:cNvCxnSpPr>
            <a:cxnSpLocks/>
          </p:cNvCxnSpPr>
          <p:nvPr/>
        </p:nvCxnSpPr>
        <p:spPr>
          <a:xfrm>
            <a:off x="3203848" y="5085184"/>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F5B8258A-385B-E908-FADF-A11BC7F99042}"/>
              </a:ext>
            </a:extLst>
          </p:cNvPr>
          <p:cNvCxnSpPr>
            <a:cxnSpLocks/>
          </p:cNvCxnSpPr>
          <p:nvPr/>
        </p:nvCxnSpPr>
        <p:spPr>
          <a:xfrm>
            <a:off x="6131245" y="4521607"/>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DA6E4673-3018-D8FB-EDFF-ED919C83623C}"/>
              </a:ext>
            </a:extLst>
          </p:cNvPr>
          <p:cNvCxnSpPr>
            <a:cxnSpLocks/>
          </p:cNvCxnSpPr>
          <p:nvPr/>
        </p:nvCxnSpPr>
        <p:spPr>
          <a:xfrm>
            <a:off x="3203848" y="508518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28EE349B-7108-D1F2-424F-48CD5FCC62D2}"/>
              </a:ext>
            </a:extLst>
          </p:cNvPr>
          <p:cNvCxnSpPr>
            <a:cxnSpLocks/>
          </p:cNvCxnSpPr>
          <p:nvPr/>
        </p:nvCxnSpPr>
        <p:spPr>
          <a:xfrm>
            <a:off x="6156176" y="4509120"/>
            <a:ext cx="0" cy="57606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1F33AEF-D7C5-4445-E610-00C89BAAF906}"/>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We kregen een tekening van het gebouw dat vroeger prachtig was maar in </a:t>
            </a:r>
            <a:r>
              <a:rPr lang="nl-NL" sz="2400" i="1" u="sng" dirty="0">
                <a:solidFill>
                  <a:srgbClr val="387038"/>
                </a:solidFill>
                <a:latin typeface="Century Gothic" panose="020B0502020202020204" pitchFamily="34" charset="0"/>
                <a:ea typeface="Calibri"/>
                <a:cs typeface="Times New Roman"/>
              </a:rPr>
              <a:t>het heden</a:t>
            </a:r>
            <a:r>
              <a:rPr lang="nl-NL" sz="2400" i="1" dirty="0">
                <a:solidFill>
                  <a:srgbClr val="387038"/>
                </a:solidFill>
                <a:latin typeface="Century Gothic" panose="020B0502020202020204" pitchFamily="34" charset="0"/>
                <a:ea typeface="Calibri"/>
                <a:cs typeface="Times New Roman"/>
              </a:rPr>
              <a:t> een ruïne is. </a:t>
            </a:r>
            <a:endParaRPr lang="nl-NL" sz="2400" dirty="0">
              <a:effectLst/>
              <a:ea typeface="Calibri"/>
              <a:cs typeface="Times New Roman"/>
            </a:endParaRPr>
          </a:p>
        </p:txBody>
      </p:sp>
      <p:sp>
        <p:nvSpPr>
          <p:cNvPr id="25" name="Text Box 14">
            <a:extLst>
              <a:ext uri="{FF2B5EF4-FFF2-40B4-BE49-F238E27FC236}">
                <a16:creationId xmlns:a16="http://schemas.microsoft.com/office/drawing/2014/main" id="{C707E31F-64C3-3221-225F-8BEAC124C6F8}"/>
              </a:ext>
            </a:extLst>
          </p:cNvPr>
          <p:cNvSpPr txBox="1"/>
          <p:nvPr/>
        </p:nvSpPr>
        <p:spPr>
          <a:xfrm>
            <a:off x="3251635" y="4363974"/>
            <a:ext cx="2812762" cy="63444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8" name="Text Box 14">
            <a:extLst>
              <a:ext uri="{FF2B5EF4-FFF2-40B4-BE49-F238E27FC236}">
                <a16:creationId xmlns:a16="http://schemas.microsoft.com/office/drawing/2014/main" id="{121D7F3E-7302-7A7C-4639-AD003E3F8688}"/>
              </a:ext>
            </a:extLst>
          </p:cNvPr>
          <p:cNvSpPr txBox="1"/>
          <p:nvPr/>
        </p:nvSpPr>
        <p:spPr>
          <a:xfrm>
            <a:off x="6336196" y="3356992"/>
            <a:ext cx="2457174" cy="100698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4" name="Tekstvak 2">
            <a:extLst>
              <a:ext uri="{FF2B5EF4-FFF2-40B4-BE49-F238E27FC236}">
                <a16:creationId xmlns:a16="http://schemas.microsoft.com/office/drawing/2014/main" id="{3BBFEFAB-93E9-931A-5EDD-E90C31DB7600}"/>
              </a:ext>
            </a:extLst>
          </p:cNvPr>
          <p:cNvSpPr txBox="1">
            <a:spLocks noChangeArrowheads="1"/>
          </p:cNvSpPr>
          <p:nvPr/>
        </p:nvSpPr>
        <p:spPr bwMode="auto">
          <a:xfrm>
            <a:off x="6394461" y="3400933"/>
            <a:ext cx="2376264" cy="516795"/>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dirty="0">
                <a:latin typeface="Century Gothic" panose="020B0502020202020204" pitchFamily="34" charset="0"/>
                <a:ea typeface="Calibri"/>
                <a:cs typeface="Times New Roman"/>
              </a:rPr>
              <a:t>de toekomst</a:t>
            </a:r>
          </a:p>
        </p:txBody>
      </p:sp>
      <p:sp>
        <p:nvSpPr>
          <p:cNvPr id="35" name="Tekstvak 2">
            <a:extLst>
              <a:ext uri="{FF2B5EF4-FFF2-40B4-BE49-F238E27FC236}">
                <a16:creationId xmlns:a16="http://schemas.microsoft.com/office/drawing/2014/main" id="{788AB361-1A60-C823-05CB-2B7141D15D0E}"/>
              </a:ext>
            </a:extLst>
          </p:cNvPr>
          <p:cNvSpPr txBox="1">
            <a:spLocks noChangeArrowheads="1"/>
          </p:cNvSpPr>
          <p:nvPr/>
        </p:nvSpPr>
        <p:spPr bwMode="auto">
          <a:xfrm>
            <a:off x="3251635" y="4363974"/>
            <a:ext cx="281460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heden</a:t>
            </a:r>
          </a:p>
        </p:txBody>
      </p:sp>
      <p:pic>
        <p:nvPicPr>
          <p:cNvPr id="36" name="Afbeelding 35" descr="Afbeelding met tekst, agenda, Lettertype, nummer&#10;&#10;Door AI gegenereerde inhoud is mogelijk onjuist.">
            <a:extLst>
              <a:ext uri="{FF2B5EF4-FFF2-40B4-BE49-F238E27FC236}">
                <a16:creationId xmlns:a16="http://schemas.microsoft.com/office/drawing/2014/main" id="{B83199CC-218E-96E7-D61A-6FF0E02BE6E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9794" y="1709800"/>
            <a:ext cx="2755055" cy="2755055"/>
          </a:xfrm>
          <a:prstGeom prst="rect">
            <a:avLst/>
          </a:prstGeom>
        </p:spPr>
      </p:pic>
      <p:sp>
        <p:nvSpPr>
          <p:cNvPr id="9" name="Text Box 14">
            <a:extLst>
              <a:ext uri="{FF2B5EF4-FFF2-40B4-BE49-F238E27FC236}">
                <a16:creationId xmlns:a16="http://schemas.microsoft.com/office/drawing/2014/main" id="{2DFB364D-2AAC-66B7-C744-73F6E99FD9DE}"/>
              </a:ext>
            </a:extLst>
          </p:cNvPr>
          <p:cNvSpPr txBox="1"/>
          <p:nvPr/>
        </p:nvSpPr>
        <p:spPr>
          <a:xfrm>
            <a:off x="467544" y="5684192"/>
            <a:ext cx="2511919" cy="5396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0" name="Tekstvak 2">
            <a:extLst>
              <a:ext uri="{FF2B5EF4-FFF2-40B4-BE49-F238E27FC236}">
                <a16:creationId xmlns:a16="http://schemas.microsoft.com/office/drawing/2014/main" id="{C0A95049-CEB5-70FB-F27D-4927E5F385E2}"/>
              </a:ext>
            </a:extLst>
          </p:cNvPr>
          <p:cNvSpPr txBox="1">
            <a:spLocks noChangeArrowheads="1"/>
          </p:cNvSpPr>
          <p:nvPr/>
        </p:nvSpPr>
        <p:spPr bwMode="auto">
          <a:xfrm>
            <a:off x="409628" y="5712190"/>
            <a:ext cx="2520225"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het verleden</a:t>
            </a:r>
            <a:endParaRPr lang="nl-NL" sz="1050">
              <a:effectLst/>
              <a:latin typeface="Century Gothic" panose="020B0502020202020204" pitchFamily="34" charset="0"/>
              <a:ea typeface="Calibri"/>
              <a:cs typeface="Times New Roman"/>
            </a:endParaRPr>
          </a:p>
        </p:txBody>
      </p:sp>
      <p:pic>
        <p:nvPicPr>
          <p:cNvPr id="14" name="Afbeelding 13" descr="Afbeelding met buitenshuis, wolk, hemel, persoon&#10;&#10;Door AI gegenereerde inhoud is mogelijk onjuist.">
            <a:extLst>
              <a:ext uri="{FF2B5EF4-FFF2-40B4-BE49-F238E27FC236}">
                <a16:creationId xmlns:a16="http://schemas.microsoft.com/office/drawing/2014/main" id="{998476E1-A3C2-0106-D5BC-EA346F2D235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47802" y="2991232"/>
            <a:ext cx="2362316" cy="1733724"/>
          </a:xfrm>
          <a:prstGeom prst="rect">
            <a:avLst/>
          </a:prstGeom>
        </p:spPr>
      </p:pic>
      <p:pic>
        <p:nvPicPr>
          <p:cNvPr id="15" name="Afbeelding 14" descr="Afbeelding met fiets, hemel, Fietswiel, gebouw&#10;&#10;Door AI gegenereerde inhoud is mogelijk onjuist.">
            <a:extLst>
              <a:ext uri="{FF2B5EF4-FFF2-40B4-BE49-F238E27FC236}">
                <a16:creationId xmlns:a16="http://schemas.microsoft.com/office/drawing/2014/main" id="{F46D4E44-1F8D-F349-E756-5DD42280C4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6656" y="1158599"/>
            <a:ext cx="2051874" cy="2051874"/>
          </a:xfrm>
          <a:prstGeom prst="rect">
            <a:avLst/>
          </a:prstGeom>
        </p:spPr>
      </p:pic>
    </p:spTree>
    <p:extLst>
      <p:ext uri="{BB962C8B-B14F-4D97-AF65-F5344CB8AC3E}">
        <p14:creationId xmlns:p14="http://schemas.microsoft.com/office/powerpoint/2010/main" val="2206821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7809F-AD5C-6DD3-C416-D8943AB22B9F}"/>
            </a:ext>
          </a:extLst>
        </p:cNvPr>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5B597748-3FCF-6224-5D99-7CE8D5FCD560}"/>
              </a:ext>
            </a:extLst>
          </p:cNvPr>
          <p:cNvCxnSpPr>
            <a:cxnSpLocks/>
          </p:cNvCxnSpPr>
          <p:nvPr/>
        </p:nvCxnSpPr>
        <p:spPr>
          <a:xfrm flipV="1">
            <a:off x="2065014" y="4393186"/>
            <a:ext cx="1412414" cy="126986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35982E4-0829-60F1-3C84-50041F75CDDF}"/>
              </a:ext>
            </a:extLst>
          </p:cNvPr>
          <p:cNvCxnSpPr>
            <a:cxnSpLocks/>
          </p:cNvCxnSpPr>
          <p:nvPr/>
        </p:nvCxnSpPr>
        <p:spPr>
          <a:xfrm flipV="1">
            <a:off x="4766105" y="959056"/>
            <a:ext cx="1201201" cy="270059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ABE7A25-FA1E-BD0C-785B-93431FD7C8D1}"/>
              </a:ext>
            </a:extLst>
          </p:cNvPr>
          <p:cNvCxnSpPr>
            <a:cxnSpLocks/>
          </p:cNvCxnSpPr>
          <p:nvPr/>
        </p:nvCxnSpPr>
        <p:spPr>
          <a:xfrm>
            <a:off x="2576329" y="3429000"/>
            <a:ext cx="1560650" cy="85482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0D53E86F-3550-567E-C500-31F861C6A904}"/>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DC129FEF-B75A-25AA-2A4F-2BAE68458F8A}"/>
              </a:ext>
            </a:extLst>
          </p:cNvPr>
          <p:cNvSpPr txBox="1"/>
          <p:nvPr/>
        </p:nvSpPr>
        <p:spPr>
          <a:xfrm>
            <a:off x="5735909" y="397181"/>
            <a:ext cx="308456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50CE9CA2-044E-AD96-4C4D-7D7231B2AECA}"/>
              </a:ext>
            </a:extLst>
          </p:cNvPr>
          <p:cNvSpPr txBox="1">
            <a:spLocks noChangeArrowheads="1"/>
          </p:cNvSpPr>
          <p:nvPr/>
        </p:nvSpPr>
        <p:spPr bwMode="auto">
          <a:xfrm>
            <a:off x="5642517" y="405938"/>
            <a:ext cx="335973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ontdekken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B8F0B850-41AD-E3A8-5FC1-2C644E4C1917}"/>
              </a:ext>
            </a:extLst>
          </p:cNvPr>
          <p:cNvSpPr txBox="1"/>
          <p:nvPr/>
        </p:nvSpPr>
        <p:spPr>
          <a:xfrm>
            <a:off x="454487" y="3086962"/>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5CB35DCE-729F-B2DE-1099-EDDE5D465D4F}"/>
              </a:ext>
            </a:extLst>
          </p:cNvPr>
          <p:cNvSpPr txBox="1">
            <a:spLocks noChangeArrowheads="1"/>
          </p:cNvSpPr>
          <p:nvPr/>
        </p:nvSpPr>
        <p:spPr bwMode="auto">
          <a:xfrm>
            <a:off x="564259" y="3075883"/>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bewaren</a:t>
            </a:r>
          </a:p>
        </p:txBody>
      </p:sp>
      <p:sp>
        <p:nvSpPr>
          <p:cNvPr id="14" name="Text Box 14">
            <a:extLst>
              <a:ext uri="{FF2B5EF4-FFF2-40B4-BE49-F238E27FC236}">
                <a16:creationId xmlns:a16="http://schemas.microsoft.com/office/drawing/2014/main" id="{4BF1694E-FE43-B663-0CD7-BD6F77AFE0CA}"/>
              </a:ext>
            </a:extLst>
          </p:cNvPr>
          <p:cNvSpPr txBox="1"/>
          <p:nvPr/>
        </p:nvSpPr>
        <p:spPr>
          <a:xfrm>
            <a:off x="538865" y="5514055"/>
            <a:ext cx="42053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A00098A9-0116-6B72-DB15-5CE15ABE5470}"/>
              </a:ext>
            </a:extLst>
          </p:cNvPr>
          <p:cNvSpPr txBox="1">
            <a:spLocks noChangeArrowheads="1"/>
          </p:cNvSpPr>
          <p:nvPr/>
        </p:nvSpPr>
        <p:spPr bwMode="auto">
          <a:xfrm>
            <a:off x="538865" y="5547669"/>
            <a:ext cx="420537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geschiedenis</a:t>
            </a:r>
          </a:p>
        </p:txBody>
      </p:sp>
      <p:grpSp>
        <p:nvGrpSpPr>
          <p:cNvPr id="20" name="Groep 19">
            <a:extLst>
              <a:ext uri="{FF2B5EF4-FFF2-40B4-BE49-F238E27FC236}">
                <a16:creationId xmlns:a16="http://schemas.microsoft.com/office/drawing/2014/main" id="{B1F65FC0-DAEE-C300-B794-0A8C6A6107C5}"/>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AC79AE32-D205-C7F8-FF87-24576AE95C9F}"/>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36EEC347-FA60-CA8B-C6BB-F36D0A4243CD}"/>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9F04D50E-7EBA-F81D-92D1-1B4DAA2C48EB}"/>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2F2589E-BBF1-D368-650C-FCBFFDC215BC}"/>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8D5066E-CE07-6C91-A85C-00445299BC61}"/>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9B991DDD-0F17-15C5-BE58-0BB8EA7590BD}"/>
              </a:ext>
            </a:extLst>
          </p:cNvPr>
          <p:cNvSpPr txBox="1"/>
          <p:nvPr/>
        </p:nvSpPr>
        <p:spPr>
          <a:xfrm>
            <a:off x="3439664" y="3345461"/>
            <a:ext cx="480503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69D625B8-ADFF-FF82-80F3-4929B169D1AE}"/>
              </a:ext>
            </a:extLst>
          </p:cNvPr>
          <p:cNvSpPr txBox="1">
            <a:spLocks noChangeArrowheads="1"/>
          </p:cNvSpPr>
          <p:nvPr/>
        </p:nvSpPr>
        <p:spPr bwMode="auto">
          <a:xfrm>
            <a:off x="3439664" y="3351317"/>
            <a:ext cx="480503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historisch</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9A32BF37-8699-4E9E-D412-DCF906538029}"/>
              </a:ext>
            </a:extLst>
          </p:cNvPr>
          <p:cNvSpPr txBox="1"/>
          <p:nvPr/>
        </p:nvSpPr>
        <p:spPr>
          <a:xfrm>
            <a:off x="3439664" y="4235539"/>
            <a:ext cx="4804742" cy="1091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DD270E65-9EE9-DB34-170F-EE58FC8A05BA}"/>
              </a:ext>
            </a:extLst>
          </p:cNvPr>
          <p:cNvSpPr txBox="1">
            <a:spLocks noChangeArrowheads="1"/>
          </p:cNvSpPr>
          <p:nvPr/>
        </p:nvSpPr>
        <p:spPr bwMode="auto">
          <a:xfrm>
            <a:off x="3477428" y="4214191"/>
            <a:ext cx="4708963"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wat te maken heeft met vroeger, het verleden </a:t>
            </a:r>
          </a:p>
        </p:txBody>
      </p:sp>
      <p:pic>
        <p:nvPicPr>
          <p:cNvPr id="17" name="Afbeelding 16" descr="Afbeelding met kleding, tekening, jongen, verven&#10;&#10;Door AI gegenereerde inhoud is mogelijk onjuist.">
            <a:extLst>
              <a:ext uri="{FF2B5EF4-FFF2-40B4-BE49-F238E27FC236}">
                <a16:creationId xmlns:a16="http://schemas.microsoft.com/office/drawing/2014/main" id="{8C41432D-D614-C66F-3B9E-6F21EF218F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487" y="393012"/>
            <a:ext cx="2639269" cy="2639269"/>
          </a:xfrm>
          <a:prstGeom prst="rect">
            <a:avLst/>
          </a:prstGeom>
        </p:spPr>
      </p:pic>
      <p:pic>
        <p:nvPicPr>
          <p:cNvPr id="23" name="Afbeelding 22" descr="Afbeelding met tekenfilm, hemel, Tekenfilm, Animatie&#10;&#10;Door AI gegenereerde inhoud is mogelijk onjuist.">
            <a:extLst>
              <a:ext uri="{FF2B5EF4-FFF2-40B4-BE49-F238E27FC236}">
                <a16:creationId xmlns:a16="http://schemas.microsoft.com/office/drawing/2014/main" id="{78168AA9-E71A-457A-45FE-8A9EB169DC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7306" y="1143982"/>
            <a:ext cx="2783862" cy="1959086"/>
          </a:xfrm>
          <a:prstGeom prst="rect">
            <a:avLst/>
          </a:prstGeom>
        </p:spPr>
      </p:pic>
      <p:pic>
        <p:nvPicPr>
          <p:cNvPr id="26" name="Afbeelding 25" descr="Afbeelding met tekening, illustratie, kleding, Kinderkunst&#10;&#10;Door AI gegenereerde inhoud is mogelijk onjuist.">
            <a:extLst>
              <a:ext uri="{FF2B5EF4-FFF2-40B4-BE49-F238E27FC236}">
                <a16:creationId xmlns:a16="http://schemas.microsoft.com/office/drawing/2014/main" id="{63252A8C-640A-871B-57BF-E678EB612280}"/>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757" y="4160959"/>
            <a:ext cx="2197132" cy="1390706"/>
          </a:xfrm>
          <a:prstGeom prst="rect">
            <a:avLst/>
          </a:prstGeom>
        </p:spPr>
      </p:pic>
    </p:spTree>
    <p:extLst>
      <p:ext uri="{BB962C8B-B14F-4D97-AF65-F5344CB8AC3E}">
        <p14:creationId xmlns:p14="http://schemas.microsoft.com/office/powerpoint/2010/main" val="607792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065014" y="4393186"/>
            <a:ext cx="1412414" cy="126986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6343496" y="1006267"/>
            <a:ext cx="1201201" cy="270059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1943141" y="1071685"/>
            <a:ext cx="2193838" cy="321214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220073" y="397181"/>
            <a:ext cx="360040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148065" y="405938"/>
            <a:ext cx="385418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archeoloog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67433" y="432425"/>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77205" y="421346"/>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vondst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38865" y="5514055"/>
            <a:ext cx="42053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38865" y="5547669"/>
            <a:ext cx="420537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gereedschap</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3059543" y="3345461"/>
            <a:ext cx="518515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001238" y="3263571"/>
            <a:ext cx="518515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opgraving</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059253" y="4235539"/>
            <a:ext cx="5185153" cy="1091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044050" y="4214191"/>
            <a:ext cx="548838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in de grond vinden van dingen van vroeger</a:t>
            </a:r>
            <a:endParaRPr lang="nl-NL" sz="1100">
              <a:effectLst/>
              <a:latin typeface="Century Gothic" panose="020B0502020202020204" pitchFamily="34" charset="0"/>
              <a:ea typeface="Calibri"/>
              <a:cs typeface="Times New Roman"/>
            </a:endParaRPr>
          </a:p>
        </p:txBody>
      </p:sp>
      <p:pic>
        <p:nvPicPr>
          <p:cNvPr id="16" name="Afbeelding 15" descr="Afbeelding met kleding, grond, persoon, Menselijk gezicht&#10;&#10;Door AI gegenereerde inhoud is mogelijk onjuist.">
            <a:extLst>
              <a:ext uri="{FF2B5EF4-FFF2-40B4-BE49-F238E27FC236}">
                <a16:creationId xmlns:a16="http://schemas.microsoft.com/office/drawing/2014/main" id="{7B09BC81-9DCB-E648-E2B7-DFDACB00B6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3542" y="1199323"/>
            <a:ext cx="3671649" cy="2066401"/>
          </a:xfrm>
          <a:prstGeom prst="rect">
            <a:avLst/>
          </a:prstGeom>
        </p:spPr>
      </p:pic>
      <p:pic>
        <p:nvPicPr>
          <p:cNvPr id="25" name="Afbeelding 24">
            <a:extLst>
              <a:ext uri="{FF2B5EF4-FFF2-40B4-BE49-F238E27FC236}">
                <a16:creationId xmlns:a16="http://schemas.microsoft.com/office/drawing/2014/main" id="{43BB19ED-8E30-BB63-DC81-4E839813543F}"/>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4787901">
            <a:off x="971978" y="3581790"/>
            <a:ext cx="1079359" cy="2334458"/>
          </a:xfrm>
          <a:prstGeom prst="rect">
            <a:avLst/>
          </a:prstGeom>
        </p:spPr>
      </p:pic>
      <p:cxnSp>
        <p:nvCxnSpPr>
          <p:cNvPr id="28" name="Rechte verbindingslijn met pijl 27">
            <a:extLst>
              <a:ext uri="{FF2B5EF4-FFF2-40B4-BE49-F238E27FC236}">
                <a16:creationId xmlns:a16="http://schemas.microsoft.com/office/drawing/2014/main" id="{78E665B2-18D0-FB83-D915-E572D5397333}"/>
              </a:ext>
            </a:extLst>
          </p:cNvPr>
          <p:cNvCxnSpPr>
            <a:cxnSpLocks/>
          </p:cNvCxnSpPr>
          <p:nvPr/>
        </p:nvCxnSpPr>
        <p:spPr>
          <a:xfrm>
            <a:off x="2756018" y="1149667"/>
            <a:ext cx="1003799" cy="71225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993EFE05-568F-6F6B-6EEC-BCFEFF653BF0}"/>
              </a:ext>
            </a:extLst>
          </p:cNvPr>
          <p:cNvCxnSpPr>
            <a:cxnSpLocks/>
          </p:cNvCxnSpPr>
          <p:nvPr/>
        </p:nvCxnSpPr>
        <p:spPr>
          <a:xfrm flipH="1">
            <a:off x="5505855" y="1037634"/>
            <a:ext cx="884652" cy="82428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31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4249662" y="3761755"/>
            <a:ext cx="854175" cy="128779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580112" y="969482"/>
            <a:ext cx="1080120" cy="171012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175845" y="407880"/>
            <a:ext cx="3276973" cy="6504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103837" y="365711"/>
            <a:ext cx="339816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de aandacht</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574629" y="746328"/>
            <a:ext cx="277323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91201" y="744699"/>
            <a:ext cx="2773236" cy="67485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opmerken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386037" y="5013174"/>
            <a:ext cx="3410099" cy="10926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15225" y="5013174"/>
            <a:ext cx="384533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nl-NL" sz="3600" dirty="0">
                <a:latin typeface="Century Gothic" panose="020B0502020202020204" pitchFamily="34" charset="0"/>
                <a:ea typeface="Calibri"/>
                <a:cs typeface="Times New Roman"/>
              </a:rPr>
              <a:t>in de gaten houden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1649171" cy="135215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664909" y="2537072"/>
            <a:ext cx="547318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606894" y="2492896"/>
            <a:ext cx="5682745"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ooggetuige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664909" y="3429000"/>
            <a:ext cx="5473185" cy="11277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649706" y="3443516"/>
            <a:ext cx="5920436"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iets met eigen ogen gezien heeft</a:t>
            </a:r>
          </a:p>
        </p:txBody>
      </p:sp>
      <p:pic>
        <p:nvPicPr>
          <p:cNvPr id="16" name="Afbeelding 15" descr="Afbeelding met tekenfilm, clipart, wapen, kleding&#10;&#10;Door AI gegenereerde inhoud is mogelijk onjuist.">
            <a:extLst>
              <a:ext uri="{FF2B5EF4-FFF2-40B4-BE49-F238E27FC236}">
                <a16:creationId xmlns:a16="http://schemas.microsoft.com/office/drawing/2014/main" id="{A44844BA-06E2-BE23-72A0-D766CF920E93}"/>
              </a:ext>
            </a:extLst>
          </p:cNvPr>
          <p:cNvPicPr>
            <a:picLocks noChangeAspect="1"/>
          </p:cNvPicPr>
          <p:nvPr/>
        </p:nvPicPr>
        <p:blipFill>
          <a:blip r:embed="rId4" cstate="screen">
            <a:clrChange>
              <a:clrFrom>
                <a:srgbClr val="EDDBC3"/>
              </a:clrFrom>
              <a:clrTo>
                <a:srgbClr val="EDDBC3">
                  <a:alpha val="0"/>
                </a:srgbClr>
              </a:clrTo>
            </a:clrChange>
            <a:extLst>
              <a:ext uri="{28A0092B-C50C-407E-A947-70E740481C1C}">
                <a14:useLocalDpi xmlns:a14="http://schemas.microsoft.com/office/drawing/2010/main"/>
              </a:ext>
            </a:extLst>
          </a:blip>
          <a:srcRect/>
          <a:stretch>
            <a:fillRect/>
          </a:stretch>
        </p:blipFill>
        <p:spPr>
          <a:xfrm>
            <a:off x="99975" y="2114071"/>
            <a:ext cx="3124371" cy="2557128"/>
          </a:xfrm>
          <a:prstGeom prst="rect">
            <a:avLst/>
          </a:prstGeom>
        </p:spPr>
      </p:pic>
      <p:pic>
        <p:nvPicPr>
          <p:cNvPr id="24" name="Afbeelding 23" descr="Afbeelding met tekening, clipart, illustratie, schets&#10;&#10;Door AI gegenereerde inhoud is mogelijk onjuist.">
            <a:extLst>
              <a:ext uri="{FF2B5EF4-FFF2-40B4-BE49-F238E27FC236}">
                <a16:creationId xmlns:a16="http://schemas.microsoft.com/office/drawing/2014/main" id="{FAA0DF18-0677-E51F-A693-D8A5F5C36155}"/>
              </a:ext>
            </a:extLst>
          </p:cNvPr>
          <p:cNvPicPr>
            <a:picLocks noChangeAspect="1"/>
          </p:cNvPicPr>
          <p:nvPr/>
        </p:nvPicPr>
        <p:blipFill>
          <a:blip r:embed="rId5" cstate="screen">
            <a:clrChange>
              <a:clrFrom>
                <a:srgbClr val="C8D7B6"/>
              </a:clrFrom>
              <a:clrTo>
                <a:srgbClr val="C8D7B6">
                  <a:alpha val="0"/>
                </a:srgbClr>
              </a:clrTo>
            </a:clrChange>
            <a:extLst>
              <a:ext uri="{28A0092B-C50C-407E-A947-70E740481C1C}">
                <a14:useLocalDpi xmlns:a14="http://schemas.microsoft.com/office/drawing/2010/main"/>
              </a:ext>
            </a:extLst>
          </a:blip>
          <a:stretch>
            <a:fillRect/>
          </a:stretch>
        </p:blipFill>
        <p:spPr>
          <a:xfrm>
            <a:off x="2386037" y="203625"/>
            <a:ext cx="2959244" cy="1972829"/>
          </a:xfrm>
          <a:prstGeom prst="rect">
            <a:avLst/>
          </a:prstGeom>
        </p:spPr>
      </p:pic>
      <p:pic>
        <p:nvPicPr>
          <p:cNvPr id="26" name="Afbeelding 25" descr="Afbeelding met tekenfilm, clipart, illustratie&#10;&#10;Door AI gegenereerde inhoud is mogelijk onjuist.">
            <a:extLst>
              <a:ext uri="{FF2B5EF4-FFF2-40B4-BE49-F238E27FC236}">
                <a16:creationId xmlns:a16="http://schemas.microsoft.com/office/drawing/2014/main" id="{5C39E31C-D351-7E49-C72A-AAA81B7029C3}"/>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07016" y="677297"/>
            <a:ext cx="2046647" cy="2046647"/>
          </a:xfrm>
          <a:prstGeom prst="rect">
            <a:avLst/>
          </a:prstGeom>
        </p:spPr>
      </p:pic>
      <p:pic>
        <p:nvPicPr>
          <p:cNvPr id="30" name="Afbeelding 29" descr="Afbeelding met tekening, illustratie, clipart, schets&#10;&#10;Door AI gegenereerde inhoud is mogelijk onjuist.">
            <a:extLst>
              <a:ext uri="{FF2B5EF4-FFF2-40B4-BE49-F238E27FC236}">
                <a16:creationId xmlns:a16="http://schemas.microsoft.com/office/drawing/2014/main" id="{20FDEB5C-7800-E84F-BD46-9E5068DDDCB4}"/>
              </a:ext>
            </a:extLst>
          </p:cNvPr>
          <p:cNvPicPr>
            <a:picLocks noChangeAspect="1"/>
          </p:cNvPicPr>
          <p:nvPr/>
        </p:nvPicPr>
        <p:blipFill>
          <a:blip r:embed="rId7" cstate="screen">
            <a:clrChange>
              <a:clrFrom>
                <a:srgbClr val="A3C5CE"/>
              </a:clrFrom>
              <a:clrTo>
                <a:srgbClr val="A3C5CE">
                  <a:alpha val="0"/>
                </a:srgbClr>
              </a:clrTo>
            </a:clrChange>
            <a:extLst>
              <a:ext uri="{28A0092B-C50C-407E-A947-70E740481C1C}">
                <a14:useLocalDpi xmlns:a14="http://schemas.microsoft.com/office/drawing/2010/main"/>
              </a:ext>
            </a:extLst>
          </a:blip>
          <a:stretch>
            <a:fillRect/>
          </a:stretch>
        </p:blipFill>
        <p:spPr>
          <a:xfrm>
            <a:off x="4521882" y="4233603"/>
            <a:ext cx="2980554" cy="1987036"/>
          </a:xfrm>
          <a:prstGeom prst="rect">
            <a:avLst/>
          </a:prstGeom>
        </p:spPr>
      </p:pic>
    </p:spTree>
    <p:extLst>
      <p:ext uri="{BB962C8B-B14F-4D97-AF65-F5344CB8AC3E}">
        <p14:creationId xmlns:p14="http://schemas.microsoft.com/office/powerpoint/2010/main" val="62018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933690"/>
            <a:ext cx="983736" cy="157622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4788024" y="3942583"/>
            <a:ext cx="883361" cy="190898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2648026" cy="170290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071189" y="355859"/>
            <a:ext cx="274064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40068" y="392740"/>
            <a:ext cx="277176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douane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24157" y="774487"/>
            <a:ext cx="246275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97943" y="763408"/>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land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60670" y="5453566"/>
            <a:ext cx="348529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60671" y="5453567"/>
            <a:ext cx="348529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slagboom</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3689124" y="2432570"/>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631110" y="237917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a:t>
            </a:r>
            <a:r>
              <a:rPr lang="nl-NL" sz="5400" b="1">
                <a:effectLst/>
                <a:latin typeface="Century Gothic" panose="020B0502020202020204" pitchFamily="34" charset="0"/>
                <a:ea typeface="Calibri"/>
                <a:cs typeface="Times New Roman"/>
              </a:rPr>
              <a:t>e gre</a:t>
            </a:r>
            <a:r>
              <a:rPr lang="nl-NL" sz="5400" b="1">
                <a:latin typeface="Century Gothic" panose="020B0502020202020204" pitchFamily="34" charset="0"/>
                <a:ea typeface="Calibri"/>
                <a:cs typeface="Times New Roman"/>
              </a:rPr>
              <a:t>ns</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689125" y="3315279"/>
            <a:ext cx="4544033" cy="14740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673922" y="3329795"/>
            <a:ext cx="4544033"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plek waar een land ophoudt en een ander land begint</a:t>
            </a:r>
            <a:endParaRPr lang="nl-NL" sz="1100">
              <a:effectLst/>
              <a:latin typeface="Century Gothic" panose="020B0502020202020204" pitchFamily="34" charset="0"/>
              <a:ea typeface="Calibri"/>
              <a:cs typeface="Times New Roman"/>
            </a:endParaRPr>
          </a:p>
        </p:txBody>
      </p:sp>
      <p:pic>
        <p:nvPicPr>
          <p:cNvPr id="22" name="Afbeelding 21" descr="Afbeelding met Wereld, kaart&#10;&#10;Door AI gegenereerde inhoud is mogelijk onjuist.">
            <a:extLst>
              <a:ext uri="{FF2B5EF4-FFF2-40B4-BE49-F238E27FC236}">
                <a16:creationId xmlns:a16="http://schemas.microsoft.com/office/drawing/2014/main" id="{AAA018AC-AEB5-287B-F71D-A0DE68BACEF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31658" y="322722"/>
            <a:ext cx="1702901" cy="1702901"/>
          </a:xfrm>
          <a:prstGeom prst="rect">
            <a:avLst/>
          </a:prstGeom>
        </p:spPr>
      </p:pic>
      <p:cxnSp>
        <p:nvCxnSpPr>
          <p:cNvPr id="23" name="Rechte verbindingslijn met pijl 22">
            <a:extLst>
              <a:ext uri="{FF2B5EF4-FFF2-40B4-BE49-F238E27FC236}">
                <a16:creationId xmlns:a16="http://schemas.microsoft.com/office/drawing/2014/main" id="{FB4E3212-75FA-3C9F-A8E1-07A9EE043FD6}"/>
              </a:ext>
            </a:extLst>
          </p:cNvPr>
          <p:cNvCxnSpPr>
            <a:cxnSpLocks/>
          </p:cNvCxnSpPr>
          <p:nvPr/>
        </p:nvCxnSpPr>
        <p:spPr>
          <a:xfrm>
            <a:off x="2637508" y="1282044"/>
            <a:ext cx="139783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Afbeelding 27">
            <a:extLst>
              <a:ext uri="{FF2B5EF4-FFF2-40B4-BE49-F238E27FC236}">
                <a16:creationId xmlns:a16="http://schemas.microsoft.com/office/drawing/2014/main" id="{EA9356BB-FAB7-8919-522A-89385F35609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891" y="2336023"/>
            <a:ext cx="3640971" cy="2649994"/>
          </a:xfrm>
          <a:prstGeom prst="rect">
            <a:avLst/>
          </a:prstGeom>
        </p:spPr>
      </p:pic>
      <p:pic>
        <p:nvPicPr>
          <p:cNvPr id="32" name="Afbeelding 31">
            <a:extLst>
              <a:ext uri="{FF2B5EF4-FFF2-40B4-BE49-F238E27FC236}">
                <a16:creationId xmlns:a16="http://schemas.microsoft.com/office/drawing/2014/main" id="{81B2AC3D-1118-4DAE-E80C-CF57E639937E}"/>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836826" y="4732038"/>
            <a:ext cx="2606264" cy="1737509"/>
          </a:xfrm>
          <a:prstGeom prst="rect">
            <a:avLst/>
          </a:prstGeom>
        </p:spPr>
      </p:pic>
      <p:grpSp>
        <p:nvGrpSpPr>
          <p:cNvPr id="38" name="Groep 37">
            <a:extLst>
              <a:ext uri="{FF2B5EF4-FFF2-40B4-BE49-F238E27FC236}">
                <a16:creationId xmlns:a16="http://schemas.microsoft.com/office/drawing/2014/main" id="{D47D69A9-55AF-ACAE-EE82-17BE552A6C2E}"/>
              </a:ext>
            </a:extLst>
          </p:cNvPr>
          <p:cNvGrpSpPr/>
          <p:nvPr/>
        </p:nvGrpSpPr>
        <p:grpSpPr>
          <a:xfrm>
            <a:off x="7367187" y="199000"/>
            <a:ext cx="1597301" cy="2306102"/>
            <a:chOff x="7148756" y="126467"/>
            <a:chExt cx="1597301" cy="2306102"/>
          </a:xfrm>
        </p:grpSpPr>
        <p:pic>
          <p:nvPicPr>
            <p:cNvPr id="36" name="Afbeelding 35">
              <a:extLst>
                <a:ext uri="{FF2B5EF4-FFF2-40B4-BE49-F238E27FC236}">
                  <a16:creationId xmlns:a16="http://schemas.microsoft.com/office/drawing/2014/main" id="{60804D33-BBE3-2D5B-2B96-122A0015C0D7}"/>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t="-5066"/>
            <a:stretch>
              <a:fillRect/>
            </a:stretch>
          </p:blipFill>
          <p:spPr>
            <a:xfrm>
              <a:off x="7148756" y="126467"/>
              <a:ext cx="1597301" cy="2306102"/>
            </a:xfrm>
            <a:prstGeom prst="rect">
              <a:avLst/>
            </a:prstGeom>
          </p:spPr>
        </p:pic>
        <p:sp>
          <p:nvSpPr>
            <p:cNvPr id="37" name="Rechthoek 36">
              <a:extLst>
                <a:ext uri="{FF2B5EF4-FFF2-40B4-BE49-F238E27FC236}">
                  <a16:creationId xmlns:a16="http://schemas.microsoft.com/office/drawing/2014/main" id="{B43091D8-BFDA-0E7C-B50D-EE9967A31A6C}"/>
                </a:ext>
              </a:extLst>
            </p:cNvPr>
            <p:cNvSpPr/>
            <p:nvPr/>
          </p:nvSpPr>
          <p:spPr>
            <a:xfrm rot="19816198">
              <a:off x="8053148" y="813537"/>
              <a:ext cx="479199" cy="101040"/>
            </a:xfrm>
            <a:prstGeom prst="rect">
              <a:avLst/>
            </a:prstGeom>
            <a:solidFill>
              <a:srgbClr val="C1C1C1"/>
            </a:solidFill>
            <a:ln>
              <a:solidFill>
                <a:srgbClr val="C1C1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32474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grens</a:t>
            </a:r>
          </a:p>
        </p:txBody>
      </p:sp>
      <p:pic>
        <p:nvPicPr>
          <p:cNvPr id="3" name="Afbeelding 2" descr="Afbeelding met buitenshuis, gras, plant, boom&#10;&#10;Door AI gegenereerde inhoud is mogelijk onjuist.">
            <a:extLst>
              <a:ext uri="{FF2B5EF4-FFF2-40B4-BE49-F238E27FC236}">
                <a16:creationId xmlns:a16="http://schemas.microsoft.com/office/drawing/2014/main" id="{1445514E-3366-9463-B21E-F5B615253D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844824"/>
            <a:ext cx="6084168" cy="4056112"/>
          </a:xfrm>
          <a:prstGeom prst="rect">
            <a:avLst/>
          </a:prstGeom>
        </p:spPr>
      </p:pic>
      <p:sp>
        <p:nvSpPr>
          <p:cNvPr id="4" name="Pijl: rechts 3">
            <a:extLst>
              <a:ext uri="{FF2B5EF4-FFF2-40B4-BE49-F238E27FC236}">
                <a16:creationId xmlns:a16="http://schemas.microsoft.com/office/drawing/2014/main" id="{7ED4E4DC-67CD-F466-3131-E4998BF2707B}"/>
              </a:ext>
            </a:extLst>
          </p:cNvPr>
          <p:cNvSpPr/>
          <p:nvPr/>
        </p:nvSpPr>
        <p:spPr>
          <a:xfrm rot="2851933">
            <a:off x="1475656" y="1412776"/>
            <a:ext cx="504056" cy="4320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rechts 4">
            <a:extLst>
              <a:ext uri="{FF2B5EF4-FFF2-40B4-BE49-F238E27FC236}">
                <a16:creationId xmlns:a16="http://schemas.microsoft.com/office/drawing/2014/main" id="{1F89E8FB-546E-DC27-A9CC-A9C861CA32EB}"/>
              </a:ext>
            </a:extLst>
          </p:cNvPr>
          <p:cNvSpPr/>
          <p:nvPr/>
        </p:nvSpPr>
        <p:spPr>
          <a:xfrm rot="8800547">
            <a:off x="7853086" y="2063503"/>
            <a:ext cx="504056" cy="4320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rechts 6">
            <a:extLst>
              <a:ext uri="{FF2B5EF4-FFF2-40B4-BE49-F238E27FC236}">
                <a16:creationId xmlns:a16="http://schemas.microsoft.com/office/drawing/2014/main" id="{B30FF16E-3B3E-907B-EE5F-5B2E4E7AE245}"/>
              </a:ext>
            </a:extLst>
          </p:cNvPr>
          <p:cNvSpPr/>
          <p:nvPr/>
        </p:nvSpPr>
        <p:spPr>
          <a:xfrm rot="16200000">
            <a:off x="4450904" y="6051565"/>
            <a:ext cx="504056" cy="4320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ooggetuige</a:t>
            </a:r>
          </a:p>
        </p:txBody>
      </p:sp>
      <p:pic>
        <p:nvPicPr>
          <p:cNvPr id="2" name="Afbeelding 1" descr="Afbeelding met buitenshuis, gras, plant, boom&#10;&#10;Door AI gegenereerde inhoud is mogelijk onjuist.">
            <a:extLst>
              <a:ext uri="{FF2B5EF4-FFF2-40B4-BE49-F238E27FC236}">
                <a16:creationId xmlns:a16="http://schemas.microsoft.com/office/drawing/2014/main" id="{1B7C860B-552B-0690-8A3F-BB65CA9E57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8265" y="1484784"/>
            <a:ext cx="4427984" cy="2951990"/>
          </a:xfrm>
          <a:prstGeom prst="rect">
            <a:avLst/>
          </a:prstGeom>
        </p:spPr>
      </p:pic>
      <p:pic>
        <p:nvPicPr>
          <p:cNvPr id="7" name="Afbeelding 6" descr="Afbeelding met tekenfilm, clipart, wapen, kleding&#10;&#10;Door AI gegenereerde inhoud is mogelijk onjuist.">
            <a:extLst>
              <a:ext uri="{FF2B5EF4-FFF2-40B4-BE49-F238E27FC236}">
                <a16:creationId xmlns:a16="http://schemas.microsoft.com/office/drawing/2014/main" id="{3A798418-7F6C-8CE6-3ADB-6DCC73D9198B}"/>
              </a:ext>
            </a:extLst>
          </p:cNvPr>
          <p:cNvPicPr>
            <a:picLocks noChangeAspect="1"/>
          </p:cNvPicPr>
          <p:nvPr/>
        </p:nvPicPr>
        <p:blipFill>
          <a:blip r:embed="rId4" cstate="screen">
            <a:clrChange>
              <a:clrFrom>
                <a:srgbClr val="EDDBC3"/>
              </a:clrFrom>
              <a:clrTo>
                <a:srgbClr val="EDDBC3">
                  <a:alpha val="0"/>
                </a:srgbClr>
              </a:clrTo>
            </a:clrChange>
            <a:extLst>
              <a:ext uri="{28A0092B-C50C-407E-A947-70E740481C1C}">
                <a14:useLocalDpi xmlns:a14="http://schemas.microsoft.com/office/drawing/2010/main"/>
              </a:ext>
            </a:extLst>
          </a:blip>
          <a:srcRect/>
          <a:stretch>
            <a:fillRect/>
          </a:stretch>
        </p:blipFill>
        <p:spPr>
          <a:xfrm>
            <a:off x="432048" y="2852936"/>
            <a:ext cx="4427984" cy="362406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eetgerei</a:t>
            </a:r>
          </a:p>
        </p:txBody>
      </p:sp>
      <p:pic>
        <p:nvPicPr>
          <p:cNvPr id="3" name="Afbeelding 2" descr="Afbeelding met tafelgerei, Keukengerei, zilverwerk, lepel&#10;&#10;Door AI gegenereerde inhoud is mogelijk onjuist.">
            <a:extLst>
              <a:ext uri="{FF2B5EF4-FFF2-40B4-BE49-F238E27FC236}">
                <a16:creationId xmlns:a16="http://schemas.microsoft.com/office/drawing/2014/main" id="{E1DA71AA-5A2A-7BDA-D02D-6F89B3D52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7984" y="2996952"/>
            <a:ext cx="4554656" cy="3645024"/>
          </a:xfrm>
          <a:prstGeom prst="rect">
            <a:avLst/>
          </a:prstGeom>
        </p:spPr>
      </p:pic>
      <p:pic>
        <p:nvPicPr>
          <p:cNvPr id="5" name="Afbeelding 4" descr="Afbeelding met wapen, mes, gereedschap, Lemmet&#10;&#10;Door AI gegenereerde inhoud is mogelijk onjuist.">
            <a:extLst>
              <a:ext uri="{FF2B5EF4-FFF2-40B4-BE49-F238E27FC236}">
                <a16:creationId xmlns:a16="http://schemas.microsoft.com/office/drawing/2014/main" id="{D8E0D9CC-7712-CB21-CF33-2C8AD2DD7429}"/>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3500" r="90000">
                        <a14:foregroundMark x1="7200" y1="50533" x2="7200" y2="50533"/>
                        <a14:foregroundMark x1="3500" y1="48400" x2="3500" y2="48400"/>
                        <a14:foregroundMark x1="60800" y1="50000" x2="60800" y2="50000"/>
                        <a14:foregroundMark x1="60800" y1="50533" x2="60800" y2="50533"/>
                        <a14:foregroundMark x1="57900" y1="51600" x2="57900" y2="51600"/>
                        <a14:foregroundMark x1="55000" y1="52267" x2="55000" y2="52267"/>
                      </a14:backgroundRemoval>
                    </a14:imgEffect>
                  </a14:imgLayer>
                </a14:imgProps>
              </a:ext>
              <a:ext uri="{28A0092B-C50C-407E-A947-70E740481C1C}">
                <a14:useLocalDpi xmlns:a14="http://schemas.microsoft.com/office/drawing/2010/main"/>
              </a:ext>
            </a:extLst>
          </a:blip>
          <a:stretch>
            <a:fillRect/>
          </a:stretch>
        </p:blipFill>
        <p:spPr>
          <a:xfrm>
            <a:off x="1043608" y="1340768"/>
            <a:ext cx="3058194" cy="229364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spoor</a:t>
            </a:r>
          </a:p>
        </p:txBody>
      </p:sp>
      <p:pic>
        <p:nvPicPr>
          <p:cNvPr id="3" name="Afbeelding 2" descr="Afbeelding met gras, buitenshuis, grond, plant&#10;&#10;Door AI gegenereerde inhoud is mogelijk onjuist.">
            <a:extLst>
              <a:ext uri="{FF2B5EF4-FFF2-40B4-BE49-F238E27FC236}">
                <a16:creationId xmlns:a16="http://schemas.microsoft.com/office/drawing/2014/main" id="{ED2A5C68-E753-4343-5130-4D39FBD41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862" y="1772816"/>
            <a:ext cx="7056276" cy="470418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opgraving</a:t>
            </a:r>
          </a:p>
        </p:txBody>
      </p:sp>
      <p:pic>
        <p:nvPicPr>
          <p:cNvPr id="3" name="Afbeelding 2" descr="Afbeelding met kleding, grond, persoon, Menselijk gezicht&#10;&#10;Door AI gegenereerde inhoud is mogelijk onjuist.">
            <a:extLst>
              <a:ext uri="{FF2B5EF4-FFF2-40B4-BE49-F238E27FC236}">
                <a16:creationId xmlns:a16="http://schemas.microsoft.com/office/drawing/2014/main" id="{F74F7DE4-9165-75D4-C4FD-02F18D96FF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1988840"/>
            <a:ext cx="7130924" cy="401327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ruïne</a:t>
            </a:r>
          </a:p>
        </p:txBody>
      </p:sp>
      <p:pic>
        <p:nvPicPr>
          <p:cNvPr id="5" name="Afbeelding 4" descr="Afbeelding met buitenshuis, wolk, gras, Ruïnes&#10;&#10;Door AI gegenereerde inhoud is mogelijk onjuist.">
            <a:extLst>
              <a:ext uri="{FF2B5EF4-FFF2-40B4-BE49-F238E27FC236}">
                <a16:creationId xmlns:a16="http://schemas.microsoft.com/office/drawing/2014/main" id="{F4D0DB0B-2389-B99D-BFBE-270959859A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3600" y="1556792"/>
            <a:ext cx="4876800" cy="487680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historisch</a:t>
            </a:r>
          </a:p>
        </p:txBody>
      </p:sp>
      <p:pic>
        <p:nvPicPr>
          <p:cNvPr id="3" name="Afbeelding 2" descr="Afbeelding met kleding, tekening, jongen, verven&#10;&#10;Door AI gegenereerde inhoud is mogelijk onjuist.">
            <a:extLst>
              <a:ext uri="{FF2B5EF4-FFF2-40B4-BE49-F238E27FC236}">
                <a16:creationId xmlns:a16="http://schemas.microsoft.com/office/drawing/2014/main" id="{D3E1B24B-D102-6883-8333-8529572429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0217" y="1340768"/>
            <a:ext cx="5303566" cy="5303566"/>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17330318-CFEB-4D1C-9531-DE91A2C918F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Diavoorstelling (4:3)</PresentationFormat>
  <Paragraphs>226</Paragraphs>
  <Slides>24</Slides>
  <Notes>23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2026-06-30T08:24:44Z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