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1437" r:id="rId5"/>
    <p:sldId id="548" r:id="rId6"/>
    <p:sldId id="1537" r:id="rId7"/>
    <p:sldId id="1476" r:id="rId8"/>
    <p:sldId id="1482" r:id="rId9"/>
    <p:sldId id="1479" r:id="rId10"/>
    <p:sldId id="1483" r:id="rId11"/>
    <p:sldId id="1477" r:id="rId12"/>
    <p:sldId id="1481" r:id="rId13"/>
    <p:sldId id="1475" r:id="rId14"/>
    <p:sldId id="1480" r:id="rId15"/>
    <p:sldId id="1478" r:id="rId16"/>
    <p:sldId id="1460" r:id="rId17"/>
    <p:sldId id="934" r:id="rId18"/>
    <p:sldId id="1512" r:id="rId19"/>
    <p:sldId id="1533" r:id="rId20"/>
    <p:sldId id="1511" r:id="rId21"/>
    <p:sldId id="1530" r:id="rId22"/>
    <p:sldId id="1531" r:id="rId23"/>
    <p:sldId id="1532" r:id="rId24"/>
    <p:sldId id="1536" r:id="rId25"/>
    <p:sldId id="1516" r:id="rId26"/>
    <p:sldId id="1535" r:id="rId27"/>
    <p:sldId id="1474" r:id="rId28"/>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537"/>
            <p14:sldId id="1476"/>
            <p14:sldId id="1482"/>
            <p14:sldId id="1479"/>
            <p14:sldId id="1483"/>
            <p14:sldId id="1477"/>
            <p14:sldId id="1481"/>
            <p14:sldId id="1475"/>
            <p14:sldId id="1480"/>
            <p14:sldId id="1478"/>
            <p14:sldId id="1460"/>
            <p14:sldId id="934"/>
            <p14:sldId id="1512"/>
            <p14:sldId id="1533"/>
            <p14:sldId id="1511"/>
            <p14:sldId id="1530"/>
            <p14:sldId id="1531"/>
            <p14:sldId id="1532"/>
            <p14:sldId id="1536"/>
            <p14:sldId id="1516"/>
            <p14:sldId id="1535"/>
            <p14:sldId id="14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EABCA9-7989-4D49-9B75-54FC1C23C168}" v="1398" dt="2026-06-23T08:13:44.160"/>
    <p1510:client id="{255496EB-9726-4C40-A833-08A824E9BF2D}" v="91" dt="2026-06-23T08:37:50.215"/>
    <p1510:client id="{72CDF0E7-6FBF-4A7C-836E-1D10E17B1F19}" v="819" dt="2026-06-23T08:02:38.59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rielink, Francis" userId="3d258d00-cfd8-41c5-9f04-1a5a39faef2f" providerId="ADAL" clId="{321B2A3E-75C5-46D4-AF52-DB24089789D9}"/>
    <pc:docChg chg="custSel addSld delSld modSld sldOrd modSection">
      <pc:chgData name="Vrielink, Francis" userId="3d258d00-cfd8-41c5-9f04-1a5a39faef2f" providerId="ADAL" clId="{321B2A3E-75C5-46D4-AF52-DB24089789D9}" dt="2026-06-20T10:16:40.099" v="1103" actId="20577"/>
      <pc:docMkLst>
        <pc:docMk/>
      </pc:docMkLst>
      <pc:sldChg chg="addSp modSp mod">
        <pc:chgData name="Vrielink, Francis" userId="3d258d00-cfd8-41c5-9f04-1a5a39faef2f" providerId="ADAL" clId="{321B2A3E-75C5-46D4-AF52-DB24089789D9}" dt="2026-06-20T10:16:40.099" v="1103" actId="20577"/>
        <pc:sldMkLst>
          <pc:docMk/>
          <pc:sldMk cId="1671649065" sldId="934"/>
        </pc:sldMkLst>
        <pc:spChg chg="add mod">
          <ac:chgData name="Vrielink, Francis" userId="3d258d00-cfd8-41c5-9f04-1a5a39faef2f" providerId="ADAL" clId="{321B2A3E-75C5-46D4-AF52-DB24089789D9}" dt="2026-06-20T10:16:40.099" v="1103" actId="20577"/>
          <ac:spMkLst>
            <pc:docMk/>
            <pc:sldMk cId="1671649065" sldId="934"/>
            <ac:spMk id="3" creationId="{B912F512-2038-C197-0CC7-BD3EB0963222}"/>
          </ac:spMkLst>
        </pc:spChg>
      </pc:sldChg>
      <pc:sldChg chg="addSp modSp mod modNotesTx">
        <pc:chgData name="Vrielink, Francis" userId="3d258d00-cfd8-41c5-9f04-1a5a39faef2f" providerId="ADAL" clId="{321B2A3E-75C5-46D4-AF52-DB24089789D9}" dt="2026-06-19T17:27:18.167" v="195" actId="113"/>
        <pc:sldMkLst>
          <pc:docMk/>
          <pc:sldMk cId="2189114603" sldId="1437"/>
        </pc:sldMkLst>
      </pc:sldChg>
      <pc:sldChg chg="modSp mod">
        <pc:chgData name="Vrielink, Francis" userId="3d258d00-cfd8-41c5-9f04-1a5a39faef2f" providerId="ADAL" clId="{321B2A3E-75C5-46D4-AF52-DB24089789D9}" dt="2026-06-19T17:27:36" v="213" actId="20577"/>
        <pc:sldMkLst>
          <pc:docMk/>
          <pc:sldMk cId="3852907103" sldId="1460"/>
        </pc:sldMkLst>
        <pc:spChg chg="mod">
          <ac:chgData name="Vrielink, Francis" userId="3d258d00-cfd8-41c5-9f04-1a5a39faef2f" providerId="ADAL" clId="{321B2A3E-75C5-46D4-AF52-DB24089789D9}" dt="2026-06-19T17:27:36" v="213" actId="20577"/>
          <ac:spMkLst>
            <pc:docMk/>
            <pc:sldMk cId="3852907103" sldId="1460"/>
            <ac:spMk id="6" creationId="{00000000-0000-0000-0000-000000000000}"/>
          </ac:spMkLst>
        </pc:spChg>
      </pc:sldChg>
      <pc:sldChg chg="modSp mod">
        <pc:chgData name="Vrielink, Francis" userId="3d258d00-cfd8-41c5-9f04-1a5a39faef2f" providerId="ADAL" clId="{321B2A3E-75C5-46D4-AF52-DB24089789D9}" dt="2026-06-19T17:27:44.613" v="221" actId="20577"/>
        <pc:sldMkLst>
          <pc:docMk/>
          <pc:sldMk cId="4207872812" sldId="1475"/>
        </pc:sldMkLst>
        <pc:spChg chg="mod">
          <ac:chgData name="Vrielink, Francis" userId="3d258d00-cfd8-41c5-9f04-1a5a39faef2f" providerId="ADAL" clId="{321B2A3E-75C5-46D4-AF52-DB24089789D9}" dt="2026-06-19T17:27:44.613" v="221" actId="20577"/>
          <ac:spMkLst>
            <pc:docMk/>
            <pc:sldMk cId="4207872812" sldId="1475"/>
            <ac:spMk id="6" creationId="{00000000-0000-0000-0000-000000000000}"/>
          </ac:spMkLst>
        </pc:spChg>
      </pc:sldChg>
      <pc:sldChg chg="modSp mod">
        <pc:chgData name="Vrielink, Francis" userId="3d258d00-cfd8-41c5-9f04-1a5a39faef2f" providerId="ADAL" clId="{321B2A3E-75C5-46D4-AF52-DB24089789D9}" dt="2026-06-19T17:27:53.459" v="235" actId="20577"/>
        <pc:sldMkLst>
          <pc:docMk/>
          <pc:sldMk cId="2452007587" sldId="1476"/>
        </pc:sldMkLst>
        <pc:spChg chg="mod">
          <ac:chgData name="Vrielink, Francis" userId="3d258d00-cfd8-41c5-9f04-1a5a39faef2f" providerId="ADAL" clId="{321B2A3E-75C5-46D4-AF52-DB24089789D9}" dt="2026-06-19T17:27:53.459" v="235" actId="20577"/>
          <ac:spMkLst>
            <pc:docMk/>
            <pc:sldMk cId="2452007587" sldId="1476"/>
            <ac:spMk id="6" creationId="{00000000-0000-0000-0000-000000000000}"/>
          </ac:spMkLst>
        </pc:spChg>
      </pc:sldChg>
      <pc:sldChg chg="modSp mod">
        <pc:chgData name="Vrielink, Francis" userId="3d258d00-cfd8-41c5-9f04-1a5a39faef2f" providerId="ADAL" clId="{321B2A3E-75C5-46D4-AF52-DB24089789D9}" dt="2026-06-19T17:28:06.137" v="247" actId="20577"/>
        <pc:sldMkLst>
          <pc:docMk/>
          <pc:sldMk cId="2709048002" sldId="1477"/>
        </pc:sldMkLst>
        <pc:spChg chg="mod">
          <ac:chgData name="Vrielink, Francis" userId="3d258d00-cfd8-41c5-9f04-1a5a39faef2f" providerId="ADAL" clId="{321B2A3E-75C5-46D4-AF52-DB24089789D9}" dt="2026-06-19T17:28:06.137" v="247" actId="20577"/>
          <ac:spMkLst>
            <pc:docMk/>
            <pc:sldMk cId="2709048002" sldId="1477"/>
            <ac:spMk id="6" creationId="{00000000-0000-0000-0000-000000000000}"/>
          </ac:spMkLst>
        </pc:spChg>
      </pc:sldChg>
      <pc:sldChg chg="modSp mod">
        <pc:chgData name="Vrielink, Francis" userId="3d258d00-cfd8-41c5-9f04-1a5a39faef2f" providerId="ADAL" clId="{321B2A3E-75C5-46D4-AF52-DB24089789D9}" dt="2026-06-19T17:28:13.955" v="264" actId="20577"/>
        <pc:sldMkLst>
          <pc:docMk/>
          <pc:sldMk cId="4074911733" sldId="1478"/>
        </pc:sldMkLst>
        <pc:spChg chg="mod">
          <ac:chgData name="Vrielink, Francis" userId="3d258d00-cfd8-41c5-9f04-1a5a39faef2f" providerId="ADAL" clId="{321B2A3E-75C5-46D4-AF52-DB24089789D9}" dt="2026-06-19T17:28:13.955" v="264" actId="20577"/>
          <ac:spMkLst>
            <pc:docMk/>
            <pc:sldMk cId="4074911733" sldId="1478"/>
            <ac:spMk id="6" creationId="{00000000-0000-0000-0000-000000000000}"/>
          </ac:spMkLst>
        </pc:spChg>
      </pc:sldChg>
      <pc:sldChg chg="modSp mod">
        <pc:chgData name="Vrielink, Francis" userId="3d258d00-cfd8-41c5-9f04-1a5a39faef2f" providerId="ADAL" clId="{321B2A3E-75C5-46D4-AF52-DB24089789D9}" dt="2026-06-19T17:28:29.621" v="277" actId="20577"/>
        <pc:sldMkLst>
          <pc:docMk/>
          <pc:sldMk cId="4210467006" sldId="1479"/>
        </pc:sldMkLst>
        <pc:spChg chg="mod">
          <ac:chgData name="Vrielink, Francis" userId="3d258d00-cfd8-41c5-9f04-1a5a39faef2f" providerId="ADAL" clId="{321B2A3E-75C5-46D4-AF52-DB24089789D9}" dt="2026-06-19T17:28:29.621" v="277" actId="20577"/>
          <ac:spMkLst>
            <pc:docMk/>
            <pc:sldMk cId="4210467006" sldId="1479"/>
            <ac:spMk id="6" creationId="{00000000-0000-0000-0000-000000000000}"/>
          </ac:spMkLst>
        </pc:spChg>
      </pc:sldChg>
      <pc:sldChg chg="modSp mod">
        <pc:chgData name="Vrielink, Francis" userId="3d258d00-cfd8-41c5-9f04-1a5a39faef2f" providerId="ADAL" clId="{321B2A3E-75C5-46D4-AF52-DB24089789D9}" dt="2026-06-19T17:28:35.700" v="287" actId="20577"/>
        <pc:sldMkLst>
          <pc:docMk/>
          <pc:sldMk cId="1487044012" sldId="1480"/>
        </pc:sldMkLst>
        <pc:spChg chg="mod">
          <ac:chgData name="Vrielink, Francis" userId="3d258d00-cfd8-41c5-9f04-1a5a39faef2f" providerId="ADAL" clId="{321B2A3E-75C5-46D4-AF52-DB24089789D9}" dt="2026-06-19T17:28:35.700" v="287" actId="20577"/>
          <ac:spMkLst>
            <pc:docMk/>
            <pc:sldMk cId="1487044012" sldId="1480"/>
            <ac:spMk id="6" creationId="{00000000-0000-0000-0000-000000000000}"/>
          </ac:spMkLst>
        </pc:spChg>
      </pc:sldChg>
      <pc:sldChg chg="modSp mod">
        <pc:chgData name="Vrielink, Francis" userId="3d258d00-cfd8-41c5-9f04-1a5a39faef2f" providerId="ADAL" clId="{321B2A3E-75C5-46D4-AF52-DB24089789D9}" dt="2026-06-19T17:28:45.803" v="295" actId="20577"/>
        <pc:sldMkLst>
          <pc:docMk/>
          <pc:sldMk cId="3779434736" sldId="1481"/>
        </pc:sldMkLst>
        <pc:spChg chg="mod">
          <ac:chgData name="Vrielink, Francis" userId="3d258d00-cfd8-41c5-9f04-1a5a39faef2f" providerId="ADAL" clId="{321B2A3E-75C5-46D4-AF52-DB24089789D9}" dt="2026-06-19T17:28:45.803" v="295" actId="20577"/>
          <ac:spMkLst>
            <pc:docMk/>
            <pc:sldMk cId="3779434736" sldId="1481"/>
            <ac:spMk id="6" creationId="{00000000-0000-0000-0000-000000000000}"/>
          </ac:spMkLst>
        </pc:spChg>
      </pc:sldChg>
      <pc:sldChg chg="modSp mod">
        <pc:chgData name="Vrielink, Francis" userId="3d258d00-cfd8-41c5-9f04-1a5a39faef2f" providerId="ADAL" clId="{321B2A3E-75C5-46D4-AF52-DB24089789D9}" dt="2026-06-19T17:28:57.379" v="314" actId="20577"/>
        <pc:sldMkLst>
          <pc:docMk/>
          <pc:sldMk cId="1201727269" sldId="1482"/>
        </pc:sldMkLst>
        <pc:spChg chg="mod">
          <ac:chgData name="Vrielink, Francis" userId="3d258d00-cfd8-41c5-9f04-1a5a39faef2f" providerId="ADAL" clId="{321B2A3E-75C5-46D4-AF52-DB24089789D9}" dt="2026-06-19T17:28:57.379" v="314" actId="20577"/>
          <ac:spMkLst>
            <pc:docMk/>
            <pc:sldMk cId="1201727269" sldId="1482"/>
            <ac:spMk id="6" creationId="{00000000-0000-0000-0000-000000000000}"/>
          </ac:spMkLst>
        </pc:spChg>
      </pc:sldChg>
      <pc:sldChg chg="modSp mod">
        <pc:chgData name="Vrielink, Francis" userId="3d258d00-cfd8-41c5-9f04-1a5a39faef2f" providerId="ADAL" clId="{321B2A3E-75C5-46D4-AF52-DB24089789D9}" dt="2026-06-19T17:29:10.215" v="323" actId="20577"/>
        <pc:sldMkLst>
          <pc:docMk/>
          <pc:sldMk cId="2904738428" sldId="1483"/>
        </pc:sldMkLst>
        <pc:spChg chg="mod">
          <ac:chgData name="Vrielink, Francis" userId="3d258d00-cfd8-41c5-9f04-1a5a39faef2f" providerId="ADAL" clId="{321B2A3E-75C5-46D4-AF52-DB24089789D9}" dt="2026-06-19T17:29:10.215" v="323" actId="20577"/>
          <ac:spMkLst>
            <pc:docMk/>
            <pc:sldMk cId="2904738428" sldId="1483"/>
            <ac:spMk id="6" creationId="{00000000-0000-0000-0000-000000000000}"/>
          </ac:spMkLst>
        </pc:spChg>
      </pc:sldChg>
      <pc:sldChg chg="modSp mod">
        <pc:chgData name="Vrielink, Francis" userId="3d258d00-cfd8-41c5-9f04-1a5a39faef2f" providerId="ADAL" clId="{321B2A3E-75C5-46D4-AF52-DB24089789D9}" dt="2026-06-19T18:40:37.682" v="409" actId="20577"/>
        <pc:sldMkLst>
          <pc:docMk/>
          <pc:sldMk cId="2967928418" sldId="1511"/>
        </pc:sldMkLst>
        <pc:spChg chg="mod">
          <ac:chgData name="Vrielink, Francis" userId="3d258d00-cfd8-41c5-9f04-1a5a39faef2f" providerId="ADAL" clId="{321B2A3E-75C5-46D4-AF52-DB24089789D9}" dt="2026-06-19T18:39:04.407" v="342" actId="1076"/>
          <ac:spMkLst>
            <pc:docMk/>
            <pc:sldMk cId="2967928418" sldId="1511"/>
            <ac:spMk id="33" creationId="{AC757F5E-B016-F947-4518-7C6B9CC7EE04}"/>
          </ac:spMkLst>
        </pc:spChg>
        <pc:spChg chg="mod">
          <ac:chgData name="Vrielink, Francis" userId="3d258d00-cfd8-41c5-9f04-1a5a39faef2f" providerId="ADAL" clId="{321B2A3E-75C5-46D4-AF52-DB24089789D9}" dt="2026-06-19T18:39:08.628" v="351" actId="20577"/>
          <ac:spMkLst>
            <pc:docMk/>
            <pc:sldMk cId="2967928418" sldId="1511"/>
            <ac:spMk id="34" creationId="{152372B3-00F5-781C-183E-6F2DDF35091D}"/>
          </ac:spMkLst>
        </pc:spChg>
        <pc:spChg chg="mod">
          <ac:chgData name="Vrielink, Francis" userId="3d258d00-cfd8-41c5-9f04-1a5a39faef2f" providerId="ADAL" clId="{321B2A3E-75C5-46D4-AF52-DB24089789D9}" dt="2026-06-19T18:40:37.682" v="409" actId="20577"/>
          <ac:spMkLst>
            <pc:docMk/>
            <pc:sldMk cId="2967928418" sldId="1511"/>
            <ac:spMk id="35" creationId="{37104C51-0232-62ED-4C6F-1447D06633EE}"/>
          </ac:spMkLst>
        </pc:spChg>
        <pc:spChg chg="mod">
          <ac:chgData name="Vrielink, Francis" userId="3d258d00-cfd8-41c5-9f04-1a5a39faef2f" providerId="ADAL" clId="{321B2A3E-75C5-46D4-AF52-DB24089789D9}" dt="2026-06-19T18:40:34.673" v="408" actId="20577"/>
          <ac:spMkLst>
            <pc:docMk/>
            <pc:sldMk cId="2967928418" sldId="1511"/>
            <ac:spMk id="36" creationId="{D8EF981A-9BA7-0EB1-9B70-F7FBF2F7DF1C}"/>
          </ac:spMkLst>
        </pc:spChg>
      </pc:sldChg>
      <pc:sldChg chg="modSp mod">
        <pc:chgData name="Vrielink, Francis" userId="3d258d00-cfd8-41c5-9f04-1a5a39faef2f" providerId="ADAL" clId="{321B2A3E-75C5-46D4-AF52-DB24089789D9}" dt="2026-06-19T18:49:34.512" v="657" actId="14100"/>
        <pc:sldMkLst>
          <pc:docMk/>
          <pc:sldMk cId="1594331871" sldId="1512"/>
        </pc:sldMkLst>
        <pc:spChg chg="mod">
          <ac:chgData name="Vrielink, Francis" userId="3d258d00-cfd8-41c5-9f04-1a5a39faef2f" providerId="ADAL" clId="{321B2A3E-75C5-46D4-AF52-DB24089789D9}" dt="2026-06-19T18:48:04.080" v="629" actId="20577"/>
          <ac:spMkLst>
            <pc:docMk/>
            <pc:sldMk cId="1594331871" sldId="1512"/>
            <ac:spMk id="11" creationId="{CD78B488-E032-3F3E-C334-FB96F8D71FB2}"/>
          </ac:spMkLst>
        </pc:spChg>
        <pc:spChg chg="mod">
          <ac:chgData name="Vrielink, Francis" userId="3d258d00-cfd8-41c5-9f04-1a5a39faef2f" providerId="ADAL" clId="{321B2A3E-75C5-46D4-AF52-DB24089789D9}" dt="2026-06-19T18:49:34.512" v="657" actId="14100"/>
          <ac:spMkLst>
            <pc:docMk/>
            <pc:sldMk cId="1594331871" sldId="1512"/>
            <ac:spMk id="16" creationId="{F53F294D-65CC-23A5-E4A1-B2132FCF814C}"/>
          </ac:spMkLst>
        </pc:spChg>
        <pc:spChg chg="mod">
          <ac:chgData name="Vrielink, Francis" userId="3d258d00-cfd8-41c5-9f04-1a5a39faef2f" providerId="ADAL" clId="{321B2A3E-75C5-46D4-AF52-DB24089789D9}" dt="2026-06-19T18:49:30.037" v="656"/>
          <ac:spMkLst>
            <pc:docMk/>
            <pc:sldMk cId="1594331871" sldId="1512"/>
            <ac:spMk id="17" creationId="{AB86235B-CBC0-F9DB-29F4-F23367831B1B}"/>
          </ac:spMkLst>
        </pc:spChg>
      </pc:sldChg>
      <pc:sldChg chg="modSp mod ord">
        <pc:chgData name="Vrielink, Francis" userId="3d258d00-cfd8-41c5-9f04-1a5a39faef2f" providerId="ADAL" clId="{321B2A3E-75C5-46D4-AF52-DB24089789D9}" dt="2026-06-19T19:01:08.105" v="850"/>
        <pc:sldMkLst>
          <pc:docMk/>
          <pc:sldMk cId="2946319108" sldId="1516"/>
        </pc:sldMkLst>
        <pc:spChg chg="mod">
          <ac:chgData name="Vrielink, Francis" userId="3d258d00-cfd8-41c5-9f04-1a5a39faef2f" providerId="ADAL" clId="{321B2A3E-75C5-46D4-AF52-DB24089789D9}" dt="2026-06-19T18:52:09.320" v="707" actId="14100"/>
          <ac:spMkLst>
            <pc:docMk/>
            <pc:sldMk cId="2946319108" sldId="1516"/>
            <ac:spMk id="4" creationId="{D753C383-62C8-E733-4553-E085527A1FCA}"/>
          </ac:spMkLst>
        </pc:spChg>
        <pc:spChg chg="mod">
          <ac:chgData name="Vrielink, Francis" userId="3d258d00-cfd8-41c5-9f04-1a5a39faef2f" providerId="ADAL" clId="{321B2A3E-75C5-46D4-AF52-DB24089789D9}" dt="2026-06-19T18:52:06.924" v="706" actId="1076"/>
          <ac:spMkLst>
            <pc:docMk/>
            <pc:sldMk cId="2946319108" sldId="1516"/>
            <ac:spMk id="9" creationId="{B5FA4264-9F79-B20D-0826-CEC58E7B74B7}"/>
          </ac:spMkLst>
        </pc:spChg>
        <pc:spChg chg="mod">
          <ac:chgData name="Vrielink, Francis" userId="3d258d00-cfd8-41c5-9f04-1a5a39faef2f" providerId="ADAL" clId="{321B2A3E-75C5-46D4-AF52-DB24089789D9}" dt="2026-06-19T18:52:28.403" v="714" actId="14100"/>
          <ac:spMkLst>
            <pc:docMk/>
            <pc:sldMk cId="2946319108" sldId="1516"/>
            <ac:spMk id="10" creationId="{B37FADB8-F5A5-F448-15A7-6A630939BCDC}"/>
          </ac:spMkLst>
        </pc:spChg>
        <pc:spChg chg="mod">
          <ac:chgData name="Vrielink, Francis" userId="3d258d00-cfd8-41c5-9f04-1a5a39faef2f" providerId="ADAL" clId="{321B2A3E-75C5-46D4-AF52-DB24089789D9}" dt="2026-06-19T18:52:35.083" v="715" actId="1076"/>
          <ac:spMkLst>
            <pc:docMk/>
            <pc:sldMk cId="2946319108" sldId="1516"/>
            <ac:spMk id="11" creationId="{2D5226DB-4490-ECD5-880A-CDAB0447C263}"/>
          </ac:spMkLst>
        </pc:spChg>
        <pc:spChg chg="mod">
          <ac:chgData name="Vrielink, Francis" userId="3d258d00-cfd8-41c5-9f04-1a5a39faef2f" providerId="ADAL" clId="{321B2A3E-75C5-46D4-AF52-DB24089789D9}" dt="2026-06-19T18:52:58.599" v="737" actId="1076"/>
          <ac:spMkLst>
            <pc:docMk/>
            <pc:sldMk cId="2946319108" sldId="1516"/>
            <ac:spMk id="12" creationId="{E2476A93-B8D4-4E44-87FD-AFF601B2337C}"/>
          </ac:spMkLst>
        </pc:spChg>
        <pc:spChg chg="mod">
          <ac:chgData name="Vrielink, Francis" userId="3d258d00-cfd8-41c5-9f04-1a5a39faef2f" providerId="ADAL" clId="{321B2A3E-75C5-46D4-AF52-DB24089789D9}" dt="2026-06-19T18:52:52.755" v="735" actId="1076"/>
          <ac:spMkLst>
            <pc:docMk/>
            <pc:sldMk cId="2946319108" sldId="1516"/>
            <ac:spMk id="13" creationId="{4985FF45-EE56-11C3-E0CC-6BBB359031C0}"/>
          </ac:spMkLst>
        </pc:spChg>
        <pc:spChg chg="mod">
          <ac:chgData name="Vrielink, Francis" userId="3d258d00-cfd8-41c5-9f04-1a5a39faef2f" providerId="ADAL" clId="{321B2A3E-75C5-46D4-AF52-DB24089789D9}" dt="2026-06-19T18:52:55.673" v="736" actId="14100"/>
          <ac:spMkLst>
            <pc:docMk/>
            <pc:sldMk cId="2946319108" sldId="1516"/>
            <ac:spMk id="18" creationId="{85D7DD60-F4AA-AD34-A265-146B167D02FE}"/>
          </ac:spMkLst>
        </pc:spChg>
        <pc:spChg chg="mod">
          <ac:chgData name="Vrielink, Francis" userId="3d258d00-cfd8-41c5-9f04-1a5a39faef2f" providerId="ADAL" clId="{321B2A3E-75C5-46D4-AF52-DB24089789D9}" dt="2026-06-19T18:53:01.165" v="738" actId="1076"/>
          <ac:spMkLst>
            <pc:docMk/>
            <pc:sldMk cId="2946319108" sldId="1516"/>
            <ac:spMk id="19" creationId="{40542B69-6D97-5F24-63E3-ABE36EA69A27}"/>
          </ac:spMkLst>
        </pc:spChg>
        <pc:cxnChg chg="mod">
          <ac:chgData name="Vrielink, Francis" userId="3d258d00-cfd8-41c5-9f04-1a5a39faef2f" providerId="ADAL" clId="{321B2A3E-75C5-46D4-AF52-DB24089789D9}" dt="2026-06-19T18:53:03.058" v="739" actId="14100"/>
          <ac:cxnSpMkLst>
            <pc:docMk/>
            <pc:sldMk cId="2946319108" sldId="1516"/>
            <ac:cxnSpMk id="21" creationId="{B84B33EF-2A54-99B2-FEF8-27486B72F624}"/>
          </ac:cxnSpMkLst>
        </pc:cxnChg>
        <pc:cxnChg chg="mod">
          <ac:chgData name="Vrielink, Francis" userId="3d258d00-cfd8-41c5-9f04-1a5a39faef2f" providerId="ADAL" clId="{321B2A3E-75C5-46D4-AF52-DB24089789D9}" dt="2026-06-19T18:52:28.403" v="714" actId="14100"/>
          <ac:cxnSpMkLst>
            <pc:docMk/>
            <pc:sldMk cId="2946319108" sldId="1516"/>
            <ac:cxnSpMk id="29" creationId="{10445519-6BAB-CA4B-0B0C-EF80D4D34E4C}"/>
          </ac:cxnSpMkLst>
        </pc:cxnChg>
      </pc:sldChg>
      <pc:sldChg chg="ord">
        <pc:chgData name="Vrielink, Francis" userId="3d258d00-cfd8-41c5-9f04-1a5a39faef2f" providerId="ADAL" clId="{321B2A3E-75C5-46D4-AF52-DB24089789D9}" dt="2026-06-19T18:48:36.974" v="652"/>
        <pc:sldMkLst>
          <pc:docMk/>
          <pc:sldMk cId="1530054038" sldId="1519"/>
        </pc:sldMkLst>
      </pc:sldChg>
      <pc:sldChg chg="ord">
        <pc:chgData name="Vrielink, Francis" userId="3d258d00-cfd8-41c5-9f04-1a5a39faef2f" providerId="ADAL" clId="{321B2A3E-75C5-46D4-AF52-DB24089789D9}" dt="2026-06-19T18:48:40.350" v="654"/>
        <pc:sldMkLst>
          <pc:docMk/>
          <pc:sldMk cId="3006462251" sldId="1520"/>
        </pc:sldMkLst>
      </pc:sldChg>
      <pc:sldChg chg="modSp add mod">
        <pc:chgData name="Vrielink, Francis" userId="3d258d00-cfd8-41c5-9f04-1a5a39faef2f" providerId="ADAL" clId="{321B2A3E-75C5-46D4-AF52-DB24089789D9}" dt="2026-06-19T18:41:38.616" v="462"/>
        <pc:sldMkLst>
          <pc:docMk/>
          <pc:sldMk cId="2447005425" sldId="1530"/>
        </pc:sldMkLst>
        <pc:spChg chg="mod">
          <ac:chgData name="Vrielink, Francis" userId="3d258d00-cfd8-41c5-9f04-1a5a39faef2f" providerId="ADAL" clId="{321B2A3E-75C5-46D4-AF52-DB24089789D9}" dt="2026-06-19T18:41:05.783" v="421" actId="20577"/>
          <ac:spMkLst>
            <pc:docMk/>
            <pc:sldMk cId="2447005425" sldId="1530"/>
            <ac:spMk id="33" creationId="{AC757F5E-B016-F947-4518-7C6B9CC7EE04}"/>
          </ac:spMkLst>
        </pc:spChg>
        <pc:spChg chg="mod">
          <ac:chgData name="Vrielink, Francis" userId="3d258d00-cfd8-41c5-9f04-1a5a39faef2f" providerId="ADAL" clId="{321B2A3E-75C5-46D4-AF52-DB24089789D9}" dt="2026-06-19T18:41:10.994" v="433" actId="20577"/>
          <ac:spMkLst>
            <pc:docMk/>
            <pc:sldMk cId="2447005425" sldId="1530"/>
            <ac:spMk id="34" creationId="{152372B3-00F5-781C-183E-6F2DDF35091D}"/>
          </ac:spMkLst>
        </pc:spChg>
        <pc:spChg chg="mod">
          <ac:chgData name="Vrielink, Francis" userId="3d258d00-cfd8-41c5-9f04-1a5a39faef2f" providerId="ADAL" clId="{321B2A3E-75C5-46D4-AF52-DB24089789D9}" dt="2026-06-19T18:41:38.616" v="462"/>
          <ac:spMkLst>
            <pc:docMk/>
            <pc:sldMk cId="2447005425" sldId="1530"/>
            <ac:spMk id="35" creationId="{37104C51-0232-62ED-4C6F-1447D06633EE}"/>
          </ac:spMkLst>
        </pc:spChg>
        <pc:spChg chg="mod">
          <ac:chgData name="Vrielink, Francis" userId="3d258d00-cfd8-41c5-9f04-1a5a39faef2f" providerId="ADAL" clId="{321B2A3E-75C5-46D4-AF52-DB24089789D9}" dt="2026-06-19T18:41:19.180" v="461" actId="20577"/>
          <ac:spMkLst>
            <pc:docMk/>
            <pc:sldMk cId="2447005425" sldId="1530"/>
            <ac:spMk id="36" creationId="{D8EF981A-9BA7-0EB1-9B70-F7FBF2F7DF1C}"/>
          </ac:spMkLst>
        </pc:spChg>
      </pc:sldChg>
      <pc:sldChg chg="modSp add mod">
        <pc:chgData name="Vrielink, Francis" userId="3d258d00-cfd8-41c5-9f04-1a5a39faef2f" providerId="ADAL" clId="{321B2A3E-75C5-46D4-AF52-DB24089789D9}" dt="2026-06-19T18:43:35.059" v="508" actId="20577"/>
        <pc:sldMkLst>
          <pc:docMk/>
          <pc:sldMk cId="1764339975" sldId="1531"/>
        </pc:sldMkLst>
        <pc:spChg chg="mod">
          <ac:chgData name="Vrielink, Francis" userId="3d258d00-cfd8-41c5-9f04-1a5a39faef2f" providerId="ADAL" clId="{321B2A3E-75C5-46D4-AF52-DB24089789D9}" dt="2026-06-19T18:41:49.932" v="471" actId="20577"/>
          <ac:spMkLst>
            <pc:docMk/>
            <pc:sldMk cId="1764339975" sldId="1531"/>
            <ac:spMk id="33" creationId="{AC757F5E-B016-F947-4518-7C6B9CC7EE04}"/>
          </ac:spMkLst>
        </pc:spChg>
        <pc:spChg chg="mod">
          <ac:chgData name="Vrielink, Francis" userId="3d258d00-cfd8-41c5-9f04-1a5a39faef2f" providerId="ADAL" clId="{321B2A3E-75C5-46D4-AF52-DB24089789D9}" dt="2026-06-19T18:42:40.968" v="478" actId="20577"/>
          <ac:spMkLst>
            <pc:docMk/>
            <pc:sldMk cId="1764339975" sldId="1531"/>
            <ac:spMk id="34" creationId="{152372B3-00F5-781C-183E-6F2DDF35091D}"/>
          </ac:spMkLst>
        </pc:spChg>
        <pc:spChg chg="mod">
          <ac:chgData name="Vrielink, Francis" userId="3d258d00-cfd8-41c5-9f04-1a5a39faef2f" providerId="ADAL" clId="{321B2A3E-75C5-46D4-AF52-DB24089789D9}" dt="2026-06-19T18:42:04.790" v="475" actId="20577"/>
          <ac:spMkLst>
            <pc:docMk/>
            <pc:sldMk cId="1764339975" sldId="1531"/>
            <ac:spMk id="35" creationId="{37104C51-0232-62ED-4C6F-1447D06633EE}"/>
          </ac:spMkLst>
        </pc:spChg>
        <pc:spChg chg="mod">
          <ac:chgData name="Vrielink, Francis" userId="3d258d00-cfd8-41c5-9f04-1a5a39faef2f" providerId="ADAL" clId="{321B2A3E-75C5-46D4-AF52-DB24089789D9}" dt="2026-06-19T18:43:35.059" v="508" actId="20577"/>
          <ac:spMkLst>
            <pc:docMk/>
            <pc:sldMk cId="1764339975" sldId="1531"/>
            <ac:spMk id="36" creationId="{D8EF981A-9BA7-0EB1-9B70-F7FBF2F7DF1C}"/>
          </ac:spMkLst>
        </pc:spChg>
      </pc:sldChg>
      <pc:sldChg chg="modSp add mod">
        <pc:chgData name="Vrielink, Francis" userId="3d258d00-cfd8-41c5-9f04-1a5a39faef2f" providerId="ADAL" clId="{321B2A3E-75C5-46D4-AF52-DB24089789D9}" dt="2026-06-19T18:47:40.469" v="614" actId="20577"/>
        <pc:sldMkLst>
          <pc:docMk/>
          <pc:sldMk cId="3275761119" sldId="1532"/>
        </pc:sldMkLst>
        <pc:spChg chg="mod">
          <ac:chgData name="Vrielink, Francis" userId="3d258d00-cfd8-41c5-9f04-1a5a39faef2f" providerId="ADAL" clId="{321B2A3E-75C5-46D4-AF52-DB24089789D9}" dt="2026-06-19T18:43:46.393" v="512" actId="20577"/>
          <ac:spMkLst>
            <pc:docMk/>
            <pc:sldMk cId="3275761119" sldId="1532"/>
            <ac:spMk id="33" creationId="{AC757F5E-B016-F947-4518-7C6B9CC7EE04}"/>
          </ac:spMkLst>
        </pc:spChg>
        <pc:spChg chg="mod">
          <ac:chgData name="Vrielink, Francis" userId="3d258d00-cfd8-41c5-9f04-1a5a39faef2f" providerId="ADAL" clId="{321B2A3E-75C5-46D4-AF52-DB24089789D9}" dt="2026-06-19T18:46:16.464" v="551" actId="20577"/>
          <ac:spMkLst>
            <pc:docMk/>
            <pc:sldMk cId="3275761119" sldId="1532"/>
            <ac:spMk id="34" creationId="{152372B3-00F5-781C-183E-6F2DDF35091D}"/>
          </ac:spMkLst>
        </pc:spChg>
        <pc:spChg chg="mod">
          <ac:chgData name="Vrielink, Francis" userId="3d258d00-cfd8-41c5-9f04-1a5a39faef2f" providerId="ADAL" clId="{321B2A3E-75C5-46D4-AF52-DB24089789D9}" dt="2026-06-19T18:44:20.579" v="542" actId="20577"/>
          <ac:spMkLst>
            <pc:docMk/>
            <pc:sldMk cId="3275761119" sldId="1532"/>
            <ac:spMk id="35" creationId="{37104C51-0232-62ED-4C6F-1447D06633EE}"/>
          </ac:spMkLst>
        </pc:spChg>
        <pc:spChg chg="mod">
          <ac:chgData name="Vrielink, Francis" userId="3d258d00-cfd8-41c5-9f04-1a5a39faef2f" providerId="ADAL" clId="{321B2A3E-75C5-46D4-AF52-DB24089789D9}" dt="2026-06-19T18:47:40.469" v="614" actId="20577"/>
          <ac:spMkLst>
            <pc:docMk/>
            <pc:sldMk cId="3275761119" sldId="1532"/>
            <ac:spMk id="36" creationId="{D8EF981A-9BA7-0EB1-9B70-F7FBF2F7DF1C}"/>
          </ac:spMkLst>
        </pc:spChg>
      </pc:sldChg>
      <pc:sldChg chg="modSp add mod">
        <pc:chgData name="Vrielink, Francis" userId="3d258d00-cfd8-41c5-9f04-1a5a39faef2f" providerId="ADAL" clId="{321B2A3E-75C5-46D4-AF52-DB24089789D9}" dt="2026-06-20T10:15:01.768" v="1074" actId="1076"/>
        <pc:sldMkLst>
          <pc:docMk/>
          <pc:sldMk cId="1677399666" sldId="1533"/>
        </pc:sldMkLst>
        <pc:spChg chg="mod">
          <ac:chgData name="Vrielink, Francis" userId="3d258d00-cfd8-41c5-9f04-1a5a39faef2f" providerId="ADAL" clId="{321B2A3E-75C5-46D4-AF52-DB24089789D9}" dt="2026-06-19T18:50:10.227" v="661" actId="1076"/>
          <ac:spMkLst>
            <pc:docMk/>
            <pc:sldMk cId="1677399666" sldId="1533"/>
            <ac:spMk id="10" creationId="{EC0CC1D0-FE60-F840-73E9-0CE7E683D1F2}"/>
          </ac:spMkLst>
        </pc:spChg>
        <pc:spChg chg="mod">
          <ac:chgData name="Vrielink, Francis" userId="3d258d00-cfd8-41c5-9f04-1a5a39faef2f" providerId="ADAL" clId="{321B2A3E-75C5-46D4-AF52-DB24089789D9}" dt="2026-06-19T18:50:12.313" v="662" actId="1076"/>
          <ac:spMkLst>
            <pc:docMk/>
            <pc:sldMk cId="1677399666" sldId="1533"/>
            <ac:spMk id="11" creationId="{CD78B488-E032-3F3E-C334-FB96F8D71FB2}"/>
          </ac:spMkLst>
        </pc:spChg>
        <pc:spChg chg="mod">
          <ac:chgData name="Vrielink, Francis" userId="3d258d00-cfd8-41c5-9f04-1a5a39faef2f" providerId="ADAL" clId="{321B2A3E-75C5-46D4-AF52-DB24089789D9}" dt="2026-06-20T10:14:58.043" v="1073" actId="14100"/>
          <ac:spMkLst>
            <pc:docMk/>
            <pc:sldMk cId="1677399666" sldId="1533"/>
            <ac:spMk id="16" creationId="{F53F294D-65CC-23A5-E4A1-B2132FCF814C}"/>
          </ac:spMkLst>
        </pc:spChg>
        <pc:spChg chg="mod">
          <ac:chgData name="Vrielink, Francis" userId="3d258d00-cfd8-41c5-9f04-1a5a39faef2f" providerId="ADAL" clId="{321B2A3E-75C5-46D4-AF52-DB24089789D9}" dt="2026-06-20T10:15:01.768" v="1074" actId="1076"/>
          <ac:spMkLst>
            <pc:docMk/>
            <pc:sldMk cId="1677399666" sldId="1533"/>
            <ac:spMk id="17" creationId="{AB86235B-CBC0-F9DB-29F4-F23367831B1B}"/>
          </ac:spMkLst>
        </pc:spChg>
      </pc:sldChg>
      <pc:sldChg chg="add">
        <pc:chgData name="Vrielink, Francis" userId="3d258d00-cfd8-41c5-9f04-1a5a39faef2f" providerId="ADAL" clId="{321B2A3E-75C5-46D4-AF52-DB24089789D9}" dt="2026-06-19T17:29:38.195" v="328" actId="2890"/>
        <pc:sldMkLst>
          <pc:docMk/>
          <pc:sldMk cId="2752719489" sldId="1534"/>
        </pc:sldMkLst>
      </pc:sldChg>
      <pc:sldChg chg="modSp add mod ord">
        <pc:chgData name="Vrielink, Francis" userId="3d258d00-cfd8-41c5-9f04-1a5a39faef2f" providerId="ADAL" clId="{321B2A3E-75C5-46D4-AF52-DB24089789D9}" dt="2026-06-19T19:03:35.286" v="934" actId="20577"/>
        <pc:sldMkLst>
          <pc:docMk/>
          <pc:sldMk cId="1177197258" sldId="1535"/>
        </pc:sldMkLst>
        <pc:spChg chg="mod">
          <ac:chgData name="Vrielink, Francis" userId="3d258d00-cfd8-41c5-9f04-1a5a39faef2f" providerId="ADAL" clId="{321B2A3E-75C5-46D4-AF52-DB24089789D9}" dt="2026-06-19T19:02:41.074" v="904" actId="14100"/>
          <ac:spMkLst>
            <pc:docMk/>
            <pc:sldMk cId="1177197258" sldId="1535"/>
            <ac:spMk id="4" creationId="{D753C383-62C8-E733-4553-E085527A1FCA}"/>
          </ac:spMkLst>
        </pc:spChg>
        <pc:spChg chg="mod">
          <ac:chgData name="Vrielink, Francis" userId="3d258d00-cfd8-41c5-9f04-1a5a39faef2f" providerId="ADAL" clId="{321B2A3E-75C5-46D4-AF52-DB24089789D9}" dt="2026-06-19T19:02:43.752" v="905" actId="14100"/>
          <ac:spMkLst>
            <pc:docMk/>
            <pc:sldMk cId="1177197258" sldId="1535"/>
            <ac:spMk id="9" creationId="{B5FA4264-9F79-B20D-0826-CEC58E7B74B7}"/>
          </ac:spMkLst>
        </pc:spChg>
        <pc:spChg chg="mod">
          <ac:chgData name="Vrielink, Francis" userId="3d258d00-cfd8-41c5-9f04-1a5a39faef2f" providerId="ADAL" clId="{321B2A3E-75C5-46D4-AF52-DB24089789D9}" dt="2026-06-19T19:02:46.946" v="906" actId="14100"/>
          <ac:spMkLst>
            <pc:docMk/>
            <pc:sldMk cId="1177197258" sldId="1535"/>
            <ac:spMk id="10" creationId="{B37FADB8-F5A5-F448-15A7-6A630939BCDC}"/>
          </ac:spMkLst>
        </pc:spChg>
        <pc:spChg chg="mod">
          <ac:chgData name="Vrielink, Francis" userId="3d258d00-cfd8-41c5-9f04-1a5a39faef2f" providerId="ADAL" clId="{321B2A3E-75C5-46D4-AF52-DB24089789D9}" dt="2026-06-19T19:02:55.372" v="909" actId="20577"/>
          <ac:spMkLst>
            <pc:docMk/>
            <pc:sldMk cId="1177197258" sldId="1535"/>
            <ac:spMk id="11" creationId="{2D5226DB-4490-ECD5-880A-CDAB0447C263}"/>
          </ac:spMkLst>
        </pc:spChg>
        <pc:spChg chg="mod">
          <ac:chgData name="Vrielink, Francis" userId="3d258d00-cfd8-41c5-9f04-1a5a39faef2f" providerId="ADAL" clId="{321B2A3E-75C5-46D4-AF52-DB24089789D9}" dt="2026-06-19T19:03:35.286" v="934" actId="20577"/>
          <ac:spMkLst>
            <pc:docMk/>
            <pc:sldMk cId="1177197258" sldId="1535"/>
            <ac:spMk id="12" creationId="{E2476A93-B8D4-4E44-87FD-AFF601B2337C}"/>
          </ac:spMkLst>
        </pc:spChg>
        <pc:spChg chg="mod">
          <ac:chgData name="Vrielink, Francis" userId="3d258d00-cfd8-41c5-9f04-1a5a39faef2f" providerId="ADAL" clId="{321B2A3E-75C5-46D4-AF52-DB24089789D9}" dt="2026-06-19T19:03:25.126" v="923" actId="14100"/>
          <ac:spMkLst>
            <pc:docMk/>
            <pc:sldMk cId="1177197258" sldId="1535"/>
            <ac:spMk id="13" creationId="{4985FF45-EE56-11C3-E0CC-6BBB359031C0}"/>
          </ac:spMkLst>
        </pc:spChg>
        <pc:cxnChg chg="mod">
          <ac:chgData name="Vrielink, Francis" userId="3d258d00-cfd8-41c5-9f04-1a5a39faef2f" providerId="ADAL" clId="{321B2A3E-75C5-46D4-AF52-DB24089789D9}" dt="2026-06-19T19:02:46.946" v="906" actId="14100"/>
          <ac:cxnSpMkLst>
            <pc:docMk/>
            <pc:sldMk cId="1177197258" sldId="1535"/>
            <ac:cxnSpMk id="29" creationId="{10445519-6BAB-CA4B-0B0C-EF80D4D34E4C}"/>
          </ac:cxnSpMkLst>
        </pc:cxnChg>
      </pc:sldChg>
      <pc:sldChg chg="modSp add mod ord">
        <pc:chgData name="Vrielink, Francis" userId="3d258d00-cfd8-41c5-9f04-1a5a39faef2f" providerId="ADAL" clId="{321B2A3E-75C5-46D4-AF52-DB24089789D9}" dt="2026-06-19T19:05:49.353" v="1007" actId="20577"/>
        <pc:sldMkLst>
          <pc:docMk/>
          <pc:sldMk cId="704149339" sldId="1536"/>
        </pc:sldMkLst>
        <pc:spChg chg="mod">
          <ac:chgData name="Vrielink, Francis" userId="3d258d00-cfd8-41c5-9f04-1a5a39faef2f" providerId="ADAL" clId="{321B2A3E-75C5-46D4-AF52-DB24089789D9}" dt="2026-06-19T19:04:29.738" v="950" actId="20577"/>
          <ac:spMkLst>
            <pc:docMk/>
            <pc:sldMk cId="704149339" sldId="1536"/>
            <ac:spMk id="33" creationId="{AC757F5E-B016-F947-4518-7C6B9CC7EE04}"/>
          </ac:spMkLst>
        </pc:spChg>
        <pc:spChg chg="mod">
          <ac:chgData name="Vrielink, Francis" userId="3d258d00-cfd8-41c5-9f04-1a5a39faef2f" providerId="ADAL" clId="{321B2A3E-75C5-46D4-AF52-DB24089789D9}" dt="2026-06-19T19:05:00.904" v="984" actId="20577"/>
          <ac:spMkLst>
            <pc:docMk/>
            <pc:sldMk cId="704149339" sldId="1536"/>
            <ac:spMk id="34" creationId="{152372B3-00F5-781C-183E-6F2DDF35091D}"/>
          </ac:spMkLst>
        </pc:spChg>
        <pc:spChg chg="mod">
          <ac:chgData name="Vrielink, Francis" userId="3d258d00-cfd8-41c5-9f04-1a5a39faef2f" providerId="ADAL" clId="{321B2A3E-75C5-46D4-AF52-DB24089789D9}" dt="2026-06-19T19:05:49.353" v="1007" actId="20577"/>
          <ac:spMkLst>
            <pc:docMk/>
            <pc:sldMk cId="704149339" sldId="1536"/>
            <ac:spMk id="35" creationId="{37104C51-0232-62ED-4C6F-1447D06633EE}"/>
          </ac:spMkLst>
        </pc:spChg>
        <pc:spChg chg="mod">
          <ac:chgData name="Vrielink, Francis" userId="3d258d00-cfd8-41c5-9f04-1a5a39faef2f" providerId="ADAL" clId="{321B2A3E-75C5-46D4-AF52-DB24089789D9}" dt="2026-06-19T19:05:43.357" v="1006" actId="20577"/>
          <ac:spMkLst>
            <pc:docMk/>
            <pc:sldMk cId="704149339" sldId="1536"/>
            <ac:spMk id="36" creationId="{D8EF981A-9BA7-0EB1-9B70-F7FBF2F7DF1C}"/>
          </ac:spMkLst>
        </pc:spChg>
      </pc:sldChg>
      <pc:sldChg chg="modSp add del mod">
        <pc:chgData name="Vrielink, Francis" userId="3d258d00-cfd8-41c5-9f04-1a5a39faef2f" providerId="ADAL" clId="{321B2A3E-75C5-46D4-AF52-DB24089789D9}" dt="2026-06-19T18:53:36.615" v="740" actId="47"/>
        <pc:sldMkLst>
          <pc:docMk/>
          <pc:sldMk cId="3412017344" sldId="1537"/>
        </pc:sldMkLst>
      </pc:sldChg>
    </pc:docChg>
  </pc:docChgLst>
  <pc:docChgLst>
    <pc:chgData name="Das, Gerarda" userId="dec061bf-56a5-47a0-b9f3-f749fe418ae6" providerId="ADAL" clId="{07ABAE78-42CB-4F5F-86C6-09ED37205619}"/>
    <pc:docChg chg="undo custSel addSld delSld modSld sldOrd modSection">
      <pc:chgData name="Das, Gerarda" userId="dec061bf-56a5-47a0-b9f3-f749fe418ae6" providerId="ADAL" clId="{07ABAE78-42CB-4F5F-86C6-09ED37205619}" dt="2026-06-23T08:13:44.160" v="2808" actId="20577"/>
      <pc:docMkLst>
        <pc:docMk/>
      </pc:docMkLst>
      <pc:sldChg chg="delSp modSp mod">
        <pc:chgData name="Das, Gerarda" userId="dec061bf-56a5-47a0-b9f3-f749fe418ae6" providerId="ADAL" clId="{07ABAE78-42CB-4F5F-86C6-09ED37205619}" dt="2026-06-23T08:05:12.411" v="2771" actId="115"/>
        <pc:sldMkLst>
          <pc:docMk/>
          <pc:sldMk cId="2189114603" sldId="1437"/>
        </pc:sldMkLst>
        <pc:spChg chg="mod">
          <ac:chgData name="Das, Gerarda" userId="dec061bf-56a5-47a0-b9f3-f749fe418ae6" providerId="ADAL" clId="{07ABAE78-42CB-4F5F-86C6-09ED37205619}" dt="2026-06-23T08:05:12.411" v="2771" actId="115"/>
          <ac:spMkLst>
            <pc:docMk/>
            <pc:sldMk cId="2189114603" sldId="1437"/>
            <ac:spMk id="3" creationId="{00000000-0000-0000-0000-000000000000}"/>
          </ac:spMkLst>
        </pc:spChg>
        <pc:spChg chg="del mod">
          <ac:chgData name="Das, Gerarda" userId="dec061bf-56a5-47a0-b9f3-f749fe418ae6" providerId="ADAL" clId="{07ABAE78-42CB-4F5F-86C6-09ED37205619}" dt="2026-06-23T07:08:08.805" v="1313" actId="478"/>
          <ac:spMkLst>
            <pc:docMk/>
            <pc:sldMk cId="2189114603" sldId="1437"/>
            <ac:spMk id="5" creationId="{FEDD107A-3860-57FE-0EB8-352D194A8BF5}"/>
          </ac:spMkLst>
        </pc:spChg>
      </pc:sldChg>
      <pc:sldChg chg="addSp modSp mod">
        <pc:chgData name="Das, Gerarda" userId="dec061bf-56a5-47a0-b9f3-f749fe418ae6" providerId="ADAL" clId="{07ABAE78-42CB-4F5F-86C6-09ED37205619}" dt="2026-06-23T07:41:43.950" v="1743" actId="164"/>
        <pc:sldMkLst>
          <pc:docMk/>
          <pc:sldMk cId="3852907103" sldId="1460"/>
        </pc:sldMkLst>
        <pc:grpChg chg="add mod">
          <ac:chgData name="Das, Gerarda" userId="dec061bf-56a5-47a0-b9f3-f749fe418ae6" providerId="ADAL" clId="{07ABAE78-42CB-4F5F-86C6-09ED37205619}" dt="2026-06-23T07:41:43.950" v="1743" actId="164"/>
          <ac:grpSpMkLst>
            <pc:docMk/>
            <pc:sldMk cId="3852907103" sldId="1460"/>
            <ac:grpSpMk id="7" creationId="{EDC48CB5-6158-4960-096B-D7928C724BA1}"/>
          </ac:grpSpMkLst>
        </pc:grpChg>
        <pc:picChg chg="add mod ord">
          <ac:chgData name="Das, Gerarda" userId="dec061bf-56a5-47a0-b9f3-f749fe418ae6" providerId="ADAL" clId="{07ABAE78-42CB-4F5F-86C6-09ED37205619}" dt="2026-06-23T07:41:43.950" v="1743" actId="164"/>
          <ac:picMkLst>
            <pc:docMk/>
            <pc:sldMk cId="3852907103" sldId="1460"/>
            <ac:picMk id="3" creationId="{A68E37BB-EEAE-2493-79D1-6EB2766B39D6}"/>
          </ac:picMkLst>
        </pc:picChg>
        <pc:picChg chg="add mod">
          <ac:chgData name="Das, Gerarda" userId="dec061bf-56a5-47a0-b9f3-f749fe418ae6" providerId="ADAL" clId="{07ABAE78-42CB-4F5F-86C6-09ED37205619}" dt="2026-06-23T07:41:43.950" v="1743" actId="164"/>
          <ac:picMkLst>
            <pc:docMk/>
            <pc:sldMk cId="3852907103" sldId="1460"/>
            <ac:picMk id="5" creationId="{B0E5338A-6496-350A-74D2-485B5347AFD6}"/>
          </ac:picMkLst>
        </pc:picChg>
      </pc:sldChg>
      <pc:sldChg chg="addSp delSp modSp add del mod modNotesTx">
        <pc:chgData name="Das, Gerarda" userId="dec061bf-56a5-47a0-b9f3-f749fe418ae6" providerId="ADAL" clId="{07ABAE78-42CB-4F5F-86C6-09ED37205619}" dt="2026-06-23T08:13:44.160" v="2808" actId="20577"/>
        <pc:sldMkLst>
          <pc:docMk/>
          <pc:sldMk cId="3978205201" sldId="1474"/>
        </pc:sldMkLst>
        <pc:spChg chg="mod">
          <ac:chgData name="Das, Gerarda" userId="dec061bf-56a5-47a0-b9f3-f749fe418ae6" providerId="ADAL" clId="{07ABAE78-42CB-4F5F-86C6-09ED37205619}" dt="2026-06-23T07:54:42.669" v="2272" actId="115"/>
          <ac:spMkLst>
            <pc:docMk/>
            <pc:sldMk cId="3978205201" sldId="1474"/>
            <ac:spMk id="10" creationId="{53A896E9-F098-44DA-A15A-0BB6C51751F4}"/>
          </ac:spMkLst>
        </pc:spChg>
        <pc:picChg chg="add del">
          <ac:chgData name="Das, Gerarda" userId="dec061bf-56a5-47a0-b9f3-f749fe418ae6" providerId="ADAL" clId="{07ABAE78-42CB-4F5F-86C6-09ED37205619}" dt="2026-06-23T07:53:48.594" v="2164" actId="478"/>
          <ac:picMkLst>
            <pc:docMk/>
            <pc:sldMk cId="3978205201" sldId="1474"/>
            <ac:picMk id="3" creationId="{5EAC7651-1EA9-CEF7-894C-CF3F6B0D7744}"/>
          </ac:picMkLst>
        </pc:picChg>
        <pc:picChg chg="add mod">
          <ac:chgData name="Das, Gerarda" userId="dec061bf-56a5-47a0-b9f3-f749fe418ae6" providerId="ADAL" clId="{07ABAE78-42CB-4F5F-86C6-09ED37205619}" dt="2026-06-23T07:55:04.989" v="2275" actId="1076"/>
          <ac:picMkLst>
            <pc:docMk/>
            <pc:sldMk cId="3978205201" sldId="1474"/>
            <ac:picMk id="5" creationId="{C1DA8131-1690-67E2-49AA-A4481B6F435E}"/>
          </ac:picMkLst>
        </pc:picChg>
        <pc:picChg chg="del">
          <ac:chgData name="Das, Gerarda" userId="dec061bf-56a5-47a0-b9f3-f749fe418ae6" providerId="ADAL" clId="{07ABAE78-42CB-4F5F-86C6-09ED37205619}" dt="2026-06-23T07:53:21.741" v="2162" actId="478"/>
          <ac:picMkLst>
            <pc:docMk/>
            <pc:sldMk cId="3978205201" sldId="1474"/>
            <ac:picMk id="6" creationId="{B5647BC8-A10A-4B97-882E-BEF8EA633468}"/>
          </ac:picMkLst>
        </pc:picChg>
      </pc:sldChg>
      <pc:sldChg chg="addSp modSp mod ord">
        <pc:chgData name="Das, Gerarda" userId="dec061bf-56a5-47a0-b9f3-f749fe418ae6" providerId="ADAL" clId="{07ABAE78-42CB-4F5F-86C6-09ED37205619}" dt="2026-06-23T07:32:31.592" v="1651" actId="1076"/>
        <pc:sldMkLst>
          <pc:docMk/>
          <pc:sldMk cId="4207872812" sldId="1475"/>
        </pc:sldMkLst>
        <pc:spChg chg="add mod">
          <ac:chgData name="Das, Gerarda" userId="dec061bf-56a5-47a0-b9f3-f749fe418ae6" providerId="ADAL" clId="{07ABAE78-42CB-4F5F-86C6-09ED37205619}" dt="2026-06-23T07:30:49.294" v="1635" actId="1582"/>
          <ac:spMkLst>
            <pc:docMk/>
            <pc:sldMk cId="4207872812" sldId="1475"/>
            <ac:spMk id="4" creationId="{5D1F7C02-9DD8-B289-A5F8-01CE89267EF3}"/>
          </ac:spMkLst>
        </pc:spChg>
        <pc:spChg chg="add mod">
          <ac:chgData name="Das, Gerarda" userId="dec061bf-56a5-47a0-b9f3-f749fe418ae6" providerId="ADAL" clId="{07ABAE78-42CB-4F5F-86C6-09ED37205619}" dt="2026-06-23T07:32:31.592" v="1651" actId="1076"/>
          <ac:spMkLst>
            <pc:docMk/>
            <pc:sldMk cId="4207872812" sldId="1475"/>
            <ac:spMk id="12" creationId="{9D0736BC-ADFA-8B25-33EA-36CC7F660702}"/>
          </ac:spMkLst>
        </pc:spChg>
        <pc:picChg chg="add mod">
          <ac:chgData name="Das, Gerarda" userId="dec061bf-56a5-47a0-b9f3-f749fe418ae6" providerId="ADAL" clId="{07ABAE78-42CB-4F5F-86C6-09ED37205619}" dt="2026-06-23T07:30:31.908" v="1631" actId="1076"/>
          <ac:picMkLst>
            <pc:docMk/>
            <pc:sldMk cId="4207872812" sldId="1475"/>
            <ac:picMk id="3" creationId="{2B7231E4-8D71-520E-B401-FB5988B598ED}"/>
          </ac:picMkLst>
        </pc:picChg>
        <pc:picChg chg="add mod">
          <ac:chgData name="Das, Gerarda" userId="dec061bf-56a5-47a0-b9f3-f749fe418ae6" providerId="ADAL" clId="{07ABAE78-42CB-4F5F-86C6-09ED37205619}" dt="2026-06-23T07:32:07.402" v="1644" actId="1076"/>
          <ac:picMkLst>
            <pc:docMk/>
            <pc:sldMk cId="4207872812" sldId="1475"/>
            <ac:picMk id="10" creationId="{86DA6CF8-D6E9-D48E-0CAF-53D93B16033C}"/>
          </ac:picMkLst>
        </pc:picChg>
        <pc:cxnChg chg="add mod ord">
          <ac:chgData name="Das, Gerarda" userId="dec061bf-56a5-47a0-b9f3-f749fe418ae6" providerId="ADAL" clId="{07ABAE78-42CB-4F5F-86C6-09ED37205619}" dt="2026-06-23T07:32:12.875" v="1646" actId="166"/>
          <ac:cxnSpMkLst>
            <pc:docMk/>
            <pc:sldMk cId="4207872812" sldId="1475"/>
            <ac:cxnSpMk id="7" creationId="{90557D52-A9DD-3F08-B487-C5E4472DDB60}"/>
          </ac:cxnSpMkLst>
        </pc:cxnChg>
      </pc:sldChg>
      <pc:sldChg chg="addSp modSp mod ord">
        <pc:chgData name="Das, Gerarda" userId="dec061bf-56a5-47a0-b9f3-f749fe418ae6" providerId="ADAL" clId="{07ABAE78-42CB-4F5F-86C6-09ED37205619}" dt="2026-06-23T07:47:38.457" v="1928" actId="164"/>
        <pc:sldMkLst>
          <pc:docMk/>
          <pc:sldMk cId="2452007587" sldId="1476"/>
        </pc:sldMkLst>
        <pc:grpChg chg="add mod">
          <ac:chgData name="Das, Gerarda" userId="dec061bf-56a5-47a0-b9f3-f749fe418ae6" providerId="ADAL" clId="{07ABAE78-42CB-4F5F-86C6-09ED37205619}" dt="2026-06-23T07:47:38.457" v="1928" actId="164"/>
          <ac:grpSpMkLst>
            <pc:docMk/>
            <pc:sldMk cId="2452007587" sldId="1476"/>
            <ac:grpSpMk id="10" creationId="{4C0DE32B-AE4D-8356-958E-97260D475825}"/>
          </ac:grpSpMkLst>
        </pc:grpChg>
        <pc:picChg chg="add mod">
          <ac:chgData name="Das, Gerarda" userId="dec061bf-56a5-47a0-b9f3-f749fe418ae6" providerId="ADAL" clId="{07ABAE78-42CB-4F5F-86C6-09ED37205619}" dt="2026-06-23T07:47:38.457" v="1928" actId="164"/>
          <ac:picMkLst>
            <pc:docMk/>
            <pc:sldMk cId="2452007587" sldId="1476"/>
            <ac:picMk id="3" creationId="{CFBA1714-E3D2-77FE-BCCB-F16C2E8C043C}"/>
          </ac:picMkLst>
        </pc:picChg>
        <pc:picChg chg="add mod">
          <ac:chgData name="Das, Gerarda" userId="dec061bf-56a5-47a0-b9f3-f749fe418ae6" providerId="ADAL" clId="{07ABAE78-42CB-4F5F-86C6-09ED37205619}" dt="2026-06-23T07:47:38.457" v="1928" actId="164"/>
          <ac:picMkLst>
            <pc:docMk/>
            <pc:sldMk cId="2452007587" sldId="1476"/>
            <ac:picMk id="9" creationId="{20792C5B-55A0-0A42-DF6E-A4B8B7BAB35E}"/>
          </ac:picMkLst>
        </pc:picChg>
        <pc:cxnChg chg="add mod">
          <ac:chgData name="Das, Gerarda" userId="dec061bf-56a5-47a0-b9f3-f749fe418ae6" providerId="ADAL" clId="{07ABAE78-42CB-4F5F-86C6-09ED37205619}" dt="2026-06-23T07:47:38.457" v="1928" actId="164"/>
          <ac:cxnSpMkLst>
            <pc:docMk/>
            <pc:sldMk cId="2452007587" sldId="1476"/>
            <ac:cxnSpMk id="5" creationId="{F718D3FF-643B-19CE-8D8C-37CCFB350305}"/>
          </ac:cxnSpMkLst>
        </pc:cxnChg>
      </pc:sldChg>
      <pc:sldChg chg="addSp modSp mod ord">
        <pc:chgData name="Das, Gerarda" userId="dec061bf-56a5-47a0-b9f3-f749fe418ae6" providerId="ADAL" clId="{07ABAE78-42CB-4F5F-86C6-09ED37205619}" dt="2026-06-23T07:26:27.054" v="1607" actId="1076"/>
        <pc:sldMkLst>
          <pc:docMk/>
          <pc:sldMk cId="2709048002" sldId="1477"/>
        </pc:sldMkLst>
        <pc:picChg chg="add mod">
          <ac:chgData name="Das, Gerarda" userId="dec061bf-56a5-47a0-b9f3-f749fe418ae6" providerId="ADAL" clId="{07ABAE78-42CB-4F5F-86C6-09ED37205619}" dt="2026-06-23T07:26:04.795" v="1601" actId="1076"/>
          <ac:picMkLst>
            <pc:docMk/>
            <pc:sldMk cId="2709048002" sldId="1477"/>
            <ac:picMk id="2" creationId="{71DDB419-2555-2322-B044-0A85C7AF5FA2}"/>
          </ac:picMkLst>
        </pc:picChg>
        <pc:picChg chg="add mod modCrop">
          <ac:chgData name="Das, Gerarda" userId="dec061bf-56a5-47a0-b9f3-f749fe418ae6" providerId="ADAL" clId="{07ABAE78-42CB-4F5F-86C6-09ED37205619}" dt="2026-06-23T07:24:58.489" v="1587" actId="1076"/>
          <ac:picMkLst>
            <pc:docMk/>
            <pc:sldMk cId="2709048002" sldId="1477"/>
            <ac:picMk id="3" creationId="{27EC83B8-9E62-83AA-D61A-F12F97645A8F}"/>
          </ac:picMkLst>
        </pc:picChg>
        <pc:picChg chg="add mod">
          <ac:chgData name="Das, Gerarda" userId="dec061bf-56a5-47a0-b9f3-f749fe418ae6" providerId="ADAL" clId="{07ABAE78-42CB-4F5F-86C6-09ED37205619}" dt="2026-06-23T07:26:10.185" v="1603" actId="1076"/>
          <ac:picMkLst>
            <pc:docMk/>
            <pc:sldMk cId="2709048002" sldId="1477"/>
            <ac:picMk id="5" creationId="{E8872B6B-A12F-E484-8B1E-D90268AFAE31}"/>
          </ac:picMkLst>
        </pc:picChg>
        <pc:picChg chg="add mod">
          <ac:chgData name="Das, Gerarda" userId="dec061bf-56a5-47a0-b9f3-f749fe418ae6" providerId="ADAL" clId="{07ABAE78-42CB-4F5F-86C6-09ED37205619}" dt="2026-06-23T07:26:27.054" v="1607" actId="1076"/>
          <ac:picMkLst>
            <pc:docMk/>
            <pc:sldMk cId="2709048002" sldId="1477"/>
            <ac:picMk id="7" creationId="{F189D689-6E00-FE99-E3D1-2C3C22792697}"/>
          </ac:picMkLst>
        </pc:picChg>
      </pc:sldChg>
      <pc:sldChg chg="addSp modSp mod ord">
        <pc:chgData name="Das, Gerarda" userId="dec061bf-56a5-47a0-b9f3-f749fe418ae6" providerId="ADAL" clId="{07ABAE78-42CB-4F5F-86C6-09ED37205619}" dt="2026-06-23T07:36:20.810" v="1703" actId="20577"/>
        <pc:sldMkLst>
          <pc:docMk/>
          <pc:sldMk cId="4074911733" sldId="1478"/>
        </pc:sldMkLst>
        <pc:spChg chg="add">
          <ac:chgData name="Das, Gerarda" userId="dec061bf-56a5-47a0-b9f3-f749fe418ae6" providerId="ADAL" clId="{07ABAE78-42CB-4F5F-86C6-09ED37205619}" dt="2026-06-23T07:34:22.748" v="1666" actId="11529"/>
          <ac:spMkLst>
            <pc:docMk/>
            <pc:sldMk cId="4074911733" sldId="1478"/>
            <ac:spMk id="2" creationId="{652344AB-B6E2-2B4C-ACAC-3BF6F1D9FBD0}"/>
          </ac:spMkLst>
        </pc:spChg>
        <pc:spChg chg="add mod">
          <ac:chgData name="Das, Gerarda" userId="dec061bf-56a5-47a0-b9f3-f749fe418ae6" providerId="ADAL" clId="{07ABAE78-42CB-4F5F-86C6-09ED37205619}" dt="2026-06-23T07:35:10.607" v="1683" actId="403"/>
          <ac:spMkLst>
            <pc:docMk/>
            <pc:sldMk cId="4074911733" sldId="1478"/>
            <ac:spMk id="3" creationId="{EBE233E9-48E3-7B9E-E081-C7EDD1D61831}"/>
          </ac:spMkLst>
        </pc:spChg>
        <pc:spChg chg="add mod">
          <ac:chgData name="Das, Gerarda" userId="dec061bf-56a5-47a0-b9f3-f749fe418ae6" providerId="ADAL" clId="{07ABAE78-42CB-4F5F-86C6-09ED37205619}" dt="2026-06-23T07:36:10.368" v="1697" actId="207"/>
          <ac:spMkLst>
            <pc:docMk/>
            <pc:sldMk cId="4074911733" sldId="1478"/>
            <ac:spMk id="9" creationId="{6CBA2397-4FEE-3CB0-A62D-BB18FFFFC6D9}"/>
          </ac:spMkLst>
        </pc:spChg>
        <pc:spChg chg="add mod">
          <ac:chgData name="Das, Gerarda" userId="dec061bf-56a5-47a0-b9f3-f749fe418ae6" providerId="ADAL" clId="{07ABAE78-42CB-4F5F-86C6-09ED37205619}" dt="2026-06-23T07:36:20.810" v="1703" actId="20577"/>
          <ac:spMkLst>
            <pc:docMk/>
            <pc:sldMk cId="4074911733" sldId="1478"/>
            <ac:spMk id="10" creationId="{825D9424-F4AF-1EE9-FC02-217429375619}"/>
          </ac:spMkLst>
        </pc:spChg>
        <pc:cxnChg chg="add">
          <ac:chgData name="Das, Gerarda" userId="dec061bf-56a5-47a0-b9f3-f749fe418ae6" providerId="ADAL" clId="{07ABAE78-42CB-4F5F-86C6-09ED37205619}" dt="2026-06-23T07:35:30.290" v="1684" actId="11529"/>
          <ac:cxnSpMkLst>
            <pc:docMk/>
            <pc:sldMk cId="4074911733" sldId="1478"/>
            <ac:cxnSpMk id="5" creationId="{9E8D53D9-89E0-F375-9F03-F9BE32926D31}"/>
          </ac:cxnSpMkLst>
        </pc:cxnChg>
        <pc:cxnChg chg="add">
          <ac:chgData name="Das, Gerarda" userId="dec061bf-56a5-47a0-b9f3-f749fe418ae6" providerId="ADAL" clId="{07ABAE78-42CB-4F5F-86C6-09ED37205619}" dt="2026-06-23T07:35:44.515" v="1685" actId="11529"/>
          <ac:cxnSpMkLst>
            <pc:docMk/>
            <pc:sldMk cId="4074911733" sldId="1478"/>
            <ac:cxnSpMk id="8" creationId="{825196F5-AC40-2284-B058-C33D5ED8829C}"/>
          </ac:cxnSpMkLst>
        </pc:cxnChg>
      </pc:sldChg>
      <pc:sldChg chg="addSp modSp mod ord">
        <pc:chgData name="Das, Gerarda" userId="dec061bf-56a5-47a0-b9f3-f749fe418ae6" providerId="ADAL" clId="{07ABAE78-42CB-4F5F-86C6-09ED37205619}" dt="2026-06-23T07:21:08.399" v="1567" actId="1038"/>
        <pc:sldMkLst>
          <pc:docMk/>
          <pc:sldMk cId="4210467006" sldId="1479"/>
        </pc:sldMkLst>
        <pc:spChg chg="add mod">
          <ac:chgData name="Das, Gerarda" userId="dec061bf-56a5-47a0-b9f3-f749fe418ae6" providerId="ADAL" clId="{07ABAE78-42CB-4F5F-86C6-09ED37205619}" dt="2026-06-23T07:20:42.035" v="1543" actId="207"/>
          <ac:spMkLst>
            <pc:docMk/>
            <pc:sldMk cId="4210467006" sldId="1479"/>
            <ac:spMk id="3" creationId="{58991795-29AD-57FD-3863-FECC26520DF5}"/>
          </ac:spMkLst>
        </pc:spChg>
        <pc:spChg chg="add mod">
          <ac:chgData name="Das, Gerarda" userId="dec061bf-56a5-47a0-b9f3-f749fe418ae6" providerId="ADAL" clId="{07ABAE78-42CB-4F5F-86C6-09ED37205619}" dt="2026-06-23T07:21:08.399" v="1567" actId="1038"/>
          <ac:spMkLst>
            <pc:docMk/>
            <pc:sldMk cId="4210467006" sldId="1479"/>
            <ac:spMk id="4" creationId="{5D34B429-32B6-AC15-1FF3-302D680041E8}"/>
          </ac:spMkLst>
        </pc:spChg>
        <pc:picChg chg="add mod">
          <ac:chgData name="Das, Gerarda" userId="dec061bf-56a5-47a0-b9f3-f749fe418ae6" providerId="ADAL" clId="{07ABAE78-42CB-4F5F-86C6-09ED37205619}" dt="2026-06-23T07:20:34.604" v="1542" actId="1076"/>
          <ac:picMkLst>
            <pc:docMk/>
            <pc:sldMk cId="4210467006" sldId="1479"/>
            <ac:picMk id="2" creationId="{A70580CC-2067-F8AE-238B-DD89B7EA32DA}"/>
          </ac:picMkLst>
        </pc:picChg>
      </pc:sldChg>
      <pc:sldChg chg="addSp delSp modSp mod ord">
        <pc:chgData name="Das, Gerarda" userId="dec061bf-56a5-47a0-b9f3-f749fe418ae6" providerId="ADAL" clId="{07ABAE78-42CB-4F5F-86C6-09ED37205619}" dt="2026-06-23T07:39:58.032" v="1728" actId="1076"/>
        <pc:sldMkLst>
          <pc:docMk/>
          <pc:sldMk cId="1487044012" sldId="1480"/>
        </pc:sldMkLst>
        <pc:picChg chg="add del mod modCrop">
          <ac:chgData name="Das, Gerarda" userId="dec061bf-56a5-47a0-b9f3-f749fe418ae6" providerId="ADAL" clId="{07ABAE78-42CB-4F5F-86C6-09ED37205619}" dt="2026-06-23T07:39:51.533" v="1723" actId="478"/>
          <ac:picMkLst>
            <pc:docMk/>
            <pc:sldMk cId="1487044012" sldId="1480"/>
            <ac:picMk id="3" creationId="{B53B2C7B-4313-8416-964A-4819698C1EBF}"/>
          </ac:picMkLst>
        </pc:picChg>
        <pc:picChg chg="add mod">
          <ac:chgData name="Das, Gerarda" userId="dec061bf-56a5-47a0-b9f3-f749fe418ae6" providerId="ADAL" clId="{07ABAE78-42CB-4F5F-86C6-09ED37205619}" dt="2026-06-23T07:39:58.032" v="1728" actId="1076"/>
          <ac:picMkLst>
            <pc:docMk/>
            <pc:sldMk cId="1487044012" sldId="1480"/>
            <ac:picMk id="5" creationId="{8A56E5B8-47C2-4BD3-C744-FFE39CCCA426}"/>
          </ac:picMkLst>
        </pc:picChg>
      </pc:sldChg>
      <pc:sldChg chg="addSp modSp mod ord modNotesTx">
        <pc:chgData name="Das, Gerarda" userId="dec061bf-56a5-47a0-b9f3-f749fe418ae6" providerId="ADAL" clId="{07ABAE78-42CB-4F5F-86C6-09ED37205619}" dt="2026-06-23T08:12:54.179" v="2773" actId="20577"/>
        <pc:sldMkLst>
          <pc:docMk/>
          <pc:sldMk cId="3779434736" sldId="1481"/>
        </pc:sldMkLst>
        <pc:picChg chg="add mod modCrop">
          <ac:chgData name="Das, Gerarda" userId="dec061bf-56a5-47a0-b9f3-f749fe418ae6" providerId="ADAL" clId="{07ABAE78-42CB-4F5F-86C6-09ED37205619}" dt="2026-06-23T07:28:58.115" v="1622" actId="1076"/>
          <ac:picMkLst>
            <pc:docMk/>
            <pc:sldMk cId="3779434736" sldId="1481"/>
            <ac:picMk id="3" creationId="{FCE00A1D-5781-8520-0BF4-A905F118CEDF}"/>
          </ac:picMkLst>
        </pc:picChg>
      </pc:sldChg>
      <pc:sldChg chg="addSp modSp mod ord">
        <pc:chgData name="Das, Gerarda" userId="dec061bf-56a5-47a0-b9f3-f749fe418ae6" providerId="ADAL" clId="{07ABAE78-42CB-4F5F-86C6-09ED37205619}" dt="2026-06-23T07:17:43.742" v="1511" actId="1076"/>
        <pc:sldMkLst>
          <pc:docMk/>
          <pc:sldMk cId="1201727269" sldId="1482"/>
        </pc:sldMkLst>
        <pc:picChg chg="add mod modCrop">
          <ac:chgData name="Das, Gerarda" userId="dec061bf-56a5-47a0-b9f3-f749fe418ae6" providerId="ADAL" clId="{07ABAE78-42CB-4F5F-86C6-09ED37205619}" dt="2026-06-23T07:17:43.742" v="1511" actId="1076"/>
          <ac:picMkLst>
            <pc:docMk/>
            <pc:sldMk cId="1201727269" sldId="1482"/>
            <ac:picMk id="3" creationId="{296C2EA5-F900-6479-149A-C945BFCAEEE2}"/>
          </ac:picMkLst>
        </pc:picChg>
      </pc:sldChg>
      <pc:sldChg chg="addSp modSp mod ord">
        <pc:chgData name="Das, Gerarda" userId="dec061bf-56a5-47a0-b9f3-f749fe418ae6" providerId="ADAL" clId="{07ABAE78-42CB-4F5F-86C6-09ED37205619}" dt="2026-06-23T07:23:44.584" v="1576" actId="1076"/>
        <pc:sldMkLst>
          <pc:docMk/>
          <pc:sldMk cId="2904738428" sldId="1483"/>
        </pc:sldMkLst>
        <pc:picChg chg="add mod modCrop">
          <ac:chgData name="Das, Gerarda" userId="dec061bf-56a5-47a0-b9f3-f749fe418ae6" providerId="ADAL" clId="{07ABAE78-42CB-4F5F-86C6-09ED37205619}" dt="2026-06-23T07:23:44.584" v="1576" actId="1076"/>
          <ac:picMkLst>
            <pc:docMk/>
            <pc:sldMk cId="2904738428" sldId="1483"/>
            <ac:picMk id="3" creationId="{1AAF6770-1308-9278-9B58-043DD68237FB}"/>
          </ac:picMkLst>
        </pc:picChg>
      </pc:sldChg>
      <pc:sldChg chg="addSp delSp modSp mod">
        <pc:chgData name="Das, Gerarda" userId="dec061bf-56a5-47a0-b9f3-f749fe418ae6" providerId="ADAL" clId="{07ABAE78-42CB-4F5F-86C6-09ED37205619}" dt="2026-06-23T07:39:47.098" v="1722" actId="1076"/>
        <pc:sldMkLst>
          <pc:docMk/>
          <pc:sldMk cId="2967928418" sldId="1511"/>
        </pc:sldMkLst>
        <pc:spChg chg="mod">
          <ac:chgData name="Das, Gerarda" userId="dec061bf-56a5-47a0-b9f3-f749fe418ae6" providerId="ADAL" clId="{07ABAE78-42CB-4F5F-86C6-09ED37205619}" dt="2026-06-23T07:38:15.864" v="1709" actId="20577"/>
          <ac:spMkLst>
            <pc:docMk/>
            <pc:sldMk cId="2967928418" sldId="1511"/>
            <ac:spMk id="34" creationId="{152372B3-00F5-781C-183E-6F2DDF35091D}"/>
          </ac:spMkLst>
        </pc:spChg>
        <pc:picChg chg="add del mod">
          <ac:chgData name="Das, Gerarda" userId="dec061bf-56a5-47a0-b9f3-f749fe418ae6" providerId="ADAL" clId="{07ABAE78-42CB-4F5F-86C6-09ED37205619}" dt="2026-06-23T07:39:39.306" v="1715" actId="478"/>
          <ac:picMkLst>
            <pc:docMk/>
            <pc:sldMk cId="2967928418" sldId="1511"/>
            <ac:picMk id="2" creationId="{6ED69628-2337-F29E-AC80-41B1BF586B53}"/>
          </ac:picMkLst>
        </pc:picChg>
        <pc:picChg chg="add mod">
          <ac:chgData name="Das, Gerarda" userId="dec061bf-56a5-47a0-b9f3-f749fe418ae6" providerId="ADAL" clId="{07ABAE78-42CB-4F5F-86C6-09ED37205619}" dt="2026-06-23T07:39:17.940" v="1714" actId="1076"/>
          <ac:picMkLst>
            <pc:docMk/>
            <pc:sldMk cId="2967928418" sldId="1511"/>
            <ac:picMk id="9" creationId="{34ED3A38-1E28-2045-80D8-AB44C92D1FD7}"/>
          </ac:picMkLst>
        </pc:picChg>
        <pc:picChg chg="add mod">
          <ac:chgData name="Das, Gerarda" userId="dec061bf-56a5-47a0-b9f3-f749fe418ae6" providerId="ADAL" clId="{07ABAE78-42CB-4F5F-86C6-09ED37205619}" dt="2026-06-23T07:39:47.098" v="1722" actId="1076"/>
          <ac:picMkLst>
            <pc:docMk/>
            <pc:sldMk cId="2967928418" sldId="1511"/>
            <ac:picMk id="19" creationId="{060C0498-3615-C95A-EED1-CA2EAAD3D88F}"/>
          </ac:picMkLst>
        </pc:picChg>
      </pc:sldChg>
      <pc:sldChg chg="modSp mod">
        <pc:chgData name="Das, Gerarda" userId="dec061bf-56a5-47a0-b9f3-f749fe418ae6" providerId="ADAL" clId="{07ABAE78-42CB-4F5F-86C6-09ED37205619}" dt="2026-06-23T08:01:20.008" v="2343" actId="14100"/>
        <pc:sldMkLst>
          <pc:docMk/>
          <pc:sldMk cId="1594331871" sldId="1512"/>
        </pc:sldMkLst>
        <pc:spChg chg="mod">
          <ac:chgData name="Das, Gerarda" userId="dec061bf-56a5-47a0-b9f3-f749fe418ae6" providerId="ADAL" clId="{07ABAE78-42CB-4F5F-86C6-09ED37205619}" dt="2026-06-23T08:01:20.008" v="2343" actId="14100"/>
          <ac:spMkLst>
            <pc:docMk/>
            <pc:sldMk cId="1594331871" sldId="1512"/>
            <ac:spMk id="10" creationId="{EC0CC1D0-FE60-F840-73E9-0CE7E683D1F2}"/>
          </ac:spMkLst>
        </pc:spChg>
        <pc:spChg chg="mod">
          <ac:chgData name="Das, Gerarda" userId="dec061bf-56a5-47a0-b9f3-f749fe418ae6" providerId="ADAL" clId="{07ABAE78-42CB-4F5F-86C6-09ED37205619}" dt="2026-06-23T08:01:13.850" v="2342" actId="1076"/>
          <ac:spMkLst>
            <pc:docMk/>
            <pc:sldMk cId="1594331871" sldId="1512"/>
            <ac:spMk id="12" creationId="{E2476A93-B8D4-4E44-87FD-AFF601B2337C}"/>
          </ac:spMkLst>
        </pc:spChg>
      </pc:sldChg>
      <pc:sldChg chg="del">
        <pc:chgData name="Das, Gerarda" userId="dec061bf-56a5-47a0-b9f3-f749fe418ae6" providerId="ADAL" clId="{07ABAE78-42CB-4F5F-86C6-09ED37205619}" dt="2026-06-23T07:55:16.219" v="2282" actId="47"/>
        <pc:sldMkLst>
          <pc:docMk/>
          <pc:sldMk cId="3112181829" sldId="1515"/>
        </pc:sldMkLst>
      </pc:sldChg>
      <pc:sldChg chg="del">
        <pc:chgData name="Das, Gerarda" userId="dec061bf-56a5-47a0-b9f3-f749fe418ae6" providerId="ADAL" clId="{07ABAE78-42CB-4F5F-86C6-09ED37205619}" dt="2026-06-23T07:55:17.482" v="2283" actId="47"/>
        <pc:sldMkLst>
          <pc:docMk/>
          <pc:sldMk cId="1628480429" sldId="1517"/>
        </pc:sldMkLst>
      </pc:sldChg>
      <pc:sldChg chg="del">
        <pc:chgData name="Das, Gerarda" userId="dec061bf-56a5-47a0-b9f3-f749fe418ae6" providerId="ADAL" clId="{07ABAE78-42CB-4F5F-86C6-09ED37205619}" dt="2026-06-23T07:55:13.887" v="2280" actId="47"/>
        <pc:sldMkLst>
          <pc:docMk/>
          <pc:sldMk cId="933367485" sldId="1518"/>
        </pc:sldMkLst>
      </pc:sldChg>
      <pc:sldChg chg="del">
        <pc:chgData name="Das, Gerarda" userId="dec061bf-56a5-47a0-b9f3-f749fe418ae6" providerId="ADAL" clId="{07ABAE78-42CB-4F5F-86C6-09ED37205619}" dt="2026-06-23T07:55:18.776" v="2284" actId="47"/>
        <pc:sldMkLst>
          <pc:docMk/>
          <pc:sldMk cId="1530054038" sldId="1519"/>
        </pc:sldMkLst>
      </pc:sldChg>
      <pc:sldChg chg="del">
        <pc:chgData name="Das, Gerarda" userId="dec061bf-56a5-47a0-b9f3-f749fe418ae6" providerId="ADAL" clId="{07ABAE78-42CB-4F5F-86C6-09ED37205619}" dt="2026-06-23T07:55:20.881" v="2285" actId="47"/>
        <pc:sldMkLst>
          <pc:docMk/>
          <pc:sldMk cId="3006462251" sldId="1520"/>
        </pc:sldMkLst>
      </pc:sldChg>
      <pc:sldChg chg="del">
        <pc:chgData name="Das, Gerarda" userId="dec061bf-56a5-47a0-b9f3-f749fe418ae6" providerId="ADAL" clId="{07ABAE78-42CB-4F5F-86C6-09ED37205619}" dt="2026-06-23T07:55:12.643" v="2279" actId="47"/>
        <pc:sldMkLst>
          <pc:docMk/>
          <pc:sldMk cId="1059877010" sldId="1521"/>
        </pc:sldMkLst>
      </pc:sldChg>
      <pc:sldChg chg="del">
        <pc:chgData name="Das, Gerarda" userId="dec061bf-56a5-47a0-b9f3-f749fe418ae6" providerId="ADAL" clId="{07ABAE78-42CB-4F5F-86C6-09ED37205619}" dt="2026-06-23T07:55:07.040" v="2276" actId="47"/>
        <pc:sldMkLst>
          <pc:docMk/>
          <pc:sldMk cId="2371299458" sldId="1529"/>
        </pc:sldMkLst>
      </pc:sldChg>
      <pc:sldChg chg="addSp modSp mod modNotesTx">
        <pc:chgData name="Das, Gerarda" userId="dec061bf-56a5-47a0-b9f3-f749fe418ae6" providerId="ADAL" clId="{07ABAE78-42CB-4F5F-86C6-09ED37205619}" dt="2026-06-23T08:13:16.466" v="2797" actId="20577"/>
        <pc:sldMkLst>
          <pc:docMk/>
          <pc:sldMk cId="2447005425" sldId="1530"/>
        </pc:sldMkLst>
        <pc:spChg chg="mod">
          <ac:chgData name="Das, Gerarda" userId="dec061bf-56a5-47a0-b9f3-f749fe418ae6" providerId="ADAL" clId="{07ABAE78-42CB-4F5F-86C6-09ED37205619}" dt="2026-06-23T07:46:18.761" v="1920" actId="20577"/>
          <ac:spMkLst>
            <pc:docMk/>
            <pc:sldMk cId="2447005425" sldId="1530"/>
            <ac:spMk id="34" creationId="{152372B3-00F5-781C-183E-6F2DDF35091D}"/>
          </ac:spMkLst>
        </pc:spChg>
        <pc:spChg chg="mod">
          <ac:chgData name="Das, Gerarda" userId="dec061bf-56a5-47a0-b9f3-f749fe418ae6" providerId="ADAL" clId="{07ABAE78-42CB-4F5F-86C6-09ED37205619}" dt="2026-06-23T07:45:57.325" v="1872" actId="6549"/>
          <ac:spMkLst>
            <pc:docMk/>
            <pc:sldMk cId="2447005425" sldId="1530"/>
            <ac:spMk id="35" creationId="{37104C51-0232-62ED-4C6F-1447D06633EE}"/>
          </ac:spMkLst>
        </pc:spChg>
        <pc:spChg chg="mod">
          <ac:chgData name="Das, Gerarda" userId="dec061bf-56a5-47a0-b9f3-f749fe418ae6" providerId="ADAL" clId="{07ABAE78-42CB-4F5F-86C6-09ED37205619}" dt="2026-06-23T07:46:24.993" v="1922" actId="6549"/>
          <ac:spMkLst>
            <pc:docMk/>
            <pc:sldMk cId="2447005425" sldId="1530"/>
            <ac:spMk id="36" creationId="{D8EF981A-9BA7-0EB1-9B70-F7FBF2F7DF1C}"/>
          </ac:spMkLst>
        </pc:spChg>
        <pc:picChg chg="add mod">
          <ac:chgData name="Das, Gerarda" userId="dec061bf-56a5-47a0-b9f3-f749fe418ae6" providerId="ADAL" clId="{07ABAE78-42CB-4F5F-86C6-09ED37205619}" dt="2026-06-23T07:43:01.585" v="1746" actId="1076"/>
          <ac:picMkLst>
            <pc:docMk/>
            <pc:sldMk cId="2447005425" sldId="1530"/>
            <ac:picMk id="2" creationId="{DFA740B8-AEA6-CFB4-0F00-82B0227FF001}"/>
          </ac:picMkLst>
        </pc:picChg>
        <pc:picChg chg="add mod">
          <ac:chgData name="Das, Gerarda" userId="dec061bf-56a5-47a0-b9f3-f749fe418ae6" providerId="ADAL" clId="{07ABAE78-42CB-4F5F-86C6-09ED37205619}" dt="2026-06-23T07:47:09.292" v="1927" actId="1076"/>
          <ac:picMkLst>
            <pc:docMk/>
            <pc:sldMk cId="2447005425" sldId="1530"/>
            <ac:picMk id="9" creationId="{B697F63B-9AB0-359F-75EB-72D000B7334F}"/>
          </ac:picMkLst>
        </pc:picChg>
      </pc:sldChg>
      <pc:sldChg chg="modSp mod">
        <pc:chgData name="Das, Gerarda" userId="dec061bf-56a5-47a0-b9f3-f749fe418ae6" providerId="ADAL" clId="{07ABAE78-42CB-4F5F-86C6-09ED37205619}" dt="2026-06-23T08:00:57.514" v="2340" actId="1076"/>
        <pc:sldMkLst>
          <pc:docMk/>
          <pc:sldMk cId="1677399666" sldId="1533"/>
        </pc:sldMkLst>
        <pc:spChg chg="mod">
          <ac:chgData name="Das, Gerarda" userId="dec061bf-56a5-47a0-b9f3-f749fe418ae6" providerId="ADAL" clId="{07ABAE78-42CB-4F5F-86C6-09ED37205619}" dt="2026-06-23T08:00:57.514" v="2340" actId="1076"/>
          <ac:spMkLst>
            <pc:docMk/>
            <pc:sldMk cId="1677399666" sldId="1533"/>
            <ac:spMk id="12" creationId="{E2476A93-B8D4-4E44-87FD-AFF601B2337C}"/>
          </ac:spMkLst>
        </pc:spChg>
      </pc:sldChg>
      <pc:sldChg chg="del">
        <pc:chgData name="Das, Gerarda" userId="dec061bf-56a5-47a0-b9f3-f749fe418ae6" providerId="ADAL" clId="{07ABAE78-42CB-4F5F-86C6-09ED37205619}" dt="2026-06-23T07:55:15.048" v="2281" actId="47"/>
        <pc:sldMkLst>
          <pc:docMk/>
          <pc:sldMk cId="2752719489" sldId="1534"/>
        </pc:sldMkLst>
      </pc:sldChg>
      <pc:sldChg chg="addSp delSp modSp mod modNotesTx">
        <pc:chgData name="Das, Gerarda" userId="dec061bf-56a5-47a0-b9f3-f749fe418ae6" providerId="ADAL" clId="{07ABAE78-42CB-4F5F-86C6-09ED37205619}" dt="2026-06-23T08:13:37.400" v="2802" actId="20577"/>
        <pc:sldMkLst>
          <pc:docMk/>
          <pc:sldMk cId="1177197258" sldId="1535"/>
        </pc:sldMkLst>
        <pc:spChg chg="mod">
          <ac:chgData name="Das, Gerarda" userId="dec061bf-56a5-47a0-b9f3-f749fe418ae6" providerId="ADAL" clId="{07ABAE78-42CB-4F5F-86C6-09ED37205619}" dt="2026-06-23T07:52:30.050" v="2132" actId="1038"/>
          <ac:spMkLst>
            <pc:docMk/>
            <pc:sldMk cId="1177197258" sldId="1535"/>
            <ac:spMk id="4" creationId="{D753C383-62C8-E733-4553-E085527A1FCA}"/>
          </ac:spMkLst>
        </pc:spChg>
        <pc:spChg chg="mod">
          <ac:chgData name="Das, Gerarda" userId="dec061bf-56a5-47a0-b9f3-f749fe418ae6" providerId="ADAL" clId="{07ABAE78-42CB-4F5F-86C6-09ED37205619}" dt="2026-06-23T07:52:30.050" v="2132" actId="1038"/>
          <ac:spMkLst>
            <pc:docMk/>
            <pc:sldMk cId="1177197258" sldId="1535"/>
            <ac:spMk id="9" creationId="{B5FA4264-9F79-B20D-0826-CEC58E7B74B7}"/>
          </ac:spMkLst>
        </pc:spChg>
        <pc:spChg chg="mod">
          <ac:chgData name="Das, Gerarda" userId="dec061bf-56a5-47a0-b9f3-f749fe418ae6" providerId="ADAL" clId="{07ABAE78-42CB-4F5F-86C6-09ED37205619}" dt="2026-06-23T07:52:30.050" v="2132" actId="1038"/>
          <ac:spMkLst>
            <pc:docMk/>
            <pc:sldMk cId="1177197258" sldId="1535"/>
            <ac:spMk id="10" creationId="{B37FADB8-F5A5-F448-15A7-6A630939BCDC}"/>
          </ac:spMkLst>
        </pc:spChg>
        <pc:spChg chg="mod">
          <ac:chgData name="Das, Gerarda" userId="dec061bf-56a5-47a0-b9f3-f749fe418ae6" providerId="ADAL" clId="{07ABAE78-42CB-4F5F-86C6-09ED37205619}" dt="2026-06-23T07:52:30.050" v="2132" actId="1038"/>
          <ac:spMkLst>
            <pc:docMk/>
            <pc:sldMk cId="1177197258" sldId="1535"/>
            <ac:spMk id="11" creationId="{2D5226DB-4490-ECD5-880A-CDAB0447C263}"/>
          </ac:spMkLst>
        </pc:spChg>
        <pc:spChg chg="del">
          <ac:chgData name="Das, Gerarda" userId="dec061bf-56a5-47a0-b9f3-f749fe418ae6" providerId="ADAL" clId="{07ABAE78-42CB-4F5F-86C6-09ED37205619}" dt="2026-06-23T08:00:11.688" v="2332" actId="478"/>
          <ac:spMkLst>
            <pc:docMk/>
            <pc:sldMk cId="1177197258" sldId="1535"/>
            <ac:spMk id="12" creationId="{E2476A93-B8D4-4E44-87FD-AFF601B2337C}"/>
          </ac:spMkLst>
        </pc:spChg>
        <pc:spChg chg="mod">
          <ac:chgData name="Das, Gerarda" userId="dec061bf-56a5-47a0-b9f3-f749fe418ae6" providerId="ADAL" clId="{07ABAE78-42CB-4F5F-86C6-09ED37205619}" dt="2026-06-23T08:00:22.232" v="2336" actId="1076"/>
          <ac:spMkLst>
            <pc:docMk/>
            <pc:sldMk cId="1177197258" sldId="1535"/>
            <ac:spMk id="14" creationId="{B7594A3B-3117-84CE-C300-FB96E5ED269D}"/>
          </ac:spMkLst>
        </pc:spChg>
        <pc:spChg chg="mod">
          <ac:chgData name="Das, Gerarda" userId="dec061bf-56a5-47a0-b9f3-f749fe418ae6" providerId="ADAL" clId="{07ABAE78-42CB-4F5F-86C6-09ED37205619}" dt="2026-06-23T08:00:22.232" v="2336" actId="1076"/>
          <ac:spMkLst>
            <pc:docMk/>
            <pc:sldMk cId="1177197258" sldId="1535"/>
            <ac:spMk id="15" creationId="{6EA1F8B7-D4BC-D8B0-E6FD-F33ECB45A1DD}"/>
          </ac:spMkLst>
        </pc:spChg>
        <pc:spChg chg="del">
          <ac:chgData name="Das, Gerarda" userId="dec061bf-56a5-47a0-b9f3-f749fe418ae6" providerId="ADAL" clId="{07ABAE78-42CB-4F5F-86C6-09ED37205619}" dt="2026-06-23T08:00:12.185" v="2333" actId="478"/>
          <ac:spMkLst>
            <pc:docMk/>
            <pc:sldMk cId="1177197258" sldId="1535"/>
            <ac:spMk id="19" creationId="{40542B69-6D97-5F24-63E3-ABE36EA69A27}"/>
          </ac:spMkLst>
        </pc:spChg>
        <pc:spChg chg="add mod">
          <ac:chgData name="Das, Gerarda" userId="dec061bf-56a5-47a0-b9f3-f749fe418ae6" providerId="ADAL" clId="{07ABAE78-42CB-4F5F-86C6-09ED37205619}" dt="2026-06-23T07:56:21.583" v="2295" actId="207"/>
          <ac:spMkLst>
            <pc:docMk/>
            <pc:sldMk cId="1177197258" sldId="1535"/>
            <ac:spMk id="22" creationId="{39E40BAE-259C-E10C-0C0C-326734735D2D}"/>
          </ac:spMkLst>
        </pc:spChg>
        <pc:spChg chg="add mod">
          <ac:chgData name="Das, Gerarda" userId="dec061bf-56a5-47a0-b9f3-f749fe418ae6" providerId="ADAL" clId="{07ABAE78-42CB-4F5F-86C6-09ED37205619}" dt="2026-06-23T07:56:46.326" v="2299" actId="207"/>
          <ac:spMkLst>
            <pc:docMk/>
            <pc:sldMk cId="1177197258" sldId="1535"/>
            <ac:spMk id="23" creationId="{4DA3118C-9121-5C66-6CA9-EF0743765B67}"/>
          </ac:spMkLst>
        </pc:spChg>
        <pc:picChg chg="add mod">
          <ac:chgData name="Das, Gerarda" userId="dec061bf-56a5-47a0-b9f3-f749fe418ae6" providerId="ADAL" clId="{07ABAE78-42CB-4F5F-86C6-09ED37205619}" dt="2026-06-23T07:56:07.788" v="2292" actId="14100"/>
          <ac:picMkLst>
            <pc:docMk/>
            <pc:sldMk cId="1177197258" sldId="1535"/>
            <ac:picMk id="17" creationId="{985A39CF-C75C-8512-D571-D55E4F8A8DDF}"/>
          </ac:picMkLst>
        </pc:picChg>
        <pc:picChg chg="add mod">
          <ac:chgData name="Das, Gerarda" userId="dec061bf-56a5-47a0-b9f3-f749fe418ae6" providerId="ADAL" clId="{07ABAE78-42CB-4F5F-86C6-09ED37205619}" dt="2026-06-23T08:00:27.645" v="2338" actId="1076"/>
          <ac:picMkLst>
            <pc:docMk/>
            <pc:sldMk cId="1177197258" sldId="1535"/>
            <ac:picMk id="38" creationId="{C7F8B5CA-848D-FB32-6437-C757C40E5438}"/>
          </ac:picMkLst>
        </pc:picChg>
        <pc:cxnChg chg="del">
          <ac:chgData name="Das, Gerarda" userId="dec061bf-56a5-47a0-b9f3-f749fe418ae6" providerId="ADAL" clId="{07ABAE78-42CB-4F5F-86C6-09ED37205619}" dt="2026-06-23T08:00:13.335" v="2334" actId="478"/>
          <ac:cxnSpMkLst>
            <pc:docMk/>
            <pc:sldMk cId="1177197258" sldId="1535"/>
            <ac:cxnSpMk id="21" creationId="{B84B33EF-2A54-99B2-FEF8-27486B72F624}"/>
          </ac:cxnSpMkLst>
        </pc:cxnChg>
        <pc:cxnChg chg="add mod">
          <ac:chgData name="Das, Gerarda" userId="dec061bf-56a5-47a0-b9f3-f749fe418ae6" providerId="ADAL" clId="{07ABAE78-42CB-4F5F-86C6-09ED37205619}" dt="2026-06-23T07:58:50.357" v="2324" actId="1076"/>
          <ac:cxnSpMkLst>
            <pc:docMk/>
            <pc:sldMk cId="1177197258" sldId="1535"/>
            <ac:cxnSpMk id="25" creationId="{BC04A8C0-B1D7-A48D-3696-FB55954C5E4C}"/>
          </ac:cxnSpMkLst>
        </pc:cxnChg>
        <pc:cxnChg chg="mod">
          <ac:chgData name="Das, Gerarda" userId="dec061bf-56a5-47a0-b9f3-f749fe418ae6" providerId="ADAL" clId="{07ABAE78-42CB-4F5F-86C6-09ED37205619}" dt="2026-06-23T08:00:24.749" v="2337" actId="14100"/>
          <ac:cxnSpMkLst>
            <pc:docMk/>
            <pc:sldMk cId="1177197258" sldId="1535"/>
            <ac:cxnSpMk id="29" creationId="{10445519-6BAB-CA4B-0B0C-EF80D4D34E4C}"/>
          </ac:cxnSpMkLst>
        </pc:cxnChg>
      </pc:sldChg>
      <pc:sldChg chg="addSp delSp modSp mod">
        <pc:chgData name="Das, Gerarda" userId="dec061bf-56a5-47a0-b9f3-f749fe418ae6" providerId="ADAL" clId="{07ABAE78-42CB-4F5F-86C6-09ED37205619}" dt="2026-06-23T07:51:32.841" v="2119" actId="1076"/>
        <pc:sldMkLst>
          <pc:docMk/>
          <pc:sldMk cId="704149339" sldId="1536"/>
        </pc:sldMkLst>
        <pc:spChg chg="mod">
          <ac:chgData name="Das, Gerarda" userId="dec061bf-56a5-47a0-b9f3-f749fe418ae6" providerId="ADAL" clId="{07ABAE78-42CB-4F5F-86C6-09ED37205619}" dt="2026-06-23T07:48:23.341" v="2010" actId="115"/>
          <ac:spMkLst>
            <pc:docMk/>
            <pc:sldMk cId="704149339" sldId="1536"/>
            <ac:spMk id="35" creationId="{37104C51-0232-62ED-4C6F-1447D06633EE}"/>
          </ac:spMkLst>
        </pc:spChg>
        <pc:spChg chg="mod">
          <ac:chgData name="Das, Gerarda" userId="dec061bf-56a5-47a0-b9f3-f749fe418ae6" providerId="ADAL" clId="{07ABAE78-42CB-4F5F-86C6-09ED37205619}" dt="2026-06-23T07:51:14.013" v="2109" actId="1076"/>
          <ac:spMkLst>
            <pc:docMk/>
            <pc:sldMk cId="704149339" sldId="1536"/>
            <ac:spMk id="36" creationId="{D8EF981A-9BA7-0EB1-9B70-F7FBF2F7DF1C}"/>
          </ac:spMkLst>
        </pc:spChg>
        <pc:grpChg chg="add mod">
          <ac:chgData name="Das, Gerarda" userId="dec061bf-56a5-47a0-b9f3-f749fe418ae6" providerId="ADAL" clId="{07ABAE78-42CB-4F5F-86C6-09ED37205619}" dt="2026-06-23T07:47:54.486" v="1931" actId="1076"/>
          <ac:grpSpMkLst>
            <pc:docMk/>
            <pc:sldMk cId="704149339" sldId="1536"/>
            <ac:grpSpMk id="2" creationId="{6D6B96CC-C3EB-A0CC-4903-A6ACB051A0B7}"/>
          </ac:grpSpMkLst>
        </pc:grpChg>
        <pc:picChg chg="mod">
          <ac:chgData name="Das, Gerarda" userId="dec061bf-56a5-47a0-b9f3-f749fe418ae6" providerId="ADAL" clId="{07ABAE78-42CB-4F5F-86C6-09ED37205619}" dt="2026-06-23T07:47:47.363" v="1929"/>
          <ac:picMkLst>
            <pc:docMk/>
            <pc:sldMk cId="704149339" sldId="1536"/>
            <ac:picMk id="8" creationId="{759F0715-27A8-C316-882C-A9766B954C62}"/>
          </ac:picMkLst>
        </pc:picChg>
        <pc:picChg chg="mod">
          <ac:chgData name="Das, Gerarda" userId="dec061bf-56a5-47a0-b9f3-f749fe418ae6" providerId="ADAL" clId="{07ABAE78-42CB-4F5F-86C6-09ED37205619}" dt="2026-06-23T07:47:47.363" v="1929"/>
          <ac:picMkLst>
            <pc:docMk/>
            <pc:sldMk cId="704149339" sldId="1536"/>
            <ac:picMk id="18" creationId="{584A51CC-8E7C-6817-FFF1-92527263A628}"/>
          </ac:picMkLst>
        </pc:picChg>
        <pc:picChg chg="add mod">
          <ac:chgData name="Das, Gerarda" userId="dec061bf-56a5-47a0-b9f3-f749fe418ae6" providerId="ADAL" clId="{07ABAE78-42CB-4F5F-86C6-09ED37205619}" dt="2026-06-23T07:50:04.419" v="2091" actId="1076"/>
          <ac:picMkLst>
            <pc:docMk/>
            <pc:sldMk cId="704149339" sldId="1536"/>
            <ac:picMk id="20" creationId="{DDDAC011-0CBF-0E73-3A78-90FA0DF305A3}"/>
          </ac:picMkLst>
        </pc:picChg>
        <pc:picChg chg="add mod modCrop">
          <ac:chgData name="Das, Gerarda" userId="dec061bf-56a5-47a0-b9f3-f749fe418ae6" providerId="ADAL" clId="{07ABAE78-42CB-4F5F-86C6-09ED37205619}" dt="2026-06-23T07:50:57.457" v="2099" actId="1076"/>
          <ac:picMkLst>
            <pc:docMk/>
            <pc:sldMk cId="704149339" sldId="1536"/>
            <ac:picMk id="23" creationId="{0ABC3F73-A48E-115D-FFBA-68778D837F13}"/>
          </ac:picMkLst>
        </pc:picChg>
        <pc:picChg chg="add mod">
          <ac:chgData name="Das, Gerarda" userId="dec061bf-56a5-47a0-b9f3-f749fe418ae6" providerId="ADAL" clId="{07ABAE78-42CB-4F5F-86C6-09ED37205619}" dt="2026-06-23T07:51:28.206" v="2117" actId="1076"/>
          <ac:picMkLst>
            <pc:docMk/>
            <pc:sldMk cId="704149339" sldId="1536"/>
            <ac:picMk id="24" creationId="{F97B5011-DE0E-EBB7-045F-AE82B2865DE7}"/>
          </ac:picMkLst>
        </pc:picChg>
        <pc:picChg chg="add mod">
          <ac:chgData name="Das, Gerarda" userId="dec061bf-56a5-47a0-b9f3-f749fe418ae6" providerId="ADAL" clId="{07ABAE78-42CB-4F5F-86C6-09ED37205619}" dt="2026-06-23T07:51:09.343" v="2106" actId="1076"/>
          <ac:picMkLst>
            <pc:docMk/>
            <pc:sldMk cId="704149339" sldId="1536"/>
            <ac:picMk id="25" creationId="{DC3DDCF8-5270-1F77-CDBF-570BAD673768}"/>
          </ac:picMkLst>
        </pc:picChg>
        <pc:picChg chg="add del mod">
          <ac:chgData name="Das, Gerarda" userId="dec061bf-56a5-47a0-b9f3-f749fe418ae6" providerId="ADAL" clId="{07ABAE78-42CB-4F5F-86C6-09ED37205619}" dt="2026-06-23T07:51:16.393" v="2110" actId="478"/>
          <ac:picMkLst>
            <pc:docMk/>
            <pc:sldMk cId="704149339" sldId="1536"/>
            <ac:picMk id="26" creationId="{7B28A76A-7DDC-02F2-D8DC-126D0ECD3738}"/>
          </ac:picMkLst>
        </pc:picChg>
        <pc:picChg chg="add mod">
          <ac:chgData name="Das, Gerarda" userId="dec061bf-56a5-47a0-b9f3-f749fe418ae6" providerId="ADAL" clId="{07ABAE78-42CB-4F5F-86C6-09ED37205619}" dt="2026-06-23T07:51:20.456" v="2112" actId="1076"/>
          <ac:picMkLst>
            <pc:docMk/>
            <pc:sldMk cId="704149339" sldId="1536"/>
            <ac:picMk id="27" creationId="{09DBD629-E36F-DE63-F016-B30FF81F14D4}"/>
          </ac:picMkLst>
        </pc:picChg>
        <pc:picChg chg="add mod">
          <ac:chgData name="Das, Gerarda" userId="dec061bf-56a5-47a0-b9f3-f749fe418ae6" providerId="ADAL" clId="{07ABAE78-42CB-4F5F-86C6-09ED37205619}" dt="2026-06-23T07:51:30.810" v="2118" actId="1076"/>
          <ac:picMkLst>
            <pc:docMk/>
            <pc:sldMk cId="704149339" sldId="1536"/>
            <ac:picMk id="28" creationId="{35280EBD-5F37-1366-8617-91BE5F46372E}"/>
          </ac:picMkLst>
        </pc:picChg>
        <pc:picChg chg="add mod">
          <ac:chgData name="Das, Gerarda" userId="dec061bf-56a5-47a0-b9f3-f749fe418ae6" providerId="ADAL" clId="{07ABAE78-42CB-4F5F-86C6-09ED37205619}" dt="2026-06-23T07:51:32.841" v="2119" actId="1076"/>
          <ac:picMkLst>
            <pc:docMk/>
            <pc:sldMk cId="704149339" sldId="1536"/>
            <ac:picMk id="29" creationId="{E7585EE5-1B7F-8B9D-1DE6-57DEA8ABCD5A}"/>
          </ac:picMkLst>
        </pc:picChg>
        <pc:cxnChg chg="mod">
          <ac:chgData name="Das, Gerarda" userId="dec061bf-56a5-47a0-b9f3-f749fe418ae6" providerId="ADAL" clId="{07ABAE78-42CB-4F5F-86C6-09ED37205619}" dt="2026-06-23T07:47:47.363" v="1929"/>
          <ac:cxnSpMkLst>
            <pc:docMk/>
            <pc:sldMk cId="704149339" sldId="1536"/>
            <ac:cxnSpMk id="9" creationId="{2EB343DD-C2A5-DB1C-704D-89DB91AC4960}"/>
          </ac:cxnSpMkLst>
        </pc:cxnChg>
      </pc:sldChg>
      <pc:sldChg chg="addSp modSp new mod">
        <pc:chgData name="Das, Gerarda" userId="dec061bf-56a5-47a0-b9f3-f749fe418ae6" providerId="ADAL" clId="{07ABAE78-42CB-4F5F-86C6-09ED37205619}" dt="2026-06-23T07:15:06.686" v="1492" actId="1076"/>
        <pc:sldMkLst>
          <pc:docMk/>
          <pc:sldMk cId="2297321005" sldId="1537"/>
        </pc:sldMkLst>
        <pc:picChg chg="add mod">
          <ac:chgData name="Das, Gerarda" userId="dec061bf-56a5-47a0-b9f3-f749fe418ae6" providerId="ADAL" clId="{07ABAE78-42CB-4F5F-86C6-09ED37205619}" dt="2026-06-23T07:15:06.686" v="1492" actId="1076"/>
          <ac:picMkLst>
            <pc:docMk/>
            <pc:sldMk cId="2297321005" sldId="1537"/>
            <ac:picMk id="3" creationId="{F002EFF5-0768-EE49-E601-6C39C7947201}"/>
          </ac:picMkLst>
        </pc:picChg>
      </pc:sldChg>
    </pc:docChg>
  </pc:docChgLst>
  <pc:docChgLst>
    <pc:chgData name="Routledge, Mandy" userId="bacdedf5-8e30-494b-ad8b-f27fa30c4f8d" providerId="ADAL" clId="{C259CE72-72FD-4B5C-B3CF-1EB9B3242AA0}"/>
    <pc:docChg chg="modSld">
      <pc:chgData name="Routledge, Mandy" userId="bacdedf5-8e30-494b-ad8b-f27fa30c4f8d" providerId="ADAL" clId="{C259CE72-72FD-4B5C-B3CF-1EB9B3242AA0}" dt="2024-09-24T09:46:14.561" v="3" actId="20577"/>
      <pc:docMkLst>
        <pc:docMk/>
      </pc:docMkLst>
      <pc:sldChg chg="modSp mod">
        <pc:chgData name="Routledge, Mandy" userId="bacdedf5-8e30-494b-ad8b-f27fa30c4f8d" providerId="ADAL" clId="{C259CE72-72FD-4B5C-B3CF-1EB9B3242AA0}" dt="2024-09-24T09:46:14.561" v="3" actId="20577"/>
        <pc:sldMkLst>
          <pc:docMk/>
          <pc:sldMk cId="323006580" sldId="548"/>
        </pc:sldMkLst>
      </pc:sldChg>
    </pc:docChg>
  </pc:docChgLst>
  <pc:docChgLst>
    <pc:chgData name="Vrielink, Francis" userId="3d258d00-cfd8-41c5-9f04-1a5a39faef2f" providerId="ADAL" clId="{F8A864A6-18CA-458F-B94E-FBF7ADA906FF}"/>
    <pc:docChg chg="modSld">
      <pc:chgData name="Vrielink, Francis" userId="3d258d00-cfd8-41c5-9f04-1a5a39faef2f" providerId="ADAL" clId="{F8A864A6-18CA-458F-B94E-FBF7ADA906FF}" dt="2026-04-15T12:00:00.088" v="27" actId="20577"/>
      <pc:docMkLst>
        <pc:docMk/>
      </pc:docMkLst>
      <pc:sldChg chg="modSp mod">
        <pc:chgData name="Vrielink, Francis" userId="3d258d00-cfd8-41c5-9f04-1a5a39faef2f" providerId="ADAL" clId="{F8A864A6-18CA-458F-B94E-FBF7ADA906FF}" dt="2026-04-15T12:00:00.088" v="27" actId="20577"/>
        <pc:sldMkLst>
          <pc:docMk/>
          <pc:sldMk cId="323006580" sldId="548"/>
        </pc:sldMkLst>
      </pc:sldChg>
    </pc:docChg>
  </pc:docChgLst>
  <pc:docChgLst>
    <pc:chgData name="Routledge, Mandy" userId="bacdedf5-8e30-494b-ad8b-f27fa30c4f8d" providerId="ADAL" clId="{088143BB-FBF6-48B8-B743-26BFEB4DAFC7}"/>
    <pc:docChg chg="addSld delSld modSld modSection">
      <pc:chgData name="Routledge, Mandy" userId="bacdedf5-8e30-494b-ad8b-f27fa30c4f8d" providerId="ADAL" clId="{088143BB-FBF6-48B8-B743-26BFEB4DAFC7}" dt="2024-09-24T09:44:19.501" v="21"/>
      <pc:docMkLst>
        <pc:docMk/>
      </pc:docMkLst>
      <pc:sldChg chg="del">
        <pc:chgData name="Routledge, Mandy" userId="bacdedf5-8e30-494b-ad8b-f27fa30c4f8d" providerId="ADAL" clId="{088143BB-FBF6-48B8-B743-26BFEB4DAFC7}" dt="2024-09-24T09:16:36.888" v="18" actId="47"/>
        <pc:sldMkLst>
          <pc:docMk/>
          <pc:sldMk cId="192884965" sldId="259"/>
        </pc:sldMkLst>
      </pc:sldChg>
      <pc:sldChg chg="del">
        <pc:chgData name="Routledge, Mandy" userId="bacdedf5-8e30-494b-ad8b-f27fa30c4f8d" providerId="ADAL" clId="{088143BB-FBF6-48B8-B743-26BFEB4DAFC7}" dt="2024-09-24T09:16:33.763" v="14" actId="47"/>
        <pc:sldMkLst>
          <pc:docMk/>
          <pc:sldMk cId="155461494" sldId="263"/>
        </pc:sldMkLst>
      </pc:sldChg>
      <pc:sldChg chg="del">
        <pc:chgData name="Routledge, Mandy" userId="bacdedf5-8e30-494b-ad8b-f27fa30c4f8d" providerId="ADAL" clId="{088143BB-FBF6-48B8-B743-26BFEB4DAFC7}" dt="2024-09-24T09:16:34.310" v="15" actId="47"/>
        <pc:sldMkLst>
          <pc:docMk/>
          <pc:sldMk cId="3558003521" sldId="267"/>
        </pc:sldMkLst>
      </pc:sldChg>
      <pc:sldChg chg="del">
        <pc:chgData name="Routledge, Mandy" userId="bacdedf5-8e30-494b-ad8b-f27fa30c4f8d" providerId="ADAL" clId="{088143BB-FBF6-48B8-B743-26BFEB4DAFC7}" dt="2024-09-24T09:16:36.403" v="17" actId="47"/>
        <pc:sldMkLst>
          <pc:docMk/>
          <pc:sldMk cId="2441164173" sldId="268"/>
        </pc:sldMkLst>
      </pc:sldChg>
      <pc:sldChg chg="modSp mod">
        <pc:chgData name="Routledge, Mandy" userId="bacdedf5-8e30-494b-ad8b-f27fa30c4f8d" providerId="ADAL" clId="{088143BB-FBF6-48B8-B743-26BFEB4DAFC7}" dt="2024-09-24T09:16:21.860" v="12" actId="20577"/>
        <pc:sldMkLst>
          <pc:docMk/>
          <pc:sldMk cId="323006580" sldId="548"/>
        </pc:sldMkLst>
      </pc:sldChg>
      <pc:sldChg chg="del">
        <pc:chgData name="Routledge, Mandy" userId="bacdedf5-8e30-494b-ad8b-f27fa30c4f8d" providerId="ADAL" clId="{088143BB-FBF6-48B8-B743-26BFEB4DAFC7}" dt="2024-09-24T09:16:35.416" v="16" actId="47"/>
        <pc:sldMkLst>
          <pc:docMk/>
          <pc:sldMk cId="3153421729" sldId="1484"/>
        </pc:sldMkLst>
      </pc:sldChg>
      <pc:sldChg chg="del">
        <pc:chgData name="Routledge, Mandy" userId="bacdedf5-8e30-494b-ad8b-f27fa30c4f8d" providerId="ADAL" clId="{088143BB-FBF6-48B8-B743-26BFEB4DAFC7}" dt="2024-09-24T09:16:37.592" v="19" actId="47"/>
        <pc:sldMkLst>
          <pc:docMk/>
          <pc:sldMk cId="573887307" sldId="1485"/>
        </pc:sldMkLst>
      </pc:sldChg>
      <pc:sldChg chg="add">
        <pc:chgData name="Routledge, Mandy" userId="bacdedf5-8e30-494b-ad8b-f27fa30c4f8d" providerId="ADAL" clId="{088143BB-FBF6-48B8-B743-26BFEB4DAFC7}" dt="2024-09-24T09:16:28.252" v="13"/>
        <pc:sldMkLst>
          <pc:docMk/>
          <pc:sldMk cId="2967928418" sldId="1511"/>
        </pc:sldMkLst>
      </pc:sldChg>
      <pc:sldChg chg="add">
        <pc:chgData name="Routledge, Mandy" userId="bacdedf5-8e30-494b-ad8b-f27fa30c4f8d" providerId="ADAL" clId="{088143BB-FBF6-48B8-B743-26BFEB4DAFC7}" dt="2024-09-24T09:16:28.252" v="13"/>
        <pc:sldMkLst>
          <pc:docMk/>
          <pc:sldMk cId="1594331871" sldId="1512"/>
        </pc:sldMkLst>
      </pc:sldChg>
      <pc:sldChg chg="add">
        <pc:chgData name="Routledge, Mandy" userId="bacdedf5-8e30-494b-ad8b-f27fa30c4f8d" providerId="ADAL" clId="{088143BB-FBF6-48B8-B743-26BFEB4DAFC7}" dt="2024-09-24T09:16:28.252" v="13"/>
        <pc:sldMkLst>
          <pc:docMk/>
          <pc:sldMk cId="3112181829" sldId="1515"/>
        </pc:sldMkLst>
      </pc:sldChg>
      <pc:sldChg chg="add">
        <pc:chgData name="Routledge, Mandy" userId="bacdedf5-8e30-494b-ad8b-f27fa30c4f8d" providerId="ADAL" clId="{088143BB-FBF6-48B8-B743-26BFEB4DAFC7}" dt="2024-09-24T09:16:28.252" v="13"/>
        <pc:sldMkLst>
          <pc:docMk/>
          <pc:sldMk cId="2946319108" sldId="1516"/>
        </pc:sldMkLst>
      </pc:sldChg>
      <pc:sldChg chg="add">
        <pc:chgData name="Routledge, Mandy" userId="bacdedf5-8e30-494b-ad8b-f27fa30c4f8d" providerId="ADAL" clId="{088143BB-FBF6-48B8-B743-26BFEB4DAFC7}" dt="2024-09-24T09:16:28.252" v="13"/>
        <pc:sldMkLst>
          <pc:docMk/>
          <pc:sldMk cId="1628480429" sldId="1517"/>
        </pc:sldMkLst>
      </pc:sldChg>
      <pc:sldChg chg="add">
        <pc:chgData name="Routledge, Mandy" userId="bacdedf5-8e30-494b-ad8b-f27fa30c4f8d" providerId="ADAL" clId="{088143BB-FBF6-48B8-B743-26BFEB4DAFC7}" dt="2024-09-24T09:16:28.252" v="13"/>
        <pc:sldMkLst>
          <pc:docMk/>
          <pc:sldMk cId="933367485" sldId="1518"/>
        </pc:sldMkLst>
      </pc:sldChg>
      <pc:sldChg chg="add">
        <pc:chgData name="Routledge, Mandy" userId="bacdedf5-8e30-494b-ad8b-f27fa30c4f8d" providerId="ADAL" clId="{088143BB-FBF6-48B8-B743-26BFEB4DAFC7}" dt="2024-09-24T09:33:16.208" v="20"/>
        <pc:sldMkLst>
          <pc:docMk/>
          <pc:sldMk cId="1530054038" sldId="1519"/>
        </pc:sldMkLst>
      </pc:sldChg>
      <pc:sldChg chg="add">
        <pc:chgData name="Routledge, Mandy" userId="bacdedf5-8e30-494b-ad8b-f27fa30c4f8d" providerId="ADAL" clId="{088143BB-FBF6-48B8-B743-26BFEB4DAFC7}" dt="2024-09-24T09:44:19.501" v="21"/>
        <pc:sldMkLst>
          <pc:docMk/>
          <pc:sldMk cId="3006462251" sldId="1520"/>
        </pc:sldMkLst>
      </pc:sldChg>
    </pc:docChg>
  </pc:docChgLst>
  <pc:docChgLst>
    <pc:chgData name="Routledge, Mandy" userId="bacdedf5-8e30-494b-ad8b-f27fa30c4f8d" providerId="ADAL" clId="{275FB836-2CDD-4893-B67D-B06EDCB26AFA}"/>
    <pc:docChg chg="modSld">
      <pc:chgData name="Routledge, Mandy" userId="bacdedf5-8e30-494b-ad8b-f27fa30c4f8d" providerId="ADAL" clId="{275FB836-2CDD-4893-B67D-B06EDCB26AFA}" dt="2026-01-25T12:00:39.480" v="12" actId="20577"/>
      <pc:docMkLst>
        <pc:docMk/>
      </pc:docMkLst>
      <pc:sldChg chg="modSp mod">
        <pc:chgData name="Routledge, Mandy" userId="bacdedf5-8e30-494b-ad8b-f27fa30c4f8d" providerId="ADAL" clId="{275FB836-2CDD-4893-B67D-B06EDCB26AFA}" dt="2026-01-25T12:00:39.480" v="12" actId="20577"/>
        <pc:sldMkLst>
          <pc:docMk/>
          <pc:sldMk cId="323006580" sldId="548"/>
        </pc:sldMkLst>
      </pc:sldChg>
    </pc:docChg>
  </pc:docChgLst>
  <pc:docChgLst>
    <pc:chgData name="Harmsel ter, Marjan" userId="5bf7b4e5-383a-4bf6-a1ba-3724f9cc09cb" providerId="ADAL" clId="{7667DC48-2406-4F94-BA94-5BF632662154}"/>
    <pc:docChg chg="undo custSel modSld">
      <pc:chgData name="Harmsel ter, Marjan" userId="5bf7b4e5-383a-4bf6-a1ba-3724f9cc09cb" providerId="ADAL" clId="{7667DC48-2406-4F94-BA94-5BF632662154}" dt="2026-06-23T08:37:50.215" v="89" actId="1076"/>
      <pc:docMkLst>
        <pc:docMk/>
      </pc:docMkLst>
      <pc:sldChg chg="addSp delSp modSp mod">
        <pc:chgData name="Harmsel ter, Marjan" userId="5bf7b4e5-383a-4bf6-a1ba-3724f9cc09cb" providerId="ADAL" clId="{7667DC48-2406-4F94-BA94-5BF632662154}" dt="2026-06-23T08:33:25.500" v="42" actId="20577"/>
        <pc:sldMkLst>
          <pc:docMk/>
          <pc:sldMk cId="1594331871" sldId="1512"/>
        </pc:sldMkLst>
        <pc:spChg chg="mod">
          <ac:chgData name="Harmsel ter, Marjan" userId="5bf7b4e5-383a-4bf6-a1ba-3724f9cc09cb" providerId="ADAL" clId="{7667DC48-2406-4F94-BA94-5BF632662154}" dt="2026-06-23T08:31:54.316" v="28" actId="20577"/>
          <ac:spMkLst>
            <pc:docMk/>
            <pc:sldMk cId="1594331871" sldId="1512"/>
            <ac:spMk id="12" creationId="{E2476A93-B8D4-4E44-87FD-AFF601B2337C}"/>
          </ac:spMkLst>
        </pc:spChg>
        <pc:spChg chg="mod">
          <ac:chgData name="Harmsel ter, Marjan" userId="5bf7b4e5-383a-4bf6-a1ba-3724f9cc09cb" providerId="ADAL" clId="{7667DC48-2406-4F94-BA94-5BF632662154}" dt="2026-06-23T08:31:11.195" v="11" actId="1076"/>
          <ac:spMkLst>
            <pc:docMk/>
            <pc:sldMk cId="1594331871" sldId="1512"/>
            <ac:spMk id="13" creationId="{4985FF45-EE56-11C3-E0CC-6BBB359031C0}"/>
          </ac:spMkLst>
        </pc:spChg>
        <pc:spChg chg="mod">
          <ac:chgData name="Harmsel ter, Marjan" userId="5bf7b4e5-383a-4bf6-a1ba-3724f9cc09cb" providerId="ADAL" clId="{7667DC48-2406-4F94-BA94-5BF632662154}" dt="2026-06-23T08:31:16.788" v="13" actId="14100"/>
          <ac:spMkLst>
            <pc:docMk/>
            <pc:sldMk cId="1594331871" sldId="1512"/>
            <ac:spMk id="14" creationId="{B7594A3B-3117-84CE-C300-FB96E5ED269D}"/>
          </ac:spMkLst>
        </pc:spChg>
        <pc:spChg chg="mod">
          <ac:chgData name="Harmsel ter, Marjan" userId="5bf7b4e5-383a-4bf6-a1ba-3724f9cc09cb" providerId="ADAL" clId="{7667DC48-2406-4F94-BA94-5BF632662154}" dt="2026-06-23T08:33:25.500" v="42" actId="20577"/>
          <ac:spMkLst>
            <pc:docMk/>
            <pc:sldMk cId="1594331871" sldId="1512"/>
            <ac:spMk id="15" creationId="{6EA1F8B7-D4BC-D8B0-E6FD-F33ECB45A1DD}"/>
          </ac:spMkLst>
        </pc:spChg>
        <pc:spChg chg="mod">
          <ac:chgData name="Harmsel ter, Marjan" userId="5bf7b4e5-383a-4bf6-a1ba-3724f9cc09cb" providerId="ADAL" clId="{7667DC48-2406-4F94-BA94-5BF632662154}" dt="2026-06-23T08:32:06.332" v="29" actId="14100"/>
          <ac:spMkLst>
            <pc:docMk/>
            <pc:sldMk cId="1594331871" sldId="1512"/>
            <ac:spMk id="16" creationId="{F53F294D-65CC-23A5-E4A1-B2132FCF814C}"/>
          </ac:spMkLst>
        </pc:spChg>
        <pc:spChg chg="mod">
          <ac:chgData name="Harmsel ter, Marjan" userId="5bf7b4e5-383a-4bf6-a1ba-3724f9cc09cb" providerId="ADAL" clId="{7667DC48-2406-4F94-BA94-5BF632662154}" dt="2026-06-23T08:31:08.955" v="10" actId="14100"/>
          <ac:spMkLst>
            <pc:docMk/>
            <pc:sldMk cId="1594331871" sldId="1512"/>
            <ac:spMk id="18" creationId="{85D7DD60-F4AA-AD34-A265-146B167D02FE}"/>
          </ac:spMkLst>
        </pc:spChg>
        <pc:spChg chg="mod">
          <ac:chgData name="Harmsel ter, Marjan" userId="5bf7b4e5-383a-4bf6-a1ba-3724f9cc09cb" providerId="ADAL" clId="{7667DC48-2406-4F94-BA94-5BF632662154}" dt="2026-06-23T08:30:57.227" v="7" actId="14100"/>
          <ac:spMkLst>
            <pc:docMk/>
            <pc:sldMk cId="1594331871" sldId="1512"/>
            <ac:spMk id="19" creationId="{40542B69-6D97-5F24-63E3-ABE36EA69A27}"/>
          </ac:spMkLst>
        </pc:spChg>
        <pc:picChg chg="add mod">
          <ac:chgData name="Harmsel ter, Marjan" userId="5bf7b4e5-383a-4bf6-a1ba-3724f9cc09cb" providerId="ADAL" clId="{7667DC48-2406-4F94-BA94-5BF632662154}" dt="2026-06-23T08:33:18.599" v="34" actId="1076"/>
          <ac:picMkLst>
            <pc:docMk/>
            <pc:sldMk cId="1594331871" sldId="1512"/>
            <ac:picMk id="21" creationId="{02BDD181-C6E3-58AF-8F80-FCFEB9C58A9F}"/>
          </ac:picMkLst>
        </pc:picChg>
        <pc:picChg chg="del">
          <ac:chgData name="Harmsel ter, Marjan" userId="5bf7b4e5-383a-4bf6-a1ba-3724f9cc09cb" providerId="ADAL" clId="{7667DC48-2406-4F94-BA94-5BF632662154}" dt="2026-06-23T08:33:14.273" v="30" actId="478"/>
          <ac:picMkLst>
            <pc:docMk/>
            <pc:sldMk cId="1594331871" sldId="1512"/>
            <ac:picMk id="26" creationId="{99B6528D-C1D7-8FB9-E9C8-55FED0B3F18B}"/>
          </ac:picMkLst>
        </pc:picChg>
      </pc:sldChg>
      <pc:sldChg chg="modSp mod">
        <pc:chgData name="Harmsel ter, Marjan" userId="5bf7b4e5-383a-4bf6-a1ba-3724f9cc09cb" providerId="ADAL" clId="{7667DC48-2406-4F94-BA94-5BF632662154}" dt="2026-06-23T08:34:05.532" v="43" actId="14100"/>
        <pc:sldMkLst>
          <pc:docMk/>
          <pc:sldMk cId="1677399666" sldId="1533"/>
        </pc:sldMkLst>
        <pc:spChg chg="mod">
          <ac:chgData name="Harmsel ter, Marjan" userId="5bf7b4e5-383a-4bf6-a1ba-3724f9cc09cb" providerId="ADAL" clId="{7667DC48-2406-4F94-BA94-5BF632662154}" dt="2026-06-23T08:34:05.532" v="43" actId="14100"/>
          <ac:spMkLst>
            <pc:docMk/>
            <pc:sldMk cId="1677399666" sldId="1533"/>
            <ac:spMk id="11" creationId="{CD78B488-E032-3F3E-C334-FB96F8D71FB2}"/>
          </ac:spMkLst>
        </pc:spChg>
      </pc:sldChg>
      <pc:sldChg chg="modSp mod">
        <pc:chgData name="Harmsel ter, Marjan" userId="5bf7b4e5-383a-4bf6-a1ba-3724f9cc09cb" providerId="ADAL" clId="{7667DC48-2406-4F94-BA94-5BF632662154}" dt="2026-06-23T08:37:50.215" v="89" actId="1076"/>
        <pc:sldMkLst>
          <pc:docMk/>
          <pc:sldMk cId="1177197258" sldId="1535"/>
        </pc:sldMkLst>
        <pc:spChg chg="mod">
          <ac:chgData name="Harmsel ter, Marjan" userId="5bf7b4e5-383a-4bf6-a1ba-3724f9cc09cb" providerId="ADAL" clId="{7667DC48-2406-4F94-BA94-5BF632662154}" dt="2026-06-23T08:37:22.793" v="79" actId="1076"/>
          <ac:spMkLst>
            <pc:docMk/>
            <pc:sldMk cId="1177197258" sldId="1535"/>
            <ac:spMk id="4" creationId="{D753C383-62C8-E733-4553-E085527A1FCA}"/>
          </ac:spMkLst>
        </pc:spChg>
        <pc:spChg chg="mod">
          <ac:chgData name="Harmsel ter, Marjan" userId="5bf7b4e5-383a-4bf6-a1ba-3724f9cc09cb" providerId="ADAL" clId="{7667DC48-2406-4F94-BA94-5BF632662154}" dt="2026-06-23T08:37:22.793" v="79" actId="1076"/>
          <ac:spMkLst>
            <pc:docMk/>
            <pc:sldMk cId="1177197258" sldId="1535"/>
            <ac:spMk id="9" creationId="{B5FA4264-9F79-B20D-0826-CEC58E7B74B7}"/>
          </ac:spMkLst>
        </pc:spChg>
        <pc:spChg chg="mod">
          <ac:chgData name="Harmsel ter, Marjan" userId="5bf7b4e5-383a-4bf6-a1ba-3724f9cc09cb" providerId="ADAL" clId="{7667DC48-2406-4F94-BA94-5BF632662154}" dt="2026-06-23T08:37:22.793" v="79" actId="1076"/>
          <ac:spMkLst>
            <pc:docMk/>
            <pc:sldMk cId="1177197258" sldId="1535"/>
            <ac:spMk id="10" creationId="{B37FADB8-F5A5-F448-15A7-6A630939BCDC}"/>
          </ac:spMkLst>
        </pc:spChg>
        <pc:spChg chg="mod">
          <ac:chgData name="Harmsel ter, Marjan" userId="5bf7b4e5-383a-4bf6-a1ba-3724f9cc09cb" providerId="ADAL" clId="{7667DC48-2406-4F94-BA94-5BF632662154}" dt="2026-06-23T08:37:22.793" v="79" actId="1076"/>
          <ac:spMkLst>
            <pc:docMk/>
            <pc:sldMk cId="1177197258" sldId="1535"/>
            <ac:spMk id="11" creationId="{2D5226DB-4490-ECD5-880A-CDAB0447C263}"/>
          </ac:spMkLst>
        </pc:spChg>
        <pc:spChg chg="mod">
          <ac:chgData name="Harmsel ter, Marjan" userId="5bf7b4e5-383a-4bf6-a1ba-3724f9cc09cb" providerId="ADAL" clId="{7667DC48-2406-4F94-BA94-5BF632662154}" dt="2026-06-23T08:37:30.415" v="83" actId="1076"/>
          <ac:spMkLst>
            <pc:docMk/>
            <pc:sldMk cId="1177197258" sldId="1535"/>
            <ac:spMk id="14" creationId="{B7594A3B-3117-84CE-C300-FB96E5ED269D}"/>
          </ac:spMkLst>
        </pc:spChg>
        <pc:spChg chg="mod">
          <ac:chgData name="Harmsel ter, Marjan" userId="5bf7b4e5-383a-4bf6-a1ba-3724f9cc09cb" providerId="ADAL" clId="{7667DC48-2406-4F94-BA94-5BF632662154}" dt="2026-06-23T08:37:30.415" v="83" actId="1076"/>
          <ac:spMkLst>
            <pc:docMk/>
            <pc:sldMk cId="1177197258" sldId="1535"/>
            <ac:spMk id="15" creationId="{6EA1F8B7-D4BC-D8B0-E6FD-F33ECB45A1DD}"/>
          </ac:spMkLst>
        </pc:spChg>
        <pc:spChg chg="mod">
          <ac:chgData name="Harmsel ter, Marjan" userId="5bf7b4e5-383a-4bf6-a1ba-3724f9cc09cb" providerId="ADAL" clId="{7667DC48-2406-4F94-BA94-5BF632662154}" dt="2026-06-23T08:36:16.161" v="70" actId="14100"/>
          <ac:spMkLst>
            <pc:docMk/>
            <pc:sldMk cId="1177197258" sldId="1535"/>
            <ac:spMk id="22" creationId="{39E40BAE-259C-E10C-0C0C-326734735D2D}"/>
          </ac:spMkLst>
        </pc:spChg>
        <pc:picChg chg="mod modCrop">
          <ac:chgData name="Harmsel ter, Marjan" userId="5bf7b4e5-383a-4bf6-a1ba-3724f9cc09cb" providerId="ADAL" clId="{7667DC48-2406-4F94-BA94-5BF632662154}" dt="2026-06-23T08:37:50.215" v="89" actId="1076"/>
          <ac:picMkLst>
            <pc:docMk/>
            <pc:sldMk cId="1177197258" sldId="1535"/>
            <ac:picMk id="17" creationId="{985A39CF-C75C-8512-D571-D55E4F8A8DDF}"/>
          </ac:picMkLst>
        </pc:picChg>
        <pc:picChg chg="mod">
          <ac:chgData name="Harmsel ter, Marjan" userId="5bf7b4e5-383a-4bf6-a1ba-3724f9cc09cb" providerId="ADAL" clId="{7667DC48-2406-4F94-BA94-5BF632662154}" dt="2026-06-23T08:37:25.958" v="82" actId="1076"/>
          <ac:picMkLst>
            <pc:docMk/>
            <pc:sldMk cId="1177197258" sldId="1535"/>
            <ac:picMk id="38" creationId="{C7F8B5CA-848D-FB32-6437-C757C40E5438}"/>
          </ac:picMkLst>
        </pc:picChg>
        <pc:cxnChg chg="mod">
          <ac:chgData name="Harmsel ter, Marjan" userId="5bf7b4e5-383a-4bf6-a1ba-3724f9cc09cb" providerId="ADAL" clId="{7667DC48-2406-4F94-BA94-5BF632662154}" dt="2026-06-23T08:37:32.482" v="84" actId="14100"/>
          <ac:cxnSpMkLst>
            <pc:docMk/>
            <pc:sldMk cId="1177197258" sldId="1535"/>
            <ac:cxnSpMk id="29" creationId="{10445519-6BAB-CA4B-0B0C-EF80D4D34E4C}"/>
          </ac:cxnSpMkLst>
        </pc:cxnChg>
      </pc:sldChg>
      <pc:sldChg chg="modSp mod">
        <pc:chgData name="Harmsel ter, Marjan" userId="5bf7b4e5-383a-4bf6-a1ba-3724f9cc09cb" providerId="ADAL" clId="{7667DC48-2406-4F94-BA94-5BF632662154}" dt="2026-06-23T08:35:07.261" v="68" actId="20577"/>
        <pc:sldMkLst>
          <pc:docMk/>
          <pc:sldMk cId="704149339" sldId="1536"/>
        </pc:sldMkLst>
        <pc:spChg chg="mod">
          <ac:chgData name="Harmsel ter, Marjan" userId="5bf7b4e5-383a-4bf6-a1ba-3724f9cc09cb" providerId="ADAL" clId="{7667DC48-2406-4F94-BA94-5BF632662154}" dt="2026-06-23T08:35:07.261" v="68" actId="20577"/>
          <ac:spMkLst>
            <pc:docMk/>
            <pc:sldMk cId="704149339" sldId="1536"/>
            <ac:spMk id="36" creationId="{D8EF981A-9BA7-0EB1-9B70-F7FBF2F7DF1C}"/>
          </ac:spMkLst>
        </pc:spChg>
      </pc:sldChg>
    </pc:docChg>
  </pc:docChgLst>
  <pc:docChgLst>
    <pc:chgData name="Routledge, Mandy" userId="bacdedf5-8e30-494b-ad8b-f27fa30c4f8d" providerId="ADAL" clId="{63F6B1CA-B45A-455D-8554-1DB1547AB7D0}"/>
    <pc:docChg chg="modSld">
      <pc:chgData name="Routledge, Mandy" userId="bacdedf5-8e30-494b-ad8b-f27fa30c4f8d" providerId="ADAL" clId="{63F6B1CA-B45A-455D-8554-1DB1547AB7D0}" dt="2024-11-18T15:47:38.502" v="14" actId="20577"/>
      <pc:docMkLst>
        <pc:docMk/>
      </pc:docMkLst>
      <pc:sldChg chg="modSp mod">
        <pc:chgData name="Routledge, Mandy" userId="bacdedf5-8e30-494b-ad8b-f27fa30c4f8d" providerId="ADAL" clId="{63F6B1CA-B45A-455D-8554-1DB1547AB7D0}" dt="2024-11-18T15:47:38.502" v="14" actId="20577"/>
        <pc:sldMkLst>
          <pc:docMk/>
          <pc:sldMk cId="323006580" sldId="548"/>
        </pc:sldMkLst>
      </pc:sldChg>
    </pc:docChg>
  </pc:docChgLst>
  <pc:docChgLst>
    <pc:chgData name="Duijf, Antoinette" userId="80426808-569e-4360-acb0-e5a6dc4b8ad2" providerId="ADAL" clId="{00582A34-8C2B-428E-B5DC-339D12EFD4B8}"/>
    <pc:docChg chg="undo custSel modSld sldOrd">
      <pc:chgData name="Duijf, Antoinette" userId="80426808-569e-4360-acb0-e5a6dc4b8ad2" providerId="ADAL" clId="{00582A34-8C2B-428E-B5DC-339D12EFD4B8}" dt="2026-06-23T08:02:38.593" v="791" actId="255"/>
      <pc:docMkLst>
        <pc:docMk/>
      </pc:docMkLst>
      <pc:sldChg chg="modNotesTx">
        <pc:chgData name="Duijf, Antoinette" userId="80426808-569e-4360-acb0-e5a6dc4b8ad2" providerId="ADAL" clId="{00582A34-8C2B-428E-B5DC-339D12EFD4B8}" dt="2026-06-23T07:50:26.458" v="460" actId="20577"/>
        <pc:sldMkLst>
          <pc:docMk/>
          <pc:sldMk cId="323006580" sldId="548"/>
        </pc:sldMkLst>
      </pc:sldChg>
      <pc:sldChg chg="delSp mod">
        <pc:chgData name="Duijf, Antoinette" userId="80426808-569e-4360-acb0-e5a6dc4b8ad2" providerId="ADAL" clId="{00582A34-8C2B-428E-B5DC-339D12EFD4B8}" dt="2026-06-23T07:58:45.083" v="605" actId="478"/>
        <pc:sldMkLst>
          <pc:docMk/>
          <pc:sldMk cId="1671649065" sldId="934"/>
        </pc:sldMkLst>
        <pc:spChg chg="del">
          <ac:chgData name="Duijf, Antoinette" userId="80426808-569e-4360-acb0-e5a6dc4b8ad2" providerId="ADAL" clId="{00582A34-8C2B-428E-B5DC-339D12EFD4B8}" dt="2026-06-23T07:58:45.083" v="605" actId="478"/>
          <ac:spMkLst>
            <pc:docMk/>
            <pc:sldMk cId="1671649065" sldId="934"/>
            <ac:spMk id="3" creationId="{B912F512-2038-C197-0CC7-BD3EB0963222}"/>
          </ac:spMkLst>
        </pc:spChg>
      </pc:sldChg>
      <pc:sldChg chg="modNotesTx">
        <pc:chgData name="Duijf, Antoinette" userId="80426808-569e-4360-acb0-e5a6dc4b8ad2" providerId="ADAL" clId="{00582A34-8C2B-428E-B5DC-339D12EFD4B8}" dt="2026-06-23T07:58:38.520" v="604" actId="20577"/>
        <pc:sldMkLst>
          <pc:docMk/>
          <pc:sldMk cId="3852907103" sldId="1460"/>
        </pc:sldMkLst>
      </pc:sldChg>
      <pc:sldChg chg="modNotesTx">
        <pc:chgData name="Duijf, Antoinette" userId="80426808-569e-4360-acb0-e5a6dc4b8ad2" providerId="ADAL" clId="{00582A34-8C2B-428E-B5DC-339D12EFD4B8}" dt="2026-06-23T07:50:55.663" v="472" actId="6549"/>
        <pc:sldMkLst>
          <pc:docMk/>
          <pc:sldMk cId="4207872812" sldId="1475"/>
        </pc:sldMkLst>
      </pc:sldChg>
      <pc:sldChg chg="addSp delSp mod modNotesTx">
        <pc:chgData name="Duijf, Antoinette" userId="80426808-569e-4360-acb0-e5a6dc4b8ad2" providerId="ADAL" clId="{00582A34-8C2B-428E-B5DC-339D12EFD4B8}" dt="2026-06-23T07:50:43.568" v="468" actId="20577"/>
        <pc:sldMkLst>
          <pc:docMk/>
          <pc:sldMk cId="4210467006" sldId="1479"/>
        </pc:sldMkLst>
        <pc:spChg chg="add del">
          <ac:chgData name="Duijf, Antoinette" userId="80426808-569e-4360-acb0-e5a6dc4b8ad2" providerId="ADAL" clId="{00582A34-8C2B-428E-B5DC-339D12EFD4B8}" dt="2026-06-23T07:50:37.123" v="464" actId="22"/>
          <ac:spMkLst>
            <pc:docMk/>
            <pc:sldMk cId="4210467006" sldId="1479"/>
            <ac:spMk id="7" creationId="{685B5BAD-83DF-4E67-2FBD-90666759DBB0}"/>
          </ac:spMkLst>
        </pc:spChg>
      </pc:sldChg>
      <pc:sldChg chg="modNotesTx">
        <pc:chgData name="Duijf, Antoinette" userId="80426808-569e-4360-acb0-e5a6dc4b8ad2" providerId="ADAL" clId="{00582A34-8C2B-428E-B5DC-339D12EFD4B8}" dt="2026-06-23T07:50:49.443" v="470" actId="20577"/>
        <pc:sldMkLst>
          <pc:docMk/>
          <pc:sldMk cId="3779434736" sldId="1481"/>
        </pc:sldMkLst>
      </pc:sldChg>
      <pc:sldChg chg="modNotesTx">
        <pc:chgData name="Duijf, Antoinette" userId="80426808-569e-4360-acb0-e5a6dc4b8ad2" providerId="ADAL" clId="{00582A34-8C2B-428E-B5DC-339D12EFD4B8}" dt="2026-06-23T07:50:41.253" v="466" actId="6549"/>
        <pc:sldMkLst>
          <pc:docMk/>
          <pc:sldMk cId="1201727269" sldId="1482"/>
        </pc:sldMkLst>
      </pc:sldChg>
      <pc:sldChg chg="modSp mod">
        <pc:chgData name="Duijf, Antoinette" userId="80426808-569e-4360-acb0-e5a6dc4b8ad2" providerId="ADAL" clId="{00582A34-8C2B-428E-B5DC-339D12EFD4B8}" dt="2026-06-23T08:00:41.393" v="730" actId="255"/>
        <pc:sldMkLst>
          <pc:docMk/>
          <pc:sldMk cId="2967928418" sldId="1511"/>
        </pc:sldMkLst>
        <pc:spChg chg="mod">
          <ac:chgData name="Duijf, Antoinette" userId="80426808-569e-4360-acb0-e5a6dc4b8ad2" providerId="ADAL" clId="{00582A34-8C2B-428E-B5DC-339D12EFD4B8}" dt="2026-06-23T08:00:41.393" v="730" actId="255"/>
          <ac:spMkLst>
            <pc:docMk/>
            <pc:sldMk cId="2967928418" sldId="1511"/>
            <ac:spMk id="35" creationId="{37104C51-0232-62ED-4C6F-1447D06633EE}"/>
          </ac:spMkLst>
        </pc:spChg>
        <pc:spChg chg="mod">
          <ac:chgData name="Duijf, Antoinette" userId="80426808-569e-4360-acb0-e5a6dc4b8ad2" providerId="ADAL" clId="{00582A34-8C2B-428E-B5DC-339D12EFD4B8}" dt="2026-06-23T08:00:16.163" v="729" actId="20577"/>
          <ac:spMkLst>
            <pc:docMk/>
            <pc:sldMk cId="2967928418" sldId="1511"/>
            <ac:spMk id="36" creationId="{D8EF981A-9BA7-0EB1-9B70-F7FBF2F7DF1C}"/>
          </ac:spMkLst>
        </pc:spChg>
        <pc:picChg chg="mod">
          <ac:chgData name="Duijf, Antoinette" userId="80426808-569e-4360-acb0-e5a6dc4b8ad2" providerId="ADAL" clId="{00582A34-8C2B-428E-B5DC-339D12EFD4B8}" dt="2026-06-23T08:00:09.153" v="724" actId="1076"/>
          <ac:picMkLst>
            <pc:docMk/>
            <pc:sldMk cId="2967928418" sldId="1511"/>
            <ac:picMk id="9" creationId="{34ED3A38-1E28-2045-80D8-AB44C92D1FD7}"/>
          </ac:picMkLst>
        </pc:picChg>
      </pc:sldChg>
      <pc:sldChg chg="addSp delSp modSp mod ord modNotesTx">
        <pc:chgData name="Duijf, Antoinette" userId="80426808-569e-4360-acb0-e5a6dc4b8ad2" providerId="ADAL" clId="{00582A34-8C2B-428E-B5DC-339D12EFD4B8}" dt="2026-06-23T07:51:38.383" v="475" actId="1076"/>
        <pc:sldMkLst>
          <pc:docMk/>
          <pc:sldMk cId="1594331871" sldId="1512"/>
        </pc:sldMkLst>
        <pc:spChg chg="mod">
          <ac:chgData name="Duijf, Antoinette" userId="80426808-569e-4360-acb0-e5a6dc4b8ad2" providerId="ADAL" clId="{00582A34-8C2B-428E-B5DC-339D12EFD4B8}" dt="2026-06-23T07:51:25.576" v="473" actId="1036"/>
          <ac:spMkLst>
            <pc:docMk/>
            <pc:sldMk cId="1594331871" sldId="1512"/>
            <ac:spMk id="12" creationId="{E2476A93-B8D4-4E44-87FD-AFF601B2337C}"/>
          </ac:spMkLst>
        </pc:spChg>
        <pc:spChg chg="mod">
          <ac:chgData name="Duijf, Antoinette" userId="80426808-569e-4360-acb0-e5a6dc4b8ad2" providerId="ADAL" clId="{00582A34-8C2B-428E-B5DC-339D12EFD4B8}" dt="2026-06-23T07:47:21.480" v="391" actId="1076"/>
          <ac:spMkLst>
            <pc:docMk/>
            <pc:sldMk cId="1594331871" sldId="1512"/>
            <ac:spMk id="13" creationId="{4985FF45-EE56-11C3-E0CC-6BBB359031C0}"/>
          </ac:spMkLst>
        </pc:spChg>
        <pc:spChg chg="mod">
          <ac:chgData name="Duijf, Antoinette" userId="80426808-569e-4360-acb0-e5a6dc4b8ad2" providerId="ADAL" clId="{00582A34-8C2B-428E-B5DC-339D12EFD4B8}" dt="2026-06-23T07:47:23.458" v="392" actId="14100"/>
          <ac:spMkLst>
            <pc:docMk/>
            <pc:sldMk cId="1594331871" sldId="1512"/>
            <ac:spMk id="14" creationId="{B7594A3B-3117-84CE-C300-FB96E5ED269D}"/>
          </ac:spMkLst>
        </pc:spChg>
        <pc:spChg chg="mod">
          <ac:chgData name="Duijf, Antoinette" userId="80426808-569e-4360-acb0-e5a6dc4b8ad2" providerId="ADAL" clId="{00582A34-8C2B-428E-B5DC-339D12EFD4B8}" dt="2026-06-23T07:47:27.152" v="393" actId="1076"/>
          <ac:spMkLst>
            <pc:docMk/>
            <pc:sldMk cId="1594331871" sldId="1512"/>
            <ac:spMk id="15" creationId="{6EA1F8B7-D4BC-D8B0-E6FD-F33ECB45A1DD}"/>
          </ac:spMkLst>
        </pc:spChg>
        <pc:spChg chg="mod">
          <ac:chgData name="Duijf, Antoinette" userId="80426808-569e-4360-acb0-e5a6dc4b8ad2" providerId="ADAL" clId="{00582A34-8C2B-428E-B5DC-339D12EFD4B8}" dt="2026-06-23T07:47:19.377" v="390" actId="14100"/>
          <ac:spMkLst>
            <pc:docMk/>
            <pc:sldMk cId="1594331871" sldId="1512"/>
            <ac:spMk id="18" creationId="{85D7DD60-F4AA-AD34-A265-146B167D02FE}"/>
          </ac:spMkLst>
        </pc:spChg>
        <pc:spChg chg="mod">
          <ac:chgData name="Duijf, Antoinette" userId="80426808-569e-4360-acb0-e5a6dc4b8ad2" providerId="ADAL" clId="{00582A34-8C2B-428E-B5DC-339D12EFD4B8}" dt="2026-06-23T07:47:17.018" v="389" actId="14100"/>
          <ac:spMkLst>
            <pc:docMk/>
            <pc:sldMk cId="1594331871" sldId="1512"/>
            <ac:spMk id="19" creationId="{40542B69-6D97-5F24-63E3-ABE36EA69A27}"/>
          </ac:spMkLst>
        </pc:spChg>
        <pc:picChg chg="add del mod">
          <ac:chgData name="Duijf, Antoinette" userId="80426808-569e-4360-acb0-e5a6dc4b8ad2" providerId="ADAL" clId="{00582A34-8C2B-428E-B5DC-339D12EFD4B8}" dt="2026-06-23T07:48:02.573" v="397" actId="478"/>
          <ac:picMkLst>
            <pc:docMk/>
            <pc:sldMk cId="1594331871" sldId="1512"/>
            <ac:picMk id="4" creationId="{F258B951-41BE-E536-85FD-044217A59949}"/>
          </ac:picMkLst>
        </pc:picChg>
        <pc:picChg chg="add mod">
          <ac:chgData name="Duijf, Antoinette" userId="80426808-569e-4360-acb0-e5a6dc4b8ad2" providerId="ADAL" clId="{00582A34-8C2B-428E-B5DC-339D12EFD4B8}" dt="2026-06-23T07:51:38.383" v="475" actId="1076"/>
          <ac:picMkLst>
            <pc:docMk/>
            <pc:sldMk cId="1594331871" sldId="1512"/>
            <ac:picMk id="22" creationId="{5BEBB29A-EA81-8692-BC0F-DD8A4AFD045E}"/>
          </ac:picMkLst>
        </pc:picChg>
        <pc:picChg chg="add mod modCrop">
          <ac:chgData name="Duijf, Antoinette" userId="80426808-569e-4360-acb0-e5a6dc4b8ad2" providerId="ADAL" clId="{00582A34-8C2B-428E-B5DC-339D12EFD4B8}" dt="2026-06-23T07:49:27.914" v="411" actId="1076"/>
          <ac:picMkLst>
            <pc:docMk/>
            <pc:sldMk cId="1594331871" sldId="1512"/>
            <ac:picMk id="24" creationId="{13B87122-F592-2402-BC44-4AC3E67A56E3}"/>
          </ac:picMkLst>
        </pc:picChg>
        <pc:picChg chg="add mod modCrop">
          <ac:chgData name="Duijf, Antoinette" userId="80426808-569e-4360-acb0-e5a6dc4b8ad2" providerId="ADAL" clId="{00582A34-8C2B-428E-B5DC-339D12EFD4B8}" dt="2026-06-23T07:49:36.633" v="413" actId="1076"/>
          <ac:picMkLst>
            <pc:docMk/>
            <pc:sldMk cId="1594331871" sldId="1512"/>
            <ac:picMk id="26" creationId="{99B6528D-C1D7-8FB9-E9C8-55FED0B3F18B}"/>
          </ac:picMkLst>
        </pc:picChg>
      </pc:sldChg>
      <pc:sldChg chg="addSp modSp mod modNotesTx">
        <pc:chgData name="Duijf, Antoinette" userId="80426808-569e-4360-acb0-e5a6dc4b8ad2" providerId="ADAL" clId="{00582A34-8C2B-428E-B5DC-339D12EFD4B8}" dt="2026-06-23T07:58:27.975" v="599" actId="20577"/>
        <pc:sldMkLst>
          <pc:docMk/>
          <pc:sldMk cId="2946319108" sldId="1516"/>
        </pc:sldMkLst>
        <pc:spChg chg="mod">
          <ac:chgData name="Duijf, Antoinette" userId="80426808-569e-4360-acb0-e5a6dc4b8ad2" providerId="ADAL" clId="{00582A34-8C2B-428E-B5DC-339D12EFD4B8}" dt="2026-06-23T07:58:02.889" v="556" actId="1035"/>
          <ac:spMkLst>
            <pc:docMk/>
            <pc:sldMk cId="2946319108" sldId="1516"/>
            <ac:spMk id="4" creationId="{D753C383-62C8-E733-4553-E085527A1FCA}"/>
          </ac:spMkLst>
        </pc:spChg>
        <pc:spChg chg="mod">
          <ac:chgData name="Duijf, Antoinette" userId="80426808-569e-4360-acb0-e5a6dc4b8ad2" providerId="ADAL" clId="{00582A34-8C2B-428E-B5DC-339D12EFD4B8}" dt="2026-06-23T07:58:08.843" v="557" actId="1076"/>
          <ac:spMkLst>
            <pc:docMk/>
            <pc:sldMk cId="2946319108" sldId="1516"/>
            <ac:spMk id="9" creationId="{B5FA4264-9F79-B20D-0826-CEC58E7B74B7}"/>
          </ac:spMkLst>
        </pc:spChg>
        <pc:spChg chg="mod">
          <ac:chgData name="Duijf, Antoinette" userId="80426808-569e-4360-acb0-e5a6dc4b8ad2" providerId="ADAL" clId="{00582A34-8C2B-428E-B5DC-339D12EFD4B8}" dt="2026-06-23T07:57:42.433" v="551" actId="14100"/>
          <ac:spMkLst>
            <pc:docMk/>
            <pc:sldMk cId="2946319108" sldId="1516"/>
            <ac:spMk id="10" creationId="{B37FADB8-F5A5-F448-15A7-6A630939BCDC}"/>
          </ac:spMkLst>
        </pc:spChg>
        <pc:spChg chg="mod">
          <ac:chgData name="Duijf, Antoinette" userId="80426808-569e-4360-acb0-e5a6dc4b8ad2" providerId="ADAL" clId="{00582A34-8C2B-428E-B5DC-339D12EFD4B8}" dt="2026-06-23T07:57:36.013" v="550" actId="14100"/>
          <ac:spMkLst>
            <pc:docMk/>
            <pc:sldMk cId="2946319108" sldId="1516"/>
            <ac:spMk id="11" creationId="{2D5226DB-4490-ECD5-880A-CDAB0447C263}"/>
          </ac:spMkLst>
        </pc:spChg>
        <pc:spChg chg="mod">
          <ac:chgData name="Duijf, Antoinette" userId="80426808-569e-4360-acb0-e5a6dc4b8ad2" providerId="ADAL" clId="{00582A34-8C2B-428E-B5DC-339D12EFD4B8}" dt="2026-06-23T07:53:58.693" v="505" actId="1076"/>
          <ac:spMkLst>
            <pc:docMk/>
            <pc:sldMk cId="2946319108" sldId="1516"/>
            <ac:spMk id="12" creationId="{E2476A93-B8D4-4E44-87FD-AFF601B2337C}"/>
          </ac:spMkLst>
        </pc:spChg>
        <pc:spChg chg="mod">
          <ac:chgData name="Duijf, Antoinette" userId="80426808-569e-4360-acb0-e5a6dc4b8ad2" providerId="ADAL" clId="{00582A34-8C2B-428E-B5DC-339D12EFD4B8}" dt="2026-06-23T07:54:19.473" v="518" actId="1076"/>
          <ac:spMkLst>
            <pc:docMk/>
            <pc:sldMk cId="2946319108" sldId="1516"/>
            <ac:spMk id="13" creationId="{4985FF45-EE56-11C3-E0CC-6BBB359031C0}"/>
          </ac:spMkLst>
        </pc:spChg>
        <pc:spChg chg="mod">
          <ac:chgData name="Duijf, Antoinette" userId="80426808-569e-4360-acb0-e5a6dc4b8ad2" providerId="ADAL" clId="{00582A34-8C2B-428E-B5DC-339D12EFD4B8}" dt="2026-06-23T07:56:57.978" v="537" actId="1076"/>
          <ac:spMkLst>
            <pc:docMk/>
            <pc:sldMk cId="2946319108" sldId="1516"/>
            <ac:spMk id="14" creationId="{B7594A3B-3117-84CE-C300-FB96E5ED269D}"/>
          </ac:spMkLst>
        </pc:spChg>
        <pc:spChg chg="mod">
          <ac:chgData name="Duijf, Antoinette" userId="80426808-569e-4360-acb0-e5a6dc4b8ad2" providerId="ADAL" clId="{00582A34-8C2B-428E-B5DC-339D12EFD4B8}" dt="2026-06-23T07:56:57.978" v="537" actId="1076"/>
          <ac:spMkLst>
            <pc:docMk/>
            <pc:sldMk cId="2946319108" sldId="1516"/>
            <ac:spMk id="15" creationId="{6EA1F8B7-D4BC-D8B0-E6FD-F33ECB45A1DD}"/>
          </ac:spMkLst>
        </pc:spChg>
        <pc:spChg chg="mod">
          <ac:chgData name="Duijf, Antoinette" userId="80426808-569e-4360-acb0-e5a6dc4b8ad2" providerId="ADAL" clId="{00582A34-8C2B-428E-B5DC-339D12EFD4B8}" dt="2026-06-23T07:54:11.343" v="515" actId="14100"/>
          <ac:spMkLst>
            <pc:docMk/>
            <pc:sldMk cId="2946319108" sldId="1516"/>
            <ac:spMk id="18" creationId="{85D7DD60-F4AA-AD34-A265-146B167D02FE}"/>
          </ac:spMkLst>
        </pc:spChg>
        <pc:spChg chg="mod">
          <ac:chgData name="Duijf, Antoinette" userId="80426808-569e-4360-acb0-e5a6dc4b8ad2" providerId="ADAL" clId="{00582A34-8C2B-428E-B5DC-339D12EFD4B8}" dt="2026-06-23T07:53:54.703" v="504" actId="14100"/>
          <ac:spMkLst>
            <pc:docMk/>
            <pc:sldMk cId="2946319108" sldId="1516"/>
            <ac:spMk id="19" creationId="{40542B69-6D97-5F24-63E3-ABE36EA69A27}"/>
          </ac:spMkLst>
        </pc:spChg>
        <pc:picChg chg="add mod">
          <ac:chgData name="Duijf, Antoinette" userId="80426808-569e-4360-acb0-e5a6dc4b8ad2" providerId="ADAL" clId="{00582A34-8C2B-428E-B5DC-339D12EFD4B8}" dt="2026-06-23T07:54:29.481" v="521"/>
          <ac:picMkLst>
            <pc:docMk/>
            <pc:sldMk cId="2946319108" sldId="1516"/>
            <ac:picMk id="16" creationId="{485B24FB-284F-9AD4-AA81-8C9C5D818988}"/>
          </ac:picMkLst>
        </pc:picChg>
        <pc:picChg chg="add mod">
          <ac:chgData name="Duijf, Antoinette" userId="80426808-569e-4360-acb0-e5a6dc4b8ad2" providerId="ADAL" clId="{00582A34-8C2B-428E-B5DC-339D12EFD4B8}" dt="2026-06-23T07:58:15.753" v="559" actId="1076"/>
          <ac:picMkLst>
            <pc:docMk/>
            <pc:sldMk cId="2946319108" sldId="1516"/>
            <ac:picMk id="22" creationId="{0FEE4E11-7472-0D46-DDB7-870F557C0D11}"/>
          </ac:picMkLst>
        </pc:picChg>
        <pc:picChg chg="add mod modCrop">
          <ac:chgData name="Duijf, Antoinette" userId="80426808-569e-4360-acb0-e5a6dc4b8ad2" providerId="ADAL" clId="{00582A34-8C2B-428E-B5DC-339D12EFD4B8}" dt="2026-06-23T07:57:26.183" v="548" actId="1076"/>
          <ac:picMkLst>
            <pc:docMk/>
            <pc:sldMk cId="2946319108" sldId="1516"/>
            <ac:picMk id="25" creationId="{073C293B-F73C-BA49-69C4-FB2E0989921C}"/>
          </ac:picMkLst>
        </pc:picChg>
        <pc:cxnChg chg="ord">
          <ac:chgData name="Duijf, Antoinette" userId="80426808-569e-4360-acb0-e5a6dc4b8ad2" providerId="ADAL" clId="{00582A34-8C2B-428E-B5DC-339D12EFD4B8}" dt="2026-06-23T07:54:01.762" v="506" actId="167"/>
          <ac:cxnSpMkLst>
            <pc:docMk/>
            <pc:sldMk cId="2946319108" sldId="1516"/>
            <ac:cxnSpMk id="21" creationId="{B84B33EF-2A54-99B2-FEF8-27486B72F624}"/>
          </ac:cxnSpMkLst>
        </pc:cxnChg>
        <pc:cxnChg chg="mod ord">
          <ac:chgData name="Duijf, Antoinette" userId="80426808-569e-4360-acb0-e5a6dc4b8ad2" providerId="ADAL" clId="{00582A34-8C2B-428E-B5DC-339D12EFD4B8}" dt="2026-06-23T07:57:04.862" v="541" actId="167"/>
          <ac:cxnSpMkLst>
            <pc:docMk/>
            <pc:sldMk cId="2946319108" sldId="1516"/>
            <ac:cxnSpMk id="29" creationId="{10445519-6BAB-CA4B-0B0C-EF80D4D34E4C}"/>
          </ac:cxnSpMkLst>
        </pc:cxnChg>
      </pc:sldChg>
      <pc:sldChg chg="modSp mod">
        <pc:chgData name="Duijf, Antoinette" userId="80426808-569e-4360-acb0-e5a6dc4b8ad2" providerId="ADAL" clId="{00582A34-8C2B-428E-B5DC-339D12EFD4B8}" dt="2026-06-23T07:50:08.750" v="450" actId="1035"/>
        <pc:sldMkLst>
          <pc:docMk/>
          <pc:sldMk cId="2447005425" sldId="1530"/>
        </pc:sldMkLst>
        <pc:spChg chg="mod">
          <ac:chgData name="Duijf, Antoinette" userId="80426808-569e-4360-acb0-e5a6dc4b8ad2" providerId="ADAL" clId="{00582A34-8C2B-428E-B5DC-339D12EFD4B8}" dt="2026-06-23T07:50:07.373" v="449" actId="255"/>
          <ac:spMkLst>
            <pc:docMk/>
            <pc:sldMk cId="2447005425" sldId="1530"/>
            <ac:spMk id="35" creationId="{37104C51-0232-62ED-4C6F-1447D06633EE}"/>
          </ac:spMkLst>
        </pc:spChg>
        <pc:picChg chg="mod">
          <ac:chgData name="Duijf, Antoinette" userId="80426808-569e-4360-acb0-e5a6dc4b8ad2" providerId="ADAL" clId="{00582A34-8C2B-428E-B5DC-339D12EFD4B8}" dt="2026-06-23T07:50:08.750" v="450" actId="1035"/>
          <ac:picMkLst>
            <pc:docMk/>
            <pc:sldMk cId="2447005425" sldId="1530"/>
            <ac:picMk id="2" creationId="{DFA740B8-AEA6-CFB4-0F00-82B0227FF001}"/>
          </ac:picMkLst>
        </pc:picChg>
      </pc:sldChg>
      <pc:sldChg chg="addSp delSp modSp mod">
        <pc:chgData name="Duijf, Antoinette" userId="80426808-569e-4360-acb0-e5a6dc4b8ad2" providerId="ADAL" clId="{00582A34-8C2B-428E-B5DC-339D12EFD4B8}" dt="2026-06-23T08:02:27.783" v="790" actId="115"/>
        <pc:sldMkLst>
          <pc:docMk/>
          <pc:sldMk cId="1764339975" sldId="1531"/>
        </pc:sldMkLst>
        <pc:spChg chg="mod">
          <ac:chgData name="Duijf, Antoinette" userId="80426808-569e-4360-acb0-e5a6dc4b8ad2" providerId="ADAL" clId="{00582A34-8C2B-428E-B5DC-339D12EFD4B8}" dt="2026-06-23T08:02:27.783" v="790" actId="115"/>
          <ac:spMkLst>
            <pc:docMk/>
            <pc:sldMk cId="1764339975" sldId="1531"/>
            <ac:spMk id="35" creationId="{37104C51-0232-62ED-4C6F-1447D06633EE}"/>
          </ac:spMkLst>
        </pc:spChg>
        <pc:spChg chg="mod">
          <ac:chgData name="Duijf, Antoinette" userId="80426808-569e-4360-acb0-e5a6dc4b8ad2" providerId="ADAL" clId="{00582A34-8C2B-428E-B5DC-339D12EFD4B8}" dt="2026-06-23T08:02:06.043" v="731" actId="115"/>
          <ac:spMkLst>
            <pc:docMk/>
            <pc:sldMk cId="1764339975" sldId="1531"/>
            <ac:spMk id="36" creationId="{D8EF981A-9BA7-0EB1-9B70-F7FBF2F7DF1C}"/>
          </ac:spMkLst>
        </pc:spChg>
        <pc:picChg chg="add del mod">
          <ac:chgData name="Duijf, Antoinette" userId="80426808-569e-4360-acb0-e5a6dc4b8ad2" providerId="ADAL" clId="{00582A34-8C2B-428E-B5DC-339D12EFD4B8}" dt="2026-06-23T07:32:06.452" v="113" actId="21"/>
          <ac:picMkLst>
            <pc:docMk/>
            <pc:sldMk cId="1764339975" sldId="1531"/>
            <ac:picMk id="2" creationId="{8F882284-A0A1-2680-6131-96E2E1962CD6}"/>
          </ac:picMkLst>
        </pc:picChg>
        <pc:picChg chg="add mod">
          <ac:chgData name="Duijf, Antoinette" userId="80426808-569e-4360-acb0-e5a6dc4b8ad2" providerId="ADAL" clId="{00582A34-8C2B-428E-B5DC-339D12EFD4B8}" dt="2026-06-23T07:32:05.233" v="112" actId="1076"/>
          <ac:picMkLst>
            <pc:docMk/>
            <pc:sldMk cId="1764339975" sldId="1531"/>
            <ac:picMk id="9" creationId="{E0848DC5-84B0-011F-8ED8-13C1FCD333B0}"/>
          </ac:picMkLst>
        </pc:picChg>
        <pc:picChg chg="add del mod modCrop">
          <ac:chgData name="Duijf, Antoinette" userId="80426808-569e-4360-acb0-e5a6dc4b8ad2" providerId="ADAL" clId="{00582A34-8C2B-428E-B5DC-339D12EFD4B8}" dt="2026-06-23T07:33:09.021" v="131" actId="478"/>
          <ac:picMkLst>
            <pc:docMk/>
            <pc:sldMk cId="1764339975" sldId="1531"/>
            <ac:picMk id="18" creationId="{D875210A-50C8-F480-1E76-39697CA62BE2}"/>
          </ac:picMkLst>
        </pc:picChg>
        <pc:picChg chg="add mod modCrop">
          <ac:chgData name="Duijf, Antoinette" userId="80426808-569e-4360-acb0-e5a6dc4b8ad2" providerId="ADAL" clId="{00582A34-8C2B-428E-B5DC-339D12EFD4B8}" dt="2026-06-23T07:33:27.312" v="135" actId="1076"/>
          <ac:picMkLst>
            <pc:docMk/>
            <pc:sldMk cId="1764339975" sldId="1531"/>
            <ac:picMk id="19" creationId="{257A8E3B-859B-9766-881D-1F29AACE1916}"/>
          </ac:picMkLst>
        </pc:picChg>
        <pc:cxnChg chg="mod">
          <ac:chgData name="Duijf, Antoinette" userId="80426808-569e-4360-acb0-e5a6dc4b8ad2" providerId="ADAL" clId="{00582A34-8C2B-428E-B5DC-339D12EFD4B8}" dt="2026-06-23T07:32:35.257" v="118" actId="1076"/>
          <ac:cxnSpMkLst>
            <pc:docMk/>
            <pc:sldMk cId="1764339975" sldId="1531"/>
            <ac:cxnSpMk id="12" creationId="{644A4299-3A63-6813-A679-FB8DB7D5FD7A}"/>
          </ac:cxnSpMkLst>
        </pc:cxnChg>
      </pc:sldChg>
      <pc:sldChg chg="addSp modSp mod">
        <pc:chgData name="Duijf, Antoinette" userId="80426808-569e-4360-acb0-e5a6dc4b8ad2" providerId="ADAL" clId="{00582A34-8C2B-428E-B5DC-339D12EFD4B8}" dt="2026-06-23T07:37:49.072" v="267" actId="1076"/>
        <pc:sldMkLst>
          <pc:docMk/>
          <pc:sldMk cId="3275761119" sldId="1532"/>
        </pc:sldMkLst>
        <pc:spChg chg="mod">
          <ac:chgData name="Duijf, Antoinette" userId="80426808-569e-4360-acb0-e5a6dc4b8ad2" providerId="ADAL" clId="{00582A34-8C2B-428E-B5DC-339D12EFD4B8}" dt="2026-06-23T07:35:28.340" v="213" actId="255"/>
          <ac:spMkLst>
            <pc:docMk/>
            <pc:sldMk cId="3275761119" sldId="1532"/>
            <ac:spMk id="35" creationId="{37104C51-0232-62ED-4C6F-1447D06633EE}"/>
          </ac:spMkLst>
        </pc:spChg>
        <pc:spChg chg="mod">
          <ac:chgData name="Duijf, Antoinette" userId="80426808-569e-4360-acb0-e5a6dc4b8ad2" providerId="ADAL" clId="{00582A34-8C2B-428E-B5DC-339D12EFD4B8}" dt="2026-06-23T07:37:14.116" v="255" actId="255"/>
          <ac:spMkLst>
            <pc:docMk/>
            <pc:sldMk cId="3275761119" sldId="1532"/>
            <ac:spMk id="36" creationId="{D8EF981A-9BA7-0EB1-9B70-F7FBF2F7DF1C}"/>
          </ac:spMkLst>
        </pc:spChg>
        <pc:picChg chg="add mod">
          <ac:chgData name="Duijf, Antoinette" userId="80426808-569e-4360-acb0-e5a6dc4b8ad2" providerId="ADAL" clId="{00582A34-8C2B-428E-B5DC-339D12EFD4B8}" dt="2026-06-23T07:35:31.712" v="214" actId="1076"/>
          <ac:picMkLst>
            <pc:docMk/>
            <pc:sldMk cId="3275761119" sldId="1532"/>
            <ac:picMk id="8" creationId="{DABC5373-FA66-3656-5E56-ED3446F47647}"/>
          </ac:picMkLst>
        </pc:picChg>
        <pc:picChg chg="add mod modCrop">
          <ac:chgData name="Duijf, Antoinette" userId="80426808-569e-4360-acb0-e5a6dc4b8ad2" providerId="ADAL" clId="{00582A34-8C2B-428E-B5DC-339D12EFD4B8}" dt="2026-06-23T07:37:49.072" v="267" actId="1076"/>
          <ac:picMkLst>
            <pc:docMk/>
            <pc:sldMk cId="3275761119" sldId="1532"/>
            <ac:picMk id="18" creationId="{4DD7288A-64CD-E138-DDFA-0E16D585E8BD}"/>
          </ac:picMkLst>
        </pc:picChg>
      </pc:sldChg>
      <pc:sldChg chg="addSp modSp mod ord">
        <pc:chgData name="Duijf, Antoinette" userId="80426808-569e-4360-acb0-e5a6dc4b8ad2" providerId="ADAL" clId="{00582A34-8C2B-428E-B5DC-339D12EFD4B8}" dt="2026-06-23T07:44:04.672" v="347" actId="1076"/>
        <pc:sldMkLst>
          <pc:docMk/>
          <pc:sldMk cId="1677399666" sldId="1533"/>
        </pc:sldMkLst>
        <pc:spChg chg="mod">
          <ac:chgData name="Duijf, Antoinette" userId="80426808-569e-4360-acb0-e5a6dc4b8ad2" providerId="ADAL" clId="{00582A34-8C2B-428E-B5DC-339D12EFD4B8}" dt="2026-06-23T07:39:09.982" v="295" actId="1076"/>
          <ac:spMkLst>
            <pc:docMk/>
            <pc:sldMk cId="1677399666" sldId="1533"/>
            <ac:spMk id="12" creationId="{E2476A93-B8D4-4E44-87FD-AFF601B2337C}"/>
          </ac:spMkLst>
        </pc:spChg>
        <pc:spChg chg="mod">
          <ac:chgData name="Duijf, Antoinette" userId="80426808-569e-4360-acb0-e5a6dc4b8ad2" providerId="ADAL" clId="{00582A34-8C2B-428E-B5DC-339D12EFD4B8}" dt="2026-06-23T07:40:49.632" v="315" actId="1076"/>
          <ac:spMkLst>
            <pc:docMk/>
            <pc:sldMk cId="1677399666" sldId="1533"/>
            <ac:spMk id="13" creationId="{4985FF45-EE56-11C3-E0CC-6BBB359031C0}"/>
          </ac:spMkLst>
        </pc:spChg>
        <pc:spChg chg="mod">
          <ac:chgData name="Duijf, Antoinette" userId="80426808-569e-4360-acb0-e5a6dc4b8ad2" providerId="ADAL" clId="{00582A34-8C2B-428E-B5DC-339D12EFD4B8}" dt="2026-06-23T07:41:07.602" v="322" actId="14100"/>
          <ac:spMkLst>
            <pc:docMk/>
            <pc:sldMk cId="1677399666" sldId="1533"/>
            <ac:spMk id="14" creationId="{B7594A3B-3117-84CE-C300-FB96E5ED269D}"/>
          </ac:spMkLst>
        </pc:spChg>
        <pc:spChg chg="mod">
          <ac:chgData name="Duijf, Antoinette" userId="80426808-569e-4360-acb0-e5a6dc4b8ad2" providerId="ADAL" clId="{00582A34-8C2B-428E-B5DC-339D12EFD4B8}" dt="2026-06-23T07:42:33.752" v="341" actId="20577"/>
          <ac:spMkLst>
            <pc:docMk/>
            <pc:sldMk cId="1677399666" sldId="1533"/>
            <ac:spMk id="15" creationId="{6EA1F8B7-D4BC-D8B0-E6FD-F33ECB45A1DD}"/>
          </ac:spMkLst>
        </pc:spChg>
        <pc:spChg chg="mod">
          <ac:chgData name="Duijf, Antoinette" userId="80426808-569e-4360-acb0-e5a6dc4b8ad2" providerId="ADAL" clId="{00582A34-8C2B-428E-B5DC-339D12EFD4B8}" dt="2026-06-23T07:40:46.722" v="314" actId="14100"/>
          <ac:spMkLst>
            <pc:docMk/>
            <pc:sldMk cId="1677399666" sldId="1533"/>
            <ac:spMk id="18" creationId="{85D7DD60-F4AA-AD34-A265-146B167D02FE}"/>
          </ac:spMkLst>
        </pc:spChg>
        <pc:spChg chg="mod">
          <ac:chgData name="Duijf, Antoinette" userId="80426808-569e-4360-acb0-e5a6dc4b8ad2" providerId="ADAL" clId="{00582A34-8C2B-428E-B5DC-339D12EFD4B8}" dt="2026-06-23T07:39:04.682" v="294" actId="14100"/>
          <ac:spMkLst>
            <pc:docMk/>
            <pc:sldMk cId="1677399666" sldId="1533"/>
            <ac:spMk id="19" creationId="{40542B69-6D97-5F24-63E3-ABE36EA69A27}"/>
          </ac:spMkLst>
        </pc:spChg>
        <pc:picChg chg="add mod">
          <ac:chgData name="Duijf, Antoinette" userId="80426808-569e-4360-acb0-e5a6dc4b8ad2" providerId="ADAL" clId="{00582A34-8C2B-428E-B5DC-339D12EFD4B8}" dt="2026-06-23T07:39:22.487" v="301" actId="1036"/>
          <ac:picMkLst>
            <pc:docMk/>
            <pc:sldMk cId="1677399666" sldId="1533"/>
            <ac:picMk id="4" creationId="{946338B5-5BA2-92A0-5765-66310E8DF0C0}"/>
          </ac:picMkLst>
        </pc:picChg>
        <pc:picChg chg="add mod">
          <ac:chgData name="Duijf, Antoinette" userId="80426808-569e-4360-acb0-e5a6dc4b8ad2" providerId="ADAL" clId="{00582A34-8C2B-428E-B5DC-339D12EFD4B8}" dt="2026-06-23T07:41:05.532" v="321" actId="1076"/>
          <ac:picMkLst>
            <pc:docMk/>
            <pc:sldMk cId="1677399666" sldId="1533"/>
            <ac:picMk id="22" creationId="{C9F4DD24-F8C2-BB37-E409-04A6AA2FD3E0}"/>
          </ac:picMkLst>
        </pc:picChg>
        <pc:picChg chg="add mod modCrop">
          <ac:chgData name="Duijf, Antoinette" userId="80426808-569e-4360-acb0-e5a6dc4b8ad2" providerId="ADAL" clId="{00582A34-8C2B-428E-B5DC-339D12EFD4B8}" dt="2026-06-23T07:44:04.672" v="347" actId="1076"/>
          <ac:picMkLst>
            <pc:docMk/>
            <pc:sldMk cId="1677399666" sldId="1533"/>
            <ac:picMk id="24" creationId="{AFAD96E8-14B9-A672-A65E-5A403B427128}"/>
          </ac:picMkLst>
        </pc:picChg>
      </pc:sldChg>
      <pc:sldChg chg="modSp mod">
        <pc:chgData name="Duijf, Antoinette" userId="80426808-569e-4360-acb0-e5a6dc4b8ad2" providerId="ADAL" clId="{00582A34-8C2B-428E-B5DC-339D12EFD4B8}" dt="2026-06-23T08:02:38.593" v="791" actId="255"/>
        <pc:sldMkLst>
          <pc:docMk/>
          <pc:sldMk cId="704149339" sldId="1536"/>
        </pc:sldMkLst>
        <pc:spChg chg="mod">
          <ac:chgData name="Duijf, Antoinette" userId="80426808-569e-4360-acb0-e5a6dc4b8ad2" providerId="ADAL" clId="{00582A34-8C2B-428E-B5DC-339D12EFD4B8}" dt="2026-06-23T08:02:38.593" v="791" actId="255"/>
          <ac:spMkLst>
            <pc:docMk/>
            <pc:sldMk cId="704149339" sldId="1536"/>
            <ac:spMk id="35" creationId="{37104C51-0232-62ED-4C6F-1447D06633EE}"/>
          </ac:spMkLst>
        </pc:spChg>
      </pc:sldChg>
      <pc:sldChg chg="modNotesTx">
        <pc:chgData name="Duijf, Antoinette" userId="80426808-569e-4360-acb0-e5a6dc4b8ad2" providerId="ADAL" clId="{00582A34-8C2B-428E-B5DC-339D12EFD4B8}" dt="2026-06-23T07:50:30.890" v="462" actId="20577"/>
        <pc:sldMkLst>
          <pc:docMk/>
          <pc:sldMk cId="2297321005" sldId="1537"/>
        </pc:sldMkLst>
      </pc:sldChg>
    </pc:docChg>
  </pc:docChgLst>
  <pc:docChgLst>
    <pc:chgData name="Routledge, Mandy" userId="bacdedf5-8e30-494b-ad8b-f27fa30c4f8d" providerId="ADAL" clId="{79AE77D5-A5AF-4622-AE80-65667CFCBDF8}"/>
    <pc:docChg chg="custSel addSld modSld">
      <pc:chgData name="Routledge, Mandy" userId="bacdedf5-8e30-494b-ad8b-f27fa30c4f8d" providerId="ADAL" clId="{79AE77D5-A5AF-4622-AE80-65667CFCBDF8}" dt="2024-12-10T09:41:30.215" v="62" actId="20577"/>
      <pc:docMkLst>
        <pc:docMk/>
      </pc:docMkLst>
      <pc:sldChg chg="delSp modSp add mod">
        <pc:chgData name="Routledge, Mandy" userId="bacdedf5-8e30-494b-ad8b-f27fa30c4f8d" providerId="ADAL" clId="{79AE77D5-A5AF-4622-AE80-65667CFCBDF8}" dt="2024-12-10T09:40:56.051" v="16" actId="20577"/>
        <pc:sldMkLst>
          <pc:docMk/>
          <pc:sldMk cId="1059877010" sldId="1521"/>
        </pc:sldMkLst>
      </pc:sldChg>
      <pc:sldChg chg="delSp modSp add mod">
        <pc:chgData name="Routledge, Mandy" userId="bacdedf5-8e30-494b-ad8b-f27fa30c4f8d" providerId="ADAL" clId="{79AE77D5-A5AF-4622-AE80-65667CFCBDF8}" dt="2024-12-10T09:41:30.215" v="62" actId="20577"/>
        <pc:sldMkLst>
          <pc:docMk/>
          <pc:sldMk cId="2371299458" sldId="152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23-6-2026</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23-6-2026</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a:solidFill>
                  <a:schemeClr val="tx1"/>
                </a:solidFill>
                <a:effectLst/>
                <a:latin typeface="+mn-lt"/>
                <a:ea typeface="+mn-ea"/>
                <a:cs typeface="+mn-cs"/>
              </a:rPr>
              <a:t>Woordenoverzicht:</a:t>
            </a:r>
          </a:p>
          <a:p>
            <a:pPr fontAlgn="t"/>
            <a:endParaRPr lang="nl-NL" sz="1200" kern="1200">
              <a:solidFill>
                <a:schemeClr val="tx1"/>
              </a:solidFill>
              <a:effectLst/>
              <a:latin typeface="+mn-lt"/>
              <a:ea typeface="+mn-ea"/>
              <a:cs typeface="+mn-cs"/>
            </a:endParaRPr>
          </a:p>
          <a:p>
            <a:r>
              <a:rPr lang="nl-NL" b="1"/>
              <a:t>de archeoloog</a:t>
            </a:r>
            <a:r>
              <a:rPr lang="nl-NL"/>
              <a:t>: iemand die in de grond zoekt naar spullen van vroeger</a:t>
            </a:r>
          </a:p>
          <a:p>
            <a:r>
              <a:rPr lang="nl-NL" b="1"/>
              <a:t>namelijk</a:t>
            </a:r>
            <a:r>
              <a:rPr lang="nl-NL"/>
              <a:t>: want, immers</a:t>
            </a:r>
          </a:p>
          <a:p>
            <a:r>
              <a:rPr lang="nl-NL" b="1"/>
              <a:t>behoren tot: </a:t>
            </a:r>
            <a:r>
              <a:rPr lang="nl-NL"/>
              <a:t>horen bij, zijn van</a:t>
            </a:r>
          </a:p>
          <a:p>
            <a:r>
              <a:rPr lang="nl-NL" b="1"/>
              <a:t>chic: </a:t>
            </a:r>
            <a:r>
              <a:rPr lang="nl-NL"/>
              <a:t>deftig, duur</a:t>
            </a:r>
          </a:p>
          <a:p>
            <a:r>
              <a:rPr lang="nl-NL" b="1"/>
              <a:t>de oppervlakte</a:t>
            </a:r>
            <a:r>
              <a:rPr lang="nl-NL"/>
              <a:t>: de grootte (van een gebied)</a:t>
            </a:r>
          </a:p>
          <a:p>
            <a:r>
              <a:rPr lang="nl-NL" b="1"/>
              <a:t>de functie</a:t>
            </a:r>
            <a:r>
              <a:rPr lang="nl-NL"/>
              <a:t>: dat waarvoor iets bedoeld is, de werking</a:t>
            </a:r>
          </a:p>
          <a:p>
            <a:r>
              <a:rPr lang="nl-NL" b="1"/>
              <a:t>gescheiden</a:t>
            </a:r>
            <a:r>
              <a:rPr lang="nl-NL"/>
              <a:t>: los van elkaar</a:t>
            </a:r>
          </a:p>
          <a:p>
            <a:r>
              <a:rPr lang="nl-NL" b="1"/>
              <a:t>ongepast</a:t>
            </a:r>
            <a:r>
              <a:rPr lang="nl-NL"/>
              <a:t>: niet netjes, wat je niet hoort te doen</a:t>
            </a:r>
          </a:p>
          <a:p>
            <a:r>
              <a:rPr lang="nl-NL" b="1"/>
              <a:t>het object</a:t>
            </a:r>
            <a:r>
              <a:rPr lang="nl-NL"/>
              <a:t>: het voorwerp</a:t>
            </a:r>
          </a:p>
          <a:p>
            <a:r>
              <a:rPr lang="nl-NL" b="1"/>
              <a:t>welvarend</a:t>
            </a:r>
            <a:r>
              <a:rPr lang="nl-NL"/>
              <a:t>: rijk</a:t>
            </a:r>
          </a:p>
          <a:p>
            <a:pPr fontAlgn="t"/>
            <a:endParaRPr lang="nl-NL" sz="1200" kern="120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 / AI</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13</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Shutterstock.com</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15</a:t>
            </a:fld>
            <a:endParaRPr lang="nl-NL"/>
          </a:p>
        </p:txBody>
      </p:sp>
    </p:spTree>
    <p:extLst>
      <p:ext uri="{BB962C8B-B14F-4D97-AF65-F5344CB8AC3E}">
        <p14:creationId xmlns:p14="http://schemas.microsoft.com/office/powerpoint/2010/main" val="3098799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16</a:t>
            </a:fld>
            <a:endParaRPr lang="nl-NL"/>
          </a:p>
        </p:txBody>
      </p:sp>
    </p:spTree>
    <p:extLst>
      <p:ext uri="{BB962C8B-B14F-4D97-AF65-F5344CB8AC3E}">
        <p14:creationId xmlns:p14="http://schemas.microsoft.com/office/powerpoint/2010/main" val="2023394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17</a:t>
            </a:fld>
            <a:endParaRPr lang="nl-NL"/>
          </a:p>
        </p:txBody>
      </p:sp>
    </p:spTree>
    <p:extLst>
      <p:ext uri="{BB962C8B-B14F-4D97-AF65-F5344CB8AC3E}">
        <p14:creationId xmlns:p14="http://schemas.microsoft.com/office/powerpoint/2010/main" val="506343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AI</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18</a:t>
            </a:fld>
            <a:endParaRPr lang="nl-NL"/>
          </a:p>
        </p:txBody>
      </p:sp>
    </p:spTree>
    <p:extLst>
      <p:ext uri="{BB962C8B-B14F-4D97-AF65-F5344CB8AC3E}">
        <p14:creationId xmlns:p14="http://schemas.microsoft.com/office/powerpoint/2010/main" val="1460002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19</a:t>
            </a:fld>
            <a:endParaRPr lang="nl-NL"/>
          </a:p>
        </p:txBody>
      </p:sp>
    </p:spTree>
    <p:extLst>
      <p:ext uri="{BB962C8B-B14F-4D97-AF65-F5344CB8AC3E}">
        <p14:creationId xmlns:p14="http://schemas.microsoft.com/office/powerpoint/2010/main" val="969572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20</a:t>
            </a:fld>
            <a:endParaRPr lang="nl-NL"/>
          </a:p>
        </p:txBody>
      </p:sp>
    </p:spTree>
    <p:extLst>
      <p:ext uri="{BB962C8B-B14F-4D97-AF65-F5344CB8AC3E}">
        <p14:creationId xmlns:p14="http://schemas.microsoft.com/office/powerpoint/2010/main" val="2805764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a:t>
            </a:r>
            <a:r>
              <a:rPr lang="nl-NL" err="1"/>
              <a:t>Kentalis</a:t>
            </a:r>
            <a:endParaRPr lang="nl-NL"/>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21</a:t>
            </a:fld>
            <a:endParaRPr lang="nl-NL"/>
          </a:p>
        </p:txBody>
      </p:sp>
    </p:spTree>
    <p:extLst>
      <p:ext uri="{BB962C8B-B14F-4D97-AF65-F5344CB8AC3E}">
        <p14:creationId xmlns:p14="http://schemas.microsoft.com/office/powerpoint/2010/main" val="696414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Shutterstock.com / AI</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22</a:t>
            </a:fld>
            <a:endParaRPr lang="nl-NL"/>
          </a:p>
        </p:txBody>
      </p:sp>
    </p:spTree>
    <p:extLst>
      <p:ext uri="{BB962C8B-B14F-4D97-AF65-F5344CB8AC3E}">
        <p14:creationId xmlns:p14="http://schemas.microsoft.com/office/powerpoint/2010/main" val="3301574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23</a:t>
            </a:fld>
            <a:endParaRPr lang="nl-NL"/>
          </a:p>
        </p:txBody>
      </p:sp>
    </p:spTree>
    <p:extLst>
      <p:ext uri="{BB962C8B-B14F-4D97-AF65-F5344CB8AC3E}">
        <p14:creationId xmlns:p14="http://schemas.microsoft.com/office/powerpoint/2010/main" val="828657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24</a:t>
            </a:fld>
            <a:endParaRPr lang="nl-NL"/>
          </a:p>
        </p:txBody>
      </p:sp>
    </p:spTree>
    <p:extLst>
      <p:ext uri="{BB962C8B-B14F-4D97-AF65-F5344CB8AC3E}">
        <p14:creationId xmlns:p14="http://schemas.microsoft.com/office/powerpoint/2010/main" val="3442239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721134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Shutterstock.com</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Shutterstock.com</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AI</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1821505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23-6-2026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23-6-2026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23-6-2026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23-6-2026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23-6-2026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23-6-2026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23-6-2026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23-6-2026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23-6-2026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23-6-2026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23-6-2026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23-6-2026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9.png"/><Relationship Id="rId5" Type="http://schemas.microsoft.com/office/2007/relationships/hdphoto" Target="../media/hdphoto2.wdp"/><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7.png"/><Relationship Id="rId7"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6.jpeg"/><Relationship Id="rId5" Type="http://schemas.microsoft.com/office/2007/relationships/hdphoto" Target="../media/hdphoto2.wdp"/><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a:solidFill>
                  <a:prstClr val="black"/>
                </a:solidFill>
              </a:rPr>
              <a:t>Semantisatieverhaal A:</a:t>
            </a:r>
          </a:p>
          <a:p>
            <a:pPr marL="0" lvl="0" indent="0">
              <a:spcBef>
                <a:spcPts val="200"/>
              </a:spcBef>
              <a:spcAft>
                <a:spcPts val="200"/>
              </a:spcAft>
              <a:buNone/>
            </a:pPr>
            <a:r>
              <a:rPr lang="nl-NL" sz="2000">
                <a:ea typeface="Times New Roman" panose="02020603050405020304" pitchFamily="18" charset="0"/>
                <a:cs typeface="Arial" panose="020B0604020202020204" pitchFamily="34" charset="0"/>
              </a:rPr>
              <a:t>Heb je deze huizen wel eens gezien (klik voor extra dia). Deze huizen </a:t>
            </a:r>
            <a:r>
              <a:rPr lang="nl-NL" sz="2000" b="1" u="sng">
                <a:ea typeface="Times New Roman" panose="02020603050405020304" pitchFamily="18" charset="0"/>
                <a:cs typeface="Arial" panose="020B0604020202020204" pitchFamily="34" charset="0"/>
              </a:rPr>
              <a:t>behoren tot</a:t>
            </a:r>
            <a:r>
              <a:rPr lang="nl-NL" sz="2000">
                <a:ea typeface="Times New Roman" panose="02020603050405020304" pitchFamily="18" charset="0"/>
                <a:cs typeface="Arial" panose="020B0604020202020204" pitchFamily="34" charset="0"/>
              </a:rPr>
              <a:t> de stad Rotterdam. De huizen </a:t>
            </a:r>
            <a:r>
              <a:rPr lang="nl-NL" sz="2000" b="1" i="1">
                <a:ea typeface="Times New Roman" panose="02020603050405020304" pitchFamily="18" charset="0"/>
                <a:cs typeface="Arial" panose="020B0604020202020204" pitchFamily="34" charset="0"/>
              </a:rPr>
              <a:t>horen bij, zijn van </a:t>
            </a:r>
            <a:r>
              <a:rPr lang="nl-NL" sz="2000">
                <a:ea typeface="Times New Roman" panose="02020603050405020304" pitchFamily="18" charset="0"/>
                <a:cs typeface="Arial" panose="020B0604020202020204" pitchFamily="34" charset="0"/>
              </a:rPr>
              <a:t>Rotterdam. De muren van deze huizen zijn écht schuin. Een boekenkast kun je dus niet tegen de muur neerzetten. Zo’n </a:t>
            </a:r>
            <a:r>
              <a:rPr lang="nl-NL" sz="2000" b="1" u="sng">
                <a:ea typeface="Times New Roman" panose="02020603050405020304" pitchFamily="18" charset="0"/>
                <a:cs typeface="Arial" panose="020B0604020202020204" pitchFamily="34" charset="0"/>
              </a:rPr>
              <a:t>object</a:t>
            </a:r>
            <a:r>
              <a:rPr lang="nl-NL" sz="2000">
                <a:ea typeface="Times New Roman" panose="02020603050405020304" pitchFamily="18" charset="0"/>
                <a:cs typeface="Arial" panose="020B0604020202020204" pitchFamily="34" charset="0"/>
              </a:rPr>
              <a:t>, </a:t>
            </a:r>
            <a:r>
              <a:rPr lang="nl-NL" sz="2000" b="1" i="1">
                <a:ea typeface="Times New Roman" panose="02020603050405020304" pitchFamily="18" charset="0"/>
                <a:cs typeface="Arial" panose="020B0604020202020204" pitchFamily="34" charset="0"/>
              </a:rPr>
              <a:t>zo’n voorwerp</a:t>
            </a:r>
            <a:r>
              <a:rPr lang="nl-NL" sz="2000">
                <a:ea typeface="Times New Roman" panose="02020603050405020304" pitchFamily="18" charset="0"/>
                <a:cs typeface="Arial" panose="020B0604020202020204" pitchFamily="34" charset="0"/>
              </a:rPr>
              <a:t>, moet tegen een rechte muur, toch? De schuine muren hebben geen </a:t>
            </a:r>
            <a:r>
              <a:rPr lang="nl-NL" sz="2000" b="1" u="sng">
                <a:ea typeface="Times New Roman" panose="02020603050405020304" pitchFamily="18" charset="0"/>
                <a:cs typeface="Arial" panose="020B0604020202020204" pitchFamily="34" charset="0"/>
              </a:rPr>
              <a:t>functie</a:t>
            </a:r>
            <a:r>
              <a:rPr lang="nl-NL" sz="2000">
                <a:ea typeface="Times New Roman" panose="02020603050405020304" pitchFamily="18" charset="0"/>
                <a:cs typeface="Arial" panose="020B0604020202020204" pitchFamily="34" charset="0"/>
              </a:rPr>
              <a:t>. Een functie is </a:t>
            </a:r>
            <a:r>
              <a:rPr lang="nl-NL" sz="2000" b="1" i="1">
                <a:ea typeface="Times New Roman" panose="02020603050405020304" pitchFamily="18" charset="0"/>
                <a:cs typeface="Arial" panose="020B0604020202020204" pitchFamily="34" charset="0"/>
              </a:rPr>
              <a:t>dat waarvoor iets bedoeld is, de werking</a:t>
            </a:r>
            <a:r>
              <a:rPr lang="nl-NL" sz="2000">
                <a:ea typeface="Times New Roman" panose="02020603050405020304" pitchFamily="18" charset="0"/>
                <a:cs typeface="Arial" panose="020B0604020202020204" pitchFamily="34" charset="0"/>
              </a:rPr>
              <a:t>. De schuine muren zijn gewoon mooi. Om zo’n huis te kopen moet je </a:t>
            </a:r>
            <a:r>
              <a:rPr lang="nl-NL" sz="2000" b="1" u="sng">
                <a:ea typeface="Times New Roman" panose="02020603050405020304" pitchFamily="18" charset="0"/>
                <a:cs typeface="Arial" panose="020B0604020202020204" pitchFamily="34" charset="0"/>
              </a:rPr>
              <a:t>welvarend</a:t>
            </a:r>
            <a:r>
              <a:rPr lang="nl-NL" sz="2000">
                <a:ea typeface="Times New Roman" panose="02020603050405020304" pitchFamily="18" charset="0"/>
                <a:cs typeface="Arial" panose="020B0604020202020204" pitchFamily="34" charset="0"/>
              </a:rPr>
              <a:t> zijn, moet je </a:t>
            </a:r>
            <a:r>
              <a:rPr lang="nl-NL" sz="2000" b="1" i="1">
                <a:ea typeface="Times New Roman" panose="02020603050405020304" pitchFamily="18" charset="0"/>
                <a:cs typeface="Arial" panose="020B0604020202020204" pitchFamily="34" charset="0"/>
              </a:rPr>
              <a:t>rijk</a:t>
            </a:r>
            <a:r>
              <a:rPr lang="nl-NL" sz="2000">
                <a:ea typeface="Times New Roman" panose="02020603050405020304" pitchFamily="18" charset="0"/>
                <a:cs typeface="Arial" panose="020B0604020202020204" pitchFamily="34" charset="0"/>
              </a:rPr>
              <a:t> zijn, denk ik. Deze </a:t>
            </a:r>
            <a:r>
              <a:rPr lang="nl-NL" sz="2000" b="1" u="sng">
                <a:ea typeface="Times New Roman" panose="02020603050405020304" pitchFamily="18" charset="0"/>
                <a:cs typeface="Arial" panose="020B0604020202020204" pitchFamily="34" charset="0"/>
              </a:rPr>
              <a:t>chique</a:t>
            </a:r>
            <a:r>
              <a:rPr lang="nl-NL" sz="2000">
                <a:ea typeface="Times New Roman" panose="02020603050405020304" pitchFamily="18" charset="0"/>
                <a:cs typeface="Arial" panose="020B0604020202020204" pitchFamily="34" charset="0"/>
              </a:rPr>
              <a:t> huizen, deze </a:t>
            </a:r>
            <a:r>
              <a:rPr lang="nl-NL" sz="2000" b="1" i="1">
                <a:ea typeface="Times New Roman" panose="02020603050405020304" pitchFamily="18" charset="0"/>
                <a:cs typeface="Arial" panose="020B0604020202020204" pitchFamily="34" charset="0"/>
              </a:rPr>
              <a:t>deftige, dure </a:t>
            </a:r>
            <a:r>
              <a:rPr lang="nl-NL" sz="2000">
                <a:ea typeface="Times New Roman" panose="02020603050405020304" pitchFamily="18" charset="0"/>
                <a:cs typeface="Arial" panose="020B0604020202020204" pitchFamily="34" charset="0"/>
              </a:rPr>
              <a:t>huizen, zijn voor mij niet te betalen. Deze kubushuizen in Rotterdam zijn heel beroemd en veel mensen willen graag even binnen kijken. Ik ook! Maar je kunt niet zo maar bij mensen naar binnen gaan kijken hè, dat is </a:t>
            </a:r>
            <a:r>
              <a:rPr lang="nl-NL" sz="2000" b="1" u="sng">
                <a:ea typeface="Times New Roman" panose="02020603050405020304" pitchFamily="18" charset="0"/>
                <a:cs typeface="Arial" panose="020B0604020202020204" pitchFamily="34" charset="0"/>
              </a:rPr>
              <a:t>ongepast</a:t>
            </a:r>
            <a:r>
              <a:rPr lang="nl-NL" sz="2000">
                <a:ea typeface="Times New Roman" panose="02020603050405020304" pitchFamily="18" charset="0"/>
                <a:cs typeface="Arial" panose="020B0604020202020204" pitchFamily="34" charset="0"/>
              </a:rPr>
              <a:t>. Dat is </a:t>
            </a:r>
            <a:r>
              <a:rPr lang="nl-NL" sz="2000" b="1" i="1">
                <a:ea typeface="Times New Roman" panose="02020603050405020304" pitchFamily="18" charset="0"/>
                <a:cs typeface="Arial" panose="020B0604020202020204" pitchFamily="34" charset="0"/>
              </a:rPr>
              <a:t>niet netjes, wat je niet hoort te doen</a:t>
            </a:r>
            <a:r>
              <a:rPr lang="nl-NL" sz="2000">
                <a:ea typeface="Times New Roman" panose="02020603050405020304" pitchFamily="18" charset="0"/>
                <a:cs typeface="Arial" panose="020B0604020202020204" pitchFamily="34" charset="0"/>
              </a:rPr>
              <a:t>. Dus is er 1 kubuswoning speciaal voor kijkers. Daar woont </a:t>
            </a:r>
            <a:r>
              <a:rPr lang="nl-NL" sz="2000" b="1" u="sng">
                <a:ea typeface="Times New Roman" panose="02020603050405020304" pitchFamily="18" charset="0"/>
                <a:cs typeface="Arial" panose="020B0604020202020204" pitchFamily="34" charset="0"/>
              </a:rPr>
              <a:t>namelijk</a:t>
            </a:r>
            <a:r>
              <a:rPr lang="nl-NL" sz="2000">
                <a:ea typeface="Times New Roman" panose="02020603050405020304" pitchFamily="18" charset="0"/>
                <a:cs typeface="Arial" panose="020B0604020202020204" pitchFamily="34" charset="0"/>
              </a:rPr>
              <a:t> niemand. Namelijk betekent </a:t>
            </a:r>
            <a:r>
              <a:rPr lang="nl-NL" sz="2000" b="1" i="1">
                <a:ea typeface="Times New Roman" panose="02020603050405020304" pitchFamily="18" charset="0"/>
                <a:cs typeface="Arial" panose="020B0604020202020204" pitchFamily="34" charset="0"/>
              </a:rPr>
              <a:t>want</a:t>
            </a:r>
            <a:r>
              <a:rPr lang="nl-NL" sz="2000">
                <a:ea typeface="Times New Roman" panose="02020603050405020304" pitchFamily="18" charset="0"/>
                <a:cs typeface="Arial" panose="020B0604020202020204" pitchFamily="34" charset="0"/>
              </a:rPr>
              <a:t>. Want er woont niemand. Het is een soort museum. In de kubuswoningen zijn </a:t>
            </a:r>
            <a:r>
              <a:rPr lang="nl-NL" sz="2000" b="1" u="sng">
                <a:ea typeface="Times New Roman" panose="02020603050405020304" pitchFamily="18" charset="0"/>
                <a:cs typeface="Arial" panose="020B0604020202020204" pitchFamily="34" charset="0"/>
              </a:rPr>
              <a:t>gescheiden</a:t>
            </a:r>
            <a:r>
              <a:rPr lang="nl-NL" sz="2000">
                <a:ea typeface="Times New Roman" panose="02020603050405020304" pitchFamily="18" charset="0"/>
                <a:cs typeface="Arial" panose="020B0604020202020204" pitchFamily="34" charset="0"/>
              </a:rPr>
              <a:t> kamers. Kamers </a:t>
            </a:r>
            <a:r>
              <a:rPr lang="nl-NL" sz="2000" b="1" i="1">
                <a:ea typeface="Times New Roman" panose="02020603050405020304" pitchFamily="18" charset="0"/>
                <a:cs typeface="Arial" panose="020B0604020202020204" pitchFamily="34" charset="0"/>
              </a:rPr>
              <a:t>los van elkaar</a:t>
            </a:r>
            <a:r>
              <a:rPr lang="nl-NL" sz="2000">
                <a:ea typeface="Times New Roman" panose="02020603050405020304" pitchFamily="18" charset="0"/>
                <a:cs typeface="Arial" panose="020B0604020202020204" pitchFamily="34" charset="0"/>
              </a:rPr>
              <a:t>, met muren ertussen, net als in een gewoon huis. Zo’n huis heeft </a:t>
            </a:r>
            <a:r>
              <a:rPr lang="nl-NL" sz="2000" b="1" u="sng">
                <a:ea typeface="Times New Roman" panose="02020603050405020304" pitchFamily="18" charset="0"/>
                <a:cs typeface="Arial" panose="020B0604020202020204" pitchFamily="34" charset="0"/>
              </a:rPr>
              <a:t>een oppervlakte</a:t>
            </a:r>
            <a:r>
              <a:rPr lang="nl-NL" sz="2000" b="1">
                <a:ea typeface="Times New Roman" panose="02020603050405020304" pitchFamily="18" charset="0"/>
                <a:cs typeface="Arial" panose="020B0604020202020204" pitchFamily="34" charset="0"/>
              </a:rPr>
              <a:t>, </a:t>
            </a:r>
            <a:r>
              <a:rPr lang="nl-NL" sz="2000" b="1" i="1">
                <a:ea typeface="Times New Roman" panose="02020603050405020304" pitchFamily="18" charset="0"/>
                <a:cs typeface="Arial" panose="020B0604020202020204" pitchFamily="34" charset="0"/>
              </a:rPr>
              <a:t>een grootte</a:t>
            </a:r>
            <a:r>
              <a:rPr lang="nl-NL" sz="2000" b="1">
                <a:ea typeface="Times New Roman" panose="02020603050405020304" pitchFamily="18" charset="0"/>
                <a:cs typeface="Arial" panose="020B0604020202020204" pitchFamily="34" charset="0"/>
              </a:rPr>
              <a:t> </a:t>
            </a:r>
            <a:r>
              <a:rPr lang="nl-NL" sz="2000">
                <a:ea typeface="Times New Roman" panose="02020603050405020304" pitchFamily="18" charset="0"/>
                <a:cs typeface="Arial" panose="020B0604020202020204" pitchFamily="34" charset="0"/>
              </a:rPr>
              <a:t>van 100 vierkante meter ongeveer. </a:t>
            </a:r>
            <a:r>
              <a:rPr lang="nl-NL" sz="2000"/>
              <a:t>Dat is zo groot als twee klaslokalen bij elkaar. Dat lijkt veel, maar in een kubuswoning voelt het soms kleiner door de schuine muren.</a:t>
            </a:r>
          </a:p>
          <a:p>
            <a:pPr marL="0" lvl="0" indent="0">
              <a:spcBef>
                <a:spcPts val="200"/>
              </a:spcBef>
              <a:spcAft>
                <a:spcPts val="200"/>
              </a:spcAft>
              <a:buNone/>
            </a:pPr>
            <a:r>
              <a:rPr lang="nl-NL" sz="2000">
                <a:ea typeface="Times New Roman" panose="02020603050405020304" pitchFamily="18" charset="0"/>
                <a:cs typeface="Arial" panose="020B0604020202020204" pitchFamily="34" charset="0"/>
              </a:rPr>
              <a:t>Als over duizenden jaren </a:t>
            </a:r>
            <a:r>
              <a:rPr lang="nl-NL" sz="2000" b="1" u="sng">
                <a:ea typeface="Times New Roman" panose="02020603050405020304" pitchFamily="18" charset="0"/>
                <a:cs typeface="Arial" panose="020B0604020202020204" pitchFamily="34" charset="0"/>
              </a:rPr>
              <a:t>een archeoloog</a:t>
            </a:r>
            <a:r>
              <a:rPr lang="nl-NL" sz="2000">
                <a:ea typeface="Times New Roman" panose="02020603050405020304" pitchFamily="18" charset="0"/>
                <a:cs typeface="Arial" panose="020B0604020202020204" pitchFamily="34" charset="0"/>
              </a:rPr>
              <a:t>, </a:t>
            </a:r>
            <a:r>
              <a:rPr lang="nl-NL" sz="2000" b="1" i="1">
                <a:ea typeface="Times New Roman" panose="02020603050405020304" pitchFamily="18" charset="0"/>
                <a:cs typeface="Arial" panose="020B0604020202020204" pitchFamily="34" charset="0"/>
              </a:rPr>
              <a:t>iemand die in de grond zoekt naar spullen van vroeger</a:t>
            </a:r>
            <a:r>
              <a:rPr lang="nl-NL" sz="2000">
                <a:ea typeface="Times New Roman" panose="02020603050405020304" pitchFamily="18" charset="0"/>
                <a:cs typeface="Arial" panose="020B0604020202020204" pitchFamily="34" charset="0"/>
              </a:rPr>
              <a:t>, zo’n kubushuis opgraaft, zal hij vast heel verbaasd zijn! Een huis met schuine muren zie je bijna nooit!</a:t>
            </a:r>
          </a:p>
          <a:p>
            <a:pPr marL="0" lvl="0" indent="0">
              <a:spcBef>
                <a:spcPts val="200"/>
              </a:spcBef>
              <a:spcAft>
                <a:spcPts val="200"/>
              </a:spcAft>
              <a:buNone/>
            </a:pPr>
            <a:endParaRPr lang="nl-NL" sz="2000">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40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namelijk</a:t>
            </a:r>
          </a:p>
        </p:txBody>
      </p:sp>
      <p:pic>
        <p:nvPicPr>
          <p:cNvPr id="3" name="Afbeelding 2" descr="Afbeelding met gebouw, trappen, buitenshuis, hemel&#10;&#10;Door AI gegenereerde inhoud is mogelijk onjuist.">
            <a:extLst>
              <a:ext uri="{FF2B5EF4-FFF2-40B4-BE49-F238E27FC236}">
                <a16:creationId xmlns:a16="http://schemas.microsoft.com/office/drawing/2014/main" id="{2B7231E4-8D71-520E-B401-FB5988B598E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31840" y="2636912"/>
            <a:ext cx="5154488" cy="3443198"/>
          </a:xfrm>
          <a:prstGeom prst="rect">
            <a:avLst/>
          </a:prstGeom>
        </p:spPr>
      </p:pic>
      <p:sp>
        <p:nvSpPr>
          <p:cNvPr id="4" name="Ovaal 3">
            <a:extLst>
              <a:ext uri="{FF2B5EF4-FFF2-40B4-BE49-F238E27FC236}">
                <a16:creationId xmlns:a16="http://schemas.microsoft.com/office/drawing/2014/main" id="{5D1F7C02-9DD8-B289-A5F8-01CE89267EF3}"/>
              </a:ext>
            </a:extLst>
          </p:cNvPr>
          <p:cNvSpPr/>
          <p:nvPr/>
        </p:nvSpPr>
        <p:spPr>
          <a:xfrm>
            <a:off x="4283968" y="2924944"/>
            <a:ext cx="1368152" cy="2592288"/>
          </a:xfrm>
          <a:prstGeom prst="ellipse">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descr="Afbeelding met tekenfilm, kleding, tekening, illustratie&#10;&#10;Door AI gegenereerde inhoud is mogelijk onjuist.">
            <a:extLst>
              <a:ext uri="{FF2B5EF4-FFF2-40B4-BE49-F238E27FC236}">
                <a16:creationId xmlns:a16="http://schemas.microsoft.com/office/drawing/2014/main" id="{86DA6CF8-D6E9-D48E-0CAF-53D93B1603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2159" y="1493595"/>
            <a:ext cx="2535201" cy="1613310"/>
          </a:xfrm>
          <a:prstGeom prst="rect">
            <a:avLst/>
          </a:prstGeom>
        </p:spPr>
      </p:pic>
      <p:cxnSp>
        <p:nvCxnSpPr>
          <p:cNvPr id="7" name="Rechte verbindingslijn 6">
            <a:extLst>
              <a:ext uri="{FF2B5EF4-FFF2-40B4-BE49-F238E27FC236}">
                <a16:creationId xmlns:a16="http://schemas.microsoft.com/office/drawing/2014/main" id="{90557D52-A9DD-3F08-B487-C5E4472DDB60}"/>
              </a:ext>
            </a:extLst>
          </p:cNvPr>
          <p:cNvCxnSpPr>
            <a:cxnSpLocks/>
          </p:cNvCxnSpPr>
          <p:nvPr/>
        </p:nvCxnSpPr>
        <p:spPr>
          <a:xfrm flipH="1" flipV="1">
            <a:off x="1979712" y="2924944"/>
            <a:ext cx="2304256" cy="864096"/>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Vermenigvuldigingsteken 11">
            <a:extLst>
              <a:ext uri="{FF2B5EF4-FFF2-40B4-BE49-F238E27FC236}">
                <a16:creationId xmlns:a16="http://schemas.microsoft.com/office/drawing/2014/main" id="{9D0736BC-ADFA-8B25-33EA-36CC7F660702}"/>
              </a:ext>
            </a:extLst>
          </p:cNvPr>
          <p:cNvSpPr/>
          <p:nvPr/>
        </p:nvSpPr>
        <p:spPr>
          <a:xfrm>
            <a:off x="683568" y="1154135"/>
            <a:ext cx="2088232" cy="1872208"/>
          </a:xfrm>
          <a:prstGeom prst="mathMultiply">
            <a:avLst>
              <a:gd name="adj1" fmla="val 2800"/>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07872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gescheiden</a:t>
            </a:r>
          </a:p>
        </p:txBody>
      </p:sp>
      <p:pic>
        <p:nvPicPr>
          <p:cNvPr id="5" name="Afbeelding 4" descr="Afbeelding met gebouw, Schaalmodel, Stedenbouwkunde, huis&#10;&#10;Door AI gegenereerde inhoud is mogelijk onjuist.">
            <a:extLst>
              <a:ext uri="{FF2B5EF4-FFF2-40B4-BE49-F238E27FC236}">
                <a16:creationId xmlns:a16="http://schemas.microsoft.com/office/drawing/2014/main" id="{8A56E5B8-47C2-4BD3-C744-FFE39CCCA4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9133" y="1700808"/>
            <a:ext cx="7085734" cy="4871442"/>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oppervlakte</a:t>
            </a:r>
          </a:p>
        </p:txBody>
      </p:sp>
      <p:sp>
        <p:nvSpPr>
          <p:cNvPr id="2" name="Rechthoek 1">
            <a:extLst>
              <a:ext uri="{FF2B5EF4-FFF2-40B4-BE49-F238E27FC236}">
                <a16:creationId xmlns:a16="http://schemas.microsoft.com/office/drawing/2014/main" id="{652344AB-B6E2-2B4C-ACAC-3BF6F1D9FBD0}"/>
              </a:ext>
            </a:extLst>
          </p:cNvPr>
          <p:cNvSpPr/>
          <p:nvPr/>
        </p:nvSpPr>
        <p:spPr>
          <a:xfrm>
            <a:off x="1763688" y="2420888"/>
            <a:ext cx="5040560" cy="25922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EBE233E9-48E3-7B9E-E081-C7EDD1D61831}"/>
              </a:ext>
            </a:extLst>
          </p:cNvPr>
          <p:cNvSpPr txBox="1"/>
          <p:nvPr/>
        </p:nvSpPr>
        <p:spPr>
          <a:xfrm>
            <a:off x="3419872" y="3429000"/>
            <a:ext cx="2016224" cy="830997"/>
          </a:xfrm>
          <a:prstGeom prst="rect">
            <a:avLst/>
          </a:prstGeom>
          <a:noFill/>
        </p:spPr>
        <p:txBody>
          <a:bodyPr wrap="square" rtlCol="0">
            <a:spAutoFit/>
          </a:bodyPr>
          <a:lstStyle/>
          <a:p>
            <a:r>
              <a:rPr lang="nl-NL" sz="4800">
                <a:solidFill>
                  <a:schemeClr val="bg1"/>
                </a:solidFill>
              </a:rPr>
              <a:t>100 m</a:t>
            </a:r>
            <a:r>
              <a:rPr lang="nl-NL" sz="4800" baseline="30000">
                <a:solidFill>
                  <a:schemeClr val="bg1"/>
                </a:solidFill>
              </a:rPr>
              <a:t>2</a:t>
            </a:r>
            <a:endParaRPr lang="nl-NL" baseline="30000">
              <a:solidFill>
                <a:schemeClr val="bg1"/>
              </a:solidFill>
            </a:endParaRPr>
          </a:p>
        </p:txBody>
      </p:sp>
      <p:cxnSp>
        <p:nvCxnSpPr>
          <p:cNvPr id="5" name="Rechte verbindingslijn 4">
            <a:extLst>
              <a:ext uri="{FF2B5EF4-FFF2-40B4-BE49-F238E27FC236}">
                <a16:creationId xmlns:a16="http://schemas.microsoft.com/office/drawing/2014/main" id="{9E8D53D9-89E0-F375-9F03-F9BE32926D31}"/>
              </a:ext>
            </a:extLst>
          </p:cNvPr>
          <p:cNvCxnSpPr/>
          <p:nvPr/>
        </p:nvCxnSpPr>
        <p:spPr>
          <a:xfrm>
            <a:off x="1979712" y="2204864"/>
            <a:ext cx="46085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Rechte verbindingslijn 7">
            <a:extLst>
              <a:ext uri="{FF2B5EF4-FFF2-40B4-BE49-F238E27FC236}">
                <a16:creationId xmlns:a16="http://schemas.microsoft.com/office/drawing/2014/main" id="{825196F5-AC40-2284-B058-C33D5ED8829C}"/>
              </a:ext>
            </a:extLst>
          </p:cNvPr>
          <p:cNvCxnSpPr/>
          <p:nvPr/>
        </p:nvCxnSpPr>
        <p:spPr>
          <a:xfrm>
            <a:off x="7164288" y="2420888"/>
            <a:ext cx="0" cy="2592288"/>
          </a:xfrm>
          <a:prstGeom prst="line">
            <a:avLst/>
          </a:prstGeom>
        </p:spPr>
        <p:style>
          <a:lnRef idx="1">
            <a:schemeClr val="accent1"/>
          </a:lnRef>
          <a:fillRef idx="0">
            <a:schemeClr val="accent1"/>
          </a:fillRef>
          <a:effectRef idx="0">
            <a:schemeClr val="accent1"/>
          </a:effectRef>
          <a:fontRef idx="minor">
            <a:schemeClr val="tx1"/>
          </a:fontRef>
        </p:style>
      </p:cxnSp>
      <p:sp>
        <p:nvSpPr>
          <p:cNvPr id="9" name="Tekstvak 8">
            <a:extLst>
              <a:ext uri="{FF2B5EF4-FFF2-40B4-BE49-F238E27FC236}">
                <a16:creationId xmlns:a16="http://schemas.microsoft.com/office/drawing/2014/main" id="{6CBA2397-4FEE-3CB0-A62D-BB18FFFFC6D9}"/>
              </a:ext>
            </a:extLst>
          </p:cNvPr>
          <p:cNvSpPr txBox="1"/>
          <p:nvPr/>
        </p:nvSpPr>
        <p:spPr>
          <a:xfrm>
            <a:off x="7195864" y="3429000"/>
            <a:ext cx="1152127" cy="369332"/>
          </a:xfrm>
          <a:prstGeom prst="rect">
            <a:avLst/>
          </a:prstGeom>
          <a:noFill/>
        </p:spPr>
        <p:txBody>
          <a:bodyPr wrap="square" rtlCol="0">
            <a:spAutoFit/>
          </a:bodyPr>
          <a:lstStyle/>
          <a:p>
            <a:r>
              <a:rPr lang="nl-NL">
                <a:solidFill>
                  <a:schemeClr val="accent1">
                    <a:lumMod val="75000"/>
                  </a:schemeClr>
                </a:solidFill>
              </a:rPr>
              <a:t>20 meter</a:t>
            </a:r>
          </a:p>
        </p:txBody>
      </p:sp>
      <p:sp>
        <p:nvSpPr>
          <p:cNvPr id="10" name="Tekstvak 9">
            <a:extLst>
              <a:ext uri="{FF2B5EF4-FFF2-40B4-BE49-F238E27FC236}">
                <a16:creationId xmlns:a16="http://schemas.microsoft.com/office/drawing/2014/main" id="{825D9424-F4AF-1EE9-FC02-217429375619}"/>
              </a:ext>
            </a:extLst>
          </p:cNvPr>
          <p:cNvSpPr txBox="1"/>
          <p:nvPr/>
        </p:nvSpPr>
        <p:spPr>
          <a:xfrm>
            <a:off x="3707904" y="1732166"/>
            <a:ext cx="1152127" cy="369332"/>
          </a:xfrm>
          <a:prstGeom prst="rect">
            <a:avLst/>
          </a:prstGeom>
          <a:noFill/>
        </p:spPr>
        <p:txBody>
          <a:bodyPr wrap="square" rtlCol="0">
            <a:spAutoFit/>
          </a:bodyPr>
          <a:lstStyle/>
          <a:p>
            <a:r>
              <a:rPr lang="nl-NL">
                <a:solidFill>
                  <a:schemeClr val="accent1">
                    <a:lumMod val="75000"/>
                  </a:schemeClr>
                </a:solidFill>
              </a:rPr>
              <a:t>50 meter</a:t>
            </a:r>
          </a:p>
        </p:txBody>
      </p:sp>
    </p:spTree>
    <p:extLst>
      <p:ext uri="{BB962C8B-B14F-4D97-AF65-F5344CB8AC3E}">
        <p14:creationId xmlns:p14="http://schemas.microsoft.com/office/powerpoint/2010/main" val="4074911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archeoloog</a:t>
            </a:r>
          </a:p>
        </p:txBody>
      </p:sp>
      <p:grpSp>
        <p:nvGrpSpPr>
          <p:cNvPr id="7" name="Groep 6">
            <a:extLst>
              <a:ext uri="{FF2B5EF4-FFF2-40B4-BE49-F238E27FC236}">
                <a16:creationId xmlns:a16="http://schemas.microsoft.com/office/drawing/2014/main" id="{EDC48CB5-6158-4960-096B-D7928C724BA1}"/>
              </a:ext>
            </a:extLst>
          </p:cNvPr>
          <p:cNvGrpSpPr/>
          <p:nvPr/>
        </p:nvGrpSpPr>
        <p:grpSpPr>
          <a:xfrm>
            <a:off x="1287191" y="1268760"/>
            <a:ext cx="6012701" cy="5589240"/>
            <a:chOff x="1287191" y="1268760"/>
            <a:chExt cx="6012701" cy="5589240"/>
          </a:xfrm>
        </p:grpSpPr>
        <p:pic>
          <p:nvPicPr>
            <p:cNvPr id="5" name="Afbeelding 4" descr="Afbeelding met tekening, tekenfilm&#10;&#10;Door AI gegenereerde inhoud is mogelijk onjuist.">
              <a:extLst>
                <a:ext uri="{FF2B5EF4-FFF2-40B4-BE49-F238E27FC236}">
                  <a16:creationId xmlns:a16="http://schemas.microsoft.com/office/drawing/2014/main" id="{B0E5338A-6496-350A-74D2-485B5347AF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87191" y="1268760"/>
              <a:ext cx="5589240" cy="5589240"/>
            </a:xfrm>
            <a:prstGeom prst="rect">
              <a:avLst/>
            </a:prstGeom>
          </p:spPr>
        </p:pic>
        <p:pic>
          <p:nvPicPr>
            <p:cNvPr id="3" name="Afbeelding 2" descr="Afbeelding met hoed, tekenfilm, cowboyhoed, Zonnehoed&#10;&#10;Door AI gegenereerde inhoud is mogelijk onjuist.">
              <a:extLst>
                <a:ext uri="{FF2B5EF4-FFF2-40B4-BE49-F238E27FC236}">
                  <a16:creationId xmlns:a16="http://schemas.microsoft.com/office/drawing/2014/main" id="{A68E37BB-EEAE-2493-79D1-6EB2766B39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63247" y="4869160"/>
              <a:ext cx="3036645" cy="1709021"/>
            </a:xfrm>
            <a:prstGeom prst="rect">
              <a:avLst/>
            </a:prstGeom>
          </p:spPr>
        </p:pic>
      </p:grpSp>
    </p:spTree>
    <p:extLst>
      <p:ext uri="{BB962C8B-B14F-4D97-AF65-F5344CB8AC3E}">
        <p14:creationId xmlns:p14="http://schemas.microsoft.com/office/powerpoint/2010/main" val="3852907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835696" y="386052"/>
            <a:ext cx="4439827"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777681" y="332656"/>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functie</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357288" y="3032956"/>
            <a:ext cx="2846650" cy="99040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251520" y="3057771"/>
            <a:ext cx="3024336" cy="526433"/>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voor de mooi</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3032955"/>
            <a:ext cx="2611399" cy="99040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491790" y="3218534"/>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zitten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3039313"/>
            <a:ext cx="2611399" cy="99040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20397" y="3179073"/>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timmeren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372200" y="386052"/>
            <a:ext cx="2495611" cy="189082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372200" y="400568"/>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dat waarvoor iets bedoeld is, de werking</a:t>
            </a:r>
          </a:p>
          <a:p>
            <a:pPr>
              <a:lnSpc>
                <a:spcPct val="107000"/>
              </a:lnSpc>
              <a:spcAft>
                <a:spcPts val="800"/>
              </a:spcAft>
            </a:pP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2" name="Afbeelding 21">
            <a:extLst>
              <a:ext uri="{FF2B5EF4-FFF2-40B4-BE49-F238E27FC236}">
                <a16:creationId xmlns:a16="http://schemas.microsoft.com/office/drawing/2014/main" id="{5BEBB29A-EA81-8692-BC0F-DD8A4AFD045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2370" y="4316065"/>
            <a:ext cx="2846651" cy="1674501"/>
          </a:xfrm>
          <a:prstGeom prst="rect">
            <a:avLst/>
          </a:prstGeom>
          <a:ln>
            <a:solidFill>
              <a:schemeClr val="tx1"/>
            </a:solidFill>
          </a:ln>
        </p:spPr>
      </p:pic>
      <p:pic>
        <p:nvPicPr>
          <p:cNvPr id="24" name="Afbeelding 23" descr="Afbeelding met meubels, stoel&#10;&#10;Door AI gegenereerde inhoud is mogelijk onjuist.">
            <a:extLst>
              <a:ext uri="{FF2B5EF4-FFF2-40B4-BE49-F238E27FC236}">
                <a16:creationId xmlns:a16="http://schemas.microsoft.com/office/drawing/2014/main" id="{13B87122-F592-2402-BC44-4AC3E67A56E3}"/>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3766619" y="4158487"/>
            <a:ext cx="1610761" cy="2438865"/>
          </a:xfrm>
          <a:prstGeom prst="rect">
            <a:avLst/>
          </a:prstGeom>
        </p:spPr>
      </p:pic>
      <p:pic>
        <p:nvPicPr>
          <p:cNvPr id="21" name="Afbeelding 20">
            <a:extLst>
              <a:ext uri="{FF2B5EF4-FFF2-40B4-BE49-F238E27FC236}">
                <a16:creationId xmlns:a16="http://schemas.microsoft.com/office/drawing/2014/main" id="{02BDD181-C6E3-58AF-8F80-FCFEB9C58A9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424603" y="4348756"/>
            <a:ext cx="2287875" cy="1526013"/>
          </a:xfrm>
          <a:prstGeom prst="rect">
            <a:avLst/>
          </a:prstGeom>
        </p:spPr>
      </p:pic>
    </p:spTree>
    <p:extLst>
      <p:ext uri="{BB962C8B-B14F-4D97-AF65-F5344CB8AC3E}">
        <p14:creationId xmlns:p14="http://schemas.microsoft.com/office/powerpoint/2010/main" val="1594331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2207358" y="388309"/>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2066978" y="351636"/>
            <a:ext cx="4666527" cy="521388"/>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object</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307205" y="3032956"/>
            <a:ext cx="2947225" cy="104411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163011" y="3064857"/>
            <a:ext cx="3166043" cy="408667"/>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de boekenkast</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3032956"/>
            <a:ext cx="2611399" cy="104411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80475" y="3199718"/>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gieter</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3020938"/>
            <a:ext cx="2611399" cy="105613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01080" y="3198782"/>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spiegel</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876255" y="386052"/>
            <a:ext cx="1991555" cy="88270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927554" y="351636"/>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het voorwerp</a:t>
            </a:r>
          </a:p>
          <a:p>
            <a:pPr>
              <a:lnSpc>
                <a:spcPct val="107000"/>
              </a:lnSpc>
              <a:spcAft>
                <a:spcPts val="800"/>
              </a:spcAft>
            </a:pP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4" name="Afbeelding 3" descr="Afbeelding met meubels, overdekt, muur, Planken&#10;&#10;Door AI gegenereerde inhoud is mogelijk onjuist.">
            <a:extLst>
              <a:ext uri="{FF2B5EF4-FFF2-40B4-BE49-F238E27FC236}">
                <a16:creationId xmlns:a16="http://schemas.microsoft.com/office/drawing/2014/main" id="{946338B5-5BA2-92A0-5765-66310E8DF0C0}"/>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423443" y="4158109"/>
            <a:ext cx="2653102" cy="2151211"/>
          </a:xfrm>
          <a:prstGeom prst="rect">
            <a:avLst/>
          </a:prstGeom>
        </p:spPr>
      </p:pic>
      <p:pic>
        <p:nvPicPr>
          <p:cNvPr id="22" name="Afbeelding 21" descr="Afbeelding met gieter, theepot, werper, ketel&#10;&#10;Door AI gegenereerde inhoud is mogelijk onjuist.">
            <a:extLst>
              <a:ext uri="{FF2B5EF4-FFF2-40B4-BE49-F238E27FC236}">
                <a16:creationId xmlns:a16="http://schemas.microsoft.com/office/drawing/2014/main" id="{C9F4DD24-F8C2-BB37-E409-04A6AA2FD3E0}"/>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161092" y="3810628"/>
            <a:ext cx="2837145" cy="2837145"/>
          </a:xfrm>
          <a:prstGeom prst="rect">
            <a:avLst/>
          </a:prstGeom>
        </p:spPr>
      </p:pic>
      <p:pic>
        <p:nvPicPr>
          <p:cNvPr id="24" name="Afbeelding 23" descr="Afbeelding met spiegel, persoon, muur, overdekt&#10;&#10;Door AI gegenereerde inhoud is mogelijk onjuist.">
            <a:extLst>
              <a:ext uri="{FF2B5EF4-FFF2-40B4-BE49-F238E27FC236}">
                <a16:creationId xmlns:a16="http://schemas.microsoft.com/office/drawing/2014/main" id="{AFAD96E8-14B9-A672-A65E-5A403B427128}"/>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6149782" y="4212691"/>
            <a:ext cx="2565680" cy="2033016"/>
          </a:xfrm>
          <a:prstGeom prst="rect">
            <a:avLst/>
          </a:prstGeom>
        </p:spPr>
      </p:pic>
    </p:spTree>
    <p:extLst>
      <p:ext uri="{BB962C8B-B14F-4D97-AF65-F5344CB8AC3E}">
        <p14:creationId xmlns:p14="http://schemas.microsoft.com/office/powerpoint/2010/main" val="1677399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181866" y="283272"/>
            <a:ext cx="4289168"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gescheiden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samen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los van elkaar</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20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In het huis zijn </a:t>
            </a:r>
            <a:r>
              <a:rPr lang="nl-NL" sz="2400" i="1" u="sng">
                <a:solidFill>
                  <a:srgbClr val="387038"/>
                </a:solidFill>
                <a:latin typeface="Century Gothic" panose="020B0502020202020204" pitchFamily="34" charset="0"/>
                <a:ea typeface="Calibri"/>
                <a:cs typeface="Times New Roman"/>
              </a:rPr>
              <a:t>gescheiden</a:t>
            </a:r>
            <a:r>
              <a:rPr lang="nl-NL" sz="2400" i="1">
                <a:solidFill>
                  <a:srgbClr val="387038"/>
                </a:solidFill>
                <a:latin typeface="Century Gothic" panose="020B0502020202020204" pitchFamily="34" charset="0"/>
                <a:ea typeface="Calibri"/>
                <a:cs typeface="Times New Roman"/>
              </a:rPr>
              <a:t> kamers.</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twee of meer dingen die bij elkaar horen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In dit huis zijn de keuken en woonkamer </a:t>
            </a:r>
            <a:r>
              <a:rPr lang="nl-NL" sz="2400" i="1" u="sng">
                <a:solidFill>
                  <a:srgbClr val="387038"/>
                </a:solidFill>
                <a:latin typeface="Century Gothic" panose="020B0502020202020204" pitchFamily="34" charset="0"/>
                <a:ea typeface="Calibri"/>
                <a:cs typeface="Times New Roman"/>
              </a:rPr>
              <a:t>samen</a:t>
            </a:r>
            <a:r>
              <a:rPr lang="nl-NL" sz="2400" i="1">
                <a:solidFill>
                  <a:srgbClr val="387038"/>
                </a:solidFill>
                <a:latin typeface="Century Gothic" panose="020B0502020202020204" pitchFamily="34" charset="0"/>
                <a:ea typeface="Calibri"/>
                <a:cs typeface="Times New Roman"/>
              </a:rPr>
              <a:t> één kamer.</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huis, schets, ontwerp, gebouw&#10;&#10;Door AI gegenereerde inhoud is mogelijk onjuist.">
            <a:extLst>
              <a:ext uri="{FF2B5EF4-FFF2-40B4-BE49-F238E27FC236}">
                <a16:creationId xmlns:a16="http://schemas.microsoft.com/office/drawing/2014/main" id="{34ED3A38-1E28-2045-80D8-AB44C92D1FD7}"/>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77118" y="2168361"/>
            <a:ext cx="3140968" cy="3140968"/>
          </a:xfrm>
          <a:prstGeom prst="rect">
            <a:avLst/>
          </a:prstGeom>
        </p:spPr>
      </p:pic>
      <p:pic>
        <p:nvPicPr>
          <p:cNvPr id="19" name="Afbeelding 18" descr="Afbeelding met gebouw, Schaalmodel, Stedenbouwkunde, huis&#10;&#10;Door AI gegenereerde inhoud is mogelijk onjuist.">
            <a:extLst>
              <a:ext uri="{FF2B5EF4-FFF2-40B4-BE49-F238E27FC236}">
                <a16:creationId xmlns:a16="http://schemas.microsoft.com/office/drawing/2014/main" id="{060C0498-3615-C95A-EED1-CA2EAAD3D88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3530" y="2512876"/>
            <a:ext cx="3819029" cy="2625582"/>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ongepast</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gepast</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niet netjes, wat je niet hoort te doen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0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Bij een ander huis naar binnen gluren is </a:t>
            </a:r>
            <a:r>
              <a:rPr lang="nl-NL" sz="2400" i="1" u="sng">
                <a:solidFill>
                  <a:srgbClr val="387038"/>
                </a:solidFill>
                <a:latin typeface="Century Gothic" panose="020B0502020202020204" pitchFamily="34" charset="0"/>
                <a:ea typeface="Calibri"/>
                <a:cs typeface="Times New Roman"/>
              </a:rPr>
              <a:t>ongepast</a:t>
            </a:r>
            <a:r>
              <a:rPr lang="nl-NL" sz="2400" i="1">
                <a:solidFill>
                  <a:srgbClr val="387038"/>
                </a:solidFill>
                <a:latin typeface="Century Gothic" panose="020B0502020202020204" pitchFamily="34" charset="0"/>
                <a:ea typeface="Calibri"/>
                <a:cs typeface="Times New Roman"/>
              </a:rPr>
              <a:t>. </a:t>
            </a:r>
          </a:p>
          <a:p>
            <a:pPr algn="ctr">
              <a:lnSpc>
                <a:spcPct val="107000"/>
              </a:lnSpc>
              <a:spcAft>
                <a:spcPts val="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goed passend bij de situatie</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In een museum een huis bekijken is </a:t>
            </a:r>
            <a:r>
              <a:rPr lang="nl-NL" sz="2400" i="1" u="sng">
                <a:solidFill>
                  <a:srgbClr val="387038"/>
                </a:solidFill>
                <a:latin typeface="Century Gothic" panose="020B0502020202020204" pitchFamily="34" charset="0"/>
                <a:ea typeface="Calibri"/>
                <a:cs typeface="Times New Roman"/>
              </a:rPr>
              <a:t>gepast</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kleding, persoon, gebouw, buitenshuis&#10;&#10;Door AI gegenereerde inhoud is mogelijk onjuist.">
            <a:extLst>
              <a:ext uri="{FF2B5EF4-FFF2-40B4-BE49-F238E27FC236}">
                <a16:creationId xmlns:a16="http://schemas.microsoft.com/office/drawing/2014/main" id="{DFA740B8-AEA6-CFB4-0F00-82B0227FF00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70191" y="2564904"/>
            <a:ext cx="2389780" cy="2910413"/>
          </a:xfrm>
          <a:prstGeom prst="rect">
            <a:avLst/>
          </a:prstGeom>
        </p:spPr>
      </p:pic>
      <p:pic>
        <p:nvPicPr>
          <p:cNvPr id="9" name="Afbeelding 8" descr="Afbeelding met kleding, meubels, overdekt, tafel&#10;&#10;Door AI gegenereerde inhoud is mogelijk onjuist.">
            <a:extLst>
              <a:ext uri="{FF2B5EF4-FFF2-40B4-BE49-F238E27FC236}">
                <a16:creationId xmlns:a16="http://schemas.microsoft.com/office/drawing/2014/main" id="{B697F63B-9AB0-359F-75EB-72D000B733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13879" y="2494347"/>
            <a:ext cx="3636721" cy="2910414"/>
          </a:xfrm>
          <a:prstGeom prst="rect">
            <a:avLst/>
          </a:prstGeom>
        </p:spPr>
      </p:pic>
    </p:spTree>
    <p:extLst>
      <p:ext uri="{BB962C8B-B14F-4D97-AF65-F5344CB8AC3E}">
        <p14:creationId xmlns:p14="http://schemas.microsoft.com/office/powerpoint/2010/main" val="2447005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welvarend</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arm</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rijk</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14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Als je </a:t>
            </a:r>
            <a:r>
              <a:rPr lang="nl-NL" sz="2400" i="1" u="sng">
                <a:solidFill>
                  <a:srgbClr val="387038"/>
                </a:solidFill>
                <a:latin typeface="Century Gothic" panose="020B0502020202020204" pitchFamily="34" charset="0"/>
                <a:ea typeface="Calibri"/>
                <a:cs typeface="Times New Roman"/>
              </a:rPr>
              <a:t>welvarend</a:t>
            </a:r>
            <a:r>
              <a:rPr lang="nl-NL" sz="2400" i="1">
                <a:solidFill>
                  <a:srgbClr val="387038"/>
                </a:solidFill>
                <a:latin typeface="Century Gothic" panose="020B0502020202020204" pitchFamily="34" charset="0"/>
                <a:ea typeface="Calibri"/>
                <a:cs typeface="Times New Roman"/>
              </a:rPr>
              <a:t> bent, dan kun je een huis kopen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weinig geld hebben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4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Als je </a:t>
            </a:r>
            <a:r>
              <a:rPr lang="nl-NL" sz="2400" i="1" u="sng">
                <a:solidFill>
                  <a:srgbClr val="387038"/>
                </a:solidFill>
                <a:latin typeface="Century Gothic" panose="020B0502020202020204" pitchFamily="34" charset="0"/>
                <a:ea typeface="Calibri"/>
                <a:cs typeface="Times New Roman"/>
              </a:rPr>
              <a:t>arm</a:t>
            </a:r>
            <a:r>
              <a:rPr lang="nl-NL" sz="2400" i="1">
                <a:solidFill>
                  <a:srgbClr val="387038"/>
                </a:solidFill>
                <a:latin typeface="Century Gothic" panose="020B0502020202020204" pitchFamily="34" charset="0"/>
                <a:ea typeface="Calibri"/>
                <a:cs typeface="Times New Roman"/>
              </a:rPr>
              <a:t> bent, kun je geen huis kopen.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ening, clipart, kleding, tekenfilm&#10;&#10;Door AI gegenereerde inhoud is mogelijk onjuist.">
            <a:extLst>
              <a:ext uri="{FF2B5EF4-FFF2-40B4-BE49-F238E27FC236}">
                <a16:creationId xmlns:a16="http://schemas.microsoft.com/office/drawing/2014/main" id="{E0848DC5-84B0-011F-8ED8-13C1FCD333B0}"/>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20339" y="1993163"/>
            <a:ext cx="3698956" cy="3698956"/>
          </a:xfrm>
          <a:prstGeom prst="rect">
            <a:avLst/>
          </a:prstGeom>
        </p:spPr>
      </p:pic>
      <p:pic>
        <p:nvPicPr>
          <p:cNvPr id="19" name="Afbeelding 18" descr="Afbeelding met clipart, Kinderkunst, illustratie, tekenfilm&#10;&#10;Door AI gegenereerde inhoud is mogelijk onjuist.">
            <a:extLst>
              <a:ext uri="{FF2B5EF4-FFF2-40B4-BE49-F238E27FC236}">
                <a16:creationId xmlns:a16="http://schemas.microsoft.com/office/drawing/2014/main" id="{257A8E3B-859B-9766-881D-1F29AACE1916}"/>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387383" y="1281277"/>
            <a:ext cx="4011843" cy="4295445"/>
          </a:xfrm>
          <a:prstGeom prst="rect">
            <a:avLst/>
          </a:prstGeom>
        </p:spPr>
      </p:pic>
    </p:spTree>
    <p:extLst>
      <p:ext uri="{BB962C8B-B14F-4D97-AF65-F5344CB8AC3E}">
        <p14:creationId xmlns:p14="http://schemas.microsoft.com/office/powerpoint/2010/main" val="1764339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26 – 23 juni 2026</a:t>
            </a:r>
          </a:p>
          <a:p>
            <a:r>
              <a:rPr lang="nl-NL">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err="1">
                <a:solidFill>
                  <a:srgbClr val="00B050"/>
                </a:solidFill>
                <a:latin typeface="Century Gothic" panose="020B0502020202020204" pitchFamily="34" charset="0"/>
              </a:rPr>
              <a:t>Gerarda</a:t>
            </a:r>
            <a:r>
              <a:rPr lang="nl-NL" sz="1100" i="1">
                <a:solidFill>
                  <a:srgbClr val="00B050"/>
                </a:solidFill>
                <a:latin typeface="Century Gothic" panose="020B0502020202020204" pitchFamily="34" charset="0"/>
              </a:rPr>
              <a:t> Das</a:t>
            </a:r>
          </a:p>
          <a:p>
            <a:pPr algn="l"/>
            <a:r>
              <a:rPr lang="nl-NL" sz="1100" i="1">
                <a:solidFill>
                  <a:srgbClr val="00B050"/>
                </a:solidFill>
                <a:latin typeface="Century Gothic" panose="020B0502020202020204" pitchFamily="34" charset="0"/>
              </a:rPr>
              <a:t>Antoinette Duijf</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chic</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eenvoudig</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deftig, duur</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endParaRPr lang="nl-NL" sz="40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 kubushuizen in Rotterdam vind ik </a:t>
            </a:r>
            <a:r>
              <a:rPr lang="nl-NL" sz="2400" i="1" u="sng">
                <a:solidFill>
                  <a:srgbClr val="387038"/>
                </a:solidFill>
                <a:latin typeface="Century Gothic" panose="020B0502020202020204" pitchFamily="34" charset="0"/>
                <a:ea typeface="Calibri"/>
                <a:cs typeface="Times New Roman"/>
              </a:rPr>
              <a:t>chic</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zonder extra luxe of versieringen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Dit huisje in de bergen is </a:t>
            </a:r>
            <a:r>
              <a:rPr lang="nl-NL" sz="2400" i="1" u="sng">
                <a:solidFill>
                  <a:srgbClr val="387038"/>
                </a:solidFill>
                <a:latin typeface="Century Gothic" panose="020B0502020202020204" pitchFamily="34" charset="0"/>
                <a:ea typeface="Calibri"/>
                <a:cs typeface="Times New Roman"/>
              </a:rPr>
              <a:t>eenvoudig</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DABC5373-FA66-3656-5E56-ED3446F4764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96695" y="2130781"/>
            <a:ext cx="4276768" cy="3038569"/>
          </a:xfrm>
          <a:prstGeom prst="rect">
            <a:avLst/>
          </a:prstGeom>
        </p:spPr>
      </p:pic>
      <p:pic>
        <p:nvPicPr>
          <p:cNvPr id="18" name="Afbeelding 17" descr="Afbeelding met gras, buitenshuis, plant, hemel&#10;&#10;Door AI gegenereerde inhoud is mogelijk onjuist.">
            <a:extLst>
              <a:ext uri="{FF2B5EF4-FFF2-40B4-BE49-F238E27FC236}">
                <a16:creationId xmlns:a16="http://schemas.microsoft.com/office/drawing/2014/main" id="{4DD7288A-64CD-E138-DDFA-0E16D585E8BD}"/>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120895" y="2371658"/>
            <a:ext cx="3197828" cy="2935102"/>
          </a:xfrm>
          <a:prstGeom prst="rect">
            <a:avLst/>
          </a:prstGeom>
        </p:spPr>
      </p:pic>
    </p:spTree>
    <p:extLst>
      <p:ext uri="{BB962C8B-B14F-4D97-AF65-F5344CB8AC3E}">
        <p14:creationId xmlns:p14="http://schemas.microsoft.com/office/powerpoint/2010/main" val="3275761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behoren tot</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l</a:t>
            </a:r>
            <a:r>
              <a:rPr lang="nl-NL" sz="5400" b="1">
                <a:solidFill>
                  <a:srgbClr val="387038"/>
                </a:solidFill>
                <a:effectLst/>
                <a:latin typeface="Century Gothic" panose="020B0502020202020204" pitchFamily="34" charset="0"/>
                <a:ea typeface="Calibri"/>
                <a:cs typeface="Times New Roman"/>
              </a:rPr>
              <a:t>osstaan van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horen bij, zijn van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 Kubus-woningen </a:t>
            </a:r>
            <a:r>
              <a:rPr lang="nl-NL" sz="2400" i="1" u="sng">
                <a:solidFill>
                  <a:srgbClr val="387038"/>
                </a:solidFill>
                <a:latin typeface="Century Gothic" panose="020B0502020202020204" pitchFamily="34" charset="0"/>
                <a:ea typeface="Calibri"/>
                <a:cs typeface="Times New Roman"/>
              </a:rPr>
              <a:t>behoren tot</a:t>
            </a:r>
            <a:r>
              <a:rPr lang="nl-NL" sz="2400" i="1">
                <a:solidFill>
                  <a:srgbClr val="387038"/>
                </a:solidFill>
                <a:latin typeface="Century Gothic" panose="020B0502020202020204" pitchFamily="34" charset="0"/>
                <a:ea typeface="Calibri"/>
                <a:cs typeface="Times New Roman"/>
              </a:rPr>
              <a:t> Rotterdam.</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geen verbinding hebben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tulpen </a:t>
            </a:r>
            <a:r>
              <a:rPr lang="nl-NL" sz="2400" i="1" u="sng">
                <a:solidFill>
                  <a:srgbClr val="387038"/>
                </a:solidFill>
                <a:latin typeface="Century Gothic" panose="020B0502020202020204" pitchFamily="34" charset="0"/>
                <a:ea typeface="Calibri"/>
                <a:cs typeface="Times New Roman"/>
              </a:rPr>
              <a:t>staan los van</a:t>
            </a:r>
            <a:r>
              <a:rPr lang="nl-NL" sz="2400" i="1">
                <a:solidFill>
                  <a:srgbClr val="387038"/>
                </a:solidFill>
                <a:latin typeface="Century Gothic" panose="020B0502020202020204" pitchFamily="34" charset="0"/>
                <a:ea typeface="Calibri"/>
                <a:cs typeface="Times New Roman"/>
              </a:rPr>
              <a:t> een bepaalde plaats. Die vind je in heel Nederland.</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 name="Groep 1">
            <a:extLst>
              <a:ext uri="{FF2B5EF4-FFF2-40B4-BE49-F238E27FC236}">
                <a16:creationId xmlns:a16="http://schemas.microsoft.com/office/drawing/2014/main" id="{6D6B96CC-C3EB-A0CC-4903-A6ACB051A0B7}"/>
              </a:ext>
            </a:extLst>
          </p:cNvPr>
          <p:cNvGrpSpPr/>
          <p:nvPr/>
        </p:nvGrpSpPr>
        <p:grpSpPr>
          <a:xfrm>
            <a:off x="385772" y="2686606"/>
            <a:ext cx="3929826" cy="2420887"/>
            <a:chOff x="705774" y="1628800"/>
            <a:chExt cx="7670327" cy="4725144"/>
          </a:xfrm>
        </p:grpSpPr>
        <p:pic>
          <p:nvPicPr>
            <p:cNvPr id="8" name="Afbeelding 7" descr="Afbeelding met kaart, tekst, atlas&#10;&#10;Door AI gegenereerde inhoud is mogelijk onjuist.">
              <a:extLst>
                <a:ext uri="{FF2B5EF4-FFF2-40B4-BE49-F238E27FC236}">
                  <a16:creationId xmlns:a16="http://schemas.microsoft.com/office/drawing/2014/main" id="{759F0715-27A8-C316-882C-A9766B954C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47864" y="1628800"/>
              <a:ext cx="5028237" cy="4725144"/>
            </a:xfrm>
            <a:prstGeom prst="rect">
              <a:avLst/>
            </a:prstGeom>
          </p:spPr>
        </p:pic>
        <p:cxnSp>
          <p:nvCxnSpPr>
            <p:cNvPr id="9" name="Rechte verbindingslijn met pijl 8">
              <a:extLst>
                <a:ext uri="{FF2B5EF4-FFF2-40B4-BE49-F238E27FC236}">
                  <a16:creationId xmlns:a16="http://schemas.microsoft.com/office/drawing/2014/main" id="{2EB343DD-C2A5-DB1C-704D-89DB91AC4960}"/>
                </a:ext>
              </a:extLst>
            </p:cNvPr>
            <p:cNvCxnSpPr>
              <a:cxnSpLocks/>
            </p:cNvCxnSpPr>
            <p:nvPr/>
          </p:nvCxnSpPr>
          <p:spPr>
            <a:xfrm>
              <a:off x="2267744" y="3429000"/>
              <a:ext cx="2520280" cy="86409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18" name="Afbeelding 17" descr="Afbeelding met buitenshuis, architectuur, hemel, raam&#10;&#10;Door AI gegenereerde inhoud is mogelijk onjuist.">
              <a:extLst>
                <a:ext uri="{FF2B5EF4-FFF2-40B4-BE49-F238E27FC236}">
                  <a16:creationId xmlns:a16="http://schemas.microsoft.com/office/drawing/2014/main" id="{584A51CC-8E7C-6817-FFF1-92527263A62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5774" y="1826822"/>
              <a:ext cx="2102030" cy="1404156"/>
            </a:xfrm>
            <a:prstGeom prst="rect">
              <a:avLst/>
            </a:prstGeom>
          </p:spPr>
        </p:pic>
      </p:grpSp>
      <p:pic>
        <p:nvPicPr>
          <p:cNvPr id="20" name="Afbeelding 19">
            <a:extLst>
              <a:ext uri="{FF2B5EF4-FFF2-40B4-BE49-F238E27FC236}">
                <a16:creationId xmlns:a16="http://schemas.microsoft.com/office/drawing/2014/main" id="{DDDAC011-0CBF-0E73-3A78-90FA0DF305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78024" y="2505880"/>
            <a:ext cx="2570390" cy="2418130"/>
          </a:xfrm>
          <a:prstGeom prst="rect">
            <a:avLst/>
          </a:prstGeom>
        </p:spPr>
      </p:pic>
      <p:pic>
        <p:nvPicPr>
          <p:cNvPr id="23" name="Afbeelding 22" descr="Afbeelding met bloem, plant, verven, bloemblaadje&#10;&#10;Door AI gegenereerde inhoud is mogelijk onjuist.">
            <a:extLst>
              <a:ext uri="{FF2B5EF4-FFF2-40B4-BE49-F238E27FC236}">
                <a16:creationId xmlns:a16="http://schemas.microsoft.com/office/drawing/2014/main" id="{0ABC3F73-A48E-115D-FFBA-68778D837F13}"/>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7020272" y="2686606"/>
            <a:ext cx="522088" cy="326148"/>
          </a:xfrm>
          <a:prstGeom prst="rect">
            <a:avLst/>
          </a:prstGeom>
        </p:spPr>
      </p:pic>
      <p:pic>
        <p:nvPicPr>
          <p:cNvPr id="24" name="Afbeelding 23" descr="Afbeelding met bloem, plant, verven, bloemblaadje&#10;&#10;Door AI gegenereerde inhoud is mogelijk onjuist.">
            <a:extLst>
              <a:ext uri="{FF2B5EF4-FFF2-40B4-BE49-F238E27FC236}">
                <a16:creationId xmlns:a16="http://schemas.microsoft.com/office/drawing/2014/main" id="{F97B5011-DE0E-EBB7-045F-AE82B2865DE7}"/>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6128544" y="3542715"/>
            <a:ext cx="666316" cy="416247"/>
          </a:xfrm>
          <a:prstGeom prst="rect">
            <a:avLst/>
          </a:prstGeom>
        </p:spPr>
      </p:pic>
      <p:pic>
        <p:nvPicPr>
          <p:cNvPr id="25" name="Afbeelding 24" descr="Afbeelding met bloem, plant, verven, bloemblaadje&#10;&#10;Door AI gegenereerde inhoud is mogelijk onjuist.">
            <a:extLst>
              <a:ext uri="{FF2B5EF4-FFF2-40B4-BE49-F238E27FC236}">
                <a16:creationId xmlns:a16="http://schemas.microsoft.com/office/drawing/2014/main" id="{DC3DDCF8-5270-1F77-CDBF-570BAD673768}"/>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5626894" y="4149080"/>
            <a:ext cx="603466" cy="376985"/>
          </a:xfrm>
          <a:prstGeom prst="rect">
            <a:avLst/>
          </a:prstGeom>
        </p:spPr>
      </p:pic>
      <p:pic>
        <p:nvPicPr>
          <p:cNvPr id="27" name="Afbeelding 26" descr="Afbeelding met bloem, plant, verven, bloemblaadje&#10;&#10;Door AI gegenereerde inhoud is mogelijk onjuist.">
            <a:extLst>
              <a:ext uri="{FF2B5EF4-FFF2-40B4-BE49-F238E27FC236}">
                <a16:creationId xmlns:a16="http://schemas.microsoft.com/office/drawing/2014/main" id="{09DBD629-E36F-DE63-F016-B30FF81F14D4}"/>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6647994" y="4417847"/>
            <a:ext cx="603466" cy="376985"/>
          </a:xfrm>
          <a:prstGeom prst="rect">
            <a:avLst/>
          </a:prstGeom>
        </p:spPr>
      </p:pic>
      <p:pic>
        <p:nvPicPr>
          <p:cNvPr id="28" name="Afbeelding 27" descr="Afbeelding met bloem, plant, verven, bloemblaadje&#10;&#10;Door AI gegenereerde inhoud is mogelijk onjuist.">
            <a:extLst>
              <a:ext uri="{FF2B5EF4-FFF2-40B4-BE49-F238E27FC236}">
                <a16:creationId xmlns:a16="http://schemas.microsoft.com/office/drawing/2014/main" id="{35280EBD-5F37-1366-8617-91BE5F46372E}"/>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7068774" y="3302602"/>
            <a:ext cx="603466" cy="376985"/>
          </a:xfrm>
          <a:prstGeom prst="rect">
            <a:avLst/>
          </a:prstGeom>
        </p:spPr>
      </p:pic>
      <p:pic>
        <p:nvPicPr>
          <p:cNvPr id="29" name="Afbeelding 28" descr="Afbeelding met bloem, plant, verven, bloemblaadje&#10;&#10;Door AI gegenereerde inhoud is mogelijk onjuist.">
            <a:extLst>
              <a:ext uri="{FF2B5EF4-FFF2-40B4-BE49-F238E27FC236}">
                <a16:creationId xmlns:a16="http://schemas.microsoft.com/office/drawing/2014/main" id="{E7585EE5-1B7F-8B9D-1DE6-57DEA8ABCD5A}"/>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6267735" y="2895337"/>
            <a:ext cx="603466" cy="376985"/>
          </a:xfrm>
          <a:prstGeom prst="rect">
            <a:avLst/>
          </a:prstGeom>
        </p:spPr>
      </p:pic>
    </p:spTree>
    <p:extLst>
      <p:ext uri="{BB962C8B-B14F-4D97-AF65-F5344CB8AC3E}">
        <p14:creationId xmlns:p14="http://schemas.microsoft.com/office/powerpoint/2010/main" val="704149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V="1">
            <a:off x="2850604" y="3573336"/>
            <a:ext cx="1938990" cy="2138671"/>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652120" y="1668376"/>
            <a:ext cx="720080" cy="841538"/>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23CB734B-9971-DB51-3DED-572F252173A5}"/>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891888" y="1036013"/>
            <a:ext cx="2470071"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891888" y="1048037"/>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vondst</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95535" y="744701"/>
            <a:ext cx="2977251"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5153" y="745638"/>
            <a:ext cx="2977251" cy="65075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opgraven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62950" y="5525380"/>
            <a:ext cx="3276801"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62950" y="5564922"/>
            <a:ext cx="3125255" cy="52994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onderzoeken</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339752" y="1428777"/>
            <a:ext cx="864096" cy="108113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2699792" y="2492896"/>
            <a:ext cx="5574582"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2348199" y="2458295"/>
            <a:ext cx="6107264"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archeoloog</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2729758" y="3425004"/>
            <a:ext cx="5544616" cy="105121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2771800" y="3444274"/>
            <a:ext cx="5544616" cy="54699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iemand die in de grond zoekt naar spullen van vroeger</a:t>
            </a:r>
          </a:p>
          <a:p>
            <a:pPr>
              <a:lnSpc>
                <a:spcPct val="107000"/>
              </a:lnSpc>
              <a:spcAft>
                <a:spcPts val="800"/>
              </a:spcAft>
            </a:pPr>
            <a:endParaRPr lang="nl-NL" sz="1100">
              <a:effectLst/>
              <a:latin typeface="Century Gothic" panose="020B0502020202020204" pitchFamily="34" charset="0"/>
              <a:ea typeface="Calibri"/>
              <a:cs typeface="Times New Roman"/>
            </a:endParaRPr>
          </a:p>
        </p:txBody>
      </p:sp>
      <p:pic>
        <p:nvPicPr>
          <p:cNvPr id="16" name="Afbeelding 15" descr="Afbeelding met hoed, tekenfilm, cowboyhoed, Zonnehoed&#10;&#10;Door AI gegenereerde inhoud is mogelijk onjuist.">
            <a:extLst>
              <a:ext uri="{FF2B5EF4-FFF2-40B4-BE49-F238E27FC236}">
                <a16:creationId xmlns:a16="http://schemas.microsoft.com/office/drawing/2014/main" id="{485B24FB-284F-9AD4-AA81-8C9C5D818988}"/>
              </a:ext>
            </a:extLst>
          </p:cNvPr>
          <p:cNvPicPr>
            <a:picLocks noChangeAspect="1"/>
          </p:cNvPicPr>
          <p:nvPr/>
        </p:nvPicPr>
        <p:blipFill>
          <a:blip r:embed="rId4" cstate="screen">
            <a:clrChange>
              <a:clrFrom>
                <a:srgbClr val="FDFDFD"/>
              </a:clrFrom>
              <a:clrTo>
                <a:srgbClr val="FDFDFD">
                  <a:alpha val="0"/>
                </a:srgbClr>
              </a:clrTo>
            </a:clrChange>
            <a:extLst>
              <a:ext uri="{28A0092B-C50C-407E-A947-70E740481C1C}">
                <a14:useLocalDpi xmlns:a14="http://schemas.microsoft.com/office/drawing/2010/main"/>
              </a:ext>
            </a:extLst>
          </a:blip>
          <a:stretch>
            <a:fillRect/>
          </a:stretch>
        </p:blipFill>
        <p:spPr>
          <a:xfrm>
            <a:off x="330501" y="1829805"/>
            <a:ext cx="2526867" cy="1422118"/>
          </a:xfrm>
          <a:prstGeom prst="rect">
            <a:avLst/>
          </a:prstGeom>
        </p:spPr>
      </p:pic>
      <p:pic>
        <p:nvPicPr>
          <p:cNvPr id="22" name="Afbeelding 21">
            <a:extLst>
              <a:ext uri="{FF2B5EF4-FFF2-40B4-BE49-F238E27FC236}">
                <a16:creationId xmlns:a16="http://schemas.microsoft.com/office/drawing/2014/main" id="{0FEE4E11-7472-0D46-DDB7-870F557C0D11}"/>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664445" y="304333"/>
            <a:ext cx="2144402" cy="2092833"/>
          </a:xfrm>
          <a:prstGeom prst="rect">
            <a:avLst/>
          </a:prstGeom>
        </p:spPr>
      </p:pic>
      <p:pic>
        <p:nvPicPr>
          <p:cNvPr id="25" name="Afbeelding 24" descr="Afbeelding met tekenfilm, meubels, illustratie, kunst&#10;&#10;Door AI gegenereerde inhoud is mogelijk onjuist.">
            <a:extLst>
              <a:ext uri="{FF2B5EF4-FFF2-40B4-BE49-F238E27FC236}">
                <a16:creationId xmlns:a16="http://schemas.microsoft.com/office/drawing/2014/main" id="{073C293B-F73C-BA49-69C4-FB2E0989921C}"/>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3867009" y="3622710"/>
            <a:ext cx="2618172" cy="3421726"/>
          </a:xfrm>
          <a:prstGeom prst="rect">
            <a:avLst/>
          </a:prstGeom>
        </p:spPr>
      </p:pic>
    </p:spTree>
    <p:extLst>
      <p:ext uri="{BB962C8B-B14F-4D97-AF65-F5344CB8AC3E}">
        <p14:creationId xmlns:p14="http://schemas.microsoft.com/office/powerpoint/2010/main" val="2946319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8" name="Text Box 14">
            <a:extLst>
              <a:ext uri="{FF2B5EF4-FFF2-40B4-BE49-F238E27FC236}">
                <a16:creationId xmlns:a16="http://schemas.microsoft.com/office/drawing/2014/main" id="{85D7DD60-F4AA-AD34-A265-146B167D02FE}"/>
              </a:ext>
            </a:extLst>
          </p:cNvPr>
          <p:cNvSpPr txBox="1"/>
          <p:nvPr/>
        </p:nvSpPr>
        <p:spPr>
          <a:xfrm>
            <a:off x="845786" y="74470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755576" y="733622"/>
            <a:ext cx="287051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omtrek</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4263384" y="4819068"/>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4263386" y="4819069"/>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meten</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339752" y="1428777"/>
            <a:ext cx="864096" cy="108113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1720399" y="2565369"/>
            <a:ext cx="5617201"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1662384" y="2511973"/>
            <a:ext cx="5819232"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oppervlakte</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1720399" y="3448077"/>
            <a:ext cx="5617201" cy="55401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1705196" y="3462593"/>
            <a:ext cx="5819232"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grootte (van een gebied)</a:t>
            </a: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a:stCxn id="14" idx="0"/>
            <a:endCxn id="10" idx="2"/>
          </p:cNvCxnSpPr>
          <p:nvPr/>
        </p:nvCxnSpPr>
        <p:spPr>
          <a:xfrm flipH="1" flipV="1">
            <a:off x="4529000" y="4002088"/>
            <a:ext cx="1040084" cy="81698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17" name="Afbeelding 16">
            <a:extLst>
              <a:ext uri="{FF2B5EF4-FFF2-40B4-BE49-F238E27FC236}">
                <a16:creationId xmlns:a16="http://schemas.microsoft.com/office/drawing/2014/main" id="{985A39CF-C75C-8512-D571-D55E4F8A8DDF}"/>
              </a:ext>
            </a:extLst>
          </p:cNvPr>
          <p:cNvPicPr>
            <a:picLocks noChangeAspect="1"/>
          </p:cNvPicPr>
          <p:nvPr/>
        </p:nvPicPr>
        <p:blipFill>
          <a:blip r:embed="rId4"/>
          <a:srcRect l="3436" r="3251" b="9707"/>
          <a:stretch>
            <a:fillRect/>
          </a:stretch>
        </p:blipFill>
        <p:spPr>
          <a:xfrm>
            <a:off x="5449388" y="454356"/>
            <a:ext cx="3371085" cy="1991490"/>
          </a:xfrm>
          <a:prstGeom prst="rect">
            <a:avLst/>
          </a:prstGeom>
        </p:spPr>
      </p:pic>
      <p:sp>
        <p:nvSpPr>
          <p:cNvPr id="22" name="Ovaal 21">
            <a:extLst>
              <a:ext uri="{FF2B5EF4-FFF2-40B4-BE49-F238E27FC236}">
                <a16:creationId xmlns:a16="http://schemas.microsoft.com/office/drawing/2014/main" id="{39E40BAE-259C-E10C-0C0C-326734735D2D}"/>
              </a:ext>
            </a:extLst>
          </p:cNvPr>
          <p:cNvSpPr/>
          <p:nvPr/>
        </p:nvSpPr>
        <p:spPr>
          <a:xfrm>
            <a:off x="3843520" y="744701"/>
            <a:ext cx="854294" cy="77115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Ovaal 22">
            <a:extLst>
              <a:ext uri="{FF2B5EF4-FFF2-40B4-BE49-F238E27FC236}">
                <a16:creationId xmlns:a16="http://schemas.microsoft.com/office/drawing/2014/main" id="{4DA3118C-9121-5C66-6CA9-EF0743765B67}"/>
              </a:ext>
            </a:extLst>
          </p:cNvPr>
          <p:cNvSpPr/>
          <p:nvPr/>
        </p:nvSpPr>
        <p:spPr>
          <a:xfrm>
            <a:off x="3851920" y="1279892"/>
            <a:ext cx="144016" cy="1100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5" name="Rechte verbindingslijn met pijl 24">
            <a:extLst>
              <a:ext uri="{FF2B5EF4-FFF2-40B4-BE49-F238E27FC236}">
                <a16:creationId xmlns:a16="http://schemas.microsoft.com/office/drawing/2014/main" id="{BC04A8C0-B1D7-A48D-3696-FB55954C5E4C}"/>
              </a:ext>
            </a:extLst>
          </p:cNvPr>
          <p:cNvCxnSpPr>
            <a:cxnSpLocks/>
          </p:cNvCxnSpPr>
          <p:nvPr/>
        </p:nvCxnSpPr>
        <p:spPr>
          <a:xfrm>
            <a:off x="3851920" y="1167432"/>
            <a:ext cx="11643" cy="167340"/>
          </a:xfrm>
          <a:prstGeom prst="straightConnector1">
            <a:avLst/>
          </a:prstGeom>
          <a:ln w="5715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8" name="Afbeelding 37" descr="Afbeelding met raam, persoon, overdekt, muur&#10;&#10;Door AI gegenereerde inhoud is mogelijk onjuist.">
            <a:extLst>
              <a:ext uri="{FF2B5EF4-FFF2-40B4-BE49-F238E27FC236}">
                <a16:creationId xmlns:a16="http://schemas.microsoft.com/office/drawing/2014/main" id="{C7F8B5CA-848D-FB32-6437-C757C40E54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746" y="4217994"/>
            <a:ext cx="2832171" cy="1886226"/>
          </a:xfrm>
          <a:prstGeom prst="rect">
            <a:avLst/>
          </a:prstGeom>
        </p:spPr>
      </p:pic>
    </p:spTree>
    <p:extLst>
      <p:ext uri="{BB962C8B-B14F-4D97-AF65-F5344CB8AC3E}">
        <p14:creationId xmlns:p14="http://schemas.microsoft.com/office/powerpoint/2010/main" val="1177197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801862"/>
          </a:xfrm>
          <a:prstGeom prst="rect">
            <a:avLst/>
          </a:prstGeom>
          <a:noFill/>
        </p:spPr>
        <p:txBody>
          <a:bodyPr wrap="square" rtlCol="0">
            <a:spAutoFit/>
          </a:bodyPr>
          <a:lstStyle/>
          <a:p>
            <a:pPr fontAlgn="t"/>
            <a:r>
              <a:rPr lang="nl-NL" sz="7000" b="1" u="sng">
                <a:solidFill>
                  <a:prstClr val="black"/>
                </a:solidFill>
                <a:latin typeface="Century Gothic" panose="020B0502020202020204" pitchFamily="34" charset="0"/>
              </a:rPr>
              <a:t>namelijk</a:t>
            </a:r>
            <a:br>
              <a:rPr lang="nl-NL" sz="8000" b="1" u="sng">
                <a:solidFill>
                  <a:prstClr val="black"/>
                </a:solidFill>
                <a:latin typeface="Century Gothic" panose="020B0502020202020204" pitchFamily="34" charset="0"/>
              </a:rPr>
            </a:br>
            <a:r>
              <a:rPr lang="nl-NL" sz="4800">
                <a:solidFill>
                  <a:prstClr val="black"/>
                </a:solidFill>
                <a:latin typeface="Century Gothic" panose="020B0502020202020204" pitchFamily="34" charset="0"/>
              </a:rPr>
              <a:t>= </a:t>
            </a:r>
            <a:r>
              <a:rPr lang="nl-NL" sz="4400">
                <a:solidFill>
                  <a:prstClr val="black"/>
                </a:solidFill>
                <a:latin typeface="Century Gothic" panose="020B0502020202020204" pitchFamily="34" charset="0"/>
              </a:rPr>
              <a:t>want, immers</a:t>
            </a:r>
            <a:endParaRPr lang="nl-NL" sz="4400">
              <a:latin typeface="Century Gothic" panose="020B0502020202020204" pitchFamily="34" charset="0"/>
            </a:endParaRPr>
          </a:p>
          <a:p>
            <a:pPr fontAlgn="t"/>
            <a:endParaRPr lang="nl-NL" sz="4400">
              <a:latin typeface="Century Gothic" panose="020B0502020202020204" pitchFamily="34" charset="0"/>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1400" i="1">
              <a:solidFill>
                <a:srgbClr val="387038"/>
              </a:solidFill>
              <a:latin typeface="Century Gothic" panose="020B0502020202020204" pitchFamily="34" charset="0"/>
              <a:cs typeface="Times New Roman"/>
            </a:endParaRPr>
          </a:p>
          <a:p>
            <a:endParaRPr lang="nl-NL" sz="36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r>
              <a:rPr lang="nl-NL" sz="2800" i="1">
                <a:solidFill>
                  <a:srgbClr val="387038"/>
                </a:solidFill>
                <a:latin typeface="Century Gothic" panose="020B0502020202020204" pitchFamily="34" charset="0"/>
                <a:cs typeface="Times New Roman"/>
              </a:rPr>
              <a:t>Eén Kubus-woning kun je bekijken. Daar wonen </a:t>
            </a:r>
            <a:r>
              <a:rPr lang="nl-NL" sz="2800" i="1" u="sng">
                <a:solidFill>
                  <a:srgbClr val="387038"/>
                </a:solidFill>
                <a:latin typeface="Century Gothic" panose="020B0502020202020204" pitchFamily="34" charset="0"/>
                <a:cs typeface="Times New Roman"/>
              </a:rPr>
              <a:t>namelijk</a:t>
            </a:r>
            <a:r>
              <a:rPr lang="nl-NL" sz="2800" i="1">
                <a:solidFill>
                  <a:srgbClr val="387038"/>
                </a:solidFill>
                <a:latin typeface="Century Gothic" panose="020B0502020202020204" pitchFamily="34" charset="0"/>
                <a:cs typeface="Times New Roman"/>
              </a:rPr>
              <a:t> geen mensen. Het is een museum. </a:t>
            </a:r>
            <a:endParaRPr lang="nl-NL" sz="2800" i="1">
              <a:solidFill>
                <a:srgbClr val="00B050"/>
              </a:solidFill>
              <a:latin typeface="Century Gothic" panose="020B0502020202020204" pitchFamily="34" charset="0"/>
            </a:endParaRPr>
          </a:p>
        </p:txBody>
      </p:sp>
      <p:pic>
        <p:nvPicPr>
          <p:cNvPr id="5" name="Afbeelding 4">
            <a:extLst>
              <a:ext uri="{FF2B5EF4-FFF2-40B4-BE49-F238E27FC236}">
                <a16:creationId xmlns:a16="http://schemas.microsoft.com/office/drawing/2014/main" id="{C1DA8131-1690-67E2-49AA-A4481B6F435E}"/>
              </a:ext>
            </a:extLst>
          </p:cNvPr>
          <p:cNvPicPr>
            <a:picLocks noChangeAspect="1"/>
          </p:cNvPicPr>
          <p:nvPr/>
        </p:nvPicPr>
        <p:blipFill>
          <a:blip r:embed="rId4"/>
          <a:stretch>
            <a:fillRect/>
          </a:stretch>
        </p:blipFill>
        <p:spPr>
          <a:xfrm>
            <a:off x="1475656" y="1916832"/>
            <a:ext cx="5890372" cy="3606561"/>
          </a:xfrm>
          <a:prstGeom prst="rect">
            <a:avLst/>
          </a:prstGeom>
        </p:spPr>
      </p:pic>
    </p:spTree>
    <p:extLst>
      <p:ext uri="{BB962C8B-B14F-4D97-AF65-F5344CB8AC3E}">
        <p14:creationId xmlns:p14="http://schemas.microsoft.com/office/powerpoint/2010/main" val="3978205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buitenshuis, architectuur, hemel, raam&#10;&#10;Door AI gegenereerde inhoud is mogelijk onjuist.">
            <a:extLst>
              <a:ext uri="{FF2B5EF4-FFF2-40B4-BE49-F238E27FC236}">
                <a16:creationId xmlns:a16="http://schemas.microsoft.com/office/drawing/2014/main" id="{F002EFF5-0768-EE49-E601-6C39C794720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042" y="584684"/>
            <a:ext cx="8515916" cy="5688632"/>
          </a:xfrm>
          <a:prstGeom prst="rect">
            <a:avLst/>
          </a:prstGeom>
        </p:spPr>
      </p:pic>
    </p:spTree>
    <p:extLst>
      <p:ext uri="{BB962C8B-B14F-4D97-AF65-F5344CB8AC3E}">
        <p14:creationId xmlns:p14="http://schemas.microsoft.com/office/powerpoint/2010/main" val="2297321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behoren tot</a:t>
            </a:r>
          </a:p>
        </p:txBody>
      </p:sp>
      <p:grpSp>
        <p:nvGrpSpPr>
          <p:cNvPr id="10" name="Groep 9">
            <a:extLst>
              <a:ext uri="{FF2B5EF4-FFF2-40B4-BE49-F238E27FC236}">
                <a16:creationId xmlns:a16="http://schemas.microsoft.com/office/drawing/2014/main" id="{4C0DE32B-AE4D-8356-958E-97260D475825}"/>
              </a:ext>
            </a:extLst>
          </p:cNvPr>
          <p:cNvGrpSpPr/>
          <p:nvPr/>
        </p:nvGrpSpPr>
        <p:grpSpPr>
          <a:xfrm>
            <a:off x="705774" y="1628800"/>
            <a:ext cx="7670327" cy="4725144"/>
            <a:chOff x="705774" y="1628800"/>
            <a:chExt cx="7670327" cy="4725144"/>
          </a:xfrm>
        </p:grpSpPr>
        <p:pic>
          <p:nvPicPr>
            <p:cNvPr id="3" name="Afbeelding 2" descr="Afbeelding met kaart, tekst, atlas&#10;&#10;Door AI gegenereerde inhoud is mogelijk onjuist.">
              <a:extLst>
                <a:ext uri="{FF2B5EF4-FFF2-40B4-BE49-F238E27FC236}">
                  <a16:creationId xmlns:a16="http://schemas.microsoft.com/office/drawing/2014/main" id="{CFBA1714-E3D2-77FE-BCCB-F16C2E8C04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47864" y="1628800"/>
              <a:ext cx="5028237" cy="4725144"/>
            </a:xfrm>
            <a:prstGeom prst="rect">
              <a:avLst/>
            </a:prstGeom>
          </p:spPr>
        </p:pic>
        <p:cxnSp>
          <p:nvCxnSpPr>
            <p:cNvPr id="5" name="Rechte verbindingslijn met pijl 4">
              <a:extLst>
                <a:ext uri="{FF2B5EF4-FFF2-40B4-BE49-F238E27FC236}">
                  <a16:creationId xmlns:a16="http://schemas.microsoft.com/office/drawing/2014/main" id="{F718D3FF-643B-19CE-8D8C-37CCFB350305}"/>
                </a:ext>
              </a:extLst>
            </p:cNvPr>
            <p:cNvCxnSpPr>
              <a:cxnSpLocks/>
            </p:cNvCxnSpPr>
            <p:nvPr/>
          </p:nvCxnSpPr>
          <p:spPr>
            <a:xfrm>
              <a:off x="2267744" y="3429000"/>
              <a:ext cx="2520280" cy="86409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9" name="Afbeelding 8" descr="Afbeelding met buitenshuis, architectuur, hemel, raam&#10;&#10;Door AI gegenereerde inhoud is mogelijk onjuist.">
              <a:extLst>
                <a:ext uri="{FF2B5EF4-FFF2-40B4-BE49-F238E27FC236}">
                  <a16:creationId xmlns:a16="http://schemas.microsoft.com/office/drawing/2014/main" id="{20792C5B-55A0-0A42-DF6E-A4B8B7BAB3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5774" y="1826822"/>
              <a:ext cx="2102030" cy="1404156"/>
            </a:xfrm>
            <a:prstGeom prst="rect">
              <a:avLst/>
            </a:prstGeom>
          </p:spPr>
        </p:pic>
      </p:grpSp>
    </p:spTree>
    <p:extLst>
      <p:ext uri="{BB962C8B-B14F-4D97-AF65-F5344CB8AC3E}">
        <p14:creationId xmlns:p14="http://schemas.microsoft.com/office/powerpoint/2010/main" val="245200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object</a:t>
            </a:r>
          </a:p>
        </p:txBody>
      </p:sp>
      <p:pic>
        <p:nvPicPr>
          <p:cNvPr id="3" name="Afbeelding 2" descr="Afbeelding met meubels, overdekt, muur, Planken&#10;&#10;Door AI gegenereerde inhoud is mogelijk onjuist.">
            <a:extLst>
              <a:ext uri="{FF2B5EF4-FFF2-40B4-BE49-F238E27FC236}">
                <a16:creationId xmlns:a16="http://schemas.microsoft.com/office/drawing/2014/main" id="{296C2EA5-F900-6479-149A-C945BFCAEEE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31216" y="1412776"/>
            <a:ext cx="6045055" cy="4901504"/>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functie</a:t>
            </a:r>
          </a:p>
        </p:txBody>
      </p:sp>
      <p:pic>
        <p:nvPicPr>
          <p:cNvPr id="2" name="Afbeelding 1" descr="Afbeelding met buitenshuis, architectuur, hemel, raam&#10;&#10;Door AI gegenereerde inhoud is mogelijk onjuist.">
            <a:extLst>
              <a:ext uri="{FF2B5EF4-FFF2-40B4-BE49-F238E27FC236}">
                <a16:creationId xmlns:a16="http://schemas.microsoft.com/office/drawing/2014/main" id="{A70580CC-2067-F8AE-238B-DD89B7EA32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560" y="1863258"/>
            <a:ext cx="4687850" cy="3131484"/>
          </a:xfrm>
          <a:prstGeom prst="rect">
            <a:avLst/>
          </a:prstGeom>
        </p:spPr>
      </p:pic>
      <p:sp>
        <p:nvSpPr>
          <p:cNvPr id="3" name="Tekstballon: ovaal 2">
            <a:extLst>
              <a:ext uri="{FF2B5EF4-FFF2-40B4-BE49-F238E27FC236}">
                <a16:creationId xmlns:a16="http://schemas.microsoft.com/office/drawing/2014/main" id="{58991795-29AD-57FD-3863-FECC26520DF5}"/>
              </a:ext>
            </a:extLst>
          </p:cNvPr>
          <p:cNvSpPr/>
          <p:nvPr/>
        </p:nvSpPr>
        <p:spPr>
          <a:xfrm>
            <a:off x="5796136" y="4341297"/>
            <a:ext cx="3096344" cy="2016224"/>
          </a:xfrm>
          <a:prstGeom prst="wedgeEllipseCallout">
            <a:avLst>
              <a:gd name="adj1" fmla="val 38230"/>
              <a:gd name="adj2" fmla="val 56984"/>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5D34B429-32B6-AC15-1FF3-302D680041E8}"/>
              </a:ext>
            </a:extLst>
          </p:cNvPr>
          <p:cNvSpPr txBox="1"/>
          <p:nvPr/>
        </p:nvSpPr>
        <p:spPr>
          <a:xfrm>
            <a:off x="6012160" y="5023441"/>
            <a:ext cx="2808312" cy="584775"/>
          </a:xfrm>
          <a:prstGeom prst="rect">
            <a:avLst/>
          </a:prstGeom>
          <a:noFill/>
        </p:spPr>
        <p:txBody>
          <a:bodyPr wrap="square" rtlCol="0">
            <a:spAutoFit/>
          </a:bodyPr>
          <a:lstStyle/>
          <a:p>
            <a:r>
              <a:rPr lang="nl-NL" sz="3200"/>
              <a:t>“</a:t>
            </a:r>
            <a:r>
              <a:rPr lang="nl-NL" sz="3200" err="1"/>
              <a:t>Oooh</a:t>
            </a:r>
            <a:r>
              <a:rPr lang="nl-NL" sz="3200"/>
              <a:t> mooi..!”</a:t>
            </a:r>
          </a:p>
        </p:txBody>
      </p:sp>
    </p:spTree>
    <p:extLst>
      <p:ext uri="{BB962C8B-B14F-4D97-AF65-F5344CB8AC3E}">
        <p14:creationId xmlns:p14="http://schemas.microsoft.com/office/powerpoint/2010/main" val="4210467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welvarend</a:t>
            </a:r>
          </a:p>
        </p:txBody>
      </p:sp>
      <p:pic>
        <p:nvPicPr>
          <p:cNvPr id="3" name="Afbeelding 2" descr="Afbeelding met clipart, Kinderkunst, illustratie, tekenfilm&#10;&#10;Door AI gegenereerde inhoud is mogelijk onjuist.">
            <a:extLst>
              <a:ext uri="{FF2B5EF4-FFF2-40B4-BE49-F238E27FC236}">
                <a16:creationId xmlns:a16="http://schemas.microsoft.com/office/drawing/2014/main" id="{1AAF6770-1308-9278-9B58-043DD68237F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49679" y="1988840"/>
            <a:ext cx="8844642" cy="3960440"/>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chic</a:t>
            </a:r>
          </a:p>
        </p:txBody>
      </p:sp>
      <p:pic>
        <p:nvPicPr>
          <p:cNvPr id="2" name="Afbeelding 1" descr="Afbeelding met buitenshuis, architectuur, hemel, raam&#10;&#10;Door AI gegenereerde inhoud is mogelijk onjuist.">
            <a:extLst>
              <a:ext uri="{FF2B5EF4-FFF2-40B4-BE49-F238E27FC236}">
                <a16:creationId xmlns:a16="http://schemas.microsoft.com/office/drawing/2014/main" id="{71DDB419-2555-2322-B044-0A85C7AF5FA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03848" y="1412776"/>
            <a:ext cx="5050046" cy="3373431"/>
          </a:xfrm>
          <a:prstGeom prst="rect">
            <a:avLst/>
          </a:prstGeom>
        </p:spPr>
      </p:pic>
      <p:pic>
        <p:nvPicPr>
          <p:cNvPr id="3" name="Afbeelding 2" descr="Afbeelding met clipart, Kinderkunst, illustratie, tekenfilm&#10;&#10;Door AI gegenereerde inhoud is mogelijk onjuist.">
            <a:extLst>
              <a:ext uri="{FF2B5EF4-FFF2-40B4-BE49-F238E27FC236}">
                <a16:creationId xmlns:a16="http://schemas.microsoft.com/office/drawing/2014/main" id="{27EC83B8-9E62-83AA-D61A-F12F97645A8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323528" y="2708920"/>
            <a:ext cx="2499933" cy="3960440"/>
          </a:xfrm>
          <a:prstGeom prst="rect">
            <a:avLst/>
          </a:prstGeom>
        </p:spPr>
      </p:pic>
      <p:pic>
        <p:nvPicPr>
          <p:cNvPr id="5" name="Afbeelding 4" descr="Afbeelding met keukenaccessoires, koekjesvorm&#10;&#10;Door AI gegenereerde inhoud is mogelijk onjuist.">
            <a:extLst>
              <a:ext uri="{FF2B5EF4-FFF2-40B4-BE49-F238E27FC236}">
                <a16:creationId xmlns:a16="http://schemas.microsoft.com/office/drawing/2014/main" id="{E8872B6B-A12F-E484-8B1E-D90268AFAE31}"/>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9581" b="89222" l="6200" r="97000">
                        <a14:foregroundMark x1="6200" y1="65269" x2="6200" y2="65269"/>
                        <a14:foregroundMark x1="92000" y1="65269" x2="92000" y2="65269"/>
                        <a14:foregroundMark x1="97000" y1="51497" x2="97000" y2="51497"/>
                      </a14:backgroundRemoval>
                    </a14:imgEffect>
                  </a14:imgLayer>
                </a14:imgProps>
              </a:ext>
              <a:ext uri="{28A0092B-C50C-407E-A947-70E740481C1C}">
                <a14:useLocalDpi xmlns:a14="http://schemas.microsoft.com/office/drawing/2010/main"/>
              </a:ext>
            </a:extLst>
          </a:blip>
          <a:stretch>
            <a:fillRect/>
          </a:stretch>
        </p:blipFill>
        <p:spPr>
          <a:xfrm rot="1960799">
            <a:off x="2436387" y="3901198"/>
            <a:ext cx="2234594" cy="746354"/>
          </a:xfrm>
          <a:prstGeom prst="rect">
            <a:avLst/>
          </a:prstGeom>
        </p:spPr>
      </p:pic>
      <p:pic>
        <p:nvPicPr>
          <p:cNvPr id="7" name="Afbeelding 6" descr="Afbeelding met keukenaccessoires, koekjesvorm&#10;&#10;Door AI gegenereerde inhoud is mogelijk onjuist.">
            <a:extLst>
              <a:ext uri="{FF2B5EF4-FFF2-40B4-BE49-F238E27FC236}">
                <a16:creationId xmlns:a16="http://schemas.microsoft.com/office/drawing/2014/main" id="{F189D689-6E00-FE99-E3D1-2C3C22792697}"/>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9581" b="89222" l="6200" r="97000">
                        <a14:foregroundMark x1="6200" y1="65269" x2="6200" y2="65269"/>
                        <a14:foregroundMark x1="92000" y1="65269" x2="92000" y2="65269"/>
                        <a14:foregroundMark x1="97000" y1="51497" x2="97000" y2="51497"/>
                      </a14:backgroundRemoval>
                    </a14:imgEffect>
                  </a14:imgLayer>
                </a14:imgProps>
              </a:ext>
              <a:ext uri="{28A0092B-C50C-407E-A947-70E740481C1C}">
                <a14:useLocalDpi xmlns:a14="http://schemas.microsoft.com/office/drawing/2010/main"/>
              </a:ext>
            </a:extLst>
          </a:blip>
          <a:stretch>
            <a:fillRect/>
          </a:stretch>
        </p:blipFill>
        <p:spPr>
          <a:xfrm rot="19639201" flipH="1">
            <a:off x="6108795" y="852966"/>
            <a:ext cx="2234594" cy="746354"/>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ongepast</a:t>
            </a:r>
          </a:p>
        </p:txBody>
      </p:sp>
      <p:pic>
        <p:nvPicPr>
          <p:cNvPr id="3" name="Afbeelding 2" descr="Afbeelding met kleding, persoon, gebouw, buitenshuis&#10;&#10;Door AI gegenereerde inhoud is mogelijk onjuist.">
            <a:extLst>
              <a:ext uri="{FF2B5EF4-FFF2-40B4-BE49-F238E27FC236}">
                <a16:creationId xmlns:a16="http://schemas.microsoft.com/office/drawing/2014/main" id="{FCE00A1D-5781-8520-0BF4-A905F118CED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519772" y="1484784"/>
            <a:ext cx="4104456" cy="4998646"/>
          </a:xfrm>
          <a:prstGeom prst="rect">
            <a:avLst/>
          </a:prstGeom>
        </p:spPr>
      </p:pic>
    </p:spTree>
    <p:extLst>
      <p:ext uri="{BB962C8B-B14F-4D97-AF65-F5344CB8AC3E}">
        <p14:creationId xmlns:p14="http://schemas.microsoft.com/office/powerpoint/2010/main" val="377943473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c217d8631a6ed888980113ac0853f4a4">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78481d555a0872d88d4d325d703eb4d9"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Props1.xml><?xml version="1.0" encoding="utf-8"?>
<ds:datastoreItem xmlns:ds="http://schemas.openxmlformats.org/officeDocument/2006/customXml" ds:itemID="{7054C221-9EE6-469B-843B-D5FFD6793BD3}">
  <ds:schemaRefs>
    <ds:schemaRef ds:uri="http://schemas.microsoft.com/sharepoint/v3/contenttype/forms"/>
  </ds:schemaRefs>
</ds:datastoreItem>
</file>

<file path=customXml/itemProps2.xml><?xml version="1.0" encoding="utf-8"?>
<ds:datastoreItem xmlns:ds="http://schemas.openxmlformats.org/officeDocument/2006/customXml" ds:itemID="{17330318-CFEB-4D1C-9531-DE91A2C918FD}">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ED61E14-EE7B-4B2D-93AC-02496DE766ED}">
  <ds:schemaRefs>
    <ds:schemaRef ds:uri="617b94d0-cd04-4463-9468-be560bba1878"/>
    <ds:schemaRef ds:uri="7036323c-d5f4-4fa6-8449-8bc9da5d64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24</Slides>
  <Notes>23</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2026-06-23T08:37:59Z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