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81" r:id="rId7"/>
    <p:sldId id="1537" r:id="rId8"/>
    <p:sldId id="1480" r:id="rId9"/>
    <p:sldId id="1476" r:id="rId10"/>
    <p:sldId id="1475" r:id="rId11"/>
    <p:sldId id="1477" r:id="rId12"/>
    <p:sldId id="1460" r:id="rId13"/>
    <p:sldId id="1478" r:id="rId14"/>
    <p:sldId id="1482" r:id="rId15"/>
    <p:sldId id="1483" r:id="rId16"/>
    <p:sldId id="934" r:id="rId17"/>
    <p:sldId id="1512" r:id="rId18"/>
    <p:sldId id="1538" r:id="rId19"/>
    <p:sldId id="1536" r:id="rId20"/>
    <p:sldId id="1532" r:id="rId21"/>
    <p:sldId id="1531" r:id="rId22"/>
    <p:sldId id="1530" r:id="rId23"/>
    <p:sldId id="1511" r:id="rId24"/>
    <p:sldId id="1533" r:id="rId25"/>
    <p:sldId id="1534" r:id="rId26"/>
    <p:sldId id="1515"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1"/>
            <p14:sldId id="1537"/>
            <p14:sldId id="1480"/>
            <p14:sldId id="1476"/>
            <p14:sldId id="1475"/>
            <p14:sldId id="1477"/>
            <p14:sldId id="1460"/>
            <p14:sldId id="1478"/>
            <p14:sldId id="1482"/>
            <p14:sldId id="1483"/>
            <p14:sldId id="934"/>
            <p14:sldId id="1512"/>
            <p14:sldId id="1538"/>
            <p14:sldId id="1536"/>
            <p14:sldId id="1532"/>
            <p14:sldId id="1531"/>
            <p14:sldId id="1530"/>
            <p14:sldId id="1511"/>
            <p14:sldId id="1533"/>
            <p14:sldId id="1534"/>
            <p14:sldId id="1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C9D38-732F-4031-AB6E-E7DA919302C2}" v="2086" dt="2026-06-09T09:42:19.351"/>
    <p1510:client id="{8EBFCCBF-1D6F-40B1-88EC-ABED00D3EC4C}" v="40" dt="2026-06-09T09:28:45.646"/>
    <p1510:client id="{D3DA1774-E591-425A-93E9-6FC67A0B1FC1}" v="6" dt="2026-06-08T17:10:45.403"/>
    <p1510:client id="{DB504D40-EA0C-4FB1-A1A2-3B21F047B57E}" v="3180" dt="2026-06-09T08:43:45.9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07ABAE78-42CB-4F5F-86C6-09ED37205619}"/>
    <pc:docChg chg="undo custSel addSld modSld sldOrd">
      <pc:chgData name="Das, Gerarda" userId="dec061bf-56a5-47a0-b9f3-f749fe418ae6" providerId="ADAL" clId="{07ABAE78-42CB-4F5F-86C6-09ED37205619}" dt="2026-06-09T09:38:12.538" v="3001" actId="1076"/>
      <pc:docMkLst>
        <pc:docMk/>
      </pc:docMkLst>
      <pc:sldChg chg="addSp delSp modSp mod">
        <pc:chgData name="Das, Gerarda" userId="dec061bf-56a5-47a0-b9f3-f749fe418ae6" providerId="ADAL" clId="{07ABAE78-42CB-4F5F-86C6-09ED37205619}" dt="2026-06-09T08:25:26.884" v="2727" actId="478"/>
        <pc:sldMkLst>
          <pc:docMk/>
          <pc:sldMk cId="2189114603" sldId="1437"/>
        </pc:sldMkLst>
        <pc:spChg chg="del">
          <ac:chgData name="Das, Gerarda" userId="dec061bf-56a5-47a0-b9f3-f749fe418ae6" providerId="ADAL" clId="{07ABAE78-42CB-4F5F-86C6-09ED37205619}" dt="2026-06-09T08:19:29.257" v="2187" actId="478"/>
          <ac:spMkLst>
            <pc:docMk/>
            <pc:sldMk cId="2189114603" sldId="1437"/>
            <ac:spMk id="2" creationId="{FE7324F3-B2E7-57C4-729F-A02A9EB49C54}"/>
          </ac:spMkLst>
        </pc:spChg>
        <pc:spChg chg="mod">
          <ac:chgData name="Das, Gerarda" userId="dec061bf-56a5-47a0-b9f3-f749fe418ae6" providerId="ADAL" clId="{07ABAE78-42CB-4F5F-86C6-09ED37205619}" dt="2026-06-09T08:25:15.288" v="2726" actId="255"/>
          <ac:spMkLst>
            <pc:docMk/>
            <pc:sldMk cId="2189114603" sldId="1437"/>
            <ac:spMk id="3" creationId="{00000000-0000-0000-0000-000000000000}"/>
          </ac:spMkLst>
        </pc:spChg>
        <pc:spChg chg="del mod">
          <ac:chgData name="Das, Gerarda" userId="dec061bf-56a5-47a0-b9f3-f749fe418ae6" providerId="ADAL" clId="{07ABAE78-42CB-4F5F-86C6-09ED37205619}" dt="2026-06-09T08:25:26.884" v="2727" actId="478"/>
          <ac:spMkLst>
            <pc:docMk/>
            <pc:sldMk cId="2189114603" sldId="1437"/>
            <ac:spMk id="5" creationId="{03AFE569-3BEB-91F0-0722-5B50E6618CEF}"/>
          </ac:spMkLst>
        </pc:spChg>
        <pc:spChg chg="add del mod">
          <ac:chgData name="Das, Gerarda" userId="dec061bf-56a5-47a0-b9f3-f749fe418ae6" providerId="ADAL" clId="{07ABAE78-42CB-4F5F-86C6-09ED37205619}" dt="2026-06-09T08:19:32.056" v="2188" actId="478"/>
          <ac:spMkLst>
            <pc:docMk/>
            <pc:sldMk cId="2189114603" sldId="1437"/>
            <ac:spMk id="6" creationId="{980DC16C-310E-1E4C-4C0C-A2DBF10D851A}"/>
          </ac:spMkLst>
        </pc:spChg>
        <pc:spChg chg="del">
          <ac:chgData name="Das, Gerarda" userId="dec061bf-56a5-47a0-b9f3-f749fe418ae6" providerId="ADAL" clId="{07ABAE78-42CB-4F5F-86C6-09ED37205619}" dt="2026-06-09T08:19:36.677" v="2189" actId="478"/>
          <ac:spMkLst>
            <pc:docMk/>
            <pc:sldMk cId="2189114603" sldId="1437"/>
            <ac:spMk id="7" creationId="{6FAD864C-6278-A5FA-DE00-3351FAADC5A1}"/>
          </ac:spMkLst>
        </pc:spChg>
        <pc:picChg chg="del mod">
          <ac:chgData name="Das, Gerarda" userId="dec061bf-56a5-47a0-b9f3-f749fe418ae6" providerId="ADAL" clId="{07ABAE78-42CB-4F5F-86C6-09ED37205619}" dt="2026-06-08T20:06:50.338" v="503" actId="478"/>
          <ac:picMkLst>
            <pc:docMk/>
            <pc:sldMk cId="2189114603" sldId="1437"/>
            <ac:picMk id="2" creationId="{16BF4483-A077-7C5D-B83F-52F817CFEC58}"/>
          </ac:picMkLst>
        </pc:picChg>
      </pc:sldChg>
      <pc:sldChg chg="addSp modSp mod">
        <pc:chgData name="Das, Gerarda" userId="dec061bf-56a5-47a0-b9f3-f749fe418ae6" providerId="ADAL" clId="{07ABAE78-42CB-4F5F-86C6-09ED37205619}" dt="2026-06-09T07:19:59.524" v="939" actId="1076"/>
        <pc:sldMkLst>
          <pc:docMk/>
          <pc:sldMk cId="4207872812" sldId="1475"/>
        </pc:sldMkLst>
        <pc:picChg chg="add mod">
          <ac:chgData name="Das, Gerarda" userId="dec061bf-56a5-47a0-b9f3-f749fe418ae6" providerId="ADAL" clId="{07ABAE78-42CB-4F5F-86C6-09ED37205619}" dt="2026-06-09T07:19:59.524" v="939" actId="1076"/>
          <ac:picMkLst>
            <pc:docMk/>
            <pc:sldMk cId="4207872812" sldId="1475"/>
            <ac:picMk id="3" creationId="{F1C5A5E3-4CD8-25AA-E9E0-E099CB7DA68E}"/>
          </ac:picMkLst>
        </pc:picChg>
      </pc:sldChg>
      <pc:sldChg chg="addSp modSp mod">
        <pc:chgData name="Das, Gerarda" userId="dec061bf-56a5-47a0-b9f3-f749fe418ae6" providerId="ADAL" clId="{07ABAE78-42CB-4F5F-86C6-09ED37205619}" dt="2026-06-09T07:04:08.378" v="933" actId="1076"/>
        <pc:sldMkLst>
          <pc:docMk/>
          <pc:sldMk cId="2452007587" sldId="1476"/>
        </pc:sldMkLst>
        <pc:picChg chg="add mod">
          <ac:chgData name="Das, Gerarda" userId="dec061bf-56a5-47a0-b9f3-f749fe418ae6" providerId="ADAL" clId="{07ABAE78-42CB-4F5F-86C6-09ED37205619}" dt="2026-06-09T07:04:08.378" v="933" actId="1076"/>
          <ac:picMkLst>
            <pc:docMk/>
            <pc:sldMk cId="2452007587" sldId="1476"/>
            <ac:picMk id="3" creationId="{66C40434-4DCC-4A29-1018-82F0A17F24B1}"/>
          </ac:picMkLst>
        </pc:picChg>
      </pc:sldChg>
      <pc:sldChg chg="addSp modSp">
        <pc:chgData name="Das, Gerarda" userId="dec061bf-56a5-47a0-b9f3-f749fe418ae6" providerId="ADAL" clId="{07ABAE78-42CB-4F5F-86C6-09ED37205619}" dt="2026-06-09T07:21:36.396" v="1001"/>
        <pc:sldMkLst>
          <pc:docMk/>
          <pc:sldMk cId="4074911733" sldId="1478"/>
        </pc:sldMkLst>
        <pc:picChg chg="add mod">
          <ac:chgData name="Das, Gerarda" userId="dec061bf-56a5-47a0-b9f3-f749fe418ae6" providerId="ADAL" clId="{07ABAE78-42CB-4F5F-86C6-09ED37205619}" dt="2026-06-09T07:21:36.396" v="1001"/>
          <ac:picMkLst>
            <pc:docMk/>
            <pc:sldMk cId="4074911733" sldId="1478"/>
            <ac:picMk id="2" creationId="{4D50DF0D-87E8-5FE6-60CD-B7E48C33D6B9}"/>
          </ac:picMkLst>
        </pc:picChg>
      </pc:sldChg>
      <pc:sldChg chg="modSp mod">
        <pc:chgData name="Das, Gerarda" userId="dec061bf-56a5-47a0-b9f3-f749fe418ae6" providerId="ADAL" clId="{07ABAE78-42CB-4F5F-86C6-09ED37205619}" dt="2026-06-09T07:21:06.043" v="1000" actId="20577"/>
        <pc:sldMkLst>
          <pc:docMk/>
          <pc:sldMk cId="4210467006" sldId="1479"/>
        </pc:sldMkLst>
        <pc:spChg chg="mod">
          <ac:chgData name="Das, Gerarda" userId="dec061bf-56a5-47a0-b9f3-f749fe418ae6" providerId="ADAL" clId="{07ABAE78-42CB-4F5F-86C6-09ED37205619}" dt="2026-06-09T07:21:06.043" v="1000" actId="20577"/>
          <ac:spMkLst>
            <pc:docMk/>
            <pc:sldMk cId="4210467006" sldId="1479"/>
            <ac:spMk id="4" creationId="{B04A9DFF-ACFC-5048-64EC-4474EE6223E2}"/>
          </ac:spMkLst>
        </pc:spChg>
      </pc:sldChg>
      <pc:sldChg chg="addSp modSp mod">
        <pc:chgData name="Das, Gerarda" userId="dec061bf-56a5-47a0-b9f3-f749fe418ae6" providerId="ADAL" clId="{07ABAE78-42CB-4F5F-86C6-09ED37205619}" dt="2026-06-09T07:35:54.750" v="1086" actId="164"/>
        <pc:sldMkLst>
          <pc:docMk/>
          <pc:sldMk cId="1201727269" sldId="1482"/>
        </pc:sldMkLst>
        <pc:spChg chg="add mod">
          <ac:chgData name="Das, Gerarda" userId="dec061bf-56a5-47a0-b9f3-f749fe418ae6" providerId="ADAL" clId="{07ABAE78-42CB-4F5F-86C6-09ED37205619}" dt="2026-06-09T07:35:54.750" v="1086" actId="164"/>
          <ac:spMkLst>
            <pc:docMk/>
            <pc:sldMk cId="1201727269" sldId="1482"/>
            <ac:spMk id="4" creationId="{95A7089B-2B45-EB75-2F40-42257A87B192}"/>
          </ac:spMkLst>
        </pc:spChg>
        <pc:grpChg chg="add mod">
          <ac:chgData name="Das, Gerarda" userId="dec061bf-56a5-47a0-b9f3-f749fe418ae6" providerId="ADAL" clId="{07ABAE78-42CB-4F5F-86C6-09ED37205619}" dt="2026-06-09T07:35:54.750" v="1086" actId="164"/>
          <ac:grpSpMkLst>
            <pc:docMk/>
            <pc:sldMk cId="1201727269" sldId="1482"/>
            <ac:grpSpMk id="5" creationId="{E6C4ADEE-3D80-60DB-D3A7-DC1069A00426}"/>
          </ac:grpSpMkLst>
        </pc:grpChg>
        <pc:picChg chg="add mod modCrop">
          <ac:chgData name="Das, Gerarda" userId="dec061bf-56a5-47a0-b9f3-f749fe418ae6" providerId="ADAL" clId="{07ABAE78-42CB-4F5F-86C6-09ED37205619}" dt="2026-06-09T07:35:54.750" v="1086" actId="164"/>
          <ac:picMkLst>
            <pc:docMk/>
            <pc:sldMk cId="1201727269" sldId="1482"/>
            <ac:picMk id="3" creationId="{D02B2525-C3D7-7B82-B449-3DE240C57BAC}"/>
          </ac:picMkLst>
        </pc:picChg>
      </pc:sldChg>
      <pc:sldChg chg="addSp modSp mod ord">
        <pc:chgData name="Das, Gerarda" userId="dec061bf-56a5-47a0-b9f3-f749fe418ae6" providerId="ADAL" clId="{07ABAE78-42CB-4F5F-86C6-09ED37205619}" dt="2026-06-09T08:17:20.333" v="2020"/>
        <pc:sldMkLst>
          <pc:docMk/>
          <pc:sldMk cId="2967928418" sldId="1511"/>
        </pc:sldMkLst>
        <pc:spChg chg="mod">
          <ac:chgData name="Das, Gerarda" userId="dec061bf-56a5-47a0-b9f3-f749fe418ae6" providerId="ADAL" clId="{07ABAE78-42CB-4F5F-86C6-09ED37205619}" dt="2026-06-09T07:53:49.571" v="1222" actId="404"/>
          <ac:spMkLst>
            <pc:docMk/>
            <pc:sldMk cId="2967928418" sldId="1511"/>
            <ac:spMk id="35" creationId="{37104C51-0232-62ED-4C6F-1447D06633EE}"/>
          </ac:spMkLst>
        </pc:spChg>
        <pc:spChg chg="mod">
          <ac:chgData name="Das, Gerarda" userId="dec061bf-56a5-47a0-b9f3-f749fe418ae6" providerId="ADAL" clId="{07ABAE78-42CB-4F5F-86C6-09ED37205619}" dt="2026-06-09T07:53:55.913" v="1225" actId="404"/>
          <ac:spMkLst>
            <pc:docMk/>
            <pc:sldMk cId="2967928418" sldId="1511"/>
            <ac:spMk id="36" creationId="{D8EF981A-9BA7-0EB1-9B70-F7FBF2F7DF1C}"/>
          </ac:spMkLst>
        </pc:spChg>
        <pc:picChg chg="add mod modCrop">
          <ac:chgData name="Das, Gerarda" userId="dec061bf-56a5-47a0-b9f3-f749fe418ae6" providerId="ADAL" clId="{07ABAE78-42CB-4F5F-86C6-09ED37205619}" dt="2026-06-09T07:53:36.679" v="1215" actId="1076"/>
          <ac:picMkLst>
            <pc:docMk/>
            <pc:sldMk cId="2967928418" sldId="1511"/>
            <ac:picMk id="2" creationId="{5D4C5F42-1C2E-C7FE-BD57-260A1D3051B8}"/>
          </ac:picMkLst>
        </pc:picChg>
        <pc:picChg chg="add mod">
          <ac:chgData name="Das, Gerarda" userId="dec061bf-56a5-47a0-b9f3-f749fe418ae6" providerId="ADAL" clId="{07ABAE78-42CB-4F5F-86C6-09ED37205619}" dt="2026-06-09T07:52:06.624" v="1123" actId="1076"/>
          <ac:picMkLst>
            <pc:docMk/>
            <pc:sldMk cId="2967928418" sldId="1511"/>
            <ac:picMk id="9" creationId="{DFE4F56C-FB5F-6A09-05F4-34B62FBB5665}"/>
          </ac:picMkLst>
        </pc:picChg>
        <pc:picChg chg="add mod">
          <ac:chgData name="Das, Gerarda" userId="dec061bf-56a5-47a0-b9f3-f749fe418ae6" providerId="ADAL" clId="{07ABAE78-42CB-4F5F-86C6-09ED37205619}" dt="2026-06-09T07:53:32.295" v="1214" actId="1076"/>
          <ac:picMkLst>
            <pc:docMk/>
            <pc:sldMk cId="2967928418" sldId="1511"/>
            <ac:picMk id="18" creationId="{B389162F-5D92-D4DB-4212-4F0E8BF2520A}"/>
          </ac:picMkLst>
        </pc:picChg>
      </pc:sldChg>
      <pc:sldChg chg="delSp modSp mod">
        <pc:chgData name="Das, Gerarda" userId="dec061bf-56a5-47a0-b9f3-f749fe418ae6" providerId="ADAL" clId="{07ABAE78-42CB-4F5F-86C6-09ED37205619}" dt="2026-06-09T08:14:17.629" v="1956" actId="1076"/>
        <pc:sldMkLst>
          <pc:docMk/>
          <pc:sldMk cId="3901112219" sldId="1512"/>
        </pc:sldMkLst>
        <pc:spChg chg="mod">
          <ac:chgData name="Das, Gerarda" userId="dec061bf-56a5-47a0-b9f3-f749fe418ae6" providerId="ADAL" clId="{07ABAE78-42CB-4F5F-86C6-09ED37205619}" dt="2026-06-09T08:07:59.205" v="1856" actId="1076"/>
          <ac:spMkLst>
            <pc:docMk/>
            <pc:sldMk cId="3901112219" sldId="1512"/>
            <ac:spMk id="10" creationId="{EC0CC1D0-FE60-F840-73E9-0CE7E683D1F2}"/>
          </ac:spMkLst>
        </pc:spChg>
        <pc:spChg chg="mod">
          <ac:chgData name="Das, Gerarda" userId="dec061bf-56a5-47a0-b9f3-f749fe418ae6" providerId="ADAL" clId="{07ABAE78-42CB-4F5F-86C6-09ED37205619}" dt="2026-06-09T08:07:59.205" v="1856" actId="1076"/>
          <ac:spMkLst>
            <pc:docMk/>
            <pc:sldMk cId="3901112219" sldId="1512"/>
            <ac:spMk id="11" creationId="{CD78B488-E032-3F3E-C334-FB96F8D71FB2}"/>
          </ac:spMkLst>
        </pc:spChg>
        <pc:spChg chg="mod">
          <ac:chgData name="Das, Gerarda" userId="dec061bf-56a5-47a0-b9f3-f749fe418ae6" providerId="ADAL" clId="{07ABAE78-42CB-4F5F-86C6-09ED37205619}" dt="2026-06-09T08:12:56.088" v="1940" actId="1076"/>
          <ac:spMkLst>
            <pc:docMk/>
            <pc:sldMk cId="3901112219" sldId="1512"/>
            <ac:spMk id="12" creationId="{E2476A93-B8D4-4E44-87FD-AFF601B2337C}"/>
          </ac:spMkLst>
        </pc:spChg>
        <pc:spChg chg="mod">
          <ac:chgData name="Das, Gerarda" userId="dec061bf-56a5-47a0-b9f3-f749fe418ae6" providerId="ADAL" clId="{07ABAE78-42CB-4F5F-86C6-09ED37205619}" dt="2026-06-09T08:13:00.564" v="1941" actId="1076"/>
          <ac:spMkLst>
            <pc:docMk/>
            <pc:sldMk cId="3901112219" sldId="1512"/>
            <ac:spMk id="13" creationId="{4985FF45-EE56-11C3-E0CC-6BBB359031C0}"/>
          </ac:spMkLst>
        </pc:spChg>
        <pc:spChg chg="mod">
          <ac:chgData name="Das, Gerarda" userId="dec061bf-56a5-47a0-b9f3-f749fe418ae6" providerId="ADAL" clId="{07ABAE78-42CB-4F5F-86C6-09ED37205619}" dt="2026-06-09T08:12:25.792" v="1932" actId="14100"/>
          <ac:spMkLst>
            <pc:docMk/>
            <pc:sldMk cId="3901112219" sldId="1512"/>
            <ac:spMk id="14" creationId="{B7594A3B-3117-84CE-C300-FB96E5ED269D}"/>
          </ac:spMkLst>
        </pc:spChg>
        <pc:spChg chg="mod">
          <ac:chgData name="Das, Gerarda" userId="dec061bf-56a5-47a0-b9f3-f749fe418ae6" providerId="ADAL" clId="{07ABAE78-42CB-4F5F-86C6-09ED37205619}" dt="2026-06-09T08:12:22.524" v="1931" actId="1076"/>
          <ac:spMkLst>
            <pc:docMk/>
            <pc:sldMk cId="3901112219" sldId="1512"/>
            <ac:spMk id="15" creationId="{6EA1F8B7-D4BC-D8B0-E6FD-F33ECB45A1DD}"/>
          </ac:spMkLst>
        </pc:spChg>
        <pc:spChg chg="mod">
          <ac:chgData name="Das, Gerarda" userId="dec061bf-56a5-47a0-b9f3-f749fe418ae6" providerId="ADAL" clId="{07ABAE78-42CB-4F5F-86C6-09ED37205619}" dt="2026-06-09T08:08:07.632" v="1858" actId="14100"/>
          <ac:spMkLst>
            <pc:docMk/>
            <pc:sldMk cId="3901112219" sldId="1512"/>
            <ac:spMk id="16" creationId="{F53F294D-65CC-23A5-E4A1-B2132FCF814C}"/>
          </ac:spMkLst>
        </pc:spChg>
        <pc:spChg chg="mod">
          <ac:chgData name="Das, Gerarda" userId="dec061bf-56a5-47a0-b9f3-f749fe418ae6" providerId="ADAL" clId="{07ABAE78-42CB-4F5F-86C6-09ED37205619}" dt="2026-06-09T08:08:03.988" v="1857" actId="1076"/>
          <ac:spMkLst>
            <pc:docMk/>
            <pc:sldMk cId="3901112219" sldId="1512"/>
            <ac:spMk id="17" creationId="{AB86235B-CBC0-F9DB-29F4-F23367831B1B}"/>
          </ac:spMkLst>
        </pc:spChg>
        <pc:spChg chg="mod">
          <ac:chgData name="Das, Gerarda" userId="dec061bf-56a5-47a0-b9f3-f749fe418ae6" providerId="ADAL" clId="{07ABAE78-42CB-4F5F-86C6-09ED37205619}" dt="2026-06-09T08:13:00.564" v="1941" actId="1076"/>
          <ac:spMkLst>
            <pc:docMk/>
            <pc:sldMk cId="3901112219" sldId="1512"/>
            <ac:spMk id="18" creationId="{85D7DD60-F4AA-AD34-A265-146B167D02FE}"/>
          </ac:spMkLst>
        </pc:spChg>
        <pc:spChg chg="mod">
          <ac:chgData name="Das, Gerarda" userId="dec061bf-56a5-47a0-b9f3-f749fe418ae6" providerId="ADAL" clId="{07ABAE78-42CB-4F5F-86C6-09ED37205619}" dt="2026-06-09T08:12:56.088" v="1940" actId="1076"/>
          <ac:spMkLst>
            <pc:docMk/>
            <pc:sldMk cId="3901112219" sldId="1512"/>
            <ac:spMk id="19" creationId="{40542B69-6D97-5F24-63E3-ABE36EA69A27}"/>
          </ac:spMkLst>
        </pc:spChg>
        <pc:spChg chg="del">
          <ac:chgData name="Das, Gerarda" userId="dec061bf-56a5-47a0-b9f3-f749fe418ae6" providerId="ADAL" clId="{07ABAE78-42CB-4F5F-86C6-09ED37205619}" dt="2026-06-09T08:07:15.118" v="1845" actId="478"/>
          <ac:spMkLst>
            <pc:docMk/>
            <pc:sldMk cId="3901112219" sldId="1512"/>
            <ac:spMk id="22" creationId="{45F14E6B-C348-0637-F26F-F2364E70CB93}"/>
          </ac:spMkLst>
        </pc:spChg>
        <pc:spChg chg="del">
          <ac:chgData name="Das, Gerarda" userId="dec061bf-56a5-47a0-b9f3-f749fe418ae6" providerId="ADAL" clId="{07ABAE78-42CB-4F5F-86C6-09ED37205619}" dt="2026-06-09T08:08:10.803" v="1859" actId="478"/>
          <ac:spMkLst>
            <pc:docMk/>
            <pc:sldMk cId="3901112219" sldId="1512"/>
            <ac:spMk id="23" creationId="{849EA8B4-AB72-EC4D-3EE2-61C4D9405BA2}"/>
          </ac:spMkLst>
        </pc:spChg>
        <pc:picChg chg="mod">
          <ac:chgData name="Das, Gerarda" userId="dec061bf-56a5-47a0-b9f3-f749fe418ae6" providerId="ADAL" clId="{07ABAE78-42CB-4F5F-86C6-09ED37205619}" dt="2026-06-09T08:14:17.629" v="1956" actId="1076"/>
          <ac:picMkLst>
            <pc:docMk/>
            <pc:sldMk cId="3901112219" sldId="1512"/>
            <ac:picMk id="21" creationId="{A9C550BD-6B69-2294-44D1-2008105BFD32}"/>
          </ac:picMkLst>
        </pc:picChg>
        <pc:picChg chg="mod">
          <ac:chgData name="Das, Gerarda" userId="dec061bf-56a5-47a0-b9f3-f749fe418ae6" providerId="ADAL" clId="{07ABAE78-42CB-4F5F-86C6-09ED37205619}" dt="2026-06-09T08:14:11.237" v="1954" actId="14100"/>
          <ac:picMkLst>
            <pc:docMk/>
            <pc:sldMk cId="3901112219" sldId="1512"/>
            <ac:picMk id="1026" creationId="{3C8566B0-AC77-FED0-DC4F-1BA355426190}"/>
          </ac:picMkLst>
        </pc:picChg>
        <pc:picChg chg="mod">
          <ac:chgData name="Das, Gerarda" userId="dec061bf-56a5-47a0-b9f3-f749fe418ae6" providerId="ADAL" clId="{07ABAE78-42CB-4F5F-86C6-09ED37205619}" dt="2026-06-09T08:14:06.090" v="1952" actId="1076"/>
          <ac:picMkLst>
            <pc:docMk/>
            <pc:sldMk cId="3901112219" sldId="1512"/>
            <ac:picMk id="1027" creationId="{7DDA566A-BDA3-D30D-0F82-1902CBCD1B91}"/>
          </ac:picMkLst>
        </pc:picChg>
      </pc:sldChg>
      <pc:sldChg chg="modSp mod">
        <pc:chgData name="Das, Gerarda" userId="dec061bf-56a5-47a0-b9f3-f749fe418ae6" providerId="ADAL" clId="{07ABAE78-42CB-4F5F-86C6-09ED37205619}" dt="2026-06-09T08:29:01.553" v="2881" actId="1076"/>
        <pc:sldMkLst>
          <pc:docMk/>
          <pc:sldMk cId="3112181829" sldId="1515"/>
        </pc:sldMkLst>
        <pc:spChg chg="mod">
          <ac:chgData name="Das, Gerarda" userId="dec061bf-56a5-47a0-b9f3-f749fe418ae6" providerId="ADAL" clId="{07ABAE78-42CB-4F5F-86C6-09ED37205619}" dt="2026-06-09T08:19:05.387" v="2186" actId="1076"/>
          <ac:spMkLst>
            <pc:docMk/>
            <pc:sldMk cId="3112181829" sldId="1515"/>
            <ac:spMk id="4" creationId="{D36CDCC8-D80A-3CA3-9903-EC310613197D}"/>
          </ac:spMkLst>
        </pc:spChg>
        <pc:spChg chg="mod">
          <ac:chgData name="Das, Gerarda" userId="dec061bf-56a5-47a0-b9f3-f749fe418ae6" providerId="ADAL" clId="{07ABAE78-42CB-4F5F-86C6-09ED37205619}" dt="2026-06-09T08:28:45.453" v="2876" actId="1076"/>
          <ac:spMkLst>
            <pc:docMk/>
            <pc:sldMk cId="3112181829" sldId="1515"/>
            <ac:spMk id="13" creationId="{4985FF45-EE56-11C3-E0CC-6BBB359031C0}"/>
          </ac:spMkLst>
        </pc:spChg>
        <pc:spChg chg="mod">
          <ac:chgData name="Das, Gerarda" userId="dec061bf-56a5-47a0-b9f3-f749fe418ae6" providerId="ADAL" clId="{07ABAE78-42CB-4F5F-86C6-09ED37205619}" dt="2026-06-09T08:28:58.525" v="2879" actId="14100"/>
          <ac:spMkLst>
            <pc:docMk/>
            <pc:sldMk cId="3112181829" sldId="1515"/>
            <ac:spMk id="14" creationId="{B7594A3B-3117-84CE-C300-FB96E5ED269D}"/>
          </ac:spMkLst>
        </pc:spChg>
        <pc:spChg chg="mod">
          <ac:chgData name="Das, Gerarda" userId="dec061bf-56a5-47a0-b9f3-f749fe418ae6" providerId="ADAL" clId="{07ABAE78-42CB-4F5F-86C6-09ED37205619}" dt="2026-06-09T08:28:55.784" v="2878" actId="1076"/>
          <ac:spMkLst>
            <pc:docMk/>
            <pc:sldMk cId="3112181829" sldId="1515"/>
            <ac:spMk id="15" creationId="{6EA1F8B7-D4BC-D8B0-E6FD-F33ECB45A1DD}"/>
          </ac:spMkLst>
        </pc:spChg>
        <pc:spChg chg="mod">
          <ac:chgData name="Das, Gerarda" userId="dec061bf-56a5-47a0-b9f3-f749fe418ae6" providerId="ADAL" clId="{07ABAE78-42CB-4F5F-86C6-09ED37205619}" dt="2026-06-09T08:28:20.487" v="2871" actId="14100"/>
          <ac:spMkLst>
            <pc:docMk/>
            <pc:sldMk cId="3112181829" sldId="1515"/>
            <ac:spMk id="16" creationId="{F53F294D-65CC-23A5-E4A1-B2132FCF814C}"/>
          </ac:spMkLst>
        </pc:spChg>
        <pc:spChg chg="mod">
          <ac:chgData name="Das, Gerarda" userId="dec061bf-56a5-47a0-b9f3-f749fe418ae6" providerId="ADAL" clId="{07ABAE78-42CB-4F5F-86C6-09ED37205619}" dt="2026-06-09T08:28:24.045" v="2872" actId="1076"/>
          <ac:spMkLst>
            <pc:docMk/>
            <pc:sldMk cId="3112181829" sldId="1515"/>
            <ac:spMk id="17" creationId="{AB86235B-CBC0-F9DB-29F4-F23367831B1B}"/>
          </ac:spMkLst>
        </pc:spChg>
        <pc:spChg chg="mod">
          <ac:chgData name="Das, Gerarda" userId="dec061bf-56a5-47a0-b9f3-f749fe418ae6" providerId="ADAL" clId="{07ABAE78-42CB-4F5F-86C6-09ED37205619}" dt="2026-06-09T08:28:42.791" v="2875" actId="14100"/>
          <ac:spMkLst>
            <pc:docMk/>
            <pc:sldMk cId="3112181829" sldId="1515"/>
            <ac:spMk id="18" creationId="{85D7DD60-F4AA-AD34-A265-146B167D02FE}"/>
          </ac:spMkLst>
        </pc:spChg>
        <pc:spChg chg="mod">
          <ac:chgData name="Das, Gerarda" userId="dec061bf-56a5-47a0-b9f3-f749fe418ae6" providerId="ADAL" clId="{07ABAE78-42CB-4F5F-86C6-09ED37205619}" dt="2026-06-09T08:03:17.347" v="1675" actId="14100"/>
          <ac:spMkLst>
            <pc:docMk/>
            <pc:sldMk cId="3112181829" sldId="1515"/>
            <ac:spMk id="28" creationId="{E042B283-C59A-D996-B68A-CD5C8093969F}"/>
          </ac:spMkLst>
        </pc:spChg>
        <pc:spChg chg="mod">
          <ac:chgData name="Das, Gerarda" userId="dec061bf-56a5-47a0-b9f3-f749fe418ae6" providerId="ADAL" clId="{07ABAE78-42CB-4F5F-86C6-09ED37205619}" dt="2026-06-09T08:06:34.404" v="1829" actId="5793"/>
          <ac:spMkLst>
            <pc:docMk/>
            <pc:sldMk cId="3112181829" sldId="1515"/>
            <ac:spMk id="29" creationId="{9CE508C5-486A-59A4-AA5A-40843C2979BE}"/>
          </ac:spMkLst>
        </pc:spChg>
        <pc:picChg chg="mod">
          <ac:chgData name="Das, Gerarda" userId="dec061bf-56a5-47a0-b9f3-f749fe418ae6" providerId="ADAL" clId="{07ABAE78-42CB-4F5F-86C6-09ED37205619}" dt="2026-06-09T08:29:01.553" v="2881" actId="1076"/>
          <ac:picMkLst>
            <pc:docMk/>
            <pc:sldMk cId="3112181829" sldId="1515"/>
            <ac:picMk id="37" creationId="{12BDAD1A-7F3D-1682-106E-52E21F9A88CF}"/>
          </ac:picMkLst>
        </pc:picChg>
        <pc:picChg chg="mod">
          <ac:chgData name="Das, Gerarda" userId="dec061bf-56a5-47a0-b9f3-f749fe418ae6" providerId="ADAL" clId="{07ABAE78-42CB-4F5F-86C6-09ED37205619}" dt="2026-06-09T08:28:59.528" v="2880" actId="1076"/>
          <ac:picMkLst>
            <pc:docMk/>
            <pc:sldMk cId="3112181829" sldId="1515"/>
            <ac:picMk id="39" creationId="{64CEC07D-05C7-D7E4-60A2-327DF048C217}"/>
          </ac:picMkLst>
        </pc:picChg>
      </pc:sldChg>
      <pc:sldChg chg="addSp delSp modSp mod ord">
        <pc:chgData name="Das, Gerarda" userId="dec061bf-56a5-47a0-b9f3-f749fe418ae6" providerId="ADAL" clId="{07ABAE78-42CB-4F5F-86C6-09ED37205619}" dt="2026-06-09T08:17:13.537" v="2018"/>
        <pc:sldMkLst>
          <pc:docMk/>
          <pc:sldMk cId="1887004873" sldId="1530"/>
        </pc:sldMkLst>
        <pc:spChg chg="add mod">
          <ac:chgData name="Das, Gerarda" userId="dec061bf-56a5-47a0-b9f3-f749fe418ae6" providerId="ADAL" clId="{07ABAE78-42CB-4F5F-86C6-09ED37205619}" dt="2026-06-09T08:15:58.177" v="2007" actId="20577"/>
          <ac:spMkLst>
            <pc:docMk/>
            <pc:sldMk cId="1887004873" sldId="1530"/>
            <ac:spMk id="8" creationId="{DB5DDD44-1702-4505-62DB-56931C83CCC5}"/>
          </ac:spMkLst>
        </pc:spChg>
        <pc:spChg chg="del mod">
          <ac:chgData name="Das, Gerarda" userId="dec061bf-56a5-47a0-b9f3-f749fe418ae6" providerId="ADAL" clId="{07ABAE78-42CB-4F5F-86C6-09ED37205619}" dt="2026-06-09T08:15:43.663" v="1985" actId="478"/>
          <ac:spMkLst>
            <pc:docMk/>
            <pc:sldMk cId="1887004873" sldId="1530"/>
            <ac:spMk id="33" creationId="{AC757F5E-B016-F947-4518-7C6B9CC7EE04}"/>
          </ac:spMkLst>
        </pc:spChg>
        <pc:spChg chg="mod">
          <ac:chgData name="Das, Gerarda" userId="dec061bf-56a5-47a0-b9f3-f749fe418ae6" providerId="ADAL" clId="{07ABAE78-42CB-4F5F-86C6-09ED37205619}" dt="2026-06-09T08:15:18.129" v="1984" actId="14100"/>
          <ac:spMkLst>
            <pc:docMk/>
            <pc:sldMk cId="1887004873" sldId="1530"/>
            <ac:spMk id="34" creationId="{152372B3-00F5-781C-183E-6F2DDF35091D}"/>
          </ac:spMkLst>
        </pc:spChg>
        <pc:spChg chg="mod">
          <ac:chgData name="Das, Gerarda" userId="dec061bf-56a5-47a0-b9f3-f749fe418ae6" providerId="ADAL" clId="{07ABAE78-42CB-4F5F-86C6-09ED37205619}" dt="2026-06-09T08:16:52.398" v="2016" actId="404"/>
          <ac:spMkLst>
            <pc:docMk/>
            <pc:sldMk cId="1887004873" sldId="1530"/>
            <ac:spMk id="35" creationId="{37104C51-0232-62ED-4C6F-1447D06633EE}"/>
          </ac:spMkLst>
        </pc:spChg>
        <pc:spChg chg="mod">
          <ac:chgData name="Das, Gerarda" userId="dec061bf-56a5-47a0-b9f3-f749fe418ae6" providerId="ADAL" clId="{07ABAE78-42CB-4F5F-86C6-09ED37205619}" dt="2026-06-09T08:16:45.785" v="2015" actId="404"/>
          <ac:spMkLst>
            <pc:docMk/>
            <pc:sldMk cId="1887004873" sldId="1530"/>
            <ac:spMk id="36" creationId="{D8EF981A-9BA7-0EB1-9B70-F7FBF2F7DF1C}"/>
          </ac:spMkLst>
        </pc:spChg>
        <pc:cxnChg chg="mod">
          <ac:chgData name="Das, Gerarda" userId="dec061bf-56a5-47a0-b9f3-f749fe418ae6" providerId="ADAL" clId="{07ABAE78-42CB-4F5F-86C6-09ED37205619}" dt="2026-06-09T08:15:02.526" v="1982" actId="1036"/>
          <ac:cxnSpMkLst>
            <pc:docMk/>
            <pc:sldMk cId="1887004873" sldId="1530"/>
            <ac:cxnSpMk id="11" creationId="{43E1EF99-1825-D9B6-CE28-54505AE2D0DE}"/>
          </ac:cxnSpMkLst>
        </pc:cxnChg>
        <pc:cxnChg chg="mod">
          <ac:chgData name="Das, Gerarda" userId="dec061bf-56a5-47a0-b9f3-f749fe418ae6" providerId="ADAL" clId="{07ABAE78-42CB-4F5F-86C6-09ED37205619}" dt="2026-06-09T08:15:02.526" v="1982" actId="1036"/>
          <ac:cxnSpMkLst>
            <pc:docMk/>
            <pc:sldMk cId="1887004873" sldId="1530"/>
            <ac:cxnSpMk id="12" creationId="{644A4299-3A63-6813-A679-FB8DB7D5FD7A}"/>
          </ac:cxnSpMkLst>
        </pc:cxnChg>
        <pc:cxnChg chg="mod">
          <ac:chgData name="Das, Gerarda" userId="dec061bf-56a5-47a0-b9f3-f749fe418ae6" providerId="ADAL" clId="{07ABAE78-42CB-4F5F-86C6-09ED37205619}" dt="2026-06-09T08:15:02.526" v="1982" actId="1036"/>
          <ac:cxnSpMkLst>
            <pc:docMk/>
            <pc:sldMk cId="1887004873" sldId="1530"/>
            <ac:cxnSpMk id="13" creationId="{79D0A0B5-43EC-915C-1E3A-AA9CA21994B4}"/>
          </ac:cxnSpMkLst>
        </pc:cxnChg>
        <pc:cxnChg chg="mod">
          <ac:chgData name="Das, Gerarda" userId="dec061bf-56a5-47a0-b9f3-f749fe418ae6" providerId="ADAL" clId="{07ABAE78-42CB-4F5F-86C6-09ED37205619}" dt="2026-06-09T08:15:02.526" v="1982" actId="1036"/>
          <ac:cxnSpMkLst>
            <pc:docMk/>
            <pc:sldMk cId="1887004873" sldId="1530"/>
            <ac:cxnSpMk id="14" creationId="{D4DC5350-E385-459A-7DF3-9A72313F2A3E}"/>
          </ac:cxnSpMkLst>
        </pc:cxnChg>
      </pc:sldChg>
      <pc:sldChg chg="addSp delSp modSp mod">
        <pc:chgData name="Das, Gerarda" userId="dec061bf-56a5-47a0-b9f3-f749fe418ae6" providerId="ADAL" clId="{07ABAE78-42CB-4F5F-86C6-09ED37205619}" dt="2026-06-09T07:39:52.884" v="1111" actId="1076"/>
        <pc:sldMkLst>
          <pc:docMk/>
          <pc:sldMk cId="1444379263" sldId="1531"/>
        </pc:sldMkLst>
        <pc:grpChg chg="add del mod">
          <ac:chgData name="Das, Gerarda" userId="dec061bf-56a5-47a0-b9f3-f749fe418ae6" providerId="ADAL" clId="{07ABAE78-42CB-4F5F-86C6-09ED37205619}" dt="2026-06-09T07:38:36.159" v="1097" actId="165"/>
          <ac:grpSpMkLst>
            <pc:docMk/>
            <pc:sldMk cId="1444379263" sldId="1531"/>
            <ac:grpSpMk id="8" creationId="{2DAB7225-228F-1ECD-E0F7-2ACEAC881AFD}"/>
          </ac:grpSpMkLst>
        </pc:grpChg>
        <pc:picChg chg="del mod topLvl">
          <ac:chgData name="Das, Gerarda" userId="dec061bf-56a5-47a0-b9f3-f749fe418ae6" providerId="ADAL" clId="{07ABAE78-42CB-4F5F-86C6-09ED37205619}" dt="2026-06-09T07:38:38.090" v="1098" actId="478"/>
          <ac:picMkLst>
            <pc:docMk/>
            <pc:sldMk cId="1444379263" sldId="1531"/>
            <ac:picMk id="9" creationId="{1DED8A7C-8219-2F57-D16D-1AF9598BA4EA}"/>
          </ac:picMkLst>
        </pc:picChg>
        <pc:picChg chg="del mod topLvl">
          <ac:chgData name="Das, Gerarda" userId="dec061bf-56a5-47a0-b9f3-f749fe418ae6" providerId="ADAL" clId="{07ABAE78-42CB-4F5F-86C6-09ED37205619}" dt="2026-06-09T07:38:53.677" v="1103" actId="478"/>
          <ac:picMkLst>
            <pc:docMk/>
            <pc:sldMk cId="1444379263" sldId="1531"/>
            <ac:picMk id="18" creationId="{C03BA6C6-2875-FE0E-6278-C5E59C740568}"/>
          </ac:picMkLst>
        </pc:picChg>
        <pc:picChg chg="add mod">
          <ac:chgData name="Das, Gerarda" userId="dec061bf-56a5-47a0-b9f3-f749fe418ae6" providerId="ADAL" clId="{07ABAE78-42CB-4F5F-86C6-09ED37205619}" dt="2026-06-09T07:39:52.884" v="1111" actId="1076"/>
          <ac:picMkLst>
            <pc:docMk/>
            <pc:sldMk cId="1444379263" sldId="1531"/>
            <ac:picMk id="20" creationId="{3F21C7F0-974B-2E3D-140B-576D781D35DC}"/>
          </ac:picMkLst>
        </pc:picChg>
      </pc:sldChg>
      <pc:sldChg chg="ord">
        <pc:chgData name="Das, Gerarda" userId="dec061bf-56a5-47a0-b9f3-f749fe418ae6" providerId="ADAL" clId="{07ABAE78-42CB-4F5F-86C6-09ED37205619}" dt="2026-06-09T08:17:22.199" v="2022"/>
        <pc:sldMkLst>
          <pc:docMk/>
          <pc:sldMk cId="3346235275" sldId="1532"/>
        </pc:sldMkLst>
      </pc:sldChg>
      <pc:sldChg chg="addSp modSp mod">
        <pc:chgData name="Das, Gerarda" userId="dec061bf-56a5-47a0-b9f3-f749fe418ae6" providerId="ADAL" clId="{07ABAE78-42CB-4F5F-86C6-09ED37205619}" dt="2026-06-09T08:01:27.300" v="1376" actId="403"/>
        <pc:sldMkLst>
          <pc:docMk/>
          <pc:sldMk cId="1156324889" sldId="1533"/>
        </pc:sldMkLst>
        <pc:spChg chg="mod">
          <ac:chgData name="Das, Gerarda" userId="dec061bf-56a5-47a0-b9f3-f749fe418ae6" providerId="ADAL" clId="{07ABAE78-42CB-4F5F-86C6-09ED37205619}" dt="2026-06-09T07:54:48.943" v="1334" actId="20577"/>
          <ac:spMkLst>
            <pc:docMk/>
            <pc:sldMk cId="1156324889" sldId="1533"/>
            <ac:spMk id="35" creationId="{37104C51-0232-62ED-4C6F-1447D06633EE}"/>
          </ac:spMkLst>
        </pc:spChg>
        <pc:spChg chg="mod">
          <ac:chgData name="Das, Gerarda" userId="dec061bf-56a5-47a0-b9f3-f749fe418ae6" providerId="ADAL" clId="{07ABAE78-42CB-4F5F-86C6-09ED37205619}" dt="2026-06-09T08:01:27.300" v="1376" actId="403"/>
          <ac:spMkLst>
            <pc:docMk/>
            <pc:sldMk cId="1156324889" sldId="1533"/>
            <ac:spMk id="36" creationId="{D8EF981A-9BA7-0EB1-9B70-F7FBF2F7DF1C}"/>
          </ac:spMkLst>
        </pc:spChg>
        <pc:picChg chg="add mod">
          <ac:chgData name="Das, Gerarda" userId="dec061bf-56a5-47a0-b9f3-f749fe418ae6" providerId="ADAL" clId="{07ABAE78-42CB-4F5F-86C6-09ED37205619}" dt="2026-06-09T07:54:19.583" v="1232" actId="1076"/>
          <ac:picMkLst>
            <pc:docMk/>
            <pc:sldMk cId="1156324889" sldId="1533"/>
            <ac:picMk id="2" creationId="{465ECA85-B549-2D01-A484-D9D7111A825D}"/>
          </ac:picMkLst>
        </pc:picChg>
        <pc:picChg chg="add mod">
          <ac:chgData name="Das, Gerarda" userId="dec061bf-56a5-47a0-b9f3-f749fe418ae6" providerId="ADAL" clId="{07ABAE78-42CB-4F5F-86C6-09ED37205619}" dt="2026-06-09T08:01:22.700" v="1373" actId="1076"/>
          <ac:picMkLst>
            <pc:docMk/>
            <pc:sldMk cId="1156324889" sldId="1533"/>
            <ac:picMk id="9" creationId="{A270B6B6-5C52-EC3D-E82F-1BC6309C8FAA}"/>
          </ac:picMkLst>
        </pc:picChg>
      </pc:sldChg>
      <pc:sldChg chg="addSp delSp modSp mod">
        <pc:chgData name="Das, Gerarda" userId="dec061bf-56a5-47a0-b9f3-f749fe418ae6" providerId="ADAL" clId="{07ABAE78-42CB-4F5F-86C6-09ED37205619}" dt="2026-06-09T08:28:02.271" v="2868" actId="478"/>
        <pc:sldMkLst>
          <pc:docMk/>
          <pc:sldMk cId="727969010" sldId="1534"/>
        </pc:sldMkLst>
        <pc:spChg chg="add mod">
          <ac:chgData name="Das, Gerarda" userId="dec061bf-56a5-47a0-b9f3-f749fe418ae6" providerId="ADAL" clId="{07ABAE78-42CB-4F5F-86C6-09ED37205619}" dt="2026-06-09T08:18:16.771" v="2183" actId="20577"/>
          <ac:spMkLst>
            <pc:docMk/>
            <pc:sldMk cId="727969010" sldId="1534"/>
            <ac:spMk id="8" creationId="{6E7B6F57-B6EA-E681-D95F-58B30AA49996}"/>
          </ac:spMkLst>
        </pc:spChg>
        <pc:spChg chg="del">
          <ac:chgData name="Das, Gerarda" userId="dec061bf-56a5-47a0-b9f3-f749fe418ae6" providerId="ADAL" clId="{07ABAE78-42CB-4F5F-86C6-09ED37205619}" dt="2026-06-09T08:28:02.271" v="2868" actId="478"/>
          <ac:spMkLst>
            <pc:docMk/>
            <pc:sldMk cId="727969010" sldId="1534"/>
            <ac:spMk id="18" creationId="{E9EE4FF8-D214-46D3-DEB1-134683E857A9}"/>
          </ac:spMkLst>
        </pc:spChg>
        <pc:spChg chg="mod">
          <ac:chgData name="Das, Gerarda" userId="dec061bf-56a5-47a0-b9f3-f749fe418ae6" providerId="ADAL" clId="{07ABAE78-42CB-4F5F-86C6-09ED37205619}" dt="2026-06-09T08:27:58.660" v="2867" actId="115"/>
          <ac:spMkLst>
            <pc:docMk/>
            <pc:sldMk cId="727969010" sldId="1534"/>
            <ac:spMk id="35" creationId="{37104C51-0232-62ED-4C6F-1447D06633EE}"/>
          </ac:spMkLst>
        </pc:spChg>
        <pc:spChg chg="mod">
          <ac:chgData name="Das, Gerarda" userId="dec061bf-56a5-47a0-b9f3-f749fe418ae6" providerId="ADAL" clId="{07ABAE78-42CB-4F5F-86C6-09ED37205619}" dt="2026-06-09T08:27:26.187" v="2796" actId="20577"/>
          <ac:spMkLst>
            <pc:docMk/>
            <pc:sldMk cId="727969010" sldId="1534"/>
            <ac:spMk id="36" creationId="{D8EF981A-9BA7-0EB1-9B70-F7FBF2F7DF1C}"/>
          </ac:spMkLst>
        </pc:spChg>
      </pc:sldChg>
      <pc:sldChg chg="modSp mod">
        <pc:chgData name="Das, Gerarda" userId="dec061bf-56a5-47a0-b9f3-f749fe418ae6" providerId="ADAL" clId="{07ABAE78-42CB-4F5F-86C6-09ED37205619}" dt="2026-06-09T07:49:17.625" v="1113" actId="14100"/>
        <pc:sldMkLst>
          <pc:docMk/>
          <pc:sldMk cId="1914864959" sldId="1536"/>
        </pc:sldMkLst>
        <pc:spChg chg="mod">
          <ac:chgData name="Das, Gerarda" userId="dec061bf-56a5-47a0-b9f3-f749fe418ae6" providerId="ADAL" clId="{07ABAE78-42CB-4F5F-86C6-09ED37205619}" dt="2026-06-09T07:49:17.625" v="1113" actId="14100"/>
          <ac:spMkLst>
            <pc:docMk/>
            <pc:sldMk cId="1914864959" sldId="1536"/>
            <ac:spMk id="10" creationId="{EC0CC1D0-FE60-F840-73E9-0CE7E683D1F2}"/>
          </ac:spMkLst>
        </pc:spChg>
      </pc:sldChg>
      <pc:sldChg chg="addSp delSp modSp mod">
        <pc:chgData name="Das, Gerarda" userId="dec061bf-56a5-47a0-b9f3-f749fe418ae6" providerId="ADAL" clId="{07ABAE78-42CB-4F5F-86C6-09ED37205619}" dt="2026-06-09T09:38:12.538" v="3001" actId="1076"/>
        <pc:sldMkLst>
          <pc:docMk/>
          <pc:sldMk cId="2067081946" sldId="1538"/>
        </pc:sldMkLst>
        <pc:spChg chg="mod">
          <ac:chgData name="Das, Gerarda" userId="dec061bf-56a5-47a0-b9f3-f749fe418ae6" providerId="ADAL" clId="{07ABAE78-42CB-4F5F-86C6-09ED37205619}" dt="2026-06-09T09:35:17.069" v="2922" actId="14100"/>
          <ac:spMkLst>
            <pc:docMk/>
            <pc:sldMk cId="2067081946" sldId="1538"/>
            <ac:spMk id="10" creationId="{D3CD6EC1-2607-452F-E2CC-2ECEA87CC6A0}"/>
          </ac:spMkLst>
        </pc:spChg>
        <pc:spChg chg="mod">
          <ac:chgData name="Das, Gerarda" userId="dec061bf-56a5-47a0-b9f3-f749fe418ae6" providerId="ADAL" clId="{07ABAE78-42CB-4F5F-86C6-09ED37205619}" dt="2026-06-09T09:35:09.537" v="2921" actId="1076"/>
          <ac:spMkLst>
            <pc:docMk/>
            <pc:sldMk cId="2067081946" sldId="1538"/>
            <ac:spMk id="11" creationId="{0104FFAF-2C7F-E6CC-A255-3437E7BC96FE}"/>
          </ac:spMkLst>
        </pc:spChg>
        <pc:spChg chg="mod">
          <ac:chgData name="Das, Gerarda" userId="dec061bf-56a5-47a0-b9f3-f749fe418ae6" providerId="ADAL" clId="{07ABAE78-42CB-4F5F-86C6-09ED37205619}" dt="2026-06-09T09:35:41.880" v="2961" actId="1076"/>
          <ac:spMkLst>
            <pc:docMk/>
            <pc:sldMk cId="2067081946" sldId="1538"/>
            <ac:spMk id="12" creationId="{207EB552-4429-8F21-68A8-57C673D8F3DF}"/>
          </ac:spMkLst>
        </pc:spChg>
        <pc:spChg chg="add mod">
          <ac:chgData name="Das, Gerarda" userId="dec061bf-56a5-47a0-b9f3-f749fe418ae6" providerId="ADAL" clId="{07ABAE78-42CB-4F5F-86C6-09ED37205619}" dt="2026-06-09T09:35:19.896" v="2923" actId="1076"/>
          <ac:spMkLst>
            <pc:docMk/>
            <pc:sldMk cId="2067081946" sldId="1538"/>
            <ac:spMk id="13" creationId="{38894007-D9C7-C948-D9C1-DDF3F09FFD1D}"/>
          </ac:spMkLst>
        </pc:spChg>
        <pc:spChg chg="mod">
          <ac:chgData name="Das, Gerarda" userId="dec061bf-56a5-47a0-b9f3-f749fe418ae6" providerId="ADAL" clId="{07ABAE78-42CB-4F5F-86C6-09ED37205619}" dt="2026-06-09T09:36:03.411" v="2989" actId="14100"/>
          <ac:spMkLst>
            <pc:docMk/>
            <pc:sldMk cId="2067081946" sldId="1538"/>
            <ac:spMk id="14" creationId="{A76BA20E-26D0-235A-F3DF-CD5619D2F053}"/>
          </ac:spMkLst>
        </pc:spChg>
        <pc:spChg chg="mod">
          <ac:chgData name="Das, Gerarda" userId="dec061bf-56a5-47a0-b9f3-f749fe418ae6" providerId="ADAL" clId="{07ABAE78-42CB-4F5F-86C6-09ED37205619}" dt="2026-06-09T09:36:00.381" v="2988" actId="1076"/>
          <ac:spMkLst>
            <pc:docMk/>
            <pc:sldMk cId="2067081946" sldId="1538"/>
            <ac:spMk id="15" creationId="{A7AFA428-49AE-D473-C530-A8A68B32B188}"/>
          </ac:spMkLst>
        </pc:spChg>
        <pc:spChg chg="add mod">
          <ac:chgData name="Das, Gerarda" userId="dec061bf-56a5-47a0-b9f3-f749fe418ae6" providerId="ADAL" clId="{07ABAE78-42CB-4F5F-86C6-09ED37205619}" dt="2026-06-09T09:35:02.570" v="2918" actId="1076"/>
          <ac:spMkLst>
            <pc:docMk/>
            <pc:sldMk cId="2067081946" sldId="1538"/>
            <ac:spMk id="16" creationId="{2FDF3C1B-36D4-115F-472D-F3619C3E7D73}"/>
          </ac:spMkLst>
        </pc:spChg>
        <pc:spChg chg="add mod">
          <ac:chgData name="Das, Gerarda" userId="dec061bf-56a5-47a0-b9f3-f749fe418ae6" providerId="ADAL" clId="{07ABAE78-42CB-4F5F-86C6-09ED37205619}" dt="2026-06-09T09:36:13.193" v="2992" actId="208"/>
          <ac:spMkLst>
            <pc:docMk/>
            <pc:sldMk cId="2067081946" sldId="1538"/>
            <ac:spMk id="17" creationId="{CB37D6A2-650F-DC59-1500-5A15C3648B7F}"/>
          </ac:spMkLst>
        </pc:spChg>
        <pc:picChg chg="add mod modCrop">
          <ac:chgData name="Das, Gerarda" userId="dec061bf-56a5-47a0-b9f3-f749fe418ae6" providerId="ADAL" clId="{07ABAE78-42CB-4F5F-86C6-09ED37205619}" dt="2026-06-09T09:38:12.538" v="3001" actId="1076"/>
          <ac:picMkLst>
            <pc:docMk/>
            <pc:sldMk cId="2067081946" sldId="1538"/>
            <ac:picMk id="23" creationId="{2B1A821A-75C4-C6A3-C66B-5B3E8BAEE857}"/>
          </ac:picMkLst>
        </pc:picChg>
        <pc:picChg chg="del">
          <ac:chgData name="Das, Gerarda" userId="dec061bf-56a5-47a0-b9f3-f749fe418ae6" providerId="ADAL" clId="{07ABAE78-42CB-4F5F-86C6-09ED37205619}" dt="2026-06-09T09:36:18.482" v="2993" actId="478"/>
          <ac:picMkLst>
            <pc:docMk/>
            <pc:sldMk cId="2067081946" sldId="1538"/>
            <ac:picMk id="24" creationId="{DA175798-69AE-49AF-5CEC-119B47CCAD13}"/>
          </ac:picMkLst>
        </pc:picChg>
      </pc:sldChg>
      <pc:sldChg chg="addSp delSp modSp add mod">
        <pc:chgData name="Das, Gerarda" userId="dec061bf-56a5-47a0-b9f3-f749fe418ae6" providerId="ADAL" clId="{07ABAE78-42CB-4F5F-86C6-09ED37205619}" dt="2026-06-09T07:37:29.598" v="1095" actId="1076"/>
        <pc:sldMkLst>
          <pc:docMk/>
          <pc:sldMk cId="4097760755" sldId="1538"/>
        </pc:sldMkLst>
        <pc:spChg chg="mod">
          <ac:chgData name="Das, Gerarda" userId="dec061bf-56a5-47a0-b9f3-f749fe418ae6" providerId="ADAL" clId="{07ABAE78-42CB-4F5F-86C6-09ED37205619}" dt="2026-06-09T07:35:20.088" v="1085" actId="1076"/>
          <ac:spMkLst>
            <pc:docMk/>
            <pc:sldMk cId="4097760755" sldId="1538"/>
            <ac:spMk id="10" creationId="{D3CD6EC1-2607-452F-E2CC-2ECEA87CC6A0}"/>
          </ac:spMkLst>
        </pc:spChg>
        <pc:spChg chg="mod">
          <ac:chgData name="Das, Gerarda" userId="dec061bf-56a5-47a0-b9f3-f749fe418ae6" providerId="ADAL" clId="{07ABAE78-42CB-4F5F-86C6-09ED37205619}" dt="2026-06-09T07:35:20.088" v="1085" actId="1076"/>
          <ac:spMkLst>
            <pc:docMk/>
            <pc:sldMk cId="4097760755" sldId="1538"/>
            <ac:spMk id="11" creationId="{0104FFAF-2C7F-E6CC-A255-3437E7BC96FE}"/>
          </ac:spMkLst>
        </pc:spChg>
        <pc:spChg chg="mod">
          <ac:chgData name="Das, Gerarda" userId="dec061bf-56a5-47a0-b9f3-f749fe418ae6" providerId="ADAL" clId="{07ABAE78-42CB-4F5F-86C6-09ED37205619}" dt="2026-06-09T07:24:59.817" v="1047" actId="1076"/>
          <ac:spMkLst>
            <pc:docMk/>
            <pc:sldMk cId="4097760755" sldId="1538"/>
            <ac:spMk id="12" creationId="{207EB552-4429-8F21-68A8-57C673D8F3DF}"/>
          </ac:spMkLst>
        </pc:spChg>
        <pc:spChg chg="del">
          <ac:chgData name="Das, Gerarda" userId="dec061bf-56a5-47a0-b9f3-f749fe418ae6" providerId="ADAL" clId="{07ABAE78-42CB-4F5F-86C6-09ED37205619}" dt="2026-06-09T07:24:40.297" v="1043" actId="478"/>
          <ac:spMkLst>
            <pc:docMk/>
            <pc:sldMk cId="4097760755" sldId="1538"/>
            <ac:spMk id="13" creationId="{96865A4B-7507-5EAE-0898-B7F96992B2B1}"/>
          </ac:spMkLst>
        </pc:spChg>
        <pc:spChg chg="mod">
          <ac:chgData name="Das, Gerarda" userId="dec061bf-56a5-47a0-b9f3-f749fe418ae6" providerId="ADAL" clId="{07ABAE78-42CB-4F5F-86C6-09ED37205619}" dt="2026-06-09T07:34:30.537" v="1080" actId="14100"/>
          <ac:spMkLst>
            <pc:docMk/>
            <pc:sldMk cId="4097760755" sldId="1538"/>
            <ac:spMk id="14" creationId="{A76BA20E-26D0-235A-F3DF-CD5619D2F053}"/>
          </ac:spMkLst>
        </pc:spChg>
        <pc:spChg chg="mod">
          <ac:chgData name="Das, Gerarda" userId="dec061bf-56a5-47a0-b9f3-f749fe418ae6" providerId="ADAL" clId="{07ABAE78-42CB-4F5F-86C6-09ED37205619}" dt="2026-06-09T07:34:25.271" v="1079" actId="1076"/>
          <ac:spMkLst>
            <pc:docMk/>
            <pc:sldMk cId="4097760755" sldId="1538"/>
            <ac:spMk id="15" creationId="{A7AFA428-49AE-D473-C530-A8A68B32B188}"/>
          </ac:spMkLst>
        </pc:spChg>
        <pc:spChg chg="del">
          <ac:chgData name="Das, Gerarda" userId="dec061bf-56a5-47a0-b9f3-f749fe418ae6" providerId="ADAL" clId="{07ABAE78-42CB-4F5F-86C6-09ED37205619}" dt="2026-06-09T07:35:05.681" v="1082" actId="478"/>
          <ac:spMkLst>
            <pc:docMk/>
            <pc:sldMk cId="4097760755" sldId="1538"/>
            <ac:spMk id="16" creationId="{3A788CE7-7977-4785-36B5-4F6DDC08A1B4}"/>
          </ac:spMkLst>
        </pc:spChg>
        <pc:spChg chg="del">
          <ac:chgData name="Das, Gerarda" userId="dec061bf-56a5-47a0-b9f3-f749fe418ae6" providerId="ADAL" clId="{07ABAE78-42CB-4F5F-86C6-09ED37205619}" dt="2026-06-09T07:35:04.568" v="1081" actId="478"/>
          <ac:spMkLst>
            <pc:docMk/>
            <pc:sldMk cId="4097760755" sldId="1538"/>
            <ac:spMk id="17" creationId="{B2B23666-A092-D9B0-5006-E03A348D8A28}"/>
          </ac:spMkLst>
        </pc:spChg>
        <pc:spChg chg="del">
          <ac:chgData name="Das, Gerarda" userId="dec061bf-56a5-47a0-b9f3-f749fe418ae6" providerId="ADAL" clId="{07ABAE78-42CB-4F5F-86C6-09ED37205619}" dt="2026-06-09T07:24:40.900" v="1044" actId="478"/>
          <ac:spMkLst>
            <pc:docMk/>
            <pc:sldMk cId="4097760755" sldId="1538"/>
            <ac:spMk id="18" creationId="{42767959-ED91-1232-33C0-E66B9327B58B}"/>
          </ac:spMkLst>
        </pc:spChg>
        <pc:spChg chg="mod">
          <ac:chgData name="Das, Gerarda" userId="dec061bf-56a5-47a0-b9f3-f749fe418ae6" providerId="ADAL" clId="{07ABAE78-42CB-4F5F-86C6-09ED37205619}" dt="2026-06-09T07:24:56.320" v="1046" actId="14100"/>
          <ac:spMkLst>
            <pc:docMk/>
            <pc:sldMk cId="4097760755" sldId="1538"/>
            <ac:spMk id="19" creationId="{0FA8897F-C4DE-A954-F62C-956B457FA0B9}"/>
          </ac:spMkLst>
        </pc:spChg>
        <pc:spChg chg="mod">
          <ac:chgData name="Das, Gerarda" userId="dec061bf-56a5-47a0-b9f3-f749fe418ae6" providerId="ADAL" clId="{07ABAE78-42CB-4F5F-86C6-09ED37205619}" dt="2026-06-09T07:36:09.647" v="1087"/>
          <ac:spMkLst>
            <pc:docMk/>
            <pc:sldMk cId="4097760755" sldId="1538"/>
            <ac:spMk id="22" creationId="{A60B9EC8-74E3-61B5-2522-BEBDE80270A1}"/>
          </ac:spMkLst>
        </pc:spChg>
        <pc:grpChg chg="add mod">
          <ac:chgData name="Das, Gerarda" userId="dec061bf-56a5-47a0-b9f3-f749fe418ae6" providerId="ADAL" clId="{07ABAE78-42CB-4F5F-86C6-09ED37205619}" dt="2026-06-09T07:36:15.551" v="1089" actId="1076"/>
          <ac:grpSpMkLst>
            <pc:docMk/>
            <pc:sldMk cId="4097760755" sldId="1538"/>
            <ac:grpSpMk id="4" creationId="{5FAEADED-4388-5FC6-5FA6-F847E195DCA6}"/>
          </ac:grpSpMkLst>
        </pc:grpChg>
        <pc:picChg chg="mod">
          <ac:chgData name="Das, Gerarda" userId="dec061bf-56a5-47a0-b9f3-f749fe418ae6" providerId="ADAL" clId="{07ABAE78-42CB-4F5F-86C6-09ED37205619}" dt="2026-06-09T07:36:09.647" v="1087"/>
          <ac:picMkLst>
            <pc:docMk/>
            <pc:sldMk cId="4097760755" sldId="1538"/>
            <ac:picMk id="21" creationId="{5E640BEE-8FA2-43A6-6FEB-8C898A15E14E}"/>
          </ac:picMkLst>
        </pc:picChg>
        <pc:picChg chg="add mod">
          <ac:chgData name="Das, Gerarda" userId="dec061bf-56a5-47a0-b9f3-f749fe418ae6" providerId="ADAL" clId="{07ABAE78-42CB-4F5F-86C6-09ED37205619}" dt="2026-06-09T07:37:29.598" v="1095" actId="1076"/>
          <ac:picMkLst>
            <pc:docMk/>
            <pc:sldMk cId="4097760755" sldId="1538"/>
            <ac:picMk id="24" creationId="{DA175798-69AE-49AF-5CEC-119B47CCAD13}"/>
          </ac:picMkLst>
        </pc:picChg>
      </pc:sldChg>
    </pc:docChg>
  </pc:docChgLst>
  <pc:docChgLst>
    <pc:chgData name="Vrielink, Francis" userId="3d258d00-cfd8-41c5-9f04-1a5a39faef2f" providerId="ADAL" clId="{D3DA1774-E591-425A-93E9-6FC67A0B1FC1}"/>
    <pc:docChg chg="undo custSel addSld modSld sldOrd modSection">
      <pc:chgData name="Vrielink, Francis" userId="3d258d00-cfd8-41c5-9f04-1a5a39faef2f" providerId="ADAL" clId="{D3DA1774-E591-425A-93E9-6FC67A0B1FC1}" dt="2026-06-08T17:10:51.522" v="1692" actId="207"/>
      <pc:docMkLst>
        <pc:docMk/>
      </pc:docMkLst>
      <pc:sldChg chg="addSp modSp mod modNotesTx">
        <pc:chgData name="Vrielink, Francis" userId="3d258d00-cfd8-41c5-9f04-1a5a39faef2f" providerId="ADAL" clId="{D3DA1774-E591-425A-93E9-6FC67A0B1FC1}" dt="2026-06-08T17:10:51.522" v="1692" actId="207"/>
        <pc:sldMkLst>
          <pc:docMk/>
          <pc:sldMk cId="2189114603" sldId="1437"/>
        </pc:sldMkLst>
        <pc:spChg chg="add mod">
          <ac:chgData name="Vrielink, Francis" userId="3d258d00-cfd8-41c5-9f04-1a5a39faef2f" providerId="ADAL" clId="{D3DA1774-E591-425A-93E9-6FC67A0B1FC1}" dt="2026-06-05T17:48:00.949" v="1525" actId="1076"/>
          <ac:spMkLst>
            <pc:docMk/>
            <pc:sldMk cId="2189114603" sldId="1437"/>
            <ac:spMk id="5" creationId="{03AFE569-3BEB-91F0-0722-5B50E6618CEF}"/>
          </ac:spMkLst>
        </pc:spChg>
        <pc:picChg chg="add mod">
          <ac:chgData name="Vrielink, Francis" userId="3d258d00-cfd8-41c5-9f04-1a5a39faef2f" providerId="ADAL" clId="{D3DA1774-E591-425A-93E9-6FC67A0B1FC1}" dt="2026-06-08T17:10:51.522" v="1692" actId="207"/>
          <ac:picMkLst>
            <pc:docMk/>
            <pc:sldMk cId="2189114603" sldId="1437"/>
            <ac:picMk id="2" creationId="{16BF4483-A077-7C5D-B83F-52F817CFEC58}"/>
          </ac:picMkLst>
        </pc:picChg>
      </pc:sldChg>
      <pc:sldChg chg="modSp mod">
        <pc:chgData name="Vrielink, Francis" userId="3d258d00-cfd8-41c5-9f04-1a5a39faef2f" providerId="ADAL" clId="{D3DA1774-E591-425A-93E9-6FC67A0B1FC1}" dt="2026-06-05T15:48:36.596" v="579" actId="20577"/>
        <pc:sldMkLst>
          <pc:docMk/>
          <pc:sldMk cId="3852907103" sldId="1460"/>
        </pc:sldMkLst>
        <pc:spChg chg="mod">
          <ac:chgData name="Vrielink, Francis" userId="3d258d00-cfd8-41c5-9f04-1a5a39faef2f" providerId="ADAL" clId="{D3DA1774-E591-425A-93E9-6FC67A0B1FC1}" dt="2026-06-05T15:48:36.596" v="579" actId="20577"/>
          <ac:spMkLst>
            <pc:docMk/>
            <pc:sldMk cId="3852907103" sldId="1460"/>
            <ac:spMk id="6" creationId="{00000000-0000-0000-0000-000000000000}"/>
          </ac:spMkLst>
        </pc:spChg>
      </pc:sldChg>
      <pc:sldChg chg="modSp mod">
        <pc:chgData name="Vrielink, Francis" userId="3d258d00-cfd8-41c5-9f04-1a5a39faef2f" providerId="ADAL" clId="{D3DA1774-E591-425A-93E9-6FC67A0B1FC1}" dt="2026-06-05T15:48:46.788" v="594" actId="20577"/>
        <pc:sldMkLst>
          <pc:docMk/>
          <pc:sldMk cId="4207872812" sldId="1475"/>
        </pc:sldMkLst>
        <pc:spChg chg="mod">
          <ac:chgData name="Vrielink, Francis" userId="3d258d00-cfd8-41c5-9f04-1a5a39faef2f" providerId="ADAL" clId="{D3DA1774-E591-425A-93E9-6FC67A0B1FC1}" dt="2026-06-05T15:48:46.788" v="594" actId="20577"/>
          <ac:spMkLst>
            <pc:docMk/>
            <pc:sldMk cId="4207872812" sldId="1475"/>
            <ac:spMk id="6" creationId="{00000000-0000-0000-0000-000000000000}"/>
          </ac:spMkLst>
        </pc:spChg>
      </pc:sldChg>
      <pc:sldChg chg="modSp mod">
        <pc:chgData name="Vrielink, Francis" userId="3d258d00-cfd8-41c5-9f04-1a5a39faef2f" providerId="ADAL" clId="{D3DA1774-E591-425A-93E9-6FC67A0B1FC1}" dt="2026-06-05T15:54:37.255" v="954" actId="20577"/>
        <pc:sldMkLst>
          <pc:docMk/>
          <pc:sldMk cId="2452007587" sldId="1476"/>
        </pc:sldMkLst>
        <pc:spChg chg="mod">
          <ac:chgData name="Vrielink, Francis" userId="3d258d00-cfd8-41c5-9f04-1a5a39faef2f" providerId="ADAL" clId="{D3DA1774-E591-425A-93E9-6FC67A0B1FC1}" dt="2026-06-05T15:54:37.255" v="954" actId="20577"/>
          <ac:spMkLst>
            <pc:docMk/>
            <pc:sldMk cId="2452007587" sldId="1476"/>
            <ac:spMk id="6" creationId="{00000000-0000-0000-0000-000000000000}"/>
          </ac:spMkLst>
        </pc:spChg>
      </pc:sldChg>
      <pc:sldChg chg="modSp mod">
        <pc:chgData name="Vrielink, Francis" userId="3d258d00-cfd8-41c5-9f04-1a5a39faef2f" providerId="ADAL" clId="{D3DA1774-E591-425A-93E9-6FC67A0B1FC1}" dt="2026-06-05T15:49:03.698" v="619" actId="20577"/>
        <pc:sldMkLst>
          <pc:docMk/>
          <pc:sldMk cId="2709048002" sldId="1477"/>
        </pc:sldMkLst>
        <pc:spChg chg="mod">
          <ac:chgData name="Vrielink, Francis" userId="3d258d00-cfd8-41c5-9f04-1a5a39faef2f" providerId="ADAL" clId="{D3DA1774-E591-425A-93E9-6FC67A0B1FC1}" dt="2026-06-05T15:49:03.698" v="619" actId="20577"/>
          <ac:spMkLst>
            <pc:docMk/>
            <pc:sldMk cId="2709048002" sldId="1477"/>
            <ac:spMk id="6" creationId="{00000000-0000-0000-0000-000000000000}"/>
          </ac:spMkLst>
        </pc:spChg>
      </pc:sldChg>
      <pc:sldChg chg="modSp mod">
        <pc:chgData name="Vrielink, Francis" userId="3d258d00-cfd8-41c5-9f04-1a5a39faef2f" providerId="ADAL" clId="{D3DA1774-E591-425A-93E9-6FC67A0B1FC1}" dt="2026-06-05T15:49:12.924" v="632" actId="20577"/>
        <pc:sldMkLst>
          <pc:docMk/>
          <pc:sldMk cId="4074911733" sldId="1478"/>
        </pc:sldMkLst>
        <pc:spChg chg="mod">
          <ac:chgData name="Vrielink, Francis" userId="3d258d00-cfd8-41c5-9f04-1a5a39faef2f" providerId="ADAL" clId="{D3DA1774-E591-425A-93E9-6FC67A0B1FC1}" dt="2026-06-05T15:49:12.924" v="632" actId="20577"/>
          <ac:spMkLst>
            <pc:docMk/>
            <pc:sldMk cId="4074911733" sldId="1478"/>
            <ac:spMk id="6" creationId="{00000000-0000-0000-0000-000000000000}"/>
          </ac:spMkLst>
        </pc:spChg>
      </pc:sldChg>
      <pc:sldChg chg="modSp mod">
        <pc:chgData name="Vrielink, Francis" userId="3d258d00-cfd8-41c5-9f04-1a5a39faef2f" providerId="ADAL" clId="{D3DA1774-E591-425A-93E9-6FC67A0B1FC1}" dt="2026-06-05T15:49:28.119" v="647" actId="20577"/>
        <pc:sldMkLst>
          <pc:docMk/>
          <pc:sldMk cId="4210467006" sldId="1479"/>
        </pc:sldMkLst>
        <pc:spChg chg="mod">
          <ac:chgData name="Vrielink, Francis" userId="3d258d00-cfd8-41c5-9f04-1a5a39faef2f" providerId="ADAL" clId="{D3DA1774-E591-425A-93E9-6FC67A0B1FC1}" dt="2026-06-05T15:49:28.119" v="647" actId="20577"/>
          <ac:spMkLst>
            <pc:docMk/>
            <pc:sldMk cId="4210467006" sldId="1479"/>
            <ac:spMk id="6" creationId="{00000000-0000-0000-0000-000000000000}"/>
          </ac:spMkLst>
        </pc:spChg>
      </pc:sldChg>
      <pc:sldChg chg="modSp mod">
        <pc:chgData name="Vrielink, Francis" userId="3d258d00-cfd8-41c5-9f04-1a5a39faef2f" providerId="ADAL" clId="{D3DA1774-E591-425A-93E9-6FC67A0B1FC1}" dt="2026-06-05T15:49:35.878" v="662" actId="20577"/>
        <pc:sldMkLst>
          <pc:docMk/>
          <pc:sldMk cId="1487044012" sldId="1480"/>
        </pc:sldMkLst>
        <pc:spChg chg="mod">
          <ac:chgData name="Vrielink, Francis" userId="3d258d00-cfd8-41c5-9f04-1a5a39faef2f" providerId="ADAL" clId="{D3DA1774-E591-425A-93E9-6FC67A0B1FC1}" dt="2026-06-05T15:49:35.878" v="662" actId="20577"/>
          <ac:spMkLst>
            <pc:docMk/>
            <pc:sldMk cId="1487044012" sldId="1480"/>
            <ac:spMk id="6" creationId="{00000000-0000-0000-0000-000000000000}"/>
          </ac:spMkLst>
        </pc:spChg>
      </pc:sldChg>
      <pc:sldChg chg="modSp mod">
        <pc:chgData name="Vrielink, Francis" userId="3d258d00-cfd8-41c5-9f04-1a5a39faef2f" providerId="ADAL" clId="{D3DA1774-E591-425A-93E9-6FC67A0B1FC1}" dt="2026-06-05T15:49:43.136" v="678" actId="20577"/>
        <pc:sldMkLst>
          <pc:docMk/>
          <pc:sldMk cId="3779434736" sldId="1481"/>
        </pc:sldMkLst>
        <pc:spChg chg="mod">
          <ac:chgData name="Vrielink, Francis" userId="3d258d00-cfd8-41c5-9f04-1a5a39faef2f" providerId="ADAL" clId="{D3DA1774-E591-425A-93E9-6FC67A0B1FC1}" dt="2026-06-05T15:49:43.136" v="678" actId="20577"/>
          <ac:spMkLst>
            <pc:docMk/>
            <pc:sldMk cId="3779434736" sldId="1481"/>
            <ac:spMk id="6" creationId="{00000000-0000-0000-0000-000000000000}"/>
          </ac:spMkLst>
        </pc:spChg>
      </pc:sldChg>
      <pc:sldChg chg="modSp mod">
        <pc:chgData name="Vrielink, Francis" userId="3d258d00-cfd8-41c5-9f04-1a5a39faef2f" providerId="ADAL" clId="{D3DA1774-E591-425A-93E9-6FC67A0B1FC1}" dt="2026-06-05T15:49:51.966" v="699" actId="20577"/>
        <pc:sldMkLst>
          <pc:docMk/>
          <pc:sldMk cId="1201727269" sldId="1482"/>
        </pc:sldMkLst>
        <pc:spChg chg="mod">
          <ac:chgData name="Vrielink, Francis" userId="3d258d00-cfd8-41c5-9f04-1a5a39faef2f" providerId="ADAL" clId="{D3DA1774-E591-425A-93E9-6FC67A0B1FC1}" dt="2026-06-05T15:49:51.966" v="699" actId="20577"/>
          <ac:spMkLst>
            <pc:docMk/>
            <pc:sldMk cId="1201727269" sldId="1482"/>
            <ac:spMk id="6" creationId="{00000000-0000-0000-0000-000000000000}"/>
          </ac:spMkLst>
        </pc:spChg>
      </pc:sldChg>
      <pc:sldChg chg="modSp mod">
        <pc:chgData name="Vrielink, Francis" userId="3d258d00-cfd8-41c5-9f04-1a5a39faef2f" providerId="ADAL" clId="{D3DA1774-E591-425A-93E9-6FC67A0B1FC1}" dt="2026-06-05T15:50:06.335" v="710" actId="20577"/>
        <pc:sldMkLst>
          <pc:docMk/>
          <pc:sldMk cId="2904738428" sldId="1483"/>
        </pc:sldMkLst>
        <pc:spChg chg="mod">
          <ac:chgData name="Vrielink, Francis" userId="3d258d00-cfd8-41c5-9f04-1a5a39faef2f" providerId="ADAL" clId="{D3DA1774-E591-425A-93E9-6FC67A0B1FC1}" dt="2026-06-05T15:50:06.335" v="710" actId="20577"/>
          <ac:spMkLst>
            <pc:docMk/>
            <pc:sldMk cId="2904738428" sldId="1483"/>
            <ac:spMk id="6" creationId="{00000000-0000-0000-0000-000000000000}"/>
          </ac:spMkLst>
        </pc:spChg>
      </pc:sldChg>
      <pc:sldChg chg="modSp mod">
        <pc:chgData name="Vrielink, Francis" userId="3d258d00-cfd8-41c5-9f04-1a5a39faef2f" providerId="ADAL" clId="{D3DA1774-E591-425A-93E9-6FC67A0B1FC1}" dt="2026-06-05T15:51:10.642" v="779" actId="20577"/>
        <pc:sldMkLst>
          <pc:docMk/>
          <pc:sldMk cId="2967928418" sldId="1511"/>
        </pc:sldMkLst>
        <pc:spChg chg="mod">
          <ac:chgData name="Vrielink, Francis" userId="3d258d00-cfd8-41c5-9f04-1a5a39faef2f" providerId="ADAL" clId="{D3DA1774-E591-425A-93E9-6FC67A0B1FC1}" dt="2026-06-05T15:50:39.953" v="726" actId="20577"/>
          <ac:spMkLst>
            <pc:docMk/>
            <pc:sldMk cId="2967928418" sldId="1511"/>
            <ac:spMk id="33" creationId="{AC757F5E-B016-F947-4518-7C6B9CC7EE04}"/>
          </ac:spMkLst>
        </pc:spChg>
        <pc:spChg chg="mod">
          <ac:chgData name="Vrielink, Francis" userId="3d258d00-cfd8-41c5-9f04-1a5a39faef2f" providerId="ADAL" clId="{D3DA1774-E591-425A-93E9-6FC67A0B1FC1}" dt="2026-06-05T15:50:46.228" v="738" actId="20577"/>
          <ac:spMkLst>
            <pc:docMk/>
            <pc:sldMk cId="2967928418" sldId="1511"/>
            <ac:spMk id="34" creationId="{152372B3-00F5-781C-183E-6F2DDF35091D}"/>
          </ac:spMkLst>
        </pc:spChg>
        <pc:spChg chg="mod">
          <ac:chgData name="Vrielink, Francis" userId="3d258d00-cfd8-41c5-9f04-1a5a39faef2f" providerId="ADAL" clId="{D3DA1774-E591-425A-93E9-6FC67A0B1FC1}" dt="2026-06-05T15:51:10.642" v="779" actId="20577"/>
          <ac:spMkLst>
            <pc:docMk/>
            <pc:sldMk cId="2967928418" sldId="1511"/>
            <ac:spMk id="35" creationId="{37104C51-0232-62ED-4C6F-1447D06633EE}"/>
          </ac:spMkLst>
        </pc:spChg>
        <pc:spChg chg="mod">
          <ac:chgData name="Vrielink, Francis" userId="3d258d00-cfd8-41c5-9f04-1a5a39faef2f" providerId="ADAL" clId="{D3DA1774-E591-425A-93E9-6FC67A0B1FC1}" dt="2026-06-05T15:50:55.105" v="767" actId="20577"/>
          <ac:spMkLst>
            <pc:docMk/>
            <pc:sldMk cId="2967928418" sldId="1511"/>
            <ac:spMk id="36" creationId="{D8EF981A-9BA7-0EB1-9B70-F7FBF2F7DF1C}"/>
          </ac:spMkLst>
        </pc:spChg>
      </pc:sldChg>
      <pc:sldChg chg="modSp mod">
        <pc:chgData name="Vrielink, Francis" userId="3d258d00-cfd8-41c5-9f04-1a5a39faef2f" providerId="ADAL" clId="{D3DA1774-E591-425A-93E9-6FC67A0B1FC1}" dt="2026-06-05T16:03:40.717" v="1241" actId="14100"/>
        <pc:sldMkLst>
          <pc:docMk/>
          <pc:sldMk cId="1594331871" sldId="1512"/>
        </pc:sldMkLst>
        <pc:spChg chg="mod">
          <ac:chgData name="Vrielink, Francis" userId="3d258d00-cfd8-41c5-9f04-1a5a39faef2f" providerId="ADAL" clId="{D3DA1774-E591-425A-93E9-6FC67A0B1FC1}" dt="2026-06-05T16:03:24.425" v="1216" actId="20577"/>
          <ac:spMkLst>
            <pc:docMk/>
            <pc:sldMk cId="1594331871" sldId="1512"/>
            <ac:spMk id="11" creationId="{CD78B488-E032-3F3E-C334-FB96F8D71FB2}"/>
          </ac:spMkLst>
        </pc:spChg>
        <pc:spChg chg="mod">
          <ac:chgData name="Vrielink, Francis" userId="3d258d00-cfd8-41c5-9f04-1a5a39faef2f" providerId="ADAL" clId="{D3DA1774-E591-425A-93E9-6FC67A0B1FC1}" dt="2026-06-05T16:03:40.717" v="1241" actId="14100"/>
          <ac:spMkLst>
            <pc:docMk/>
            <pc:sldMk cId="1594331871" sldId="1512"/>
            <ac:spMk id="16" creationId="{F53F294D-65CC-23A5-E4A1-B2132FCF814C}"/>
          </ac:spMkLst>
        </pc:spChg>
        <pc:spChg chg="mod">
          <ac:chgData name="Vrielink, Francis" userId="3d258d00-cfd8-41c5-9f04-1a5a39faef2f" providerId="ADAL" clId="{D3DA1774-E591-425A-93E9-6FC67A0B1FC1}" dt="2026-06-05T16:03:37.568" v="1240" actId="20577"/>
          <ac:spMkLst>
            <pc:docMk/>
            <pc:sldMk cId="1594331871" sldId="1512"/>
            <ac:spMk id="17" creationId="{AB86235B-CBC0-F9DB-29F4-F23367831B1B}"/>
          </ac:spMkLst>
        </pc:spChg>
      </pc:sldChg>
      <pc:sldChg chg="addSp modSp mod ord">
        <pc:chgData name="Vrielink, Francis" userId="3d258d00-cfd8-41c5-9f04-1a5a39faef2f" providerId="ADAL" clId="{D3DA1774-E591-425A-93E9-6FC67A0B1FC1}" dt="2026-06-07T11:34:47.437" v="1689" actId="20577"/>
        <pc:sldMkLst>
          <pc:docMk/>
          <pc:sldMk cId="3112181829" sldId="1515"/>
        </pc:sldMkLst>
        <pc:spChg chg="add mod">
          <ac:chgData name="Vrielink, Francis" userId="3d258d00-cfd8-41c5-9f04-1a5a39faef2f" providerId="ADAL" clId="{D3DA1774-E591-425A-93E9-6FC67A0B1FC1}" dt="2026-06-05T16:27:18.127" v="1523" actId="1076"/>
          <ac:spMkLst>
            <pc:docMk/>
            <pc:sldMk cId="3112181829" sldId="1515"/>
            <ac:spMk id="9" creationId="{7F09A616-142A-F196-0C1C-6E3D963AFD27}"/>
          </ac:spMkLst>
        </pc:spChg>
        <pc:spChg chg="add mod">
          <ac:chgData name="Vrielink, Francis" userId="3d258d00-cfd8-41c5-9f04-1a5a39faef2f" providerId="ADAL" clId="{D3DA1774-E591-425A-93E9-6FC67A0B1FC1}" dt="2026-06-05T16:27:16.353" v="1522" actId="1076"/>
          <ac:spMkLst>
            <pc:docMk/>
            <pc:sldMk cId="3112181829" sldId="1515"/>
            <ac:spMk id="10" creationId="{E2264A03-F8EC-A993-815A-6511234D1CBB}"/>
          </ac:spMkLst>
        </pc:spChg>
        <pc:spChg chg="add mod">
          <ac:chgData name="Vrielink, Francis" userId="3d258d00-cfd8-41c5-9f04-1a5a39faef2f" providerId="ADAL" clId="{D3DA1774-E591-425A-93E9-6FC67A0B1FC1}" dt="2026-06-05T16:27:14.030" v="1521" actId="1076"/>
          <ac:spMkLst>
            <pc:docMk/>
            <pc:sldMk cId="3112181829" sldId="1515"/>
            <ac:spMk id="11" creationId="{D030F716-96DD-5631-B783-20FAABA0A64A}"/>
          </ac:spMkLst>
        </pc:spChg>
        <pc:spChg chg="mod">
          <ac:chgData name="Vrielink, Francis" userId="3d258d00-cfd8-41c5-9f04-1a5a39faef2f" providerId="ADAL" clId="{D3DA1774-E591-425A-93E9-6FC67A0B1FC1}" dt="2026-06-05T16:25:16.422" v="1474" actId="20577"/>
          <ac:spMkLst>
            <pc:docMk/>
            <pc:sldMk cId="3112181829" sldId="1515"/>
            <ac:spMk id="12" creationId="{E2476A93-B8D4-4E44-87FD-AFF601B2337C}"/>
          </ac:spMkLst>
        </pc:spChg>
        <pc:spChg chg="mod">
          <ac:chgData name="Vrielink, Francis" userId="3d258d00-cfd8-41c5-9f04-1a5a39faef2f" providerId="ADAL" clId="{D3DA1774-E591-425A-93E9-6FC67A0B1FC1}" dt="2026-06-05T16:25:13.913" v="1472" actId="20577"/>
          <ac:spMkLst>
            <pc:docMk/>
            <pc:sldMk cId="3112181829" sldId="1515"/>
            <ac:spMk id="13" creationId="{4985FF45-EE56-11C3-E0CC-6BBB359031C0}"/>
          </ac:spMkLst>
        </pc:spChg>
        <pc:spChg chg="mod">
          <ac:chgData name="Vrielink, Francis" userId="3d258d00-cfd8-41c5-9f04-1a5a39faef2f" providerId="ADAL" clId="{D3DA1774-E591-425A-93E9-6FC67A0B1FC1}" dt="2026-06-05T16:24:17.557" v="1420" actId="14100"/>
          <ac:spMkLst>
            <pc:docMk/>
            <pc:sldMk cId="3112181829" sldId="1515"/>
            <ac:spMk id="14" creationId="{B7594A3B-3117-84CE-C300-FB96E5ED269D}"/>
          </ac:spMkLst>
        </pc:spChg>
        <pc:spChg chg="mod">
          <ac:chgData name="Vrielink, Francis" userId="3d258d00-cfd8-41c5-9f04-1a5a39faef2f" providerId="ADAL" clId="{D3DA1774-E591-425A-93E9-6FC67A0B1FC1}" dt="2026-06-05T16:24:22.678" v="1421" actId="1076"/>
          <ac:spMkLst>
            <pc:docMk/>
            <pc:sldMk cId="3112181829" sldId="1515"/>
            <ac:spMk id="15" creationId="{6EA1F8B7-D4BC-D8B0-E6FD-F33ECB45A1DD}"/>
          </ac:spMkLst>
        </pc:spChg>
        <pc:spChg chg="mod">
          <ac:chgData name="Vrielink, Francis" userId="3d258d00-cfd8-41c5-9f04-1a5a39faef2f" providerId="ADAL" clId="{D3DA1774-E591-425A-93E9-6FC67A0B1FC1}" dt="2026-06-05T16:24:50.448" v="1450" actId="14100"/>
          <ac:spMkLst>
            <pc:docMk/>
            <pc:sldMk cId="3112181829" sldId="1515"/>
            <ac:spMk id="16" creationId="{F53F294D-65CC-23A5-E4A1-B2132FCF814C}"/>
          </ac:spMkLst>
        </pc:spChg>
        <pc:spChg chg="mod">
          <ac:chgData name="Vrielink, Francis" userId="3d258d00-cfd8-41c5-9f04-1a5a39faef2f" providerId="ADAL" clId="{D3DA1774-E591-425A-93E9-6FC67A0B1FC1}" dt="2026-06-05T16:24:53.545" v="1451" actId="1076"/>
          <ac:spMkLst>
            <pc:docMk/>
            <pc:sldMk cId="3112181829" sldId="1515"/>
            <ac:spMk id="17" creationId="{AB86235B-CBC0-F9DB-29F4-F23367831B1B}"/>
          </ac:spMkLst>
        </pc:spChg>
        <pc:spChg chg="add mod">
          <ac:chgData name="Vrielink, Francis" userId="3d258d00-cfd8-41c5-9f04-1a5a39faef2f" providerId="ADAL" clId="{D3DA1774-E591-425A-93E9-6FC67A0B1FC1}" dt="2026-06-07T11:34:47.437" v="1689" actId="20577"/>
          <ac:spMkLst>
            <pc:docMk/>
            <pc:sldMk cId="3112181829" sldId="1515"/>
            <ac:spMk id="24" creationId="{5127C697-92CD-CE37-CC74-FA2431C55F7C}"/>
          </ac:spMkLst>
        </pc:spChg>
      </pc:sldChg>
      <pc:sldChg chg="ord">
        <pc:chgData name="Vrielink, Francis" userId="3d258d00-cfd8-41c5-9f04-1a5a39faef2f" providerId="ADAL" clId="{D3DA1774-E591-425A-93E9-6FC67A0B1FC1}" dt="2026-06-05T17:49:58.251" v="1561"/>
        <pc:sldMkLst>
          <pc:docMk/>
          <pc:sldMk cId="1530054038" sldId="1519"/>
        </pc:sldMkLst>
      </pc:sldChg>
      <pc:sldChg chg="ord">
        <pc:chgData name="Vrielink, Francis" userId="3d258d00-cfd8-41c5-9f04-1a5a39faef2f" providerId="ADAL" clId="{D3DA1774-E591-425A-93E9-6FC67A0B1FC1}" dt="2026-06-05T17:48:38.419" v="1527"/>
        <pc:sldMkLst>
          <pc:docMk/>
          <pc:sldMk cId="3006462251" sldId="1520"/>
        </pc:sldMkLst>
      </pc:sldChg>
      <pc:sldChg chg="modSp add mod">
        <pc:chgData name="Vrielink, Francis" userId="3d258d00-cfd8-41c5-9f04-1a5a39faef2f" providerId="ADAL" clId="{D3DA1774-E591-425A-93E9-6FC67A0B1FC1}" dt="2026-06-05T15:53:12.959" v="887" actId="14100"/>
        <pc:sldMkLst>
          <pc:docMk/>
          <pc:sldMk cId="1887004873" sldId="1530"/>
        </pc:sldMkLst>
        <pc:spChg chg="mod">
          <ac:chgData name="Vrielink, Francis" userId="3d258d00-cfd8-41c5-9f04-1a5a39faef2f" providerId="ADAL" clId="{D3DA1774-E591-425A-93E9-6FC67A0B1FC1}" dt="2026-06-05T15:51:47.517" v="800" actId="1076"/>
          <ac:spMkLst>
            <pc:docMk/>
            <pc:sldMk cId="1887004873" sldId="1530"/>
            <ac:spMk id="33" creationId="{AC757F5E-B016-F947-4518-7C6B9CC7EE04}"/>
          </ac:spMkLst>
        </pc:spChg>
        <pc:spChg chg="mod">
          <ac:chgData name="Vrielink, Francis" userId="3d258d00-cfd8-41c5-9f04-1a5a39faef2f" providerId="ADAL" clId="{D3DA1774-E591-425A-93E9-6FC67A0B1FC1}" dt="2026-06-05T15:52:02.813" v="819" actId="948"/>
          <ac:spMkLst>
            <pc:docMk/>
            <pc:sldMk cId="1887004873" sldId="1530"/>
            <ac:spMk id="34" creationId="{152372B3-00F5-781C-183E-6F2DDF35091D}"/>
          </ac:spMkLst>
        </pc:spChg>
        <pc:spChg chg="mod">
          <ac:chgData name="Vrielink, Francis" userId="3d258d00-cfd8-41c5-9f04-1a5a39faef2f" providerId="ADAL" clId="{D3DA1774-E591-425A-93E9-6FC67A0B1FC1}" dt="2026-06-05T15:52:17.210" v="847" actId="20577"/>
          <ac:spMkLst>
            <pc:docMk/>
            <pc:sldMk cId="1887004873" sldId="1530"/>
            <ac:spMk id="35" creationId="{37104C51-0232-62ED-4C6F-1447D06633EE}"/>
          </ac:spMkLst>
        </pc:spChg>
        <pc:spChg chg="mod">
          <ac:chgData name="Vrielink, Francis" userId="3d258d00-cfd8-41c5-9f04-1a5a39faef2f" providerId="ADAL" clId="{D3DA1774-E591-425A-93E9-6FC67A0B1FC1}" dt="2026-06-05T15:53:12.959" v="887" actId="14100"/>
          <ac:spMkLst>
            <pc:docMk/>
            <pc:sldMk cId="1887004873" sldId="1530"/>
            <ac:spMk id="36" creationId="{D8EF981A-9BA7-0EB1-9B70-F7FBF2F7DF1C}"/>
          </ac:spMkLst>
        </pc:spChg>
      </pc:sldChg>
      <pc:sldChg chg="modSp add mod">
        <pc:chgData name="Vrielink, Francis" userId="3d258d00-cfd8-41c5-9f04-1a5a39faef2f" providerId="ADAL" clId="{D3DA1774-E591-425A-93E9-6FC67A0B1FC1}" dt="2026-06-05T15:54:26.592" v="950" actId="20577"/>
        <pc:sldMkLst>
          <pc:docMk/>
          <pc:sldMk cId="1444379263" sldId="1531"/>
        </pc:sldMkLst>
        <pc:spChg chg="mod">
          <ac:chgData name="Vrielink, Francis" userId="3d258d00-cfd8-41c5-9f04-1a5a39faef2f" providerId="ADAL" clId="{D3DA1774-E591-425A-93E9-6FC67A0B1FC1}" dt="2026-06-05T15:54:16.179" v="931" actId="20577"/>
          <ac:spMkLst>
            <pc:docMk/>
            <pc:sldMk cId="1444379263" sldId="1531"/>
            <ac:spMk id="33" creationId="{AC757F5E-B016-F947-4518-7C6B9CC7EE04}"/>
          </ac:spMkLst>
        </pc:spChg>
        <pc:spChg chg="mod">
          <ac:chgData name="Vrielink, Francis" userId="3d258d00-cfd8-41c5-9f04-1a5a39faef2f" providerId="ADAL" clId="{D3DA1774-E591-425A-93E9-6FC67A0B1FC1}" dt="2026-06-05T15:53:56.451" v="923" actId="20577"/>
          <ac:spMkLst>
            <pc:docMk/>
            <pc:sldMk cId="1444379263" sldId="1531"/>
            <ac:spMk id="34" creationId="{152372B3-00F5-781C-183E-6F2DDF35091D}"/>
          </ac:spMkLst>
        </pc:spChg>
        <pc:spChg chg="mod">
          <ac:chgData name="Vrielink, Francis" userId="3d258d00-cfd8-41c5-9f04-1a5a39faef2f" providerId="ADAL" clId="{D3DA1774-E591-425A-93E9-6FC67A0B1FC1}" dt="2026-06-05T15:54:26.592" v="950" actId="20577"/>
          <ac:spMkLst>
            <pc:docMk/>
            <pc:sldMk cId="1444379263" sldId="1531"/>
            <ac:spMk id="35" creationId="{37104C51-0232-62ED-4C6F-1447D06633EE}"/>
          </ac:spMkLst>
        </pc:spChg>
        <pc:spChg chg="mod">
          <ac:chgData name="Vrielink, Francis" userId="3d258d00-cfd8-41c5-9f04-1a5a39faef2f" providerId="ADAL" clId="{D3DA1774-E591-425A-93E9-6FC67A0B1FC1}" dt="2026-06-05T15:54:00.145" v="927" actId="20577"/>
          <ac:spMkLst>
            <pc:docMk/>
            <pc:sldMk cId="1444379263" sldId="1531"/>
            <ac:spMk id="36" creationId="{D8EF981A-9BA7-0EB1-9B70-F7FBF2F7DF1C}"/>
          </ac:spMkLst>
        </pc:spChg>
      </pc:sldChg>
      <pc:sldChg chg="modSp add mod">
        <pc:chgData name="Vrielink, Francis" userId="3d258d00-cfd8-41c5-9f04-1a5a39faef2f" providerId="ADAL" clId="{D3DA1774-E591-425A-93E9-6FC67A0B1FC1}" dt="2026-06-05T15:58:07.667" v="1098" actId="20577"/>
        <pc:sldMkLst>
          <pc:docMk/>
          <pc:sldMk cId="3346235275" sldId="1532"/>
        </pc:sldMkLst>
        <pc:spChg chg="mod">
          <ac:chgData name="Vrielink, Francis" userId="3d258d00-cfd8-41c5-9f04-1a5a39faef2f" providerId="ADAL" clId="{D3DA1774-E591-425A-93E9-6FC67A0B1FC1}" dt="2026-06-05T15:57:41.333" v="1062" actId="948"/>
          <ac:spMkLst>
            <pc:docMk/>
            <pc:sldMk cId="3346235275" sldId="1532"/>
            <ac:spMk id="33" creationId="{AC757F5E-B016-F947-4518-7C6B9CC7EE04}"/>
          </ac:spMkLst>
        </pc:spChg>
        <pc:spChg chg="mod">
          <ac:chgData name="Vrielink, Francis" userId="3d258d00-cfd8-41c5-9f04-1a5a39faef2f" providerId="ADAL" clId="{D3DA1774-E591-425A-93E9-6FC67A0B1FC1}" dt="2026-06-05T15:57:47.901" v="1075" actId="20577"/>
          <ac:spMkLst>
            <pc:docMk/>
            <pc:sldMk cId="3346235275" sldId="1532"/>
            <ac:spMk id="34" creationId="{152372B3-00F5-781C-183E-6F2DDF35091D}"/>
          </ac:spMkLst>
        </pc:spChg>
        <pc:spChg chg="mod">
          <ac:chgData name="Vrielink, Francis" userId="3d258d00-cfd8-41c5-9f04-1a5a39faef2f" providerId="ADAL" clId="{D3DA1774-E591-425A-93E9-6FC67A0B1FC1}" dt="2026-06-05T15:56:35.682" v="1052" actId="20577"/>
          <ac:spMkLst>
            <pc:docMk/>
            <pc:sldMk cId="3346235275" sldId="1532"/>
            <ac:spMk id="35" creationId="{37104C51-0232-62ED-4C6F-1447D06633EE}"/>
          </ac:spMkLst>
        </pc:spChg>
        <pc:spChg chg="mod">
          <ac:chgData name="Vrielink, Francis" userId="3d258d00-cfd8-41c5-9f04-1a5a39faef2f" providerId="ADAL" clId="{D3DA1774-E591-425A-93E9-6FC67A0B1FC1}" dt="2026-06-05T15:58:07.667" v="1098" actId="20577"/>
          <ac:spMkLst>
            <pc:docMk/>
            <pc:sldMk cId="3346235275" sldId="1532"/>
            <ac:spMk id="36" creationId="{D8EF981A-9BA7-0EB1-9B70-F7FBF2F7DF1C}"/>
          </ac:spMkLst>
        </pc:spChg>
      </pc:sldChg>
      <pc:sldChg chg="modSp add mod">
        <pc:chgData name="Vrielink, Francis" userId="3d258d00-cfd8-41c5-9f04-1a5a39faef2f" providerId="ADAL" clId="{D3DA1774-E591-425A-93E9-6FC67A0B1FC1}" dt="2026-06-05T15:56:07.610" v="1009" actId="20577"/>
        <pc:sldMkLst>
          <pc:docMk/>
          <pc:sldMk cId="1156324889" sldId="1533"/>
        </pc:sldMkLst>
        <pc:spChg chg="mod">
          <ac:chgData name="Vrielink, Francis" userId="3d258d00-cfd8-41c5-9f04-1a5a39faef2f" providerId="ADAL" clId="{D3DA1774-E591-425A-93E9-6FC67A0B1FC1}" dt="2026-06-05T15:55:00.863" v="966" actId="20577"/>
          <ac:spMkLst>
            <pc:docMk/>
            <pc:sldMk cId="1156324889" sldId="1533"/>
            <ac:spMk id="33" creationId="{AC757F5E-B016-F947-4518-7C6B9CC7EE04}"/>
          </ac:spMkLst>
        </pc:spChg>
        <pc:spChg chg="mod">
          <ac:chgData name="Vrielink, Francis" userId="3d258d00-cfd8-41c5-9f04-1a5a39faef2f" providerId="ADAL" clId="{D3DA1774-E591-425A-93E9-6FC67A0B1FC1}" dt="2026-06-05T15:55:04.956" v="975" actId="20577"/>
          <ac:spMkLst>
            <pc:docMk/>
            <pc:sldMk cId="1156324889" sldId="1533"/>
            <ac:spMk id="34" creationId="{152372B3-00F5-781C-183E-6F2DDF35091D}"/>
          </ac:spMkLst>
        </pc:spChg>
        <pc:spChg chg="mod">
          <ac:chgData name="Vrielink, Francis" userId="3d258d00-cfd8-41c5-9f04-1a5a39faef2f" providerId="ADAL" clId="{D3DA1774-E591-425A-93E9-6FC67A0B1FC1}" dt="2026-06-05T15:55:10.272" v="983" actId="20577"/>
          <ac:spMkLst>
            <pc:docMk/>
            <pc:sldMk cId="1156324889" sldId="1533"/>
            <ac:spMk id="35" creationId="{37104C51-0232-62ED-4C6F-1447D06633EE}"/>
          </ac:spMkLst>
        </pc:spChg>
        <pc:spChg chg="mod">
          <ac:chgData name="Vrielink, Francis" userId="3d258d00-cfd8-41c5-9f04-1a5a39faef2f" providerId="ADAL" clId="{D3DA1774-E591-425A-93E9-6FC67A0B1FC1}" dt="2026-06-05T15:56:07.610" v="1009" actId="20577"/>
          <ac:spMkLst>
            <pc:docMk/>
            <pc:sldMk cId="1156324889" sldId="1533"/>
            <ac:spMk id="36" creationId="{D8EF981A-9BA7-0EB1-9B70-F7FBF2F7DF1C}"/>
          </ac:spMkLst>
        </pc:spChg>
      </pc:sldChg>
      <pc:sldChg chg="modSp add mod">
        <pc:chgData name="Vrielink, Francis" userId="3d258d00-cfd8-41c5-9f04-1a5a39faef2f" providerId="ADAL" clId="{D3DA1774-E591-425A-93E9-6FC67A0B1FC1}" dt="2026-06-05T16:02:51.849" v="1201" actId="20577"/>
        <pc:sldMkLst>
          <pc:docMk/>
          <pc:sldMk cId="727969010" sldId="1534"/>
        </pc:sldMkLst>
        <pc:spChg chg="mod">
          <ac:chgData name="Vrielink, Francis" userId="3d258d00-cfd8-41c5-9f04-1a5a39faef2f" providerId="ADAL" clId="{D3DA1774-E591-425A-93E9-6FC67A0B1FC1}" dt="2026-06-05T16:01:11.544" v="1173" actId="1076"/>
          <ac:spMkLst>
            <pc:docMk/>
            <pc:sldMk cId="727969010" sldId="1534"/>
            <ac:spMk id="33" creationId="{AC757F5E-B016-F947-4518-7C6B9CC7EE04}"/>
          </ac:spMkLst>
        </pc:spChg>
        <pc:spChg chg="mod">
          <ac:chgData name="Vrielink, Francis" userId="3d258d00-cfd8-41c5-9f04-1a5a39faef2f" providerId="ADAL" clId="{D3DA1774-E591-425A-93E9-6FC67A0B1FC1}" dt="2026-06-05T16:02:49.595" v="1200" actId="1076"/>
          <ac:spMkLst>
            <pc:docMk/>
            <pc:sldMk cId="727969010" sldId="1534"/>
            <ac:spMk id="34" creationId="{152372B3-00F5-781C-183E-6F2DDF35091D}"/>
          </ac:spMkLst>
        </pc:spChg>
        <pc:spChg chg="mod">
          <ac:chgData name="Vrielink, Francis" userId="3d258d00-cfd8-41c5-9f04-1a5a39faef2f" providerId="ADAL" clId="{D3DA1774-E591-425A-93E9-6FC67A0B1FC1}" dt="2026-06-05T15:59:36.037" v="1151" actId="20577"/>
          <ac:spMkLst>
            <pc:docMk/>
            <pc:sldMk cId="727969010" sldId="1534"/>
            <ac:spMk id="35" creationId="{37104C51-0232-62ED-4C6F-1447D06633EE}"/>
          </ac:spMkLst>
        </pc:spChg>
        <pc:spChg chg="mod">
          <ac:chgData name="Vrielink, Francis" userId="3d258d00-cfd8-41c5-9f04-1a5a39faef2f" providerId="ADAL" clId="{D3DA1774-E591-425A-93E9-6FC67A0B1FC1}" dt="2026-06-05T16:02:51.849" v="1201" actId="20577"/>
          <ac:spMkLst>
            <pc:docMk/>
            <pc:sldMk cId="727969010" sldId="1534"/>
            <ac:spMk id="36" creationId="{D8EF981A-9BA7-0EB1-9B70-F7FBF2F7DF1C}"/>
          </ac:spMkLst>
        </pc:spChg>
      </pc:sldChg>
      <pc:sldChg chg="modSp add mod">
        <pc:chgData name="Vrielink, Francis" userId="3d258d00-cfd8-41c5-9f04-1a5a39faef2f" providerId="ADAL" clId="{D3DA1774-E591-425A-93E9-6FC67A0B1FC1}" dt="2026-06-05T17:49:35.745" v="1559" actId="1076"/>
        <pc:sldMkLst>
          <pc:docMk/>
          <pc:sldMk cId="1616061875" sldId="1535"/>
        </pc:sldMkLst>
        <pc:spChg chg="mod">
          <ac:chgData name="Vrielink, Francis" userId="3d258d00-cfd8-41c5-9f04-1a5a39faef2f" providerId="ADAL" clId="{D3DA1774-E591-425A-93E9-6FC67A0B1FC1}" dt="2026-06-05T16:04:17.316" v="1255" actId="14100"/>
          <ac:spMkLst>
            <pc:docMk/>
            <pc:sldMk cId="1616061875" sldId="1535"/>
            <ac:spMk id="10" creationId="{EC0CC1D0-FE60-F840-73E9-0CE7E683D1F2}"/>
          </ac:spMkLst>
        </pc:spChg>
        <pc:spChg chg="mod">
          <ac:chgData name="Vrielink, Francis" userId="3d258d00-cfd8-41c5-9f04-1a5a39faef2f" providerId="ADAL" clId="{D3DA1774-E591-425A-93E9-6FC67A0B1FC1}" dt="2026-06-05T16:04:14.836" v="1254" actId="14100"/>
          <ac:spMkLst>
            <pc:docMk/>
            <pc:sldMk cId="1616061875" sldId="1535"/>
            <ac:spMk id="11" creationId="{CD78B488-E032-3F3E-C334-FB96F8D71FB2}"/>
          </ac:spMkLst>
        </pc:spChg>
        <pc:spChg chg="mod">
          <ac:chgData name="Vrielink, Francis" userId="3d258d00-cfd8-41c5-9f04-1a5a39faef2f" providerId="ADAL" clId="{D3DA1774-E591-425A-93E9-6FC67A0B1FC1}" dt="2026-06-05T17:49:35.745" v="1559" actId="1076"/>
          <ac:spMkLst>
            <pc:docMk/>
            <pc:sldMk cId="1616061875" sldId="1535"/>
            <ac:spMk id="12" creationId="{E2476A93-B8D4-4E44-87FD-AFF601B2337C}"/>
          </ac:spMkLst>
        </pc:spChg>
        <pc:spChg chg="mod">
          <ac:chgData name="Vrielink, Francis" userId="3d258d00-cfd8-41c5-9f04-1a5a39faef2f" providerId="ADAL" clId="{D3DA1774-E591-425A-93E9-6FC67A0B1FC1}" dt="2026-06-05T17:48:53.801" v="1538" actId="20577"/>
          <ac:spMkLst>
            <pc:docMk/>
            <pc:sldMk cId="1616061875" sldId="1535"/>
            <ac:spMk id="15" creationId="{6EA1F8B7-D4BC-D8B0-E6FD-F33ECB45A1DD}"/>
          </ac:spMkLst>
        </pc:spChg>
        <pc:spChg chg="mod">
          <ac:chgData name="Vrielink, Francis" userId="3d258d00-cfd8-41c5-9f04-1a5a39faef2f" providerId="ADAL" clId="{D3DA1774-E591-425A-93E9-6FC67A0B1FC1}" dt="2026-06-05T16:04:38.055" v="1283" actId="14100"/>
          <ac:spMkLst>
            <pc:docMk/>
            <pc:sldMk cId="1616061875" sldId="1535"/>
            <ac:spMk id="16" creationId="{F53F294D-65CC-23A5-E4A1-B2132FCF814C}"/>
          </ac:spMkLst>
        </pc:spChg>
        <pc:spChg chg="mod">
          <ac:chgData name="Vrielink, Francis" userId="3d258d00-cfd8-41c5-9f04-1a5a39faef2f" providerId="ADAL" clId="{D3DA1774-E591-425A-93E9-6FC67A0B1FC1}" dt="2026-06-05T16:04:41.249" v="1284" actId="14100"/>
          <ac:spMkLst>
            <pc:docMk/>
            <pc:sldMk cId="1616061875" sldId="1535"/>
            <ac:spMk id="17" creationId="{AB86235B-CBC0-F9DB-29F4-F23367831B1B}"/>
          </ac:spMkLst>
        </pc:spChg>
        <pc:spChg chg="mod">
          <ac:chgData name="Vrielink, Francis" userId="3d258d00-cfd8-41c5-9f04-1a5a39faef2f" providerId="ADAL" clId="{D3DA1774-E591-425A-93E9-6FC67A0B1FC1}" dt="2026-06-05T17:49:31.059" v="1558" actId="14100"/>
          <ac:spMkLst>
            <pc:docMk/>
            <pc:sldMk cId="1616061875" sldId="1535"/>
            <ac:spMk id="19" creationId="{40542B69-6D97-5F24-63E3-ABE36EA69A27}"/>
          </ac:spMkLst>
        </pc:spChg>
      </pc:sldChg>
      <pc:sldChg chg="modSp add mod">
        <pc:chgData name="Vrielink, Francis" userId="3d258d00-cfd8-41c5-9f04-1a5a39faef2f" providerId="ADAL" clId="{D3DA1774-E591-425A-93E9-6FC67A0B1FC1}" dt="2026-06-07T11:33:15.243" v="1585" actId="14100"/>
        <pc:sldMkLst>
          <pc:docMk/>
          <pc:sldMk cId="1539302917" sldId="1536"/>
        </pc:sldMkLst>
        <pc:spChg chg="mod">
          <ac:chgData name="Vrielink, Francis" userId="3d258d00-cfd8-41c5-9f04-1a5a39faef2f" providerId="ADAL" clId="{D3DA1774-E591-425A-93E9-6FC67A0B1FC1}" dt="2026-06-05T16:05:04.414" v="1289" actId="20577"/>
          <ac:spMkLst>
            <pc:docMk/>
            <pc:sldMk cId="1539302917" sldId="1536"/>
            <ac:spMk id="11" creationId="{CD78B488-E032-3F3E-C334-FB96F8D71FB2}"/>
          </ac:spMkLst>
        </pc:spChg>
        <pc:spChg chg="mod">
          <ac:chgData name="Vrielink, Francis" userId="3d258d00-cfd8-41c5-9f04-1a5a39faef2f" providerId="ADAL" clId="{D3DA1774-E591-425A-93E9-6FC67A0B1FC1}" dt="2026-06-07T11:33:07.543" v="1584" actId="1076"/>
          <ac:spMkLst>
            <pc:docMk/>
            <pc:sldMk cId="1539302917" sldId="1536"/>
            <ac:spMk id="12" creationId="{E2476A93-B8D4-4E44-87FD-AFF601B2337C}"/>
          </ac:spMkLst>
        </pc:spChg>
        <pc:spChg chg="mod">
          <ac:chgData name="Vrielink, Francis" userId="3d258d00-cfd8-41c5-9f04-1a5a39faef2f" providerId="ADAL" clId="{D3DA1774-E591-425A-93E9-6FC67A0B1FC1}" dt="2026-06-05T16:06:16.156" v="1367" actId="14100"/>
          <ac:spMkLst>
            <pc:docMk/>
            <pc:sldMk cId="1539302917" sldId="1536"/>
            <ac:spMk id="16" creationId="{F53F294D-65CC-23A5-E4A1-B2132FCF814C}"/>
          </ac:spMkLst>
        </pc:spChg>
        <pc:spChg chg="mod">
          <ac:chgData name="Vrielink, Francis" userId="3d258d00-cfd8-41c5-9f04-1a5a39faef2f" providerId="ADAL" clId="{D3DA1774-E591-425A-93E9-6FC67A0B1FC1}" dt="2026-06-05T16:06:38.520" v="1404" actId="20577"/>
          <ac:spMkLst>
            <pc:docMk/>
            <pc:sldMk cId="1539302917" sldId="1536"/>
            <ac:spMk id="17" creationId="{AB86235B-CBC0-F9DB-29F4-F23367831B1B}"/>
          </ac:spMkLst>
        </pc:spChg>
        <pc:spChg chg="mod">
          <ac:chgData name="Vrielink, Francis" userId="3d258d00-cfd8-41c5-9f04-1a5a39faef2f" providerId="ADAL" clId="{D3DA1774-E591-425A-93E9-6FC67A0B1FC1}" dt="2026-06-07T11:33:15.243" v="1585" actId="14100"/>
          <ac:spMkLst>
            <pc:docMk/>
            <pc:sldMk cId="1539302917" sldId="1536"/>
            <ac:spMk id="18" creationId="{85D7DD60-F4AA-AD34-A265-146B167D02FE}"/>
          </ac:spMkLst>
        </pc:spChg>
        <pc:spChg chg="mod">
          <ac:chgData name="Vrielink, Francis" userId="3d258d00-cfd8-41c5-9f04-1a5a39faef2f" providerId="ADAL" clId="{D3DA1774-E591-425A-93E9-6FC67A0B1FC1}" dt="2026-06-07T11:33:02.191" v="1582" actId="14100"/>
          <ac:spMkLst>
            <pc:docMk/>
            <pc:sldMk cId="1539302917" sldId="1536"/>
            <ac:spMk id="19" creationId="{40542B69-6D97-5F24-63E3-ABE36EA69A27}"/>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1:58:09.076" v="26" actId="20577"/>
      <pc:docMkLst>
        <pc:docMk/>
      </pc:docMkLst>
      <pc:sldChg chg="modSp mod">
        <pc:chgData name="Vrielink, Francis" userId="3d258d00-cfd8-41c5-9f04-1a5a39faef2f" providerId="ADAL" clId="{F8A864A6-18CA-458F-B94E-FBF7ADA906FF}" dt="2026-04-15T11:58:09.076" v="26" actId="20577"/>
        <pc:sldMkLst>
          <pc:docMk/>
          <pc:sldMk cId="323006580" sldId="548"/>
        </pc:sldMkLst>
      </pc:sldChg>
    </pc:docChg>
  </pc:docChgLst>
  <pc:docChgLst>
    <pc:chgData name="Duijf, Antoinette" userId="80426808-569e-4360-acb0-e5a6dc4b8ad2" providerId="ADAL" clId="{00582A34-8C2B-428E-B5DC-339D12EFD4B8}"/>
    <pc:docChg chg="undo custSel addSld delSld modSld sldOrd modSection">
      <pc:chgData name="Duijf, Antoinette" userId="80426808-569e-4360-acb0-e5a6dc4b8ad2" providerId="ADAL" clId="{00582A34-8C2B-428E-B5DC-339D12EFD4B8}" dt="2026-06-09T08:26:34.166" v="3384" actId="404"/>
      <pc:docMkLst>
        <pc:docMk/>
      </pc:docMkLst>
      <pc:sldChg chg="modNotesTx">
        <pc:chgData name="Duijf, Antoinette" userId="80426808-569e-4360-acb0-e5a6dc4b8ad2" providerId="ADAL" clId="{00582A34-8C2B-428E-B5DC-339D12EFD4B8}" dt="2026-06-09T06:37:50.996" v="139" actId="20577"/>
        <pc:sldMkLst>
          <pc:docMk/>
          <pc:sldMk cId="323006580" sldId="548"/>
        </pc:sldMkLst>
      </pc:sldChg>
      <pc:sldChg chg="addSp modSp mod">
        <pc:chgData name="Duijf, Antoinette" userId="80426808-569e-4360-acb0-e5a6dc4b8ad2" providerId="ADAL" clId="{00582A34-8C2B-428E-B5DC-339D12EFD4B8}" dt="2026-06-09T08:26:34.166" v="3384" actId="404"/>
        <pc:sldMkLst>
          <pc:docMk/>
          <pc:sldMk cId="2189114603" sldId="1437"/>
        </pc:sldMkLst>
        <pc:spChg chg="add mod">
          <ac:chgData name="Duijf, Antoinette" userId="80426808-569e-4360-acb0-e5a6dc4b8ad2" providerId="ADAL" clId="{00582A34-8C2B-428E-B5DC-339D12EFD4B8}" dt="2026-06-09T06:36:36.608" v="88" actId="20577"/>
          <ac:spMkLst>
            <pc:docMk/>
            <pc:sldMk cId="2189114603" sldId="1437"/>
            <ac:spMk id="2" creationId="{FE7324F3-B2E7-57C4-729F-A02A9EB49C54}"/>
          </ac:spMkLst>
        </pc:spChg>
        <pc:spChg chg="mod">
          <ac:chgData name="Duijf, Antoinette" userId="80426808-569e-4360-acb0-e5a6dc4b8ad2" providerId="ADAL" clId="{00582A34-8C2B-428E-B5DC-339D12EFD4B8}" dt="2026-06-09T08:26:34.166" v="3384" actId="404"/>
          <ac:spMkLst>
            <pc:docMk/>
            <pc:sldMk cId="2189114603" sldId="1437"/>
            <ac:spMk id="3" creationId="{00000000-0000-0000-0000-000000000000}"/>
          </ac:spMkLst>
        </pc:spChg>
        <pc:spChg chg="mod">
          <ac:chgData name="Duijf, Antoinette" userId="80426808-569e-4360-acb0-e5a6dc4b8ad2" providerId="ADAL" clId="{00582A34-8C2B-428E-B5DC-339D12EFD4B8}" dt="2026-06-09T07:12:36.884" v="545" actId="1076"/>
          <ac:spMkLst>
            <pc:docMk/>
            <pc:sldMk cId="2189114603" sldId="1437"/>
            <ac:spMk id="6" creationId="{980DC16C-310E-1E4C-4C0C-A2DBF10D851A}"/>
          </ac:spMkLst>
        </pc:spChg>
        <pc:spChg chg="add mod">
          <ac:chgData name="Duijf, Antoinette" userId="80426808-569e-4360-acb0-e5a6dc4b8ad2" providerId="ADAL" clId="{00582A34-8C2B-428E-B5DC-339D12EFD4B8}" dt="2026-06-09T07:12:54.597" v="600" actId="14100"/>
          <ac:spMkLst>
            <pc:docMk/>
            <pc:sldMk cId="2189114603" sldId="1437"/>
            <ac:spMk id="7" creationId="{6FAD864C-6278-A5FA-DE00-3351FAADC5A1}"/>
          </ac:spMkLst>
        </pc:spChg>
      </pc:sldChg>
      <pc:sldChg chg="addSp modSp mod modNotesTx">
        <pc:chgData name="Duijf, Antoinette" userId="80426808-569e-4360-acb0-e5a6dc4b8ad2" providerId="ADAL" clId="{00582A34-8C2B-428E-B5DC-339D12EFD4B8}" dt="2026-06-09T07:19:50.972" v="661" actId="20577"/>
        <pc:sldMkLst>
          <pc:docMk/>
          <pc:sldMk cId="3852907103" sldId="1460"/>
        </pc:sldMkLst>
        <pc:picChg chg="add mod">
          <ac:chgData name="Duijf, Antoinette" userId="80426808-569e-4360-acb0-e5a6dc4b8ad2" providerId="ADAL" clId="{00582A34-8C2B-428E-B5DC-339D12EFD4B8}" dt="2026-06-09T07:19:44.744" v="626" actId="1076"/>
          <ac:picMkLst>
            <pc:docMk/>
            <pc:sldMk cId="3852907103" sldId="1460"/>
            <ac:picMk id="3" creationId="{D180EB16-6479-17A1-FC5A-E0E37A6DF222}"/>
          </ac:picMkLst>
        </pc:picChg>
      </pc:sldChg>
      <pc:sldChg chg="del">
        <pc:chgData name="Duijf, Antoinette" userId="80426808-569e-4360-acb0-e5a6dc4b8ad2" providerId="ADAL" clId="{00582A34-8C2B-428E-B5DC-339D12EFD4B8}" dt="2026-06-09T07:56:28.431" v="1981" actId="47"/>
        <pc:sldMkLst>
          <pc:docMk/>
          <pc:sldMk cId="3978205201" sldId="1474"/>
        </pc:sldMkLst>
      </pc:sldChg>
      <pc:sldChg chg="modSp mod ord modNotesTx">
        <pc:chgData name="Duijf, Antoinette" userId="80426808-569e-4360-acb0-e5a6dc4b8ad2" providerId="ADAL" clId="{00582A34-8C2B-428E-B5DC-339D12EFD4B8}" dt="2026-06-09T07:21:25.829" v="709" actId="14100"/>
        <pc:sldMkLst>
          <pc:docMk/>
          <pc:sldMk cId="4207872812" sldId="1475"/>
        </pc:sldMkLst>
        <pc:picChg chg="mod">
          <ac:chgData name="Duijf, Antoinette" userId="80426808-569e-4360-acb0-e5a6dc4b8ad2" providerId="ADAL" clId="{00582A34-8C2B-428E-B5DC-339D12EFD4B8}" dt="2026-06-09T07:21:25.829" v="709" actId="14100"/>
          <ac:picMkLst>
            <pc:docMk/>
            <pc:sldMk cId="4207872812" sldId="1475"/>
            <ac:picMk id="3" creationId="{F1C5A5E3-4CD8-25AA-E9E0-E099CB7DA68E}"/>
          </ac:picMkLst>
        </pc:picChg>
      </pc:sldChg>
      <pc:sldChg chg="modSp mod ord modNotesTx">
        <pc:chgData name="Duijf, Antoinette" userId="80426808-569e-4360-acb0-e5a6dc4b8ad2" providerId="ADAL" clId="{00582A34-8C2B-428E-B5DC-339D12EFD4B8}" dt="2026-06-09T07:21:38.850" v="711" actId="14100"/>
        <pc:sldMkLst>
          <pc:docMk/>
          <pc:sldMk cId="2452007587" sldId="1476"/>
        </pc:sldMkLst>
        <pc:picChg chg="mod">
          <ac:chgData name="Duijf, Antoinette" userId="80426808-569e-4360-acb0-e5a6dc4b8ad2" providerId="ADAL" clId="{00582A34-8C2B-428E-B5DC-339D12EFD4B8}" dt="2026-06-09T07:21:38.850" v="711" actId="14100"/>
          <ac:picMkLst>
            <pc:docMk/>
            <pc:sldMk cId="2452007587" sldId="1476"/>
            <ac:picMk id="3" creationId="{66C40434-4DCC-4A29-1018-82F0A17F24B1}"/>
          </ac:picMkLst>
        </pc:picChg>
      </pc:sldChg>
      <pc:sldChg chg="addSp delSp modSp mod ord modNotesTx">
        <pc:chgData name="Duijf, Antoinette" userId="80426808-569e-4360-acb0-e5a6dc4b8ad2" providerId="ADAL" clId="{00582A34-8C2B-428E-B5DC-339D12EFD4B8}" dt="2026-06-09T07:21:08.621" v="688" actId="1076"/>
        <pc:sldMkLst>
          <pc:docMk/>
          <pc:sldMk cId="2709048002" sldId="1477"/>
        </pc:sldMkLst>
        <pc:spChg chg="add del mod">
          <ac:chgData name="Duijf, Antoinette" userId="80426808-569e-4360-acb0-e5a6dc4b8ad2" providerId="ADAL" clId="{00582A34-8C2B-428E-B5DC-339D12EFD4B8}" dt="2026-06-09T07:20:43.525" v="662" actId="478"/>
          <ac:spMkLst>
            <pc:docMk/>
            <pc:sldMk cId="2709048002" sldId="1477"/>
            <ac:spMk id="2" creationId="{AA9196F0-7DDE-B99E-3B44-F6333E67DAFF}"/>
          </ac:spMkLst>
        </pc:spChg>
        <pc:picChg chg="add mod">
          <ac:chgData name="Duijf, Antoinette" userId="80426808-569e-4360-acb0-e5a6dc4b8ad2" providerId="ADAL" clId="{00582A34-8C2B-428E-B5DC-339D12EFD4B8}" dt="2026-06-09T07:21:08.621" v="688" actId="1076"/>
          <ac:picMkLst>
            <pc:docMk/>
            <pc:sldMk cId="2709048002" sldId="1477"/>
            <ac:picMk id="4" creationId="{734CC2B6-B7F3-3311-5ED3-45BF251B4DDB}"/>
          </ac:picMkLst>
        </pc:picChg>
      </pc:sldChg>
      <pc:sldChg chg="modNotesTx">
        <pc:chgData name="Duijf, Antoinette" userId="80426808-569e-4360-acb0-e5a6dc4b8ad2" providerId="ADAL" clId="{00582A34-8C2B-428E-B5DC-339D12EFD4B8}" dt="2026-06-09T08:14:06.679" v="2984" actId="20577"/>
        <pc:sldMkLst>
          <pc:docMk/>
          <pc:sldMk cId="4074911733" sldId="1478"/>
        </pc:sldMkLst>
      </pc:sldChg>
      <pc:sldChg chg="addSp modSp del mod ord modNotesTx">
        <pc:chgData name="Duijf, Antoinette" userId="80426808-569e-4360-acb0-e5a6dc4b8ad2" providerId="ADAL" clId="{00582A34-8C2B-428E-B5DC-339D12EFD4B8}" dt="2026-06-09T07:48:01.970" v="1505" actId="47"/>
        <pc:sldMkLst>
          <pc:docMk/>
          <pc:sldMk cId="4210467006" sldId="1479"/>
        </pc:sldMkLst>
        <pc:spChg chg="add mod">
          <ac:chgData name="Duijf, Antoinette" userId="80426808-569e-4360-acb0-e5a6dc4b8ad2" providerId="ADAL" clId="{00582A34-8C2B-428E-B5DC-339D12EFD4B8}" dt="2026-06-09T07:01:46.768" v="345" actId="20577"/>
          <ac:spMkLst>
            <pc:docMk/>
            <pc:sldMk cId="4210467006" sldId="1479"/>
            <ac:spMk id="4" creationId="{B04A9DFF-ACFC-5048-64EC-4474EE6223E2}"/>
          </ac:spMkLst>
        </pc:spChg>
        <pc:picChg chg="add mod">
          <ac:chgData name="Duijf, Antoinette" userId="80426808-569e-4360-acb0-e5a6dc4b8ad2" providerId="ADAL" clId="{00582A34-8C2B-428E-B5DC-339D12EFD4B8}" dt="2026-06-09T06:48:21.643" v="211" actId="1076"/>
          <ac:picMkLst>
            <pc:docMk/>
            <pc:sldMk cId="4210467006" sldId="1479"/>
            <ac:picMk id="3" creationId="{0774BCE3-1403-4812-B844-0147DC11E75F}"/>
          </ac:picMkLst>
        </pc:picChg>
      </pc:sldChg>
      <pc:sldChg chg="addSp delSp modSp mod ord modNotesTx">
        <pc:chgData name="Duijf, Antoinette" userId="80426808-569e-4360-acb0-e5a6dc4b8ad2" providerId="ADAL" clId="{00582A34-8C2B-428E-B5DC-339D12EFD4B8}" dt="2026-06-09T07:12:13.599" v="544" actId="1076"/>
        <pc:sldMkLst>
          <pc:docMk/>
          <pc:sldMk cId="1487044012" sldId="1480"/>
        </pc:sldMkLst>
        <pc:spChg chg="add del mod">
          <ac:chgData name="Duijf, Antoinette" userId="80426808-569e-4360-acb0-e5a6dc4b8ad2" providerId="ADAL" clId="{00582A34-8C2B-428E-B5DC-339D12EFD4B8}" dt="2026-06-09T07:08:14.920" v="506" actId="478"/>
          <ac:spMkLst>
            <pc:docMk/>
            <pc:sldMk cId="1487044012" sldId="1480"/>
            <ac:spMk id="2" creationId="{3826DC3D-E096-A828-0ECC-BAFD8134EC7C}"/>
          </ac:spMkLst>
        </pc:spChg>
        <pc:grpChg chg="add mod">
          <ac:chgData name="Duijf, Antoinette" userId="80426808-569e-4360-acb0-e5a6dc4b8ad2" providerId="ADAL" clId="{00582A34-8C2B-428E-B5DC-339D12EFD4B8}" dt="2026-06-09T07:12:13.599" v="544" actId="1076"/>
          <ac:grpSpMkLst>
            <pc:docMk/>
            <pc:sldMk cId="1487044012" sldId="1480"/>
            <ac:grpSpMk id="15" creationId="{59DBF7C1-EAAD-04EA-0B9D-122F386DB768}"/>
          </ac:grpSpMkLst>
        </pc:grpChg>
        <pc:picChg chg="add del mod">
          <ac:chgData name="Duijf, Antoinette" userId="80426808-569e-4360-acb0-e5a6dc4b8ad2" providerId="ADAL" clId="{00582A34-8C2B-428E-B5DC-339D12EFD4B8}" dt="2026-06-09T07:11:25.865" v="532" actId="21"/>
          <ac:picMkLst>
            <pc:docMk/>
            <pc:sldMk cId="1487044012" sldId="1480"/>
            <ac:picMk id="4" creationId="{63F30B3F-8561-8D47-3B01-31ED0370D65E}"/>
          </ac:picMkLst>
        </pc:picChg>
        <pc:picChg chg="add del mod">
          <ac:chgData name="Duijf, Antoinette" userId="80426808-569e-4360-acb0-e5a6dc4b8ad2" providerId="ADAL" clId="{00582A34-8C2B-428E-B5DC-339D12EFD4B8}" dt="2026-06-09T07:08:28.891" v="513" actId="478"/>
          <ac:picMkLst>
            <pc:docMk/>
            <pc:sldMk cId="1487044012" sldId="1480"/>
            <ac:picMk id="7" creationId="{DAAE5A14-8232-E359-A5E1-4171304E29AC}"/>
          </ac:picMkLst>
        </pc:picChg>
        <pc:picChg chg="add del mod">
          <ac:chgData name="Duijf, Antoinette" userId="80426808-569e-4360-acb0-e5a6dc4b8ad2" providerId="ADAL" clId="{00582A34-8C2B-428E-B5DC-339D12EFD4B8}" dt="2026-06-09T07:09:52.471" v="518" actId="478"/>
          <ac:picMkLst>
            <pc:docMk/>
            <pc:sldMk cId="1487044012" sldId="1480"/>
            <ac:picMk id="9" creationId="{C7495533-3691-7C89-6373-028CD2C43D7F}"/>
          </ac:picMkLst>
        </pc:picChg>
        <pc:picChg chg="add del mod">
          <ac:chgData name="Duijf, Antoinette" userId="80426808-569e-4360-acb0-e5a6dc4b8ad2" providerId="ADAL" clId="{00582A34-8C2B-428E-B5DC-339D12EFD4B8}" dt="2026-06-09T07:11:22.960" v="530" actId="478"/>
          <ac:picMkLst>
            <pc:docMk/>
            <pc:sldMk cId="1487044012" sldId="1480"/>
            <ac:picMk id="11" creationId="{A7A3C276-76FC-581C-2952-A3E8E2B4A062}"/>
          </ac:picMkLst>
        </pc:picChg>
        <pc:picChg chg="add mod">
          <ac:chgData name="Duijf, Antoinette" userId="80426808-569e-4360-acb0-e5a6dc4b8ad2" providerId="ADAL" clId="{00582A34-8C2B-428E-B5DC-339D12EFD4B8}" dt="2026-06-09T07:12:00.002" v="540" actId="164"/>
          <ac:picMkLst>
            <pc:docMk/>
            <pc:sldMk cId="1487044012" sldId="1480"/>
            <ac:picMk id="13" creationId="{C4CC776A-C976-6042-CA0A-986F8AB40589}"/>
          </ac:picMkLst>
        </pc:picChg>
        <pc:picChg chg="add mod">
          <ac:chgData name="Duijf, Antoinette" userId="80426808-569e-4360-acb0-e5a6dc4b8ad2" providerId="ADAL" clId="{00582A34-8C2B-428E-B5DC-339D12EFD4B8}" dt="2026-06-09T07:12:00.002" v="540" actId="164"/>
          <ac:picMkLst>
            <pc:docMk/>
            <pc:sldMk cId="1487044012" sldId="1480"/>
            <ac:picMk id="14" creationId="{63F30B3F-8561-8D47-3B01-31ED0370D65E}"/>
          </ac:picMkLst>
        </pc:picChg>
      </pc:sldChg>
      <pc:sldChg chg="addSp modSp mod ord modNotesTx">
        <pc:chgData name="Duijf, Antoinette" userId="80426808-569e-4360-acb0-e5a6dc4b8ad2" providerId="ADAL" clId="{00582A34-8C2B-428E-B5DC-339D12EFD4B8}" dt="2026-06-09T06:40:53.382" v="187" actId="1076"/>
        <pc:sldMkLst>
          <pc:docMk/>
          <pc:sldMk cId="3779434736" sldId="1481"/>
        </pc:sldMkLst>
        <pc:picChg chg="add mod">
          <ac:chgData name="Duijf, Antoinette" userId="80426808-569e-4360-acb0-e5a6dc4b8ad2" providerId="ADAL" clId="{00582A34-8C2B-428E-B5DC-339D12EFD4B8}" dt="2026-06-09T06:40:26.060" v="181" actId="1076"/>
          <ac:picMkLst>
            <pc:docMk/>
            <pc:sldMk cId="3779434736" sldId="1481"/>
            <ac:picMk id="3" creationId="{7799331B-380B-33E3-12F3-3CA6CDF69A0D}"/>
          </ac:picMkLst>
        </pc:picChg>
        <pc:picChg chg="add mod">
          <ac:chgData name="Duijf, Antoinette" userId="80426808-569e-4360-acb0-e5a6dc4b8ad2" providerId="ADAL" clId="{00582A34-8C2B-428E-B5DC-339D12EFD4B8}" dt="2026-06-09T06:40:53.382" v="187" actId="1076"/>
          <ac:picMkLst>
            <pc:docMk/>
            <pc:sldMk cId="3779434736" sldId="1481"/>
            <ac:picMk id="5" creationId="{005D4FAB-7C57-A14F-3D0E-B6D95BC95DDB}"/>
          </ac:picMkLst>
        </pc:picChg>
      </pc:sldChg>
      <pc:sldChg chg="modSp modNotesTx">
        <pc:chgData name="Duijf, Antoinette" userId="80426808-569e-4360-acb0-e5a6dc4b8ad2" providerId="ADAL" clId="{00582A34-8C2B-428E-B5DC-339D12EFD4B8}" dt="2026-06-09T08:14:16.092" v="3037" actId="20577"/>
        <pc:sldMkLst>
          <pc:docMk/>
          <pc:sldMk cId="1201727269" sldId="1482"/>
        </pc:sldMkLst>
        <pc:grpChg chg="mod">
          <ac:chgData name="Duijf, Antoinette" userId="80426808-569e-4360-acb0-e5a6dc4b8ad2" providerId="ADAL" clId="{00582A34-8C2B-428E-B5DC-339D12EFD4B8}" dt="2026-06-09T07:55:30.195" v="1979"/>
          <ac:grpSpMkLst>
            <pc:docMk/>
            <pc:sldMk cId="1201727269" sldId="1482"/>
            <ac:grpSpMk id="5" creationId="{E6C4ADEE-3D80-60DB-D3A7-DC1069A00426}"/>
          </ac:grpSpMkLst>
        </pc:grpChg>
      </pc:sldChg>
      <pc:sldChg chg="addSp delSp modSp mod modClrScheme chgLayout modNotesTx">
        <pc:chgData name="Duijf, Antoinette" userId="80426808-569e-4360-acb0-e5a6dc4b8ad2" providerId="ADAL" clId="{00582A34-8C2B-428E-B5DC-339D12EFD4B8}" dt="2026-06-09T08:14:24.935" v="3072" actId="20577"/>
        <pc:sldMkLst>
          <pc:docMk/>
          <pc:sldMk cId="2904738428" sldId="1483"/>
        </pc:sldMkLst>
        <pc:spChg chg="add del mod">
          <ac:chgData name="Duijf, Antoinette" userId="80426808-569e-4360-acb0-e5a6dc4b8ad2" providerId="ADAL" clId="{00582A34-8C2B-428E-B5DC-339D12EFD4B8}" dt="2026-06-09T07:39:45.570" v="1403" actId="478"/>
          <ac:spMkLst>
            <pc:docMk/>
            <pc:sldMk cId="2904738428" sldId="1483"/>
            <ac:spMk id="3" creationId="{4FD896EF-7F4C-E6B6-C4B9-5F72BA8926E7}"/>
          </ac:spMkLst>
        </pc:spChg>
        <pc:spChg chg="mod">
          <ac:chgData name="Duijf, Antoinette" userId="80426808-569e-4360-acb0-e5a6dc4b8ad2" providerId="ADAL" clId="{00582A34-8C2B-428E-B5DC-339D12EFD4B8}" dt="2026-06-09T07:22:15.245" v="714" actId="26606"/>
          <ac:spMkLst>
            <pc:docMk/>
            <pc:sldMk cId="2904738428" sldId="1483"/>
            <ac:spMk id="6" creationId="{00000000-0000-0000-0000-000000000000}"/>
          </ac:spMkLst>
        </pc:spChg>
        <pc:spChg chg="add del mod">
          <ac:chgData name="Duijf, Antoinette" userId="80426808-569e-4360-acb0-e5a6dc4b8ad2" providerId="ADAL" clId="{00582A34-8C2B-428E-B5DC-339D12EFD4B8}" dt="2026-06-09T07:22:15.245" v="714" actId="26606"/>
          <ac:spMkLst>
            <pc:docMk/>
            <pc:sldMk cId="2904738428" sldId="1483"/>
            <ac:spMk id="11" creationId="{5CCF76BC-FEBE-5672-63A4-A34090EF0AF5}"/>
          </ac:spMkLst>
        </pc:spChg>
        <pc:picChg chg="add mod">
          <ac:chgData name="Duijf, Antoinette" userId="80426808-569e-4360-acb0-e5a6dc4b8ad2" providerId="ADAL" clId="{00582A34-8C2B-428E-B5DC-339D12EFD4B8}" dt="2026-06-09T07:22:21.126" v="717" actId="1076"/>
          <ac:picMkLst>
            <pc:docMk/>
            <pc:sldMk cId="2904738428" sldId="1483"/>
            <ac:picMk id="2" creationId="{1D7C3444-EA87-C2BD-362B-2418C3CC62FD}"/>
          </ac:picMkLst>
        </pc:picChg>
        <pc:picChg chg="add del mod">
          <ac:chgData name="Duijf, Antoinette" userId="80426808-569e-4360-acb0-e5a6dc4b8ad2" providerId="ADAL" clId="{00582A34-8C2B-428E-B5DC-339D12EFD4B8}" dt="2026-06-09T07:41:19.861" v="1407" actId="478"/>
          <ac:picMkLst>
            <pc:docMk/>
            <pc:sldMk cId="2904738428" sldId="1483"/>
            <ac:picMk id="5" creationId="{A0461B6F-CAE1-6A29-362B-7DB790DC7DC7}"/>
          </ac:picMkLst>
        </pc:picChg>
        <pc:picChg chg="add mod">
          <ac:chgData name="Duijf, Antoinette" userId="80426808-569e-4360-acb0-e5a6dc4b8ad2" providerId="ADAL" clId="{00582A34-8C2B-428E-B5DC-339D12EFD4B8}" dt="2026-06-09T07:44:52.697" v="1412" actId="1076"/>
          <ac:picMkLst>
            <pc:docMk/>
            <pc:sldMk cId="2904738428" sldId="1483"/>
            <ac:picMk id="8" creationId="{C0B3BCCA-B72A-CD6E-768B-FC754F75DBD5}"/>
          </ac:picMkLst>
        </pc:picChg>
      </pc:sldChg>
      <pc:sldChg chg="modNotesTx">
        <pc:chgData name="Duijf, Antoinette" userId="80426808-569e-4360-acb0-e5a6dc4b8ad2" providerId="ADAL" clId="{00582A34-8C2B-428E-B5DC-339D12EFD4B8}" dt="2026-06-09T08:07:35.866" v="2597" actId="20577"/>
        <pc:sldMkLst>
          <pc:docMk/>
          <pc:sldMk cId="2967928418" sldId="1511"/>
        </pc:sldMkLst>
      </pc:sldChg>
      <pc:sldChg chg="del">
        <pc:chgData name="Duijf, Antoinette" userId="80426808-569e-4360-acb0-e5a6dc4b8ad2" providerId="ADAL" clId="{00582A34-8C2B-428E-B5DC-339D12EFD4B8}" dt="2026-06-09T07:38:54.490" v="1370" actId="2696"/>
        <pc:sldMkLst>
          <pc:docMk/>
          <pc:sldMk cId="1594331871" sldId="1512"/>
        </pc:sldMkLst>
      </pc:sldChg>
      <pc:sldChg chg="addSp modSp add mod modNotesTx">
        <pc:chgData name="Duijf, Antoinette" userId="80426808-569e-4360-acb0-e5a6dc4b8ad2" providerId="ADAL" clId="{00582A34-8C2B-428E-B5DC-339D12EFD4B8}" dt="2026-06-09T07:54:58.718" v="1929" actId="1035"/>
        <pc:sldMkLst>
          <pc:docMk/>
          <pc:sldMk cId="3901112219" sldId="1512"/>
        </pc:sldMkLst>
        <pc:spChg chg="mod">
          <ac:chgData name="Duijf, Antoinette" userId="80426808-569e-4360-acb0-e5a6dc4b8ad2" providerId="ADAL" clId="{00582A34-8C2B-428E-B5DC-339D12EFD4B8}" dt="2026-06-09T07:53:07.969" v="1650" actId="1076"/>
          <ac:spMkLst>
            <pc:docMk/>
            <pc:sldMk cId="3901112219" sldId="1512"/>
            <ac:spMk id="12" creationId="{E2476A93-B8D4-4E44-87FD-AFF601B2337C}"/>
          </ac:spMkLst>
        </pc:spChg>
        <pc:spChg chg="mod">
          <ac:chgData name="Duijf, Antoinette" userId="80426808-569e-4360-acb0-e5a6dc4b8ad2" providerId="ADAL" clId="{00582A34-8C2B-428E-B5DC-339D12EFD4B8}" dt="2026-06-09T07:53:45.472" v="1734" actId="1076"/>
          <ac:spMkLst>
            <pc:docMk/>
            <pc:sldMk cId="3901112219" sldId="1512"/>
            <ac:spMk id="13" creationId="{4985FF45-EE56-11C3-E0CC-6BBB359031C0}"/>
          </ac:spMkLst>
        </pc:spChg>
        <pc:spChg chg="mod">
          <ac:chgData name="Duijf, Antoinette" userId="80426808-569e-4360-acb0-e5a6dc4b8ad2" providerId="ADAL" clId="{00582A34-8C2B-428E-B5DC-339D12EFD4B8}" dt="2026-06-09T07:51:49.920" v="1586" actId="14100"/>
          <ac:spMkLst>
            <pc:docMk/>
            <pc:sldMk cId="3901112219" sldId="1512"/>
            <ac:spMk id="14" creationId="{B7594A3B-3117-84CE-C300-FB96E5ED269D}"/>
          </ac:spMkLst>
        </pc:spChg>
        <pc:spChg chg="mod">
          <ac:chgData name="Duijf, Antoinette" userId="80426808-569e-4360-acb0-e5a6dc4b8ad2" providerId="ADAL" clId="{00582A34-8C2B-428E-B5DC-339D12EFD4B8}" dt="2026-06-09T07:53:56.755" v="1737" actId="20577"/>
          <ac:spMkLst>
            <pc:docMk/>
            <pc:sldMk cId="3901112219" sldId="1512"/>
            <ac:spMk id="15" creationId="{6EA1F8B7-D4BC-D8B0-E6FD-F33ECB45A1DD}"/>
          </ac:spMkLst>
        </pc:spChg>
        <pc:spChg chg="mod">
          <ac:chgData name="Duijf, Antoinette" userId="80426808-569e-4360-acb0-e5a6dc4b8ad2" providerId="ADAL" clId="{00582A34-8C2B-428E-B5DC-339D12EFD4B8}" dt="2026-06-09T07:53:39.360" v="1733" actId="1076"/>
          <ac:spMkLst>
            <pc:docMk/>
            <pc:sldMk cId="3901112219" sldId="1512"/>
            <ac:spMk id="18" creationId="{85D7DD60-F4AA-AD34-A265-146B167D02FE}"/>
          </ac:spMkLst>
        </pc:spChg>
        <pc:spChg chg="mod">
          <ac:chgData name="Duijf, Antoinette" userId="80426808-569e-4360-acb0-e5a6dc4b8ad2" providerId="ADAL" clId="{00582A34-8C2B-428E-B5DC-339D12EFD4B8}" dt="2026-06-09T07:54:58.718" v="1929" actId="1035"/>
          <ac:spMkLst>
            <pc:docMk/>
            <pc:sldMk cId="3901112219" sldId="1512"/>
            <ac:spMk id="19" creationId="{40542B69-6D97-5F24-63E3-ABE36EA69A27}"/>
          </ac:spMkLst>
        </pc:spChg>
        <pc:spChg chg="add mod">
          <ac:chgData name="Duijf, Antoinette" userId="80426808-569e-4360-acb0-e5a6dc4b8ad2" providerId="ADAL" clId="{00582A34-8C2B-428E-B5DC-339D12EFD4B8}" dt="2026-06-09T07:54:30.391" v="1859" actId="1076"/>
          <ac:spMkLst>
            <pc:docMk/>
            <pc:sldMk cId="3901112219" sldId="1512"/>
            <ac:spMk id="22" creationId="{45F14E6B-C348-0637-F26F-F2364E70CB93}"/>
          </ac:spMkLst>
        </pc:spChg>
        <pc:spChg chg="add mod">
          <ac:chgData name="Duijf, Antoinette" userId="80426808-569e-4360-acb0-e5a6dc4b8ad2" providerId="ADAL" clId="{00582A34-8C2B-428E-B5DC-339D12EFD4B8}" dt="2026-06-09T07:54:46.643" v="1928" actId="20577"/>
          <ac:spMkLst>
            <pc:docMk/>
            <pc:sldMk cId="3901112219" sldId="1512"/>
            <ac:spMk id="23" creationId="{849EA8B4-AB72-EC4D-3EE2-61C4D9405BA2}"/>
          </ac:spMkLst>
        </pc:spChg>
        <pc:picChg chg="mod">
          <ac:chgData name="Duijf, Antoinette" userId="80426808-569e-4360-acb0-e5a6dc4b8ad2" providerId="ADAL" clId="{00582A34-8C2B-428E-B5DC-339D12EFD4B8}" dt="2026-06-09T07:52:38.280" v="1598" actId="1076"/>
          <ac:picMkLst>
            <pc:docMk/>
            <pc:sldMk cId="3901112219" sldId="1512"/>
            <ac:picMk id="9" creationId="{E06C8F40-E030-859B-EFB0-2058A254FCD2}"/>
          </ac:picMkLst>
        </pc:picChg>
        <pc:picChg chg="add mod">
          <ac:chgData name="Duijf, Antoinette" userId="80426808-569e-4360-acb0-e5a6dc4b8ad2" providerId="ADAL" clId="{00582A34-8C2B-428E-B5DC-339D12EFD4B8}" dt="2026-06-09T07:52:26.985" v="1595"/>
          <ac:picMkLst>
            <pc:docMk/>
            <pc:sldMk cId="3901112219" sldId="1512"/>
            <ac:picMk id="21" creationId="{A9C550BD-6B69-2294-44D1-2008105BFD32}"/>
          </ac:picMkLst>
        </pc:picChg>
        <pc:picChg chg="add mod">
          <ac:chgData name="Duijf, Antoinette" userId="80426808-569e-4360-acb0-e5a6dc4b8ad2" providerId="ADAL" clId="{00582A34-8C2B-428E-B5DC-339D12EFD4B8}" dt="2026-06-09T07:52:33.058" v="1597" actId="14100"/>
          <ac:picMkLst>
            <pc:docMk/>
            <pc:sldMk cId="3901112219" sldId="1512"/>
            <ac:picMk id="1026" creationId="{3C8566B0-AC77-FED0-DC4F-1BA355426190}"/>
          </ac:picMkLst>
        </pc:picChg>
        <pc:picChg chg="add mod">
          <ac:chgData name="Duijf, Antoinette" userId="80426808-569e-4360-acb0-e5a6dc4b8ad2" providerId="ADAL" clId="{00582A34-8C2B-428E-B5DC-339D12EFD4B8}" dt="2026-06-09T07:53:24.145" v="1681" actId="14100"/>
          <ac:picMkLst>
            <pc:docMk/>
            <pc:sldMk cId="3901112219" sldId="1512"/>
            <ac:picMk id="1027" creationId="{7DDA566A-BDA3-D30D-0F82-1902CBCD1B91}"/>
          </ac:picMkLst>
        </pc:picChg>
      </pc:sldChg>
      <pc:sldChg chg="addSp delSp modSp mod modNotesTx">
        <pc:chgData name="Duijf, Antoinette" userId="80426808-569e-4360-acb0-e5a6dc4b8ad2" providerId="ADAL" clId="{00582A34-8C2B-428E-B5DC-339D12EFD4B8}" dt="2026-06-09T08:13:27.275" v="2945" actId="20577"/>
        <pc:sldMkLst>
          <pc:docMk/>
          <pc:sldMk cId="3112181829" sldId="1515"/>
        </pc:sldMkLst>
        <pc:spChg chg="mod">
          <ac:chgData name="Duijf, Antoinette" userId="80426808-569e-4360-acb0-e5a6dc4b8ad2" providerId="ADAL" clId="{00582A34-8C2B-428E-B5DC-339D12EFD4B8}" dt="2026-06-09T08:13:27.275" v="2945" actId="20577"/>
          <ac:spMkLst>
            <pc:docMk/>
            <pc:sldMk cId="3112181829" sldId="1515"/>
            <ac:spMk id="4" creationId="{D36CDCC8-D80A-3CA3-9903-EC310613197D}"/>
          </ac:spMkLst>
        </pc:spChg>
        <pc:spChg chg="del">
          <ac:chgData name="Duijf, Antoinette" userId="80426808-569e-4360-acb0-e5a6dc4b8ad2" providerId="ADAL" clId="{00582A34-8C2B-428E-B5DC-339D12EFD4B8}" dt="2026-06-09T08:06:23.193" v="2529" actId="478"/>
          <ac:spMkLst>
            <pc:docMk/>
            <pc:sldMk cId="3112181829" sldId="1515"/>
            <ac:spMk id="9" creationId="{7F09A616-142A-F196-0C1C-6E3D963AFD27}"/>
          </ac:spMkLst>
        </pc:spChg>
        <pc:spChg chg="del">
          <ac:chgData name="Duijf, Antoinette" userId="80426808-569e-4360-acb0-e5a6dc4b8ad2" providerId="ADAL" clId="{00582A34-8C2B-428E-B5DC-339D12EFD4B8}" dt="2026-06-09T08:06:21.729" v="2528" actId="478"/>
          <ac:spMkLst>
            <pc:docMk/>
            <pc:sldMk cId="3112181829" sldId="1515"/>
            <ac:spMk id="10" creationId="{E2264A03-F8EC-A993-815A-6511234D1CBB}"/>
          </ac:spMkLst>
        </pc:spChg>
        <pc:spChg chg="del">
          <ac:chgData name="Duijf, Antoinette" userId="80426808-569e-4360-acb0-e5a6dc4b8ad2" providerId="ADAL" clId="{00582A34-8C2B-428E-B5DC-339D12EFD4B8}" dt="2026-06-09T08:06:25.510" v="2530" actId="478"/>
          <ac:spMkLst>
            <pc:docMk/>
            <pc:sldMk cId="3112181829" sldId="1515"/>
            <ac:spMk id="11" creationId="{D030F716-96DD-5631-B783-20FAABA0A64A}"/>
          </ac:spMkLst>
        </pc:spChg>
        <pc:spChg chg="mod">
          <ac:chgData name="Duijf, Antoinette" userId="80426808-569e-4360-acb0-e5a6dc4b8ad2" providerId="ADAL" clId="{00582A34-8C2B-428E-B5DC-339D12EFD4B8}" dt="2026-06-09T08:10:01.771" v="2735" actId="1036"/>
          <ac:spMkLst>
            <pc:docMk/>
            <pc:sldMk cId="3112181829" sldId="1515"/>
            <ac:spMk id="12" creationId="{E2476A93-B8D4-4E44-87FD-AFF601B2337C}"/>
          </ac:spMkLst>
        </pc:spChg>
        <pc:spChg chg="mod">
          <ac:chgData name="Duijf, Antoinette" userId="80426808-569e-4360-acb0-e5a6dc4b8ad2" providerId="ADAL" clId="{00582A34-8C2B-428E-B5DC-339D12EFD4B8}" dt="2026-06-09T08:10:08.299" v="2743" actId="1036"/>
          <ac:spMkLst>
            <pc:docMk/>
            <pc:sldMk cId="3112181829" sldId="1515"/>
            <ac:spMk id="13" creationId="{4985FF45-EE56-11C3-E0CC-6BBB359031C0}"/>
          </ac:spMkLst>
        </pc:spChg>
        <pc:spChg chg="mod">
          <ac:chgData name="Duijf, Antoinette" userId="80426808-569e-4360-acb0-e5a6dc4b8ad2" providerId="ADAL" clId="{00582A34-8C2B-428E-B5DC-339D12EFD4B8}" dt="2026-06-09T08:10:01.771" v="2735" actId="1036"/>
          <ac:spMkLst>
            <pc:docMk/>
            <pc:sldMk cId="3112181829" sldId="1515"/>
            <ac:spMk id="14" creationId="{B7594A3B-3117-84CE-C300-FB96E5ED269D}"/>
          </ac:spMkLst>
        </pc:spChg>
        <pc:spChg chg="mod">
          <ac:chgData name="Duijf, Antoinette" userId="80426808-569e-4360-acb0-e5a6dc4b8ad2" providerId="ADAL" clId="{00582A34-8C2B-428E-B5DC-339D12EFD4B8}" dt="2026-06-09T08:10:01.771" v="2735" actId="1036"/>
          <ac:spMkLst>
            <pc:docMk/>
            <pc:sldMk cId="3112181829" sldId="1515"/>
            <ac:spMk id="15" creationId="{6EA1F8B7-D4BC-D8B0-E6FD-F33ECB45A1DD}"/>
          </ac:spMkLst>
        </pc:spChg>
        <pc:spChg chg="mod">
          <ac:chgData name="Duijf, Antoinette" userId="80426808-569e-4360-acb0-e5a6dc4b8ad2" providerId="ADAL" clId="{00582A34-8C2B-428E-B5DC-339D12EFD4B8}" dt="2026-06-09T08:10:01.771" v="2735" actId="1036"/>
          <ac:spMkLst>
            <pc:docMk/>
            <pc:sldMk cId="3112181829" sldId="1515"/>
            <ac:spMk id="16" creationId="{F53F294D-65CC-23A5-E4A1-B2132FCF814C}"/>
          </ac:spMkLst>
        </pc:spChg>
        <pc:spChg chg="mod">
          <ac:chgData name="Duijf, Antoinette" userId="80426808-569e-4360-acb0-e5a6dc4b8ad2" providerId="ADAL" clId="{00582A34-8C2B-428E-B5DC-339D12EFD4B8}" dt="2026-06-09T08:10:01.771" v="2735" actId="1036"/>
          <ac:spMkLst>
            <pc:docMk/>
            <pc:sldMk cId="3112181829" sldId="1515"/>
            <ac:spMk id="17" creationId="{AB86235B-CBC0-F9DB-29F4-F23367831B1B}"/>
          </ac:spMkLst>
        </pc:spChg>
        <pc:spChg chg="mod">
          <ac:chgData name="Duijf, Antoinette" userId="80426808-569e-4360-acb0-e5a6dc4b8ad2" providerId="ADAL" clId="{00582A34-8C2B-428E-B5DC-339D12EFD4B8}" dt="2026-06-09T08:10:01.771" v="2735" actId="1036"/>
          <ac:spMkLst>
            <pc:docMk/>
            <pc:sldMk cId="3112181829" sldId="1515"/>
            <ac:spMk id="18" creationId="{85D7DD60-F4AA-AD34-A265-146B167D02FE}"/>
          </ac:spMkLst>
        </pc:spChg>
        <pc:spChg chg="mod">
          <ac:chgData name="Duijf, Antoinette" userId="80426808-569e-4360-acb0-e5a6dc4b8ad2" providerId="ADAL" clId="{00582A34-8C2B-428E-B5DC-339D12EFD4B8}" dt="2026-06-09T08:10:14.114" v="2752" actId="1035"/>
          <ac:spMkLst>
            <pc:docMk/>
            <pc:sldMk cId="3112181829" sldId="1515"/>
            <ac:spMk id="19" creationId="{40542B69-6D97-5F24-63E3-ABE36EA69A27}"/>
          </ac:spMkLst>
        </pc:spChg>
        <pc:spChg chg="del">
          <ac:chgData name="Duijf, Antoinette" userId="80426808-569e-4360-acb0-e5a6dc4b8ad2" providerId="ADAL" clId="{00582A34-8C2B-428E-B5DC-339D12EFD4B8}" dt="2026-06-09T07:56:41.955" v="1982" actId="478"/>
          <ac:spMkLst>
            <pc:docMk/>
            <pc:sldMk cId="3112181829" sldId="1515"/>
            <ac:spMk id="24" creationId="{5127C697-92CD-CE37-CC74-FA2431C55F7C}"/>
          </ac:spMkLst>
        </pc:spChg>
        <pc:spChg chg="add del mod">
          <ac:chgData name="Duijf, Antoinette" userId="80426808-569e-4360-acb0-e5a6dc4b8ad2" providerId="ADAL" clId="{00582A34-8C2B-428E-B5DC-339D12EFD4B8}" dt="2026-06-09T08:07:05.756" v="2555" actId="478"/>
          <ac:spMkLst>
            <pc:docMk/>
            <pc:sldMk cId="3112181829" sldId="1515"/>
            <ac:spMk id="25" creationId="{66A716DF-1546-F475-CE16-12A812EDD40B}"/>
          </ac:spMkLst>
        </pc:spChg>
        <pc:spChg chg="add">
          <ac:chgData name="Duijf, Antoinette" userId="80426808-569e-4360-acb0-e5a6dc4b8ad2" providerId="ADAL" clId="{00582A34-8C2B-428E-B5DC-339D12EFD4B8}" dt="2026-06-09T07:59:12.280" v="1986"/>
          <ac:spMkLst>
            <pc:docMk/>
            <pc:sldMk cId="3112181829" sldId="1515"/>
            <ac:spMk id="26" creationId="{2F65921A-6A2B-8774-F271-497FC4E8BAC9}"/>
          </ac:spMkLst>
        </pc:spChg>
        <pc:spChg chg="add del mod">
          <ac:chgData name="Duijf, Antoinette" userId="80426808-569e-4360-acb0-e5a6dc4b8ad2" providerId="ADAL" clId="{00582A34-8C2B-428E-B5DC-339D12EFD4B8}" dt="2026-06-09T08:07:07.953" v="2556" actId="478"/>
          <ac:spMkLst>
            <pc:docMk/>
            <pc:sldMk cId="3112181829" sldId="1515"/>
            <ac:spMk id="28" creationId="{E042B283-C59A-D996-B68A-CD5C8093969F}"/>
          </ac:spMkLst>
        </pc:spChg>
        <pc:spChg chg="add del mod">
          <ac:chgData name="Duijf, Antoinette" userId="80426808-569e-4360-acb0-e5a6dc4b8ad2" providerId="ADAL" clId="{00582A34-8C2B-428E-B5DC-339D12EFD4B8}" dt="2026-06-09T08:07:11.198" v="2557" actId="478"/>
          <ac:spMkLst>
            <pc:docMk/>
            <pc:sldMk cId="3112181829" sldId="1515"/>
            <ac:spMk id="29" creationId="{9CE508C5-486A-59A4-AA5A-40843C2979BE}"/>
          </ac:spMkLst>
        </pc:spChg>
        <pc:grpChg chg="add del mod">
          <ac:chgData name="Duijf, Antoinette" userId="80426808-569e-4360-acb0-e5a6dc4b8ad2" providerId="ADAL" clId="{00582A34-8C2B-428E-B5DC-339D12EFD4B8}" dt="2026-06-09T08:09:00.056" v="2711" actId="478"/>
          <ac:grpSpMkLst>
            <pc:docMk/>
            <pc:sldMk cId="3112181829" sldId="1515"/>
            <ac:grpSpMk id="30" creationId="{315C6A58-5863-AA1E-F324-42D5854B9F10}"/>
          </ac:grpSpMkLst>
        </pc:grpChg>
        <pc:picChg chg="mod">
          <ac:chgData name="Duijf, Antoinette" userId="80426808-569e-4360-acb0-e5a6dc4b8ad2" providerId="ADAL" clId="{00582A34-8C2B-428E-B5DC-339D12EFD4B8}" dt="2026-06-09T08:08:00.270" v="2700"/>
          <ac:picMkLst>
            <pc:docMk/>
            <pc:sldMk cId="3112181829" sldId="1515"/>
            <ac:picMk id="32" creationId="{248926F6-B3D9-2EFB-6259-237601807049}"/>
          </ac:picMkLst>
        </pc:picChg>
        <pc:picChg chg="mod">
          <ac:chgData name="Duijf, Antoinette" userId="80426808-569e-4360-acb0-e5a6dc4b8ad2" providerId="ADAL" clId="{00582A34-8C2B-428E-B5DC-339D12EFD4B8}" dt="2026-06-09T08:08:00.270" v="2700"/>
          <ac:picMkLst>
            <pc:docMk/>
            <pc:sldMk cId="3112181829" sldId="1515"/>
            <ac:picMk id="33" creationId="{9DA2845C-07C4-B69F-700D-32C5607746A3}"/>
          </ac:picMkLst>
        </pc:picChg>
        <pc:picChg chg="add mod">
          <ac:chgData name="Duijf, Antoinette" userId="80426808-569e-4360-acb0-e5a6dc4b8ad2" providerId="ADAL" clId="{00582A34-8C2B-428E-B5DC-339D12EFD4B8}" dt="2026-06-09T08:13:06.894" v="2937" actId="14100"/>
          <ac:picMkLst>
            <pc:docMk/>
            <pc:sldMk cId="3112181829" sldId="1515"/>
            <ac:picMk id="35" creationId="{F2944C51-A573-6060-D56A-F8AFD6EC5D8B}"/>
          </ac:picMkLst>
        </pc:picChg>
        <pc:picChg chg="add mod modCrop">
          <ac:chgData name="Duijf, Antoinette" userId="80426808-569e-4360-acb0-e5a6dc4b8ad2" providerId="ADAL" clId="{00582A34-8C2B-428E-B5DC-339D12EFD4B8}" dt="2026-06-09T08:10:01.771" v="2735" actId="1036"/>
          <ac:picMkLst>
            <pc:docMk/>
            <pc:sldMk cId="3112181829" sldId="1515"/>
            <ac:picMk id="37" creationId="{12BDAD1A-7F3D-1682-106E-52E21F9A88CF}"/>
          </ac:picMkLst>
        </pc:picChg>
        <pc:picChg chg="add mod">
          <ac:chgData name="Duijf, Antoinette" userId="80426808-569e-4360-acb0-e5a6dc4b8ad2" providerId="ADAL" clId="{00582A34-8C2B-428E-B5DC-339D12EFD4B8}" dt="2026-06-09T08:10:01.771" v="2735" actId="1036"/>
          <ac:picMkLst>
            <pc:docMk/>
            <pc:sldMk cId="3112181829" sldId="1515"/>
            <ac:picMk id="39" creationId="{64CEC07D-05C7-D7E4-60A2-327DF048C217}"/>
          </ac:picMkLst>
        </pc:picChg>
        <pc:cxnChg chg="mod">
          <ac:chgData name="Duijf, Antoinette" userId="80426808-569e-4360-acb0-e5a6dc4b8ad2" providerId="ADAL" clId="{00582A34-8C2B-428E-B5DC-339D12EFD4B8}" dt="2026-06-09T08:06:14.888" v="2526" actId="1076"/>
          <ac:cxnSpMkLst>
            <pc:docMk/>
            <pc:sldMk cId="3112181829" sldId="1515"/>
            <ac:cxnSpMk id="22" creationId="{91DFD20E-A562-DE85-17F1-8C5D45CF6B9C}"/>
          </ac:cxnSpMkLst>
        </pc:cxnChg>
        <pc:cxnChg chg="mod">
          <ac:chgData name="Duijf, Antoinette" userId="80426808-569e-4360-acb0-e5a6dc4b8ad2" providerId="ADAL" clId="{00582A34-8C2B-428E-B5DC-339D12EFD4B8}" dt="2026-06-09T08:10:01.771" v="2735" actId="1036"/>
          <ac:cxnSpMkLst>
            <pc:docMk/>
            <pc:sldMk cId="3112181829" sldId="1515"/>
            <ac:cxnSpMk id="31" creationId="{42EA45F8-30F7-A026-CB94-761B35BAF874}"/>
          </ac:cxnSpMkLst>
        </pc:cxnChg>
      </pc:sldChg>
      <pc:sldChg chg="del">
        <pc:chgData name="Duijf, Antoinette" userId="80426808-569e-4360-acb0-e5a6dc4b8ad2" providerId="ADAL" clId="{00582A34-8C2B-428E-B5DC-339D12EFD4B8}" dt="2026-06-09T07:56:28.431" v="1981" actId="47"/>
        <pc:sldMkLst>
          <pc:docMk/>
          <pc:sldMk cId="2946319108" sldId="1516"/>
        </pc:sldMkLst>
      </pc:sldChg>
      <pc:sldChg chg="del">
        <pc:chgData name="Duijf, Antoinette" userId="80426808-569e-4360-acb0-e5a6dc4b8ad2" providerId="ADAL" clId="{00582A34-8C2B-428E-B5DC-339D12EFD4B8}" dt="2026-06-09T07:56:23.434" v="1980" actId="47"/>
        <pc:sldMkLst>
          <pc:docMk/>
          <pc:sldMk cId="1628480429" sldId="1517"/>
        </pc:sldMkLst>
      </pc:sldChg>
      <pc:sldChg chg="del">
        <pc:chgData name="Duijf, Antoinette" userId="80426808-569e-4360-acb0-e5a6dc4b8ad2" providerId="ADAL" clId="{00582A34-8C2B-428E-B5DC-339D12EFD4B8}" dt="2026-06-09T07:56:23.434" v="1980" actId="47"/>
        <pc:sldMkLst>
          <pc:docMk/>
          <pc:sldMk cId="933367485" sldId="1518"/>
        </pc:sldMkLst>
      </pc:sldChg>
      <pc:sldChg chg="del">
        <pc:chgData name="Duijf, Antoinette" userId="80426808-569e-4360-acb0-e5a6dc4b8ad2" providerId="ADAL" clId="{00582A34-8C2B-428E-B5DC-339D12EFD4B8}" dt="2026-06-09T07:56:23.434" v="1980" actId="47"/>
        <pc:sldMkLst>
          <pc:docMk/>
          <pc:sldMk cId="1530054038" sldId="1519"/>
        </pc:sldMkLst>
      </pc:sldChg>
      <pc:sldChg chg="del">
        <pc:chgData name="Duijf, Antoinette" userId="80426808-569e-4360-acb0-e5a6dc4b8ad2" providerId="ADAL" clId="{00582A34-8C2B-428E-B5DC-339D12EFD4B8}" dt="2026-06-09T07:56:23.434" v="1980" actId="47"/>
        <pc:sldMkLst>
          <pc:docMk/>
          <pc:sldMk cId="3006462251" sldId="1520"/>
        </pc:sldMkLst>
      </pc:sldChg>
      <pc:sldChg chg="del">
        <pc:chgData name="Duijf, Antoinette" userId="80426808-569e-4360-acb0-e5a6dc4b8ad2" providerId="ADAL" clId="{00582A34-8C2B-428E-B5DC-339D12EFD4B8}" dt="2026-06-09T07:56:23.434" v="1980" actId="47"/>
        <pc:sldMkLst>
          <pc:docMk/>
          <pc:sldMk cId="1059877010" sldId="1521"/>
        </pc:sldMkLst>
      </pc:sldChg>
      <pc:sldChg chg="del">
        <pc:chgData name="Duijf, Antoinette" userId="80426808-569e-4360-acb0-e5a6dc4b8ad2" providerId="ADAL" clId="{00582A34-8C2B-428E-B5DC-339D12EFD4B8}" dt="2026-06-09T07:56:28.431" v="1981" actId="47"/>
        <pc:sldMkLst>
          <pc:docMk/>
          <pc:sldMk cId="2371299458" sldId="1529"/>
        </pc:sldMkLst>
      </pc:sldChg>
      <pc:sldChg chg="addSp modSp mod modNotesTx">
        <pc:chgData name="Duijf, Antoinette" userId="80426808-569e-4360-acb0-e5a6dc4b8ad2" providerId="ADAL" clId="{00582A34-8C2B-428E-B5DC-339D12EFD4B8}" dt="2026-06-09T07:38:30.822" v="1369" actId="115"/>
        <pc:sldMkLst>
          <pc:docMk/>
          <pc:sldMk cId="1887004873" sldId="1530"/>
        </pc:sldMkLst>
        <pc:spChg chg="mod">
          <ac:chgData name="Duijf, Antoinette" userId="80426808-569e-4360-acb0-e5a6dc4b8ad2" providerId="ADAL" clId="{00582A34-8C2B-428E-B5DC-339D12EFD4B8}" dt="2026-06-09T07:38:30.822" v="1369" actId="115"/>
          <ac:spMkLst>
            <pc:docMk/>
            <pc:sldMk cId="1887004873" sldId="1530"/>
            <ac:spMk id="35" creationId="{37104C51-0232-62ED-4C6F-1447D06633EE}"/>
          </ac:spMkLst>
        </pc:spChg>
        <pc:spChg chg="mod">
          <ac:chgData name="Duijf, Antoinette" userId="80426808-569e-4360-acb0-e5a6dc4b8ad2" providerId="ADAL" clId="{00582A34-8C2B-428E-B5DC-339D12EFD4B8}" dt="2026-06-09T07:37:09.836" v="1227" actId="115"/>
          <ac:spMkLst>
            <pc:docMk/>
            <pc:sldMk cId="1887004873" sldId="1530"/>
            <ac:spMk id="36" creationId="{D8EF981A-9BA7-0EB1-9B70-F7FBF2F7DF1C}"/>
          </ac:spMkLst>
        </pc:spChg>
        <pc:picChg chg="add mod">
          <ac:chgData name="Duijf, Antoinette" userId="80426808-569e-4360-acb0-e5a6dc4b8ad2" providerId="ADAL" clId="{00582A34-8C2B-428E-B5DC-339D12EFD4B8}" dt="2026-06-09T07:38:25.890" v="1368" actId="1076"/>
          <ac:picMkLst>
            <pc:docMk/>
            <pc:sldMk cId="1887004873" sldId="1530"/>
            <ac:picMk id="2" creationId="{03A133CE-0A36-5420-C8A6-085E28BEBF82}"/>
          </ac:picMkLst>
        </pc:picChg>
        <pc:picChg chg="add mod">
          <ac:chgData name="Duijf, Antoinette" userId="80426808-569e-4360-acb0-e5a6dc4b8ad2" providerId="ADAL" clId="{00582A34-8C2B-428E-B5DC-339D12EFD4B8}" dt="2026-06-09T07:36:42.070" v="1164" actId="1076"/>
          <ac:picMkLst>
            <pc:docMk/>
            <pc:sldMk cId="1887004873" sldId="1530"/>
            <ac:picMk id="9" creationId="{179AAE5C-0E71-9F1C-E82D-01738C5FB64E}"/>
          </ac:picMkLst>
        </pc:picChg>
      </pc:sldChg>
      <pc:sldChg chg="addSp modSp mod modNotesTx">
        <pc:chgData name="Duijf, Antoinette" userId="80426808-569e-4360-acb0-e5a6dc4b8ad2" providerId="ADAL" clId="{00582A34-8C2B-428E-B5DC-339D12EFD4B8}" dt="2026-06-09T08:07:42.508" v="2632" actId="20577"/>
        <pc:sldMkLst>
          <pc:docMk/>
          <pc:sldMk cId="1444379263" sldId="1531"/>
        </pc:sldMkLst>
        <pc:spChg chg="mod">
          <ac:chgData name="Duijf, Antoinette" userId="80426808-569e-4360-acb0-e5a6dc4b8ad2" providerId="ADAL" clId="{00582A34-8C2B-428E-B5DC-339D12EFD4B8}" dt="2026-06-09T07:34:32.692" v="1056" actId="115"/>
          <ac:spMkLst>
            <pc:docMk/>
            <pc:sldMk cId="1444379263" sldId="1531"/>
            <ac:spMk id="35" creationId="{37104C51-0232-62ED-4C6F-1447D06633EE}"/>
          </ac:spMkLst>
        </pc:spChg>
        <pc:spChg chg="mod">
          <ac:chgData name="Duijf, Antoinette" userId="80426808-569e-4360-acb0-e5a6dc4b8ad2" providerId="ADAL" clId="{00582A34-8C2B-428E-B5DC-339D12EFD4B8}" dt="2026-06-09T07:34:24.342" v="1055" actId="255"/>
          <ac:spMkLst>
            <pc:docMk/>
            <pc:sldMk cId="1444379263" sldId="1531"/>
            <ac:spMk id="36" creationId="{D8EF981A-9BA7-0EB1-9B70-F7FBF2F7DF1C}"/>
          </ac:spMkLst>
        </pc:spChg>
        <pc:picChg chg="add mod">
          <ac:chgData name="Duijf, Antoinette" userId="80426808-569e-4360-acb0-e5a6dc4b8ad2" providerId="ADAL" clId="{00582A34-8C2B-428E-B5DC-339D12EFD4B8}" dt="2026-06-09T07:33:29.376" v="900" actId="14100"/>
          <ac:picMkLst>
            <pc:docMk/>
            <pc:sldMk cId="1444379263" sldId="1531"/>
            <ac:picMk id="2" creationId="{CD650077-CDCE-2C2A-A73F-B50E6D700A03}"/>
          </ac:picMkLst>
        </pc:picChg>
      </pc:sldChg>
      <pc:sldChg chg="addSp modSp mod modNotesTx">
        <pc:chgData name="Duijf, Antoinette" userId="80426808-569e-4360-acb0-e5a6dc4b8ad2" providerId="ADAL" clId="{00582A34-8C2B-428E-B5DC-339D12EFD4B8}" dt="2026-06-09T07:35:27.076" v="1093" actId="20577"/>
        <pc:sldMkLst>
          <pc:docMk/>
          <pc:sldMk cId="3346235275" sldId="1532"/>
        </pc:sldMkLst>
        <pc:spChg chg="mod">
          <ac:chgData name="Duijf, Antoinette" userId="80426808-569e-4360-acb0-e5a6dc4b8ad2" providerId="ADAL" clId="{00582A34-8C2B-428E-B5DC-339D12EFD4B8}" dt="2026-06-09T07:32:40.062" v="892" actId="255"/>
          <ac:spMkLst>
            <pc:docMk/>
            <pc:sldMk cId="3346235275" sldId="1532"/>
            <ac:spMk id="35" creationId="{37104C51-0232-62ED-4C6F-1447D06633EE}"/>
          </ac:spMkLst>
        </pc:spChg>
        <pc:spChg chg="mod">
          <ac:chgData name="Duijf, Antoinette" userId="80426808-569e-4360-acb0-e5a6dc4b8ad2" providerId="ADAL" clId="{00582A34-8C2B-428E-B5DC-339D12EFD4B8}" dt="2026-06-09T07:32:13.488" v="837" actId="115"/>
          <ac:spMkLst>
            <pc:docMk/>
            <pc:sldMk cId="3346235275" sldId="1532"/>
            <ac:spMk id="36" creationId="{D8EF981A-9BA7-0EB1-9B70-F7FBF2F7DF1C}"/>
          </ac:spMkLst>
        </pc:spChg>
        <pc:picChg chg="add mod">
          <ac:chgData name="Duijf, Antoinette" userId="80426808-569e-4360-acb0-e5a6dc4b8ad2" providerId="ADAL" clId="{00582A34-8C2B-428E-B5DC-339D12EFD4B8}" dt="2026-06-09T07:32:44.026" v="896" actId="1036"/>
          <ac:picMkLst>
            <pc:docMk/>
            <pc:sldMk cId="3346235275" sldId="1532"/>
            <ac:picMk id="2" creationId="{25FE71C2-760E-EF91-3C25-D99D074ECE51}"/>
          </ac:picMkLst>
        </pc:picChg>
        <pc:picChg chg="add mod">
          <ac:chgData name="Duijf, Antoinette" userId="80426808-569e-4360-acb0-e5a6dc4b8ad2" providerId="ADAL" clId="{00582A34-8C2B-428E-B5DC-339D12EFD4B8}" dt="2026-06-09T07:32:44.026" v="896" actId="1036"/>
          <ac:picMkLst>
            <pc:docMk/>
            <pc:sldMk cId="3346235275" sldId="1532"/>
            <ac:picMk id="8" creationId="{A2B97FFB-AB91-6569-6E15-478151786829}"/>
          </ac:picMkLst>
        </pc:picChg>
        <pc:picChg chg="add mod">
          <ac:chgData name="Duijf, Antoinette" userId="80426808-569e-4360-acb0-e5a6dc4b8ad2" providerId="ADAL" clId="{00582A34-8C2B-428E-B5DC-339D12EFD4B8}" dt="2026-06-09T07:32:01.571" v="833" actId="1076"/>
          <ac:picMkLst>
            <pc:docMk/>
            <pc:sldMk cId="3346235275" sldId="1532"/>
            <ac:picMk id="18" creationId="{01AF40B1-3A2D-F68B-48F1-658A58C42B0C}"/>
          </ac:picMkLst>
        </pc:picChg>
      </pc:sldChg>
      <pc:sldChg chg="modNotesTx">
        <pc:chgData name="Duijf, Antoinette" userId="80426808-569e-4360-acb0-e5a6dc4b8ad2" providerId="ADAL" clId="{00582A34-8C2B-428E-B5DC-339D12EFD4B8}" dt="2026-06-09T08:07:48.071" v="2653" actId="20577"/>
        <pc:sldMkLst>
          <pc:docMk/>
          <pc:sldMk cId="1156324889" sldId="1533"/>
        </pc:sldMkLst>
      </pc:sldChg>
      <pc:sldChg chg="addSp delSp modSp mod modNotesTx">
        <pc:chgData name="Duijf, Antoinette" userId="80426808-569e-4360-acb0-e5a6dc4b8ad2" providerId="ADAL" clId="{00582A34-8C2B-428E-B5DC-339D12EFD4B8}" dt="2026-06-09T08:26:06.139" v="3383" actId="1076"/>
        <pc:sldMkLst>
          <pc:docMk/>
          <pc:sldMk cId="727969010" sldId="1534"/>
        </pc:sldMkLst>
        <pc:spChg chg="del">
          <ac:chgData name="Duijf, Antoinette" userId="80426808-569e-4360-acb0-e5a6dc4b8ad2" providerId="ADAL" clId="{00582A34-8C2B-428E-B5DC-339D12EFD4B8}" dt="2026-06-09T08:18:13.131" v="3210" actId="478"/>
          <ac:spMkLst>
            <pc:docMk/>
            <pc:sldMk cId="727969010" sldId="1534"/>
            <ac:spMk id="8" creationId="{6E7B6F57-B6EA-E681-D95F-58B30AA49996}"/>
          </ac:spMkLst>
        </pc:spChg>
        <pc:spChg chg="add del mod">
          <ac:chgData name="Duijf, Antoinette" userId="80426808-569e-4360-acb0-e5a6dc4b8ad2" providerId="ADAL" clId="{00582A34-8C2B-428E-B5DC-339D12EFD4B8}" dt="2026-06-09T08:18:13.863" v="3211" actId="478"/>
          <ac:spMkLst>
            <pc:docMk/>
            <pc:sldMk cId="727969010" sldId="1534"/>
            <ac:spMk id="9" creationId="{CB4C872F-884C-B9D2-B4E1-7C4D57A76C81}"/>
          </ac:spMkLst>
        </pc:spChg>
        <pc:spChg chg="add mod">
          <ac:chgData name="Duijf, Antoinette" userId="80426808-569e-4360-acb0-e5a6dc4b8ad2" providerId="ADAL" clId="{00582A34-8C2B-428E-B5DC-339D12EFD4B8}" dt="2026-06-09T08:25:49.324" v="3378" actId="1076"/>
          <ac:spMkLst>
            <pc:docMk/>
            <pc:sldMk cId="727969010" sldId="1534"/>
            <ac:spMk id="18" creationId="{E9EE4FF8-D214-46D3-DEB1-134683E857A9}"/>
          </ac:spMkLst>
        </pc:spChg>
        <pc:spChg chg="mod">
          <ac:chgData name="Duijf, Antoinette" userId="80426808-569e-4360-acb0-e5a6dc4b8ad2" providerId="ADAL" clId="{00582A34-8C2B-428E-B5DC-339D12EFD4B8}" dt="2026-06-09T08:13:42.271" v="2946" actId="403"/>
          <ac:spMkLst>
            <pc:docMk/>
            <pc:sldMk cId="727969010" sldId="1534"/>
            <ac:spMk id="33" creationId="{AC757F5E-B016-F947-4518-7C6B9CC7EE04}"/>
          </ac:spMkLst>
        </pc:spChg>
        <pc:spChg chg="mod">
          <ac:chgData name="Duijf, Antoinette" userId="80426808-569e-4360-acb0-e5a6dc4b8ad2" providerId="ADAL" clId="{00582A34-8C2B-428E-B5DC-339D12EFD4B8}" dt="2026-06-09T08:18:06.790" v="3209" actId="404"/>
          <ac:spMkLst>
            <pc:docMk/>
            <pc:sldMk cId="727969010" sldId="1534"/>
            <ac:spMk id="34" creationId="{152372B3-00F5-781C-183E-6F2DDF35091D}"/>
          </ac:spMkLst>
        </pc:spChg>
        <pc:spChg chg="mod">
          <ac:chgData name="Duijf, Antoinette" userId="80426808-569e-4360-acb0-e5a6dc4b8ad2" providerId="ADAL" clId="{00582A34-8C2B-428E-B5DC-339D12EFD4B8}" dt="2026-06-09T08:26:03.071" v="3382" actId="255"/>
          <ac:spMkLst>
            <pc:docMk/>
            <pc:sldMk cId="727969010" sldId="1534"/>
            <ac:spMk id="36" creationId="{D8EF981A-9BA7-0EB1-9B70-F7FBF2F7DF1C}"/>
          </ac:spMkLst>
        </pc:spChg>
        <pc:picChg chg="add mod">
          <ac:chgData name="Duijf, Antoinette" userId="80426808-569e-4360-acb0-e5a6dc4b8ad2" providerId="ADAL" clId="{00582A34-8C2B-428E-B5DC-339D12EFD4B8}" dt="2026-06-09T08:26:06.139" v="3383" actId="1076"/>
          <ac:picMkLst>
            <pc:docMk/>
            <pc:sldMk cId="727969010" sldId="1534"/>
            <ac:picMk id="2" creationId="{E8100E06-491C-0961-8814-3DAC4C0D03E5}"/>
          </ac:picMkLst>
        </pc:picChg>
        <pc:picChg chg="add mod">
          <ac:chgData name="Duijf, Antoinette" userId="80426808-569e-4360-acb0-e5a6dc4b8ad2" providerId="ADAL" clId="{00582A34-8C2B-428E-B5DC-339D12EFD4B8}" dt="2026-06-09T08:25:55.298" v="3381" actId="1076"/>
          <ac:picMkLst>
            <pc:docMk/>
            <pc:sldMk cId="727969010" sldId="1534"/>
            <ac:picMk id="20" creationId="{22ACF36C-80B9-4C54-694B-F506BF139C7E}"/>
          </ac:picMkLst>
        </pc:picChg>
      </pc:sldChg>
      <pc:sldChg chg="del">
        <pc:chgData name="Duijf, Antoinette" userId="80426808-569e-4360-acb0-e5a6dc4b8ad2" providerId="ADAL" clId="{00582A34-8C2B-428E-B5DC-339D12EFD4B8}" dt="2026-06-09T07:38:54.490" v="1370" actId="2696"/>
        <pc:sldMkLst>
          <pc:docMk/>
          <pc:sldMk cId="1616061875" sldId="1535"/>
        </pc:sldMkLst>
      </pc:sldChg>
      <pc:sldChg chg="add del">
        <pc:chgData name="Duijf, Antoinette" userId="80426808-569e-4360-acb0-e5a6dc4b8ad2" providerId="ADAL" clId="{00582A34-8C2B-428E-B5DC-339D12EFD4B8}" dt="2026-06-09T07:47:48.540" v="1503" actId="47"/>
        <pc:sldMkLst>
          <pc:docMk/>
          <pc:sldMk cId="3687828102" sldId="1535"/>
        </pc:sldMkLst>
      </pc:sldChg>
      <pc:sldChg chg="del">
        <pc:chgData name="Duijf, Antoinette" userId="80426808-569e-4360-acb0-e5a6dc4b8ad2" providerId="ADAL" clId="{00582A34-8C2B-428E-B5DC-339D12EFD4B8}" dt="2026-06-09T07:39:09.556" v="1372" actId="2696"/>
        <pc:sldMkLst>
          <pc:docMk/>
          <pc:sldMk cId="1539302917" sldId="1536"/>
        </pc:sldMkLst>
      </pc:sldChg>
      <pc:sldChg chg="addSp modSp add mod modNotesTx">
        <pc:chgData name="Duijf, Antoinette" userId="80426808-569e-4360-acb0-e5a6dc4b8ad2" providerId="ADAL" clId="{00582A34-8C2B-428E-B5DC-339D12EFD4B8}" dt="2026-06-09T07:47:32.458" v="1502" actId="20577"/>
        <pc:sldMkLst>
          <pc:docMk/>
          <pc:sldMk cId="1914864959" sldId="1536"/>
        </pc:sldMkLst>
        <pc:spChg chg="mod">
          <ac:chgData name="Duijf, Antoinette" userId="80426808-569e-4360-acb0-e5a6dc4b8ad2" providerId="ADAL" clId="{00582A34-8C2B-428E-B5DC-339D12EFD4B8}" dt="2026-06-09T07:47:18.591" v="1463" actId="14100"/>
          <ac:spMkLst>
            <pc:docMk/>
            <pc:sldMk cId="1914864959" sldId="1536"/>
            <ac:spMk id="12" creationId="{E2476A93-B8D4-4E44-87FD-AFF601B2337C}"/>
          </ac:spMkLst>
        </pc:spChg>
        <pc:spChg chg="mod">
          <ac:chgData name="Duijf, Antoinette" userId="80426808-569e-4360-acb0-e5a6dc4b8ad2" providerId="ADAL" clId="{00582A34-8C2B-428E-B5DC-339D12EFD4B8}" dt="2026-06-09T07:45:26.011" v="1432" actId="1076"/>
          <ac:spMkLst>
            <pc:docMk/>
            <pc:sldMk cId="1914864959" sldId="1536"/>
            <ac:spMk id="13" creationId="{4985FF45-EE56-11C3-E0CC-6BBB359031C0}"/>
          </ac:spMkLst>
        </pc:spChg>
        <pc:spChg chg="mod">
          <ac:chgData name="Duijf, Antoinette" userId="80426808-569e-4360-acb0-e5a6dc4b8ad2" providerId="ADAL" clId="{00582A34-8C2B-428E-B5DC-339D12EFD4B8}" dt="2026-06-09T07:45:28.094" v="1439" actId="20577"/>
          <ac:spMkLst>
            <pc:docMk/>
            <pc:sldMk cId="1914864959" sldId="1536"/>
            <ac:spMk id="15" creationId="{6EA1F8B7-D4BC-D8B0-E6FD-F33ECB45A1DD}"/>
          </ac:spMkLst>
        </pc:spChg>
        <pc:spChg chg="mod">
          <ac:chgData name="Duijf, Antoinette" userId="80426808-569e-4360-acb0-e5a6dc4b8ad2" providerId="ADAL" clId="{00582A34-8C2B-428E-B5DC-339D12EFD4B8}" dt="2026-06-09T07:45:22.257" v="1430" actId="1076"/>
          <ac:spMkLst>
            <pc:docMk/>
            <pc:sldMk cId="1914864959" sldId="1536"/>
            <ac:spMk id="18" creationId="{85D7DD60-F4AA-AD34-A265-146B167D02FE}"/>
          </ac:spMkLst>
        </pc:spChg>
        <pc:spChg chg="mod">
          <ac:chgData name="Duijf, Antoinette" userId="80426808-569e-4360-acb0-e5a6dc4b8ad2" providerId="ADAL" clId="{00582A34-8C2B-428E-B5DC-339D12EFD4B8}" dt="2026-06-09T07:47:13.633" v="1462" actId="14100"/>
          <ac:spMkLst>
            <pc:docMk/>
            <pc:sldMk cId="1914864959" sldId="1536"/>
            <ac:spMk id="19" creationId="{40542B69-6D97-5F24-63E3-ABE36EA69A27}"/>
          </ac:spMkLst>
        </pc:spChg>
        <pc:picChg chg="add mod">
          <ac:chgData name="Duijf, Antoinette" userId="80426808-569e-4360-acb0-e5a6dc4b8ad2" providerId="ADAL" clId="{00582A34-8C2B-428E-B5DC-339D12EFD4B8}" dt="2026-06-09T07:45:08.902" v="1415" actId="1076"/>
          <ac:picMkLst>
            <pc:docMk/>
            <pc:sldMk cId="1914864959" sldId="1536"/>
            <ac:picMk id="4" creationId="{A83649EA-288A-11C4-1AEF-C9E71991B9F3}"/>
          </ac:picMkLst>
        </pc:picChg>
        <pc:picChg chg="add mod">
          <ac:chgData name="Duijf, Antoinette" userId="80426808-569e-4360-acb0-e5a6dc4b8ad2" providerId="ADAL" clId="{00582A34-8C2B-428E-B5DC-339D12EFD4B8}" dt="2026-06-09T07:45:18.142" v="1418" actId="1076"/>
          <ac:picMkLst>
            <pc:docMk/>
            <pc:sldMk cId="1914864959" sldId="1536"/>
            <ac:picMk id="21" creationId="{969D952A-48EB-6BA4-1BE7-2D1D4C7DAF88}"/>
          </ac:picMkLst>
        </pc:picChg>
        <pc:picChg chg="add mod modCrop">
          <ac:chgData name="Duijf, Antoinette" userId="80426808-569e-4360-acb0-e5a6dc4b8ad2" providerId="ADAL" clId="{00582A34-8C2B-428E-B5DC-339D12EFD4B8}" dt="2026-06-09T07:45:44.875" v="1445" actId="1076"/>
          <ac:picMkLst>
            <pc:docMk/>
            <pc:sldMk cId="1914864959" sldId="1536"/>
            <ac:picMk id="23" creationId="{0BD4581E-D865-EC0C-37CC-574D1DCBF143}"/>
          </ac:picMkLst>
        </pc:picChg>
        <pc:picChg chg="add mod modCrop">
          <ac:chgData name="Duijf, Antoinette" userId="80426808-569e-4360-acb0-e5a6dc4b8ad2" providerId="ADAL" clId="{00582A34-8C2B-428E-B5DC-339D12EFD4B8}" dt="2026-06-09T07:47:26.991" v="1465" actId="1076"/>
          <ac:picMkLst>
            <pc:docMk/>
            <pc:sldMk cId="1914864959" sldId="1536"/>
            <ac:picMk id="25" creationId="{8364EA9D-C130-4933-9C89-CAF68F81F2BE}"/>
          </ac:picMkLst>
        </pc:picChg>
      </pc:sldChg>
      <pc:sldChg chg="addSp delSp modSp add mod ord modNotesTx">
        <pc:chgData name="Duijf, Antoinette" userId="80426808-569e-4360-acb0-e5a6dc4b8ad2" providerId="ADAL" clId="{00582A34-8C2B-428E-B5DC-339D12EFD4B8}" dt="2026-06-09T07:48:00.907" v="1504" actId="478"/>
        <pc:sldMkLst>
          <pc:docMk/>
          <pc:sldMk cId="3447036614" sldId="1537"/>
        </pc:sldMkLst>
        <pc:spChg chg="add mod">
          <ac:chgData name="Duijf, Antoinette" userId="80426808-569e-4360-acb0-e5a6dc4b8ad2" providerId="ADAL" clId="{00582A34-8C2B-428E-B5DC-339D12EFD4B8}" dt="2026-06-09T07:00:30.447" v="278" actId="1076"/>
          <ac:spMkLst>
            <pc:docMk/>
            <pc:sldMk cId="3447036614" sldId="1537"/>
            <ac:spMk id="12" creationId="{FAA9CC2E-2FAD-BD63-9047-585AB6A3E78A}"/>
          </ac:spMkLst>
        </pc:spChg>
        <pc:spChg chg="add del mod">
          <ac:chgData name="Duijf, Antoinette" userId="80426808-569e-4360-acb0-e5a6dc4b8ad2" providerId="ADAL" clId="{00582A34-8C2B-428E-B5DC-339D12EFD4B8}" dt="2026-06-09T07:48:00.907" v="1504" actId="478"/>
          <ac:spMkLst>
            <pc:docMk/>
            <pc:sldMk cId="3447036614" sldId="1537"/>
            <ac:spMk id="20" creationId="{8A873E1E-40B0-B504-239A-EDFB44414B73}"/>
          </ac:spMkLst>
        </pc:spChg>
        <pc:picChg chg="del">
          <ac:chgData name="Duijf, Antoinette" userId="80426808-569e-4360-acb0-e5a6dc4b8ad2" providerId="ADAL" clId="{00582A34-8C2B-428E-B5DC-339D12EFD4B8}" dt="2026-06-09T06:52:27.307" v="213" actId="478"/>
          <ac:picMkLst>
            <pc:docMk/>
            <pc:sldMk cId="3447036614" sldId="1537"/>
            <ac:picMk id="3" creationId="{E0EA58CF-129C-BDE5-BE9F-DFB23DD8FA8B}"/>
          </ac:picMkLst>
        </pc:picChg>
        <pc:picChg chg="add del mod modCrop">
          <ac:chgData name="Duijf, Antoinette" userId="80426808-569e-4360-acb0-e5a6dc4b8ad2" providerId="ADAL" clId="{00582A34-8C2B-428E-B5DC-339D12EFD4B8}" dt="2026-06-09T06:57:04.536" v="231" actId="478"/>
          <ac:picMkLst>
            <pc:docMk/>
            <pc:sldMk cId="3447036614" sldId="1537"/>
            <ac:picMk id="4" creationId="{EDB64146-094C-B03D-E85D-BF708494704B}"/>
          </ac:picMkLst>
        </pc:picChg>
        <pc:picChg chg="add del mod">
          <ac:chgData name="Duijf, Antoinette" userId="80426808-569e-4360-acb0-e5a6dc4b8ad2" providerId="ADAL" clId="{00582A34-8C2B-428E-B5DC-339D12EFD4B8}" dt="2026-06-09T06:59:36.121" v="264" actId="478"/>
          <ac:picMkLst>
            <pc:docMk/>
            <pc:sldMk cId="3447036614" sldId="1537"/>
            <ac:picMk id="7" creationId="{258556A3-F125-37D0-65EB-79BD0ECFE312}"/>
          </ac:picMkLst>
        </pc:picChg>
        <pc:picChg chg="add del mod">
          <ac:chgData name="Duijf, Antoinette" userId="80426808-569e-4360-acb0-e5a6dc4b8ad2" providerId="ADAL" clId="{00582A34-8C2B-428E-B5DC-339D12EFD4B8}" dt="2026-06-09T06:59:35.656" v="263" actId="478"/>
          <ac:picMkLst>
            <pc:docMk/>
            <pc:sldMk cId="3447036614" sldId="1537"/>
            <ac:picMk id="8" creationId="{153A6366-8E10-76F9-C6C9-1834A444AD4A}"/>
          </ac:picMkLst>
        </pc:picChg>
        <pc:picChg chg="add del mod">
          <ac:chgData name="Duijf, Antoinette" userId="80426808-569e-4360-acb0-e5a6dc4b8ad2" providerId="ADAL" clId="{00582A34-8C2B-428E-B5DC-339D12EFD4B8}" dt="2026-06-09T06:57:16.781" v="237" actId="478"/>
          <ac:picMkLst>
            <pc:docMk/>
            <pc:sldMk cId="3447036614" sldId="1537"/>
            <ac:picMk id="9" creationId="{487C7361-1C7F-1F7C-6DAA-4CBDDB380655}"/>
          </ac:picMkLst>
        </pc:picChg>
        <pc:picChg chg="add mod">
          <ac:chgData name="Duijf, Antoinette" userId="80426808-569e-4360-acb0-e5a6dc4b8ad2" providerId="ADAL" clId="{00582A34-8C2B-428E-B5DC-339D12EFD4B8}" dt="2026-06-09T06:59:29.593" v="259" actId="1076"/>
          <ac:picMkLst>
            <pc:docMk/>
            <pc:sldMk cId="3447036614" sldId="1537"/>
            <ac:picMk id="11" creationId="{89DD67FB-F0A2-41F0-7E95-A4802EBEF475}"/>
          </ac:picMkLst>
        </pc:picChg>
        <pc:picChg chg="add mod">
          <ac:chgData name="Duijf, Antoinette" userId="80426808-569e-4360-acb0-e5a6dc4b8ad2" providerId="ADAL" clId="{00582A34-8C2B-428E-B5DC-339D12EFD4B8}" dt="2026-06-09T07:01:01.053" v="281" actId="196"/>
          <ac:picMkLst>
            <pc:docMk/>
            <pc:sldMk cId="3447036614" sldId="1537"/>
            <ac:picMk id="15" creationId="{DD9926C6-9BAE-2028-07BB-44A391626445}"/>
          </ac:picMkLst>
        </pc:picChg>
        <pc:picChg chg="add mod">
          <ac:chgData name="Duijf, Antoinette" userId="80426808-569e-4360-acb0-e5a6dc4b8ad2" providerId="ADAL" clId="{00582A34-8C2B-428E-B5DC-339D12EFD4B8}" dt="2026-06-09T07:01:17.486" v="285" actId="1076"/>
          <ac:picMkLst>
            <pc:docMk/>
            <pc:sldMk cId="3447036614" sldId="1537"/>
            <ac:picMk id="16" creationId="{710A1F0E-8F15-7B90-9790-11E77E64DD5E}"/>
          </ac:picMkLst>
        </pc:picChg>
        <pc:picChg chg="add mod">
          <ac:chgData name="Duijf, Antoinette" userId="80426808-569e-4360-acb0-e5a6dc4b8ad2" providerId="ADAL" clId="{00582A34-8C2B-428E-B5DC-339D12EFD4B8}" dt="2026-06-09T07:01:01.053" v="281" actId="196"/>
          <ac:picMkLst>
            <pc:docMk/>
            <pc:sldMk cId="3447036614" sldId="1537"/>
            <ac:picMk id="17" creationId="{8B60003D-BB26-7E9F-8D05-EAFD9DF30A5C}"/>
          </ac:picMkLst>
        </pc:picChg>
        <pc:picChg chg="add mod">
          <ac:chgData name="Duijf, Antoinette" userId="80426808-569e-4360-acb0-e5a6dc4b8ad2" providerId="ADAL" clId="{00582A34-8C2B-428E-B5DC-339D12EFD4B8}" dt="2026-06-09T07:01:21.979" v="287" actId="1076"/>
          <ac:picMkLst>
            <pc:docMk/>
            <pc:sldMk cId="3447036614" sldId="1537"/>
            <ac:picMk id="18" creationId="{A9F22CF8-942B-C442-7E49-42373D3A5988}"/>
          </ac:picMkLst>
        </pc:picChg>
        <pc:picChg chg="add mod">
          <ac:chgData name="Duijf, Antoinette" userId="80426808-569e-4360-acb0-e5a6dc4b8ad2" providerId="ADAL" clId="{00582A34-8C2B-428E-B5DC-339D12EFD4B8}" dt="2026-06-09T07:01:19.633" v="286" actId="1076"/>
          <ac:picMkLst>
            <pc:docMk/>
            <pc:sldMk cId="3447036614" sldId="1537"/>
            <ac:picMk id="19" creationId="{C1BE9708-5DE3-7C74-5ABC-E7A94D28DFFE}"/>
          </ac:picMkLst>
        </pc:picChg>
        <pc:cxnChg chg="add del mod">
          <ac:chgData name="Duijf, Antoinette" userId="80426808-569e-4360-acb0-e5a6dc4b8ad2" providerId="ADAL" clId="{00582A34-8C2B-428E-B5DC-339D12EFD4B8}" dt="2026-06-09T07:01:09.404" v="282" actId="478"/>
          <ac:cxnSpMkLst>
            <pc:docMk/>
            <pc:sldMk cId="3447036614" sldId="1537"/>
            <ac:cxnSpMk id="14" creationId="{17DA37BA-FB89-2CDC-D29C-965ABB26A37B}"/>
          </ac:cxnSpMkLst>
        </pc:cxnChg>
      </pc:sldChg>
      <pc:sldChg chg="modSp add modNotesTx">
        <pc:chgData name="Duijf, Antoinette" userId="80426808-569e-4360-acb0-e5a6dc4b8ad2" providerId="ADAL" clId="{00582A34-8C2B-428E-B5DC-339D12EFD4B8}" dt="2026-06-09T07:55:22.392" v="1978"/>
        <pc:sldMkLst>
          <pc:docMk/>
          <pc:sldMk cId="2067081946" sldId="1538"/>
        </pc:sldMkLst>
        <pc:grpChg chg="mod">
          <ac:chgData name="Duijf, Antoinette" userId="80426808-569e-4360-acb0-e5a6dc4b8ad2" providerId="ADAL" clId="{00582A34-8C2B-428E-B5DC-339D12EFD4B8}" dt="2026-06-09T07:55:22.392" v="1978"/>
          <ac:grpSpMkLst>
            <pc:docMk/>
            <pc:sldMk cId="2067081946" sldId="1538"/>
            <ac:grpSpMk id="4" creationId="{5FAEADED-4388-5FC6-5FA6-F847E195DCA6}"/>
          </ac:grpSpMkLst>
        </pc:grpChg>
      </pc:sldChg>
      <pc:sldChg chg="del">
        <pc:chgData name="Duijf, Antoinette" userId="80426808-569e-4360-acb0-e5a6dc4b8ad2" providerId="ADAL" clId="{00582A34-8C2B-428E-B5DC-339D12EFD4B8}" dt="2026-06-09T07:39:09.556" v="1372" actId="2696"/>
        <pc:sldMkLst>
          <pc:docMk/>
          <pc:sldMk cId="4097760755" sldId="1538"/>
        </pc:sldMkLst>
      </pc:sldChg>
    </pc:docChg>
  </pc:docChgLst>
  <pc:docChgLst>
    <pc:chgData name="Harmsel ter, Marjan" userId="5bf7b4e5-383a-4bf6-a1ba-3724f9cc09cb" providerId="ADAL" clId="{7667DC48-2406-4F94-BA94-5BF632662154}"/>
    <pc:docChg chg="modSld">
      <pc:chgData name="Harmsel ter, Marjan" userId="5bf7b4e5-383a-4bf6-a1ba-3724f9cc09cb" providerId="ADAL" clId="{7667DC48-2406-4F94-BA94-5BF632662154}" dt="2026-06-09T09:28:45.646" v="39" actId="20577"/>
      <pc:docMkLst>
        <pc:docMk/>
      </pc:docMkLst>
      <pc:sldChg chg="modSp mod">
        <pc:chgData name="Harmsel ter, Marjan" userId="5bf7b4e5-383a-4bf6-a1ba-3724f9cc09cb" providerId="ADAL" clId="{7667DC48-2406-4F94-BA94-5BF632662154}" dt="2026-06-09T08:18:44.080" v="32" actId="20577"/>
        <pc:sldMkLst>
          <pc:docMk/>
          <pc:sldMk cId="2189114603" sldId="1437"/>
        </pc:sldMkLst>
        <pc:spChg chg="mod">
          <ac:chgData name="Harmsel ter, Marjan" userId="5bf7b4e5-383a-4bf6-a1ba-3724f9cc09cb" providerId="ADAL" clId="{7667DC48-2406-4F94-BA94-5BF632662154}" dt="2026-06-09T08:18:44.080" v="32" actId="20577"/>
          <ac:spMkLst>
            <pc:docMk/>
            <pc:sldMk cId="2189114603" sldId="1437"/>
            <ac:spMk id="7" creationId="{6FAD864C-6278-A5FA-DE00-3351FAADC5A1}"/>
          </ac:spMkLst>
        </pc:spChg>
      </pc:sldChg>
      <pc:sldChg chg="modSp mod">
        <pc:chgData name="Harmsel ter, Marjan" userId="5bf7b4e5-383a-4bf6-a1ba-3724f9cc09cb" providerId="ADAL" clId="{7667DC48-2406-4F94-BA94-5BF632662154}" dt="2026-06-09T09:28:45.646" v="39" actId="20577"/>
        <pc:sldMkLst>
          <pc:docMk/>
          <pc:sldMk cId="3112181829" sldId="1515"/>
        </pc:sldMkLst>
        <pc:spChg chg="mod">
          <ac:chgData name="Harmsel ter, Marjan" userId="5bf7b4e5-383a-4bf6-a1ba-3724f9cc09cb" providerId="ADAL" clId="{7667DC48-2406-4F94-BA94-5BF632662154}" dt="2026-06-09T09:28:45.646" v="39" actId="20577"/>
          <ac:spMkLst>
            <pc:docMk/>
            <pc:sldMk cId="3112181829" sldId="1515"/>
            <ac:spMk id="4" creationId="{D36CDCC8-D80A-3CA3-9903-EC310613197D}"/>
          </ac:spMkLst>
        </pc:spChg>
      </pc:sldChg>
      <pc:sldChg chg="modSp mod">
        <pc:chgData name="Harmsel ter, Marjan" userId="5bf7b4e5-383a-4bf6-a1ba-3724f9cc09cb" providerId="ADAL" clId="{7667DC48-2406-4F94-BA94-5BF632662154}" dt="2026-06-09T09:27:42.921" v="33" actId="1076"/>
        <pc:sldMkLst>
          <pc:docMk/>
          <pc:sldMk cId="1914864959" sldId="1536"/>
        </pc:sldMkLst>
        <pc:spChg chg="mod">
          <ac:chgData name="Harmsel ter, Marjan" userId="5bf7b4e5-383a-4bf6-a1ba-3724f9cc09cb" providerId="ADAL" clId="{7667DC48-2406-4F94-BA94-5BF632662154}" dt="2026-06-09T09:27:42.921" v="33" actId="1076"/>
          <ac:spMkLst>
            <pc:docMk/>
            <pc:sldMk cId="1914864959" sldId="1536"/>
            <ac:spMk id="15" creationId="{6EA1F8B7-D4BC-D8B0-E6FD-F33ECB45A1DD}"/>
          </ac:spMkLst>
        </pc:spChg>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9-6-2026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9-6-2026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i="0" kern="1200">
                <a:solidFill>
                  <a:schemeClr val="tx1"/>
                </a:solidFill>
                <a:effectLst/>
                <a:latin typeface="+mn-lt"/>
                <a:ea typeface="+mn-ea"/>
                <a:cs typeface="+mn-cs"/>
              </a:rPr>
              <a:t>Woordenoverzicht:</a:t>
            </a:r>
          </a:p>
          <a:p>
            <a:pPr fontAlgn="t"/>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verbinden: </a:t>
            </a:r>
            <a:r>
              <a:rPr lang="nl-NL" sz="1200" b="0" i="0" kern="1200">
                <a:solidFill>
                  <a:schemeClr val="tx1"/>
                </a:solidFill>
                <a:effectLst/>
                <a:latin typeface="+mn-lt"/>
                <a:ea typeface="+mn-ea"/>
                <a:cs typeface="+mn-cs"/>
              </a:rPr>
              <a:t>samenbrengen</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de nederlaag: </a:t>
            </a:r>
            <a:r>
              <a:rPr lang="nl-NL" sz="1200" b="0" i="0" kern="1200">
                <a:solidFill>
                  <a:schemeClr val="tx1"/>
                </a:solidFill>
                <a:effectLst/>
                <a:latin typeface="+mn-lt"/>
                <a:ea typeface="+mn-ea"/>
                <a:cs typeface="+mn-cs"/>
              </a:rPr>
              <a:t>het verlies in een wedstrijd</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normaal gesproken: </a:t>
            </a:r>
            <a:r>
              <a:rPr lang="nl-NL" sz="1200" b="0" i="0" kern="1200">
                <a:solidFill>
                  <a:schemeClr val="tx1"/>
                </a:solidFill>
                <a:effectLst/>
                <a:latin typeface="+mn-lt"/>
                <a:ea typeface="+mn-ea"/>
                <a:cs typeface="+mn-cs"/>
              </a:rPr>
              <a:t>gewoonlijk, meestal</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beleven: </a:t>
            </a:r>
            <a:r>
              <a:rPr lang="nl-NL" sz="1200" b="0" i="0" kern="1200">
                <a:solidFill>
                  <a:schemeClr val="tx1"/>
                </a:solidFill>
                <a:effectLst/>
                <a:latin typeface="+mn-lt"/>
                <a:ea typeface="+mn-ea"/>
                <a:cs typeface="+mn-cs"/>
              </a:rPr>
              <a:t>meemaken</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de eenheid: </a:t>
            </a:r>
            <a:r>
              <a:rPr lang="nl-NL" sz="1200" b="0" i="0" kern="1200">
                <a:solidFill>
                  <a:schemeClr val="tx1"/>
                </a:solidFill>
                <a:effectLst/>
                <a:latin typeface="+mn-lt"/>
                <a:ea typeface="+mn-ea"/>
                <a:cs typeface="+mn-cs"/>
              </a:rPr>
              <a:t>het geheel, iets wat niet verdeeld is</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de supporter: </a:t>
            </a:r>
            <a:r>
              <a:rPr lang="nl-NL" sz="1200" b="0" i="0" kern="1200">
                <a:solidFill>
                  <a:schemeClr val="tx1"/>
                </a:solidFill>
                <a:effectLst/>
                <a:latin typeface="+mn-lt"/>
                <a:ea typeface="+mn-ea"/>
                <a:cs typeface="+mn-cs"/>
              </a:rPr>
              <a:t>de fan van een sportclub</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de doorbraak: </a:t>
            </a:r>
            <a:r>
              <a:rPr lang="nl-NL" sz="1200" b="0" i="0" kern="1200">
                <a:solidFill>
                  <a:schemeClr val="tx1"/>
                </a:solidFill>
                <a:effectLst/>
                <a:latin typeface="+mn-lt"/>
                <a:ea typeface="+mn-ea"/>
                <a:cs typeface="+mn-cs"/>
              </a:rPr>
              <a:t>het plotseling te zien zijn</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vertrouwen: </a:t>
            </a:r>
            <a:r>
              <a:rPr lang="nl-NL" sz="1200" b="0" i="0" kern="1200">
                <a:solidFill>
                  <a:schemeClr val="tx1"/>
                </a:solidFill>
                <a:effectLst/>
                <a:latin typeface="+mn-lt"/>
                <a:ea typeface="+mn-ea"/>
                <a:cs typeface="+mn-cs"/>
              </a:rPr>
              <a:t>het geloof dat iets goed zal gaan</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de boodschap: </a:t>
            </a:r>
            <a:r>
              <a:rPr lang="nl-NL" sz="1200" b="0" i="0" kern="1200">
                <a:solidFill>
                  <a:schemeClr val="tx1"/>
                </a:solidFill>
                <a:effectLst/>
                <a:latin typeface="+mn-lt"/>
                <a:ea typeface="+mn-ea"/>
                <a:cs typeface="+mn-cs"/>
              </a:rPr>
              <a:t>het bericht, de mededeling</a:t>
            </a:r>
            <a:endParaRPr lang="nl-NL" sz="1200" b="1" i="0" kern="1200">
              <a:solidFill>
                <a:schemeClr val="tx1"/>
              </a:solidFill>
              <a:effectLst/>
              <a:latin typeface="+mn-lt"/>
              <a:ea typeface="+mn-ea"/>
              <a:cs typeface="+mn-cs"/>
            </a:endParaRPr>
          </a:p>
          <a:p>
            <a:pPr fontAlgn="t"/>
            <a:r>
              <a:rPr lang="nl-NL" sz="1200" b="1" i="0" kern="1200">
                <a:solidFill>
                  <a:schemeClr val="tx1"/>
                </a:solidFill>
                <a:effectLst/>
                <a:latin typeface="+mn-lt"/>
                <a:ea typeface="+mn-ea"/>
                <a:cs typeface="+mn-cs"/>
              </a:rPr>
              <a:t>de icoon</a:t>
            </a:r>
            <a:r>
              <a:rPr lang="nl-NL" sz="1200" kern="1200">
                <a:solidFill>
                  <a:schemeClr val="tx1"/>
                </a:solidFill>
                <a:effectLst/>
                <a:latin typeface="+mn-lt"/>
                <a:ea typeface="+mn-ea"/>
                <a:cs typeface="+mn-cs"/>
              </a:rPr>
              <a:t>: </a:t>
            </a:r>
            <a:r>
              <a:rPr lang="nl-NL" sz="1200" b="0" kern="1200">
                <a:solidFill>
                  <a:schemeClr val="tx1"/>
                </a:solidFill>
                <a:effectLst/>
                <a:latin typeface="+mn-lt"/>
                <a:ea typeface="+mn-ea"/>
                <a:cs typeface="+mn-cs"/>
              </a:rPr>
              <a:t>de persoon die een voorbeeld voor anderen is op een bepaald gebied, zoals sport of muziek</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425880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Shutterstockcom</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991263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84196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980312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2935327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73592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149366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332262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3361512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19689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73A86-5B06-2D41-79E1-9872684B55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FAD561E-9AF9-ED46-62E2-0BB2DD4AA8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4F2760-C547-6011-BBB5-FD0B45F5056F}"/>
              </a:ext>
            </a:extLst>
          </p:cNvPr>
          <p:cNvSpPr>
            <a:spLocks noGrp="1"/>
          </p:cNvSpPr>
          <p:nvPr>
            <p:ph type="body" idx="1"/>
          </p:nvPr>
        </p:nvSpPr>
        <p:spPr/>
        <p:txBody>
          <a:bodyPr/>
          <a:lstStyle/>
          <a:p>
            <a:r>
              <a:rPr lang="nl-NL"/>
              <a:t>Bron afbeeldingen: Shutterstock.com / AI</a:t>
            </a:r>
          </a:p>
        </p:txBody>
      </p:sp>
      <p:sp>
        <p:nvSpPr>
          <p:cNvPr id="4" name="Tijdelijke aanduiding voor dianummer 3">
            <a:extLst>
              <a:ext uri="{FF2B5EF4-FFF2-40B4-BE49-F238E27FC236}">
                <a16:creationId xmlns:a16="http://schemas.microsoft.com/office/drawing/2014/main" id="{3174C23E-A572-DA9F-3711-6F3D7E1AA090}"/>
              </a:ext>
            </a:extLst>
          </p:cNvPr>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0846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stagram.com/reel/DZNTUzYDapB/?utm_source=ig_web_copy_link&amp;igsh=NTc4MTIwNjQ2Y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err="1">
                <a:solidFill>
                  <a:prstClr val="black"/>
                </a:solidFill>
              </a:rPr>
              <a:t>Semantisatieverhaal</a:t>
            </a:r>
            <a:r>
              <a:rPr lang="nl-NL" sz="1800" u="sng">
                <a:solidFill>
                  <a:prstClr val="black"/>
                </a:solidFill>
              </a:rPr>
              <a:t> A:</a:t>
            </a:r>
          </a:p>
          <a:p>
            <a:pPr marL="0" indent="0">
              <a:buNone/>
            </a:pPr>
            <a:r>
              <a:rPr lang="nl-NL" sz="1800"/>
              <a:t>Boer Frank stapte op een ochtend zijn tractor op. Hij wilde graag gras zaaien voor zijn koeien. Met veel </a:t>
            </a:r>
            <a:r>
              <a:rPr lang="nl-NL" sz="1800" b="1" u="sng"/>
              <a:t>vertrouwen</a:t>
            </a:r>
            <a:r>
              <a:rPr lang="nl-NL" sz="1800"/>
              <a:t> begon hij aan het werk. Vertrouwen betekent </a:t>
            </a:r>
            <a:r>
              <a:rPr lang="nl-NL" sz="1800" b="1" i="1"/>
              <a:t>met het geloof dat iets goed zal gaan. </a:t>
            </a:r>
            <a:r>
              <a:rPr lang="nl-NL" sz="1800"/>
              <a:t>De koeien waren zijn grootste </a:t>
            </a:r>
            <a:r>
              <a:rPr lang="nl-NL" sz="1800" b="1" u="sng"/>
              <a:t>supporters</a:t>
            </a:r>
            <a:r>
              <a:rPr lang="nl-NL" sz="1800"/>
              <a:t>. Zij waren zijn grootste </a:t>
            </a:r>
            <a:r>
              <a:rPr lang="nl-NL" sz="1800" b="1" i="1"/>
              <a:t>fans</a:t>
            </a:r>
            <a:r>
              <a:rPr lang="nl-NL" sz="1800"/>
              <a:t>. Elke dag waren ze enthousiast als ze boer Frank zagen. Een paar weken later kwam de grote </a:t>
            </a:r>
            <a:r>
              <a:rPr lang="nl-NL" sz="1800" b="1" u="sng"/>
              <a:t>doorbraak</a:t>
            </a:r>
            <a:r>
              <a:rPr lang="nl-NL" sz="1800"/>
              <a:t>. Een doorbraak betekent dat er </a:t>
            </a:r>
            <a:r>
              <a:rPr lang="nl-NL" sz="1800" b="1" i="1"/>
              <a:t>plotseling iets te zien is</a:t>
            </a:r>
            <a:r>
              <a:rPr lang="nl-NL" sz="1800"/>
              <a:t>. Frank keek over zijn grote veld en knipperde met zijn ogen. Waar </a:t>
            </a:r>
            <a:r>
              <a:rPr lang="nl-NL" sz="1800" b="1" u="sng"/>
              <a:t>normaal gesproken, </a:t>
            </a:r>
            <a:r>
              <a:rPr lang="nl-NL" sz="1800" b="1" i="1"/>
              <a:t>meestal</a:t>
            </a:r>
            <a:r>
              <a:rPr lang="nl-NL" sz="1800"/>
              <a:t> nu groen gras zou zijn, zag hij ineens een heel veld met rode klaprozen! "Dat kan toch niet?" riep hij verbaasd. Eerst voelde het als </a:t>
            </a:r>
            <a:r>
              <a:rPr lang="nl-NL" sz="1800" b="1" u="sng"/>
              <a:t>een nederlaag,</a:t>
            </a:r>
            <a:r>
              <a:rPr lang="nl-NL" sz="1800"/>
              <a:t> als </a:t>
            </a:r>
            <a:r>
              <a:rPr lang="nl-NL" sz="1800" b="1" i="1"/>
              <a:t>een verlies, net als dat je verliest in een wedstrijd</a:t>
            </a:r>
            <a:r>
              <a:rPr lang="nl-NL" sz="1800"/>
              <a:t>. Hij had gras nodig voor zijn koeien en nu stond het hele veld vol bloemen. En ook echt een héél erg gróót veld. Wel 16 voetbalvelden bij elkaar. Vol met klaprozen! Maar al snel kwamen er mensen kijken. Ze maakten foto's en genoten van het prachtige uitzicht. Veel mensen wilden zoveel klaprozen bij elkaar </a:t>
            </a:r>
            <a:r>
              <a:rPr lang="nl-NL" sz="1800" b="1" u="sng"/>
              <a:t>beleven</a:t>
            </a:r>
            <a:r>
              <a:rPr lang="nl-NL" sz="1800"/>
              <a:t>. Ze wilden het </a:t>
            </a:r>
            <a:r>
              <a:rPr lang="nl-NL" sz="1800" b="1" i="1"/>
              <a:t>meemaken</a:t>
            </a:r>
            <a:r>
              <a:rPr lang="nl-NL" sz="1800"/>
              <a:t>. De klaprozen leken mensen met elkaar te </a:t>
            </a:r>
            <a:r>
              <a:rPr lang="nl-NL" sz="1800" b="1" u="sng"/>
              <a:t>verbinden</a:t>
            </a:r>
            <a:r>
              <a:rPr lang="nl-NL" sz="1800"/>
              <a:t>. </a:t>
            </a:r>
            <a:r>
              <a:rPr lang="nl-NL" sz="1800" b="1" i="1"/>
              <a:t>Het bracht mensen samen.</a:t>
            </a:r>
            <a:r>
              <a:rPr lang="nl-NL" sz="1800"/>
              <a:t> Jong en oud stonden naast elkaar te genieten van hetzelfde mooie veld. Zo ontstond er een gevoel van </a:t>
            </a:r>
            <a:r>
              <a:rPr lang="nl-NL" sz="1800" b="1" u="sng"/>
              <a:t>eenheid</a:t>
            </a:r>
            <a:r>
              <a:rPr lang="nl-NL" sz="1800"/>
              <a:t>. De eenheid betekent </a:t>
            </a:r>
            <a:r>
              <a:rPr lang="nl-NL" sz="1800" b="1" i="1"/>
              <a:t>het geheel, iets wat niet verdeeld is. </a:t>
            </a:r>
            <a:r>
              <a:rPr lang="nl-NL" sz="1800"/>
              <a:t>Het leek alsof iedereen even bij elkaar hoorde. Boer Frank glimlachte. Hij had ook een mooie </a:t>
            </a:r>
            <a:r>
              <a:rPr lang="nl-NL" sz="1800" b="1" u="sng"/>
              <a:t>boodschap</a:t>
            </a:r>
            <a:r>
              <a:rPr lang="nl-NL" sz="1800"/>
              <a:t> voor iedereen, dat is </a:t>
            </a:r>
            <a:r>
              <a:rPr lang="nl-NL" sz="1800" b="1" i="1"/>
              <a:t>een mooi bericht of mededeling</a:t>
            </a:r>
            <a:r>
              <a:rPr lang="nl-NL" sz="1800"/>
              <a:t>: "Soms loopt iets anders dan je had gepland. Maar dat betekent niet dat het slecht afloopt. Soms groeit er juist iets bijzonders.“ Door zijn positieve houding kan Boer Frank voor veel boeren wel </a:t>
            </a:r>
            <a:r>
              <a:rPr lang="nl-NL" sz="1800" b="1" u="sng"/>
              <a:t>een</a:t>
            </a:r>
            <a:r>
              <a:rPr lang="nl-NL" sz="1800" u="sng"/>
              <a:t> </a:t>
            </a:r>
            <a:r>
              <a:rPr lang="nl-NL" sz="1800" b="1" u="sng"/>
              <a:t>icoon</a:t>
            </a:r>
            <a:r>
              <a:rPr lang="nl-NL" sz="1800"/>
              <a:t> worden. Een icoon is </a:t>
            </a:r>
            <a:r>
              <a:rPr lang="nl-NL" sz="1800" b="1" i="1"/>
              <a:t>een persoon die een voorbeeld voor anderen is op een bepaald gebied. </a:t>
            </a:r>
            <a:r>
              <a:rPr lang="nl-NL" sz="1800"/>
              <a:t>Niet omdat hij de grootste boer is, maar omdat hij liet zien dat je van een verrassing iets moois kunt maken. En de koeien? Die hebben gras van een ander grasveld gekregen.</a:t>
            </a:r>
            <a:endParaRPr lang="nl-NL" sz="18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200">
                <a:ea typeface="Times New Roman" panose="02020603050405020304" pitchFamily="18" charset="0"/>
                <a:cs typeface="Arial" panose="020B0604020202020204" pitchFamily="34" charset="0"/>
              </a:rPr>
              <a:t>Bron: </a:t>
            </a:r>
            <a:r>
              <a:rPr lang="nl-NL" sz="1200">
                <a:ea typeface="Times New Roman" panose="02020603050405020304" pitchFamily="18" charset="0"/>
                <a:cs typeface="Arial" panose="020B0604020202020204" pitchFamily="34" charset="0"/>
                <a:hlinkClick r:id="rId3"/>
              </a:rPr>
              <a:t>https://www.instagram.com/reel/DZNTUzYDapB/?utm_source=ig_web_copy_link&amp;igsh=NTc4MTIwNjQ2YQ==</a:t>
            </a:r>
            <a:r>
              <a:rPr lang="nl-NL" sz="1200">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eenheid</a:t>
            </a:r>
          </a:p>
        </p:txBody>
      </p:sp>
      <p:pic>
        <p:nvPicPr>
          <p:cNvPr id="2" name="Afbeelding 1" descr="Afbeelding met kleding, persoon, muur, vrouw&#10;&#10;Door AI gegenereerde inhoud is mogelijk onjuist.">
            <a:extLst>
              <a:ext uri="{FF2B5EF4-FFF2-40B4-BE49-F238E27FC236}">
                <a16:creationId xmlns:a16="http://schemas.microsoft.com/office/drawing/2014/main" id="{4D50DF0D-87E8-5FE6-60CD-B7E48C33D6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700808"/>
            <a:ext cx="8640959" cy="432048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boodschap</a:t>
            </a:r>
          </a:p>
        </p:txBody>
      </p:sp>
      <p:grpSp>
        <p:nvGrpSpPr>
          <p:cNvPr id="5" name="Groep 4">
            <a:extLst>
              <a:ext uri="{FF2B5EF4-FFF2-40B4-BE49-F238E27FC236}">
                <a16:creationId xmlns:a16="http://schemas.microsoft.com/office/drawing/2014/main" id="{E6C4ADEE-3D80-60DB-D3A7-DC1069A00426}"/>
              </a:ext>
            </a:extLst>
          </p:cNvPr>
          <p:cNvGrpSpPr/>
          <p:nvPr/>
        </p:nvGrpSpPr>
        <p:grpSpPr>
          <a:xfrm>
            <a:off x="539552" y="1340768"/>
            <a:ext cx="8334672" cy="5317973"/>
            <a:chOff x="539552" y="1340768"/>
            <a:chExt cx="8334672" cy="5317973"/>
          </a:xfrm>
        </p:grpSpPr>
        <p:pic>
          <p:nvPicPr>
            <p:cNvPr id="3" name="Afbeelding 2" descr="Afbeelding met Menselijk gezicht, persoon, overhemd, person&#10;&#10;Door AI gegenereerde inhoud is mogelijk onjuist.">
              <a:extLst>
                <a:ext uri="{FF2B5EF4-FFF2-40B4-BE49-F238E27FC236}">
                  <a16:creationId xmlns:a16="http://schemas.microsoft.com/office/drawing/2014/main" id="{D02B2525-C3D7-7B82-B449-3DE240C57BAC}"/>
                </a:ext>
              </a:extLst>
            </p:cNvPr>
            <p:cNvPicPr>
              <a:picLocks noChangeAspect="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539552" y="2780928"/>
              <a:ext cx="4508965" cy="3877813"/>
            </a:xfrm>
            <a:prstGeom prst="rect">
              <a:avLst/>
            </a:prstGeom>
          </p:spPr>
        </p:pic>
        <p:sp>
          <p:nvSpPr>
            <p:cNvPr id="4" name="Tekstballon: ovaal 3">
              <a:extLst>
                <a:ext uri="{FF2B5EF4-FFF2-40B4-BE49-F238E27FC236}">
                  <a16:creationId xmlns:a16="http://schemas.microsoft.com/office/drawing/2014/main" id="{95A7089B-2B45-EB75-2F40-42257A87B192}"/>
                </a:ext>
              </a:extLst>
            </p:cNvPr>
            <p:cNvSpPr/>
            <p:nvPr/>
          </p:nvSpPr>
          <p:spPr>
            <a:xfrm>
              <a:off x="4553744" y="1340768"/>
              <a:ext cx="4320480" cy="3528392"/>
            </a:xfrm>
            <a:prstGeom prst="wedgeEllipseCallout">
              <a:avLst>
                <a:gd name="adj1" fmla="val -64673"/>
                <a:gd name="adj2" fmla="val 2979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icoon</a:t>
            </a:r>
          </a:p>
        </p:txBody>
      </p:sp>
      <p:pic>
        <p:nvPicPr>
          <p:cNvPr id="2" name="Afbeelding 1" descr="Afbeelding met kleding, Menselijk gezicht, persoon, glimlach&#10;&#10;Door AI gegenereerde inhoud is mogelijk onjuist.">
            <a:extLst>
              <a:ext uri="{FF2B5EF4-FFF2-40B4-BE49-F238E27FC236}">
                <a16:creationId xmlns:a16="http://schemas.microsoft.com/office/drawing/2014/main" id="{1D7C3444-EA87-C2BD-362B-2418C3CC62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700808"/>
            <a:ext cx="7300516" cy="4869445"/>
          </a:xfrm>
          <a:prstGeom prst="rect">
            <a:avLst/>
          </a:prstGeom>
        </p:spPr>
      </p:pic>
      <p:pic>
        <p:nvPicPr>
          <p:cNvPr id="8" name="Afbeelding 7" descr="Afbeelding met clipart, symbool, ontwerp&#10;&#10;Door AI gegenereerde inhoud is mogelijk onjuist.">
            <a:extLst>
              <a:ext uri="{FF2B5EF4-FFF2-40B4-BE49-F238E27FC236}">
                <a16:creationId xmlns:a16="http://schemas.microsoft.com/office/drawing/2014/main" id="{C0B3BCCA-B72A-CD6E-768B-FC754F75DB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9578" y="223816"/>
            <a:ext cx="1925563" cy="2004653"/>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9959" y="642331"/>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960390" y="394797"/>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02375" y="341401"/>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supporter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64026" y="2998367"/>
            <a:ext cx="3019964" cy="107391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64025" y="3107107"/>
            <a:ext cx="3252788" cy="52643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400">
                <a:latin typeface="Century Gothic" panose="020B0502020202020204" pitchFamily="34" charset="0"/>
                <a:ea typeface="Calibri"/>
                <a:cs typeface="Times New Roman"/>
              </a:rPr>
              <a:t>de supporters van de boer</a:t>
            </a:r>
            <a:endParaRPr lang="nl-NL" sz="34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573263" y="3008173"/>
            <a:ext cx="2640158" cy="10626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78252" y="3104269"/>
            <a:ext cx="281938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a:latin typeface="Century Gothic" panose="020B0502020202020204" pitchFamily="34" charset="0"/>
                <a:ea typeface="Calibri"/>
                <a:cs typeface="Times New Roman"/>
              </a:rPr>
              <a:t>de voetbal-</a:t>
            </a:r>
            <a:br>
              <a:rPr lang="nl-NL" sz="3400">
                <a:latin typeface="Century Gothic" panose="020B0502020202020204" pitchFamily="34" charset="0"/>
                <a:ea typeface="Calibri"/>
                <a:cs typeface="Times New Roman"/>
              </a:rPr>
            </a:br>
            <a:r>
              <a:rPr lang="nl-NL" sz="3400">
                <a:latin typeface="Century Gothic" panose="020B0502020202020204" pitchFamily="34" charset="0"/>
                <a:ea typeface="Calibri"/>
                <a:cs typeface="Times New Roman"/>
              </a:rPr>
              <a:t>supporters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60180" y="3020939"/>
            <a:ext cx="2493400" cy="10499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97636" y="311503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a:latin typeface="Century Gothic" panose="020B0502020202020204" pitchFamily="34" charset="0"/>
                <a:ea typeface="Calibri"/>
                <a:cs typeface="Times New Roman"/>
              </a:rPr>
              <a:t>de muziek- supporters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659068" y="386052"/>
            <a:ext cx="3208743" cy="15245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626917" y="368199"/>
            <a:ext cx="332594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fan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(van bijvoorbeeld  een sportclub)</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A9C550BD-6B69-2294-44D1-2008105BFD32}"/>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2574" y="4276696"/>
            <a:ext cx="2529763" cy="1771235"/>
          </a:xfrm>
          <a:prstGeom prst="rect">
            <a:avLst/>
          </a:prstGeom>
          <a:ln>
            <a:solidFill>
              <a:schemeClr val="bg1">
                <a:lumMod val="85000"/>
              </a:schemeClr>
            </a:solidFill>
          </a:ln>
        </p:spPr>
      </p:pic>
      <p:pic>
        <p:nvPicPr>
          <p:cNvPr id="1026" name="Picture 2" descr="Afbeelding met persoon, kleding, person, Menselijk gezicht&#10;&#10;Door AI gegenereerde inhoud is mogelijk onjuist.">
            <a:extLst>
              <a:ext uri="{FF2B5EF4-FFF2-40B4-BE49-F238E27FC236}">
                <a16:creationId xmlns:a16="http://schemas.microsoft.com/office/drawing/2014/main" id="{3C8566B0-AC77-FED0-DC4F-1BA35542619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79282" y="4336466"/>
            <a:ext cx="2534139" cy="16928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fbeelding met concert, kleding, persoon, evenement&#10;&#10;Door AI gegenereerde inhoud is mogelijk onjuist.">
            <a:extLst>
              <a:ext uri="{FF2B5EF4-FFF2-40B4-BE49-F238E27FC236}">
                <a16:creationId xmlns:a16="http://schemas.microsoft.com/office/drawing/2014/main" id="{7DDA566A-BDA3-D30D-0F82-1902CBCD1B9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79354" y="4336466"/>
            <a:ext cx="2282154" cy="165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1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9B52-4EFB-15FE-F6F7-08DF0875AF73}"/>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7DB1C80A-42BB-A14D-8764-8A21BC2F3A46}"/>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92C5681F-6914-B739-A8DA-5AB7C0BD337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D3CD6EC1-2607-452F-E2CC-2ECEA87CC6A0}"/>
              </a:ext>
            </a:extLst>
          </p:cNvPr>
          <p:cNvSpPr txBox="1"/>
          <p:nvPr/>
        </p:nvSpPr>
        <p:spPr>
          <a:xfrm>
            <a:off x="552749" y="347286"/>
            <a:ext cx="532995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0104FFAF-2C7F-E6CC-A255-3437E7BC96FE}"/>
              </a:ext>
            </a:extLst>
          </p:cNvPr>
          <p:cNvSpPr txBox="1">
            <a:spLocks noChangeArrowheads="1"/>
          </p:cNvSpPr>
          <p:nvPr/>
        </p:nvSpPr>
        <p:spPr bwMode="auto">
          <a:xfrm>
            <a:off x="591201" y="296960"/>
            <a:ext cx="525658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boodschap</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0FA8897F-C4DE-A954-F62C-956B457FA0B9}"/>
              </a:ext>
            </a:extLst>
          </p:cNvPr>
          <p:cNvSpPr txBox="1"/>
          <p:nvPr/>
        </p:nvSpPr>
        <p:spPr>
          <a:xfrm>
            <a:off x="357288" y="2708920"/>
            <a:ext cx="3672407"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207EB552-4429-8F21-68A8-57C673D8F3DF}"/>
              </a:ext>
            </a:extLst>
          </p:cNvPr>
          <p:cNvSpPr txBox="1">
            <a:spLocks noChangeArrowheads="1"/>
          </p:cNvSpPr>
          <p:nvPr/>
        </p:nvSpPr>
        <p:spPr bwMode="auto">
          <a:xfrm>
            <a:off x="256236" y="2757722"/>
            <a:ext cx="377345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mondelinge boodschap</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A76BA20E-26D0-235A-F3DF-CD5619D2F053}"/>
              </a:ext>
            </a:extLst>
          </p:cNvPr>
          <p:cNvSpPr txBox="1"/>
          <p:nvPr/>
        </p:nvSpPr>
        <p:spPr>
          <a:xfrm>
            <a:off x="5114307" y="2708920"/>
            <a:ext cx="3598171" cy="9960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A7AFA428-49AE-D473-C530-A8A68B32B188}"/>
              </a:ext>
            </a:extLst>
          </p:cNvPr>
          <p:cNvSpPr txBox="1">
            <a:spLocks noChangeArrowheads="1"/>
          </p:cNvSpPr>
          <p:nvPr/>
        </p:nvSpPr>
        <p:spPr bwMode="auto">
          <a:xfrm>
            <a:off x="4827670" y="2770010"/>
            <a:ext cx="431816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schriftelijke boodschap</a:t>
            </a:r>
          </a:p>
        </p:txBody>
      </p:sp>
      <p:grpSp>
        <p:nvGrpSpPr>
          <p:cNvPr id="20" name="Groep 19">
            <a:extLst>
              <a:ext uri="{FF2B5EF4-FFF2-40B4-BE49-F238E27FC236}">
                <a16:creationId xmlns:a16="http://schemas.microsoft.com/office/drawing/2014/main" id="{5001A7A6-C505-327E-8DD6-10BB2D475414}"/>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92213F48-7799-354C-27CD-BE790A84E90C}"/>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C899C41-39FC-0B7A-AAFE-6F01BEDDE4A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AE49C20-EA37-1D7D-1CB8-59972FFCE3CC}"/>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561EBE7-9AAF-F99A-F96A-1DD9E81734D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EC5F9E7-1666-D8C0-C460-60DD93AD5BD5}"/>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 name="Groep 3">
            <a:extLst>
              <a:ext uri="{FF2B5EF4-FFF2-40B4-BE49-F238E27FC236}">
                <a16:creationId xmlns:a16="http://schemas.microsoft.com/office/drawing/2014/main" id="{5FAEADED-4388-5FC6-5FA6-F847E195DCA6}"/>
              </a:ext>
            </a:extLst>
          </p:cNvPr>
          <p:cNvGrpSpPr/>
          <p:nvPr/>
        </p:nvGrpSpPr>
        <p:grpSpPr>
          <a:xfrm>
            <a:off x="547814" y="3938365"/>
            <a:ext cx="3481881" cy="2221629"/>
            <a:chOff x="539552" y="1340768"/>
            <a:chExt cx="8334672" cy="5317973"/>
          </a:xfrm>
        </p:grpSpPr>
        <p:pic>
          <p:nvPicPr>
            <p:cNvPr id="21" name="Afbeelding 20" descr="Afbeelding met Menselijk gezicht, persoon, overhemd, person&#10;&#10;Door AI gegenereerde inhoud is mogelijk onjuist.">
              <a:extLst>
                <a:ext uri="{FF2B5EF4-FFF2-40B4-BE49-F238E27FC236}">
                  <a16:creationId xmlns:a16="http://schemas.microsoft.com/office/drawing/2014/main" id="{5E640BEE-8FA2-43A6-6FEB-8C898A15E14E}"/>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539552" y="2780928"/>
              <a:ext cx="4508965" cy="3877813"/>
            </a:xfrm>
            <a:prstGeom prst="rect">
              <a:avLst/>
            </a:prstGeom>
          </p:spPr>
        </p:pic>
        <p:sp>
          <p:nvSpPr>
            <p:cNvPr id="22" name="Tekstballon: ovaal 21">
              <a:extLst>
                <a:ext uri="{FF2B5EF4-FFF2-40B4-BE49-F238E27FC236}">
                  <a16:creationId xmlns:a16="http://schemas.microsoft.com/office/drawing/2014/main" id="{A60B9EC8-74E3-61B5-2522-BEBDE80270A1}"/>
                </a:ext>
              </a:extLst>
            </p:cNvPr>
            <p:cNvSpPr/>
            <p:nvPr/>
          </p:nvSpPr>
          <p:spPr>
            <a:xfrm>
              <a:off x="4553744" y="1340768"/>
              <a:ext cx="4320480" cy="3528392"/>
            </a:xfrm>
            <a:prstGeom prst="wedgeEllipseCallout">
              <a:avLst>
                <a:gd name="adj1" fmla="val -64673"/>
                <a:gd name="adj2" fmla="val 2979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Text Box 14">
            <a:extLst>
              <a:ext uri="{FF2B5EF4-FFF2-40B4-BE49-F238E27FC236}">
                <a16:creationId xmlns:a16="http://schemas.microsoft.com/office/drawing/2014/main" id="{38894007-D9C7-C948-D9C1-DDF3F09FFD1D}"/>
              </a:ext>
            </a:extLst>
          </p:cNvPr>
          <p:cNvSpPr txBox="1"/>
          <p:nvPr/>
        </p:nvSpPr>
        <p:spPr>
          <a:xfrm>
            <a:off x="5969139" y="347286"/>
            <a:ext cx="2848588" cy="10669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6" name="Tekstvak 2">
            <a:extLst>
              <a:ext uri="{FF2B5EF4-FFF2-40B4-BE49-F238E27FC236}">
                <a16:creationId xmlns:a16="http://schemas.microsoft.com/office/drawing/2014/main" id="{2FDF3C1B-36D4-115F-472D-F3619C3E7D73}"/>
              </a:ext>
            </a:extLst>
          </p:cNvPr>
          <p:cNvSpPr txBox="1">
            <a:spLocks noChangeArrowheads="1"/>
          </p:cNvSpPr>
          <p:nvPr/>
        </p:nvSpPr>
        <p:spPr bwMode="auto">
          <a:xfrm>
            <a:off x="5969139" y="403151"/>
            <a:ext cx="324722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bericht,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de mededeling</a:t>
            </a:r>
            <a:endParaRPr lang="nl-NL" sz="1100">
              <a:effectLst/>
              <a:latin typeface="Century Gothic" panose="020B0502020202020204" pitchFamily="34" charset="0"/>
              <a:ea typeface="Calibri"/>
              <a:cs typeface="Times New Roman"/>
            </a:endParaRPr>
          </a:p>
        </p:txBody>
      </p:sp>
      <p:sp>
        <p:nvSpPr>
          <p:cNvPr id="17" name="Rechthoek 16">
            <a:extLst>
              <a:ext uri="{FF2B5EF4-FFF2-40B4-BE49-F238E27FC236}">
                <a16:creationId xmlns:a16="http://schemas.microsoft.com/office/drawing/2014/main" id="{CB37D6A2-650F-DC59-1500-5A15C3648B7F}"/>
              </a:ext>
            </a:extLst>
          </p:cNvPr>
          <p:cNvSpPr/>
          <p:nvPr/>
        </p:nvSpPr>
        <p:spPr>
          <a:xfrm>
            <a:off x="4572000" y="2532185"/>
            <a:ext cx="74322" cy="10488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Kinderkunst, tekening, schets, illustratie&#10;&#10;Door AI gegenereerde inhoud is mogelijk onjuist.">
            <a:extLst>
              <a:ext uri="{FF2B5EF4-FFF2-40B4-BE49-F238E27FC236}">
                <a16:creationId xmlns:a16="http://schemas.microsoft.com/office/drawing/2014/main" id="{2B1A821A-75C4-C6A3-C66B-5B3E8BAEE85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421965" y="3891194"/>
            <a:ext cx="2934690" cy="2306230"/>
          </a:xfrm>
          <a:prstGeom prst="rect">
            <a:avLst/>
          </a:prstGeom>
        </p:spPr>
      </p:pic>
    </p:spTree>
    <p:extLst>
      <p:ext uri="{BB962C8B-B14F-4D97-AF65-F5344CB8AC3E}">
        <p14:creationId xmlns:p14="http://schemas.microsoft.com/office/powerpoint/2010/main" val="206708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906621" y="386052"/>
            <a:ext cx="428996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icoon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03474" y="3032956"/>
            <a:ext cx="273792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48331" y="3061193"/>
            <a:ext cx="268722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Taylor Swift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36135" y="3032956"/>
            <a:ext cx="264203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05192" y="3047853"/>
            <a:ext cx="273792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Boer Frank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29128" y="306119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Ronaldo</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2" y="386052"/>
            <a:ext cx="2551965" cy="24883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80822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400">
                <a:effectLst/>
                <a:latin typeface="Century Gothic" panose="020B0502020202020204" pitchFamily="34" charset="0"/>
                <a:ea typeface="Calibri"/>
                <a:cs typeface="Times New Roman"/>
              </a:rPr>
              <a:t>de persoon die een voorbeeld voor anderen is op een bepaald gebied, zoals sport of muziek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clipart, symbool, ontwerp&#10;&#10;Door AI gegenereerde inhoud is mogelijk onjuist.">
            <a:extLst>
              <a:ext uri="{FF2B5EF4-FFF2-40B4-BE49-F238E27FC236}">
                <a16:creationId xmlns:a16="http://schemas.microsoft.com/office/drawing/2014/main" id="{A83649EA-288A-11C4-1AEF-C9E71991B9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331" y="462980"/>
            <a:ext cx="1034790" cy="1077293"/>
          </a:xfrm>
          <a:prstGeom prst="rect">
            <a:avLst/>
          </a:prstGeom>
        </p:spPr>
      </p:pic>
      <p:pic>
        <p:nvPicPr>
          <p:cNvPr id="21" name="Afbeelding 20" descr="Afbeelding met kleding, Menselijk gezicht, persoon, glimlach&#10;&#10;Door AI gegenereerde inhoud is mogelijk onjuist.">
            <a:extLst>
              <a:ext uri="{FF2B5EF4-FFF2-40B4-BE49-F238E27FC236}">
                <a16:creationId xmlns:a16="http://schemas.microsoft.com/office/drawing/2014/main" id="{969D952A-48EB-6BA4-1BE7-2D1D4C7DAF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6514" y="3599195"/>
            <a:ext cx="3960440" cy="2641614"/>
          </a:xfrm>
          <a:prstGeom prst="rect">
            <a:avLst/>
          </a:prstGeom>
        </p:spPr>
      </p:pic>
      <p:pic>
        <p:nvPicPr>
          <p:cNvPr id="23" name="Afbeelding 22" descr="Afbeelding met persoon, sport, voetbal, atletiekwedstrijd&#10;&#10;Door AI gegenereerde inhoud is mogelijk onjuist.">
            <a:extLst>
              <a:ext uri="{FF2B5EF4-FFF2-40B4-BE49-F238E27FC236}">
                <a16:creationId xmlns:a16="http://schemas.microsoft.com/office/drawing/2014/main" id="{0BD4581E-D865-EC0C-37CC-574D1DCBF14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081607" y="4125141"/>
            <a:ext cx="2611399" cy="2033016"/>
          </a:xfrm>
          <a:prstGeom prst="rect">
            <a:avLst/>
          </a:prstGeom>
        </p:spPr>
      </p:pic>
      <p:pic>
        <p:nvPicPr>
          <p:cNvPr id="25" name="Afbeelding 24" descr="Afbeelding met Magenta, kleding, concert, persoon&#10;&#10;Door AI gegenereerde inhoud is mogelijk onjuist.">
            <a:extLst>
              <a:ext uri="{FF2B5EF4-FFF2-40B4-BE49-F238E27FC236}">
                <a16:creationId xmlns:a16="http://schemas.microsoft.com/office/drawing/2014/main" id="{8364EA9D-C130-4933-9C89-CAF68F81F2B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35856" y="4125141"/>
            <a:ext cx="2629799" cy="2029968"/>
          </a:xfrm>
          <a:prstGeom prst="rect">
            <a:avLst/>
          </a:prstGeom>
        </p:spPr>
      </p:pic>
    </p:spTree>
    <p:extLst>
      <p:ext uri="{BB962C8B-B14F-4D97-AF65-F5344CB8AC3E}">
        <p14:creationId xmlns:p14="http://schemas.microsoft.com/office/powerpoint/2010/main" val="191486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het vertrouwen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twijfel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geloof dat iets goed zal gaan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boer gaat met </a:t>
            </a:r>
            <a:r>
              <a:rPr lang="nl-NL" sz="2400" i="1" u="sng">
                <a:solidFill>
                  <a:srgbClr val="387038"/>
                </a:solidFill>
                <a:latin typeface="Century Gothic" panose="020B0502020202020204" pitchFamily="34" charset="0"/>
                <a:ea typeface="Calibri"/>
                <a:cs typeface="Times New Roman"/>
              </a:rPr>
              <a:t>vertrouwen</a:t>
            </a:r>
            <a:r>
              <a:rPr lang="nl-NL" sz="2400" i="1">
                <a:solidFill>
                  <a:srgbClr val="387038"/>
                </a:solidFill>
                <a:latin typeface="Century Gothic" panose="020B0502020202020204" pitchFamily="34" charset="0"/>
                <a:ea typeface="Calibri"/>
                <a:cs typeface="Times New Roman"/>
              </a:rPr>
              <a:t> aan het werk.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onzeker over iets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wist niet wat te doen. Ze voelde </a:t>
            </a:r>
            <a:r>
              <a:rPr lang="nl-NL" sz="2400" i="1" u="sng">
                <a:solidFill>
                  <a:srgbClr val="387038"/>
                </a:solidFill>
                <a:latin typeface="Century Gothic" panose="020B0502020202020204" pitchFamily="34" charset="0"/>
                <a:ea typeface="Calibri"/>
                <a:cs typeface="Times New Roman"/>
              </a:rPr>
              <a:t>twijfel</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band, hemel, kleding&#10;&#10;Door AI gegenereerde inhoud is mogelijk onjuist.">
            <a:extLst>
              <a:ext uri="{FF2B5EF4-FFF2-40B4-BE49-F238E27FC236}">
                <a16:creationId xmlns:a16="http://schemas.microsoft.com/office/drawing/2014/main" id="{25FE71C2-760E-EF91-3C25-D99D074ECE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837" y="2698752"/>
            <a:ext cx="4009690" cy="2674464"/>
          </a:xfrm>
          <a:prstGeom prst="rect">
            <a:avLst/>
          </a:prstGeom>
        </p:spPr>
      </p:pic>
      <p:pic>
        <p:nvPicPr>
          <p:cNvPr id="8" name="Afbeelding 7" descr="Afbeelding met silhouet, clipart, Graphics, illustratie&#10;&#10;Door AI gegenereerde inhoud is mogelijk onjuist.">
            <a:extLst>
              <a:ext uri="{FF2B5EF4-FFF2-40B4-BE49-F238E27FC236}">
                <a16:creationId xmlns:a16="http://schemas.microsoft.com/office/drawing/2014/main" id="{A2B97FFB-AB91-6569-6E15-4781517868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4275" y="2109718"/>
            <a:ext cx="1308917" cy="1493725"/>
          </a:xfrm>
          <a:prstGeom prst="rect">
            <a:avLst/>
          </a:prstGeom>
        </p:spPr>
      </p:pic>
      <p:pic>
        <p:nvPicPr>
          <p:cNvPr id="18" name="Afbeelding 17" descr="Afbeelding met Menselijk gezicht, kleding, persoon, sjaal&#10;&#10;Door AI gegenereerde inhoud is mogelijk onjuist.">
            <a:extLst>
              <a:ext uri="{FF2B5EF4-FFF2-40B4-BE49-F238E27FC236}">
                <a16:creationId xmlns:a16="http://schemas.microsoft.com/office/drawing/2014/main" id="{01AF40B1-3A2D-F68B-48F1-658A58C42B0C}"/>
              </a:ext>
            </a:extLst>
          </p:cNvPr>
          <p:cNvPicPr>
            <a:picLocks noChangeAspect="1"/>
          </p:cNvPicPr>
          <p:nvPr/>
        </p:nvPicPr>
        <p:blipFill>
          <a:blip r:embed="rId6">
            <a:clrChange>
              <a:clrFrom>
                <a:srgbClr val="E891A2"/>
              </a:clrFrom>
              <a:clrTo>
                <a:srgbClr val="E891A2">
                  <a:alpha val="0"/>
                </a:srgbClr>
              </a:clrTo>
            </a:clrChange>
            <a:extLst>
              <a:ext uri="{28A0092B-C50C-407E-A947-70E740481C1C}">
                <a14:useLocalDpi xmlns:a14="http://schemas.microsoft.com/office/drawing/2010/main"/>
              </a:ext>
            </a:extLst>
          </a:blip>
          <a:stretch>
            <a:fillRect/>
          </a:stretch>
        </p:blipFill>
        <p:spPr>
          <a:xfrm>
            <a:off x="4756452" y="1722183"/>
            <a:ext cx="6598139" cy="3543200"/>
          </a:xfrm>
          <a:prstGeom prst="rect">
            <a:avLst/>
          </a:prstGeom>
        </p:spPr>
      </p:pic>
    </p:spTree>
    <p:extLst>
      <p:ext uri="{BB962C8B-B14F-4D97-AF65-F5344CB8AC3E}">
        <p14:creationId xmlns:p14="http://schemas.microsoft.com/office/powerpoint/2010/main" val="334623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normaal gesproken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 en toe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gewoonlijk, meestal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effectLst/>
                <a:latin typeface="Century Gothic" panose="020B0502020202020204" pitchFamily="34" charset="0"/>
                <a:ea typeface="Calibri"/>
                <a:cs typeface="Times New Roman"/>
              </a:rPr>
              <a:t>Normaal gesproken</a:t>
            </a:r>
            <a:r>
              <a:rPr lang="nl-NL" sz="2400" i="1">
                <a:solidFill>
                  <a:srgbClr val="387038"/>
                </a:solidFill>
                <a:effectLst/>
                <a:latin typeface="Century Gothic" panose="020B0502020202020204" pitchFamily="34" charset="0"/>
                <a:ea typeface="Calibri"/>
                <a:cs typeface="Times New Roman"/>
              </a:rPr>
              <a:t> groeit er alleen gras op het weiland.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soms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Af en toe</a:t>
            </a:r>
            <a:r>
              <a:rPr lang="nl-NL" sz="2400" i="1">
                <a:solidFill>
                  <a:srgbClr val="387038"/>
                </a:solidFill>
                <a:latin typeface="Century Gothic" panose="020B0502020202020204" pitchFamily="34" charset="0"/>
                <a:ea typeface="Calibri"/>
                <a:cs typeface="Times New Roman"/>
              </a:rPr>
              <a:t> zie je een paar bloemen op het weiland.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gras, buitenshuis, hemel, oogst&#10;&#10;Door AI gegenereerde inhoud is mogelijk onjuist.">
            <a:extLst>
              <a:ext uri="{FF2B5EF4-FFF2-40B4-BE49-F238E27FC236}">
                <a16:creationId xmlns:a16="http://schemas.microsoft.com/office/drawing/2014/main" id="{CD650077-CDCE-2C2A-A73F-B50E6D700A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443" y="2264713"/>
            <a:ext cx="3987638" cy="2663743"/>
          </a:xfrm>
          <a:prstGeom prst="rect">
            <a:avLst/>
          </a:prstGeom>
        </p:spPr>
      </p:pic>
      <p:pic>
        <p:nvPicPr>
          <p:cNvPr id="20" name="Afbeelding 19" descr="Afbeelding met plant, bloem, buitenshuis, veld&#10;&#10;Door AI gegenereerde inhoud is mogelijk onjuist.">
            <a:extLst>
              <a:ext uri="{FF2B5EF4-FFF2-40B4-BE49-F238E27FC236}">
                <a16:creationId xmlns:a16="http://schemas.microsoft.com/office/drawing/2014/main" id="{3F21C7F0-974B-2E3D-140B-576D781D35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56452" y="2428891"/>
            <a:ext cx="3983737" cy="2246828"/>
          </a:xfrm>
          <a:prstGeom prst="rect">
            <a:avLst/>
          </a:prstGeom>
        </p:spPr>
      </p:pic>
    </p:spTree>
    <p:extLst>
      <p:ext uri="{BB962C8B-B14F-4D97-AF65-F5344CB8AC3E}">
        <p14:creationId xmlns:p14="http://schemas.microsoft.com/office/powerpoint/2010/main" val="144437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5807"/>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5807"/>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3492"/>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78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51697" y="266334"/>
            <a:ext cx="4507206" cy="98213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overwinning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53492"/>
            <a:ext cx="4185327" cy="48675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verlies in een wedstrijd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4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Een weiland zonder gras maar met klaprozen was </a:t>
            </a:r>
            <a:r>
              <a:rPr lang="nl-NL" sz="2300" i="1" u="sng">
                <a:solidFill>
                  <a:srgbClr val="387038"/>
                </a:solidFill>
                <a:latin typeface="Century Gothic" panose="020B0502020202020204" pitchFamily="34" charset="0"/>
                <a:ea typeface="Calibri"/>
                <a:cs typeface="Times New Roman"/>
              </a:rPr>
              <a:t>een nederlaag</a:t>
            </a:r>
            <a:r>
              <a:rPr lang="nl-NL" sz="2300" i="1">
                <a:solidFill>
                  <a:srgbClr val="387038"/>
                </a:solidFill>
                <a:latin typeface="Century Gothic" panose="020B0502020202020204" pitchFamily="34" charset="0"/>
                <a:ea typeface="Calibri"/>
                <a:cs typeface="Times New Roman"/>
              </a:rPr>
              <a:t> voor hem.</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49907"/>
            <a:ext cx="4366227" cy="483141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behalen van succes in een wedstrijd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500">
              <a:effectLst/>
              <a:latin typeface="Century Gothic" panose="020B0502020202020204" pitchFamily="34" charset="0"/>
              <a:ea typeface="Calibri"/>
              <a:cs typeface="Times New Roman"/>
            </a:endParaRPr>
          </a:p>
          <a:p>
            <a:pPr algn="ctr">
              <a:lnSpc>
                <a:spcPct val="107000"/>
              </a:lnSpc>
            </a:pPr>
            <a:r>
              <a:rPr lang="nl-NL" sz="2300" i="1">
                <a:solidFill>
                  <a:srgbClr val="387038"/>
                </a:solidFill>
                <a:latin typeface="Century Gothic" panose="020B0502020202020204" pitchFamily="34" charset="0"/>
                <a:ea typeface="Calibri"/>
                <a:cs typeface="Times New Roman"/>
              </a:rPr>
              <a:t>Hij behaalt eindelijk </a:t>
            </a:r>
            <a:r>
              <a:rPr lang="nl-NL" sz="2300" i="1" u="sng">
                <a:solidFill>
                  <a:srgbClr val="387038"/>
                </a:solidFill>
                <a:latin typeface="Century Gothic" panose="020B0502020202020204" pitchFamily="34" charset="0"/>
                <a:ea typeface="Calibri"/>
                <a:cs typeface="Times New Roman"/>
              </a:rPr>
              <a:t>de overwinning</a:t>
            </a:r>
            <a:r>
              <a:rPr lang="nl-NL" sz="2300" i="1">
                <a:solidFill>
                  <a:srgbClr val="387038"/>
                </a:solidFill>
                <a:latin typeface="Century Gothic" panose="020B0502020202020204" pitchFamily="34" charset="0"/>
                <a:ea typeface="Calibri"/>
                <a:cs typeface="Times New Roman"/>
              </a:rPr>
              <a:t> bij de racewedstrijd. </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hemel, wolk, buitenshuis, gras&#10;&#10;Door AI gegenereerde inhoud is mogelijk onjuist.">
            <a:extLst>
              <a:ext uri="{FF2B5EF4-FFF2-40B4-BE49-F238E27FC236}">
                <a16:creationId xmlns:a16="http://schemas.microsoft.com/office/drawing/2014/main" id="{03A133CE-0A36-5420-C8A6-085E28BEBF82}"/>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6395" y="2471011"/>
            <a:ext cx="3327831" cy="2663214"/>
          </a:xfrm>
          <a:prstGeom prst="rect">
            <a:avLst/>
          </a:prstGeom>
        </p:spPr>
      </p:pic>
      <p:pic>
        <p:nvPicPr>
          <p:cNvPr id="9" name="Afbeelding 8" descr="Afbeelding met persoon, overdekt, kleding, Menselijk gezicht&#10;&#10;Door AI gegenereerde inhoud is mogelijk onjuist.">
            <a:extLst>
              <a:ext uri="{FF2B5EF4-FFF2-40B4-BE49-F238E27FC236}">
                <a16:creationId xmlns:a16="http://schemas.microsoft.com/office/drawing/2014/main" id="{179AAE5C-0E71-9F1C-E82D-01738C5FB6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3805" y="2486129"/>
            <a:ext cx="3997037" cy="2666024"/>
          </a:xfrm>
          <a:prstGeom prst="rect">
            <a:avLst/>
          </a:prstGeom>
        </p:spPr>
      </p:pic>
      <p:sp>
        <p:nvSpPr>
          <p:cNvPr id="8" name="Tekstvak 2">
            <a:extLst>
              <a:ext uri="{FF2B5EF4-FFF2-40B4-BE49-F238E27FC236}">
                <a16:creationId xmlns:a16="http://schemas.microsoft.com/office/drawing/2014/main" id="{DB5DDD44-1702-4505-62DB-56931C83CCC5}"/>
              </a:ext>
            </a:extLst>
          </p:cNvPr>
          <p:cNvSpPr txBox="1">
            <a:spLocks noChangeArrowheads="1"/>
          </p:cNvSpPr>
          <p:nvPr/>
        </p:nvSpPr>
        <p:spPr bwMode="auto">
          <a:xfrm>
            <a:off x="64794" y="255007"/>
            <a:ext cx="4507206" cy="98213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t>
            </a:r>
            <a:r>
              <a:rPr lang="nl-NL" sz="5400" b="1">
                <a:solidFill>
                  <a:srgbClr val="387038"/>
                </a:solidFill>
                <a:latin typeface="Century Gothic" panose="020B0502020202020204" pitchFamily="34" charset="0"/>
                <a:ea typeface="Calibri"/>
                <a:cs typeface="Times New Roman"/>
              </a:rPr>
              <a:t>nederlaag</a:t>
            </a:r>
            <a:endParaRPr lang="nl-NL" sz="54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88700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24 – 9 juni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verbinden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splitsen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2775"/>
            <a:ext cx="4185327" cy="50083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samenbrengen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klaprozen leken de mensen te </a:t>
            </a:r>
            <a:r>
              <a:rPr lang="nl-NL" sz="2400" i="1" u="sng">
                <a:solidFill>
                  <a:srgbClr val="387038"/>
                </a:solidFill>
                <a:latin typeface="Century Gothic" panose="020B0502020202020204" pitchFamily="34" charset="0"/>
                <a:ea typeface="Calibri"/>
                <a:cs typeface="Times New Roman"/>
              </a:rPr>
              <a:t>verbinden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losmaken, in stukken verdelen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groep is </a:t>
            </a:r>
            <a:r>
              <a:rPr lang="nl-NL" sz="2400" i="1" u="sng">
                <a:solidFill>
                  <a:srgbClr val="387038"/>
                </a:solidFill>
                <a:latin typeface="Century Gothic" panose="020B0502020202020204" pitchFamily="34" charset="0"/>
                <a:ea typeface="Calibri"/>
                <a:cs typeface="Times New Roman"/>
              </a:rPr>
              <a:t>gesplitst</a:t>
            </a:r>
            <a:r>
              <a:rPr lang="nl-NL" sz="2400" i="1">
                <a:solidFill>
                  <a:srgbClr val="387038"/>
                </a:solidFill>
                <a:latin typeface="Century Gothic" panose="020B0502020202020204" pitchFamily="34" charset="0"/>
                <a:ea typeface="Calibri"/>
                <a:cs typeface="Times New Roman"/>
              </a:rPr>
              <a:t> in twee groepjes.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uur, vrouw&#10;&#10;Door AI gegenereerde inhoud is mogelijk onjuist.">
            <a:extLst>
              <a:ext uri="{FF2B5EF4-FFF2-40B4-BE49-F238E27FC236}">
                <a16:creationId xmlns:a16="http://schemas.microsoft.com/office/drawing/2014/main" id="{5D4C5F42-1C2E-C7FE-BD57-260A1D3051B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5434" y="3034776"/>
            <a:ext cx="3678393" cy="2044461"/>
          </a:xfrm>
          <a:prstGeom prst="rect">
            <a:avLst/>
          </a:prstGeom>
        </p:spPr>
      </p:pic>
      <p:pic>
        <p:nvPicPr>
          <p:cNvPr id="9" name="Afbeelding 8">
            <a:extLst>
              <a:ext uri="{FF2B5EF4-FFF2-40B4-BE49-F238E27FC236}">
                <a16:creationId xmlns:a16="http://schemas.microsoft.com/office/drawing/2014/main" id="{DFE4F56C-FB5F-6A09-05F4-34B62FBB5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8979" y="2847679"/>
            <a:ext cx="3848345" cy="1732995"/>
          </a:xfrm>
          <a:prstGeom prst="rect">
            <a:avLst/>
          </a:prstGeom>
        </p:spPr>
      </p:pic>
      <p:pic>
        <p:nvPicPr>
          <p:cNvPr id="18" name="Afbeelding 17">
            <a:extLst>
              <a:ext uri="{FF2B5EF4-FFF2-40B4-BE49-F238E27FC236}">
                <a16:creationId xmlns:a16="http://schemas.microsoft.com/office/drawing/2014/main" id="{B389162F-5D92-D4DB-4212-4F0E8BF252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8216" y="1981621"/>
            <a:ext cx="1498368" cy="1498368"/>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beleven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vermijden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2775"/>
            <a:ext cx="4185327" cy="50083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meemaken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200">
                <a:effectLst/>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Veel mensen willen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het grote klaprozenveld </a:t>
            </a:r>
            <a:r>
              <a:rPr lang="nl-NL" sz="2400" i="1" u="sng">
                <a:solidFill>
                  <a:srgbClr val="387038"/>
                </a:solidFill>
                <a:latin typeface="Century Gothic" panose="020B0502020202020204" pitchFamily="34" charset="0"/>
                <a:ea typeface="Calibri"/>
                <a:cs typeface="Times New Roman"/>
              </a:rPr>
              <a:t>beleven</a:t>
            </a:r>
            <a:r>
              <a:rPr lang="nl-NL" sz="2400" i="1">
                <a:solidFill>
                  <a:srgbClr val="387038"/>
                </a:solidFill>
                <a:latin typeface="Century Gothic" panose="020B0502020202020204" pitchFamily="34" charset="0"/>
                <a:ea typeface="Calibri"/>
                <a:cs typeface="Times New Roman"/>
              </a:rPr>
              <a:t>.</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ontwijken, uit de weg gaan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vermijdt</a:t>
            </a:r>
            <a:r>
              <a:rPr lang="nl-NL" sz="2400" i="1">
                <a:solidFill>
                  <a:srgbClr val="387038"/>
                </a:solidFill>
                <a:latin typeface="Century Gothic" panose="020B0502020202020204" pitchFamily="34" charset="0"/>
                <a:ea typeface="Calibri"/>
                <a:cs typeface="Times New Roman"/>
              </a:rPr>
              <a:t> de drukte.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465ECA85-B549-2D01-A484-D9D7111A8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784" y="2099188"/>
            <a:ext cx="3045300" cy="3045300"/>
          </a:xfrm>
          <a:prstGeom prst="rect">
            <a:avLst/>
          </a:prstGeom>
        </p:spPr>
      </p:pic>
      <p:pic>
        <p:nvPicPr>
          <p:cNvPr id="9" name="Afbeelding 8" descr="Afbeelding met schoeisel, kleding, persoon, person&#10;&#10;Door AI gegenereerde inhoud is mogelijk onjuist.">
            <a:extLst>
              <a:ext uri="{FF2B5EF4-FFF2-40B4-BE49-F238E27FC236}">
                <a16:creationId xmlns:a16="http://schemas.microsoft.com/office/drawing/2014/main" id="{A270B6B6-5C52-EC3D-E82F-1BC6309C8F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0034" y="2517304"/>
            <a:ext cx="2999928" cy="2999928"/>
          </a:xfrm>
          <a:prstGeom prst="rect">
            <a:avLst/>
          </a:prstGeom>
        </p:spPr>
      </p:pic>
    </p:spTree>
    <p:extLst>
      <p:ext uri="{BB962C8B-B14F-4D97-AF65-F5344CB8AC3E}">
        <p14:creationId xmlns:p14="http://schemas.microsoft.com/office/powerpoint/2010/main" val="115632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2985" y="399253"/>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eenheid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84956" y="24386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a:t>
            </a:r>
            <a:r>
              <a:rPr lang="nl-NL" sz="4800" b="1">
                <a:solidFill>
                  <a:srgbClr val="387038"/>
                </a:solidFill>
                <a:effectLst/>
                <a:latin typeface="Century Gothic" panose="020B0502020202020204" pitchFamily="34" charset="0"/>
                <a:ea typeface="Calibri"/>
                <a:cs typeface="Times New Roman"/>
              </a:rPr>
              <a:t>e </a:t>
            </a:r>
            <a:br>
              <a:rPr lang="nl-NL" sz="4800" b="1">
                <a:solidFill>
                  <a:srgbClr val="387038"/>
                </a:solidFill>
                <a:effectLst/>
                <a:latin typeface="Century Gothic" panose="020B0502020202020204" pitchFamily="34" charset="0"/>
                <a:ea typeface="Calibri"/>
                <a:cs typeface="Times New Roman"/>
              </a:rPr>
            </a:br>
            <a:r>
              <a:rPr lang="nl-NL" sz="4800" b="1">
                <a:solidFill>
                  <a:srgbClr val="387038"/>
                </a:solidFill>
                <a:effectLst/>
                <a:latin typeface="Century Gothic" panose="020B0502020202020204" pitchFamily="34" charset="0"/>
                <a:ea typeface="Calibri"/>
                <a:cs typeface="Times New Roman"/>
              </a:rPr>
              <a:t>verdeeldheid</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geheel, iets wat niet verdeeld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Hier is </a:t>
            </a:r>
            <a:r>
              <a:rPr lang="nl-NL" sz="2400" i="1" u="sng">
                <a:solidFill>
                  <a:srgbClr val="387038"/>
                </a:solidFill>
                <a:latin typeface="Century Gothic" panose="020B0502020202020204" pitchFamily="34" charset="0"/>
                <a:ea typeface="Calibri"/>
                <a:cs typeface="Times New Roman"/>
              </a:rPr>
              <a:t>eenheid</a:t>
            </a:r>
            <a:r>
              <a:rPr lang="nl-NL" sz="2400" i="1">
                <a:solidFill>
                  <a:srgbClr val="387038"/>
                </a:solidFill>
                <a:latin typeface="Century Gothic" panose="020B0502020202020204" pitchFamily="34" charset="0"/>
                <a:ea typeface="Calibri"/>
                <a:cs typeface="Times New Roman"/>
              </a:rPr>
              <a:t>. De mensen zijn niet verdeeld maar vormen één groep</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groepen verdeeld, geen eenheid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0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Hier is </a:t>
            </a:r>
            <a:r>
              <a:rPr lang="nl-NL" sz="2400" i="1" u="sng">
                <a:solidFill>
                  <a:srgbClr val="387038"/>
                </a:solidFill>
                <a:latin typeface="Century Gothic" panose="020B0502020202020204" pitchFamily="34" charset="0"/>
                <a:ea typeface="Calibri"/>
                <a:cs typeface="Times New Roman"/>
              </a:rPr>
              <a:t>verdeeldheid.</a:t>
            </a:r>
            <a:r>
              <a:rPr lang="nl-NL" sz="2400" i="1">
                <a:solidFill>
                  <a:srgbClr val="387038"/>
                </a:solidFill>
                <a:latin typeface="Century Gothic" panose="020B0502020202020204" pitchFamily="34" charset="0"/>
                <a:ea typeface="Calibri"/>
                <a:cs typeface="Times New Roman"/>
              </a:rPr>
              <a:t> Er zijn twee groepen, er is geen eenheid.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uur, vrouw&#10;&#10;Door AI gegenereerde inhoud is mogelijk onjuist.">
            <a:extLst>
              <a:ext uri="{FF2B5EF4-FFF2-40B4-BE49-F238E27FC236}">
                <a16:creationId xmlns:a16="http://schemas.microsoft.com/office/drawing/2014/main" id="{E8100E06-491C-0961-8814-3DAC4C0D03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167" y="2908035"/>
            <a:ext cx="4054993" cy="2027497"/>
          </a:xfrm>
          <a:prstGeom prst="rect">
            <a:avLst/>
          </a:prstGeom>
        </p:spPr>
      </p:pic>
      <p:pic>
        <p:nvPicPr>
          <p:cNvPr id="20" name="Afbeelding 19" descr="Afbeelding met schoeisel, Dans, persoon, silhouet&#10;&#10;Door AI gegenereerde inhoud is mogelijk onjuist.">
            <a:extLst>
              <a:ext uri="{FF2B5EF4-FFF2-40B4-BE49-F238E27FC236}">
                <a16:creationId xmlns:a16="http://schemas.microsoft.com/office/drawing/2014/main" id="{22ACF36C-80B9-4C54-694B-F506BF139C7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38345" y="3460829"/>
            <a:ext cx="4381377" cy="1622838"/>
          </a:xfrm>
          <a:prstGeom prst="rect">
            <a:avLst/>
          </a:prstGeom>
        </p:spPr>
      </p:pic>
    </p:spTree>
    <p:extLst>
      <p:ext uri="{BB962C8B-B14F-4D97-AF65-F5344CB8AC3E}">
        <p14:creationId xmlns:p14="http://schemas.microsoft.com/office/powerpoint/2010/main" val="727969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085184"/>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43587" y="5098422"/>
            <a:ext cx="268453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poging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296577"/>
            <a:ext cx="2698746" cy="9628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14285" y="4345201"/>
            <a:ext cx="278743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doorbraak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716256"/>
            <a:ext cx="2611399" cy="10153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26039" y="377891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resultaat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79578" y="5460439"/>
            <a:ext cx="4181805" cy="5277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49568" y="5460439"/>
            <a:ext cx="421181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plotseling te zien zijn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876884"/>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372828"/>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868772"/>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372828"/>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868772"/>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99231" y="356533"/>
            <a:ext cx="801319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De boer deed een poging om gras te </a:t>
            </a:r>
            <a:r>
              <a:rPr lang="nl-NL" sz="2400" i="1">
                <a:solidFill>
                  <a:srgbClr val="387038"/>
                </a:solidFill>
                <a:latin typeface="Century Gothic" panose="020B0502020202020204" pitchFamily="34" charset="0"/>
                <a:ea typeface="Calibri"/>
                <a:cs typeface="Times New Roman"/>
              </a:rPr>
              <a:t>zaaien. Na een paar weken kwam </a:t>
            </a:r>
            <a:r>
              <a:rPr lang="nl-NL" sz="2400" i="1" u="sng">
                <a:solidFill>
                  <a:srgbClr val="387038"/>
                </a:solidFill>
                <a:latin typeface="Century Gothic" panose="020B0502020202020204" pitchFamily="34" charset="0"/>
                <a:ea typeface="Calibri"/>
                <a:cs typeface="Times New Roman"/>
              </a:rPr>
              <a:t>de doorbraak</a:t>
            </a:r>
            <a:r>
              <a:rPr lang="nl-NL" sz="2400" i="1">
                <a:solidFill>
                  <a:srgbClr val="387038"/>
                </a:solidFill>
                <a:latin typeface="Century Gothic" panose="020B0502020202020204" pitchFamily="34" charset="0"/>
                <a:ea typeface="Calibri"/>
                <a:cs typeface="Times New Roman"/>
              </a:rPr>
              <a:t>. Het resultaat was geen gras, maar een weiland vol klaprozen!</a:t>
            </a:r>
            <a:endParaRPr lang="nl-NL" sz="2400">
              <a:effectLst/>
              <a:ea typeface="Calibri"/>
              <a:cs typeface="Times New Roman"/>
            </a:endParaRPr>
          </a:p>
        </p:txBody>
      </p:sp>
      <p:pic>
        <p:nvPicPr>
          <p:cNvPr id="35" name="Afbeelding 34" descr="Afbeelding met kleding, tekenfilm, tekening, persoon&#10;&#10;Door AI gegenereerde inhoud is mogelijk onjuist.">
            <a:extLst>
              <a:ext uri="{FF2B5EF4-FFF2-40B4-BE49-F238E27FC236}">
                <a16:creationId xmlns:a16="http://schemas.microsoft.com/office/drawing/2014/main" id="{F2944C51-A573-6060-D56A-F8AFD6EC5D8B}"/>
              </a:ext>
            </a:extLst>
          </p:cNvPr>
          <p:cNvPicPr>
            <a:picLocks noChangeAspect="1"/>
          </p:cNvPicPr>
          <p:nvPr/>
        </p:nvPicPr>
        <p:blipFill>
          <a:blip r:embed="rId4" cstate="screen">
            <a:clrChange>
              <a:clrFrom>
                <a:srgbClr val="AEE0EB"/>
              </a:clrFrom>
              <a:clrTo>
                <a:srgbClr val="AEE0EB">
                  <a:alpha val="0"/>
                </a:srgbClr>
              </a:clrTo>
            </a:clrChange>
            <a:extLst>
              <a:ext uri="{28A0092B-C50C-407E-A947-70E740481C1C}">
                <a14:useLocalDpi xmlns:a14="http://schemas.microsoft.com/office/drawing/2010/main"/>
              </a:ext>
            </a:extLst>
          </a:blip>
          <a:stretch>
            <a:fillRect/>
          </a:stretch>
        </p:blipFill>
        <p:spPr>
          <a:xfrm>
            <a:off x="251113" y="2555337"/>
            <a:ext cx="2880729" cy="2880729"/>
          </a:xfrm>
          <a:prstGeom prst="rect">
            <a:avLst/>
          </a:prstGeom>
        </p:spPr>
      </p:pic>
      <p:pic>
        <p:nvPicPr>
          <p:cNvPr id="37" name="Afbeelding 36" descr="Afbeelding met persoon, kleding, Menselijk gezicht, muur&#10;&#10;Door AI gegenereerde inhoud is mogelijk onjuist.">
            <a:extLst>
              <a:ext uri="{FF2B5EF4-FFF2-40B4-BE49-F238E27FC236}">
                <a16:creationId xmlns:a16="http://schemas.microsoft.com/office/drawing/2014/main" id="{12BDAD1A-7F3D-1682-106E-52E21F9A88C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789226" y="2264365"/>
            <a:ext cx="1562717" cy="1932195"/>
          </a:xfrm>
          <a:prstGeom prst="rect">
            <a:avLst/>
          </a:prstGeom>
        </p:spPr>
      </p:pic>
      <p:pic>
        <p:nvPicPr>
          <p:cNvPr id="39" name="Afbeelding 38" descr="Afbeelding met buitenshuis, hemel, bloem, plant&#10;&#10;Door AI gegenereerde inhoud is mogelijk onjuist.">
            <a:extLst>
              <a:ext uri="{FF2B5EF4-FFF2-40B4-BE49-F238E27FC236}">
                <a16:creationId xmlns:a16="http://schemas.microsoft.com/office/drawing/2014/main" id="{64CEC07D-05C7-D7E4-60A2-327DF048C2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6676" y="1857384"/>
            <a:ext cx="2670123" cy="1780972"/>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vertrouwen</a:t>
            </a:r>
          </a:p>
        </p:txBody>
      </p:sp>
      <p:pic>
        <p:nvPicPr>
          <p:cNvPr id="3" name="Afbeelding 2" descr="Afbeelding met persoon, band, hemel, kleding&#10;&#10;Door AI gegenereerde inhoud is mogelijk onjuist.">
            <a:extLst>
              <a:ext uri="{FF2B5EF4-FFF2-40B4-BE49-F238E27FC236}">
                <a16:creationId xmlns:a16="http://schemas.microsoft.com/office/drawing/2014/main" id="{7799331B-380B-33E3-12F3-3CA6CDF69A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1628800"/>
            <a:ext cx="7415818" cy="4946351"/>
          </a:xfrm>
          <a:prstGeom prst="rect">
            <a:avLst/>
          </a:prstGeom>
        </p:spPr>
      </p:pic>
      <p:pic>
        <p:nvPicPr>
          <p:cNvPr id="5" name="Afbeelding 4" descr="Afbeelding met silhouet, clipart, Graphics, illustratie&#10;&#10;Door AI gegenereerde inhoud is mogelijk onjuist.">
            <a:extLst>
              <a:ext uri="{FF2B5EF4-FFF2-40B4-BE49-F238E27FC236}">
                <a16:creationId xmlns:a16="http://schemas.microsoft.com/office/drawing/2014/main" id="{005D4FAB-7C57-A14F-3D0E-B6D95BC95D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1848" y="117957"/>
            <a:ext cx="2294995" cy="261902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24994-FE8E-5F95-1489-E8A37C98A908}"/>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AADFE848-B684-AE18-4C38-3AFE5E6FE885}"/>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supporter</a:t>
            </a:r>
          </a:p>
        </p:txBody>
      </p:sp>
      <p:pic>
        <p:nvPicPr>
          <p:cNvPr id="11" name="Afbeelding 10" descr="Afbeelding met kleding, Menselijk gezicht, persoon, glimlach&#10;&#10;Door AI gegenereerde inhoud is mogelijk onjuist.">
            <a:extLst>
              <a:ext uri="{FF2B5EF4-FFF2-40B4-BE49-F238E27FC236}">
                <a16:creationId xmlns:a16="http://schemas.microsoft.com/office/drawing/2014/main" id="{89DD67FB-F0A2-41F0-7E95-A4802EBEF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4668" y="4023283"/>
            <a:ext cx="4061776" cy="2709205"/>
          </a:xfrm>
          <a:prstGeom prst="rect">
            <a:avLst/>
          </a:prstGeom>
        </p:spPr>
      </p:pic>
      <p:sp>
        <p:nvSpPr>
          <p:cNvPr id="12" name="Hart 11">
            <a:extLst>
              <a:ext uri="{FF2B5EF4-FFF2-40B4-BE49-F238E27FC236}">
                <a16:creationId xmlns:a16="http://schemas.microsoft.com/office/drawing/2014/main" id="{FAA9CC2E-2FAD-BD63-9047-585AB6A3E78A}"/>
              </a:ext>
            </a:extLst>
          </p:cNvPr>
          <p:cNvSpPr/>
          <p:nvPr/>
        </p:nvSpPr>
        <p:spPr>
          <a:xfrm>
            <a:off x="5352628" y="4729796"/>
            <a:ext cx="576064" cy="538720"/>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vee, Melkkoe, koe, rund&#10;&#10;Door AI gegenereerde inhoud is mogelijk onjuist.">
            <a:extLst>
              <a:ext uri="{FF2B5EF4-FFF2-40B4-BE49-F238E27FC236}">
                <a16:creationId xmlns:a16="http://schemas.microsoft.com/office/drawing/2014/main" id="{DD9926C6-9BAE-2028-07BB-44A39162644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5333" y="4871271"/>
            <a:ext cx="3048000" cy="1853184"/>
          </a:xfrm>
          <a:prstGeom prst="rect">
            <a:avLst/>
          </a:prstGeom>
        </p:spPr>
      </p:pic>
      <p:pic>
        <p:nvPicPr>
          <p:cNvPr id="16" name="Afbeelding 15" descr="Afbeelding met vee, Melkkoe, koe, rund&#10;&#10;Door AI gegenereerde inhoud is mogelijk onjuist.">
            <a:extLst>
              <a:ext uri="{FF2B5EF4-FFF2-40B4-BE49-F238E27FC236}">
                <a16:creationId xmlns:a16="http://schemas.microsoft.com/office/drawing/2014/main" id="{710A1F0E-8F15-7B90-9790-11E77E64DD5E}"/>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7373" y="2876612"/>
            <a:ext cx="3048000" cy="1853184"/>
          </a:xfrm>
          <a:prstGeom prst="rect">
            <a:avLst/>
          </a:prstGeom>
        </p:spPr>
      </p:pic>
      <p:pic>
        <p:nvPicPr>
          <p:cNvPr id="17" name="Afbeelding 16" descr="Afbeelding met vee, Melkkoe, koe, rund&#10;&#10;Door AI gegenereerde inhoud is mogelijk onjuist.">
            <a:extLst>
              <a:ext uri="{FF2B5EF4-FFF2-40B4-BE49-F238E27FC236}">
                <a16:creationId xmlns:a16="http://schemas.microsoft.com/office/drawing/2014/main" id="{8B60003D-BB26-7E9F-8D05-EAFD9DF30A5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962" y="4259939"/>
            <a:ext cx="3048000" cy="1853184"/>
          </a:xfrm>
          <a:prstGeom prst="rect">
            <a:avLst/>
          </a:prstGeom>
        </p:spPr>
      </p:pic>
      <p:pic>
        <p:nvPicPr>
          <p:cNvPr id="18" name="Afbeelding 17" descr="Afbeelding met vee, Melkkoe, koe, rund&#10;&#10;Door AI gegenereerde inhoud is mogelijk onjuist.">
            <a:extLst>
              <a:ext uri="{FF2B5EF4-FFF2-40B4-BE49-F238E27FC236}">
                <a16:creationId xmlns:a16="http://schemas.microsoft.com/office/drawing/2014/main" id="{A9F22CF8-942B-C442-7E49-42373D3A598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4078" y="1755989"/>
            <a:ext cx="3048000" cy="1853184"/>
          </a:xfrm>
          <a:prstGeom prst="rect">
            <a:avLst/>
          </a:prstGeom>
        </p:spPr>
      </p:pic>
      <p:pic>
        <p:nvPicPr>
          <p:cNvPr id="19" name="Afbeelding 18" descr="Afbeelding met vee, Melkkoe, koe, rund&#10;&#10;Door AI gegenereerde inhoud is mogelijk onjuist.">
            <a:extLst>
              <a:ext uri="{FF2B5EF4-FFF2-40B4-BE49-F238E27FC236}">
                <a16:creationId xmlns:a16="http://schemas.microsoft.com/office/drawing/2014/main" id="{C1BE9708-5DE3-7C74-5ABC-E7A94D28DFF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35302" y="1031537"/>
            <a:ext cx="3048000" cy="1853184"/>
          </a:xfrm>
          <a:prstGeom prst="rect">
            <a:avLst/>
          </a:prstGeom>
        </p:spPr>
      </p:pic>
    </p:spTree>
    <p:extLst>
      <p:ext uri="{BB962C8B-B14F-4D97-AF65-F5344CB8AC3E}">
        <p14:creationId xmlns:p14="http://schemas.microsoft.com/office/powerpoint/2010/main" val="344703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doorbraak</a:t>
            </a:r>
          </a:p>
        </p:txBody>
      </p:sp>
      <p:grpSp>
        <p:nvGrpSpPr>
          <p:cNvPr id="15" name="Groep 14">
            <a:extLst>
              <a:ext uri="{FF2B5EF4-FFF2-40B4-BE49-F238E27FC236}">
                <a16:creationId xmlns:a16="http://schemas.microsoft.com/office/drawing/2014/main" id="{59DBF7C1-EAAD-04EA-0B9D-122F386DB768}"/>
              </a:ext>
            </a:extLst>
          </p:cNvPr>
          <p:cNvGrpSpPr/>
          <p:nvPr/>
        </p:nvGrpSpPr>
        <p:grpSpPr>
          <a:xfrm>
            <a:off x="179185" y="1916832"/>
            <a:ext cx="8785629" cy="3975114"/>
            <a:chOff x="178859" y="2348808"/>
            <a:chExt cx="8192916" cy="3687154"/>
          </a:xfrm>
        </p:grpSpPr>
        <p:pic>
          <p:nvPicPr>
            <p:cNvPr id="13" name="Afbeelding 12" descr="Afbeelding met persoon, kleding, Menselijk gezicht, muur&#10;&#10;Door AI gegenereerde inhoud is mogelijk onjuist.">
              <a:extLst>
                <a:ext uri="{FF2B5EF4-FFF2-40B4-BE49-F238E27FC236}">
                  <a16:creationId xmlns:a16="http://schemas.microsoft.com/office/drawing/2014/main" id="{C4CC776A-C976-6042-CA0A-986F8AB405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859" y="2348808"/>
              <a:ext cx="4916206" cy="3687154"/>
            </a:xfrm>
            <a:prstGeom prst="rect">
              <a:avLst/>
            </a:prstGeom>
          </p:spPr>
        </p:pic>
        <p:pic>
          <p:nvPicPr>
            <p:cNvPr id="14" name="Afbeelding 13" descr="Afbeelding met buitenshuis, hemel, bloem, plant&#10;&#10;Door AI gegenereerde inhoud is mogelijk onjuist.">
              <a:extLst>
                <a:ext uri="{FF2B5EF4-FFF2-40B4-BE49-F238E27FC236}">
                  <a16:creationId xmlns:a16="http://schemas.microsoft.com/office/drawing/2014/main" id="{63F30B3F-8561-8D47-3B01-31ED0370D6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3809" y="2348808"/>
              <a:ext cx="5527966" cy="3687154"/>
            </a:xfrm>
            <a:prstGeom prst="rect">
              <a:avLst/>
            </a:prstGeom>
          </p:spPr>
        </p:pic>
      </p:grpSp>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normaal gesproken</a:t>
            </a:r>
          </a:p>
        </p:txBody>
      </p:sp>
      <p:pic>
        <p:nvPicPr>
          <p:cNvPr id="3" name="Afbeelding 2" descr="Afbeelding met gras, buitenshuis, hemel, oogst&#10;&#10;Door AI gegenereerde inhoud is mogelijk onjuist.">
            <a:extLst>
              <a:ext uri="{FF2B5EF4-FFF2-40B4-BE49-F238E27FC236}">
                <a16:creationId xmlns:a16="http://schemas.microsoft.com/office/drawing/2014/main" id="{66C40434-4DCC-4A29-1018-82F0A17F24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226143"/>
            <a:ext cx="8156735" cy="544870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nederlaag</a:t>
            </a:r>
          </a:p>
        </p:txBody>
      </p:sp>
      <p:pic>
        <p:nvPicPr>
          <p:cNvPr id="3" name="Afbeelding 2" descr="Afbeelding met hemel, wolk, buitenshuis, gras&#10;&#10;Door AI gegenereerde inhoud is mogelijk onjuist.">
            <a:extLst>
              <a:ext uri="{FF2B5EF4-FFF2-40B4-BE49-F238E27FC236}">
                <a16:creationId xmlns:a16="http://schemas.microsoft.com/office/drawing/2014/main" id="{F1C5A5E3-4CD8-25AA-E9E0-E099CB7DA68E}"/>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187624" y="1226143"/>
            <a:ext cx="6884669" cy="550969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beleven</a:t>
            </a:r>
          </a:p>
        </p:txBody>
      </p:sp>
      <p:pic>
        <p:nvPicPr>
          <p:cNvPr id="4" name="Afbeelding 3">
            <a:extLst>
              <a:ext uri="{FF2B5EF4-FFF2-40B4-BE49-F238E27FC236}">
                <a16:creationId xmlns:a16="http://schemas.microsoft.com/office/drawing/2014/main" id="{734CC2B6-B7F3-3311-5ED3-45BF251B4D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226143"/>
            <a:ext cx="5544616" cy="554461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verbinden</a:t>
            </a:r>
          </a:p>
        </p:txBody>
      </p:sp>
      <p:pic>
        <p:nvPicPr>
          <p:cNvPr id="3" name="Afbeelding 2" descr="Afbeelding met kleding, persoon, muur, vrouw&#10;&#10;Door AI gegenereerde inhoud is mogelijk onjuist.">
            <a:extLst>
              <a:ext uri="{FF2B5EF4-FFF2-40B4-BE49-F238E27FC236}">
                <a16:creationId xmlns:a16="http://schemas.microsoft.com/office/drawing/2014/main" id="{D180EB16-6479-17A1-FC5A-E0E37A6DF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700808"/>
            <a:ext cx="8640959" cy="4320480"/>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Diavoorstelling (4:3)</PresentationFormat>
  <Paragraphs>305</Paragraphs>
  <Slides>23</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cp:lastPrinted>2026-06-09T08:42:44Z</cp:lastPrinted>
  <dcterms:created xsi:type="dcterms:W3CDTF">2021-06-08T06:13:59Z</dcterms:created>
  <dcterms:modified xsi:type="dcterms:W3CDTF">2026-06-09T09:42:23Z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