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78" r:id="rId7"/>
    <p:sldId id="1476" r:id="rId8"/>
    <p:sldId id="1538" r:id="rId9"/>
    <p:sldId id="1477" r:id="rId10"/>
    <p:sldId id="1475" r:id="rId11"/>
    <p:sldId id="1481" r:id="rId12"/>
    <p:sldId id="1483" r:id="rId13"/>
    <p:sldId id="1479" r:id="rId14"/>
    <p:sldId id="1480" r:id="rId15"/>
    <p:sldId id="1482" r:id="rId16"/>
    <p:sldId id="934" r:id="rId17"/>
    <p:sldId id="1512" r:id="rId18"/>
    <p:sldId id="1511" r:id="rId19"/>
    <p:sldId id="1531" r:id="rId20"/>
    <p:sldId id="1537" r:id="rId21"/>
    <p:sldId id="1536" r:id="rId22"/>
    <p:sldId id="1532" r:id="rId23"/>
    <p:sldId id="1530" r:id="rId24"/>
    <p:sldId id="1515" r:id="rId25"/>
    <p:sldId id="1534" r:id="rId26"/>
    <p:sldId id="1516"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8"/>
            <p14:sldId id="1476"/>
            <p14:sldId id="1538"/>
            <p14:sldId id="1477"/>
            <p14:sldId id="1475"/>
            <p14:sldId id="1481"/>
            <p14:sldId id="1483"/>
            <p14:sldId id="1479"/>
            <p14:sldId id="1480"/>
            <p14:sldId id="1482"/>
            <p14:sldId id="934"/>
            <p14:sldId id="1512"/>
            <p14:sldId id="1511"/>
            <p14:sldId id="1531"/>
            <p14:sldId id="1537"/>
            <p14:sldId id="1536"/>
            <p14:sldId id="1532"/>
            <p14:sldId id="1530"/>
            <p14:sldId id="1515"/>
            <p14:sldId id="1534"/>
            <p14:sldId id="1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84678-F1DE-4924-BF8C-7B026D560A89}" v="2411" dt="2026-06-02T09:15:21.209"/>
    <p1510:client id="{4097584A-5BC0-433E-9EB6-27F44DCD1959}" v="2485" dt="2026-06-02T09:34:33.364"/>
    <p1510:client id="{937B607C-1185-40FA-8610-835D31CCEA65}" v="72" dt="2026-06-02T09:34:52.953"/>
    <p1510:client id="{B0482E38-C20D-4B54-97C0-0399626E8008}" v="30" dt="2026-06-02T08:47:34.679"/>
    <p1510:client id="{CCC4CC99-A55E-4F7B-8EF0-1847051722C8}" v="14" dt="2026-06-01T20:12:56.29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07ABAE78-42CB-4F5F-86C6-09ED37205619}"/>
    <pc:docChg chg="undo custSel delSld modSld modSection">
      <pc:chgData name="Das, Gerarda" userId="dec061bf-56a5-47a0-b9f3-f749fe418ae6" providerId="ADAL" clId="{07ABAE78-42CB-4F5F-86C6-09ED37205619}" dt="2026-06-02T08:19:47.115" v="2406" actId="20577"/>
      <pc:docMkLst>
        <pc:docMk/>
      </pc:docMkLst>
      <pc:sldChg chg="modSp mod">
        <pc:chgData name="Das, Gerarda" userId="dec061bf-56a5-47a0-b9f3-f749fe418ae6" providerId="ADAL" clId="{07ABAE78-42CB-4F5F-86C6-09ED37205619}" dt="2026-06-02T07:28:48.533" v="803" actId="115"/>
        <pc:sldMkLst>
          <pc:docMk/>
          <pc:sldMk cId="2189114603" sldId="1437"/>
        </pc:sldMkLst>
        <pc:spChg chg="mod">
          <ac:chgData name="Das, Gerarda" userId="dec061bf-56a5-47a0-b9f3-f749fe418ae6" providerId="ADAL" clId="{07ABAE78-42CB-4F5F-86C6-09ED37205619}" dt="2026-06-02T07:28:48.533" v="803" actId="115"/>
          <ac:spMkLst>
            <pc:docMk/>
            <pc:sldMk cId="2189114603" sldId="1437"/>
            <ac:spMk id="3" creationId="{00000000-0000-0000-0000-000000000000}"/>
          </ac:spMkLst>
        </pc:spChg>
      </pc:sldChg>
      <pc:sldChg chg="del">
        <pc:chgData name="Das, Gerarda" userId="dec061bf-56a5-47a0-b9f3-f749fe418ae6" providerId="ADAL" clId="{07ABAE78-42CB-4F5F-86C6-09ED37205619}" dt="2026-06-02T07:28:32.804" v="800" actId="47"/>
        <pc:sldMkLst>
          <pc:docMk/>
          <pc:sldMk cId="3852907103" sldId="1460"/>
        </pc:sldMkLst>
      </pc:sldChg>
      <pc:sldChg chg="addSp modSp mod">
        <pc:chgData name="Das, Gerarda" userId="dec061bf-56a5-47a0-b9f3-f749fe418ae6" providerId="ADAL" clId="{07ABAE78-42CB-4F5F-86C6-09ED37205619}" dt="2026-06-02T07:56:53.074" v="1600" actId="164"/>
        <pc:sldMkLst>
          <pc:docMk/>
          <pc:sldMk cId="4207872812" sldId="1475"/>
        </pc:sldMkLst>
        <pc:spChg chg="mod">
          <ac:chgData name="Das, Gerarda" userId="dec061bf-56a5-47a0-b9f3-f749fe418ae6" providerId="ADAL" clId="{07ABAE78-42CB-4F5F-86C6-09ED37205619}" dt="2026-06-02T07:48:41.641" v="1377" actId="1076"/>
          <ac:spMkLst>
            <pc:docMk/>
            <pc:sldMk cId="4207872812" sldId="1475"/>
            <ac:spMk id="4" creationId="{EDA441AB-C958-1DAE-AF24-D85F49231219}"/>
          </ac:spMkLst>
        </pc:spChg>
        <pc:grpChg chg="add mod">
          <ac:chgData name="Das, Gerarda" userId="dec061bf-56a5-47a0-b9f3-f749fe418ae6" providerId="ADAL" clId="{07ABAE78-42CB-4F5F-86C6-09ED37205619}" dt="2026-06-02T07:56:53.074" v="1600" actId="164"/>
          <ac:grpSpMkLst>
            <pc:docMk/>
            <pc:sldMk cId="4207872812" sldId="1475"/>
            <ac:grpSpMk id="5" creationId="{EE337BDF-865A-09F7-6811-15A0F638193C}"/>
          </ac:grpSpMkLst>
        </pc:grpChg>
        <pc:picChg chg="add mod modCrop">
          <ac:chgData name="Das, Gerarda" userId="dec061bf-56a5-47a0-b9f3-f749fe418ae6" providerId="ADAL" clId="{07ABAE78-42CB-4F5F-86C6-09ED37205619}" dt="2026-06-02T07:56:53.074" v="1600" actId="164"/>
          <ac:picMkLst>
            <pc:docMk/>
            <pc:sldMk cId="4207872812" sldId="1475"/>
            <ac:picMk id="2" creationId="{918EECCE-A68F-ADD8-7FA2-290F72C01F78}"/>
          </ac:picMkLst>
        </pc:picChg>
        <pc:picChg chg="mod">
          <ac:chgData name="Das, Gerarda" userId="dec061bf-56a5-47a0-b9f3-f749fe418ae6" providerId="ADAL" clId="{07ABAE78-42CB-4F5F-86C6-09ED37205619}" dt="2026-06-02T07:56:53.074" v="1600" actId="164"/>
          <ac:picMkLst>
            <pc:docMk/>
            <pc:sldMk cId="4207872812" sldId="1475"/>
            <ac:picMk id="3" creationId="{A51CF260-A09D-CC64-79E7-F14EC3D31721}"/>
          </ac:picMkLst>
        </pc:picChg>
        <pc:picChg chg="mod">
          <ac:chgData name="Das, Gerarda" userId="dec061bf-56a5-47a0-b9f3-f749fe418ae6" providerId="ADAL" clId="{07ABAE78-42CB-4F5F-86C6-09ED37205619}" dt="2026-06-02T07:56:53.074" v="1600" actId="164"/>
          <ac:picMkLst>
            <pc:docMk/>
            <pc:sldMk cId="4207872812" sldId="1475"/>
            <ac:picMk id="7" creationId="{9F94356A-1147-F0BA-300A-492FC3EE666D}"/>
          </ac:picMkLst>
        </pc:picChg>
      </pc:sldChg>
      <pc:sldChg chg="addSp delSp modSp mod">
        <pc:chgData name="Das, Gerarda" userId="dec061bf-56a5-47a0-b9f3-f749fe418ae6" providerId="ADAL" clId="{07ABAE78-42CB-4F5F-86C6-09ED37205619}" dt="2026-06-02T07:28:17.911" v="799" actId="14100"/>
        <pc:sldMkLst>
          <pc:docMk/>
          <pc:sldMk cId="2452007587" sldId="1476"/>
        </pc:sldMkLst>
        <pc:picChg chg="del">
          <ac:chgData name="Das, Gerarda" userId="dec061bf-56a5-47a0-b9f3-f749fe418ae6" providerId="ADAL" clId="{07ABAE78-42CB-4F5F-86C6-09ED37205619}" dt="2026-06-02T07:28:08.321" v="795" actId="478"/>
          <ac:picMkLst>
            <pc:docMk/>
            <pc:sldMk cId="2452007587" sldId="1476"/>
            <ac:picMk id="3" creationId="{24C06987-E43F-C730-F504-43951485E236}"/>
          </ac:picMkLst>
        </pc:picChg>
        <pc:picChg chg="add mod">
          <ac:chgData name="Das, Gerarda" userId="dec061bf-56a5-47a0-b9f3-f749fe418ae6" providerId="ADAL" clId="{07ABAE78-42CB-4F5F-86C6-09ED37205619}" dt="2026-06-02T07:28:12.348" v="797" actId="1076"/>
          <ac:picMkLst>
            <pc:docMk/>
            <pc:sldMk cId="2452007587" sldId="1476"/>
            <ac:picMk id="5" creationId="{522FD8F8-A556-4385-CFDD-F3AE6F3F8D6E}"/>
          </ac:picMkLst>
        </pc:picChg>
        <pc:cxnChg chg="mod ord">
          <ac:chgData name="Das, Gerarda" userId="dec061bf-56a5-47a0-b9f3-f749fe418ae6" providerId="ADAL" clId="{07ABAE78-42CB-4F5F-86C6-09ED37205619}" dt="2026-06-02T07:28:17.911" v="799" actId="14100"/>
          <ac:cxnSpMkLst>
            <pc:docMk/>
            <pc:sldMk cId="2452007587" sldId="1476"/>
            <ac:cxnSpMk id="4" creationId="{4D73BA0B-7117-6AD7-C56A-5591A71869F2}"/>
          </ac:cxnSpMkLst>
        </pc:cxnChg>
      </pc:sldChg>
      <pc:sldChg chg="addSp modSp">
        <pc:chgData name="Das, Gerarda" userId="dec061bf-56a5-47a0-b9f3-f749fe418ae6" providerId="ADAL" clId="{07ABAE78-42CB-4F5F-86C6-09ED37205619}" dt="2026-06-02T07:42:03.367" v="918" actId="164"/>
        <pc:sldMkLst>
          <pc:docMk/>
          <pc:sldMk cId="2709048002" sldId="1477"/>
        </pc:sldMkLst>
        <pc:grpChg chg="add mod">
          <ac:chgData name="Das, Gerarda" userId="dec061bf-56a5-47a0-b9f3-f749fe418ae6" providerId="ADAL" clId="{07ABAE78-42CB-4F5F-86C6-09ED37205619}" dt="2026-06-02T07:42:03.367" v="918" actId="164"/>
          <ac:grpSpMkLst>
            <pc:docMk/>
            <pc:sldMk cId="2709048002" sldId="1477"/>
            <ac:grpSpMk id="2" creationId="{25EA20E2-59B5-0A35-B2C6-7FDE2481F76F}"/>
          </ac:grpSpMkLst>
        </pc:grpChg>
        <pc:picChg chg="mod">
          <ac:chgData name="Das, Gerarda" userId="dec061bf-56a5-47a0-b9f3-f749fe418ae6" providerId="ADAL" clId="{07ABAE78-42CB-4F5F-86C6-09ED37205619}" dt="2026-06-02T07:42:03.367" v="918" actId="164"/>
          <ac:picMkLst>
            <pc:docMk/>
            <pc:sldMk cId="2709048002" sldId="1477"/>
            <ac:picMk id="3" creationId="{F3046A1E-9214-6BC5-4535-9D3A614A0B56}"/>
          </ac:picMkLst>
        </pc:picChg>
        <pc:picChg chg="mod">
          <ac:chgData name="Das, Gerarda" userId="dec061bf-56a5-47a0-b9f3-f749fe418ae6" providerId="ADAL" clId="{07ABAE78-42CB-4F5F-86C6-09ED37205619}" dt="2026-06-02T07:42:03.367" v="918" actId="164"/>
          <ac:picMkLst>
            <pc:docMk/>
            <pc:sldMk cId="2709048002" sldId="1477"/>
            <ac:picMk id="5" creationId="{D880C08F-B1FC-3C1B-A649-B8B3616111A7}"/>
          </ac:picMkLst>
        </pc:picChg>
      </pc:sldChg>
      <pc:sldChg chg="addSp delSp modSp mod">
        <pc:chgData name="Das, Gerarda" userId="dec061bf-56a5-47a0-b9f3-f749fe418ae6" providerId="ADAL" clId="{07ABAE78-42CB-4F5F-86C6-09ED37205619}" dt="2026-06-02T07:41:36.165" v="915" actId="478"/>
        <pc:sldMkLst>
          <pc:docMk/>
          <pc:sldMk cId="4210467006" sldId="1479"/>
        </pc:sldMkLst>
        <pc:spChg chg="del">
          <ac:chgData name="Das, Gerarda" userId="dec061bf-56a5-47a0-b9f3-f749fe418ae6" providerId="ADAL" clId="{07ABAE78-42CB-4F5F-86C6-09ED37205619}" dt="2026-06-02T07:41:36.165" v="915" actId="478"/>
          <ac:spMkLst>
            <pc:docMk/>
            <pc:sldMk cId="4210467006" sldId="1479"/>
            <ac:spMk id="2" creationId="{0DEE309B-52D5-7BB7-5A4D-0595324EDFE3}"/>
          </ac:spMkLst>
        </pc:spChg>
        <pc:spChg chg="add mod">
          <ac:chgData name="Das, Gerarda" userId="dec061bf-56a5-47a0-b9f3-f749fe418ae6" providerId="ADAL" clId="{07ABAE78-42CB-4F5F-86C6-09ED37205619}" dt="2026-06-02T07:32:34.775" v="828" actId="14100"/>
          <ac:spMkLst>
            <pc:docMk/>
            <pc:sldMk cId="4210467006" sldId="1479"/>
            <ac:spMk id="4" creationId="{0A053F4D-E525-A61E-8D0B-BC0A99E2B1CC}"/>
          </ac:spMkLst>
        </pc:spChg>
        <pc:spChg chg="add mod">
          <ac:chgData name="Das, Gerarda" userId="dec061bf-56a5-47a0-b9f3-f749fe418ae6" providerId="ADAL" clId="{07ABAE78-42CB-4F5F-86C6-09ED37205619}" dt="2026-06-02T07:32:46.322" v="845" actId="20577"/>
          <ac:spMkLst>
            <pc:docMk/>
            <pc:sldMk cId="4210467006" sldId="1479"/>
            <ac:spMk id="5" creationId="{2A42D94B-E38C-36EA-2B6E-4A8E1701C86E}"/>
          </ac:spMkLst>
        </pc:spChg>
        <pc:spChg chg="add mod">
          <ac:chgData name="Das, Gerarda" userId="dec061bf-56a5-47a0-b9f3-f749fe418ae6" providerId="ADAL" clId="{07ABAE78-42CB-4F5F-86C6-09ED37205619}" dt="2026-06-02T07:32:56.683" v="853" actId="20577"/>
          <ac:spMkLst>
            <pc:docMk/>
            <pc:sldMk cId="4210467006" sldId="1479"/>
            <ac:spMk id="7" creationId="{A98E730C-3D07-5E7E-B4DA-A0954D94B6B3}"/>
          </ac:spMkLst>
        </pc:spChg>
        <pc:spChg chg="add mod">
          <ac:chgData name="Das, Gerarda" userId="dec061bf-56a5-47a0-b9f3-f749fe418ae6" providerId="ADAL" clId="{07ABAE78-42CB-4F5F-86C6-09ED37205619}" dt="2026-06-02T07:33:05.614" v="865" actId="20577"/>
          <ac:spMkLst>
            <pc:docMk/>
            <pc:sldMk cId="4210467006" sldId="1479"/>
            <ac:spMk id="8" creationId="{28484237-E541-D237-564E-D540F626459F}"/>
          </ac:spMkLst>
        </pc:spChg>
        <pc:spChg chg="add mod">
          <ac:chgData name="Das, Gerarda" userId="dec061bf-56a5-47a0-b9f3-f749fe418ae6" providerId="ADAL" clId="{07ABAE78-42CB-4F5F-86C6-09ED37205619}" dt="2026-06-02T07:33:18.219" v="877" actId="20577"/>
          <ac:spMkLst>
            <pc:docMk/>
            <pc:sldMk cId="4210467006" sldId="1479"/>
            <ac:spMk id="9" creationId="{3DABC0AB-FE68-52C0-222F-EA7665B8B879}"/>
          </ac:spMkLst>
        </pc:spChg>
        <pc:picChg chg="add mod modCrop">
          <ac:chgData name="Das, Gerarda" userId="dec061bf-56a5-47a0-b9f3-f749fe418ae6" providerId="ADAL" clId="{07ABAE78-42CB-4F5F-86C6-09ED37205619}" dt="2026-06-02T07:34:47.662" v="891" actId="1076"/>
          <ac:picMkLst>
            <pc:docMk/>
            <pc:sldMk cId="4210467006" sldId="1479"/>
            <ac:picMk id="13" creationId="{E19EEE8E-D36E-A03F-7AD3-07AB1EE9CE9E}"/>
          </ac:picMkLst>
        </pc:picChg>
        <pc:cxnChg chg="add del">
          <ac:chgData name="Das, Gerarda" userId="dec061bf-56a5-47a0-b9f3-f749fe418ae6" providerId="ADAL" clId="{07ABAE78-42CB-4F5F-86C6-09ED37205619}" dt="2026-06-02T07:33:24.415" v="878" actId="478"/>
          <ac:cxnSpMkLst>
            <pc:docMk/>
            <pc:sldMk cId="4210467006" sldId="1479"/>
            <ac:cxnSpMk id="3" creationId="{51F3D654-E88B-3914-837C-A509F8819FB8}"/>
          </ac:cxnSpMkLst>
        </pc:cxnChg>
        <pc:cxnChg chg="add mod">
          <ac:chgData name="Das, Gerarda" userId="dec061bf-56a5-47a0-b9f3-f749fe418ae6" providerId="ADAL" clId="{07ABAE78-42CB-4F5F-86C6-09ED37205619}" dt="2026-06-02T07:33:42.085" v="884" actId="1582"/>
          <ac:cxnSpMkLst>
            <pc:docMk/>
            <pc:sldMk cId="4210467006" sldId="1479"/>
            <ac:cxnSpMk id="11" creationId="{561C116D-5A78-C83B-3416-FD09B8B104D8}"/>
          </ac:cxnSpMkLst>
        </pc:cxnChg>
      </pc:sldChg>
      <pc:sldChg chg="addSp delSp modSp mod">
        <pc:chgData name="Das, Gerarda" userId="dec061bf-56a5-47a0-b9f3-f749fe418ae6" providerId="ADAL" clId="{07ABAE78-42CB-4F5F-86C6-09ED37205619}" dt="2026-06-02T07:41:42.043" v="917" actId="478"/>
        <pc:sldMkLst>
          <pc:docMk/>
          <pc:sldMk cId="1487044012" sldId="1480"/>
        </pc:sldMkLst>
        <pc:spChg chg="del">
          <ac:chgData name="Das, Gerarda" userId="dec061bf-56a5-47a0-b9f3-f749fe418ae6" providerId="ADAL" clId="{07ABAE78-42CB-4F5F-86C6-09ED37205619}" dt="2026-06-02T07:41:42.043" v="917" actId="478"/>
          <ac:spMkLst>
            <pc:docMk/>
            <pc:sldMk cId="1487044012" sldId="1480"/>
            <ac:spMk id="13" creationId="{426AC882-E311-99A9-11F0-43C311EA4743}"/>
          </ac:spMkLst>
        </pc:spChg>
        <pc:picChg chg="add mod">
          <ac:chgData name="Das, Gerarda" userId="dec061bf-56a5-47a0-b9f3-f749fe418ae6" providerId="ADAL" clId="{07ABAE78-42CB-4F5F-86C6-09ED37205619}" dt="2026-06-02T07:39:21.135" v="897" actId="1076"/>
          <ac:picMkLst>
            <pc:docMk/>
            <pc:sldMk cId="1487044012" sldId="1480"/>
            <ac:picMk id="4" creationId="{DAB7CBC2-DEBE-8101-2938-0A4A62683207}"/>
          </ac:picMkLst>
        </pc:picChg>
        <pc:picChg chg="del mod">
          <ac:chgData name="Das, Gerarda" userId="dec061bf-56a5-47a0-b9f3-f749fe418ae6" providerId="ADAL" clId="{07ABAE78-42CB-4F5F-86C6-09ED37205619}" dt="2026-06-02T07:41:41.225" v="916" actId="478"/>
          <ac:picMkLst>
            <pc:docMk/>
            <pc:sldMk cId="1487044012" sldId="1480"/>
            <ac:picMk id="12" creationId="{56FBEE1A-645F-5E3B-F588-75FF00946EDF}"/>
          </ac:picMkLst>
        </pc:picChg>
      </pc:sldChg>
      <pc:sldChg chg="addSp modSp mod">
        <pc:chgData name="Das, Gerarda" userId="dec061bf-56a5-47a0-b9f3-f749fe418ae6" providerId="ADAL" clId="{07ABAE78-42CB-4F5F-86C6-09ED37205619}" dt="2026-06-02T07:30:11.180" v="810" actId="1076"/>
        <pc:sldMkLst>
          <pc:docMk/>
          <pc:sldMk cId="3779434736" sldId="1481"/>
        </pc:sldMkLst>
        <pc:picChg chg="add mod">
          <ac:chgData name="Das, Gerarda" userId="dec061bf-56a5-47a0-b9f3-f749fe418ae6" providerId="ADAL" clId="{07ABAE78-42CB-4F5F-86C6-09ED37205619}" dt="2026-06-02T07:30:11.180" v="810" actId="1076"/>
          <ac:picMkLst>
            <pc:docMk/>
            <pc:sldMk cId="3779434736" sldId="1481"/>
            <ac:picMk id="3" creationId="{C46E8C7A-183D-559C-8CFC-3F9A7CA0163D}"/>
          </ac:picMkLst>
        </pc:picChg>
      </pc:sldChg>
      <pc:sldChg chg="addSp modSp mod">
        <pc:chgData name="Das, Gerarda" userId="dec061bf-56a5-47a0-b9f3-f749fe418ae6" providerId="ADAL" clId="{07ABAE78-42CB-4F5F-86C6-09ED37205619}" dt="2026-06-02T07:31:55.586" v="815" actId="1076"/>
        <pc:sldMkLst>
          <pc:docMk/>
          <pc:sldMk cId="2904738428" sldId="1483"/>
        </pc:sldMkLst>
        <pc:picChg chg="add mod">
          <ac:chgData name="Das, Gerarda" userId="dec061bf-56a5-47a0-b9f3-f749fe418ae6" providerId="ADAL" clId="{07ABAE78-42CB-4F5F-86C6-09ED37205619}" dt="2026-06-02T07:31:55.586" v="815" actId="1076"/>
          <ac:picMkLst>
            <pc:docMk/>
            <pc:sldMk cId="2904738428" sldId="1483"/>
            <ac:picMk id="3" creationId="{BFD05882-9B22-1B48-7F66-D882FA27FDE6}"/>
          </ac:picMkLst>
        </pc:picChg>
      </pc:sldChg>
      <pc:sldChg chg="addSp modSp mod">
        <pc:chgData name="Das, Gerarda" userId="dec061bf-56a5-47a0-b9f3-f749fe418ae6" providerId="ADAL" clId="{07ABAE78-42CB-4F5F-86C6-09ED37205619}" dt="2026-06-02T07:43:34.227" v="1139" actId="115"/>
        <pc:sldMkLst>
          <pc:docMk/>
          <pc:sldMk cId="2967928418" sldId="1511"/>
        </pc:sldMkLst>
        <pc:spChg chg="mod">
          <ac:chgData name="Das, Gerarda" userId="dec061bf-56a5-47a0-b9f3-f749fe418ae6" providerId="ADAL" clId="{07ABAE78-42CB-4F5F-86C6-09ED37205619}" dt="2026-06-02T07:42:55.037" v="1042" actId="20577"/>
          <ac:spMkLst>
            <pc:docMk/>
            <pc:sldMk cId="2967928418" sldId="1511"/>
            <ac:spMk id="35" creationId="{37104C51-0232-62ED-4C6F-1447D06633EE}"/>
          </ac:spMkLst>
        </pc:spChg>
        <pc:spChg chg="mod">
          <ac:chgData name="Das, Gerarda" userId="dec061bf-56a5-47a0-b9f3-f749fe418ae6" providerId="ADAL" clId="{07ABAE78-42CB-4F5F-86C6-09ED37205619}" dt="2026-06-02T07:43:34.227" v="1139" actId="115"/>
          <ac:spMkLst>
            <pc:docMk/>
            <pc:sldMk cId="2967928418" sldId="1511"/>
            <ac:spMk id="36" creationId="{D8EF981A-9BA7-0EB1-9B70-F7FBF2F7DF1C}"/>
          </ac:spMkLst>
        </pc:spChg>
        <pc:grpChg chg="add mod">
          <ac:chgData name="Das, Gerarda" userId="dec061bf-56a5-47a0-b9f3-f749fe418ae6" providerId="ADAL" clId="{07ABAE78-42CB-4F5F-86C6-09ED37205619}" dt="2026-06-02T07:42:17.360" v="922" actId="1076"/>
          <ac:grpSpMkLst>
            <pc:docMk/>
            <pc:sldMk cId="2967928418" sldId="1511"/>
            <ac:grpSpMk id="2" creationId="{9DDE3333-A89B-78D0-E752-24676AD0FB84}"/>
          </ac:grpSpMkLst>
        </pc:grpChg>
        <pc:picChg chg="mod">
          <ac:chgData name="Das, Gerarda" userId="dec061bf-56a5-47a0-b9f3-f749fe418ae6" providerId="ADAL" clId="{07ABAE78-42CB-4F5F-86C6-09ED37205619}" dt="2026-06-02T07:42:06.981" v="919"/>
          <ac:picMkLst>
            <pc:docMk/>
            <pc:sldMk cId="2967928418" sldId="1511"/>
            <ac:picMk id="9" creationId="{35368D27-2A56-E747-5D70-6EB70F45650A}"/>
          </ac:picMkLst>
        </pc:picChg>
        <pc:picChg chg="mod">
          <ac:chgData name="Das, Gerarda" userId="dec061bf-56a5-47a0-b9f3-f749fe418ae6" providerId="ADAL" clId="{07ABAE78-42CB-4F5F-86C6-09ED37205619}" dt="2026-06-02T07:42:06.981" v="919"/>
          <ac:picMkLst>
            <pc:docMk/>
            <pc:sldMk cId="2967928418" sldId="1511"/>
            <ac:picMk id="18" creationId="{89E80B61-A8A8-CA63-A4B5-CC3BCF9AF14F}"/>
          </ac:picMkLst>
        </pc:picChg>
      </pc:sldChg>
      <pc:sldChg chg="modSp mod">
        <pc:chgData name="Das, Gerarda" userId="dec061bf-56a5-47a0-b9f3-f749fe418ae6" providerId="ADAL" clId="{07ABAE78-42CB-4F5F-86C6-09ED37205619}" dt="2026-06-02T07:55:25.500" v="1599" actId="6549"/>
        <pc:sldMkLst>
          <pc:docMk/>
          <pc:sldMk cId="4194711462" sldId="1512"/>
        </pc:sldMkLst>
        <pc:spChg chg="mod">
          <ac:chgData name="Das, Gerarda" userId="dec061bf-56a5-47a0-b9f3-f749fe418ae6" providerId="ADAL" clId="{07ABAE78-42CB-4F5F-86C6-09ED37205619}" dt="2026-06-02T07:55:12.045" v="1595" actId="948"/>
          <ac:spMkLst>
            <pc:docMk/>
            <pc:sldMk cId="4194711462" sldId="1512"/>
            <ac:spMk id="13" creationId="{4985FF45-EE56-11C3-E0CC-6BBB359031C0}"/>
          </ac:spMkLst>
        </pc:spChg>
        <pc:spChg chg="mod">
          <ac:chgData name="Das, Gerarda" userId="dec061bf-56a5-47a0-b9f3-f749fe418ae6" providerId="ADAL" clId="{07ABAE78-42CB-4F5F-86C6-09ED37205619}" dt="2026-06-02T07:55:25.500" v="1599" actId="6549"/>
          <ac:spMkLst>
            <pc:docMk/>
            <pc:sldMk cId="4194711462" sldId="1512"/>
            <ac:spMk id="15" creationId="{6EA1F8B7-D4BC-D8B0-E6FD-F33ECB45A1DD}"/>
          </ac:spMkLst>
        </pc:spChg>
      </pc:sldChg>
      <pc:sldChg chg="delSp modSp mod">
        <pc:chgData name="Das, Gerarda" userId="dec061bf-56a5-47a0-b9f3-f749fe418ae6" providerId="ADAL" clId="{07ABAE78-42CB-4F5F-86C6-09ED37205619}" dt="2026-06-02T08:19:12.365" v="2396" actId="478"/>
        <pc:sldMkLst>
          <pc:docMk/>
          <pc:sldMk cId="3112181829" sldId="1515"/>
        </pc:sldMkLst>
        <pc:spChg chg="mod">
          <ac:chgData name="Das, Gerarda" userId="dec061bf-56a5-47a0-b9f3-f749fe418ae6" providerId="ADAL" clId="{07ABAE78-42CB-4F5F-86C6-09ED37205619}" dt="2026-06-02T08:19:05.230" v="2394" actId="1076"/>
          <ac:spMkLst>
            <pc:docMk/>
            <pc:sldMk cId="3112181829" sldId="1515"/>
            <ac:spMk id="12" creationId="{E2476A93-B8D4-4E44-87FD-AFF601B2337C}"/>
          </ac:spMkLst>
        </pc:spChg>
        <pc:spChg chg="mod">
          <ac:chgData name="Das, Gerarda" userId="dec061bf-56a5-47a0-b9f3-f749fe418ae6" providerId="ADAL" clId="{07ABAE78-42CB-4F5F-86C6-09ED37205619}" dt="2026-06-02T08:19:08.695" v="2395" actId="14100"/>
          <ac:spMkLst>
            <pc:docMk/>
            <pc:sldMk cId="3112181829" sldId="1515"/>
            <ac:spMk id="19" creationId="{40542B69-6D97-5F24-63E3-ABE36EA69A27}"/>
          </ac:spMkLst>
        </pc:spChg>
        <pc:spChg chg="mod">
          <ac:chgData name="Das, Gerarda" userId="dec061bf-56a5-47a0-b9f3-f749fe418ae6" providerId="ADAL" clId="{07ABAE78-42CB-4F5F-86C6-09ED37205619}" dt="2026-06-02T08:13:12.180" v="2203" actId="20577"/>
          <ac:spMkLst>
            <pc:docMk/>
            <pc:sldMk cId="3112181829" sldId="1515"/>
            <ac:spMk id="29" creationId="{030ABD8E-58DD-1CFE-4C98-8E2A207F8BFB}"/>
          </ac:spMkLst>
        </pc:spChg>
        <pc:spChg chg="del mod">
          <ac:chgData name="Das, Gerarda" userId="dec061bf-56a5-47a0-b9f3-f749fe418ae6" providerId="ADAL" clId="{07ABAE78-42CB-4F5F-86C6-09ED37205619}" dt="2026-06-02T08:19:12.365" v="2396" actId="478"/>
          <ac:spMkLst>
            <pc:docMk/>
            <pc:sldMk cId="3112181829" sldId="1515"/>
            <ac:spMk id="1027" creationId="{BCD1D5BF-A3C7-0A08-2626-932612024CEA}"/>
          </ac:spMkLst>
        </pc:spChg>
        <pc:picChg chg="mod">
          <ac:chgData name="Das, Gerarda" userId="dec061bf-56a5-47a0-b9f3-f749fe418ae6" providerId="ADAL" clId="{07ABAE78-42CB-4F5F-86C6-09ED37205619}" dt="2026-06-02T08:19:01.969" v="2393" actId="1076"/>
          <ac:picMkLst>
            <pc:docMk/>
            <pc:sldMk cId="3112181829" sldId="1515"/>
            <ac:picMk id="1024" creationId="{23242582-885B-3D62-1340-0F084B87B4E7}"/>
          </ac:picMkLst>
        </pc:picChg>
      </pc:sldChg>
      <pc:sldChg chg="addSp delSp modSp mod">
        <pc:chgData name="Das, Gerarda" userId="dec061bf-56a5-47a0-b9f3-f749fe418ae6" providerId="ADAL" clId="{07ABAE78-42CB-4F5F-86C6-09ED37205619}" dt="2026-06-02T08:12:52.874" v="2162" actId="478"/>
        <pc:sldMkLst>
          <pc:docMk/>
          <pc:sldMk cId="2946319108" sldId="1516"/>
        </pc:sldMkLst>
        <pc:spChg chg="mod">
          <ac:chgData name="Das, Gerarda" userId="dec061bf-56a5-47a0-b9f3-f749fe418ae6" providerId="ADAL" clId="{07ABAE78-42CB-4F5F-86C6-09ED37205619}" dt="2026-06-02T08:12:47.567" v="2161" actId="1076"/>
          <ac:spMkLst>
            <pc:docMk/>
            <pc:sldMk cId="2946319108" sldId="1516"/>
            <ac:spMk id="10" creationId="{B37FADB8-F5A5-F448-15A7-6A630939BCDC}"/>
          </ac:spMkLst>
        </pc:spChg>
        <pc:spChg chg="mod">
          <ac:chgData name="Das, Gerarda" userId="dec061bf-56a5-47a0-b9f3-f749fe418ae6" providerId="ADAL" clId="{07ABAE78-42CB-4F5F-86C6-09ED37205619}" dt="2026-06-02T08:12:47.567" v="2161" actId="1076"/>
          <ac:spMkLst>
            <pc:docMk/>
            <pc:sldMk cId="2946319108" sldId="1516"/>
            <ac:spMk id="11" creationId="{2D5226DB-4490-ECD5-880A-CDAB0447C263}"/>
          </ac:spMkLst>
        </pc:spChg>
        <pc:spChg chg="mod">
          <ac:chgData name="Das, Gerarda" userId="dec061bf-56a5-47a0-b9f3-f749fe418ae6" providerId="ADAL" clId="{07ABAE78-42CB-4F5F-86C6-09ED37205619}" dt="2026-06-02T08:10:02.459" v="2147" actId="1076"/>
          <ac:spMkLst>
            <pc:docMk/>
            <pc:sldMk cId="2946319108" sldId="1516"/>
            <ac:spMk id="12" creationId="{E2476A93-B8D4-4E44-87FD-AFF601B2337C}"/>
          </ac:spMkLst>
        </pc:spChg>
        <pc:spChg chg="mod">
          <ac:chgData name="Das, Gerarda" userId="dec061bf-56a5-47a0-b9f3-f749fe418ae6" providerId="ADAL" clId="{07ABAE78-42CB-4F5F-86C6-09ED37205619}" dt="2026-06-02T08:12:35.915" v="2158" actId="1076"/>
          <ac:spMkLst>
            <pc:docMk/>
            <pc:sldMk cId="2946319108" sldId="1516"/>
            <ac:spMk id="14" creationId="{B7594A3B-3117-84CE-C300-FB96E5ED269D}"/>
          </ac:spMkLst>
        </pc:spChg>
        <pc:spChg chg="mod">
          <ac:chgData name="Das, Gerarda" userId="dec061bf-56a5-47a0-b9f3-f749fe418ae6" providerId="ADAL" clId="{07ABAE78-42CB-4F5F-86C6-09ED37205619}" dt="2026-06-02T08:12:35.915" v="2158" actId="1076"/>
          <ac:spMkLst>
            <pc:docMk/>
            <pc:sldMk cId="2946319108" sldId="1516"/>
            <ac:spMk id="15" creationId="{6EA1F8B7-D4BC-D8B0-E6FD-F33ECB45A1DD}"/>
          </ac:spMkLst>
        </pc:spChg>
        <pc:spChg chg="mod">
          <ac:chgData name="Das, Gerarda" userId="dec061bf-56a5-47a0-b9f3-f749fe418ae6" providerId="ADAL" clId="{07ABAE78-42CB-4F5F-86C6-09ED37205619}" dt="2026-06-02T08:10:02.459" v="2147" actId="1076"/>
          <ac:spMkLst>
            <pc:docMk/>
            <pc:sldMk cId="2946319108" sldId="1516"/>
            <ac:spMk id="19" creationId="{40542B69-6D97-5F24-63E3-ABE36EA69A27}"/>
          </ac:spMkLst>
        </pc:spChg>
        <pc:picChg chg="add del mod">
          <ac:chgData name="Das, Gerarda" userId="dec061bf-56a5-47a0-b9f3-f749fe418ae6" providerId="ADAL" clId="{07ABAE78-42CB-4F5F-86C6-09ED37205619}" dt="2026-06-02T08:12:52.874" v="2162" actId="478"/>
          <ac:picMkLst>
            <pc:docMk/>
            <pc:sldMk cId="2946319108" sldId="1516"/>
            <ac:picMk id="17" creationId="{E85A0B19-28B7-A8BD-B58B-961A2D1C204F}"/>
          </ac:picMkLst>
        </pc:picChg>
        <pc:picChg chg="add mod">
          <ac:chgData name="Das, Gerarda" userId="dec061bf-56a5-47a0-b9f3-f749fe418ae6" providerId="ADAL" clId="{07ABAE78-42CB-4F5F-86C6-09ED37205619}" dt="2026-06-02T08:08:33.781" v="2140" actId="1076"/>
          <ac:picMkLst>
            <pc:docMk/>
            <pc:sldMk cId="2946319108" sldId="1516"/>
            <ac:picMk id="23" creationId="{118CCE56-4C7E-5131-F5CC-EEA577E322DD}"/>
          </ac:picMkLst>
        </pc:picChg>
        <pc:picChg chg="add mod modCrop">
          <ac:chgData name="Das, Gerarda" userId="dec061bf-56a5-47a0-b9f3-f749fe418ae6" providerId="ADAL" clId="{07ABAE78-42CB-4F5F-86C6-09ED37205619}" dt="2026-06-02T08:10:06.813" v="2149" actId="14100"/>
          <ac:picMkLst>
            <pc:docMk/>
            <pc:sldMk cId="2946319108" sldId="1516"/>
            <ac:picMk id="25" creationId="{4E72697D-06E5-F160-5EA3-BDF424A03F93}"/>
          </ac:picMkLst>
        </pc:picChg>
        <pc:picChg chg="add mod">
          <ac:chgData name="Das, Gerarda" userId="dec061bf-56a5-47a0-b9f3-f749fe418ae6" providerId="ADAL" clId="{07ABAE78-42CB-4F5F-86C6-09ED37205619}" dt="2026-06-02T08:12:29.001" v="2157" actId="1076"/>
          <ac:picMkLst>
            <pc:docMk/>
            <pc:sldMk cId="2946319108" sldId="1516"/>
            <ac:picMk id="30" creationId="{568B3981-997C-D8EA-ABD9-0AF8B87E026F}"/>
          </ac:picMkLst>
        </pc:picChg>
        <pc:cxnChg chg="ord">
          <ac:chgData name="Das, Gerarda" userId="dec061bf-56a5-47a0-b9f3-f749fe418ae6" providerId="ADAL" clId="{07ABAE78-42CB-4F5F-86C6-09ED37205619}" dt="2026-06-02T08:10:11.962" v="2150" actId="167"/>
          <ac:cxnSpMkLst>
            <pc:docMk/>
            <pc:sldMk cId="2946319108" sldId="1516"/>
            <ac:cxnSpMk id="21" creationId="{B84B33EF-2A54-99B2-FEF8-27486B72F624}"/>
          </ac:cxnSpMkLst>
        </pc:cxnChg>
        <pc:cxnChg chg="mod ord">
          <ac:chgData name="Das, Gerarda" userId="dec061bf-56a5-47a0-b9f3-f749fe418ae6" providerId="ADAL" clId="{07ABAE78-42CB-4F5F-86C6-09ED37205619}" dt="2026-06-02T08:12:38.545" v="2159" actId="14100"/>
          <ac:cxnSpMkLst>
            <pc:docMk/>
            <pc:sldMk cId="2946319108" sldId="1516"/>
            <ac:cxnSpMk id="29" creationId="{10445519-6BAB-CA4B-0B0C-EF80D4D34E4C}"/>
          </ac:cxnSpMkLst>
        </pc:cxnChg>
      </pc:sldChg>
      <pc:sldChg chg="modSp mod">
        <pc:chgData name="Das, Gerarda" userId="dec061bf-56a5-47a0-b9f3-f749fe418ae6" providerId="ADAL" clId="{07ABAE78-42CB-4F5F-86C6-09ED37205619}" dt="2026-06-02T08:02:35.184" v="2129" actId="1076"/>
        <pc:sldMkLst>
          <pc:docMk/>
          <pc:sldMk cId="556361782" sldId="1530"/>
        </pc:sldMkLst>
        <pc:spChg chg="mod">
          <ac:chgData name="Das, Gerarda" userId="dec061bf-56a5-47a0-b9f3-f749fe418ae6" providerId="ADAL" clId="{07ABAE78-42CB-4F5F-86C6-09ED37205619}" dt="2026-06-02T08:02:28.660" v="2127" actId="14100"/>
          <ac:spMkLst>
            <pc:docMk/>
            <pc:sldMk cId="556361782" sldId="1530"/>
            <ac:spMk id="35" creationId="{37104C51-0232-62ED-4C6F-1447D06633EE}"/>
          </ac:spMkLst>
        </pc:spChg>
        <pc:spChg chg="mod">
          <ac:chgData name="Das, Gerarda" userId="dec061bf-56a5-47a0-b9f3-f749fe418ae6" providerId="ADAL" clId="{07ABAE78-42CB-4F5F-86C6-09ED37205619}" dt="2026-06-02T08:02:22.060" v="2126" actId="115"/>
          <ac:spMkLst>
            <pc:docMk/>
            <pc:sldMk cId="556361782" sldId="1530"/>
            <ac:spMk id="36" creationId="{D8EF981A-9BA7-0EB1-9B70-F7FBF2F7DF1C}"/>
          </ac:spMkLst>
        </pc:spChg>
        <pc:picChg chg="mod">
          <ac:chgData name="Das, Gerarda" userId="dec061bf-56a5-47a0-b9f3-f749fe418ae6" providerId="ADAL" clId="{07ABAE78-42CB-4F5F-86C6-09ED37205619}" dt="2026-06-02T08:02:35.184" v="2129" actId="1076"/>
          <ac:picMkLst>
            <pc:docMk/>
            <pc:sldMk cId="556361782" sldId="1530"/>
            <ac:picMk id="2" creationId="{F4C1E79D-CD2B-D091-FF5C-E0CF0C5EAC49}"/>
          </ac:picMkLst>
        </pc:picChg>
        <pc:picChg chg="mod">
          <ac:chgData name="Das, Gerarda" userId="dec061bf-56a5-47a0-b9f3-f749fe418ae6" providerId="ADAL" clId="{07ABAE78-42CB-4F5F-86C6-09ED37205619}" dt="2026-06-02T08:02:18.823" v="2125" actId="14100"/>
          <ac:picMkLst>
            <pc:docMk/>
            <pc:sldMk cId="556361782" sldId="1530"/>
            <ac:picMk id="8" creationId="{CEFCC75B-E444-4B6F-A738-F22A9FF3130B}"/>
          </ac:picMkLst>
        </pc:picChg>
      </pc:sldChg>
      <pc:sldChg chg="addSp modSp mod">
        <pc:chgData name="Das, Gerarda" userId="dec061bf-56a5-47a0-b9f3-f749fe418ae6" providerId="ADAL" clId="{07ABAE78-42CB-4F5F-86C6-09ED37205619}" dt="2026-06-02T07:45:28.654" v="1289" actId="1440"/>
        <pc:sldMkLst>
          <pc:docMk/>
          <pc:sldMk cId="438883052" sldId="1531"/>
        </pc:sldMkLst>
        <pc:spChg chg="mod">
          <ac:chgData name="Das, Gerarda" userId="dec061bf-56a5-47a0-b9f3-f749fe418ae6" providerId="ADAL" clId="{07ABAE78-42CB-4F5F-86C6-09ED37205619}" dt="2026-06-02T07:44:50.503" v="1203" actId="6549"/>
          <ac:spMkLst>
            <pc:docMk/>
            <pc:sldMk cId="438883052" sldId="1531"/>
            <ac:spMk id="35" creationId="{37104C51-0232-62ED-4C6F-1447D06633EE}"/>
          </ac:spMkLst>
        </pc:spChg>
        <pc:spChg chg="mod">
          <ac:chgData name="Das, Gerarda" userId="dec061bf-56a5-47a0-b9f3-f749fe418ae6" providerId="ADAL" clId="{07ABAE78-42CB-4F5F-86C6-09ED37205619}" dt="2026-06-02T07:45:22.341" v="1288" actId="115"/>
          <ac:spMkLst>
            <pc:docMk/>
            <pc:sldMk cId="438883052" sldId="1531"/>
            <ac:spMk id="36" creationId="{D8EF981A-9BA7-0EB1-9B70-F7FBF2F7DF1C}"/>
          </ac:spMkLst>
        </pc:spChg>
        <pc:picChg chg="add mod">
          <ac:chgData name="Das, Gerarda" userId="dec061bf-56a5-47a0-b9f3-f749fe418ae6" providerId="ADAL" clId="{07ABAE78-42CB-4F5F-86C6-09ED37205619}" dt="2026-06-02T07:45:28.654" v="1289" actId="1440"/>
          <ac:picMkLst>
            <pc:docMk/>
            <pc:sldMk cId="438883052" sldId="1531"/>
            <ac:picMk id="8" creationId="{30D1C4FA-AD47-A1FB-2BB2-985880900930}"/>
          </ac:picMkLst>
        </pc:picChg>
      </pc:sldChg>
      <pc:sldChg chg="addSp modSp mod">
        <pc:chgData name="Das, Gerarda" userId="dec061bf-56a5-47a0-b9f3-f749fe418ae6" providerId="ADAL" clId="{07ABAE78-42CB-4F5F-86C6-09ED37205619}" dt="2026-06-02T08:01:04.782" v="1945" actId="115"/>
        <pc:sldMkLst>
          <pc:docMk/>
          <pc:sldMk cId="1848705577" sldId="1532"/>
        </pc:sldMkLst>
        <pc:spChg chg="mod">
          <ac:chgData name="Das, Gerarda" userId="dec061bf-56a5-47a0-b9f3-f749fe418ae6" providerId="ADAL" clId="{07ABAE78-42CB-4F5F-86C6-09ED37205619}" dt="2026-06-02T08:01:04.782" v="1945" actId="115"/>
          <ac:spMkLst>
            <pc:docMk/>
            <pc:sldMk cId="1848705577" sldId="1532"/>
            <ac:spMk id="36" creationId="{D8EF981A-9BA7-0EB1-9B70-F7FBF2F7DF1C}"/>
          </ac:spMkLst>
        </pc:spChg>
        <pc:picChg chg="add mod modCrop">
          <ac:chgData name="Das, Gerarda" userId="dec061bf-56a5-47a0-b9f3-f749fe418ae6" providerId="ADAL" clId="{07ABAE78-42CB-4F5F-86C6-09ED37205619}" dt="2026-06-02T08:00:43.131" v="1846" actId="732"/>
          <ac:picMkLst>
            <pc:docMk/>
            <pc:sldMk cId="1848705577" sldId="1532"/>
            <ac:picMk id="9" creationId="{9F634F2F-39A4-5AB7-4616-669FDD1C349A}"/>
          </ac:picMkLst>
        </pc:picChg>
      </pc:sldChg>
      <pc:sldChg chg="delSp mod">
        <pc:chgData name="Das, Gerarda" userId="dec061bf-56a5-47a0-b9f3-f749fe418ae6" providerId="ADAL" clId="{07ABAE78-42CB-4F5F-86C6-09ED37205619}" dt="2026-06-02T08:03:01.859" v="2131" actId="478"/>
        <pc:sldMkLst>
          <pc:docMk/>
          <pc:sldMk cId="75033431" sldId="1534"/>
        </pc:sldMkLst>
        <pc:spChg chg="del">
          <ac:chgData name="Das, Gerarda" userId="dec061bf-56a5-47a0-b9f3-f749fe418ae6" providerId="ADAL" clId="{07ABAE78-42CB-4F5F-86C6-09ED37205619}" dt="2026-06-02T08:03:01.098" v="2130" actId="478"/>
          <ac:spMkLst>
            <pc:docMk/>
            <pc:sldMk cId="75033431" sldId="1534"/>
            <ac:spMk id="13" creationId="{4985FF45-EE56-11C3-E0CC-6BBB359031C0}"/>
          </ac:spMkLst>
        </pc:spChg>
        <pc:spChg chg="del">
          <ac:chgData name="Das, Gerarda" userId="dec061bf-56a5-47a0-b9f3-f749fe418ae6" providerId="ADAL" clId="{07ABAE78-42CB-4F5F-86C6-09ED37205619}" dt="2026-06-02T08:03:01.859" v="2131" actId="478"/>
          <ac:spMkLst>
            <pc:docMk/>
            <pc:sldMk cId="75033431" sldId="1534"/>
            <ac:spMk id="18" creationId="{85D7DD60-F4AA-AD34-A265-146B167D02FE}"/>
          </ac:spMkLst>
        </pc:spChg>
      </pc:sldChg>
      <pc:sldChg chg="addSp delSp modSp mod">
        <pc:chgData name="Das, Gerarda" userId="dec061bf-56a5-47a0-b9f3-f749fe418ae6" providerId="ADAL" clId="{07ABAE78-42CB-4F5F-86C6-09ED37205619}" dt="2026-06-02T07:52:55.136" v="1589" actId="20577"/>
        <pc:sldMkLst>
          <pc:docMk/>
          <pc:sldMk cId="3255785724" sldId="1536"/>
        </pc:sldMkLst>
        <pc:spChg chg="add mod">
          <ac:chgData name="Das, Gerarda" userId="dec061bf-56a5-47a0-b9f3-f749fe418ae6" providerId="ADAL" clId="{07ABAE78-42CB-4F5F-86C6-09ED37205619}" dt="2026-06-02T07:52:04.615" v="1510" actId="1076"/>
          <ac:spMkLst>
            <pc:docMk/>
            <pc:sldMk cId="3255785724" sldId="1536"/>
            <ac:spMk id="9" creationId="{57DBEB34-55BD-8BF1-AA5B-F81FE12C0F1C}"/>
          </ac:spMkLst>
        </pc:spChg>
        <pc:spChg chg="del">
          <ac:chgData name="Das, Gerarda" userId="dec061bf-56a5-47a0-b9f3-f749fe418ae6" providerId="ADAL" clId="{07ABAE78-42CB-4F5F-86C6-09ED37205619}" dt="2026-06-02T07:50:31.207" v="1391" actId="478"/>
          <ac:spMkLst>
            <pc:docMk/>
            <pc:sldMk cId="3255785724" sldId="1536"/>
            <ac:spMk id="19" creationId="{9F592BAC-55ED-E786-8830-9FD736DCC732}"/>
          </ac:spMkLst>
        </pc:spChg>
        <pc:spChg chg="add mod">
          <ac:chgData name="Das, Gerarda" userId="dec061bf-56a5-47a0-b9f3-f749fe418ae6" providerId="ADAL" clId="{07ABAE78-42CB-4F5F-86C6-09ED37205619}" dt="2026-06-02T07:52:47.307" v="1585" actId="1076"/>
          <ac:spMkLst>
            <pc:docMk/>
            <pc:sldMk cId="3255785724" sldId="1536"/>
            <ac:spMk id="20" creationId="{3A0A59B5-4C58-1495-BC43-0F8BD999CF63}"/>
          </ac:spMkLst>
        </pc:spChg>
        <pc:spChg chg="mod">
          <ac:chgData name="Das, Gerarda" userId="dec061bf-56a5-47a0-b9f3-f749fe418ae6" providerId="ADAL" clId="{07ABAE78-42CB-4F5F-86C6-09ED37205619}" dt="2026-06-02T07:50:56.085" v="1396" actId="1076"/>
          <ac:spMkLst>
            <pc:docMk/>
            <pc:sldMk cId="3255785724" sldId="1536"/>
            <ac:spMk id="33" creationId="{AC757F5E-B016-F947-4518-7C6B9CC7EE04}"/>
          </ac:spMkLst>
        </pc:spChg>
        <pc:spChg chg="mod">
          <ac:chgData name="Das, Gerarda" userId="dec061bf-56a5-47a0-b9f3-f749fe418ae6" providerId="ADAL" clId="{07ABAE78-42CB-4F5F-86C6-09ED37205619}" dt="2026-06-02T07:50:50.071" v="1395" actId="1076"/>
          <ac:spMkLst>
            <pc:docMk/>
            <pc:sldMk cId="3255785724" sldId="1536"/>
            <ac:spMk id="34" creationId="{152372B3-00F5-781C-183E-6F2DDF35091D}"/>
          </ac:spMkLst>
        </pc:spChg>
        <pc:spChg chg="mod">
          <ac:chgData name="Das, Gerarda" userId="dec061bf-56a5-47a0-b9f3-f749fe418ae6" providerId="ADAL" clId="{07ABAE78-42CB-4F5F-86C6-09ED37205619}" dt="2026-06-02T07:52:55.136" v="1589" actId="20577"/>
          <ac:spMkLst>
            <pc:docMk/>
            <pc:sldMk cId="3255785724" sldId="1536"/>
            <ac:spMk id="35" creationId="{37104C51-0232-62ED-4C6F-1447D06633EE}"/>
          </ac:spMkLst>
        </pc:spChg>
        <pc:spChg chg="mod">
          <ac:chgData name="Das, Gerarda" userId="dec061bf-56a5-47a0-b9f3-f749fe418ae6" providerId="ADAL" clId="{07ABAE78-42CB-4F5F-86C6-09ED37205619}" dt="2026-06-02T07:51:45.761" v="1507" actId="115"/>
          <ac:spMkLst>
            <pc:docMk/>
            <pc:sldMk cId="3255785724" sldId="1536"/>
            <ac:spMk id="36" creationId="{D8EF981A-9BA7-0EB1-9B70-F7FBF2F7DF1C}"/>
          </ac:spMkLst>
        </pc:spChg>
        <pc:picChg chg="add mod modCrop">
          <ac:chgData name="Das, Gerarda" userId="dec061bf-56a5-47a0-b9f3-f749fe418ae6" providerId="ADAL" clId="{07ABAE78-42CB-4F5F-86C6-09ED37205619}" dt="2026-06-02T07:51:19.476" v="1399" actId="1076"/>
          <ac:picMkLst>
            <pc:docMk/>
            <pc:sldMk cId="3255785724" sldId="1536"/>
            <ac:picMk id="2" creationId="{B1780B6B-B824-3224-39F2-BDD4688CC071}"/>
          </ac:picMkLst>
        </pc:picChg>
        <pc:picChg chg="del">
          <ac:chgData name="Das, Gerarda" userId="dec061bf-56a5-47a0-b9f3-f749fe418ae6" providerId="ADAL" clId="{07ABAE78-42CB-4F5F-86C6-09ED37205619}" dt="2026-06-02T07:50:33.893" v="1392" actId="478"/>
          <ac:picMkLst>
            <pc:docMk/>
            <pc:sldMk cId="3255785724" sldId="1536"/>
            <ac:picMk id="8" creationId="{38C8B117-CFD7-74C8-9BCD-D0E434340E4C}"/>
          </ac:picMkLst>
        </pc:picChg>
        <pc:picChg chg="del">
          <ac:chgData name="Das, Gerarda" userId="dec061bf-56a5-47a0-b9f3-f749fe418ae6" providerId="ADAL" clId="{07ABAE78-42CB-4F5F-86C6-09ED37205619}" dt="2026-06-02T07:50:21.584" v="1388" actId="478"/>
          <ac:picMkLst>
            <pc:docMk/>
            <pc:sldMk cId="3255785724" sldId="1536"/>
            <ac:picMk id="18" creationId="{CEA9DFF9-56EF-525A-6B24-DC7428B97689}"/>
          </ac:picMkLst>
        </pc:picChg>
      </pc:sldChg>
      <pc:sldChg chg="addSp modSp mod">
        <pc:chgData name="Das, Gerarda" userId="dec061bf-56a5-47a0-b9f3-f749fe418ae6" providerId="ADAL" clId="{07ABAE78-42CB-4F5F-86C6-09ED37205619}" dt="2026-06-02T08:19:47.115" v="2406" actId="20577"/>
        <pc:sldMkLst>
          <pc:docMk/>
          <pc:sldMk cId="2440792904" sldId="1537"/>
        </pc:sldMkLst>
        <pc:spChg chg="add mod">
          <ac:chgData name="Das, Gerarda" userId="dec061bf-56a5-47a0-b9f3-f749fe418ae6" providerId="ADAL" clId="{07ABAE78-42CB-4F5F-86C6-09ED37205619}" dt="2026-06-02T08:18:09.927" v="2383" actId="207"/>
          <ac:spMkLst>
            <pc:docMk/>
            <pc:sldMk cId="2440792904" sldId="1537"/>
            <ac:spMk id="24" creationId="{1AD737E6-D062-35F1-CC86-73D593597C9A}"/>
          </ac:spMkLst>
        </pc:spChg>
        <pc:spChg chg="mod">
          <ac:chgData name="Das, Gerarda" userId="dec061bf-56a5-47a0-b9f3-f749fe418ae6" providerId="ADAL" clId="{07ABAE78-42CB-4F5F-86C6-09ED37205619}" dt="2026-06-02T07:59:24.932" v="1839" actId="6549"/>
          <ac:spMkLst>
            <pc:docMk/>
            <pc:sldMk cId="2440792904" sldId="1537"/>
            <ac:spMk id="35" creationId="{37104C51-0232-62ED-4C6F-1447D06633EE}"/>
          </ac:spMkLst>
        </pc:spChg>
        <pc:spChg chg="mod">
          <ac:chgData name="Das, Gerarda" userId="dec061bf-56a5-47a0-b9f3-f749fe418ae6" providerId="ADAL" clId="{07ABAE78-42CB-4F5F-86C6-09ED37205619}" dt="2026-06-02T08:19:47.115" v="2406" actId="20577"/>
          <ac:spMkLst>
            <pc:docMk/>
            <pc:sldMk cId="2440792904" sldId="1537"/>
            <ac:spMk id="36" creationId="{D8EF981A-9BA7-0EB1-9B70-F7FBF2F7DF1C}"/>
          </ac:spMkLst>
        </pc:spChg>
        <pc:grpChg chg="add mod">
          <ac:chgData name="Das, Gerarda" userId="dec061bf-56a5-47a0-b9f3-f749fe418ae6" providerId="ADAL" clId="{07ABAE78-42CB-4F5F-86C6-09ED37205619}" dt="2026-06-02T07:58:28.658" v="1817" actId="1076"/>
          <ac:grpSpMkLst>
            <pc:docMk/>
            <pc:sldMk cId="2440792904" sldId="1537"/>
            <ac:grpSpMk id="2" creationId="{B8B70379-1F95-4CDD-2F54-8F600316104C}"/>
          </ac:grpSpMkLst>
        </pc:grpChg>
        <pc:picChg chg="mod">
          <ac:chgData name="Das, Gerarda" userId="dec061bf-56a5-47a0-b9f3-f749fe418ae6" providerId="ADAL" clId="{07ABAE78-42CB-4F5F-86C6-09ED37205619}" dt="2026-06-02T07:56:59.629" v="1601"/>
          <ac:picMkLst>
            <pc:docMk/>
            <pc:sldMk cId="2440792904" sldId="1537"/>
            <ac:picMk id="8" creationId="{CB3B37F4-2192-CA62-AC6A-4E14C45E5042}"/>
          </ac:picMkLst>
        </pc:picChg>
        <pc:picChg chg="mod">
          <ac:chgData name="Das, Gerarda" userId="dec061bf-56a5-47a0-b9f3-f749fe418ae6" providerId="ADAL" clId="{07ABAE78-42CB-4F5F-86C6-09ED37205619}" dt="2026-06-02T07:56:59.629" v="1601"/>
          <ac:picMkLst>
            <pc:docMk/>
            <pc:sldMk cId="2440792904" sldId="1537"/>
            <ac:picMk id="9" creationId="{0F992FC0-ECDF-4062-B222-BB22A5D00606}"/>
          </ac:picMkLst>
        </pc:picChg>
        <pc:picChg chg="mod">
          <ac:chgData name="Das, Gerarda" userId="dec061bf-56a5-47a0-b9f3-f749fe418ae6" providerId="ADAL" clId="{07ABAE78-42CB-4F5F-86C6-09ED37205619}" dt="2026-06-02T07:56:59.629" v="1601"/>
          <ac:picMkLst>
            <pc:docMk/>
            <pc:sldMk cId="2440792904" sldId="1537"/>
            <ac:picMk id="18" creationId="{30A4E397-41B3-7CEF-A668-D888370EDB9D}"/>
          </ac:picMkLst>
        </pc:picChg>
        <pc:picChg chg="add mod">
          <ac:chgData name="Das, Gerarda" userId="dec061bf-56a5-47a0-b9f3-f749fe418ae6" providerId="ADAL" clId="{07ABAE78-42CB-4F5F-86C6-09ED37205619}" dt="2026-06-02T08:17:36.428" v="2361" actId="1076"/>
          <ac:picMkLst>
            <pc:docMk/>
            <pc:sldMk cId="2440792904" sldId="1537"/>
            <ac:picMk id="23" creationId="{46E9E812-EC51-D577-A3B2-A6DF83DD5776}"/>
          </ac:picMkLst>
        </pc:picChg>
        <pc:cxnChg chg="add mod">
          <ac:chgData name="Das, Gerarda" userId="dec061bf-56a5-47a0-b9f3-f749fe418ae6" providerId="ADAL" clId="{07ABAE78-42CB-4F5F-86C6-09ED37205619}" dt="2026-06-02T08:15:49.016" v="2206" actId="1582"/>
          <ac:cxnSpMkLst>
            <pc:docMk/>
            <pc:sldMk cId="2440792904" sldId="1537"/>
            <ac:cxnSpMk id="20" creationId="{34B643FE-39B7-643B-C103-D870BAEFE8FB}"/>
          </ac:cxnSpMkLst>
        </pc:cxnChg>
      </pc:sldChg>
      <pc:sldChg chg="delSp mod">
        <pc:chgData name="Das, Gerarda" userId="dec061bf-56a5-47a0-b9f3-f749fe418ae6" providerId="ADAL" clId="{07ABAE78-42CB-4F5F-86C6-09ED37205619}" dt="2026-06-02T07:28:35.702" v="801" actId="478"/>
        <pc:sldMkLst>
          <pc:docMk/>
          <pc:sldMk cId="3644983331" sldId="1538"/>
        </pc:sldMkLst>
        <pc:spChg chg="del">
          <ac:chgData name="Das, Gerarda" userId="dec061bf-56a5-47a0-b9f3-f749fe418ae6" providerId="ADAL" clId="{07ABAE78-42CB-4F5F-86C6-09ED37205619}" dt="2026-06-02T07:28:35.702" v="801" actId="478"/>
          <ac:spMkLst>
            <pc:docMk/>
            <pc:sldMk cId="3644983331" sldId="1538"/>
            <ac:spMk id="8" creationId="{E0930444-EDB6-1FFF-0140-C43C36391D53}"/>
          </ac:spMkLst>
        </pc:spChg>
      </pc:sldChg>
      <pc:sldChg chg="del">
        <pc:chgData name="Das, Gerarda" userId="dec061bf-56a5-47a0-b9f3-f749fe418ae6" providerId="ADAL" clId="{07ABAE78-42CB-4F5F-86C6-09ED37205619}" dt="2026-06-02T08:19:14.588" v="2397" actId="47"/>
        <pc:sldMkLst>
          <pc:docMk/>
          <pc:sldMk cId="2951596352" sldId="1539"/>
        </pc:sldMkLst>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ldChg>
    </pc:docChg>
  </pc:docChgLst>
  <pc:docChgLst>
    <pc:chgData name="Vrielink, Francis" userId="3d258d00-cfd8-41c5-9f04-1a5a39faef2f" providerId="ADAL" clId="{F8A864A6-18CA-458F-B94E-FBF7ADA906FF}"/>
    <pc:docChg chg="modSld">
      <pc:chgData name="Vrielink, Francis" userId="3d258d00-cfd8-41c5-9f04-1a5a39faef2f" providerId="ADAL" clId="{F8A864A6-18CA-458F-B94E-FBF7ADA906FF}" dt="2026-04-15T11:56:18.499" v="26" actId="20577"/>
      <pc:docMkLst>
        <pc:docMk/>
      </pc:docMkLst>
      <pc:sldChg chg="modSp mod">
        <pc:chgData name="Vrielink, Francis" userId="3d258d00-cfd8-41c5-9f04-1a5a39faef2f" providerId="ADAL" clId="{F8A864A6-18CA-458F-B94E-FBF7ADA906FF}" dt="2026-04-15T11:56:18.499" v="26" actId="20577"/>
        <pc:sldMkLst>
          <pc:docMk/>
          <pc:sldMk cId="323006580" sldId="548"/>
        </pc:sldMkLst>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Duijf, Antoinette" userId="S::an.duijf@kentalis.nl::80426808-569e-4360-acb0-e5a6dc4b8ad2" providerId="AD" clId="Web-{B0482E38-C20D-4B54-97C0-0399626E8008}"/>
    <pc:docChg chg="modSld">
      <pc:chgData name="Duijf, Antoinette" userId="S::an.duijf@kentalis.nl::80426808-569e-4360-acb0-e5a6dc4b8ad2" providerId="AD" clId="Web-{B0482E38-C20D-4B54-97C0-0399626E8008}" dt="2026-06-02T08:47:34.679" v="29" actId="20577"/>
      <pc:docMkLst>
        <pc:docMk/>
      </pc:docMkLst>
      <pc:sldChg chg="modSp">
        <pc:chgData name="Duijf, Antoinette" userId="S::an.duijf@kentalis.nl::80426808-569e-4360-acb0-e5a6dc4b8ad2" providerId="AD" clId="Web-{B0482E38-C20D-4B54-97C0-0399626E8008}" dt="2026-06-02T08:47:34.679" v="29" actId="20577"/>
        <pc:sldMkLst>
          <pc:docMk/>
          <pc:sldMk cId="2189114603" sldId="1437"/>
        </pc:sldMkLst>
        <pc:spChg chg="mod">
          <ac:chgData name="Duijf, Antoinette" userId="S::an.duijf@kentalis.nl::80426808-569e-4360-acb0-e5a6dc4b8ad2" providerId="AD" clId="Web-{B0482E38-C20D-4B54-97C0-0399626E8008}" dt="2026-06-02T08:47:34.679" v="29" actId="20577"/>
          <ac:spMkLst>
            <pc:docMk/>
            <pc:sldMk cId="2189114603" sldId="1437"/>
            <ac:spMk id="3" creationId="{00000000-0000-0000-0000-000000000000}"/>
          </ac:spMkLst>
        </pc:spChg>
      </pc:sldChg>
    </pc:docChg>
  </pc:docChgLst>
  <pc:docChgLst>
    <pc:chgData name="Vrielink, Francis" userId="3d258d00-cfd8-41c5-9f04-1a5a39faef2f" providerId="ADAL" clId="{CCC4CC99-A55E-4F7B-8EF0-1847051722C8}"/>
    <pc:docChg chg="undo custSel addSld modSld sldOrd modSection">
      <pc:chgData name="Vrielink, Francis" userId="3d258d00-cfd8-41c5-9f04-1a5a39faef2f" providerId="ADAL" clId="{CCC4CC99-A55E-4F7B-8EF0-1847051722C8}" dt="2026-06-01T20:15:35.803" v="1859" actId="20577"/>
      <pc:docMkLst>
        <pc:docMk/>
      </pc:docMkLst>
      <pc:sldChg chg="addSp modSp mod modNotesTx">
        <pc:chgData name="Vrielink, Francis" userId="3d258d00-cfd8-41c5-9f04-1a5a39faef2f" providerId="ADAL" clId="{CCC4CC99-A55E-4F7B-8EF0-1847051722C8}" dt="2026-06-01T20:15:35.803" v="1859" actId="20577"/>
        <pc:sldMkLst>
          <pc:docMk/>
          <pc:sldMk cId="2189114603" sldId="1437"/>
        </pc:sldMkLst>
        <pc:spChg chg="add mod">
          <ac:chgData name="Vrielink, Francis" userId="3d258d00-cfd8-41c5-9f04-1a5a39faef2f" providerId="ADAL" clId="{CCC4CC99-A55E-4F7B-8EF0-1847051722C8}" dt="2026-06-01T20:15:35.803" v="1859" actId="20577"/>
          <ac:spMkLst>
            <pc:docMk/>
            <pc:sldMk cId="2189114603" sldId="1437"/>
            <ac:spMk id="2" creationId="{6D315637-4FB9-B481-9E52-1DEE9C212863}"/>
          </ac:spMkLst>
        </pc:spChg>
      </pc:sldChg>
      <pc:sldChg chg="modSp mod">
        <pc:chgData name="Vrielink, Francis" userId="3d258d00-cfd8-41c5-9f04-1a5a39faef2f" providerId="ADAL" clId="{CCC4CC99-A55E-4F7B-8EF0-1847051722C8}" dt="2026-05-29T15:29:38.809" v="612" actId="20577"/>
        <pc:sldMkLst>
          <pc:docMk/>
          <pc:sldMk cId="3852907103" sldId="1460"/>
        </pc:sldMkLst>
        <pc:spChg chg="mod">
          <ac:chgData name="Vrielink, Francis" userId="3d258d00-cfd8-41c5-9f04-1a5a39faef2f" providerId="ADAL" clId="{CCC4CC99-A55E-4F7B-8EF0-1847051722C8}" dt="2026-05-29T15:29:38.809" v="612" actId="20577"/>
          <ac:spMkLst>
            <pc:docMk/>
            <pc:sldMk cId="3852907103" sldId="1460"/>
            <ac:spMk id="6" creationId="{00000000-0000-0000-0000-000000000000}"/>
          </ac:spMkLst>
        </pc:spChg>
      </pc:sldChg>
      <pc:sldChg chg="modSp mod">
        <pc:chgData name="Vrielink, Francis" userId="3d258d00-cfd8-41c5-9f04-1a5a39faef2f" providerId="ADAL" clId="{CCC4CC99-A55E-4F7B-8EF0-1847051722C8}" dt="2026-05-29T15:29:58.115" v="639" actId="20577"/>
        <pc:sldMkLst>
          <pc:docMk/>
          <pc:sldMk cId="4207872812" sldId="1475"/>
        </pc:sldMkLst>
        <pc:spChg chg="mod">
          <ac:chgData name="Vrielink, Francis" userId="3d258d00-cfd8-41c5-9f04-1a5a39faef2f" providerId="ADAL" clId="{CCC4CC99-A55E-4F7B-8EF0-1847051722C8}" dt="2026-05-29T15:29:58.115" v="639" actId="20577"/>
          <ac:spMkLst>
            <pc:docMk/>
            <pc:sldMk cId="4207872812" sldId="1475"/>
            <ac:spMk id="6" creationId="{00000000-0000-0000-0000-000000000000}"/>
          </ac:spMkLst>
        </pc:spChg>
      </pc:sldChg>
      <pc:sldChg chg="modSp mod">
        <pc:chgData name="Vrielink, Francis" userId="3d258d00-cfd8-41c5-9f04-1a5a39faef2f" providerId="ADAL" clId="{CCC4CC99-A55E-4F7B-8EF0-1847051722C8}" dt="2026-05-29T15:30:09.660" v="654" actId="20577"/>
        <pc:sldMkLst>
          <pc:docMk/>
          <pc:sldMk cId="2452007587" sldId="1476"/>
        </pc:sldMkLst>
        <pc:spChg chg="mod">
          <ac:chgData name="Vrielink, Francis" userId="3d258d00-cfd8-41c5-9f04-1a5a39faef2f" providerId="ADAL" clId="{CCC4CC99-A55E-4F7B-8EF0-1847051722C8}" dt="2026-05-29T15:30:09.660" v="654" actId="20577"/>
          <ac:spMkLst>
            <pc:docMk/>
            <pc:sldMk cId="2452007587" sldId="1476"/>
            <ac:spMk id="6" creationId="{00000000-0000-0000-0000-000000000000}"/>
          </ac:spMkLst>
        </pc:spChg>
      </pc:sldChg>
      <pc:sldChg chg="modSp mod">
        <pc:chgData name="Vrielink, Francis" userId="3d258d00-cfd8-41c5-9f04-1a5a39faef2f" providerId="ADAL" clId="{CCC4CC99-A55E-4F7B-8EF0-1847051722C8}" dt="2026-05-29T15:30:17.825" v="665" actId="20577"/>
        <pc:sldMkLst>
          <pc:docMk/>
          <pc:sldMk cId="2709048002" sldId="1477"/>
        </pc:sldMkLst>
        <pc:spChg chg="mod">
          <ac:chgData name="Vrielink, Francis" userId="3d258d00-cfd8-41c5-9f04-1a5a39faef2f" providerId="ADAL" clId="{CCC4CC99-A55E-4F7B-8EF0-1847051722C8}" dt="2026-05-29T15:30:17.825" v="665" actId="20577"/>
          <ac:spMkLst>
            <pc:docMk/>
            <pc:sldMk cId="2709048002" sldId="1477"/>
            <ac:spMk id="6" creationId="{00000000-0000-0000-0000-000000000000}"/>
          </ac:spMkLst>
        </pc:spChg>
      </pc:sldChg>
      <pc:sldChg chg="modSp mod">
        <pc:chgData name="Vrielink, Francis" userId="3d258d00-cfd8-41c5-9f04-1a5a39faef2f" providerId="ADAL" clId="{CCC4CC99-A55E-4F7B-8EF0-1847051722C8}" dt="2026-05-29T15:30:26.783" v="676" actId="20577"/>
        <pc:sldMkLst>
          <pc:docMk/>
          <pc:sldMk cId="4074911733" sldId="1478"/>
        </pc:sldMkLst>
        <pc:spChg chg="mod">
          <ac:chgData name="Vrielink, Francis" userId="3d258d00-cfd8-41c5-9f04-1a5a39faef2f" providerId="ADAL" clId="{CCC4CC99-A55E-4F7B-8EF0-1847051722C8}" dt="2026-05-29T15:30:26.783" v="676" actId="20577"/>
          <ac:spMkLst>
            <pc:docMk/>
            <pc:sldMk cId="4074911733" sldId="1478"/>
            <ac:spMk id="6" creationId="{00000000-0000-0000-0000-000000000000}"/>
          </ac:spMkLst>
        </pc:spChg>
      </pc:sldChg>
      <pc:sldChg chg="modSp mod">
        <pc:chgData name="Vrielink, Francis" userId="3d258d00-cfd8-41c5-9f04-1a5a39faef2f" providerId="ADAL" clId="{CCC4CC99-A55E-4F7B-8EF0-1847051722C8}" dt="2026-05-29T15:30:31.767" v="683" actId="20577"/>
        <pc:sldMkLst>
          <pc:docMk/>
          <pc:sldMk cId="4210467006" sldId="1479"/>
        </pc:sldMkLst>
        <pc:spChg chg="mod">
          <ac:chgData name="Vrielink, Francis" userId="3d258d00-cfd8-41c5-9f04-1a5a39faef2f" providerId="ADAL" clId="{CCC4CC99-A55E-4F7B-8EF0-1847051722C8}" dt="2026-05-29T15:30:31.767" v="683" actId="20577"/>
          <ac:spMkLst>
            <pc:docMk/>
            <pc:sldMk cId="4210467006" sldId="1479"/>
            <ac:spMk id="6" creationId="{00000000-0000-0000-0000-000000000000}"/>
          </ac:spMkLst>
        </pc:spChg>
      </pc:sldChg>
      <pc:sldChg chg="modSp mod">
        <pc:chgData name="Vrielink, Francis" userId="3d258d00-cfd8-41c5-9f04-1a5a39faef2f" providerId="ADAL" clId="{CCC4CC99-A55E-4F7B-8EF0-1847051722C8}" dt="2026-05-29T15:30:36.697" v="691" actId="20577"/>
        <pc:sldMkLst>
          <pc:docMk/>
          <pc:sldMk cId="1487044012" sldId="1480"/>
        </pc:sldMkLst>
        <pc:spChg chg="mod">
          <ac:chgData name="Vrielink, Francis" userId="3d258d00-cfd8-41c5-9f04-1a5a39faef2f" providerId="ADAL" clId="{CCC4CC99-A55E-4F7B-8EF0-1847051722C8}" dt="2026-05-29T15:30:36.697" v="691" actId="20577"/>
          <ac:spMkLst>
            <pc:docMk/>
            <pc:sldMk cId="1487044012" sldId="1480"/>
            <ac:spMk id="6" creationId="{00000000-0000-0000-0000-000000000000}"/>
          </ac:spMkLst>
        </pc:spChg>
      </pc:sldChg>
      <pc:sldChg chg="modSp mod">
        <pc:chgData name="Vrielink, Francis" userId="3d258d00-cfd8-41c5-9f04-1a5a39faef2f" providerId="ADAL" clId="{CCC4CC99-A55E-4F7B-8EF0-1847051722C8}" dt="2026-05-29T15:30:42.860" v="701" actId="20577"/>
        <pc:sldMkLst>
          <pc:docMk/>
          <pc:sldMk cId="3779434736" sldId="1481"/>
        </pc:sldMkLst>
        <pc:spChg chg="mod">
          <ac:chgData name="Vrielink, Francis" userId="3d258d00-cfd8-41c5-9f04-1a5a39faef2f" providerId="ADAL" clId="{CCC4CC99-A55E-4F7B-8EF0-1847051722C8}" dt="2026-05-29T15:30:42.860" v="701" actId="20577"/>
          <ac:spMkLst>
            <pc:docMk/>
            <pc:sldMk cId="3779434736" sldId="1481"/>
            <ac:spMk id="6" creationId="{00000000-0000-0000-0000-000000000000}"/>
          </ac:spMkLst>
        </pc:spChg>
      </pc:sldChg>
      <pc:sldChg chg="modSp mod">
        <pc:chgData name="Vrielink, Francis" userId="3d258d00-cfd8-41c5-9f04-1a5a39faef2f" providerId="ADAL" clId="{CCC4CC99-A55E-4F7B-8EF0-1847051722C8}" dt="2026-05-29T15:30:47.925" v="705" actId="20577"/>
        <pc:sldMkLst>
          <pc:docMk/>
          <pc:sldMk cId="1201727269" sldId="1482"/>
        </pc:sldMkLst>
        <pc:spChg chg="mod">
          <ac:chgData name="Vrielink, Francis" userId="3d258d00-cfd8-41c5-9f04-1a5a39faef2f" providerId="ADAL" clId="{CCC4CC99-A55E-4F7B-8EF0-1847051722C8}" dt="2026-05-29T15:30:47.925" v="705" actId="20577"/>
          <ac:spMkLst>
            <pc:docMk/>
            <pc:sldMk cId="1201727269" sldId="1482"/>
            <ac:spMk id="6" creationId="{00000000-0000-0000-0000-000000000000}"/>
          </ac:spMkLst>
        </pc:spChg>
      </pc:sldChg>
      <pc:sldChg chg="modSp mod">
        <pc:chgData name="Vrielink, Francis" userId="3d258d00-cfd8-41c5-9f04-1a5a39faef2f" providerId="ADAL" clId="{CCC4CC99-A55E-4F7B-8EF0-1847051722C8}" dt="2026-05-29T15:30:55.227" v="720" actId="20577"/>
        <pc:sldMkLst>
          <pc:docMk/>
          <pc:sldMk cId="2904738428" sldId="1483"/>
        </pc:sldMkLst>
        <pc:spChg chg="mod">
          <ac:chgData name="Vrielink, Francis" userId="3d258d00-cfd8-41c5-9f04-1a5a39faef2f" providerId="ADAL" clId="{CCC4CC99-A55E-4F7B-8EF0-1847051722C8}" dt="2026-05-29T15:30:55.227" v="720" actId="20577"/>
          <ac:spMkLst>
            <pc:docMk/>
            <pc:sldMk cId="2904738428" sldId="1483"/>
            <ac:spMk id="6" creationId="{00000000-0000-0000-0000-000000000000}"/>
          </ac:spMkLst>
        </pc:spChg>
      </pc:sldChg>
      <pc:sldChg chg="addSp modSp mod">
        <pc:chgData name="Vrielink, Francis" userId="3d258d00-cfd8-41c5-9f04-1a5a39faef2f" providerId="ADAL" clId="{CCC4CC99-A55E-4F7B-8EF0-1847051722C8}" dt="2026-05-29T21:00:56.422" v="1379" actId="1076"/>
        <pc:sldMkLst>
          <pc:docMk/>
          <pc:sldMk cId="2967928418" sldId="1511"/>
        </pc:sldMkLst>
        <pc:spChg chg="mod">
          <ac:chgData name="Vrielink, Francis" userId="3d258d00-cfd8-41c5-9f04-1a5a39faef2f" providerId="ADAL" clId="{CCC4CC99-A55E-4F7B-8EF0-1847051722C8}" dt="2026-05-29T19:22:56.512" v="912" actId="20577"/>
          <ac:spMkLst>
            <pc:docMk/>
            <pc:sldMk cId="2967928418" sldId="1511"/>
            <ac:spMk id="33" creationId="{AC757F5E-B016-F947-4518-7C6B9CC7EE04}"/>
          </ac:spMkLst>
        </pc:spChg>
        <pc:spChg chg="mod">
          <ac:chgData name="Vrielink, Francis" userId="3d258d00-cfd8-41c5-9f04-1a5a39faef2f" providerId="ADAL" clId="{CCC4CC99-A55E-4F7B-8EF0-1847051722C8}" dt="2026-05-29T19:24:10.204" v="922" actId="20577"/>
          <ac:spMkLst>
            <pc:docMk/>
            <pc:sldMk cId="2967928418" sldId="1511"/>
            <ac:spMk id="34" creationId="{152372B3-00F5-781C-183E-6F2DDF35091D}"/>
          </ac:spMkLst>
        </pc:spChg>
        <pc:spChg chg="mod">
          <ac:chgData name="Vrielink, Francis" userId="3d258d00-cfd8-41c5-9f04-1a5a39faef2f" providerId="ADAL" clId="{CCC4CC99-A55E-4F7B-8EF0-1847051722C8}" dt="2026-05-29T19:23:20.132" v="917" actId="20577"/>
          <ac:spMkLst>
            <pc:docMk/>
            <pc:sldMk cId="2967928418" sldId="1511"/>
            <ac:spMk id="35" creationId="{37104C51-0232-62ED-4C6F-1447D06633EE}"/>
          </ac:spMkLst>
        </pc:spChg>
        <pc:spChg chg="mod">
          <ac:chgData name="Vrielink, Francis" userId="3d258d00-cfd8-41c5-9f04-1a5a39faef2f" providerId="ADAL" clId="{CCC4CC99-A55E-4F7B-8EF0-1847051722C8}" dt="2026-05-29T19:24:33.016" v="946" actId="20577"/>
          <ac:spMkLst>
            <pc:docMk/>
            <pc:sldMk cId="2967928418" sldId="1511"/>
            <ac:spMk id="36" creationId="{D8EF981A-9BA7-0EB1-9B70-F7FBF2F7DF1C}"/>
          </ac:spMkLst>
        </pc:spChg>
        <pc:picChg chg="add mod">
          <ac:chgData name="Vrielink, Francis" userId="3d258d00-cfd8-41c5-9f04-1a5a39faef2f" providerId="ADAL" clId="{CCC4CC99-A55E-4F7B-8EF0-1847051722C8}" dt="2026-05-29T21:00:56.422" v="1379" actId="1076"/>
          <ac:picMkLst>
            <pc:docMk/>
            <pc:sldMk cId="2967928418" sldId="1511"/>
            <ac:picMk id="8" creationId="{26D438F9-7C65-A5AC-538C-02941E589D25}"/>
          </ac:picMkLst>
        </pc:picChg>
      </pc:sldChg>
      <pc:sldChg chg="modSp mod">
        <pc:chgData name="Vrielink, Francis" userId="3d258d00-cfd8-41c5-9f04-1a5a39faef2f" providerId="ADAL" clId="{CCC4CC99-A55E-4F7B-8EF0-1847051722C8}" dt="2026-05-29T19:35:11.387" v="1241" actId="20577"/>
        <pc:sldMkLst>
          <pc:docMk/>
          <pc:sldMk cId="1594331871" sldId="1512"/>
        </pc:sldMkLst>
        <pc:spChg chg="mod">
          <ac:chgData name="Vrielink, Francis" userId="3d258d00-cfd8-41c5-9f04-1a5a39faef2f" providerId="ADAL" clId="{CCC4CC99-A55E-4F7B-8EF0-1847051722C8}" dt="2026-05-29T19:33:42.807" v="1205" actId="1076"/>
          <ac:spMkLst>
            <pc:docMk/>
            <pc:sldMk cId="1594331871" sldId="1512"/>
            <ac:spMk id="10" creationId="{EC0CC1D0-FE60-F840-73E9-0CE7E683D1F2}"/>
          </ac:spMkLst>
        </pc:spChg>
        <pc:spChg chg="mod">
          <ac:chgData name="Vrielink, Francis" userId="3d258d00-cfd8-41c5-9f04-1a5a39faef2f" providerId="ADAL" clId="{CCC4CC99-A55E-4F7B-8EF0-1847051722C8}" dt="2026-05-29T19:33:36.573" v="1204" actId="1076"/>
          <ac:spMkLst>
            <pc:docMk/>
            <pc:sldMk cId="1594331871" sldId="1512"/>
            <ac:spMk id="11" creationId="{CD78B488-E032-3F3E-C334-FB96F8D71FB2}"/>
          </ac:spMkLst>
        </pc:spChg>
        <pc:spChg chg="mod">
          <ac:chgData name="Vrielink, Francis" userId="3d258d00-cfd8-41c5-9f04-1a5a39faef2f" providerId="ADAL" clId="{CCC4CC99-A55E-4F7B-8EF0-1847051722C8}" dt="2026-05-29T19:34:32.745" v="1226" actId="14100"/>
          <ac:spMkLst>
            <pc:docMk/>
            <pc:sldMk cId="1594331871" sldId="1512"/>
            <ac:spMk id="12" creationId="{E2476A93-B8D4-4E44-87FD-AFF601B2337C}"/>
          </ac:spMkLst>
        </pc:spChg>
        <pc:spChg chg="mod">
          <ac:chgData name="Vrielink, Francis" userId="3d258d00-cfd8-41c5-9f04-1a5a39faef2f" providerId="ADAL" clId="{CCC4CC99-A55E-4F7B-8EF0-1847051722C8}" dt="2026-05-29T19:34:58.248" v="1232" actId="14100"/>
          <ac:spMkLst>
            <pc:docMk/>
            <pc:sldMk cId="1594331871" sldId="1512"/>
            <ac:spMk id="14" creationId="{B7594A3B-3117-84CE-C300-FB96E5ED269D}"/>
          </ac:spMkLst>
        </pc:spChg>
        <pc:spChg chg="mod">
          <ac:chgData name="Vrielink, Francis" userId="3d258d00-cfd8-41c5-9f04-1a5a39faef2f" providerId="ADAL" clId="{CCC4CC99-A55E-4F7B-8EF0-1847051722C8}" dt="2026-05-29T19:35:11.387" v="1241" actId="20577"/>
          <ac:spMkLst>
            <pc:docMk/>
            <pc:sldMk cId="1594331871" sldId="1512"/>
            <ac:spMk id="15" creationId="{6EA1F8B7-D4BC-D8B0-E6FD-F33ECB45A1DD}"/>
          </ac:spMkLst>
        </pc:spChg>
        <pc:spChg chg="mod">
          <ac:chgData name="Vrielink, Francis" userId="3d258d00-cfd8-41c5-9f04-1a5a39faef2f" providerId="ADAL" clId="{CCC4CC99-A55E-4F7B-8EF0-1847051722C8}" dt="2026-05-29T19:33:33.244" v="1203" actId="14100"/>
          <ac:spMkLst>
            <pc:docMk/>
            <pc:sldMk cId="1594331871" sldId="1512"/>
            <ac:spMk id="16" creationId="{F53F294D-65CC-23A5-E4A1-B2132FCF814C}"/>
          </ac:spMkLst>
        </pc:spChg>
        <pc:spChg chg="mod">
          <ac:chgData name="Vrielink, Francis" userId="3d258d00-cfd8-41c5-9f04-1a5a39faef2f" providerId="ADAL" clId="{CCC4CC99-A55E-4F7B-8EF0-1847051722C8}" dt="2026-05-29T19:34:10.011" v="1211" actId="20577"/>
          <ac:spMkLst>
            <pc:docMk/>
            <pc:sldMk cId="1594331871" sldId="1512"/>
            <ac:spMk id="17" creationId="{AB86235B-CBC0-F9DB-29F4-F23367831B1B}"/>
          </ac:spMkLst>
        </pc:spChg>
        <pc:spChg chg="mod">
          <ac:chgData name="Vrielink, Francis" userId="3d258d00-cfd8-41c5-9f04-1a5a39faef2f" providerId="ADAL" clId="{CCC4CC99-A55E-4F7B-8EF0-1847051722C8}" dt="2026-05-29T19:34:40.402" v="1228" actId="14100"/>
          <ac:spMkLst>
            <pc:docMk/>
            <pc:sldMk cId="1594331871" sldId="1512"/>
            <ac:spMk id="19" creationId="{40542B69-6D97-5F24-63E3-ABE36EA69A27}"/>
          </ac:spMkLst>
        </pc:spChg>
      </pc:sldChg>
      <pc:sldChg chg="addSp modSp mod">
        <pc:chgData name="Vrielink, Francis" userId="3d258d00-cfd8-41c5-9f04-1a5a39faef2f" providerId="ADAL" clId="{CCC4CC99-A55E-4F7B-8EF0-1847051722C8}" dt="2026-05-31T09:17:58.763" v="1465" actId="1076"/>
        <pc:sldMkLst>
          <pc:docMk/>
          <pc:sldMk cId="3112181829" sldId="1515"/>
        </pc:sldMkLst>
        <pc:spChg chg="mod">
          <ac:chgData name="Vrielink, Francis" userId="3d258d00-cfd8-41c5-9f04-1a5a39faef2f" providerId="ADAL" clId="{CCC4CC99-A55E-4F7B-8EF0-1847051722C8}" dt="2026-05-29T19:24:48.355" v="953" actId="20577"/>
          <ac:spMkLst>
            <pc:docMk/>
            <pc:sldMk cId="3112181829" sldId="1515"/>
            <ac:spMk id="12" creationId="{E2476A93-B8D4-4E44-87FD-AFF601B2337C}"/>
          </ac:spMkLst>
        </pc:spChg>
        <pc:spChg chg="mod">
          <ac:chgData name="Vrielink, Francis" userId="3d258d00-cfd8-41c5-9f04-1a5a39faef2f" providerId="ADAL" clId="{CCC4CC99-A55E-4F7B-8EF0-1847051722C8}" dt="2026-05-29T19:24:57.970" v="966" actId="1076"/>
          <ac:spMkLst>
            <pc:docMk/>
            <pc:sldMk cId="3112181829" sldId="1515"/>
            <ac:spMk id="13" creationId="{4985FF45-EE56-11C3-E0CC-6BBB359031C0}"/>
          </ac:spMkLst>
        </pc:spChg>
        <pc:spChg chg="mod">
          <ac:chgData name="Vrielink, Francis" userId="3d258d00-cfd8-41c5-9f04-1a5a39faef2f" providerId="ADAL" clId="{CCC4CC99-A55E-4F7B-8EF0-1847051722C8}" dt="2026-05-29T19:26:22.963" v="995" actId="14100"/>
          <ac:spMkLst>
            <pc:docMk/>
            <pc:sldMk cId="3112181829" sldId="1515"/>
            <ac:spMk id="14" creationId="{B7594A3B-3117-84CE-C300-FB96E5ED269D}"/>
          </ac:spMkLst>
        </pc:spChg>
        <pc:spChg chg="mod">
          <ac:chgData name="Vrielink, Francis" userId="3d258d00-cfd8-41c5-9f04-1a5a39faef2f" providerId="ADAL" clId="{CCC4CC99-A55E-4F7B-8EF0-1847051722C8}" dt="2026-05-29T19:25:22.140" v="982" actId="14100"/>
          <ac:spMkLst>
            <pc:docMk/>
            <pc:sldMk cId="3112181829" sldId="1515"/>
            <ac:spMk id="15" creationId="{6EA1F8B7-D4BC-D8B0-E6FD-F33ECB45A1DD}"/>
          </ac:spMkLst>
        </pc:spChg>
        <pc:spChg chg="mod">
          <ac:chgData name="Vrielink, Francis" userId="3d258d00-cfd8-41c5-9f04-1a5a39faef2f" providerId="ADAL" clId="{CCC4CC99-A55E-4F7B-8EF0-1847051722C8}" dt="2026-05-29T19:26:15.254" v="993" actId="14100"/>
          <ac:spMkLst>
            <pc:docMk/>
            <pc:sldMk cId="3112181829" sldId="1515"/>
            <ac:spMk id="16" creationId="{F53F294D-65CC-23A5-E4A1-B2132FCF814C}"/>
          </ac:spMkLst>
        </pc:spChg>
        <pc:spChg chg="mod">
          <ac:chgData name="Vrielink, Francis" userId="3d258d00-cfd8-41c5-9f04-1a5a39faef2f" providerId="ADAL" clId="{CCC4CC99-A55E-4F7B-8EF0-1847051722C8}" dt="2026-05-29T19:26:18.417" v="994" actId="1076"/>
          <ac:spMkLst>
            <pc:docMk/>
            <pc:sldMk cId="3112181829" sldId="1515"/>
            <ac:spMk id="17" creationId="{AB86235B-CBC0-F9DB-29F4-F23367831B1B}"/>
          </ac:spMkLst>
        </pc:spChg>
        <pc:picChg chg="add mod">
          <ac:chgData name="Vrielink, Francis" userId="3d258d00-cfd8-41c5-9f04-1a5a39faef2f" providerId="ADAL" clId="{CCC4CC99-A55E-4F7B-8EF0-1847051722C8}" dt="2026-05-31T09:17:58.763" v="1465" actId="1076"/>
          <ac:picMkLst>
            <pc:docMk/>
            <pc:sldMk cId="3112181829" sldId="1515"/>
            <ac:picMk id="10" creationId="{66A6A5F6-A951-EB3B-F728-BDEB09E89B0D}"/>
          </ac:picMkLst>
        </pc:picChg>
      </pc:sldChg>
      <pc:sldChg chg="modSp mod ord">
        <pc:chgData name="Vrielink, Francis" userId="3d258d00-cfd8-41c5-9f04-1a5a39faef2f" providerId="ADAL" clId="{CCC4CC99-A55E-4F7B-8EF0-1847051722C8}" dt="2026-05-29T21:19:41.871" v="1449"/>
        <pc:sldMkLst>
          <pc:docMk/>
          <pc:sldMk cId="2946319108" sldId="1516"/>
        </pc:sldMkLst>
        <pc:spChg chg="mod">
          <ac:chgData name="Vrielink, Francis" userId="3d258d00-cfd8-41c5-9f04-1a5a39faef2f" providerId="ADAL" clId="{CCC4CC99-A55E-4F7B-8EF0-1847051722C8}" dt="2026-05-29T19:21:10.713" v="840" actId="20577"/>
          <ac:spMkLst>
            <pc:docMk/>
            <pc:sldMk cId="2946319108" sldId="1516"/>
            <ac:spMk id="9" creationId="{B5FA4264-9F79-B20D-0826-CEC58E7B74B7}"/>
          </ac:spMkLst>
        </pc:spChg>
        <pc:spChg chg="mod">
          <ac:chgData name="Vrielink, Francis" userId="3d258d00-cfd8-41c5-9f04-1a5a39faef2f" providerId="ADAL" clId="{CCC4CC99-A55E-4F7B-8EF0-1847051722C8}" dt="2026-05-29T19:21:49.239" v="844" actId="14100"/>
          <ac:spMkLst>
            <pc:docMk/>
            <pc:sldMk cId="2946319108" sldId="1516"/>
            <ac:spMk id="10" creationId="{B37FADB8-F5A5-F448-15A7-6A630939BCDC}"/>
          </ac:spMkLst>
        </pc:spChg>
        <pc:spChg chg="mod">
          <ac:chgData name="Vrielink, Francis" userId="3d258d00-cfd8-41c5-9f04-1a5a39faef2f" providerId="ADAL" clId="{CCC4CC99-A55E-4F7B-8EF0-1847051722C8}" dt="2026-05-29T19:21:45.845" v="843" actId="14100"/>
          <ac:spMkLst>
            <pc:docMk/>
            <pc:sldMk cId="2946319108" sldId="1516"/>
            <ac:spMk id="11" creationId="{2D5226DB-4490-ECD5-880A-CDAB0447C263}"/>
          </ac:spMkLst>
        </pc:spChg>
        <pc:spChg chg="mod">
          <ac:chgData name="Vrielink, Francis" userId="3d258d00-cfd8-41c5-9f04-1a5a39faef2f" providerId="ADAL" clId="{CCC4CC99-A55E-4F7B-8EF0-1847051722C8}" dt="2026-05-29T19:22:20.619" v="883" actId="20577"/>
          <ac:spMkLst>
            <pc:docMk/>
            <pc:sldMk cId="2946319108" sldId="1516"/>
            <ac:spMk id="12" creationId="{E2476A93-B8D4-4E44-87FD-AFF601B2337C}"/>
          </ac:spMkLst>
        </pc:spChg>
        <pc:spChg chg="mod">
          <ac:chgData name="Vrielink, Francis" userId="3d258d00-cfd8-41c5-9f04-1a5a39faef2f" providerId="ADAL" clId="{CCC4CC99-A55E-4F7B-8EF0-1847051722C8}" dt="2026-05-29T19:22:05.408" v="864" actId="14100"/>
          <ac:spMkLst>
            <pc:docMk/>
            <pc:sldMk cId="2946319108" sldId="1516"/>
            <ac:spMk id="13" creationId="{4985FF45-EE56-11C3-E0CC-6BBB359031C0}"/>
          </ac:spMkLst>
        </pc:spChg>
        <pc:spChg chg="mod">
          <ac:chgData name="Vrielink, Francis" userId="3d258d00-cfd8-41c5-9f04-1a5a39faef2f" providerId="ADAL" clId="{CCC4CC99-A55E-4F7B-8EF0-1847051722C8}" dt="2026-05-29T19:22:40.704" v="903" actId="14100"/>
          <ac:spMkLst>
            <pc:docMk/>
            <pc:sldMk cId="2946319108" sldId="1516"/>
            <ac:spMk id="14" creationId="{B7594A3B-3117-84CE-C300-FB96E5ED269D}"/>
          </ac:spMkLst>
        </pc:spChg>
        <pc:spChg chg="mod">
          <ac:chgData name="Vrielink, Francis" userId="3d258d00-cfd8-41c5-9f04-1a5a39faef2f" providerId="ADAL" clId="{CCC4CC99-A55E-4F7B-8EF0-1847051722C8}" dt="2026-05-29T19:22:37.895" v="902" actId="1076"/>
          <ac:spMkLst>
            <pc:docMk/>
            <pc:sldMk cId="2946319108" sldId="1516"/>
            <ac:spMk id="15" creationId="{6EA1F8B7-D4BC-D8B0-E6FD-F33ECB45A1DD}"/>
          </ac:spMkLst>
        </pc:spChg>
        <pc:spChg chg="mod">
          <ac:chgData name="Vrielink, Francis" userId="3d258d00-cfd8-41c5-9f04-1a5a39faef2f" providerId="ADAL" clId="{CCC4CC99-A55E-4F7B-8EF0-1847051722C8}" dt="2026-05-29T19:21:54.984" v="846" actId="14100"/>
          <ac:spMkLst>
            <pc:docMk/>
            <pc:sldMk cId="2946319108" sldId="1516"/>
            <ac:spMk id="18" creationId="{85D7DD60-F4AA-AD34-A265-146B167D02FE}"/>
          </ac:spMkLst>
        </pc:spChg>
        <pc:spChg chg="mod">
          <ac:chgData name="Vrielink, Francis" userId="3d258d00-cfd8-41c5-9f04-1a5a39faef2f" providerId="ADAL" clId="{CCC4CC99-A55E-4F7B-8EF0-1847051722C8}" dt="2026-05-29T19:22:11.682" v="865" actId="14100"/>
          <ac:spMkLst>
            <pc:docMk/>
            <pc:sldMk cId="2946319108" sldId="1516"/>
            <ac:spMk id="19" creationId="{40542B69-6D97-5F24-63E3-ABE36EA69A27}"/>
          </ac:spMkLst>
        </pc:spChg>
        <pc:cxnChg chg="mod">
          <ac:chgData name="Vrielink, Francis" userId="3d258d00-cfd8-41c5-9f04-1a5a39faef2f" providerId="ADAL" clId="{CCC4CC99-A55E-4F7B-8EF0-1847051722C8}" dt="2026-05-29T19:21:49.239" v="844" actId="14100"/>
          <ac:cxnSpMkLst>
            <pc:docMk/>
            <pc:sldMk cId="2946319108" sldId="1516"/>
            <ac:cxnSpMk id="29" creationId="{10445519-6BAB-CA4B-0B0C-EF80D4D34E4C}"/>
          </ac:cxnSpMkLst>
        </pc:cxnChg>
      </pc:sldChg>
      <pc:sldChg chg="ord">
        <pc:chgData name="Vrielink, Francis" userId="3d258d00-cfd8-41c5-9f04-1a5a39faef2f" providerId="ADAL" clId="{CCC4CC99-A55E-4F7B-8EF0-1847051722C8}" dt="2026-05-29T21:19:51.982" v="1451"/>
        <pc:sldMkLst>
          <pc:docMk/>
          <pc:sldMk cId="1628480429" sldId="1517"/>
        </pc:sldMkLst>
      </pc:sldChg>
      <pc:sldChg chg="ord">
        <pc:chgData name="Vrielink, Francis" userId="3d258d00-cfd8-41c5-9f04-1a5a39faef2f" providerId="ADAL" clId="{CCC4CC99-A55E-4F7B-8EF0-1847051722C8}" dt="2026-05-29T21:20:12.933" v="1457"/>
        <pc:sldMkLst>
          <pc:docMk/>
          <pc:sldMk cId="1530054038" sldId="1519"/>
        </pc:sldMkLst>
      </pc:sldChg>
      <pc:sldChg chg="ord">
        <pc:chgData name="Vrielink, Francis" userId="3d258d00-cfd8-41c5-9f04-1a5a39faef2f" providerId="ADAL" clId="{CCC4CC99-A55E-4F7B-8EF0-1847051722C8}" dt="2026-05-29T21:20:03.227" v="1455"/>
        <pc:sldMkLst>
          <pc:docMk/>
          <pc:sldMk cId="3006462251" sldId="1520"/>
        </pc:sldMkLst>
      </pc:sldChg>
      <pc:sldChg chg="addSp modSp add mod">
        <pc:chgData name="Vrielink, Francis" userId="3d258d00-cfd8-41c5-9f04-1a5a39faef2f" providerId="ADAL" clId="{CCC4CC99-A55E-4F7B-8EF0-1847051722C8}" dt="2026-05-29T21:18:56.567" v="1445" actId="20577"/>
        <pc:sldMkLst>
          <pc:docMk/>
          <pc:sldMk cId="556361782" sldId="1530"/>
        </pc:sldMkLst>
        <pc:spChg chg="mod">
          <ac:chgData name="Vrielink, Francis" userId="3d258d00-cfd8-41c5-9f04-1a5a39faef2f" providerId="ADAL" clId="{CCC4CC99-A55E-4F7B-8EF0-1847051722C8}" dt="2026-05-29T19:30:10.907" v="1104" actId="20577"/>
          <ac:spMkLst>
            <pc:docMk/>
            <pc:sldMk cId="556361782" sldId="1530"/>
            <ac:spMk id="33" creationId="{AC757F5E-B016-F947-4518-7C6B9CC7EE04}"/>
          </ac:spMkLst>
        </pc:spChg>
        <pc:spChg chg="mod">
          <ac:chgData name="Vrielink, Francis" userId="3d258d00-cfd8-41c5-9f04-1a5a39faef2f" providerId="ADAL" clId="{CCC4CC99-A55E-4F7B-8EF0-1847051722C8}" dt="2026-05-29T21:18:50.009" v="1433" actId="20577"/>
          <ac:spMkLst>
            <pc:docMk/>
            <pc:sldMk cId="556361782" sldId="1530"/>
            <ac:spMk id="34" creationId="{152372B3-00F5-781C-183E-6F2DDF35091D}"/>
          </ac:spMkLst>
        </pc:spChg>
        <pc:spChg chg="mod">
          <ac:chgData name="Vrielink, Francis" userId="3d258d00-cfd8-41c5-9f04-1a5a39faef2f" providerId="ADAL" clId="{CCC4CC99-A55E-4F7B-8EF0-1847051722C8}" dt="2026-05-29T19:30:34.893" v="1109" actId="20577"/>
          <ac:spMkLst>
            <pc:docMk/>
            <pc:sldMk cId="556361782" sldId="1530"/>
            <ac:spMk id="35" creationId="{37104C51-0232-62ED-4C6F-1447D06633EE}"/>
          </ac:spMkLst>
        </pc:spChg>
        <pc:spChg chg="mod">
          <ac:chgData name="Vrielink, Francis" userId="3d258d00-cfd8-41c5-9f04-1a5a39faef2f" providerId="ADAL" clId="{CCC4CC99-A55E-4F7B-8EF0-1847051722C8}" dt="2026-05-29T21:18:56.567" v="1445" actId="20577"/>
          <ac:spMkLst>
            <pc:docMk/>
            <pc:sldMk cId="556361782" sldId="1530"/>
            <ac:spMk id="36" creationId="{D8EF981A-9BA7-0EB1-9B70-F7FBF2F7DF1C}"/>
          </ac:spMkLst>
        </pc:spChg>
        <pc:picChg chg="add mod">
          <ac:chgData name="Vrielink, Francis" userId="3d258d00-cfd8-41c5-9f04-1a5a39faef2f" providerId="ADAL" clId="{CCC4CC99-A55E-4F7B-8EF0-1847051722C8}" dt="2026-05-29T21:18:38.308" v="1416" actId="1076"/>
          <ac:picMkLst>
            <pc:docMk/>
            <pc:sldMk cId="556361782" sldId="1530"/>
            <ac:picMk id="8" creationId="{CEFCC75B-E444-4B6F-A738-F22A9FF3130B}"/>
          </ac:picMkLst>
        </pc:picChg>
      </pc:sldChg>
      <pc:sldChg chg="modSp add mod">
        <pc:chgData name="Vrielink, Francis" userId="3d258d00-cfd8-41c5-9f04-1a5a39faef2f" providerId="ADAL" clId="{CCC4CC99-A55E-4F7B-8EF0-1847051722C8}" dt="2026-05-29T19:27:53.623" v="1048" actId="20577"/>
        <pc:sldMkLst>
          <pc:docMk/>
          <pc:sldMk cId="438883052" sldId="1531"/>
        </pc:sldMkLst>
        <pc:spChg chg="mod">
          <ac:chgData name="Vrielink, Francis" userId="3d258d00-cfd8-41c5-9f04-1a5a39faef2f" providerId="ADAL" clId="{CCC4CC99-A55E-4F7B-8EF0-1847051722C8}" dt="2026-05-29T19:26:42.250" v="1002" actId="20577"/>
          <ac:spMkLst>
            <pc:docMk/>
            <pc:sldMk cId="438883052" sldId="1531"/>
            <ac:spMk id="33" creationId="{AC757F5E-B016-F947-4518-7C6B9CC7EE04}"/>
          </ac:spMkLst>
        </pc:spChg>
        <pc:spChg chg="mod">
          <ac:chgData name="Vrielink, Francis" userId="3d258d00-cfd8-41c5-9f04-1a5a39faef2f" providerId="ADAL" clId="{CCC4CC99-A55E-4F7B-8EF0-1847051722C8}" dt="2026-05-29T19:26:49.629" v="1016" actId="20577"/>
          <ac:spMkLst>
            <pc:docMk/>
            <pc:sldMk cId="438883052" sldId="1531"/>
            <ac:spMk id="34" creationId="{152372B3-00F5-781C-183E-6F2DDF35091D}"/>
          </ac:spMkLst>
        </pc:spChg>
        <pc:spChg chg="mod">
          <ac:chgData name="Vrielink, Francis" userId="3d258d00-cfd8-41c5-9f04-1a5a39faef2f" providerId="ADAL" clId="{CCC4CC99-A55E-4F7B-8EF0-1847051722C8}" dt="2026-05-29T19:27:07.315" v="1035" actId="20577"/>
          <ac:spMkLst>
            <pc:docMk/>
            <pc:sldMk cId="438883052" sldId="1531"/>
            <ac:spMk id="35" creationId="{37104C51-0232-62ED-4C6F-1447D06633EE}"/>
          </ac:spMkLst>
        </pc:spChg>
        <pc:spChg chg="mod">
          <ac:chgData name="Vrielink, Francis" userId="3d258d00-cfd8-41c5-9f04-1a5a39faef2f" providerId="ADAL" clId="{CCC4CC99-A55E-4F7B-8EF0-1847051722C8}" dt="2026-05-29T19:27:53.623" v="1048" actId="20577"/>
          <ac:spMkLst>
            <pc:docMk/>
            <pc:sldMk cId="438883052" sldId="1531"/>
            <ac:spMk id="36" creationId="{D8EF981A-9BA7-0EB1-9B70-F7FBF2F7DF1C}"/>
          </ac:spMkLst>
        </pc:spChg>
      </pc:sldChg>
      <pc:sldChg chg="modSp add mod">
        <pc:chgData name="Vrielink, Francis" userId="3d258d00-cfd8-41c5-9f04-1a5a39faef2f" providerId="ADAL" clId="{CCC4CC99-A55E-4F7B-8EF0-1847051722C8}" dt="2026-05-29T19:29:56.030" v="1100" actId="20577"/>
        <pc:sldMkLst>
          <pc:docMk/>
          <pc:sldMk cId="1848705577" sldId="1532"/>
        </pc:sldMkLst>
        <pc:spChg chg="mod">
          <ac:chgData name="Vrielink, Francis" userId="3d258d00-cfd8-41c5-9f04-1a5a39faef2f" providerId="ADAL" clId="{CCC4CC99-A55E-4F7B-8EF0-1847051722C8}" dt="2026-05-29T19:28:06.243" v="1056" actId="20577"/>
          <ac:spMkLst>
            <pc:docMk/>
            <pc:sldMk cId="1848705577" sldId="1532"/>
            <ac:spMk id="33" creationId="{AC757F5E-B016-F947-4518-7C6B9CC7EE04}"/>
          </ac:spMkLst>
        </pc:spChg>
        <pc:spChg chg="mod">
          <ac:chgData name="Vrielink, Francis" userId="3d258d00-cfd8-41c5-9f04-1a5a39faef2f" providerId="ADAL" clId="{CCC4CC99-A55E-4F7B-8EF0-1847051722C8}" dt="2026-05-29T19:29:49.519" v="1090" actId="948"/>
          <ac:spMkLst>
            <pc:docMk/>
            <pc:sldMk cId="1848705577" sldId="1532"/>
            <ac:spMk id="34" creationId="{152372B3-00F5-781C-183E-6F2DDF35091D}"/>
          </ac:spMkLst>
        </pc:spChg>
        <pc:spChg chg="mod">
          <ac:chgData name="Vrielink, Francis" userId="3d258d00-cfd8-41c5-9f04-1a5a39faef2f" providerId="ADAL" clId="{CCC4CC99-A55E-4F7B-8EF0-1847051722C8}" dt="2026-05-29T19:28:25.888" v="1065" actId="20577"/>
          <ac:spMkLst>
            <pc:docMk/>
            <pc:sldMk cId="1848705577" sldId="1532"/>
            <ac:spMk id="35" creationId="{37104C51-0232-62ED-4C6F-1447D06633EE}"/>
          </ac:spMkLst>
        </pc:spChg>
        <pc:spChg chg="mod">
          <ac:chgData name="Vrielink, Francis" userId="3d258d00-cfd8-41c5-9f04-1a5a39faef2f" providerId="ADAL" clId="{CCC4CC99-A55E-4F7B-8EF0-1847051722C8}" dt="2026-05-29T19:29:56.030" v="1100" actId="20577"/>
          <ac:spMkLst>
            <pc:docMk/>
            <pc:sldMk cId="1848705577" sldId="1532"/>
            <ac:spMk id="36" creationId="{D8EF981A-9BA7-0EB1-9B70-F7FBF2F7DF1C}"/>
          </ac:spMkLst>
        </pc:spChg>
      </pc:sldChg>
      <pc:sldChg chg="add ord">
        <pc:chgData name="Vrielink, Francis" userId="3d258d00-cfd8-41c5-9f04-1a5a39faef2f" providerId="ADAL" clId="{CCC4CC99-A55E-4F7B-8EF0-1847051722C8}" dt="2026-05-29T21:20:20.099" v="1459"/>
        <pc:sldMkLst>
          <pc:docMk/>
          <pc:sldMk cId="4140923941" sldId="1533"/>
        </pc:sldMkLst>
      </pc:sldChg>
      <pc:sldChg chg="modSp add mod">
        <pc:chgData name="Vrielink, Francis" userId="3d258d00-cfd8-41c5-9f04-1a5a39faef2f" providerId="ADAL" clId="{CCC4CC99-A55E-4F7B-8EF0-1847051722C8}" dt="2026-05-29T19:20:37.610" v="824" actId="1076"/>
        <pc:sldMkLst>
          <pc:docMk/>
          <pc:sldMk cId="75033431" sldId="1534"/>
        </pc:sldMkLst>
        <pc:spChg chg="mod">
          <ac:chgData name="Vrielink, Francis" userId="3d258d00-cfd8-41c5-9f04-1a5a39faef2f" providerId="ADAL" clId="{CCC4CC99-A55E-4F7B-8EF0-1847051722C8}" dt="2026-05-29T19:18:36.861" v="744" actId="1076"/>
          <ac:spMkLst>
            <pc:docMk/>
            <pc:sldMk cId="75033431" sldId="1534"/>
            <ac:spMk id="12" creationId="{E2476A93-B8D4-4E44-87FD-AFF601B2337C}"/>
          </ac:spMkLst>
        </pc:spChg>
        <pc:spChg chg="mod">
          <ac:chgData name="Vrielink, Francis" userId="3d258d00-cfd8-41c5-9f04-1a5a39faef2f" providerId="ADAL" clId="{CCC4CC99-A55E-4F7B-8EF0-1847051722C8}" dt="2026-05-29T19:19:12.606" v="767" actId="1076"/>
          <ac:spMkLst>
            <pc:docMk/>
            <pc:sldMk cId="75033431" sldId="1534"/>
            <ac:spMk id="13" creationId="{4985FF45-EE56-11C3-E0CC-6BBB359031C0}"/>
          </ac:spMkLst>
        </pc:spChg>
        <pc:spChg chg="mod">
          <ac:chgData name="Vrielink, Francis" userId="3d258d00-cfd8-41c5-9f04-1a5a39faef2f" providerId="ADAL" clId="{CCC4CC99-A55E-4F7B-8EF0-1847051722C8}" dt="2026-05-29T19:19:25.986" v="782" actId="14100"/>
          <ac:spMkLst>
            <pc:docMk/>
            <pc:sldMk cId="75033431" sldId="1534"/>
            <ac:spMk id="14" creationId="{B7594A3B-3117-84CE-C300-FB96E5ED269D}"/>
          </ac:spMkLst>
        </pc:spChg>
        <pc:spChg chg="mod">
          <ac:chgData name="Vrielink, Francis" userId="3d258d00-cfd8-41c5-9f04-1a5a39faef2f" providerId="ADAL" clId="{CCC4CC99-A55E-4F7B-8EF0-1847051722C8}" dt="2026-05-29T19:19:31.083" v="784" actId="1076"/>
          <ac:spMkLst>
            <pc:docMk/>
            <pc:sldMk cId="75033431" sldId="1534"/>
            <ac:spMk id="15" creationId="{6EA1F8B7-D4BC-D8B0-E6FD-F33ECB45A1DD}"/>
          </ac:spMkLst>
        </pc:spChg>
        <pc:spChg chg="mod">
          <ac:chgData name="Vrielink, Francis" userId="3d258d00-cfd8-41c5-9f04-1a5a39faef2f" providerId="ADAL" clId="{CCC4CC99-A55E-4F7B-8EF0-1847051722C8}" dt="2026-05-29T19:20:30.969" v="822" actId="14100"/>
          <ac:spMkLst>
            <pc:docMk/>
            <pc:sldMk cId="75033431" sldId="1534"/>
            <ac:spMk id="16" creationId="{F53F294D-65CC-23A5-E4A1-B2132FCF814C}"/>
          </ac:spMkLst>
        </pc:spChg>
        <pc:spChg chg="mod">
          <ac:chgData name="Vrielink, Francis" userId="3d258d00-cfd8-41c5-9f04-1a5a39faef2f" providerId="ADAL" clId="{CCC4CC99-A55E-4F7B-8EF0-1847051722C8}" dt="2026-05-29T19:20:37.610" v="824" actId="1076"/>
          <ac:spMkLst>
            <pc:docMk/>
            <pc:sldMk cId="75033431" sldId="1534"/>
            <ac:spMk id="17" creationId="{AB86235B-CBC0-F9DB-29F4-F23367831B1B}"/>
          </ac:spMkLst>
        </pc:spChg>
        <pc:spChg chg="mod">
          <ac:chgData name="Vrielink, Francis" userId="3d258d00-cfd8-41c5-9f04-1a5a39faef2f" providerId="ADAL" clId="{CCC4CC99-A55E-4F7B-8EF0-1847051722C8}" dt="2026-05-29T19:19:05.161" v="765" actId="14100"/>
          <ac:spMkLst>
            <pc:docMk/>
            <pc:sldMk cId="75033431" sldId="1534"/>
            <ac:spMk id="18" creationId="{85D7DD60-F4AA-AD34-A265-146B167D02FE}"/>
          </ac:spMkLst>
        </pc:spChg>
        <pc:spChg chg="mod">
          <ac:chgData name="Vrielink, Francis" userId="3d258d00-cfd8-41c5-9f04-1a5a39faef2f" providerId="ADAL" clId="{CCC4CC99-A55E-4F7B-8EF0-1847051722C8}" dt="2026-05-29T19:18:44.012" v="746" actId="14100"/>
          <ac:spMkLst>
            <pc:docMk/>
            <pc:sldMk cId="75033431" sldId="1534"/>
            <ac:spMk id="19" creationId="{40542B69-6D97-5F24-63E3-ABE36EA69A27}"/>
          </ac:spMkLst>
        </pc:spChg>
      </pc:sldChg>
      <pc:sldChg chg="add">
        <pc:chgData name="Vrielink, Francis" userId="3d258d00-cfd8-41c5-9f04-1a5a39faef2f" providerId="ADAL" clId="{CCC4CC99-A55E-4F7B-8EF0-1847051722C8}" dt="2026-05-29T19:17:54.756" v="726" actId="2890"/>
        <pc:sldMkLst>
          <pc:docMk/>
          <pc:sldMk cId="679087712" sldId="1535"/>
        </pc:sldMkLst>
      </pc:sldChg>
      <pc:sldChg chg="addSp modSp add mod">
        <pc:chgData name="Vrielink, Francis" userId="3d258d00-cfd8-41c5-9f04-1a5a39faef2f" providerId="ADAL" clId="{CCC4CC99-A55E-4F7B-8EF0-1847051722C8}" dt="2026-05-29T21:15:06.880" v="1410" actId="14100"/>
        <pc:sldMkLst>
          <pc:docMk/>
          <pc:sldMk cId="3255785724" sldId="1536"/>
        </pc:sldMkLst>
        <pc:spChg chg="add mod">
          <ac:chgData name="Vrielink, Francis" userId="3d258d00-cfd8-41c5-9f04-1a5a39faef2f" providerId="ADAL" clId="{CCC4CC99-A55E-4F7B-8EF0-1847051722C8}" dt="2026-05-29T21:15:06.880" v="1410" actId="14100"/>
          <ac:spMkLst>
            <pc:docMk/>
            <pc:sldMk cId="3255785724" sldId="1536"/>
            <ac:spMk id="19" creationId="{9F592BAC-55ED-E786-8830-9FD736DCC732}"/>
          </ac:spMkLst>
        </pc:spChg>
        <pc:spChg chg="mod">
          <ac:chgData name="Vrielink, Francis" userId="3d258d00-cfd8-41c5-9f04-1a5a39faef2f" providerId="ADAL" clId="{CCC4CC99-A55E-4F7B-8EF0-1847051722C8}" dt="2026-05-29T19:36:38.630" v="1252" actId="20577"/>
          <ac:spMkLst>
            <pc:docMk/>
            <pc:sldMk cId="3255785724" sldId="1536"/>
            <ac:spMk id="33" creationId="{AC757F5E-B016-F947-4518-7C6B9CC7EE04}"/>
          </ac:spMkLst>
        </pc:spChg>
        <pc:spChg chg="mod">
          <ac:chgData name="Vrielink, Francis" userId="3d258d00-cfd8-41c5-9f04-1a5a39faef2f" providerId="ADAL" clId="{CCC4CC99-A55E-4F7B-8EF0-1847051722C8}" dt="2026-05-29T19:36:49.470" v="1271" actId="20577"/>
          <ac:spMkLst>
            <pc:docMk/>
            <pc:sldMk cId="3255785724" sldId="1536"/>
            <ac:spMk id="34" creationId="{152372B3-00F5-781C-183E-6F2DDF35091D}"/>
          </ac:spMkLst>
        </pc:spChg>
        <pc:spChg chg="mod">
          <ac:chgData name="Vrielink, Francis" userId="3d258d00-cfd8-41c5-9f04-1a5a39faef2f" providerId="ADAL" clId="{CCC4CC99-A55E-4F7B-8EF0-1847051722C8}" dt="2026-05-29T19:36:44.303" v="1261" actId="20577"/>
          <ac:spMkLst>
            <pc:docMk/>
            <pc:sldMk cId="3255785724" sldId="1536"/>
            <ac:spMk id="35" creationId="{37104C51-0232-62ED-4C6F-1447D06633EE}"/>
          </ac:spMkLst>
        </pc:spChg>
        <pc:spChg chg="mod">
          <ac:chgData name="Vrielink, Francis" userId="3d258d00-cfd8-41c5-9f04-1a5a39faef2f" providerId="ADAL" clId="{CCC4CC99-A55E-4F7B-8EF0-1847051722C8}" dt="2026-05-29T19:37:09.519" v="1295" actId="20577"/>
          <ac:spMkLst>
            <pc:docMk/>
            <pc:sldMk cId="3255785724" sldId="1536"/>
            <ac:spMk id="36" creationId="{D8EF981A-9BA7-0EB1-9B70-F7FBF2F7DF1C}"/>
          </ac:spMkLst>
        </pc:spChg>
        <pc:picChg chg="add mod">
          <ac:chgData name="Vrielink, Francis" userId="3d258d00-cfd8-41c5-9f04-1a5a39faef2f" providerId="ADAL" clId="{CCC4CC99-A55E-4F7B-8EF0-1847051722C8}" dt="2026-05-29T21:11:03.911" v="1393" actId="1076"/>
          <ac:picMkLst>
            <pc:docMk/>
            <pc:sldMk cId="3255785724" sldId="1536"/>
            <ac:picMk id="8" creationId="{38C8B117-CFD7-74C8-9BCD-D0E434340E4C}"/>
          </ac:picMkLst>
        </pc:picChg>
        <pc:picChg chg="add mod">
          <ac:chgData name="Vrielink, Francis" userId="3d258d00-cfd8-41c5-9f04-1a5a39faef2f" providerId="ADAL" clId="{CCC4CC99-A55E-4F7B-8EF0-1847051722C8}" dt="2026-05-29T21:15:03.461" v="1408" actId="1076"/>
          <ac:picMkLst>
            <pc:docMk/>
            <pc:sldMk cId="3255785724" sldId="1536"/>
            <ac:picMk id="18" creationId="{CEA9DFF9-56EF-525A-6B24-DC7428B97689}"/>
          </ac:picMkLst>
        </pc:picChg>
      </pc:sldChg>
      <pc:sldChg chg="addSp delSp modSp add mod">
        <pc:chgData name="Vrielink, Francis" userId="3d258d00-cfd8-41c5-9f04-1a5a39faef2f" providerId="ADAL" clId="{CCC4CC99-A55E-4F7B-8EF0-1847051722C8}" dt="2026-05-31T09:16:01.818" v="1460" actId="478"/>
        <pc:sldMkLst>
          <pc:docMk/>
          <pc:sldMk cId="2440792904" sldId="1537"/>
        </pc:sldMkLst>
        <pc:spChg chg="mod">
          <ac:chgData name="Vrielink, Francis" userId="3d258d00-cfd8-41c5-9f04-1a5a39faef2f" providerId="ADAL" clId="{CCC4CC99-A55E-4F7B-8EF0-1847051722C8}" dt="2026-05-29T19:38:03.810" v="1313" actId="948"/>
          <ac:spMkLst>
            <pc:docMk/>
            <pc:sldMk cId="2440792904" sldId="1537"/>
            <ac:spMk id="33" creationId="{AC757F5E-B016-F947-4518-7C6B9CC7EE04}"/>
          </ac:spMkLst>
        </pc:spChg>
        <pc:spChg chg="mod">
          <ac:chgData name="Vrielink, Francis" userId="3d258d00-cfd8-41c5-9f04-1a5a39faef2f" providerId="ADAL" clId="{CCC4CC99-A55E-4F7B-8EF0-1847051722C8}" dt="2026-05-29T19:38:45.703" v="1347" actId="20577"/>
          <ac:spMkLst>
            <pc:docMk/>
            <pc:sldMk cId="2440792904" sldId="1537"/>
            <ac:spMk id="34" creationId="{152372B3-00F5-781C-183E-6F2DDF35091D}"/>
          </ac:spMkLst>
        </pc:spChg>
        <pc:spChg chg="mod">
          <ac:chgData name="Vrielink, Francis" userId="3d258d00-cfd8-41c5-9f04-1a5a39faef2f" providerId="ADAL" clId="{CCC4CC99-A55E-4F7B-8EF0-1847051722C8}" dt="2026-05-29T19:38:23.276" v="1339" actId="20577"/>
          <ac:spMkLst>
            <pc:docMk/>
            <pc:sldMk cId="2440792904" sldId="1537"/>
            <ac:spMk id="35" creationId="{37104C51-0232-62ED-4C6F-1447D06633EE}"/>
          </ac:spMkLst>
        </pc:spChg>
        <pc:spChg chg="mod">
          <ac:chgData name="Vrielink, Francis" userId="3d258d00-cfd8-41c5-9f04-1a5a39faef2f" providerId="ADAL" clId="{CCC4CC99-A55E-4F7B-8EF0-1847051722C8}" dt="2026-05-29T19:39:42.341" v="1371" actId="20577"/>
          <ac:spMkLst>
            <pc:docMk/>
            <pc:sldMk cId="2440792904" sldId="1537"/>
            <ac:spMk id="36" creationId="{D8EF981A-9BA7-0EB1-9B70-F7FBF2F7DF1C}"/>
          </ac:spMkLst>
        </pc:spChg>
      </pc:sldChg>
    </pc:docChg>
  </pc:docChgLst>
  <pc:docChgLst>
    <pc:chgData name="Routledge, Mandy" userId="bacdedf5-8e30-494b-ad8b-f27fa30c4f8d" providerId="ADAL" clId="{275FB836-2CDD-4893-B67D-B06EDCB26AFA}"/>
    <pc:docChg chg="modSld">
      <pc:chgData name="Routledge, Mandy" userId="bacdedf5-8e30-494b-ad8b-f27fa30c4f8d" providerId="ADAL" clId="{275FB836-2CDD-4893-B67D-B06EDCB26AFA}" dt="2026-01-25T12:00:39.480" v="12" actId="20577"/>
      <pc:docMkLst>
        <pc:docMk/>
      </pc:docMkLst>
      <pc:sldChg chg="modSp mod">
        <pc:chgData name="Routledge, Mandy" userId="bacdedf5-8e30-494b-ad8b-f27fa30c4f8d" providerId="ADAL" clId="{275FB836-2CDD-4893-B67D-B06EDCB26AFA}" dt="2026-01-25T12:00:39.480" v="12" actId="20577"/>
        <pc:sldMkLst>
          <pc:docMk/>
          <pc:sldMk cId="323006580" sldId="548"/>
        </pc:sldMkLst>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ldChg>
    </pc:docChg>
  </pc:docChgLst>
  <pc:docChgLst>
    <pc:chgData name="Duijf, Antoinette" userId="80426808-569e-4360-acb0-e5a6dc4b8ad2" providerId="ADAL" clId="{00582A34-8C2B-428E-B5DC-339D12EFD4B8}"/>
    <pc:docChg chg="undo redo custSel addSld delSld modSld sldOrd modSection">
      <pc:chgData name="Duijf, Antoinette" userId="80426808-569e-4360-acb0-e5a6dc4b8ad2" providerId="ADAL" clId="{00582A34-8C2B-428E-B5DC-339D12EFD4B8}" dt="2026-06-02T09:34:33.364" v="3189" actId="255"/>
      <pc:docMkLst>
        <pc:docMk/>
      </pc:docMkLst>
      <pc:sldChg chg="modNotesTx">
        <pc:chgData name="Duijf, Antoinette" userId="80426808-569e-4360-acb0-e5a6dc4b8ad2" providerId="ADAL" clId="{00582A34-8C2B-428E-B5DC-339D12EFD4B8}" dt="2026-06-02T07:02:42.608" v="836" actId="20577"/>
        <pc:sldMkLst>
          <pc:docMk/>
          <pc:sldMk cId="323006580" sldId="548"/>
        </pc:sldMkLst>
      </pc:sldChg>
      <pc:sldChg chg="modSp mod">
        <pc:chgData name="Duijf, Antoinette" userId="80426808-569e-4360-acb0-e5a6dc4b8ad2" providerId="ADAL" clId="{00582A34-8C2B-428E-B5DC-339D12EFD4B8}" dt="2026-06-02T09:08:08.587" v="3186" actId="115"/>
        <pc:sldMkLst>
          <pc:docMk/>
          <pc:sldMk cId="2189114603" sldId="1437"/>
        </pc:sldMkLst>
        <pc:spChg chg="mod">
          <ac:chgData name="Duijf, Antoinette" userId="80426808-569e-4360-acb0-e5a6dc4b8ad2" providerId="ADAL" clId="{00582A34-8C2B-428E-B5DC-339D12EFD4B8}" dt="2026-06-02T09:08:08.587" v="3186" actId="115"/>
          <ac:spMkLst>
            <pc:docMk/>
            <pc:sldMk cId="2189114603" sldId="1437"/>
            <ac:spMk id="3" creationId="{00000000-0000-0000-0000-000000000000}"/>
          </ac:spMkLst>
        </pc:spChg>
      </pc:sldChg>
      <pc:sldChg chg="addSp modSp mod">
        <pc:chgData name="Duijf, Antoinette" userId="80426808-569e-4360-acb0-e5a6dc4b8ad2" providerId="ADAL" clId="{00582A34-8C2B-428E-B5DC-339D12EFD4B8}" dt="2026-06-02T06:53:05.992" v="733"/>
        <pc:sldMkLst>
          <pc:docMk/>
          <pc:sldMk cId="3852907103" sldId="1460"/>
        </pc:sldMkLst>
        <pc:spChg chg="add mod">
          <ac:chgData name="Duijf, Antoinette" userId="80426808-569e-4360-acb0-e5a6dc4b8ad2" providerId="ADAL" clId="{00582A34-8C2B-428E-B5DC-339D12EFD4B8}" dt="2026-06-02T06:53:05.992" v="733"/>
          <ac:spMkLst>
            <pc:docMk/>
            <pc:sldMk cId="3852907103" sldId="1460"/>
            <ac:spMk id="4" creationId="{6786683A-2D32-FF47-FE78-1DA0598E0635}"/>
          </ac:spMkLst>
        </pc:spChg>
        <pc:picChg chg="add mod">
          <ac:chgData name="Duijf, Antoinette" userId="80426808-569e-4360-acb0-e5a6dc4b8ad2" providerId="ADAL" clId="{00582A34-8C2B-428E-B5DC-339D12EFD4B8}" dt="2026-06-02T06:51:52.467" v="710" actId="14100"/>
          <ac:picMkLst>
            <pc:docMk/>
            <pc:sldMk cId="3852907103" sldId="1460"/>
            <ac:picMk id="3" creationId="{4261AE3C-6E38-D780-B5BF-2C04A38AE2D5}"/>
          </ac:picMkLst>
        </pc:picChg>
      </pc:sldChg>
      <pc:sldChg chg="del">
        <pc:chgData name="Duijf, Antoinette" userId="80426808-569e-4360-acb0-e5a6dc4b8ad2" providerId="ADAL" clId="{00582A34-8C2B-428E-B5DC-339D12EFD4B8}" dt="2026-06-02T08:16:44.523" v="2129" actId="47"/>
        <pc:sldMkLst>
          <pc:docMk/>
          <pc:sldMk cId="3978205201" sldId="1474"/>
        </pc:sldMkLst>
      </pc:sldChg>
      <pc:sldChg chg="addSp delSp modSp mod modNotesTx">
        <pc:chgData name="Duijf, Antoinette" userId="80426808-569e-4360-acb0-e5a6dc4b8ad2" providerId="ADAL" clId="{00582A34-8C2B-428E-B5DC-339D12EFD4B8}" dt="2026-06-02T08:17:35.629" v="2264" actId="478"/>
        <pc:sldMkLst>
          <pc:docMk/>
          <pc:sldMk cId="4207872812" sldId="1475"/>
        </pc:sldMkLst>
        <pc:spChg chg="add del mod">
          <ac:chgData name="Duijf, Antoinette" userId="80426808-569e-4360-acb0-e5a6dc4b8ad2" providerId="ADAL" clId="{00582A34-8C2B-428E-B5DC-339D12EFD4B8}" dt="2026-06-02T08:17:35.629" v="2264" actId="478"/>
          <ac:spMkLst>
            <pc:docMk/>
            <pc:sldMk cId="4207872812" sldId="1475"/>
            <ac:spMk id="4" creationId="{EDA441AB-C958-1DAE-AF24-D85F49231219}"/>
          </ac:spMkLst>
        </pc:spChg>
        <pc:picChg chg="add mod modCrop">
          <ac:chgData name="Duijf, Antoinette" userId="80426808-569e-4360-acb0-e5a6dc4b8ad2" providerId="ADAL" clId="{00582A34-8C2B-428E-B5DC-339D12EFD4B8}" dt="2026-06-02T07:36:55.773" v="1037"/>
          <ac:picMkLst>
            <pc:docMk/>
            <pc:sldMk cId="4207872812" sldId="1475"/>
            <ac:picMk id="3" creationId="{A51CF260-A09D-CC64-79E7-F14EC3D31721}"/>
          </ac:picMkLst>
        </pc:picChg>
        <pc:picChg chg="add mod">
          <ac:chgData name="Duijf, Antoinette" userId="80426808-569e-4360-acb0-e5a6dc4b8ad2" providerId="ADAL" clId="{00582A34-8C2B-428E-B5DC-339D12EFD4B8}" dt="2026-06-02T07:39:23.509" v="1042" actId="1076"/>
          <ac:picMkLst>
            <pc:docMk/>
            <pc:sldMk cId="4207872812" sldId="1475"/>
            <ac:picMk id="7" creationId="{9F94356A-1147-F0BA-300A-492FC3EE666D}"/>
          </ac:picMkLst>
        </pc:picChg>
      </pc:sldChg>
      <pc:sldChg chg="addSp modSp mod ord modNotesTx">
        <pc:chgData name="Duijf, Antoinette" userId="80426808-569e-4360-acb0-e5a6dc4b8ad2" providerId="ADAL" clId="{00582A34-8C2B-428E-B5DC-339D12EFD4B8}" dt="2026-06-02T08:17:07.705" v="2148" actId="20577"/>
        <pc:sldMkLst>
          <pc:docMk/>
          <pc:sldMk cId="2452007587" sldId="1476"/>
        </pc:sldMkLst>
        <pc:picChg chg="add mod">
          <ac:chgData name="Duijf, Antoinette" userId="80426808-569e-4360-acb0-e5a6dc4b8ad2" providerId="ADAL" clId="{00582A34-8C2B-428E-B5DC-339D12EFD4B8}" dt="2026-06-02T06:55:54.548" v="738" actId="1076"/>
          <ac:picMkLst>
            <pc:docMk/>
            <pc:sldMk cId="2452007587" sldId="1476"/>
            <ac:picMk id="3" creationId="{24C06987-E43F-C730-F504-43951485E236}"/>
          </ac:picMkLst>
        </pc:picChg>
        <pc:cxnChg chg="add mod">
          <ac:chgData name="Duijf, Antoinette" userId="80426808-569e-4360-acb0-e5a6dc4b8ad2" providerId="ADAL" clId="{00582A34-8C2B-428E-B5DC-339D12EFD4B8}" dt="2026-06-02T06:56:05.393" v="742" actId="1076"/>
          <ac:cxnSpMkLst>
            <pc:docMk/>
            <pc:sldMk cId="2452007587" sldId="1476"/>
            <ac:cxnSpMk id="4" creationId="{4D73BA0B-7117-6AD7-C56A-5591A71869F2}"/>
          </ac:cxnSpMkLst>
        </pc:cxnChg>
      </pc:sldChg>
      <pc:sldChg chg="addSp modSp mod ord modNotesTx">
        <pc:chgData name="Duijf, Antoinette" userId="80426808-569e-4360-acb0-e5a6dc4b8ad2" providerId="ADAL" clId="{00582A34-8C2B-428E-B5DC-339D12EFD4B8}" dt="2026-06-02T08:17:22.470" v="2220" actId="20577"/>
        <pc:sldMkLst>
          <pc:docMk/>
          <pc:sldMk cId="2709048002" sldId="1477"/>
        </pc:sldMkLst>
        <pc:picChg chg="add mod">
          <ac:chgData name="Duijf, Antoinette" userId="80426808-569e-4360-acb0-e5a6dc4b8ad2" providerId="ADAL" clId="{00582A34-8C2B-428E-B5DC-339D12EFD4B8}" dt="2026-06-02T07:27:53.884" v="1000" actId="1076"/>
          <ac:picMkLst>
            <pc:docMk/>
            <pc:sldMk cId="2709048002" sldId="1477"/>
            <ac:picMk id="3" creationId="{F3046A1E-9214-6BC5-4535-9D3A614A0B56}"/>
          </ac:picMkLst>
        </pc:picChg>
        <pc:picChg chg="add mod">
          <ac:chgData name="Duijf, Antoinette" userId="80426808-569e-4360-acb0-e5a6dc4b8ad2" providerId="ADAL" clId="{00582A34-8C2B-428E-B5DC-339D12EFD4B8}" dt="2026-06-02T07:31:26.209" v="1008" actId="1076"/>
          <ac:picMkLst>
            <pc:docMk/>
            <pc:sldMk cId="2709048002" sldId="1477"/>
            <ac:picMk id="5" creationId="{D880C08F-B1FC-3C1B-A649-B8B3616111A7}"/>
          </ac:picMkLst>
        </pc:picChg>
      </pc:sldChg>
      <pc:sldChg chg="addSp delSp modSp mod ord modNotesTx">
        <pc:chgData name="Duijf, Antoinette" userId="80426808-569e-4360-acb0-e5a6dc4b8ad2" providerId="ADAL" clId="{00582A34-8C2B-428E-B5DC-339D12EFD4B8}" dt="2026-06-02T07:02:37.399" v="805" actId="1076"/>
        <pc:sldMkLst>
          <pc:docMk/>
          <pc:sldMk cId="4074911733" sldId="1478"/>
        </pc:sldMkLst>
        <pc:spChg chg="add del mod">
          <ac:chgData name="Duijf, Antoinette" userId="80426808-569e-4360-acb0-e5a6dc4b8ad2" providerId="ADAL" clId="{00582A34-8C2B-428E-B5DC-339D12EFD4B8}" dt="2026-06-02T07:02:12.741" v="778" actId="478"/>
          <ac:spMkLst>
            <pc:docMk/>
            <pc:sldMk cId="4074911733" sldId="1478"/>
            <ac:spMk id="4" creationId="{EA4E1180-1D10-CAEB-2A61-7EEF202E2C43}"/>
          </ac:spMkLst>
        </pc:spChg>
        <pc:picChg chg="add del mod">
          <ac:chgData name="Duijf, Antoinette" userId="80426808-569e-4360-acb0-e5a6dc4b8ad2" providerId="ADAL" clId="{00582A34-8C2B-428E-B5DC-339D12EFD4B8}" dt="2026-06-02T07:02:13.226" v="779" actId="478"/>
          <ac:picMkLst>
            <pc:docMk/>
            <pc:sldMk cId="4074911733" sldId="1478"/>
            <ac:picMk id="3" creationId="{1ECE411B-8C67-04EE-C4CE-9BE4ED7056CD}"/>
          </ac:picMkLst>
        </pc:picChg>
        <pc:picChg chg="add mod">
          <ac:chgData name="Duijf, Antoinette" userId="80426808-569e-4360-acb0-e5a6dc4b8ad2" providerId="ADAL" clId="{00582A34-8C2B-428E-B5DC-339D12EFD4B8}" dt="2026-06-02T07:02:37.399" v="805" actId="1076"/>
          <ac:picMkLst>
            <pc:docMk/>
            <pc:sldMk cId="4074911733" sldId="1478"/>
            <ac:picMk id="7" creationId="{23FA30D4-89B8-2FA7-1218-655EF27CF7AA}"/>
          </ac:picMkLst>
        </pc:picChg>
      </pc:sldChg>
      <pc:sldChg chg="addSp modSp mod ord modNotesTx">
        <pc:chgData name="Duijf, Antoinette" userId="80426808-569e-4360-acb0-e5a6dc4b8ad2" providerId="ADAL" clId="{00582A34-8C2B-428E-B5DC-339D12EFD4B8}" dt="2026-06-02T08:18:08.472" v="2371" actId="20577"/>
        <pc:sldMkLst>
          <pc:docMk/>
          <pc:sldMk cId="4210467006" sldId="1479"/>
        </pc:sldMkLst>
        <pc:spChg chg="add mod">
          <ac:chgData name="Duijf, Antoinette" userId="80426808-569e-4360-acb0-e5a6dc4b8ad2" providerId="ADAL" clId="{00582A34-8C2B-428E-B5DC-339D12EFD4B8}" dt="2026-06-02T07:34:13.190" v="1018" actId="20577"/>
          <ac:spMkLst>
            <pc:docMk/>
            <pc:sldMk cId="4210467006" sldId="1479"/>
            <ac:spMk id="2" creationId="{0DEE309B-52D5-7BB7-5A4D-0595324EDFE3}"/>
          </ac:spMkLst>
        </pc:spChg>
      </pc:sldChg>
      <pc:sldChg chg="addSp delSp modSp mod ord modNotesTx">
        <pc:chgData name="Duijf, Antoinette" userId="80426808-569e-4360-acb0-e5a6dc4b8ad2" providerId="ADAL" clId="{00582A34-8C2B-428E-B5DC-339D12EFD4B8}" dt="2026-06-02T08:18:15.024" v="2372" actId="1076"/>
        <pc:sldMkLst>
          <pc:docMk/>
          <pc:sldMk cId="1487044012" sldId="1480"/>
        </pc:sldMkLst>
        <pc:spChg chg="add mod">
          <ac:chgData name="Duijf, Antoinette" userId="80426808-569e-4360-acb0-e5a6dc4b8ad2" providerId="ADAL" clId="{00582A34-8C2B-428E-B5DC-339D12EFD4B8}" dt="2026-06-02T07:25:37.890" v="991" actId="1076"/>
          <ac:spMkLst>
            <pc:docMk/>
            <pc:sldMk cId="1487044012" sldId="1480"/>
            <ac:spMk id="13" creationId="{426AC882-E311-99A9-11F0-43C311EA4743}"/>
          </ac:spMkLst>
        </pc:spChg>
        <pc:spChg chg="add del mod">
          <ac:chgData name="Duijf, Antoinette" userId="80426808-569e-4360-acb0-e5a6dc4b8ad2" providerId="ADAL" clId="{00582A34-8C2B-428E-B5DC-339D12EFD4B8}" dt="2026-06-02T08:02:45.928" v="1685" actId="478"/>
          <ac:spMkLst>
            <pc:docMk/>
            <pc:sldMk cId="1487044012" sldId="1480"/>
            <ac:spMk id="14" creationId="{711CA41C-1D37-D818-8313-D45597EA6E31}"/>
          </ac:spMkLst>
        </pc:spChg>
        <pc:picChg chg="add del mod">
          <ac:chgData name="Duijf, Antoinette" userId="80426808-569e-4360-acb0-e5a6dc4b8ad2" providerId="ADAL" clId="{00582A34-8C2B-428E-B5DC-339D12EFD4B8}" dt="2026-06-02T07:19:16.148" v="859" actId="478"/>
          <ac:picMkLst>
            <pc:docMk/>
            <pc:sldMk cId="1487044012" sldId="1480"/>
            <ac:picMk id="3" creationId="{E7718EFA-E667-BAE1-C5BB-31E1096A9BDC}"/>
          </ac:picMkLst>
        </pc:picChg>
        <pc:picChg chg="mod">
          <ac:chgData name="Duijf, Antoinette" userId="80426808-569e-4360-acb0-e5a6dc4b8ad2" providerId="ADAL" clId="{00582A34-8C2B-428E-B5DC-339D12EFD4B8}" dt="2026-06-02T08:18:15.024" v="2372" actId="1076"/>
          <ac:picMkLst>
            <pc:docMk/>
            <pc:sldMk cId="1487044012" sldId="1480"/>
            <ac:picMk id="4" creationId="{DAB7CBC2-DEBE-8101-2938-0A4A62683207}"/>
          </ac:picMkLst>
        </pc:picChg>
        <pc:picChg chg="add del mod">
          <ac:chgData name="Duijf, Antoinette" userId="80426808-569e-4360-acb0-e5a6dc4b8ad2" providerId="ADAL" clId="{00582A34-8C2B-428E-B5DC-339D12EFD4B8}" dt="2026-06-02T07:19:20.979" v="861" actId="478"/>
          <ac:picMkLst>
            <pc:docMk/>
            <pc:sldMk cId="1487044012" sldId="1480"/>
            <ac:picMk id="5" creationId="{2E2F825A-566C-7ABB-DAF9-97C3505573B7}"/>
          </ac:picMkLst>
        </pc:picChg>
        <pc:picChg chg="add del mod modCrop">
          <ac:chgData name="Duijf, Antoinette" userId="80426808-569e-4360-acb0-e5a6dc4b8ad2" providerId="ADAL" clId="{00582A34-8C2B-428E-B5DC-339D12EFD4B8}" dt="2026-06-02T07:19:52.065" v="871" actId="478"/>
          <ac:picMkLst>
            <pc:docMk/>
            <pc:sldMk cId="1487044012" sldId="1480"/>
            <ac:picMk id="8" creationId="{1386F5C3-3520-8351-A50F-412257177BA6}"/>
          </ac:picMkLst>
        </pc:picChg>
        <pc:picChg chg="add del mod">
          <ac:chgData name="Duijf, Antoinette" userId="80426808-569e-4360-acb0-e5a6dc4b8ad2" providerId="ADAL" clId="{00582A34-8C2B-428E-B5DC-339D12EFD4B8}" dt="2026-06-02T07:21:39.696" v="879" actId="478"/>
          <ac:picMkLst>
            <pc:docMk/>
            <pc:sldMk cId="1487044012" sldId="1480"/>
            <ac:picMk id="10" creationId="{1290509C-2DE9-E1D0-9A8E-CA06EFCBB0A1}"/>
          </ac:picMkLst>
        </pc:picChg>
        <pc:picChg chg="add mod">
          <ac:chgData name="Duijf, Antoinette" userId="80426808-569e-4360-acb0-e5a6dc4b8ad2" providerId="ADAL" clId="{00582A34-8C2B-428E-B5DC-339D12EFD4B8}" dt="2026-06-02T07:24:34.493" v="886" actId="1076"/>
          <ac:picMkLst>
            <pc:docMk/>
            <pc:sldMk cId="1487044012" sldId="1480"/>
            <ac:picMk id="12" creationId="{56FBEE1A-645F-5E3B-F588-75FF00946EDF}"/>
          </ac:picMkLst>
        </pc:picChg>
      </pc:sldChg>
      <pc:sldChg chg="modNotesTx">
        <pc:chgData name="Duijf, Antoinette" userId="80426808-569e-4360-acb0-e5a6dc4b8ad2" providerId="ADAL" clId="{00582A34-8C2B-428E-B5DC-339D12EFD4B8}" dt="2026-06-02T08:17:43.036" v="2297" actId="20577"/>
        <pc:sldMkLst>
          <pc:docMk/>
          <pc:sldMk cId="3779434736" sldId="1481"/>
        </pc:sldMkLst>
      </pc:sldChg>
      <pc:sldChg chg="addSp modSp mod ord modNotesTx">
        <pc:chgData name="Duijf, Antoinette" userId="80426808-569e-4360-acb0-e5a6dc4b8ad2" providerId="ADAL" clId="{00582A34-8C2B-428E-B5DC-339D12EFD4B8}" dt="2026-06-02T07:46:24.905" v="1462"/>
        <pc:sldMkLst>
          <pc:docMk/>
          <pc:sldMk cId="1201727269" sldId="1482"/>
        </pc:sldMkLst>
        <pc:picChg chg="add mod">
          <ac:chgData name="Duijf, Antoinette" userId="80426808-569e-4360-acb0-e5a6dc4b8ad2" providerId="ADAL" clId="{00582A34-8C2B-428E-B5DC-339D12EFD4B8}" dt="2026-06-02T07:25:43.493" v="993" actId="1076"/>
          <ac:picMkLst>
            <pc:docMk/>
            <pc:sldMk cId="1201727269" sldId="1482"/>
            <ac:picMk id="3" creationId="{A3BCE6FB-D516-FBB7-86FF-F68EDFC869C7}"/>
          </ac:picMkLst>
        </pc:picChg>
        <pc:picChg chg="add mod">
          <ac:chgData name="Duijf, Antoinette" userId="80426808-569e-4360-acb0-e5a6dc4b8ad2" providerId="ADAL" clId="{00582A34-8C2B-428E-B5DC-339D12EFD4B8}" dt="2026-06-02T07:46:24.905" v="1462"/>
          <ac:picMkLst>
            <pc:docMk/>
            <pc:sldMk cId="1201727269" sldId="1482"/>
            <ac:picMk id="4" creationId="{DE383647-6CD3-5ECA-D906-C40D8CCABBC6}"/>
          </ac:picMkLst>
        </pc:picChg>
      </pc:sldChg>
      <pc:sldChg chg="modSp mod ord modNotesTx">
        <pc:chgData name="Duijf, Antoinette" userId="80426808-569e-4360-acb0-e5a6dc4b8ad2" providerId="ADAL" clId="{00582A34-8C2B-428E-B5DC-339D12EFD4B8}" dt="2026-06-02T08:17:57.664" v="2336" actId="1076"/>
        <pc:sldMkLst>
          <pc:docMk/>
          <pc:sldMk cId="2904738428" sldId="1483"/>
        </pc:sldMkLst>
        <pc:picChg chg="mod">
          <ac:chgData name="Duijf, Antoinette" userId="80426808-569e-4360-acb0-e5a6dc4b8ad2" providerId="ADAL" clId="{00582A34-8C2B-428E-B5DC-339D12EFD4B8}" dt="2026-06-02T08:17:57.664" v="2336" actId="1076"/>
          <ac:picMkLst>
            <pc:docMk/>
            <pc:sldMk cId="2904738428" sldId="1483"/>
            <ac:picMk id="3" creationId="{BFD05882-9B22-1B48-7F66-D882FA27FDE6}"/>
          </ac:picMkLst>
        </pc:picChg>
      </pc:sldChg>
      <pc:sldChg chg="modSp mod">
        <pc:chgData name="Duijf, Antoinette" userId="80426808-569e-4360-acb0-e5a6dc4b8ad2" providerId="ADAL" clId="{00582A34-8C2B-428E-B5DC-339D12EFD4B8}" dt="2026-06-02T07:53:17.150" v="1575" actId="255"/>
        <pc:sldMkLst>
          <pc:docMk/>
          <pc:sldMk cId="2967928418" sldId="1511"/>
        </pc:sldMkLst>
        <pc:spChg chg="mod">
          <ac:chgData name="Duijf, Antoinette" userId="80426808-569e-4360-acb0-e5a6dc4b8ad2" providerId="ADAL" clId="{00582A34-8C2B-428E-B5DC-339D12EFD4B8}" dt="2026-06-02T07:53:13.668" v="1574" actId="255"/>
          <ac:spMkLst>
            <pc:docMk/>
            <pc:sldMk cId="2967928418" sldId="1511"/>
            <ac:spMk id="35" creationId="{37104C51-0232-62ED-4C6F-1447D06633EE}"/>
          </ac:spMkLst>
        </pc:spChg>
        <pc:spChg chg="mod">
          <ac:chgData name="Duijf, Antoinette" userId="80426808-569e-4360-acb0-e5a6dc4b8ad2" providerId="ADAL" clId="{00582A34-8C2B-428E-B5DC-339D12EFD4B8}" dt="2026-06-02T07:53:17.150" v="1575" actId="255"/>
          <ac:spMkLst>
            <pc:docMk/>
            <pc:sldMk cId="2967928418" sldId="1511"/>
            <ac:spMk id="36" creationId="{D8EF981A-9BA7-0EB1-9B70-F7FBF2F7DF1C}"/>
          </ac:spMkLst>
        </pc:spChg>
      </pc:sldChg>
      <pc:sldChg chg="del">
        <pc:chgData name="Duijf, Antoinette" userId="80426808-569e-4360-acb0-e5a6dc4b8ad2" providerId="ADAL" clId="{00582A34-8C2B-428E-B5DC-339D12EFD4B8}" dt="2026-06-02T07:46:41.165" v="1470" actId="2696"/>
        <pc:sldMkLst>
          <pc:docMk/>
          <pc:sldMk cId="1594331871" sldId="1512"/>
        </pc:sldMkLst>
      </pc:sldChg>
      <pc:sldChg chg="addSp modSp add mod modNotesTx">
        <pc:chgData name="Duijf, Antoinette" userId="80426808-569e-4360-acb0-e5a6dc4b8ad2" providerId="ADAL" clId="{00582A34-8C2B-428E-B5DC-339D12EFD4B8}" dt="2026-06-02T08:18:50.406" v="2396" actId="20577"/>
        <pc:sldMkLst>
          <pc:docMk/>
          <pc:sldMk cId="4194711462" sldId="1512"/>
        </pc:sldMkLst>
        <pc:spChg chg="mod">
          <ac:chgData name="Duijf, Antoinette" userId="80426808-569e-4360-acb0-e5a6dc4b8ad2" providerId="ADAL" clId="{00582A34-8C2B-428E-B5DC-339D12EFD4B8}" dt="2026-06-02T07:52:43.087" v="1570" actId="1036"/>
          <ac:spMkLst>
            <pc:docMk/>
            <pc:sldMk cId="4194711462" sldId="1512"/>
            <ac:spMk id="12" creationId="{E2476A93-B8D4-4E44-87FD-AFF601B2337C}"/>
          </ac:spMkLst>
        </pc:spChg>
        <pc:spChg chg="mod">
          <ac:chgData name="Duijf, Antoinette" userId="80426808-569e-4360-acb0-e5a6dc4b8ad2" providerId="ADAL" clId="{00582A34-8C2B-428E-B5DC-339D12EFD4B8}" dt="2026-06-02T07:52:34.994" v="1569" actId="1035"/>
          <ac:spMkLst>
            <pc:docMk/>
            <pc:sldMk cId="4194711462" sldId="1512"/>
            <ac:spMk id="13" creationId="{4985FF45-EE56-11C3-E0CC-6BBB359031C0}"/>
          </ac:spMkLst>
        </pc:spChg>
        <pc:spChg chg="mod">
          <ac:chgData name="Duijf, Antoinette" userId="80426808-569e-4360-acb0-e5a6dc4b8ad2" providerId="ADAL" clId="{00582A34-8C2B-428E-B5DC-339D12EFD4B8}" dt="2026-06-02T07:52:34.994" v="1569" actId="1035"/>
          <ac:spMkLst>
            <pc:docMk/>
            <pc:sldMk cId="4194711462" sldId="1512"/>
            <ac:spMk id="14" creationId="{B7594A3B-3117-84CE-C300-FB96E5ED269D}"/>
          </ac:spMkLst>
        </pc:spChg>
        <pc:spChg chg="mod">
          <ac:chgData name="Duijf, Antoinette" userId="80426808-569e-4360-acb0-e5a6dc4b8ad2" providerId="ADAL" clId="{00582A34-8C2B-428E-B5DC-339D12EFD4B8}" dt="2026-06-02T07:52:34.994" v="1569" actId="1035"/>
          <ac:spMkLst>
            <pc:docMk/>
            <pc:sldMk cId="4194711462" sldId="1512"/>
            <ac:spMk id="15" creationId="{6EA1F8B7-D4BC-D8B0-E6FD-F33ECB45A1DD}"/>
          </ac:spMkLst>
        </pc:spChg>
        <pc:spChg chg="mod">
          <ac:chgData name="Duijf, Antoinette" userId="80426808-569e-4360-acb0-e5a6dc4b8ad2" providerId="ADAL" clId="{00582A34-8C2B-428E-B5DC-339D12EFD4B8}" dt="2026-06-02T07:52:28.941" v="1567" actId="1036"/>
          <ac:spMkLst>
            <pc:docMk/>
            <pc:sldMk cId="4194711462" sldId="1512"/>
            <ac:spMk id="18" creationId="{85D7DD60-F4AA-AD34-A265-146B167D02FE}"/>
          </ac:spMkLst>
        </pc:spChg>
        <pc:spChg chg="mod">
          <ac:chgData name="Duijf, Antoinette" userId="80426808-569e-4360-acb0-e5a6dc4b8ad2" providerId="ADAL" clId="{00582A34-8C2B-428E-B5DC-339D12EFD4B8}" dt="2026-06-02T07:52:46.504" v="1571" actId="1036"/>
          <ac:spMkLst>
            <pc:docMk/>
            <pc:sldMk cId="4194711462" sldId="1512"/>
            <ac:spMk id="19" creationId="{40542B69-6D97-5F24-63E3-ABE36EA69A27}"/>
          </ac:spMkLst>
        </pc:spChg>
        <pc:picChg chg="add mod">
          <ac:chgData name="Duijf, Antoinette" userId="80426808-569e-4360-acb0-e5a6dc4b8ad2" providerId="ADAL" clId="{00582A34-8C2B-428E-B5DC-339D12EFD4B8}" dt="2026-06-02T07:47:39.226" v="1492" actId="1076"/>
          <ac:picMkLst>
            <pc:docMk/>
            <pc:sldMk cId="4194711462" sldId="1512"/>
            <ac:picMk id="4" creationId="{1DA1BEFE-B8B3-B05D-3075-46DDDA5F5D00}"/>
          </ac:picMkLst>
        </pc:picChg>
        <pc:picChg chg="add mod modCrop">
          <ac:chgData name="Duijf, Antoinette" userId="80426808-569e-4360-acb0-e5a6dc4b8ad2" providerId="ADAL" clId="{00582A34-8C2B-428E-B5DC-339D12EFD4B8}" dt="2026-06-02T07:52:59.158" v="1573" actId="1076"/>
          <ac:picMkLst>
            <pc:docMk/>
            <pc:sldMk cId="4194711462" sldId="1512"/>
            <ac:picMk id="22" creationId="{959D533A-9662-93A8-AEFC-10CDF6C007BC}"/>
          </ac:picMkLst>
        </pc:picChg>
        <pc:picChg chg="add mod">
          <ac:chgData name="Duijf, Antoinette" userId="80426808-569e-4360-acb0-e5a6dc4b8ad2" providerId="ADAL" clId="{00582A34-8C2B-428E-B5DC-339D12EFD4B8}" dt="2026-06-02T07:52:11.929" v="1551" actId="14100"/>
          <ac:picMkLst>
            <pc:docMk/>
            <pc:sldMk cId="4194711462" sldId="1512"/>
            <ac:picMk id="24" creationId="{A2626868-85BD-131D-773E-AF1EA917D32D}"/>
          </ac:picMkLst>
        </pc:picChg>
      </pc:sldChg>
      <pc:sldChg chg="addSp delSp modSp mod modNotesTx">
        <pc:chgData name="Duijf, Antoinette" userId="80426808-569e-4360-acb0-e5a6dc4b8ad2" providerId="ADAL" clId="{00582A34-8C2B-428E-B5DC-339D12EFD4B8}" dt="2026-06-02T08:20:03.574" v="2422" actId="20577"/>
        <pc:sldMkLst>
          <pc:docMk/>
          <pc:sldMk cId="3112181829" sldId="1515"/>
        </pc:sldMkLst>
        <pc:spChg chg="mod">
          <ac:chgData name="Duijf, Antoinette" userId="80426808-569e-4360-acb0-e5a6dc4b8ad2" providerId="ADAL" clId="{00582A34-8C2B-428E-B5DC-339D12EFD4B8}" dt="2026-06-02T08:16:25.499" v="2121" actId="115"/>
          <ac:spMkLst>
            <pc:docMk/>
            <pc:sldMk cId="3112181829" sldId="1515"/>
            <ac:spMk id="4" creationId="{D36CDCC8-D80A-3CA3-9903-EC310613197D}"/>
          </ac:spMkLst>
        </pc:spChg>
        <pc:spChg chg="mod">
          <ac:chgData name="Duijf, Antoinette" userId="80426808-569e-4360-acb0-e5a6dc4b8ad2" providerId="ADAL" clId="{00582A34-8C2B-428E-B5DC-339D12EFD4B8}" dt="2026-06-02T08:14:02.968" v="2000" actId="1076"/>
          <ac:spMkLst>
            <pc:docMk/>
            <pc:sldMk cId="3112181829" sldId="1515"/>
            <ac:spMk id="12" creationId="{E2476A93-B8D4-4E44-87FD-AFF601B2337C}"/>
          </ac:spMkLst>
        </pc:spChg>
        <pc:spChg chg="mod">
          <ac:chgData name="Duijf, Antoinette" userId="80426808-569e-4360-acb0-e5a6dc4b8ad2" providerId="ADAL" clId="{00582A34-8C2B-428E-B5DC-339D12EFD4B8}" dt="2026-06-02T08:13:58.728" v="1999" actId="14100"/>
          <ac:spMkLst>
            <pc:docMk/>
            <pc:sldMk cId="3112181829" sldId="1515"/>
            <ac:spMk id="19" creationId="{40542B69-6D97-5F24-63E3-ABE36EA69A27}"/>
          </ac:spMkLst>
        </pc:spChg>
        <pc:spChg chg="add del mod">
          <ac:chgData name="Duijf, Antoinette" userId="80426808-569e-4360-acb0-e5a6dc4b8ad2" providerId="ADAL" clId="{00582A34-8C2B-428E-B5DC-339D12EFD4B8}" dt="2026-06-02T08:13:34.265" v="1978" actId="478"/>
          <ac:spMkLst>
            <pc:docMk/>
            <pc:sldMk cId="3112181829" sldId="1515"/>
            <ac:spMk id="25" creationId="{A8159DA6-EF5F-0B34-649A-666FFFAC1F29}"/>
          </ac:spMkLst>
        </pc:spChg>
        <pc:spChg chg="add del mod">
          <ac:chgData name="Duijf, Antoinette" userId="80426808-569e-4360-acb0-e5a6dc4b8ad2" providerId="ADAL" clId="{00582A34-8C2B-428E-B5DC-339D12EFD4B8}" dt="2026-06-02T08:13:34.698" v="1979" actId="478"/>
          <ac:spMkLst>
            <pc:docMk/>
            <pc:sldMk cId="3112181829" sldId="1515"/>
            <ac:spMk id="26" creationId="{8DCE13AC-A7CB-E7A3-E4DF-2F0BC6386405}"/>
          </ac:spMkLst>
        </pc:spChg>
        <pc:spChg chg="add del mod">
          <ac:chgData name="Duijf, Antoinette" userId="80426808-569e-4360-acb0-e5a6dc4b8ad2" providerId="ADAL" clId="{00582A34-8C2B-428E-B5DC-339D12EFD4B8}" dt="2026-06-02T08:13:37.713" v="1981" actId="478"/>
          <ac:spMkLst>
            <pc:docMk/>
            <pc:sldMk cId="3112181829" sldId="1515"/>
            <ac:spMk id="28" creationId="{5CC9B485-DA62-4335-855B-5A1927369BF4}"/>
          </ac:spMkLst>
        </pc:spChg>
        <pc:spChg chg="add del mod">
          <ac:chgData name="Duijf, Antoinette" userId="80426808-569e-4360-acb0-e5a6dc4b8ad2" providerId="ADAL" clId="{00582A34-8C2B-428E-B5DC-339D12EFD4B8}" dt="2026-06-02T08:13:35.978" v="1980" actId="478"/>
          <ac:spMkLst>
            <pc:docMk/>
            <pc:sldMk cId="3112181829" sldId="1515"/>
            <ac:spMk id="29" creationId="{030ABD8E-58DD-1CFE-4C98-8E2A207F8BFB}"/>
          </ac:spMkLst>
        </pc:spChg>
        <pc:spChg chg="add mod">
          <ac:chgData name="Duijf, Antoinette" userId="80426808-569e-4360-acb0-e5a6dc4b8ad2" providerId="ADAL" clId="{00582A34-8C2B-428E-B5DC-339D12EFD4B8}" dt="2026-06-02T08:16:12.862" v="2118"/>
          <ac:spMkLst>
            <pc:docMk/>
            <pc:sldMk cId="3112181829" sldId="1515"/>
            <ac:spMk id="1027" creationId="{BCD1D5BF-A3C7-0A08-2626-932612024CEA}"/>
          </ac:spMkLst>
        </pc:spChg>
        <pc:picChg chg="add mod">
          <ac:chgData name="Duijf, Antoinette" userId="80426808-569e-4360-acb0-e5a6dc4b8ad2" providerId="ADAL" clId="{00582A34-8C2B-428E-B5DC-339D12EFD4B8}" dt="2026-06-02T08:14:51.806" v="2009" actId="14100"/>
          <ac:picMkLst>
            <pc:docMk/>
            <pc:sldMk cId="3112181829" sldId="1515"/>
            <ac:picMk id="9" creationId="{23C6D35F-C4B5-E819-3B0A-0775C7A13589}"/>
          </ac:picMkLst>
        </pc:picChg>
        <pc:picChg chg="del">
          <ac:chgData name="Duijf, Antoinette" userId="80426808-569e-4360-acb0-e5a6dc4b8ad2" providerId="ADAL" clId="{00582A34-8C2B-428E-B5DC-339D12EFD4B8}" dt="2026-06-02T07:58:15.615" v="1670" actId="478"/>
          <ac:picMkLst>
            <pc:docMk/>
            <pc:sldMk cId="3112181829" sldId="1515"/>
            <ac:picMk id="10" creationId="{66A6A5F6-A951-EB3B-F728-BDEB09E89B0D}"/>
          </ac:picMkLst>
        </pc:picChg>
        <pc:picChg chg="add del mod">
          <ac:chgData name="Duijf, Antoinette" userId="80426808-569e-4360-acb0-e5a6dc4b8ad2" providerId="ADAL" clId="{00582A34-8C2B-428E-B5DC-339D12EFD4B8}" dt="2026-06-02T08:14:33.408" v="2001" actId="478"/>
          <ac:picMkLst>
            <pc:docMk/>
            <pc:sldMk cId="3112181829" sldId="1515"/>
            <ac:picMk id="24" creationId="{96B8C033-3532-2F11-B29F-C2B7C47F0C93}"/>
          </ac:picMkLst>
        </pc:picChg>
        <pc:picChg chg="add mod">
          <ac:chgData name="Duijf, Antoinette" userId="80426808-569e-4360-acb0-e5a6dc4b8ad2" providerId="ADAL" clId="{00582A34-8C2B-428E-B5DC-339D12EFD4B8}" dt="2026-06-02T08:13:43.530" v="1984" actId="1076"/>
          <ac:picMkLst>
            <pc:docMk/>
            <pc:sldMk cId="3112181829" sldId="1515"/>
            <ac:picMk id="1024" creationId="{23242582-885B-3D62-1340-0F084B87B4E7}"/>
          </ac:picMkLst>
        </pc:picChg>
        <pc:picChg chg="add mod">
          <ac:chgData name="Duijf, Antoinette" userId="80426808-569e-4360-acb0-e5a6dc4b8ad2" providerId="ADAL" clId="{00582A34-8C2B-428E-B5DC-339D12EFD4B8}" dt="2026-06-02T08:15:00.346" v="2013" actId="1038"/>
          <ac:picMkLst>
            <pc:docMk/>
            <pc:sldMk cId="3112181829" sldId="1515"/>
            <ac:picMk id="1025" creationId="{0DE50006-9511-0210-EE88-06936186A205}"/>
          </ac:picMkLst>
        </pc:picChg>
        <pc:picChg chg="add del mod">
          <ac:chgData name="Duijf, Antoinette" userId="80426808-569e-4360-acb0-e5a6dc4b8ad2" providerId="ADAL" clId="{00582A34-8C2B-428E-B5DC-339D12EFD4B8}" dt="2026-06-02T08:13:33.445" v="1977" actId="478"/>
          <ac:picMkLst>
            <pc:docMk/>
            <pc:sldMk cId="3112181829" sldId="1515"/>
            <ac:picMk id="1026" creationId="{88E1C6FC-C046-3831-C34E-78C600E75E2E}"/>
          </ac:picMkLst>
        </pc:picChg>
      </pc:sldChg>
      <pc:sldChg chg="modSp mod">
        <pc:chgData name="Duijf, Antoinette" userId="80426808-569e-4360-acb0-e5a6dc4b8ad2" providerId="ADAL" clId="{00582A34-8C2B-428E-B5DC-339D12EFD4B8}" dt="2026-06-02T08:20:30.514" v="2424"/>
        <pc:sldMkLst>
          <pc:docMk/>
          <pc:sldMk cId="2946319108" sldId="1516"/>
        </pc:sldMkLst>
        <pc:picChg chg="mod">
          <ac:chgData name="Duijf, Antoinette" userId="80426808-569e-4360-acb0-e5a6dc4b8ad2" providerId="ADAL" clId="{00582A34-8C2B-428E-B5DC-339D12EFD4B8}" dt="2026-06-02T08:20:30.514" v="2424"/>
          <ac:picMkLst>
            <pc:docMk/>
            <pc:sldMk cId="2946319108" sldId="1516"/>
            <ac:picMk id="30" creationId="{568B3981-997C-D8EA-ABD9-0AF8B87E026F}"/>
          </ac:picMkLst>
        </pc:picChg>
        <pc:cxnChg chg="mod">
          <ac:chgData name="Duijf, Antoinette" userId="80426808-569e-4360-acb0-e5a6dc4b8ad2" providerId="ADAL" clId="{00582A34-8C2B-428E-B5DC-339D12EFD4B8}" dt="2026-06-02T08:20:21.132" v="2423" actId="14100"/>
          <ac:cxnSpMkLst>
            <pc:docMk/>
            <pc:sldMk cId="2946319108" sldId="1516"/>
            <ac:cxnSpMk id="29" creationId="{10445519-6BAB-CA4B-0B0C-EF80D4D34E4C}"/>
          </ac:cxnSpMkLst>
        </pc:cxnChg>
      </pc:sldChg>
      <pc:sldChg chg="del">
        <pc:chgData name="Duijf, Antoinette" userId="80426808-569e-4360-acb0-e5a6dc4b8ad2" providerId="ADAL" clId="{00582A34-8C2B-428E-B5DC-339D12EFD4B8}" dt="2026-06-02T08:16:40.519" v="2125" actId="47"/>
        <pc:sldMkLst>
          <pc:docMk/>
          <pc:sldMk cId="1628480429" sldId="1517"/>
        </pc:sldMkLst>
      </pc:sldChg>
      <pc:sldChg chg="del">
        <pc:chgData name="Duijf, Antoinette" userId="80426808-569e-4360-acb0-e5a6dc4b8ad2" providerId="ADAL" clId="{00582A34-8C2B-428E-B5DC-339D12EFD4B8}" dt="2026-06-02T08:16:39.590" v="2124" actId="47"/>
        <pc:sldMkLst>
          <pc:docMk/>
          <pc:sldMk cId="933367485" sldId="1518"/>
        </pc:sldMkLst>
      </pc:sldChg>
      <pc:sldChg chg="del">
        <pc:chgData name="Duijf, Antoinette" userId="80426808-569e-4360-acb0-e5a6dc4b8ad2" providerId="ADAL" clId="{00582A34-8C2B-428E-B5DC-339D12EFD4B8}" dt="2026-06-02T08:16:38.649" v="2123" actId="47"/>
        <pc:sldMkLst>
          <pc:docMk/>
          <pc:sldMk cId="1530054038" sldId="1519"/>
        </pc:sldMkLst>
      </pc:sldChg>
      <pc:sldChg chg="del">
        <pc:chgData name="Duijf, Antoinette" userId="80426808-569e-4360-acb0-e5a6dc4b8ad2" providerId="ADAL" clId="{00582A34-8C2B-428E-B5DC-339D12EFD4B8}" dt="2026-06-02T08:16:37.128" v="2122" actId="47"/>
        <pc:sldMkLst>
          <pc:docMk/>
          <pc:sldMk cId="3006462251" sldId="1520"/>
        </pc:sldMkLst>
      </pc:sldChg>
      <pc:sldChg chg="del">
        <pc:chgData name="Duijf, Antoinette" userId="80426808-569e-4360-acb0-e5a6dc4b8ad2" providerId="ADAL" clId="{00582A34-8C2B-428E-B5DC-339D12EFD4B8}" dt="2026-06-02T08:16:41.680" v="2126" actId="47"/>
        <pc:sldMkLst>
          <pc:docMk/>
          <pc:sldMk cId="1059877010" sldId="1521"/>
        </pc:sldMkLst>
      </pc:sldChg>
      <pc:sldChg chg="del">
        <pc:chgData name="Duijf, Antoinette" userId="80426808-569e-4360-acb0-e5a6dc4b8ad2" providerId="ADAL" clId="{00582A34-8C2B-428E-B5DC-339D12EFD4B8}" dt="2026-06-02T08:16:42.490" v="2127" actId="47"/>
        <pc:sldMkLst>
          <pc:docMk/>
          <pc:sldMk cId="2371299458" sldId="1529"/>
        </pc:sldMkLst>
      </pc:sldChg>
      <pc:sldChg chg="addSp modSp mod modNotesTx">
        <pc:chgData name="Duijf, Antoinette" userId="80426808-569e-4360-acb0-e5a6dc4b8ad2" providerId="ADAL" clId="{00582A34-8C2B-428E-B5DC-339D12EFD4B8}" dt="2026-06-02T09:34:33.364" v="3189" actId="255"/>
        <pc:sldMkLst>
          <pc:docMk/>
          <pc:sldMk cId="556361782" sldId="1530"/>
        </pc:sldMkLst>
        <pc:spChg chg="mod">
          <ac:chgData name="Duijf, Antoinette" userId="80426808-569e-4360-acb0-e5a6dc4b8ad2" providerId="ADAL" clId="{00582A34-8C2B-428E-B5DC-339D12EFD4B8}" dt="2026-06-02T09:34:33.364" v="3189" actId="255"/>
          <ac:spMkLst>
            <pc:docMk/>
            <pc:sldMk cId="556361782" sldId="1530"/>
            <ac:spMk id="36" creationId="{D8EF981A-9BA7-0EB1-9B70-F7FBF2F7DF1C}"/>
          </ac:spMkLst>
        </pc:spChg>
        <pc:picChg chg="add mod">
          <ac:chgData name="Duijf, Antoinette" userId="80426808-569e-4360-acb0-e5a6dc4b8ad2" providerId="ADAL" clId="{00582A34-8C2B-428E-B5DC-339D12EFD4B8}" dt="2026-06-02T07:46:38.797" v="1469" actId="1076"/>
          <ac:picMkLst>
            <pc:docMk/>
            <pc:sldMk cId="556361782" sldId="1530"/>
            <ac:picMk id="2" creationId="{F4C1E79D-CD2B-D091-FF5C-E0CF0C5EAC49}"/>
          </ac:picMkLst>
        </pc:picChg>
      </pc:sldChg>
      <pc:sldChg chg="addSp modSp mod modNotesTx">
        <pc:chgData name="Duijf, Antoinette" userId="80426808-569e-4360-acb0-e5a6dc4b8ad2" providerId="ADAL" clId="{00582A34-8C2B-428E-B5DC-339D12EFD4B8}" dt="2026-06-02T08:19:51.458" v="2412" actId="20577"/>
        <pc:sldMkLst>
          <pc:docMk/>
          <pc:sldMk cId="1848705577" sldId="1532"/>
        </pc:sldMkLst>
        <pc:spChg chg="mod">
          <ac:chgData name="Duijf, Antoinette" userId="80426808-569e-4360-acb0-e5a6dc4b8ad2" providerId="ADAL" clId="{00582A34-8C2B-428E-B5DC-339D12EFD4B8}" dt="2026-06-02T07:54:08.004" v="1649" actId="115"/>
          <ac:spMkLst>
            <pc:docMk/>
            <pc:sldMk cId="1848705577" sldId="1532"/>
            <ac:spMk id="35" creationId="{37104C51-0232-62ED-4C6F-1447D06633EE}"/>
          </ac:spMkLst>
        </pc:spChg>
        <pc:picChg chg="add mod">
          <ac:chgData name="Duijf, Antoinette" userId="80426808-569e-4360-acb0-e5a6dc4b8ad2" providerId="ADAL" clId="{00582A34-8C2B-428E-B5DC-339D12EFD4B8}" dt="2026-06-02T07:46:18.285" v="1461" actId="1076"/>
          <ac:picMkLst>
            <pc:docMk/>
            <pc:sldMk cId="1848705577" sldId="1532"/>
            <ac:picMk id="2" creationId="{90482BD8-AD88-87D4-BF19-EF5EB142B5A8}"/>
          </ac:picMkLst>
        </pc:picChg>
      </pc:sldChg>
      <pc:sldChg chg="del">
        <pc:chgData name="Duijf, Antoinette" userId="80426808-569e-4360-acb0-e5a6dc4b8ad2" providerId="ADAL" clId="{00582A34-8C2B-428E-B5DC-339D12EFD4B8}" dt="2026-06-02T08:16:45.119" v="2130" actId="47"/>
        <pc:sldMkLst>
          <pc:docMk/>
          <pc:sldMk cId="4140923941" sldId="1533"/>
        </pc:sldMkLst>
      </pc:sldChg>
      <pc:sldChg chg="addSp delSp modSp mod">
        <pc:chgData name="Duijf, Antoinette" userId="80426808-569e-4360-acb0-e5a6dc4b8ad2" providerId="ADAL" clId="{00582A34-8C2B-428E-B5DC-339D12EFD4B8}" dt="2026-06-02T08:06:09" v="1736" actId="14100"/>
        <pc:sldMkLst>
          <pc:docMk/>
          <pc:sldMk cId="75033431" sldId="1534"/>
        </pc:sldMkLst>
        <pc:spChg chg="mod">
          <ac:chgData name="Duijf, Antoinette" userId="80426808-569e-4360-acb0-e5a6dc4b8ad2" providerId="ADAL" clId="{00582A34-8C2B-428E-B5DC-339D12EFD4B8}" dt="2026-06-02T08:04:41.179" v="1717" actId="115"/>
          <ac:spMkLst>
            <pc:docMk/>
            <pc:sldMk cId="75033431" sldId="1534"/>
            <ac:spMk id="4" creationId="{D36CDCC8-D80A-3CA3-9903-EC310613197D}"/>
          </ac:spMkLst>
        </pc:spChg>
        <pc:spChg chg="mod">
          <ac:chgData name="Duijf, Antoinette" userId="80426808-569e-4360-acb0-e5a6dc4b8ad2" providerId="ADAL" clId="{00582A34-8C2B-428E-B5DC-339D12EFD4B8}" dt="2026-06-02T08:05:28.689" v="1725" actId="1076"/>
          <ac:spMkLst>
            <pc:docMk/>
            <pc:sldMk cId="75033431" sldId="1534"/>
            <ac:spMk id="12" creationId="{E2476A93-B8D4-4E44-87FD-AFF601B2337C}"/>
          </ac:spMkLst>
        </pc:spChg>
        <pc:spChg chg="mod">
          <ac:chgData name="Duijf, Antoinette" userId="80426808-569e-4360-acb0-e5a6dc4b8ad2" providerId="ADAL" clId="{00582A34-8C2B-428E-B5DC-339D12EFD4B8}" dt="2026-06-02T08:05:58.883" v="1733" actId="1035"/>
          <ac:spMkLst>
            <pc:docMk/>
            <pc:sldMk cId="75033431" sldId="1534"/>
            <ac:spMk id="14" creationId="{B7594A3B-3117-84CE-C300-FB96E5ED269D}"/>
          </ac:spMkLst>
        </pc:spChg>
        <pc:spChg chg="mod">
          <ac:chgData name="Duijf, Antoinette" userId="80426808-569e-4360-acb0-e5a6dc4b8ad2" providerId="ADAL" clId="{00582A34-8C2B-428E-B5DC-339D12EFD4B8}" dt="2026-06-02T08:05:58.883" v="1733" actId="1035"/>
          <ac:spMkLst>
            <pc:docMk/>
            <pc:sldMk cId="75033431" sldId="1534"/>
            <ac:spMk id="15" creationId="{6EA1F8B7-D4BC-D8B0-E6FD-F33ECB45A1DD}"/>
          </ac:spMkLst>
        </pc:spChg>
        <pc:spChg chg="mod">
          <ac:chgData name="Duijf, Antoinette" userId="80426808-569e-4360-acb0-e5a6dc4b8ad2" providerId="ADAL" clId="{00582A34-8C2B-428E-B5DC-339D12EFD4B8}" dt="2026-06-02T08:05:23.577" v="1724" actId="1076"/>
          <ac:spMkLst>
            <pc:docMk/>
            <pc:sldMk cId="75033431" sldId="1534"/>
            <ac:spMk id="19" creationId="{40542B69-6D97-5F24-63E3-ABE36EA69A27}"/>
          </ac:spMkLst>
        </pc:spChg>
        <pc:picChg chg="add del mod">
          <ac:chgData name="Duijf, Antoinette" userId="80426808-569e-4360-acb0-e5a6dc4b8ad2" providerId="ADAL" clId="{00582A34-8C2B-428E-B5DC-339D12EFD4B8}" dt="2026-06-02T07:54:35.548" v="1651" actId="478"/>
          <ac:picMkLst>
            <pc:docMk/>
            <pc:sldMk cId="75033431" sldId="1534"/>
            <ac:picMk id="9" creationId="{A40B355C-89DE-E37A-6FA8-1C868A7103D7}"/>
          </ac:picMkLst>
        </pc:picChg>
        <pc:picChg chg="add mod">
          <ac:chgData name="Duijf, Antoinette" userId="80426808-569e-4360-acb0-e5a6dc4b8ad2" providerId="ADAL" clId="{00582A34-8C2B-428E-B5DC-339D12EFD4B8}" dt="2026-06-02T07:55:07.010" v="1654" actId="1076"/>
          <ac:picMkLst>
            <pc:docMk/>
            <pc:sldMk cId="75033431" sldId="1534"/>
            <ac:picMk id="11" creationId="{29CE551C-2810-E461-C72B-B59FA3C4FC47}"/>
          </ac:picMkLst>
        </pc:picChg>
        <pc:picChg chg="add del mod">
          <ac:chgData name="Duijf, Antoinette" userId="80426808-569e-4360-acb0-e5a6dc4b8ad2" providerId="ADAL" clId="{00582A34-8C2B-428E-B5DC-339D12EFD4B8}" dt="2026-06-02T07:55:34.399" v="1658" actId="478"/>
          <ac:picMkLst>
            <pc:docMk/>
            <pc:sldMk cId="75033431" sldId="1534"/>
            <ac:picMk id="25" creationId="{80EC9F46-2D06-6F4C-851B-6FEB1CF0005E}"/>
          </ac:picMkLst>
        </pc:picChg>
        <pc:picChg chg="add mod modCrop">
          <ac:chgData name="Duijf, Antoinette" userId="80426808-569e-4360-acb0-e5a6dc4b8ad2" providerId="ADAL" clId="{00582A34-8C2B-428E-B5DC-339D12EFD4B8}" dt="2026-06-02T08:06:02.464" v="1735" actId="1035"/>
          <ac:picMkLst>
            <pc:docMk/>
            <pc:sldMk cId="75033431" sldId="1534"/>
            <ac:picMk id="28" creationId="{A0B41144-E05F-BD1B-9B59-0698AFCCC0EB}"/>
          </ac:picMkLst>
        </pc:picChg>
        <pc:cxnChg chg="mod">
          <ac:chgData name="Duijf, Antoinette" userId="80426808-569e-4360-acb0-e5a6dc4b8ad2" providerId="ADAL" clId="{00582A34-8C2B-428E-B5DC-339D12EFD4B8}" dt="2026-06-02T08:05:37.618" v="1727" actId="14100"/>
          <ac:cxnSpMkLst>
            <pc:docMk/>
            <pc:sldMk cId="75033431" sldId="1534"/>
            <ac:cxnSpMk id="21" creationId="{B84B33EF-2A54-99B2-FEF8-27486B72F624}"/>
          </ac:cxnSpMkLst>
        </pc:cxnChg>
        <pc:cxnChg chg="mod">
          <ac:chgData name="Duijf, Antoinette" userId="80426808-569e-4360-acb0-e5a6dc4b8ad2" providerId="ADAL" clId="{00582A34-8C2B-428E-B5DC-339D12EFD4B8}" dt="2026-06-02T08:05:40.928" v="1728" actId="14100"/>
          <ac:cxnSpMkLst>
            <pc:docMk/>
            <pc:sldMk cId="75033431" sldId="1534"/>
            <ac:cxnSpMk id="22" creationId="{91DFD20E-A562-DE85-17F1-8C5D45CF6B9C}"/>
          </ac:cxnSpMkLst>
        </pc:cxnChg>
        <pc:cxnChg chg="mod">
          <ac:chgData name="Duijf, Antoinette" userId="80426808-569e-4360-acb0-e5a6dc4b8ad2" providerId="ADAL" clId="{00582A34-8C2B-428E-B5DC-339D12EFD4B8}" dt="2026-06-02T08:05:58.883" v="1733" actId="1035"/>
          <ac:cxnSpMkLst>
            <pc:docMk/>
            <pc:sldMk cId="75033431" sldId="1534"/>
            <ac:cxnSpMk id="23" creationId="{450FAC25-93FA-21DB-FB43-C33AEEC4D823}"/>
          </ac:cxnSpMkLst>
        </pc:cxnChg>
        <pc:cxnChg chg="mod">
          <ac:chgData name="Duijf, Antoinette" userId="80426808-569e-4360-acb0-e5a6dc4b8ad2" providerId="ADAL" clId="{00582A34-8C2B-428E-B5DC-339D12EFD4B8}" dt="2026-06-02T08:05:33.679" v="1726" actId="1076"/>
          <ac:cxnSpMkLst>
            <pc:docMk/>
            <pc:sldMk cId="75033431" sldId="1534"/>
            <ac:cxnSpMk id="27" creationId="{EC90AE0F-5DD8-2D25-C999-5E0CC65E11C5}"/>
          </ac:cxnSpMkLst>
        </pc:cxnChg>
        <pc:cxnChg chg="mod">
          <ac:chgData name="Duijf, Antoinette" userId="80426808-569e-4360-acb0-e5a6dc4b8ad2" providerId="ADAL" clId="{00582A34-8C2B-428E-B5DC-339D12EFD4B8}" dt="2026-06-02T08:06:09" v="1736" actId="14100"/>
          <ac:cxnSpMkLst>
            <pc:docMk/>
            <pc:sldMk cId="75033431" sldId="1534"/>
            <ac:cxnSpMk id="31" creationId="{42EA45F8-30F7-A026-CB94-761B35BAF874}"/>
          </ac:cxnSpMkLst>
        </pc:cxnChg>
      </pc:sldChg>
      <pc:sldChg chg="del">
        <pc:chgData name="Duijf, Antoinette" userId="80426808-569e-4360-acb0-e5a6dc4b8ad2" providerId="ADAL" clId="{00582A34-8C2B-428E-B5DC-339D12EFD4B8}" dt="2026-06-02T08:16:43.601" v="2128" actId="47"/>
        <pc:sldMkLst>
          <pc:docMk/>
          <pc:sldMk cId="679087712" sldId="1535"/>
        </pc:sldMkLst>
      </pc:sldChg>
      <pc:sldChg chg="modNotesTx">
        <pc:chgData name="Duijf, Antoinette" userId="80426808-569e-4360-acb0-e5a6dc4b8ad2" providerId="ADAL" clId="{00582A34-8C2B-428E-B5DC-339D12EFD4B8}" dt="2026-06-02T08:19:45.330" v="2407" actId="20577"/>
        <pc:sldMkLst>
          <pc:docMk/>
          <pc:sldMk cId="3255785724" sldId="1536"/>
        </pc:sldMkLst>
      </pc:sldChg>
      <pc:sldChg chg="delSp modSp mod">
        <pc:chgData name="Duijf, Antoinette" userId="80426808-569e-4360-acb0-e5a6dc4b8ad2" providerId="ADAL" clId="{00582A34-8C2B-428E-B5DC-339D12EFD4B8}" dt="2026-06-02T08:19:39.981" v="2405" actId="478"/>
        <pc:sldMkLst>
          <pc:docMk/>
          <pc:sldMk cId="2440792904" sldId="1537"/>
        </pc:sldMkLst>
        <pc:spChg chg="del mod">
          <ac:chgData name="Duijf, Antoinette" userId="80426808-569e-4360-acb0-e5a6dc4b8ad2" providerId="ADAL" clId="{00582A34-8C2B-428E-B5DC-339D12EFD4B8}" dt="2026-06-02T08:19:39.981" v="2405" actId="478"/>
          <ac:spMkLst>
            <pc:docMk/>
            <pc:sldMk cId="2440792904" sldId="1537"/>
            <ac:spMk id="24" creationId="{1AD737E6-D062-35F1-CC86-73D593597C9A}"/>
          </ac:spMkLst>
        </pc:spChg>
      </pc:sldChg>
      <pc:sldChg chg="addSp delSp modSp add mod ord modNotesTx">
        <pc:chgData name="Duijf, Antoinette" userId="80426808-569e-4360-acb0-e5a6dc4b8ad2" providerId="ADAL" clId="{00582A34-8C2B-428E-B5DC-339D12EFD4B8}" dt="2026-06-02T08:17:15.326" v="2185" actId="20577"/>
        <pc:sldMkLst>
          <pc:docMk/>
          <pc:sldMk cId="3644983331" sldId="1538"/>
        </pc:sldMkLst>
        <pc:spChg chg="add mod">
          <ac:chgData name="Duijf, Antoinette" userId="80426808-569e-4360-acb0-e5a6dc4b8ad2" providerId="ADAL" clId="{00582A34-8C2B-428E-B5DC-339D12EFD4B8}" dt="2026-06-02T06:53:02.540" v="732" actId="20577"/>
          <ac:spMkLst>
            <pc:docMk/>
            <pc:sldMk cId="3644983331" sldId="1538"/>
            <ac:spMk id="8" creationId="{E0930444-EDB6-1FFF-0140-C43C36391D53}"/>
          </ac:spMkLst>
        </pc:spChg>
        <pc:picChg chg="del">
          <ac:chgData name="Duijf, Antoinette" userId="80426808-569e-4360-acb0-e5a6dc4b8ad2" providerId="ADAL" clId="{00582A34-8C2B-428E-B5DC-339D12EFD4B8}" dt="2026-06-02T06:52:29.817" v="715" actId="478"/>
          <ac:picMkLst>
            <pc:docMk/>
            <pc:sldMk cId="3644983331" sldId="1538"/>
            <ac:picMk id="3" creationId="{09E5D9BF-B3C4-96A1-066E-0FE0306E5E4F}"/>
          </ac:picMkLst>
        </pc:picChg>
        <pc:picChg chg="add mod">
          <ac:chgData name="Duijf, Antoinette" userId="80426808-569e-4360-acb0-e5a6dc4b8ad2" providerId="ADAL" clId="{00582A34-8C2B-428E-B5DC-339D12EFD4B8}" dt="2026-06-02T06:52:31.689" v="716" actId="1076"/>
          <ac:picMkLst>
            <pc:docMk/>
            <pc:sldMk cId="3644983331" sldId="1538"/>
            <ac:picMk id="4" creationId="{68711850-CA19-6597-92E9-73FB9D4C7CA3}"/>
          </ac:picMkLst>
        </pc:picChg>
        <pc:cxnChg chg="add mod">
          <ac:chgData name="Duijf, Antoinette" userId="80426808-569e-4360-acb0-e5a6dc4b8ad2" providerId="ADAL" clId="{00582A34-8C2B-428E-B5DC-339D12EFD4B8}" dt="2026-06-02T06:52:47.739" v="719" actId="1582"/>
          <ac:cxnSpMkLst>
            <pc:docMk/>
            <pc:sldMk cId="3644983331" sldId="1538"/>
            <ac:cxnSpMk id="7" creationId="{631EC533-E746-45F2-8752-B43A5F60D6F2}"/>
          </ac:cxnSpMkLst>
        </pc:cxnChg>
      </pc:sldChg>
      <pc:sldChg chg="delSp modSp add mod">
        <pc:chgData name="Duijf, Antoinette" userId="80426808-569e-4360-acb0-e5a6dc4b8ad2" providerId="ADAL" clId="{00582A34-8C2B-428E-B5DC-339D12EFD4B8}" dt="2026-06-02T08:16:07.039" v="2117" actId="14100"/>
        <pc:sldMkLst>
          <pc:docMk/>
          <pc:sldMk cId="2951596352" sldId="1539"/>
        </pc:sldMkLst>
        <pc:spChg chg="mod">
          <ac:chgData name="Duijf, Antoinette" userId="80426808-569e-4360-acb0-e5a6dc4b8ad2" providerId="ADAL" clId="{00582A34-8C2B-428E-B5DC-339D12EFD4B8}" dt="2026-06-02T08:16:07.039" v="2117" actId="14100"/>
          <ac:spMkLst>
            <pc:docMk/>
            <pc:sldMk cId="2951596352" sldId="1539"/>
            <ac:spMk id="4" creationId="{FEA3395D-5C0B-0ABB-2FBF-29262139B150}"/>
          </ac:spMkLst>
        </pc:spChg>
        <pc:spChg chg="mod">
          <ac:chgData name="Duijf, Antoinette" userId="80426808-569e-4360-acb0-e5a6dc4b8ad2" providerId="ADAL" clId="{00582A34-8C2B-428E-B5DC-339D12EFD4B8}" dt="2026-06-02T08:15:45.624" v="2092" actId="1076"/>
          <ac:spMkLst>
            <pc:docMk/>
            <pc:sldMk cId="2951596352" sldId="1539"/>
            <ac:spMk id="29" creationId="{E8298FF1-6EF7-979B-43DD-67437F2A63F2}"/>
          </ac:spMkLst>
        </pc:spChg>
        <pc:picChg chg="del">
          <ac:chgData name="Duijf, Antoinette" userId="80426808-569e-4360-acb0-e5a6dc4b8ad2" providerId="ADAL" clId="{00582A34-8C2B-428E-B5DC-339D12EFD4B8}" dt="2026-06-02T08:15:35.613" v="2089" actId="478"/>
          <ac:picMkLst>
            <pc:docMk/>
            <pc:sldMk cId="2951596352" sldId="1539"/>
            <ac:picMk id="1024" creationId="{3776A662-8BDA-7F2A-D46E-F772FA92DD0B}"/>
          </ac:picMkLst>
        </pc:picChg>
      </pc:sldChg>
    </pc:docChg>
  </pc:docChgLst>
  <pc:docChgLst>
    <pc:chgData name="Harmsel ter, Marjan" userId="5bf7b4e5-383a-4bf6-a1ba-3724f9cc09cb" providerId="ADAL" clId="{7667DC48-2406-4F94-BA94-5BF632662154}"/>
    <pc:docChg chg="custSel modSld">
      <pc:chgData name="Harmsel ter, Marjan" userId="5bf7b4e5-383a-4bf6-a1ba-3724f9cc09cb" providerId="ADAL" clId="{7667DC48-2406-4F94-BA94-5BF632662154}" dt="2026-06-02T09:34:52.953" v="71" actId="20577"/>
      <pc:docMkLst>
        <pc:docMk/>
      </pc:docMkLst>
      <pc:sldChg chg="delSp modSp mod">
        <pc:chgData name="Harmsel ter, Marjan" userId="5bf7b4e5-383a-4bf6-a1ba-3724f9cc09cb" providerId="ADAL" clId="{7667DC48-2406-4F94-BA94-5BF632662154}" dt="2026-06-02T09:29:13.448" v="27" actId="478"/>
        <pc:sldMkLst>
          <pc:docMk/>
          <pc:sldMk cId="2189114603" sldId="1437"/>
        </pc:sldMkLst>
        <pc:spChg chg="del">
          <ac:chgData name="Harmsel ter, Marjan" userId="5bf7b4e5-383a-4bf6-a1ba-3724f9cc09cb" providerId="ADAL" clId="{7667DC48-2406-4F94-BA94-5BF632662154}" dt="2026-06-02T09:29:13.448" v="27" actId="478"/>
          <ac:spMkLst>
            <pc:docMk/>
            <pc:sldMk cId="2189114603" sldId="1437"/>
            <ac:spMk id="2" creationId="{6D315637-4FB9-B481-9E52-1DEE9C212863}"/>
          </ac:spMkLst>
        </pc:spChg>
        <pc:spChg chg="mod">
          <ac:chgData name="Harmsel ter, Marjan" userId="5bf7b4e5-383a-4bf6-a1ba-3724f9cc09cb" providerId="ADAL" clId="{7667DC48-2406-4F94-BA94-5BF632662154}" dt="2026-06-02T09:28:45.947" v="26" actId="20577"/>
          <ac:spMkLst>
            <pc:docMk/>
            <pc:sldMk cId="2189114603" sldId="1437"/>
            <ac:spMk id="3" creationId="{00000000-0000-0000-0000-000000000000}"/>
          </ac:spMkLst>
        </pc:spChg>
      </pc:sldChg>
      <pc:sldChg chg="modSp mod">
        <pc:chgData name="Harmsel ter, Marjan" userId="5bf7b4e5-383a-4bf6-a1ba-3724f9cc09cb" providerId="ADAL" clId="{7667DC48-2406-4F94-BA94-5BF632662154}" dt="2026-06-02T09:09:54.100" v="9" actId="20577"/>
        <pc:sldMkLst>
          <pc:docMk/>
          <pc:sldMk cId="2967928418" sldId="1511"/>
        </pc:sldMkLst>
        <pc:spChg chg="mod">
          <ac:chgData name="Harmsel ter, Marjan" userId="5bf7b4e5-383a-4bf6-a1ba-3724f9cc09cb" providerId="ADAL" clId="{7667DC48-2406-4F94-BA94-5BF632662154}" dt="2026-06-02T09:09:54.100" v="9" actId="20577"/>
          <ac:spMkLst>
            <pc:docMk/>
            <pc:sldMk cId="2967928418" sldId="1511"/>
            <ac:spMk id="36" creationId="{D8EF981A-9BA7-0EB1-9B70-F7FBF2F7DF1C}"/>
          </ac:spMkLst>
        </pc:spChg>
      </pc:sldChg>
      <pc:sldChg chg="modSp mod">
        <pc:chgData name="Harmsel ter, Marjan" userId="5bf7b4e5-383a-4bf6-a1ba-3724f9cc09cb" providerId="ADAL" clId="{7667DC48-2406-4F94-BA94-5BF632662154}" dt="2026-06-02T09:09:39.236" v="1" actId="14100"/>
        <pc:sldMkLst>
          <pc:docMk/>
          <pc:sldMk cId="4194711462" sldId="1512"/>
        </pc:sldMkLst>
        <pc:spChg chg="mod">
          <ac:chgData name="Harmsel ter, Marjan" userId="5bf7b4e5-383a-4bf6-a1ba-3724f9cc09cb" providerId="ADAL" clId="{7667DC48-2406-4F94-BA94-5BF632662154}" dt="2026-06-02T09:09:30.313" v="0" actId="14100"/>
          <ac:spMkLst>
            <pc:docMk/>
            <pc:sldMk cId="4194711462" sldId="1512"/>
            <ac:spMk id="18" creationId="{85D7DD60-F4AA-AD34-A265-146B167D02FE}"/>
          </ac:spMkLst>
        </pc:spChg>
        <pc:spChg chg="mod">
          <ac:chgData name="Harmsel ter, Marjan" userId="5bf7b4e5-383a-4bf6-a1ba-3724f9cc09cb" providerId="ADAL" clId="{7667DC48-2406-4F94-BA94-5BF632662154}" dt="2026-06-02T09:09:39.236" v="1" actId="14100"/>
          <ac:spMkLst>
            <pc:docMk/>
            <pc:sldMk cId="4194711462" sldId="1512"/>
            <ac:spMk id="19" creationId="{40542B69-6D97-5F24-63E3-ABE36EA69A27}"/>
          </ac:spMkLst>
        </pc:spChg>
      </pc:sldChg>
      <pc:sldChg chg="modSp mod">
        <pc:chgData name="Harmsel ter, Marjan" userId="5bf7b4e5-383a-4bf6-a1ba-3724f9cc09cb" providerId="ADAL" clId="{7667DC48-2406-4F94-BA94-5BF632662154}" dt="2026-06-02T09:34:52.953" v="71" actId="20577"/>
        <pc:sldMkLst>
          <pc:docMk/>
          <pc:sldMk cId="556361782" sldId="1530"/>
        </pc:sldMkLst>
        <pc:spChg chg="mod">
          <ac:chgData name="Harmsel ter, Marjan" userId="5bf7b4e5-383a-4bf6-a1ba-3724f9cc09cb" providerId="ADAL" clId="{7667DC48-2406-4F94-BA94-5BF632662154}" dt="2026-06-02T09:34:25.471" v="39" actId="20577"/>
          <ac:spMkLst>
            <pc:docMk/>
            <pc:sldMk cId="556361782" sldId="1530"/>
            <ac:spMk id="34" creationId="{152372B3-00F5-781C-183E-6F2DDF35091D}"/>
          </ac:spMkLst>
        </pc:spChg>
        <pc:spChg chg="mod">
          <ac:chgData name="Harmsel ter, Marjan" userId="5bf7b4e5-383a-4bf6-a1ba-3724f9cc09cb" providerId="ADAL" clId="{7667DC48-2406-4F94-BA94-5BF632662154}" dt="2026-06-02T09:34:52.953" v="71" actId="20577"/>
          <ac:spMkLst>
            <pc:docMk/>
            <pc:sldMk cId="556361782" sldId="1530"/>
            <ac:spMk id="36" creationId="{D8EF981A-9BA7-0EB1-9B70-F7FBF2F7DF1C}"/>
          </ac:spMkLst>
        </pc:spChg>
        <pc:picChg chg="mod">
          <ac:chgData name="Harmsel ter, Marjan" userId="5bf7b4e5-383a-4bf6-a1ba-3724f9cc09cb" providerId="ADAL" clId="{7667DC48-2406-4F94-BA94-5BF632662154}" dt="2026-06-02T09:34:49.929" v="67" actId="1076"/>
          <ac:picMkLst>
            <pc:docMk/>
            <pc:sldMk cId="556361782" sldId="1530"/>
            <ac:picMk id="8" creationId="{CEFCC75B-E444-4B6F-A738-F22A9FF3130B}"/>
          </ac:picMkLst>
        </pc:picChg>
      </pc:sldChg>
      <pc:sldChg chg="modSp mod">
        <pc:chgData name="Harmsel ter, Marjan" userId="5bf7b4e5-383a-4bf6-a1ba-3724f9cc09cb" providerId="ADAL" clId="{7667DC48-2406-4F94-BA94-5BF632662154}" dt="2026-06-02T09:11:47.005" v="10" actId="20577"/>
        <pc:sldMkLst>
          <pc:docMk/>
          <pc:sldMk cId="75033431" sldId="1534"/>
        </pc:sldMkLst>
        <pc:spChg chg="mod">
          <ac:chgData name="Harmsel ter, Marjan" userId="5bf7b4e5-383a-4bf6-a1ba-3724f9cc09cb" providerId="ADAL" clId="{7667DC48-2406-4F94-BA94-5BF632662154}" dt="2026-06-02T09:11:47.005" v="10" actId="20577"/>
          <ac:spMkLst>
            <pc:docMk/>
            <pc:sldMk cId="75033431" sldId="1534"/>
            <ac:spMk id="4" creationId="{D36CDCC8-D80A-3CA3-9903-EC310613197D}"/>
          </ac:spMkLst>
        </pc:spChg>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ldChg>
      <pc:sldChg chg="delSp modSp add mod">
        <pc:chgData name="Routledge, Mandy" userId="bacdedf5-8e30-494b-ad8b-f27fa30c4f8d" providerId="ADAL" clId="{79AE77D5-A5AF-4622-AE80-65667CFCBDF8}" dt="2024-12-10T09:41:30.215" v="62" actId="20577"/>
        <pc:sldMkLst>
          <pc:docMk/>
          <pc:sldMk cId="2371299458" sldId="15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2-6-2026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2-6-2026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deelnemer</a:t>
            </a:r>
            <a:r>
              <a:rPr lang="nl-NL" sz="1200" kern="1200">
                <a:solidFill>
                  <a:schemeClr val="tx1"/>
                </a:solidFill>
                <a:effectLst/>
                <a:latin typeface="+mn-lt"/>
                <a:ea typeface="+mn-ea"/>
                <a:cs typeface="+mn-cs"/>
              </a:rPr>
              <a:t>: iemand die ergens aan meedoet</a:t>
            </a:r>
          </a:p>
          <a:p>
            <a:pPr fontAlgn="t"/>
            <a:r>
              <a:rPr lang="nl-NL" sz="1200" b="1" kern="1200">
                <a:solidFill>
                  <a:schemeClr val="tx1"/>
                </a:solidFill>
                <a:effectLst/>
                <a:latin typeface="+mn-lt"/>
                <a:ea typeface="+mn-ea"/>
                <a:cs typeface="+mn-cs"/>
              </a:rPr>
              <a:t>zich plaatsen</a:t>
            </a:r>
            <a:r>
              <a:rPr lang="nl-NL" sz="1200" kern="1200">
                <a:solidFill>
                  <a:schemeClr val="tx1"/>
                </a:solidFill>
                <a:effectLst/>
                <a:latin typeface="+mn-lt"/>
                <a:ea typeface="+mn-ea"/>
                <a:cs typeface="+mn-cs"/>
              </a:rPr>
              <a:t>: zorgen dat je mee mag doen</a:t>
            </a:r>
          </a:p>
          <a:p>
            <a:pPr fontAlgn="t"/>
            <a:r>
              <a:rPr lang="nl-NL" sz="1200" b="1" kern="1200">
                <a:solidFill>
                  <a:schemeClr val="tx1"/>
                </a:solidFill>
                <a:effectLst/>
                <a:latin typeface="+mn-lt"/>
                <a:ea typeface="+mn-ea"/>
                <a:cs typeface="+mn-cs"/>
              </a:rPr>
              <a:t>het gastland: </a:t>
            </a:r>
            <a:r>
              <a:rPr lang="nl-NL" sz="1200" kern="1200">
                <a:solidFill>
                  <a:schemeClr val="tx1"/>
                </a:solidFill>
                <a:effectLst/>
                <a:latin typeface="+mn-lt"/>
                <a:ea typeface="+mn-ea"/>
                <a:cs typeface="+mn-cs"/>
              </a:rPr>
              <a:t>het land dat mensen ontvangt voor een belangrijke gebeurtenis</a:t>
            </a:r>
          </a:p>
          <a:p>
            <a:pPr fontAlgn="t"/>
            <a:r>
              <a:rPr lang="nl-NL" sz="1200" b="1" kern="1200">
                <a:solidFill>
                  <a:schemeClr val="tx1"/>
                </a:solidFill>
                <a:effectLst/>
                <a:latin typeface="+mn-lt"/>
                <a:ea typeface="+mn-ea"/>
                <a:cs typeface="+mn-cs"/>
              </a:rPr>
              <a:t>presteren: </a:t>
            </a:r>
            <a:r>
              <a:rPr lang="nl-NL" sz="1200" kern="1200">
                <a:solidFill>
                  <a:schemeClr val="tx1"/>
                </a:solidFill>
                <a:effectLst/>
                <a:latin typeface="+mn-lt"/>
                <a:ea typeface="+mn-ea"/>
                <a:cs typeface="+mn-cs"/>
              </a:rPr>
              <a:t>proberen een taak zo goed mogelijk te doen</a:t>
            </a:r>
          </a:p>
          <a:p>
            <a:pPr fontAlgn="t"/>
            <a:r>
              <a:rPr lang="nl-NL" sz="1200" b="1" kern="1200">
                <a:solidFill>
                  <a:schemeClr val="tx1"/>
                </a:solidFill>
                <a:effectLst/>
                <a:latin typeface="+mn-lt"/>
                <a:ea typeface="+mn-ea"/>
                <a:cs typeface="+mn-cs"/>
              </a:rPr>
              <a:t>organiseren: </a:t>
            </a:r>
            <a:r>
              <a:rPr lang="nl-NL" sz="1200" kern="1200">
                <a:solidFill>
                  <a:schemeClr val="tx1"/>
                </a:solidFill>
                <a:effectLst/>
                <a:latin typeface="+mn-lt"/>
                <a:ea typeface="+mn-ea"/>
                <a:cs typeface="+mn-cs"/>
              </a:rPr>
              <a:t>dingen regelen zodat iets kan gebeuren</a:t>
            </a:r>
          </a:p>
          <a:p>
            <a:pPr fontAlgn="t"/>
            <a:r>
              <a:rPr lang="nl-NL" sz="1200" b="1" kern="1200">
                <a:solidFill>
                  <a:schemeClr val="tx1"/>
                </a:solidFill>
                <a:effectLst/>
                <a:latin typeface="+mn-lt"/>
                <a:ea typeface="+mn-ea"/>
                <a:cs typeface="+mn-cs"/>
              </a:rPr>
              <a:t>slechts</a:t>
            </a:r>
            <a:r>
              <a:rPr lang="nl-NL" sz="1200" kern="1200">
                <a:solidFill>
                  <a:schemeClr val="tx1"/>
                </a:solidFill>
                <a:effectLst/>
                <a:latin typeface="+mn-lt"/>
                <a:ea typeface="+mn-ea"/>
                <a:cs typeface="+mn-cs"/>
              </a:rPr>
              <a:t>: maar, niet meer dan</a:t>
            </a:r>
          </a:p>
          <a:p>
            <a:pPr fontAlgn="t"/>
            <a:r>
              <a:rPr lang="nl-NL" sz="1200" b="1" kern="1200">
                <a:solidFill>
                  <a:schemeClr val="tx1"/>
                </a:solidFill>
                <a:effectLst/>
                <a:latin typeface="+mn-lt"/>
                <a:ea typeface="+mn-ea"/>
                <a:cs typeface="+mn-cs"/>
              </a:rPr>
              <a:t>bijkomen: </a:t>
            </a:r>
            <a:r>
              <a:rPr lang="nl-NL" sz="1200" kern="1200">
                <a:solidFill>
                  <a:schemeClr val="tx1"/>
                </a:solidFill>
                <a:effectLst/>
                <a:latin typeface="+mn-lt"/>
                <a:ea typeface="+mn-ea"/>
                <a:cs typeface="+mn-cs"/>
              </a:rPr>
              <a:t>uitrusten</a:t>
            </a:r>
          </a:p>
          <a:p>
            <a:pPr fontAlgn="t"/>
            <a:r>
              <a:rPr lang="nl-NL" sz="1200" b="1" kern="1200">
                <a:solidFill>
                  <a:schemeClr val="tx1"/>
                </a:solidFill>
                <a:effectLst/>
                <a:latin typeface="+mn-lt"/>
                <a:ea typeface="+mn-ea"/>
                <a:cs typeface="+mn-cs"/>
              </a:rPr>
              <a:t>selecteren: </a:t>
            </a:r>
            <a:r>
              <a:rPr lang="nl-NL" sz="1200" kern="1200">
                <a:solidFill>
                  <a:schemeClr val="tx1"/>
                </a:solidFill>
                <a:effectLst/>
                <a:latin typeface="+mn-lt"/>
                <a:ea typeface="+mn-ea"/>
                <a:cs typeface="+mn-cs"/>
              </a:rPr>
              <a:t>uitkiezen</a:t>
            </a:r>
          </a:p>
          <a:p>
            <a:pPr fontAlgn="t"/>
            <a:r>
              <a:rPr lang="nl-NL" sz="1200" b="1" kern="1200">
                <a:solidFill>
                  <a:schemeClr val="tx1"/>
                </a:solidFill>
                <a:effectLst/>
                <a:latin typeface="+mn-lt"/>
                <a:ea typeface="+mn-ea"/>
                <a:cs typeface="+mn-cs"/>
              </a:rPr>
              <a:t>live</a:t>
            </a:r>
            <a:r>
              <a:rPr lang="nl-NL" sz="1200" kern="1200">
                <a:solidFill>
                  <a:schemeClr val="tx1"/>
                </a:solidFill>
                <a:effectLst/>
                <a:latin typeface="+mn-lt"/>
                <a:ea typeface="+mn-ea"/>
                <a:cs typeface="+mn-cs"/>
              </a:rPr>
              <a:t>: in het echt en op dat moment, niet van tevoren opgenomen</a:t>
            </a:r>
          </a:p>
          <a:p>
            <a:pPr fontAlgn="t"/>
            <a:r>
              <a:rPr lang="nl-NL" sz="1200" b="1" kern="1200">
                <a:solidFill>
                  <a:schemeClr val="tx1"/>
                </a:solidFill>
                <a:effectLst/>
                <a:latin typeface="+mn-lt"/>
                <a:ea typeface="+mn-ea"/>
                <a:cs typeface="+mn-cs"/>
              </a:rPr>
              <a:t>de uitdaging: </a:t>
            </a:r>
            <a:r>
              <a:rPr lang="nl-NL" sz="1200" kern="1200">
                <a:solidFill>
                  <a:schemeClr val="tx1"/>
                </a:solidFill>
                <a:effectLst/>
                <a:latin typeface="+mn-lt"/>
                <a:ea typeface="+mn-ea"/>
                <a:cs typeface="+mn-cs"/>
              </a:rPr>
              <a:t>de taak die moeilijk is om te doen, maar waarvan je hoopt dat het zal gebeuren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a:p>
        </p:txBody>
      </p:sp>
    </p:spTree>
    <p:extLst>
      <p:ext uri="{BB962C8B-B14F-4D97-AF65-F5344CB8AC3E}">
        <p14:creationId xmlns:p14="http://schemas.microsoft.com/office/powerpoint/2010/main" val="342734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547839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1890570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1244642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1565542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a:p>
        </p:txBody>
      </p:sp>
    </p:spTree>
    <p:extLst>
      <p:ext uri="{BB962C8B-B14F-4D97-AF65-F5344CB8AC3E}">
        <p14:creationId xmlns:p14="http://schemas.microsoft.com/office/powerpoint/2010/main" val="807872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a:p>
        </p:txBody>
      </p:sp>
    </p:spTree>
    <p:extLst>
      <p:ext uri="{BB962C8B-B14F-4D97-AF65-F5344CB8AC3E}">
        <p14:creationId xmlns:p14="http://schemas.microsoft.com/office/powerpoint/2010/main" val="717518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t>
            </a:r>
            <a:r>
              <a:rPr lang="nl-NL" err="1"/>
              <a:t>Kentalis</a:t>
            </a:r>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2476881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a:p>
        </p:txBody>
      </p:sp>
    </p:spTree>
    <p:extLst>
      <p:ext uri="{BB962C8B-B14F-4D97-AF65-F5344CB8AC3E}">
        <p14:creationId xmlns:p14="http://schemas.microsoft.com/office/powerpoint/2010/main" val="3199632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23</a:t>
            </a:fld>
            <a:endParaRPr lang="nl-NL"/>
          </a:p>
        </p:txBody>
      </p:sp>
    </p:spTree>
    <p:extLst>
      <p:ext uri="{BB962C8B-B14F-4D97-AF65-F5344CB8AC3E}">
        <p14:creationId xmlns:p14="http://schemas.microsoft.com/office/powerpoint/2010/main" val="3821792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96D04-1BE3-CC00-C9A7-239A3DFA56C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B82E697-4BED-27F3-2E16-93C49BC67D1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EC083B6-9DD9-4987-8FE9-0F6B41CC6E85}"/>
              </a:ext>
            </a:extLst>
          </p:cNvPr>
          <p:cNvSpPr>
            <a:spLocks noGrp="1"/>
          </p:cNvSpPr>
          <p:nvPr>
            <p:ph type="body" idx="1"/>
          </p:nvPr>
        </p:nvSpPr>
        <p:spPr/>
        <p:txBody>
          <a:bodyPr/>
          <a:lstStyle/>
          <a:p>
            <a:r>
              <a:rPr lang="nl-NL"/>
              <a:t>Bron afbeelding: Shutterstock.com</a:t>
            </a:r>
          </a:p>
        </p:txBody>
      </p:sp>
      <p:sp>
        <p:nvSpPr>
          <p:cNvPr id="4" name="Tijdelijke aanduiding voor dianummer 3">
            <a:extLst>
              <a:ext uri="{FF2B5EF4-FFF2-40B4-BE49-F238E27FC236}">
                <a16:creationId xmlns:a16="http://schemas.microsoft.com/office/drawing/2014/main" id="{1C04EF66-F329-1EF1-4AB1-261B7B088BD8}"/>
              </a:ext>
            </a:extLst>
          </p:cNvPr>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242650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64699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2-6-2026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2-6-2026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2-6-2026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2-6-2026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jpeg"/><Relationship Id="rId5" Type="http://schemas.microsoft.com/office/2007/relationships/hdphoto" Target="../media/hdphoto1.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vert="horz" lIns="91440" tIns="45720" rIns="91440" bIns="45720" rtlCol="0" anchor="t">
            <a:noAutofit/>
          </a:bodyPr>
          <a:lstStyle/>
          <a:p>
            <a:pPr marL="0" lvl="0" indent="0">
              <a:buNone/>
            </a:pPr>
            <a:r>
              <a:rPr lang="nl-NL" sz="2000" u="sng" err="1">
                <a:solidFill>
                  <a:prstClr val="black"/>
                </a:solidFill>
              </a:rPr>
              <a:t>Semantisatieverhaal</a:t>
            </a:r>
            <a:r>
              <a:rPr lang="nl-NL" sz="2000" u="sng">
                <a:solidFill>
                  <a:prstClr val="black"/>
                </a:solidFill>
              </a:rPr>
              <a:t> A:</a:t>
            </a:r>
          </a:p>
          <a:p>
            <a:pPr marL="0" indent="0">
              <a:spcBef>
                <a:spcPts val="200"/>
              </a:spcBef>
              <a:spcAft>
                <a:spcPts val="200"/>
              </a:spcAft>
              <a:buNone/>
            </a:pPr>
            <a:r>
              <a:rPr lang="nl-NL" sz="2000">
                <a:effectLst/>
                <a:ea typeface="Times New Roman" panose="02020603050405020304" pitchFamily="18" charset="0"/>
                <a:cs typeface="Arial"/>
              </a:rPr>
              <a:t>Stel je voor: je doet mee aan een marathon, een hardloopwedstrijd</a:t>
            </a:r>
            <a:r>
              <a:rPr lang="nl-NL" sz="2000">
                <a:ea typeface="Times New Roman" panose="02020603050405020304" pitchFamily="18" charset="0"/>
                <a:cs typeface="Arial"/>
              </a:rPr>
              <a:t>. E</a:t>
            </a:r>
            <a:r>
              <a:rPr lang="nl-NL" sz="2000">
                <a:effectLst/>
                <a:ea typeface="Times New Roman" panose="02020603050405020304" pitchFamily="18" charset="0"/>
                <a:cs typeface="Arial"/>
              </a:rPr>
              <a:t>n </a:t>
            </a:r>
            <a:r>
              <a:rPr lang="nl-NL" sz="2000">
                <a:ea typeface="Times New Roman" panose="02020603050405020304" pitchFamily="18" charset="0"/>
                <a:cs typeface="Arial"/>
              </a:rPr>
              <a:t>als je aan het rennen bent, ontdek je ineens</a:t>
            </a:r>
            <a:r>
              <a:rPr lang="nl-NL" sz="2000">
                <a:effectLst/>
                <a:ea typeface="Times New Roman" panose="02020603050405020304" pitchFamily="18" charset="0"/>
                <a:cs typeface="Arial"/>
              </a:rPr>
              <a:t> dat er een kat in je rugzak zit! Ja, je hoort het goed, een kat </a:t>
            </a:r>
            <a:r>
              <a:rPr lang="nl-NL" sz="2000">
                <a:ea typeface="Times New Roman" panose="02020603050405020304" pitchFamily="18" charset="0"/>
                <a:cs typeface="Arial"/>
              </a:rPr>
              <a:t>ín je rugzak. </a:t>
            </a:r>
            <a:r>
              <a:rPr lang="nl-NL" sz="2000">
                <a:effectLst/>
                <a:ea typeface="Times New Roman" panose="02020603050405020304" pitchFamily="18" charset="0"/>
                <a:cs typeface="Arial"/>
              </a:rPr>
              <a:t>Dat gebeurde vorig jaar tijdens een marathon. De hardloopwedstrijd werd </a:t>
            </a:r>
            <a:r>
              <a:rPr lang="nl-NL" sz="2000" b="1" u="sng">
                <a:effectLst/>
                <a:ea typeface="Times New Roman" panose="02020603050405020304" pitchFamily="18" charset="0"/>
                <a:cs typeface="Arial"/>
              </a:rPr>
              <a:t>georganiseerd</a:t>
            </a:r>
            <a:r>
              <a:rPr lang="nl-NL" sz="2000" b="1" i="1">
                <a:effectLst/>
                <a:ea typeface="Times New Roman" panose="02020603050405020304" pitchFamily="18" charset="0"/>
                <a:cs typeface="Arial"/>
              </a:rPr>
              <a:t>, geregeld zodat iets kan gebeuren, </a:t>
            </a:r>
            <a:r>
              <a:rPr lang="nl-NL" sz="2000">
                <a:effectLst/>
                <a:ea typeface="Times New Roman" panose="02020603050405020304" pitchFamily="18" charset="0"/>
                <a:cs typeface="Arial"/>
              </a:rPr>
              <a:t>door </a:t>
            </a:r>
            <a:r>
              <a:rPr lang="nl-NL" sz="2000" b="1" u="sng">
                <a:effectLst/>
                <a:ea typeface="Times New Roman" panose="02020603050405020304" pitchFamily="18" charset="0"/>
                <a:cs typeface="Arial"/>
              </a:rPr>
              <a:t>het gastland</a:t>
            </a:r>
            <a:r>
              <a:rPr lang="nl-NL" sz="2000">
                <a:effectLst/>
                <a:ea typeface="Times New Roman" panose="02020603050405020304" pitchFamily="18" charset="0"/>
                <a:cs typeface="Arial"/>
              </a:rPr>
              <a:t> de Verenigde Staten. Het gastland is </a:t>
            </a:r>
            <a:r>
              <a:rPr lang="nl-NL" sz="2000" b="1" i="1">
                <a:effectLst/>
                <a:ea typeface="Times New Roman" panose="02020603050405020304" pitchFamily="18" charset="0"/>
                <a:cs typeface="Arial"/>
              </a:rPr>
              <a:t>het land dat mensen ontvangt voor een belangrijke gebeurtenis.</a:t>
            </a:r>
            <a:r>
              <a:rPr lang="nl-NL" sz="2000">
                <a:effectLst/>
                <a:ea typeface="Times New Roman" panose="02020603050405020304" pitchFamily="18" charset="0"/>
                <a:cs typeface="Arial"/>
              </a:rPr>
              <a:t> De baas van de kat was </a:t>
            </a:r>
            <a:r>
              <a:rPr lang="nl-NL" sz="2000" b="1" u="sng">
                <a:effectLst/>
                <a:ea typeface="Times New Roman" panose="02020603050405020304" pitchFamily="18" charset="0"/>
                <a:cs typeface="Arial"/>
              </a:rPr>
              <a:t>deelnemer</a:t>
            </a:r>
            <a:r>
              <a:rPr lang="nl-NL" sz="2000" b="1" i="1">
                <a:effectLst/>
                <a:ea typeface="Times New Roman" panose="02020603050405020304" pitchFamily="18" charset="0"/>
                <a:cs typeface="Arial"/>
              </a:rPr>
              <a:t>, ze deed mee aan de wedstrijd</a:t>
            </a:r>
            <a:r>
              <a:rPr lang="nl-NL" sz="2000">
                <a:effectLst/>
                <a:ea typeface="Times New Roman" panose="02020603050405020304" pitchFamily="18" charset="0"/>
                <a:cs typeface="Arial"/>
              </a:rPr>
              <a:t>. Ze hoopte goed te </a:t>
            </a:r>
            <a:r>
              <a:rPr lang="nl-NL" sz="2000" b="1" u="sng">
                <a:effectLst/>
                <a:ea typeface="Times New Roman" panose="02020603050405020304" pitchFamily="18" charset="0"/>
                <a:cs typeface="Arial"/>
              </a:rPr>
              <a:t>presteren</a:t>
            </a:r>
            <a:r>
              <a:rPr lang="nl-NL" sz="2000">
                <a:effectLst/>
                <a:ea typeface="Times New Roman" panose="02020603050405020304" pitchFamily="18" charset="0"/>
                <a:cs typeface="Arial"/>
              </a:rPr>
              <a:t> en had lang getraind. Presteren betekent </a:t>
            </a:r>
            <a:r>
              <a:rPr lang="nl-NL" sz="2000" b="1" i="1">
                <a:effectLst/>
                <a:ea typeface="Times New Roman" panose="02020603050405020304" pitchFamily="18" charset="0"/>
                <a:cs typeface="Arial"/>
              </a:rPr>
              <a:t>proberen </a:t>
            </a:r>
            <a:r>
              <a:rPr lang="nl-NL" sz="2000" b="1" i="1">
                <a:ea typeface="Times New Roman" panose="02020603050405020304" pitchFamily="18" charset="0"/>
                <a:cs typeface="Arial"/>
              </a:rPr>
              <a:t>om een taak zo goed mogelijk te doen. </a:t>
            </a:r>
            <a:r>
              <a:rPr lang="nl-NL" sz="2000">
                <a:effectLst/>
                <a:ea typeface="Times New Roman" panose="02020603050405020304" pitchFamily="18" charset="0"/>
                <a:cs typeface="Arial"/>
              </a:rPr>
              <a:t>Veel hardlopers wilden </a:t>
            </a:r>
            <a:r>
              <a:rPr lang="nl-NL" sz="2000" b="1" u="sng">
                <a:effectLst/>
                <a:ea typeface="Times New Roman" panose="02020603050405020304" pitchFamily="18" charset="0"/>
                <a:cs typeface="Arial"/>
              </a:rPr>
              <a:t>zich</a:t>
            </a:r>
            <a:r>
              <a:rPr lang="nl-NL" sz="2000" u="sng">
                <a:effectLst/>
                <a:ea typeface="Times New Roman" panose="02020603050405020304" pitchFamily="18" charset="0"/>
                <a:cs typeface="Arial"/>
              </a:rPr>
              <a:t> </a:t>
            </a:r>
            <a:r>
              <a:rPr lang="nl-NL" sz="2000" b="1" u="sng">
                <a:effectLst/>
                <a:ea typeface="Times New Roman" panose="02020603050405020304" pitchFamily="18" charset="0"/>
                <a:cs typeface="Arial"/>
              </a:rPr>
              <a:t>plaatsen</a:t>
            </a:r>
            <a:r>
              <a:rPr lang="nl-NL" sz="2000">
                <a:effectLst/>
                <a:ea typeface="Times New Roman" panose="02020603050405020304" pitchFamily="18" charset="0"/>
                <a:cs typeface="Arial"/>
              </a:rPr>
              <a:t> voor andere wedstrijden. </a:t>
            </a:r>
            <a:r>
              <a:rPr lang="nl-NL" sz="2000">
                <a:ea typeface="Times New Roman" panose="02020603050405020304" pitchFamily="18" charset="0"/>
                <a:cs typeface="Arial"/>
              </a:rPr>
              <a:t>Ze willen </a:t>
            </a:r>
            <a:r>
              <a:rPr lang="nl-NL" sz="2000" b="1" i="1">
                <a:ea typeface="Times New Roman" panose="02020603050405020304" pitchFamily="18" charset="0"/>
                <a:cs typeface="Arial"/>
              </a:rPr>
              <a:t>zorgen dat ze mee mogen doen</a:t>
            </a:r>
            <a:r>
              <a:rPr lang="nl-NL" sz="2000">
                <a:ea typeface="Times New Roman" panose="02020603050405020304" pitchFamily="18" charset="0"/>
                <a:cs typeface="Arial"/>
              </a:rPr>
              <a:t> met andere wedstrijden.</a:t>
            </a:r>
            <a:r>
              <a:rPr lang="nl-NL" sz="2000">
                <a:effectLst/>
                <a:ea typeface="Times New Roman" panose="02020603050405020304" pitchFamily="18" charset="0"/>
                <a:cs typeface="Arial"/>
              </a:rPr>
              <a:t> Dat kan als je bij deze marathon heel snel rent. Dan kun je </a:t>
            </a:r>
            <a:r>
              <a:rPr lang="nl-NL" sz="2000" b="1" u="sng">
                <a:effectLst/>
                <a:ea typeface="Times New Roman" panose="02020603050405020304" pitchFamily="18" charset="0"/>
                <a:cs typeface="Arial"/>
              </a:rPr>
              <a:t>geselecteerd</a:t>
            </a:r>
            <a:r>
              <a:rPr lang="nl-NL" sz="2000" b="1" i="1">
                <a:ea typeface="Times New Roman" panose="02020603050405020304" pitchFamily="18" charset="0"/>
                <a:cs typeface="Arial"/>
              </a:rPr>
              <a:t>, uitgekozen,</a:t>
            </a:r>
            <a:r>
              <a:rPr lang="nl-NL" sz="2000">
                <a:effectLst/>
                <a:ea typeface="Times New Roman" panose="02020603050405020304" pitchFamily="18" charset="0"/>
                <a:cs typeface="Arial"/>
              </a:rPr>
              <a:t> worden voor andere wedstrijden. Ik vind een marathon een enorme </a:t>
            </a:r>
            <a:r>
              <a:rPr lang="nl-NL" sz="2000" b="1" u="sng">
                <a:effectLst/>
                <a:ea typeface="Times New Roman" panose="02020603050405020304" pitchFamily="18" charset="0"/>
                <a:cs typeface="Arial"/>
              </a:rPr>
              <a:t>uitdaging</a:t>
            </a:r>
            <a:r>
              <a:rPr lang="nl-NL" sz="2000" b="1" i="1" u="sng">
                <a:ea typeface="Times New Roman" panose="02020603050405020304" pitchFamily="18" charset="0"/>
                <a:cs typeface="Arial"/>
              </a:rPr>
              <a:t>.</a:t>
            </a:r>
            <a:r>
              <a:rPr lang="nl-NL" sz="2000">
                <a:ea typeface="Times New Roman" panose="02020603050405020304" pitchFamily="18" charset="0"/>
                <a:cs typeface="Arial"/>
              </a:rPr>
              <a:t> </a:t>
            </a:r>
            <a:r>
              <a:rPr lang="nl-NL" sz="2000" b="1" i="1">
                <a:ea typeface="Times New Roman" panose="02020603050405020304" pitchFamily="18" charset="0"/>
                <a:cs typeface="Arial"/>
              </a:rPr>
              <a:t>Zo noem je </a:t>
            </a:r>
            <a:r>
              <a:rPr lang="nl-NL" sz="2000" b="1" i="1">
                <a:effectLst/>
                <a:ea typeface="Times New Roman" panose="02020603050405020304" pitchFamily="18" charset="0"/>
                <a:cs typeface="Arial"/>
              </a:rPr>
              <a:t>een taak die moeilijk is om te doen, maar waarvan je hoopt dat het zal gebeuren</a:t>
            </a:r>
            <a:r>
              <a:rPr lang="nl-NL" sz="2000">
                <a:effectLst/>
                <a:ea typeface="Times New Roman" panose="02020603050405020304" pitchFamily="18" charset="0"/>
                <a:cs typeface="Arial"/>
              </a:rPr>
              <a:t>. </a:t>
            </a:r>
            <a:br>
              <a:rPr lang="nl-NL" sz="2000">
                <a:effectLst/>
                <a:ea typeface="Times New Roman" panose="02020603050405020304" pitchFamily="18" charset="0"/>
                <a:cs typeface="Arial" panose="020B0604020202020204" pitchFamily="34" charset="0"/>
              </a:rPr>
            </a:br>
            <a:r>
              <a:rPr lang="nl-NL" sz="2000">
                <a:effectLst/>
                <a:ea typeface="Times New Roman" panose="02020603050405020304" pitchFamily="18" charset="0"/>
                <a:cs typeface="Arial"/>
              </a:rPr>
              <a:t>Maar toen was daar dus ineens die kat! Ze was per ongeluk thuis in de rugzak van haar baasje gekropen. Haar baasje ontdekte dit pas na 10 kilometer rennen. De kat schudde heen en weer in die rugzak. En ze kon er niet uit. De wedstrijd was </a:t>
            </a:r>
            <a:r>
              <a:rPr lang="nl-NL" sz="2000" b="1" u="sng">
                <a:effectLst/>
                <a:ea typeface="Times New Roman" panose="02020603050405020304" pitchFamily="18" charset="0"/>
                <a:cs typeface="Arial"/>
              </a:rPr>
              <a:t>slechts</a:t>
            </a:r>
            <a:r>
              <a:rPr lang="nl-NL" sz="2000" b="1" i="1">
                <a:effectLst/>
                <a:ea typeface="Times New Roman" panose="02020603050405020304" pitchFamily="18" charset="0"/>
                <a:cs typeface="Arial"/>
              </a:rPr>
              <a:t>, maar, niet meer dan,</a:t>
            </a:r>
            <a:r>
              <a:rPr lang="nl-NL" sz="2000">
                <a:effectLst/>
                <a:ea typeface="Times New Roman" panose="02020603050405020304" pitchFamily="18" charset="0"/>
                <a:cs typeface="Arial"/>
              </a:rPr>
              <a:t> een uur bezig en duurde nog 3 uur! </a:t>
            </a:r>
            <a:br>
              <a:rPr lang="nl-NL" sz="2000">
                <a:effectLst/>
                <a:ea typeface="Times New Roman" panose="02020603050405020304" pitchFamily="18" charset="0"/>
                <a:cs typeface="Arial" panose="020B0604020202020204" pitchFamily="34" charset="0"/>
              </a:rPr>
            </a:br>
            <a:r>
              <a:rPr lang="nl-NL" sz="2000">
                <a:effectLst/>
                <a:ea typeface="Times New Roman" panose="02020603050405020304" pitchFamily="18" charset="0"/>
                <a:cs typeface="Arial"/>
              </a:rPr>
              <a:t>Toen de wedstrijd klaar was, moest het baasje en ook haar kat echt even </a:t>
            </a:r>
            <a:r>
              <a:rPr lang="nl-NL" sz="2000" b="1" u="sng">
                <a:effectLst/>
                <a:ea typeface="Times New Roman" panose="02020603050405020304" pitchFamily="18" charset="0"/>
                <a:cs typeface="Arial"/>
              </a:rPr>
              <a:t>bijkomen</a:t>
            </a:r>
            <a:r>
              <a:rPr lang="nl-NL" sz="2000" b="1" i="1">
                <a:effectLst/>
                <a:ea typeface="Times New Roman" panose="02020603050405020304" pitchFamily="18" charset="0"/>
                <a:cs typeface="Arial"/>
              </a:rPr>
              <a:t>, even uitrusten</a:t>
            </a:r>
            <a:r>
              <a:rPr lang="nl-NL" sz="2000">
                <a:effectLst/>
                <a:ea typeface="Times New Roman" panose="02020603050405020304" pitchFamily="18" charset="0"/>
                <a:cs typeface="Arial"/>
              </a:rPr>
              <a:t>. </a:t>
            </a:r>
            <a:r>
              <a:rPr lang="nl-NL" sz="2000">
                <a:ea typeface="Times New Roman" panose="02020603050405020304" pitchFamily="18" charset="0"/>
                <a:cs typeface="Arial"/>
              </a:rPr>
              <a:t>Toen mensen zagen dat er een kat mee was, werd ze gefilmd en </a:t>
            </a:r>
            <a:r>
              <a:rPr lang="nl-NL" sz="2000">
                <a:effectLst/>
                <a:ea typeface="Times New Roman" panose="02020603050405020304" pitchFamily="18" charset="0"/>
                <a:cs typeface="Arial"/>
              </a:rPr>
              <a:t>werden er </a:t>
            </a:r>
            <a:r>
              <a:rPr lang="nl-NL" sz="2000" b="1" u="sng">
                <a:effectLst/>
                <a:ea typeface="Times New Roman" panose="02020603050405020304" pitchFamily="18" charset="0"/>
                <a:cs typeface="Arial"/>
              </a:rPr>
              <a:t>live</a:t>
            </a:r>
            <a:r>
              <a:rPr lang="nl-NL" sz="2000">
                <a:effectLst/>
                <a:ea typeface="Times New Roman" panose="02020603050405020304" pitchFamily="18" charset="0"/>
                <a:cs typeface="Arial"/>
              </a:rPr>
              <a:t> interviews met de baas van de kat gehouden. </a:t>
            </a:r>
            <a:r>
              <a:rPr lang="nl-NL" sz="2000" b="1" i="1">
                <a:ea typeface="Times New Roman" panose="02020603050405020304" pitchFamily="18" charset="0"/>
                <a:cs typeface="Arial"/>
              </a:rPr>
              <a:t>De interviews werden in het echt en op dat moment gemaakt en waren niet van tevoren opgenomen. </a:t>
            </a:r>
            <a:r>
              <a:rPr lang="nl-NL" sz="2000">
                <a:effectLst/>
                <a:ea typeface="Times New Roman" panose="02020603050405020304" pitchFamily="18" charset="0"/>
                <a:cs typeface="Arial"/>
              </a:rPr>
              <a:t>En zo werd deze kat een kleine beroemdheid.</a:t>
            </a:r>
            <a:r>
              <a:rPr lang="nl-NL" sz="2000">
                <a:ea typeface="Times New Roman" panose="02020603050405020304" pitchFamily="18" charset="0"/>
                <a:cs typeface="Arial"/>
              </a:rPr>
              <a:t> Vind jij dat de kat ook een medaille verdient?</a:t>
            </a:r>
            <a:endParaRPr lang="nl-NL" sz="24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slechts</a:t>
            </a:r>
          </a:p>
        </p:txBody>
      </p:sp>
      <p:sp>
        <p:nvSpPr>
          <p:cNvPr id="4" name="Tekstvak 3">
            <a:extLst>
              <a:ext uri="{FF2B5EF4-FFF2-40B4-BE49-F238E27FC236}">
                <a16:creationId xmlns:a16="http://schemas.microsoft.com/office/drawing/2014/main" id="{0A053F4D-E525-A61E-8D0B-BC0A99E2B1CC}"/>
              </a:ext>
            </a:extLst>
          </p:cNvPr>
          <p:cNvSpPr txBox="1"/>
          <p:nvPr/>
        </p:nvSpPr>
        <p:spPr>
          <a:xfrm>
            <a:off x="179512" y="3429000"/>
            <a:ext cx="1296144" cy="646331"/>
          </a:xfrm>
          <a:prstGeom prst="rect">
            <a:avLst/>
          </a:prstGeom>
          <a:noFill/>
        </p:spPr>
        <p:txBody>
          <a:bodyPr wrap="square" rtlCol="0">
            <a:spAutoFit/>
          </a:bodyPr>
          <a:lstStyle/>
          <a:p>
            <a:r>
              <a:rPr lang="nl-NL" sz="3600"/>
              <a:t>start</a:t>
            </a:r>
            <a:endParaRPr lang="nl-NL"/>
          </a:p>
        </p:txBody>
      </p:sp>
      <p:sp>
        <p:nvSpPr>
          <p:cNvPr id="5" name="Tekstvak 4">
            <a:extLst>
              <a:ext uri="{FF2B5EF4-FFF2-40B4-BE49-F238E27FC236}">
                <a16:creationId xmlns:a16="http://schemas.microsoft.com/office/drawing/2014/main" id="{2A42D94B-E38C-36EA-2B6E-4A8E1701C86E}"/>
              </a:ext>
            </a:extLst>
          </p:cNvPr>
          <p:cNvSpPr txBox="1"/>
          <p:nvPr/>
        </p:nvSpPr>
        <p:spPr>
          <a:xfrm>
            <a:off x="7524328" y="3429000"/>
            <a:ext cx="1296144" cy="646331"/>
          </a:xfrm>
          <a:prstGeom prst="rect">
            <a:avLst/>
          </a:prstGeom>
          <a:noFill/>
        </p:spPr>
        <p:txBody>
          <a:bodyPr wrap="square" rtlCol="0">
            <a:spAutoFit/>
          </a:bodyPr>
          <a:lstStyle/>
          <a:p>
            <a:r>
              <a:rPr lang="nl-NL" sz="3600"/>
              <a:t>finish</a:t>
            </a:r>
            <a:endParaRPr lang="nl-NL"/>
          </a:p>
        </p:txBody>
      </p:sp>
      <p:sp>
        <p:nvSpPr>
          <p:cNvPr id="7" name="Tekstvak 6">
            <a:extLst>
              <a:ext uri="{FF2B5EF4-FFF2-40B4-BE49-F238E27FC236}">
                <a16:creationId xmlns:a16="http://schemas.microsoft.com/office/drawing/2014/main" id="{A98E730C-3D07-5E7E-B4DA-A0954D94B6B3}"/>
              </a:ext>
            </a:extLst>
          </p:cNvPr>
          <p:cNvSpPr txBox="1"/>
          <p:nvPr/>
        </p:nvSpPr>
        <p:spPr>
          <a:xfrm>
            <a:off x="185935" y="4375027"/>
            <a:ext cx="1296144" cy="646331"/>
          </a:xfrm>
          <a:prstGeom prst="rect">
            <a:avLst/>
          </a:prstGeom>
          <a:noFill/>
        </p:spPr>
        <p:txBody>
          <a:bodyPr wrap="square" rtlCol="0">
            <a:spAutoFit/>
          </a:bodyPr>
          <a:lstStyle/>
          <a:p>
            <a:r>
              <a:rPr lang="nl-NL" sz="3600"/>
              <a:t>0</a:t>
            </a:r>
            <a:endParaRPr lang="nl-NL"/>
          </a:p>
        </p:txBody>
      </p:sp>
      <p:sp>
        <p:nvSpPr>
          <p:cNvPr id="8" name="Tekstvak 7">
            <a:extLst>
              <a:ext uri="{FF2B5EF4-FFF2-40B4-BE49-F238E27FC236}">
                <a16:creationId xmlns:a16="http://schemas.microsoft.com/office/drawing/2014/main" id="{28484237-E541-D237-564E-D540F626459F}"/>
              </a:ext>
            </a:extLst>
          </p:cNvPr>
          <p:cNvSpPr txBox="1"/>
          <p:nvPr/>
        </p:nvSpPr>
        <p:spPr>
          <a:xfrm>
            <a:off x="2339752" y="4328915"/>
            <a:ext cx="1296144" cy="646331"/>
          </a:xfrm>
          <a:prstGeom prst="rect">
            <a:avLst/>
          </a:prstGeom>
          <a:noFill/>
        </p:spPr>
        <p:txBody>
          <a:bodyPr wrap="square" rtlCol="0">
            <a:spAutoFit/>
          </a:bodyPr>
          <a:lstStyle/>
          <a:p>
            <a:r>
              <a:rPr lang="nl-NL" sz="3600"/>
              <a:t>1 uur</a:t>
            </a:r>
            <a:endParaRPr lang="nl-NL"/>
          </a:p>
        </p:txBody>
      </p:sp>
      <p:sp>
        <p:nvSpPr>
          <p:cNvPr id="9" name="Tekstvak 8">
            <a:extLst>
              <a:ext uri="{FF2B5EF4-FFF2-40B4-BE49-F238E27FC236}">
                <a16:creationId xmlns:a16="http://schemas.microsoft.com/office/drawing/2014/main" id="{3DABC0AB-FE68-52C0-222F-EA7665B8B879}"/>
              </a:ext>
            </a:extLst>
          </p:cNvPr>
          <p:cNvSpPr txBox="1"/>
          <p:nvPr/>
        </p:nvSpPr>
        <p:spPr>
          <a:xfrm>
            <a:off x="7511751" y="4328914"/>
            <a:ext cx="1296144" cy="646331"/>
          </a:xfrm>
          <a:prstGeom prst="rect">
            <a:avLst/>
          </a:prstGeom>
          <a:noFill/>
        </p:spPr>
        <p:txBody>
          <a:bodyPr wrap="square" rtlCol="0">
            <a:spAutoFit/>
          </a:bodyPr>
          <a:lstStyle/>
          <a:p>
            <a:r>
              <a:rPr lang="nl-NL" sz="3600"/>
              <a:t>4 uur</a:t>
            </a:r>
            <a:endParaRPr lang="nl-NL"/>
          </a:p>
        </p:txBody>
      </p:sp>
      <p:cxnSp>
        <p:nvCxnSpPr>
          <p:cNvPr id="11" name="Rechte verbindingslijn met pijl 10">
            <a:extLst>
              <a:ext uri="{FF2B5EF4-FFF2-40B4-BE49-F238E27FC236}">
                <a16:creationId xmlns:a16="http://schemas.microsoft.com/office/drawing/2014/main" id="{561C116D-5A78-C83B-3416-FD09B8B104D8}"/>
              </a:ext>
            </a:extLst>
          </p:cNvPr>
          <p:cNvCxnSpPr/>
          <p:nvPr/>
        </p:nvCxnSpPr>
        <p:spPr>
          <a:xfrm>
            <a:off x="185935" y="4221088"/>
            <a:ext cx="834650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13" name="Afbeelding 12" descr="Afbeelding met schets, Lijnillustraties, tekening, clipart&#10;&#10;Door AI gegenereerde inhoud is mogelijk onjuist.">
            <a:extLst>
              <a:ext uri="{FF2B5EF4-FFF2-40B4-BE49-F238E27FC236}">
                <a16:creationId xmlns:a16="http://schemas.microsoft.com/office/drawing/2014/main" id="{E19EEE8E-D36E-A03F-7AD3-07AB1EE9CE9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136305" y="2811780"/>
            <a:ext cx="1499591" cy="1234439"/>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bijkomen</a:t>
            </a:r>
          </a:p>
        </p:txBody>
      </p:sp>
      <p:pic>
        <p:nvPicPr>
          <p:cNvPr id="4" name="Afbeelding 3" descr="Afbeelding met persoon, schoeisel, grond, kleding&#10;&#10;Door AI gegenereerde inhoud is mogelijk onjuist.">
            <a:extLst>
              <a:ext uri="{FF2B5EF4-FFF2-40B4-BE49-F238E27FC236}">
                <a16:creationId xmlns:a16="http://schemas.microsoft.com/office/drawing/2014/main" id="{DAB7CBC2-DEBE-8101-2938-0A4A626832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616" y="1412776"/>
            <a:ext cx="6876256" cy="5157192"/>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live</a:t>
            </a:r>
          </a:p>
        </p:txBody>
      </p:sp>
      <p:pic>
        <p:nvPicPr>
          <p:cNvPr id="3" name="Afbeelding 2" descr="Afbeelding met persoon, kleding, buitenshuis, Menselijk gezicht&#10;&#10;Door AI gegenereerde inhoud is mogelijk onjuist.">
            <a:extLst>
              <a:ext uri="{FF2B5EF4-FFF2-40B4-BE49-F238E27FC236}">
                <a16:creationId xmlns:a16="http://schemas.microsoft.com/office/drawing/2014/main" id="{A3BCE6FB-D516-FBB7-86FF-F68EDFC869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1340768"/>
            <a:ext cx="8064896" cy="5376598"/>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769149" y="414253"/>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654365" y="417215"/>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uitdaging</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278226" y="3248980"/>
            <a:ext cx="301184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119536" y="3262606"/>
            <a:ext cx="333379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koorddansen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78025" y="3248979"/>
            <a:ext cx="2491993" cy="90393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56568" y="3240134"/>
            <a:ext cx="244635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marathonlopen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934907" y="3240134"/>
            <a:ext cx="296188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885282" y="3220161"/>
            <a:ext cx="311007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bergklimmen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396665" y="386052"/>
            <a:ext cx="3471146" cy="248164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404041" y="400568"/>
            <a:ext cx="4496551"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taak die </a:t>
            </a:r>
            <a:br>
              <a:rPr lang="nl-NL" sz="2800">
                <a:effectLst/>
                <a:latin typeface="Century Gothic" panose="020B0502020202020204" pitchFamily="34" charset="0"/>
                <a:ea typeface="Calibri"/>
                <a:cs typeface="Times New Roman"/>
              </a:rPr>
            </a:br>
            <a:r>
              <a:rPr lang="nl-NL" sz="2800">
                <a:effectLst/>
                <a:latin typeface="Century Gothic" panose="020B0502020202020204" pitchFamily="34" charset="0"/>
                <a:ea typeface="Calibri"/>
                <a:cs typeface="Times New Roman"/>
              </a:rPr>
              <a:t>moeilijk is om te </a:t>
            </a:r>
            <a:br>
              <a:rPr lang="nl-NL" sz="2800">
                <a:effectLst/>
                <a:latin typeface="Century Gothic" panose="020B0502020202020204" pitchFamily="34" charset="0"/>
                <a:ea typeface="Calibri"/>
                <a:cs typeface="Times New Roman"/>
              </a:rPr>
            </a:br>
            <a:r>
              <a:rPr lang="nl-NL" sz="2800">
                <a:effectLst/>
                <a:latin typeface="Century Gothic" panose="020B0502020202020204" pitchFamily="34" charset="0"/>
                <a:ea typeface="Calibri"/>
                <a:cs typeface="Times New Roman"/>
              </a:rPr>
              <a:t>doen, maar waar-</a:t>
            </a:r>
            <a:br>
              <a:rPr lang="nl-NL" sz="2800">
                <a:effectLst/>
                <a:latin typeface="Century Gothic" panose="020B0502020202020204" pitchFamily="34" charset="0"/>
                <a:ea typeface="Calibri"/>
                <a:cs typeface="Times New Roman"/>
              </a:rPr>
            </a:br>
            <a:r>
              <a:rPr lang="nl-NL" sz="2800">
                <a:effectLst/>
                <a:latin typeface="Century Gothic" panose="020B0502020202020204" pitchFamily="34" charset="0"/>
                <a:ea typeface="Calibri"/>
                <a:cs typeface="Times New Roman"/>
              </a:rPr>
              <a:t>van je hoopt dat </a:t>
            </a:r>
            <a:br>
              <a:rPr lang="nl-NL" sz="2800">
                <a:effectLst/>
                <a:latin typeface="Century Gothic" panose="020B0502020202020204" pitchFamily="34" charset="0"/>
                <a:ea typeface="Calibri"/>
                <a:cs typeface="Times New Roman"/>
              </a:rPr>
            </a:br>
            <a:r>
              <a:rPr lang="nl-NL" sz="2800">
                <a:effectLst/>
                <a:latin typeface="Century Gothic" panose="020B0502020202020204" pitchFamily="34" charset="0"/>
                <a:ea typeface="Calibri"/>
                <a:cs typeface="Times New Roman"/>
              </a:rPr>
              <a:t>het zal gebeuren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persoon, kleding, buitenshuis, hemel&#10;&#10;Door AI gegenereerde inhoud is mogelijk onjuist.">
            <a:extLst>
              <a:ext uri="{FF2B5EF4-FFF2-40B4-BE49-F238E27FC236}">
                <a16:creationId xmlns:a16="http://schemas.microsoft.com/office/drawing/2014/main" id="{1DA1BEFE-B8B3-B05D-3075-46DDDA5F5D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17737" y="4266304"/>
            <a:ext cx="2674704" cy="1786703"/>
          </a:xfrm>
          <a:prstGeom prst="rect">
            <a:avLst/>
          </a:prstGeom>
        </p:spPr>
      </p:pic>
      <p:pic>
        <p:nvPicPr>
          <p:cNvPr id="22" name="Afbeelding 21" descr="Afbeelding met buitenshuis, berg, avontuur, wolk&#10;&#10;Door AI gegenereerde inhoud is mogelijk onjuist.">
            <a:extLst>
              <a:ext uri="{FF2B5EF4-FFF2-40B4-BE49-F238E27FC236}">
                <a16:creationId xmlns:a16="http://schemas.microsoft.com/office/drawing/2014/main" id="{959D533A-9662-93A8-AEFC-10CDF6C007BC}"/>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6076760" y="4243289"/>
            <a:ext cx="2706603" cy="1825162"/>
          </a:xfrm>
          <a:prstGeom prst="rect">
            <a:avLst/>
          </a:prstGeom>
        </p:spPr>
      </p:pic>
      <p:pic>
        <p:nvPicPr>
          <p:cNvPr id="24" name="Afbeelding 23" descr="Afbeelding met sprong&#10;&#10;Door AI gegenereerde inhoud is mogelijk onjuist.">
            <a:extLst>
              <a:ext uri="{FF2B5EF4-FFF2-40B4-BE49-F238E27FC236}">
                <a16:creationId xmlns:a16="http://schemas.microsoft.com/office/drawing/2014/main" id="{A2626868-85BD-131D-773E-AF1EA917D32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7610" y="4247100"/>
            <a:ext cx="2738134" cy="1786703"/>
          </a:xfrm>
          <a:prstGeom prst="rect">
            <a:avLst/>
          </a:prstGeom>
        </p:spPr>
      </p:pic>
    </p:spTree>
    <p:extLst>
      <p:ext uri="{BB962C8B-B14F-4D97-AF65-F5344CB8AC3E}">
        <p14:creationId xmlns:p14="http://schemas.microsoft.com/office/powerpoint/2010/main" val="4194711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presteren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falen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proberen een taak zo goed mogelijk te doen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presteerde</a:t>
            </a:r>
            <a:r>
              <a:rPr lang="nl-NL" sz="2400" i="1">
                <a:solidFill>
                  <a:srgbClr val="387038"/>
                </a:solidFill>
                <a:effectLst/>
                <a:latin typeface="Century Gothic" panose="020B0502020202020204" pitchFamily="34" charset="0"/>
                <a:ea typeface="Calibri"/>
                <a:cs typeface="Times New Roman"/>
              </a:rPr>
              <a:t> goed en werd eerste!</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niet behalen van je doel</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a:t>
            </a:r>
            <a:r>
              <a:rPr lang="nl-NL" sz="2400" i="1" u="sng">
                <a:solidFill>
                  <a:srgbClr val="387038"/>
                </a:solidFill>
                <a:latin typeface="Century Gothic" panose="020B0502020202020204" pitchFamily="34" charset="0"/>
                <a:ea typeface="Calibri"/>
                <a:cs typeface="Times New Roman"/>
              </a:rPr>
              <a:t>faalde</a:t>
            </a:r>
            <a:r>
              <a:rPr lang="nl-NL" sz="2400" i="1">
                <a:solidFill>
                  <a:srgbClr val="387038"/>
                </a:solidFill>
                <a:latin typeface="Century Gothic" panose="020B0502020202020204" pitchFamily="34" charset="0"/>
                <a:ea typeface="Calibri"/>
                <a:cs typeface="Times New Roman"/>
              </a:rPr>
              <a:t>. Alle pijlen gingen naast het bord.</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boogschieten, pijl&#10;&#10;Automatisch gegenereerde beschrijving">
            <a:extLst>
              <a:ext uri="{FF2B5EF4-FFF2-40B4-BE49-F238E27FC236}">
                <a16:creationId xmlns:a16="http://schemas.microsoft.com/office/drawing/2014/main" id="{26D438F9-7C65-A5AC-538C-02941E589D25}"/>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70268" y="2725017"/>
            <a:ext cx="4176465" cy="2058997"/>
          </a:xfrm>
          <a:prstGeom prst="rect">
            <a:avLst/>
          </a:prstGeom>
        </p:spPr>
      </p:pic>
      <p:grpSp>
        <p:nvGrpSpPr>
          <p:cNvPr id="2" name="Groep 1">
            <a:extLst>
              <a:ext uri="{FF2B5EF4-FFF2-40B4-BE49-F238E27FC236}">
                <a16:creationId xmlns:a16="http://schemas.microsoft.com/office/drawing/2014/main" id="{9DDE3333-A89B-78D0-E752-24676AD0FB84}"/>
              </a:ext>
            </a:extLst>
          </p:cNvPr>
          <p:cNvGrpSpPr/>
          <p:nvPr/>
        </p:nvGrpSpPr>
        <p:grpSpPr>
          <a:xfrm>
            <a:off x="292750" y="2572980"/>
            <a:ext cx="4141883" cy="2683104"/>
            <a:chOff x="0" y="908720"/>
            <a:chExt cx="9144000" cy="5923466"/>
          </a:xfrm>
        </p:grpSpPr>
        <p:pic>
          <p:nvPicPr>
            <p:cNvPr id="9" name="Afbeelding 8" descr="Afbeelding met tekenfilm, illustratie&#10;&#10;Door AI gegenereerde inhoud is mogelijk onjuist.">
              <a:extLst>
                <a:ext uri="{FF2B5EF4-FFF2-40B4-BE49-F238E27FC236}">
                  <a16:creationId xmlns:a16="http://schemas.microsoft.com/office/drawing/2014/main" id="{35368D27-2A56-E747-5D70-6EB70F45650A}"/>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1345786"/>
              <a:ext cx="9144000" cy="5486400"/>
            </a:xfrm>
            <a:prstGeom prst="rect">
              <a:avLst/>
            </a:prstGeom>
          </p:spPr>
        </p:pic>
        <p:pic>
          <p:nvPicPr>
            <p:cNvPr id="18" name="Afbeelding 17" descr="Afbeelding met maag, Korte broek, kast, Elleboog&#10;&#10;Door AI gegenereerde inhoud is mogelijk onjuist.">
              <a:extLst>
                <a:ext uri="{FF2B5EF4-FFF2-40B4-BE49-F238E27FC236}">
                  <a16:creationId xmlns:a16="http://schemas.microsoft.com/office/drawing/2014/main" id="{89E80B61-A8A8-CA63-A4B5-CC3BCF9AF14F}"/>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03848" y="908720"/>
              <a:ext cx="3744416" cy="3744416"/>
            </a:xfrm>
            <a:prstGeom prst="rect">
              <a:avLst/>
            </a:prstGeom>
          </p:spPr>
        </p:pic>
      </p:grpSp>
    </p:spTree>
    <p:extLst>
      <p:ext uri="{BB962C8B-B14F-4D97-AF65-F5344CB8AC3E}">
        <p14:creationId xmlns:p14="http://schemas.microsoft.com/office/powerpoint/2010/main" val="296792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slechts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m</a:t>
            </a:r>
            <a:r>
              <a:rPr lang="nl-NL" sz="5400" b="1">
                <a:solidFill>
                  <a:srgbClr val="387038"/>
                </a:solidFill>
                <a:effectLst/>
                <a:latin typeface="Century Gothic" panose="020B0502020202020204" pitchFamily="34" charset="0"/>
                <a:ea typeface="Calibri"/>
                <a:cs typeface="Times New Roman"/>
              </a:rPr>
              <a:t>aar liefst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maar, niet meer dan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Ze was </a:t>
            </a:r>
            <a:r>
              <a:rPr lang="nl-NL" sz="2400" i="1" u="sng">
                <a:solidFill>
                  <a:srgbClr val="387038"/>
                </a:solidFill>
                <a:latin typeface="Century Gothic" panose="020B0502020202020204" pitchFamily="34" charset="0"/>
                <a:ea typeface="Calibri"/>
                <a:cs typeface="Times New Roman"/>
              </a:rPr>
              <a:t>slechts</a:t>
            </a:r>
            <a:r>
              <a:rPr lang="nl-NL" sz="2400" i="1">
                <a:solidFill>
                  <a:srgbClr val="387038"/>
                </a:solidFill>
                <a:effectLst/>
                <a:latin typeface="Century Gothic" panose="020B0502020202020204" pitchFamily="34" charset="0"/>
                <a:ea typeface="Calibri"/>
                <a:cs typeface="Times New Roman"/>
              </a:rPr>
              <a:t> 1 uur aan het rennen…...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wel, zowaar</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…en de marathon duurde </a:t>
            </a:r>
            <a:r>
              <a:rPr lang="nl-NL" sz="2400" i="1" u="sng">
                <a:solidFill>
                  <a:srgbClr val="387038"/>
                </a:solidFill>
                <a:latin typeface="Century Gothic" panose="020B0502020202020204" pitchFamily="34" charset="0"/>
                <a:ea typeface="Calibri"/>
                <a:cs typeface="Times New Roman"/>
              </a:rPr>
              <a:t>maar liefst</a:t>
            </a:r>
            <a:r>
              <a:rPr lang="nl-NL" sz="2400" i="1">
                <a:solidFill>
                  <a:srgbClr val="387038"/>
                </a:solidFill>
                <a:latin typeface="Century Gothic" panose="020B0502020202020204" pitchFamily="34" charset="0"/>
                <a:ea typeface="Calibri"/>
                <a:cs typeface="Times New Roman"/>
              </a:rPr>
              <a:t> 4 uur!</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30D1C4FA-AD47-A1FB-2BB2-985880900930}"/>
              </a:ext>
            </a:extLst>
          </p:cNvPr>
          <p:cNvPicPr>
            <a:picLocks noChangeAspect="1"/>
          </p:cNvPicPr>
          <p:nvPr/>
        </p:nvPicPr>
        <p:blipFill>
          <a:blip r:embed="rId4"/>
          <a:stretch>
            <a:fillRect/>
          </a:stretch>
        </p:blipFill>
        <p:spPr>
          <a:xfrm>
            <a:off x="812011" y="2424018"/>
            <a:ext cx="7402015" cy="22328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8883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zich plaatsen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afvallen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365318"/>
            <a:ext cx="4185327" cy="50557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zorgen dat je mee mag doen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r>
              <a:rPr lang="nl-NL" sz="4800">
                <a:effectLst/>
                <a:latin typeface="Century Gothic" panose="020B0502020202020204" pitchFamily="34" charset="0"/>
                <a:ea typeface="Calibri"/>
                <a:cs typeface="Times New Roman"/>
              </a:rPr>
              <a:t> </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200" i="1">
                <a:solidFill>
                  <a:srgbClr val="387038"/>
                </a:solidFill>
                <a:effectLst/>
                <a:latin typeface="Century Gothic" panose="020B0502020202020204" pitchFamily="34" charset="0"/>
                <a:ea typeface="Calibri"/>
                <a:cs typeface="Times New Roman"/>
              </a:rPr>
              <a:t>Zij hadden zo goed gerend dat ze </a:t>
            </a:r>
            <a:r>
              <a:rPr lang="nl-NL" sz="2200" i="1">
                <a:solidFill>
                  <a:srgbClr val="387038"/>
                </a:solidFill>
                <a:latin typeface="Century Gothic" panose="020B0502020202020204" pitchFamily="34" charset="0"/>
                <a:ea typeface="Calibri"/>
                <a:cs typeface="Times New Roman"/>
              </a:rPr>
              <a:t>werden geselecteerd</a:t>
            </a:r>
            <a:r>
              <a:rPr lang="nl-NL" sz="2200" i="1">
                <a:solidFill>
                  <a:srgbClr val="387038"/>
                </a:solidFill>
                <a:effectLst/>
                <a:latin typeface="Century Gothic" panose="020B0502020202020204" pitchFamily="34" charset="0"/>
                <a:ea typeface="Calibri"/>
                <a:cs typeface="Times New Roman"/>
              </a:rPr>
              <a:t> voor een volgende wedstrijd. Ze </a:t>
            </a:r>
            <a:r>
              <a:rPr lang="nl-NL" sz="2200" i="1" u="sng">
                <a:solidFill>
                  <a:srgbClr val="387038"/>
                </a:solidFill>
                <a:effectLst/>
                <a:latin typeface="Century Gothic" panose="020B0502020202020204" pitchFamily="34" charset="0"/>
                <a:ea typeface="Calibri"/>
                <a:cs typeface="Times New Roman"/>
              </a:rPr>
              <a:t>plaatsten zich</a:t>
            </a:r>
            <a:r>
              <a:rPr lang="nl-NL" sz="2200" i="1">
                <a:solidFill>
                  <a:srgbClr val="387038"/>
                </a:solidFill>
                <a:effectLst/>
                <a:latin typeface="Century Gothic" panose="020B0502020202020204" pitchFamily="34" charset="0"/>
                <a:ea typeface="Calibri"/>
                <a:cs typeface="Times New Roman"/>
              </a:rPr>
              <a:t> in de volgende wedstrijd.</a:t>
            </a:r>
            <a:r>
              <a:rPr lang="nl-NL" sz="2200">
                <a:effectLst/>
                <a:latin typeface="Trebuchet MS"/>
                <a:ea typeface="Calibri"/>
                <a:cs typeface="Times New Roman"/>
              </a:rPr>
              <a:t> </a:t>
            </a:r>
            <a:endParaRPr lang="nl-NL" sz="22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meer mee mogen doen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4400">
              <a:latin typeface="Century Gothic" panose="020B0502020202020204" pitchFamily="34" charset="0"/>
              <a:ea typeface="Calibri"/>
              <a:cs typeface="Times New Roman"/>
            </a:endParaRPr>
          </a:p>
          <a:p>
            <a:pPr algn="ctr">
              <a:lnSpc>
                <a:spcPct val="107000"/>
              </a:lnSpc>
            </a:pPr>
            <a:r>
              <a:rPr lang="nl-NL" sz="2200" i="1">
                <a:solidFill>
                  <a:srgbClr val="387038"/>
                </a:solidFill>
                <a:latin typeface="Century Gothic" panose="020B0502020202020204" pitchFamily="34" charset="0"/>
                <a:ea typeface="Calibri"/>
                <a:cs typeface="Times New Roman"/>
              </a:rPr>
              <a:t>Hij heeft de marathon niet afgemaakt. Hij is nu </a:t>
            </a:r>
            <a:r>
              <a:rPr lang="nl-NL" sz="2200" i="1" u="sng">
                <a:solidFill>
                  <a:srgbClr val="387038"/>
                </a:solidFill>
                <a:latin typeface="Century Gothic" panose="020B0502020202020204" pitchFamily="34" charset="0"/>
                <a:ea typeface="Calibri"/>
                <a:cs typeface="Times New Roman"/>
              </a:rPr>
              <a:t>afgevallen</a:t>
            </a:r>
            <a:r>
              <a:rPr lang="nl-NL" sz="2200" i="1">
                <a:solidFill>
                  <a:srgbClr val="387038"/>
                </a:solidFill>
                <a:latin typeface="Century Gothic" panose="020B0502020202020204" pitchFamily="34" charset="0"/>
                <a:ea typeface="Calibri"/>
                <a:cs typeface="Times New Roman"/>
              </a:rPr>
              <a:t> voor een volgende wedstrijd.</a:t>
            </a:r>
          </a:p>
          <a:p>
            <a:pPr algn="ctr">
              <a:lnSpc>
                <a:spcPct val="107000"/>
              </a:lnSpc>
            </a:pPr>
            <a:r>
              <a:rPr lang="nl-NL" sz="2400" i="1">
                <a:solidFill>
                  <a:srgbClr val="387038"/>
                </a:solidFill>
                <a:latin typeface="Century Gothic" panose="020B0502020202020204" pitchFamily="34" charset="0"/>
                <a:ea typeface="Calibri"/>
                <a:cs typeface="Times New Roman"/>
              </a:rPr>
              <a:t>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 name="Groep 1">
            <a:extLst>
              <a:ext uri="{FF2B5EF4-FFF2-40B4-BE49-F238E27FC236}">
                <a16:creationId xmlns:a16="http://schemas.microsoft.com/office/drawing/2014/main" id="{B8B70379-1F95-4CDD-2F54-8F600316104C}"/>
              </a:ext>
            </a:extLst>
          </p:cNvPr>
          <p:cNvGrpSpPr/>
          <p:nvPr/>
        </p:nvGrpSpPr>
        <p:grpSpPr>
          <a:xfrm>
            <a:off x="683568" y="2222097"/>
            <a:ext cx="3088591" cy="2086191"/>
            <a:chOff x="683568" y="1037947"/>
            <a:chExt cx="8490901" cy="5735188"/>
          </a:xfrm>
        </p:grpSpPr>
        <p:pic>
          <p:nvPicPr>
            <p:cNvPr id="8" name="Afbeelding 7" descr="Afbeelding met clipart, schets, tekening, Lettertype&#10;&#10;Door AI gegenereerde inhoud is mogelijk onjuist.">
              <a:extLst>
                <a:ext uri="{FF2B5EF4-FFF2-40B4-BE49-F238E27FC236}">
                  <a16:creationId xmlns:a16="http://schemas.microsoft.com/office/drawing/2014/main" id="{CB3B37F4-2192-CA62-AC6A-4E14C45E5042}"/>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683568" y="1037947"/>
              <a:ext cx="4201653" cy="3380212"/>
            </a:xfrm>
            <a:prstGeom prst="rect">
              <a:avLst/>
            </a:prstGeom>
          </p:spPr>
        </p:pic>
        <p:pic>
          <p:nvPicPr>
            <p:cNvPr id="9" name="Afbeelding 8" descr="Afbeelding met kleding, jongen, Korte broek, glimlach&#10;&#10;Door AI gegenereerde inhoud is mogelijk onjuist.">
              <a:extLst>
                <a:ext uri="{FF2B5EF4-FFF2-40B4-BE49-F238E27FC236}">
                  <a16:creationId xmlns:a16="http://schemas.microsoft.com/office/drawing/2014/main" id="{0F992FC0-ECDF-4062-B222-BB22A5D006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86445" y="1226143"/>
              <a:ext cx="4788024" cy="3192016"/>
            </a:xfrm>
            <a:prstGeom prst="rect">
              <a:avLst/>
            </a:prstGeom>
          </p:spPr>
        </p:pic>
        <p:pic>
          <p:nvPicPr>
            <p:cNvPr id="18" name="Afbeelding 17" descr="Afbeelding met bowling, persoon, sport, Zaalspellen en zaalsporten&#10;&#10;Door AI gegenereerde inhoud is mogelijk onjuist.">
              <a:extLst>
                <a:ext uri="{FF2B5EF4-FFF2-40B4-BE49-F238E27FC236}">
                  <a16:creationId xmlns:a16="http://schemas.microsoft.com/office/drawing/2014/main" id="{30A4E397-41B3-7CEF-A668-D888370EDB9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993441" y="4565257"/>
              <a:ext cx="4786008" cy="2207878"/>
            </a:xfrm>
            <a:prstGeom prst="rect">
              <a:avLst/>
            </a:prstGeom>
          </p:spPr>
        </p:pic>
      </p:grpSp>
      <p:cxnSp>
        <p:nvCxnSpPr>
          <p:cNvPr id="20" name="Rechte verbindingslijn met pijl 19">
            <a:extLst>
              <a:ext uri="{FF2B5EF4-FFF2-40B4-BE49-F238E27FC236}">
                <a16:creationId xmlns:a16="http://schemas.microsoft.com/office/drawing/2014/main" id="{34B643FE-39B7-643B-C103-D870BAEFE8FB}"/>
              </a:ext>
            </a:extLst>
          </p:cNvPr>
          <p:cNvCxnSpPr>
            <a:cxnSpLocks/>
          </p:cNvCxnSpPr>
          <p:nvPr/>
        </p:nvCxnSpPr>
        <p:spPr>
          <a:xfrm flipH="1">
            <a:off x="2483768" y="3451659"/>
            <a:ext cx="417562" cy="409389"/>
          </a:xfrm>
          <a:prstGeom prst="straightConnector1">
            <a:avLst/>
          </a:prstGeom>
          <a:ln w="57150">
            <a:tailEnd type="triangle"/>
          </a:ln>
        </p:spPr>
        <p:style>
          <a:lnRef idx="2">
            <a:schemeClr val="accent6"/>
          </a:lnRef>
          <a:fillRef idx="0">
            <a:schemeClr val="accent6"/>
          </a:fillRef>
          <a:effectRef idx="1">
            <a:schemeClr val="accent6"/>
          </a:effectRef>
          <a:fontRef idx="minor">
            <a:schemeClr val="tx1"/>
          </a:fontRef>
        </p:style>
      </p:cxnSp>
      <p:pic>
        <p:nvPicPr>
          <p:cNvPr id="23" name="Afbeelding 22" descr="Afbeelding met buitenshuis, schoeisel, persoon, weg&#10;&#10;Door AI gegenereerde inhoud is mogelijk onjuist.">
            <a:extLst>
              <a:ext uri="{FF2B5EF4-FFF2-40B4-BE49-F238E27FC236}">
                <a16:creationId xmlns:a16="http://schemas.microsoft.com/office/drawing/2014/main" id="{46E9E812-EC51-D577-A3B2-A6DF83DD577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05834" y="2587452"/>
            <a:ext cx="3276405" cy="2184270"/>
          </a:xfrm>
          <a:prstGeom prst="rect">
            <a:avLst/>
          </a:prstGeom>
        </p:spPr>
      </p:pic>
    </p:spTree>
    <p:extLst>
      <p:ext uri="{BB962C8B-B14F-4D97-AF65-F5344CB8AC3E}">
        <p14:creationId xmlns:p14="http://schemas.microsoft.com/office/powerpoint/2010/main" val="2440792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4727772" y="223746"/>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selecteren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15153" y="27110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uitsluiten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4701374" y="1444253"/>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uitkiezen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Hij is </a:t>
            </a:r>
            <a:r>
              <a:rPr lang="nl-NL" sz="2400" i="1" u="sng">
                <a:solidFill>
                  <a:srgbClr val="387038"/>
                </a:solidFill>
                <a:latin typeface="Century Gothic" panose="020B0502020202020204" pitchFamily="34" charset="0"/>
                <a:ea typeface="Calibri"/>
                <a:cs typeface="Times New Roman"/>
              </a:rPr>
              <a:t>geselecteerd</a:t>
            </a:r>
            <a:r>
              <a:rPr lang="nl-NL" sz="2400" i="1">
                <a:solidFill>
                  <a:srgbClr val="387038"/>
                </a:solidFill>
                <a:effectLst/>
                <a:latin typeface="Century Gothic" panose="020B0502020202020204" pitchFamily="34" charset="0"/>
                <a:ea typeface="Calibri"/>
                <a:cs typeface="Times New Roman"/>
              </a:rPr>
              <a:t> en mag wel meedoen.</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312268" y="143993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iemand of iets weglaten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vier zijn </a:t>
            </a:r>
            <a:r>
              <a:rPr lang="nl-NL" sz="2400" i="1" u="sng">
                <a:solidFill>
                  <a:srgbClr val="387038"/>
                </a:solidFill>
                <a:latin typeface="Century Gothic" panose="020B0502020202020204" pitchFamily="34" charset="0"/>
                <a:ea typeface="Calibri"/>
                <a:cs typeface="Times New Roman"/>
              </a:rPr>
              <a:t>uitgesloten</a:t>
            </a:r>
            <a:r>
              <a:rPr lang="nl-NL" sz="2400" i="1">
                <a:solidFill>
                  <a:srgbClr val="387038"/>
                </a:solidFill>
                <a:latin typeface="Century Gothic" panose="020B0502020202020204" pitchFamily="34" charset="0"/>
                <a:ea typeface="Calibri"/>
                <a:cs typeface="Times New Roman"/>
              </a:rPr>
              <a:t> van deelname. Zij mogen niet meedoen.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bowling, persoon, sport, Zaalspellen en zaalsporten&#10;&#10;Door AI gegenereerde inhoud is mogelijk onjuist.">
            <a:extLst>
              <a:ext uri="{FF2B5EF4-FFF2-40B4-BE49-F238E27FC236}">
                <a16:creationId xmlns:a16="http://schemas.microsoft.com/office/drawing/2014/main" id="{B1780B6B-B824-3224-39F2-BDD4688CC07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146870" y="2457884"/>
            <a:ext cx="4760637" cy="2117535"/>
          </a:xfrm>
          <a:prstGeom prst="rect">
            <a:avLst/>
          </a:prstGeom>
        </p:spPr>
      </p:pic>
      <p:sp>
        <p:nvSpPr>
          <p:cNvPr id="9" name="Pijl: rechts 8">
            <a:extLst>
              <a:ext uri="{FF2B5EF4-FFF2-40B4-BE49-F238E27FC236}">
                <a16:creationId xmlns:a16="http://schemas.microsoft.com/office/drawing/2014/main" id="{57DBEB34-55BD-8BF1-AA5B-F81FE12C0F1C}"/>
              </a:ext>
            </a:extLst>
          </p:cNvPr>
          <p:cNvSpPr/>
          <p:nvPr/>
        </p:nvSpPr>
        <p:spPr>
          <a:xfrm rot="18969882">
            <a:off x="2450116" y="4365949"/>
            <a:ext cx="1033561" cy="5849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Pijl: rechts 19">
            <a:extLst>
              <a:ext uri="{FF2B5EF4-FFF2-40B4-BE49-F238E27FC236}">
                <a16:creationId xmlns:a16="http://schemas.microsoft.com/office/drawing/2014/main" id="{3A0A59B5-4C58-1495-BC43-0F8BD999CF63}"/>
              </a:ext>
            </a:extLst>
          </p:cNvPr>
          <p:cNvSpPr/>
          <p:nvPr/>
        </p:nvSpPr>
        <p:spPr>
          <a:xfrm rot="13342394">
            <a:off x="5450603" y="4417621"/>
            <a:ext cx="1033561" cy="5849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55785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bijkomen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i</a:t>
            </a:r>
            <a:r>
              <a:rPr lang="nl-NL" sz="5400" b="1">
                <a:solidFill>
                  <a:srgbClr val="387038"/>
                </a:solidFill>
                <a:effectLst/>
                <a:latin typeface="Century Gothic" panose="020B0502020202020204" pitchFamily="34" charset="0"/>
                <a:ea typeface="Calibri"/>
                <a:cs typeface="Times New Roman"/>
              </a:rPr>
              <a:t>n de weer zijn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uitrusten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Na de wedstrijd moesten de vrouw en de kat echt even </a:t>
            </a:r>
            <a:r>
              <a:rPr lang="nl-NL" sz="2400" i="1" u="sng">
                <a:solidFill>
                  <a:srgbClr val="387038"/>
                </a:solidFill>
                <a:latin typeface="Century Gothic" panose="020B0502020202020204" pitchFamily="34" charset="0"/>
                <a:ea typeface="Calibri"/>
                <a:cs typeface="Times New Roman"/>
              </a:rPr>
              <a:t>bijkomen</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bezig zijn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kunnen nog niet bijkomen. Zij </a:t>
            </a:r>
            <a:r>
              <a:rPr lang="nl-NL" sz="2400" i="1" u="sng">
                <a:solidFill>
                  <a:srgbClr val="387038"/>
                </a:solidFill>
                <a:latin typeface="Century Gothic" panose="020B0502020202020204" pitchFamily="34" charset="0"/>
                <a:ea typeface="Calibri"/>
                <a:cs typeface="Times New Roman"/>
              </a:rPr>
              <a:t>zijn nog druk in de weer</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schoeisel, grond, kleding&#10;&#10;Door AI gegenereerde inhoud is mogelijk onjuist.">
            <a:extLst>
              <a:ext uri="{FF2B5EF4-FFF2-40B4-BE49-F238E27FC236}">
                <a16:creationId xmlns:a16="http://schemas.microsoft.com/office/drawing/2014/main" id="{90482BD8-AD88-87D4-BF19-EF5EB142B5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5592" y="2075455"/>
            <a:ext cx="3942184" cy="2956638"/>
          </a:xfrm>
          <a:prstGeom prst="rect">
            <a:avLst/>
          </a:prstGeom>
        </p:spPr>
      </p:pic>
      <p:pic>
        <p:nvPicPr>
          <p:cNvPr id="9" name="Afbeelding 8" descr="Afbeelding met buitenshuis, boom, persoon, weg&#10;&#10;Door AI gegenereerde inhoud is mogelijk onjuist.">
            <a:extLst>
              <a:ext uri="{FF2B5EF4-FFF2-40B4-BE49-F238E27FC236}">
                <a16:creationId xmlns:a16="http://schemas.microsoft.com/office/drawing/2014/main" id="{9F634F2F-39A4-5AB7-4616-669FDD1C349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913490" y="2075455"/>
            <a:ext cx="3768553" cy="2754709"/>
          </a:xfrm>
          <a:prstGeom prst="rect">
            <a:avLst/>
          </a:prstGeom>
        </p:spPr>
      </p:pic>
    </p:spTree>
    <p:extLst>
      <p:ext uri="{BB962C8B-B14F-4D97-AF65-F5344CB8AC3E}">
        <p14:creationId xmlns:p14="http://schemas.microsoft.com/office/powerpoint/2010/main" val="184870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23 – 2 juni 2026</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err="1">
                <a:solidFill>
                  <a:srgbClr val="00B050"/>
                </a:solidFill>
                <a:latin typeface="Century Gothic" panose="020B0502020202020204" pitchFamily="34" charset="0"/>
              </a:rPr>
              <a:t>Gerarda</a:t>
            </a:r>
            <a:r>
              <a:rPr lang="nl-NL" sz="1100" i="1">
                <a:solidFill>
                  <a:srgbClr val="00B050"/>
                </a:solidFill>
                <a:latin typeface="Century Gothic" panose="020B0502020202020204" pitchFamily="34" charset="0"/>
              </a:rPr>
              <a:t> Das</a:t>
            </a:r>
          </a:p>
          <a:p>
            <a:pPr algn="l"/>
            <a:r>
              <a:rPr lang="nl-NL" sz="1100" i="1">
                <a:solidFill>
                  <a:srgbClr val="00B050"/>
                </a:solidFill>
                <a:latin typeface="Century Gothic" panose="020B0502020202020204" pitchFamily="34" charset="0"/>
              </a:rPr>
              <a:t>Antoinette Duijf</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live</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opgenomen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9432"/>
            <a:ext cx="4185327" cy="5001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in het echt en op dat moment, niet van tevoren opgenomen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Zij werd </a:t>
            </a:r>
            <a:r>
              <a:rPr lang="nl-NL" sz="2400" i="1" u="sng">
                <a:solidFill>
                  <a:srgbClr val="387038"/>
                </a:solidFill>
                <a:effectLst/>
                <a:latin typeface="Century Gothic" panose="020B0502020202020204" pitchFamily="34" charset="0"/>
                <a:ea typeface="Calibri"/>
                <a:cs typeface="Times New Roman"/>
              </a:rPr>
              <a:t>live</a:t>
            </a:r>
            <a:r>
              <a:rPr lang="nl-NL" sz="2400" i="1">
                <a:solidFill>
                  <a:srgbClr val="387038"/>
                </a:solidFill>
                <a:effectLst/>
                <a:latin typeface="Century Gothic" panose="020B0502020202020204" pitchFamily="34" charset="0"/>
                <a:ea typeface="Calibri"/>
                <a:cs typeface="Times New Roman"/>
              </a:rPr>
              <a:t> geïnterviewd.</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vastgelegd zodat je het later terug kan kijken of luisteren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a:t>
            </a:r>
            <a:r>
              <a:rPr lang="nl-NL" sz="2400" i="1" u="sng">
                <a:solidFill>
                  <a:srgbClr val="387038"/>
                </a:solidFill>
                <a:latin typeface="Century Gothic" panose="020B0502020202020204" pitchFamily="34" charset="0"/>
                <a:ea typeface="Calibri"/>
                <a:cs typeface="Times New Roman"/>
              </a:rPr>
              <a:t>opgenomen</a:t>
            </a:r>
            <a:r>
              <a:rPr lang="nl-NL" sz="2400" i="1">
                <a:solidFill>
                  <a:srgbClr val="387038"/>
                </a:solidFill>
                <a:latin typeface="Century Gothic" panose="020B0502020202020204" pitchFamily="34" charset="0"/>
                <a:ea typeface="Calibri"/>
                <a:cs typeface="Times New Roman"/>
              </a:rPr>
              <a:t> interview is morgen te zien op tv. </a:t>
            </a:r>
          </a:p>
          <a:p>
            <a:pPr algn="ctr">
              <a:lnSpc>
                <a:spcPct val="107000"/>
              </a:lnSpc>
            </a:pP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Camera's en lenzen, Optisch instrument, camera, Videocamera&#10;&#10;Automatisch gegenereerde beschrijving">
            <a:extLst>
              <a:ext uri="{FF2B5EF4-FFF2-40B4-BE49-F238E27FC236}">
                <a16:creationId xmlns:a16="http://schemas.microsoft.com/office/drawing/2014/main" id="{CEFCC75B-E444-4B6F-A738-F22A9FF3130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92859" y="3068960"/>
            <a:ext cx="3068435" cy="2049715"/>
          </a:xfrm>
          <a:prstGeom prst="rect">
            <a:avLst/>
          </a:prstGeom>
        </p:spPr>
      </p:pic>
      <p:pic>
        <p:nvPicPr>
          <p:cNvPr id="2" name="Afbeelding 1" descr="Afbeelding met persoon, kleding, buitenshuis, Menselijk gezicht&#10;&#10;Door AI gegenereerde inhoud is mogelijk onjuist.">
            <a:extLst>
              <a:ext uri="{FF2B5EF4-FFF2-40B4-BE49-F238E27FC236}">
                <a16:creationId xmlns:a16="http://schemas.microsoft.com/office/drawing/2014/main" id="{F4C1E79D-CD2B-D091-FF5C-E0CF0C5EAC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5434" y="2929816"/>
            <a:ext cx="3728444" cy="2485629"/>
          </a:xfrm>
          <a:prstGeom prst="rect">
            <a:avLst/>
          </a:prstGeom>
        </p:spPr>
      </p:pic>
    </p:spTree>
    <p:extLst>
      <p:ext uri="{BB962C8B-B14F-4D97-AF65-F5344CB8AC3E}">
        <p14:creationId xmlns:p14="http://schemas.microsoft.com/office/powerpoint/2010/main" val="556361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323697"/>
            <a:ext cx="2723016" cy="92962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28007" y="4350855"/>
            <a:ext cx="2901101"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een plan maken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28912" y="4091969"/>
            <a:ext cx="280810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organiseren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037014" y="3543816"/>
            <a:ext cx="289147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724129" y="3543817"/>
            <a:ext cx="360039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plaatsvinden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08998" y="4934067"/>
            <a:ext cx="2712073" cy="130324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55393" y="4906909"/>
            <a:ext cx="3335954" cy="52683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dingen regelen zodat iets kan gebeuren</a:t>
            </a:r>
          </a:p>
          <a:p>
            <a:pPr>
              <a:lnSpc>
                <a:spcPct val="107000"/>
              </a:lnSpc>
              <a:spcAft>
                <a:spcPts val="800"/>
              </a:spcAft>
            </a:pP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24540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Eerst worden er </a:t>
            </a:r>
            <a:r>
              <a:rPr lang="nl-NL" sz="2400" i="1" u="sng">
                <a:solidFill>
                  <a:srgbClr val="387038"/>
                </a:solidFill>
                <a:latin typeface="Century Gothic" panose="020B0502020202020204" pitchFamily="34" charset="0"/>
                <a:ea typeface="Calibri"/>
                <a:cs typeface="Times New Roman"/>
              </a:rPr>
              <a:t>plannen gemaakt</a:t>
            </a:r>
            <a:r>
              <a:rPr lang="nl-NL" sz="2400" i="1">
                <a:solidFill>
                  <a:srgbClr val="387038"/>
                </a:solidFill>
                <a:latin typeface="Century Gothic" panose="020B0502020202020204" pitchFamily="34" charset="0"/>
                <a:ea typeface="Calibri"/>
                <a:cs typeface="Times New Roman"/>
              </a:rPr>
              <a:t>, daarna wordt de marathon </a:t>
            </a:r>
            <a:r>
              <a:rPr lang="nl-NL" sz="2400" i="1" u="sng">
                <a:solidFill>
                  <a:srgbClr val="387038"/>
                </a:solidFill>
                <a:latin typeface="Century Gothic" panose="020B0502020202020204" pitchFamily="34" charset="0"/>
                <a:ea typeface="Calibri"/>
                <a:cs typeface="Times New Roman"/>
              </a:rPr>
              <a:t>georganiseerd</a:t>
            </a:r>
            <a:r>
              <a:rPr lang="nl-NL" sz="2400" i="1">
                <a:solidFill>
                  <a:srgbClr val="387038"/>
                </a:solidFill>
                <a:latin typeface="Century Gothic" panose="020B0502020202020204" pitchFamily="34" charset="0"/>
                <a:ea typeface="Calibri"/>
                <a:cs typeface="Times New Roman"/>
              </a:rPr>
              <a:t>. Tot slot kan de marathon </a:t>
            </a:r>
            <a:r>
              <a:rPr lang="nl-NL" sz="2400" i="1" u="sng">
                <a:solidFill>
                  <a:srgbClr val="387038"/>
                </a:solidFill>
                <a:latin typeface="Century Gothic" panose="020B0502020202020204" pitchFamily="34" charset="0"/>
                <a:ea typeface="Calibri"/>
                <a:cs typeface="Times New Roman"/>
              </a:rPr>
              <a:t>plaatsvinden</a:t>
            </a:r>
            <a:r>
              <a:rPr lang="nl-NL" sz="2400" i="1">
                <a:solidFill>
                  <a:srgbClr val="387038"/>
                </a:solidFill>
                <a:latin typeface="Century Gothic" panose="020B0502020202020204" pitchFamily="34" charset="0"/>
                <a:ea typeface="Calibri"/>
                <a:cs typeface="Times New Roman"/>
              </a:rPr>
              <a:t>. </a:t>
            </a:r>
            <a:endParaRPr lang="nl-NL" sz="2400">
              <a:effectLst/>
              <a:ea typeface="Calibri"/>
              <a:cs typeface="Times New Roman"/>
            </a:endParaRPr>
          </a:p>
        </p:txBody>
      </p:sp>
      <p:pic>
        <p:nvPicPr>
          <p:cNvPr id="9" name="Afbeelding 8" descr="Afbeelding met kleding, persoon, Leren, Menselijk gezicht&#10;&#10;Door AI gegenereerde inhoud is mogelijk onjuist.">
            <a:extLst>
              <a:ext uri="{FF2B5EF4-FFF2-40B4-BE49-F238E27FC236}">
                <a16:creationId xmlns:a16="http://schemas.microsoft.com/office/drawing/2014/main" id="{23C6D35F-C4B5-E819-3B0A-0775C7A135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4216" y="2141426"/>
            <a:ext cx="2786551" cy="1857701"/>
          </a:xfrm>
          <a:prstGeom prst="rect">
            <a:avLst/>
          </a:prstGeom>
        </p:spPr>
      </p:pic>
      <p:pic>
        <p:nvPicPr>
          <p:cNvPr id="1024" name="Afbeelding 1023" descr="Afbeelding met tekening, schets, illustratie, Lijnillustraties&#10;&#10;Door AI gegenereerde inhoud is mogelijk onjuist.">
            <a:extLst>
              <a:ext uri="{FF2B5EF4-FFF2-40B4-BE49-F238E27FC236}">
                <a16:creationId xmlns:a16="http://schemas.microsoft.com/office/drawing/2014/main" id="{23242582-885B-3D62-1340-0F084B87B4E7}"/>
              </a:ext>
            </a:extLst>
          </p:cNvPr>
          <p:cNvPicPr>
            <a:picLocks noChangeAspect="1"/>
          </p:cNvPicPr>
          <p:nvPr/>
        </p:nvPicPr>
        <p:blipFill>
          <a:blip r:embed="rId5" cstate="screen">
            <a:clrChange>
              <a:clrFrom>
                <a:srgbClr val="F1F8FE"/>
              </a:clrFrom>
              <a:clrTo>
                <a:srgbClr val="F1F8FE">
                  <a:alpha val="0"/>
                </a:srgbClr>
              </a:clrTo>
            </a:clrChange>
            <a:extLst>
              <a:ext uri="{28A0092B-C50C-407E-A947-70E740481C1C}">
                <a14:useLocalDpi xmlns:a14="http://schemas.microsoft.com/office/drawing/2010/main"/>
              </a:ext>
            </a:extLst>
          </a:blip>
          <a:stretch>
            <a:fillRect/>
          </a:stretch>
        </p:blipFill>
        <p:spPr>
          <a:xfrm>
            <a:off x="343418" y="2096970"/>
            <a:ext cx="2601905" cy="2153076"/>
          </a:xfrm>
          <a:prstGeom prst="rect">
            <a:avLst/>
          </a:prstGeom>
        </p:spPr>
      </p:pic>
      <p:pic>
        <p:nvPicPr>
          <p:cNvPr id="1025" name="Afbeelding 1024" descr="Afbeelding met schoeisel, kleding, persoon, Korte broek&#10;&#10;Door AI gegenereerde inhoud is mogelijk onjuist.">
            <a:extLst>
              <a:ext uri="{FF2B5EF4-FFF2-40B4-BE49-F238E27FC236}">
                <a16:creationId xmlns:a16="http://schemas.microsoft.com/office/drawing/2014/main" id="{0DE50006-9511-0210-EE88-06936186A2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73228" y="1980158"/>
            <a:ext cx="2747244" cy="1498752"/>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10788" y="4635569"/>
            <a:ext cx="3368492" cy="66276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59983" y="4662684"/>
            <a:ext cx="3397925" cy="103274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deelnemer</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284984"/>
            <a:ext cx="281827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50669" y="3299043"/>
            <a:ext cx="293532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winnaar</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446839" y="5441060"/>
            <a:ext cx="3202614" cy="6908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403944" y="5365920"/>
            <a:ext cx="3562649"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iemand die ergens aan meedoet</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3528392"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779912" y="4869160"/>
            <a:ext cx="2321167"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106272"/>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779912"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106272"/>
            <a:ext cx="0" cy="76288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7149150"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Er doen veel </a:t>
            </a:r>
            <a:r>
              <a:rPr lang="nl-NL" sz="2400" i="1" u="sng">
                <a:solidFill>
                  <a:srgbClr val="387038"/>
                </a:solidFill>
                <a:latin typeface="Century Gothic" panose="020B0502020202020204" pitchFamily="34" charset="0"/>
                <a:ea typeface="Calibri"/>
                <a:cs typeface="Times New Roman"/>
              </a:rPr>
              <a:t>deelnemers</a:t>
            </a:r>
            <a:r>
              <a:rPr lang="nl-NL" sz="2400" i="1">
                <a:solidFill>
                  <a:srgbClr val="387038"/>
                </a:solidFill>
                <a:latin typeface="Century Gothic" panose="020B0502020202020204" pitchFamily="34" charset="0"/>
                <a:ea typeface="Calibri"/>
                <a:cs typeface="Times New Roman"/>
              </a:rPr>
              <a:t> mee, maar aan het einde is er maar één </a:t>
            </a:r>
            <a:r>
              <a:rPr lang="nl-NL" sz="2400" i="1" u="sng">
                <a:solidFill>
                  <a:srgbClr val="387038"/>
                </a:solidFill>
                <a:latin typeface="Century Gothic" panose="020B0502020202020204" pitchFamily="34" charset="0"/>
                <a:ea typeface="Calibri"/>
                <a:cs typeface="Times New Roman"/>
              </a:rPr>
              <a:t>winnaar</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pic>
        <p:nvPicPr>
          <p:cNvPr id="11" name="Afbeelding 10">
            <a:extLst>
              <a:ext uri="{FF2B5EF4-FFF2-40B4-BE49-F238E27FC236}">
                <a16:creationId xmlns:a16="http://schemas.microsoft.com/office/drawing/2014/main" id="{29CE551C-2810-E461-C72B-B59FA3C4FC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650" y="1337015"/>
            <a:ext cx="2454491" cy="2752919"/>
          </a:xfrm>
          <a:prstGeom prst="rect">
            <a:avLst/>
          </a:prstGeom>
        </p:spPr>
      </p:pic>
      <p:pic>
        <p:nvPicPr>
          <p:cNvPr id="28" name="Afbeelding 27" descr="Afbeelding met Korte broek, kleding, schoeisel, persoon&#10;&#10;Door AI gegenereerde inhoud is mogelijk onjuist.">
            <a:extLst>
              <a:ext uri="{FF2B5EF4-FFF2-40B4-BE49-F238E27FC236}">
                <a16:creationId xmlns:a16="http://schemas.microsoft.com/office/drawing/2014/main" id="{A0B41144-E05F-BD1B-9B59-0698AFCCC0EB}"/>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7187278" y="188640"/>
            <a:ext cx="1336086" cy="3204849"/>
          </a:xfrm>
          <a:prstGeom prst="rect">
            <a:avLst/>
          </a:prstGeom>
        </p:spPr>
      </p:pic>
    </p:spTree>
    <p:extLst>
      <p:ext uri="{BB962C8B-B14F-4D97-AF65-F5344CB8AC3E}">
        <p14:creationId xmlns:p14="http://schemas.microsoft.com/office/powerpoint/2010/main" val="75033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915816" y="3573016"/>
            <a:ext cx="1368152" cy="191624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52120" y="1847204"/>
            <a:ext cx="648072" cy="66271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111451" y="1498177"/>
            <a:ext cx="363701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020088" y="1506934"/>
            <a:ext cx="369794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uitnodiging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3529" y="744701"/>
            <a:ext cx="322100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93096" y="733622"/>
            <a:ext cx="334280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internationaal</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1553335" y="5292546"/>
            <a:ext cx="305324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240047" y="5313526"/>
            <a:ext cx="363684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toernooi</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238736" y="2479730"/>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gastland</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553335" y="3379725"/>
            <a:ext cx="5977241" cy="108113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1538132" y="3394241"/>
            <a:ext cx="6640517"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land dat mensen ontvangt voor een belangrijke gebeurtenis</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pic>
        <p:nvPicPr>
          <p:cNvPr id="23" name="Afbeelding 22" descr="Afbeelding met bol, bal&#10;&#10;Door AI gegenereerde inhoud is mogelijk onjuist.">
            <a:extLst>
              <a:ext uri="{FF2B5EF4-FFF2-40B4-BE49-F238E27FC236}">
                <a16:creationId xmlns:a16="http://schemas.microsoft.com/office/drawing/2014/main" id="{118CCE56-4C7E-5131-F5CC-EEA577E322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208" y="1496409"/>
            <a:ext cx="1767840" cy="1767840"/>
          </a:xfrm>
          <a:prstGeom prst="rect">
            <a:avLst/>
          </a:prstGeom>
        </p:spPr>
      </p:pic>
      <p:pic>
        <p:nvPicPr>
          <p:cNvPr id="25" name="Afbeelding 24" descr="Afbeelding met kleding, schoeisel, staan, person&#10;&#10;Door AI gegenereerde inhoud is mogelijk onjuist.">
            <a:extLst>
              <a:ext uri="{FF2B5EF4-FFF2-40B4-BE49-F238E27FC236}">
                <a16:creationId xmlns:a16="http://schemas.microsoft.com/office/drawing/2014/main" id="{4E72697D-06E5-F160-5EA3-BDF424A03F9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739192" y="319809"/>
            <a:ext cx="1234943" cy="1119420"/>
          </a:xfrm>
          <a:prstGeom prst="rect">
            <a:avLst/>
          </a:prstGeom>
        </p:spPr>
      </p:pic>
      <p:pic>
        <p:nvPicPr>
          <p:cNvPr id="30" name="Afbeelding 29" descr="Afbeelding met diagram, schets, Plan&#10;&#10;Door AI gegenereerde inhoud is mogelijk onjuist.">
            <a:extLst>
              <a:ext uri="{FF2B5EF4-FFF2-40B4-BE49-F238E27FC236}">
                <a16:creationId xmlns:a16="http://schemas.microsoft.com/office/drawing/2014/main" id="{568B3981-997C-D8EA-ABD9-0AF8B87E026F}"/>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606584" y="5034155"/>
            <a:ext cx="4119969" cy="1239772"/>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organiseren</a:t>
            </a:r>
          </a:p>
        </p:txBody>
      </p:sp>
      <p:pic>
        <p:nvPicPr>
          <p:cNvPr id="7" name="Afbeelding 6" descr="Afbeelding met kleding, persoon, Leren, Menselijk gezicht&#10;&#10;Door AI gegenereerde inhoud is mogelijk onjuist.">
            <a:extLst>
              <a:ext uri="{FF2B5EF4-FFF2-40B4-BE49-F238E27FC236}">
                <a16:creationId xmlns:a16="http://schemas.microsoft.com/office/drawing/2014/main" id="{23FA30D4-89B8-2FA7-1218-655EF27CF7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1226143"/>
            <a:ext cx="8280920" cy="5520613"/>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gastland</a:t>
            </a:r>
          </a:p>
        </p:txBody>
      </p:sp>
      <p:pic>
        <p:nvPicPr>
          <p:cNvPr id="5" name="Afbeelding 4">
            <a:extLst>
              <a:ext uri="{FF2B5EF4-FFF2-40B4-BE49-F238E27FC236}">
                <a16:creationId xmlns:a16="http://schemas.microsoft.com/office/drawing/2014/main" id="{522FD8F8-A556-4385-CFDD-F3AE6F3F8D6E}"/>
              </a:ext>
            </a:extLst>
          </p:cNvPr>
          <p:cNvPicPr>
            <a:picLocks noChangeAspect="1"/>
          </p:cNvPicPr>
          <p:nvPr/>
        </p:nvPicPr>
        <p:blipFill>
          <a:blip r:embed="rId3"/>
          <a:stretch>
            <a:fillRect/>
          </a:stretch>
        </p:blipFill>
        <p:spPr>
          <a:xfrm>
            <a:off x="633412" y="1226143"/>
            <a:ext cx="7877175" cy="5324475"/>
          </a:xfrm>
          <a:prstGeom prst="rect">
            <a:avLst/>
          </a:prstGeom>
        </p:spPr>
      </p:pic>
      <p:cxnSp>
        <p:nvCxnSpPr>
          <p:cNvPr id="4" name="Rechte verbindingslijn met pijl 3">
            <a:extLst>
              <a:ext uri="{FF2B5EF4-FFF2-40B4-BE49-F238E27FC236}">
                <a16:creationId xmlns:a16="http://schemas.microsoft.com/office/drawing/2014/main" id="{4D73BA0B-7117-6AD7-C56A-5591A71869F2}"/>
              </a:ext>
            </a:extLst>
          </p:cNvPr>
          <p:cNvCxnSpPr>
            <a:cxnSpLocks/>
          </p:cNvCxnSpPr>
          <p:nvPr/>
        </p:nvCxnSpPr>
        <p:spPr>
          <a:xfrm flipV="1">
            <a:off x="107504" y="3888380"/>
            <a:ext cx="1440160" cy="69274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B228F-270E-194C-A299-3AA845521417}"/>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BD355CD8-A0E2-DA47-E0AC-15CC6F7A2693}"/>
              </a:ext>
            </a:extLst>
          </p:cNvPr>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deelnemer</a:t>
            </a:r>
          </a:p>
        </p:txBody>
      </p:sp>
      <p:pic>
        <p:nvPicPr>
          <p:cNvPr id="4" name="Afbeelding 3" descr="Afbeelding met schoeisel, kleding, persoon, Korte broek&#10;&#10;Door AI gegenereerde inhoud is mogelijk onjuist.">
            <a:extLst>
              <a:ext uri="{FF2B5EF4-FFF2-40B4-BE49-F238E27FC236}">
                <a16:creationId xmlns:a16="http://schemas.microsoft.com/office/drawing/2014/main" id="{68711850-CA19-6597-92E9-73FB9D4C7C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28800"/>
            <a:ext cx="9144000" cy="4988485"/>
          </a:xfrm>
          <a:prstGeom prst="rect">
            <a:avLst/>
          </a:prstGeom>
        </p:spPr>
      </p:pic>
      <p:cxnSp>
        <p:nvCxnSpPr>
          <p:cNvPr id="7" name="Rechte verbindingslijn met pijl 6">
            <a:extLst>
              <a:ext uri="{FF2B5EF4-FFF2-40B4-BE49-F238E27FC236}">
                <a16:creationId xmlns:a16="http://schemas.microsoft.com/office/drawing/2014/main" id="{631EC533-E746-45F2-8752-B43A5F60D6F2}"/>
              </a:ext>
            </a:extLst>
          </p:cNvPr>
          <p:cNvCxnSpPr/>
          <p:nvPr/>
        </p:nvCxnSpPr>
        <p:spPr>
          <a:xfrm>
            <a:off x="5580112" y="1226143"/>
            <a:ext cx="720080" cy="97872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983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presteren</a:t>
            </a:r>
          </a:p>
        </p:txBody>
      </p:sp>
      <p:grpSp>
        <p:nvGrpSpPr>
          <p:cNvPr id="2" name="Groep 1">
            <a:extLst>
              <a:ext uri="{FF2B5EF4-FFF2-40B4-BE49-F238E27FC236}">
                <a16:creationId xmlns:a16="http://schemas.microsoft.com/office/drawing/2014/main" id="{25EA20E2-59B5-0A35-B2C6-7FDE2481F76F}"/>
              </a:ext>
            </a:extLst>
          </p:cNvPr>
          <p:cNvGrpSpPr/>
          <p:nvPr/>
        </p:nvGrpSpPr>
        <p:grpSpPr>
          <a:xfrm>
            <a:off x="0" y="908720"/>
            <a:ext cx="9144000" cy="5923466"/>
            <a:chOff x="0" y="908720"/>
            <a:chExt cx="9144000" cy="5923466"/>
          </a:xfrm>
        </p:grpSpPr>
        <p:pic>
          <p:nvPicPr>
            <p:cNvPr id="3" name="Afbeelding 2" descr="Afbeelding met tekenfilm, illustratie&#10;&#10;Door AI gegenereerde inhoud is mogelijk onjuist.">
              <a:extLst>
                <a:ext uri="{FF2B5EF4-FFF2-40B4-BE49-F238E27FC236}">
                  <a16:creationId xmlns:a16="http://schemas.microsoft.com/office/drawing/2014/main" id="{F3046A1E-9214-6BC5-4535-9D3A614A0B5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1345786"/>
              <a:ext cx="9144000" cy="5486400"/>
            </a:xfrm>
            <a:prstGeom prst="rect">
              <a:avLst/>
            </a:prstGeom>
          </p:spPr>
        </p:pic>
        <p:pic>
          <p:nvPicPr>
            <p:cNvPr id="5" name="Afbeelding 4" descr="Afbeelding met maag, Korte broek, kast, Elleboog&#10;&#10;Door AI gegenereerde inhoud is mogelijk onjuist.">
              <a:extLst>
                <a:ext uri="{FF2B5EF4-FFF2-40B4-BE49-F238E27FC236}">
                  <a16:creationId xmlns:a16="http://schemas.microsoft.com/office/drawing/2014/main" id="{D880C08F-B1FC-3C1B-A649-B8B3616111A7}"/>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03848" y="908720"/>
              <a:ext cx="3744416" cy="3744416"/>
            </a:xfrm>
            <a:prstGeom prst="rect">
              <a:avLst/>
            </a:prstGeom>
          </p:spPr>
        </p:pic>
      </p:grpSp>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zich plaatsen</a:t>
            </a:r>
          </a:p>
        </p:txBody>
      </p:sp>
      <p:grpSp>
        <p:nvGrpSpPr>
          <p:cNvPr id="5" name="Groep 4">
            <a:extLst>
              <a:ext uri="{FF2B5EF4-FFF2-40B4-BE49-F238E27FC236}">
                <a16:creationId xmlns:a16="http://schemas.microsoft.com/office/drawing/2014/main" id="{EE337BDF-865A-09F7-6811-15A0F638193C}"/>
              </a:ext>
            </a:extLst>
          </p:cNvPr>
          <p:cNvGrpSpPr/>
          <p:nvPr/>
        </p:nvGrpSpPr>
        <p:grpSpPr>
          <a:xfrm>
            <a:off x="683568" y="1037947"/>
            <a:ext cx="8490901" cy="5735188"/>
            <a:chOff x="683568" y="1037947"/>
            <a:chExt cx="8490901" cy="5735188"/>
          </a:xfrm>
        </p:grpSpPr>
        <p:pic>
          <p:nvPicPr>
            <p:cNvPr id="3" name="Afbeelding 2" descr="Afbeelding met clipart, schets, tekening, Lettertype&#10;&#10;Door AI gegenereerde inhoud is mogelijk onjuist.">
              <a:extLst>
                <a:ext uri="{FF2B5EF4-FFF2-40B4-BE49-F238E27FC236}">
                  <a16:creationId xmlns:a16="http://schemas.microsoft.com/office/drawing/2014/main" id="{A51CF260-A09D-CC64-79E7-F14EC3D31721}"/>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683568" y="1037947"/>
              <a:ext cx="4201653" cy="3380212"/>
            </a:xfrm>
            <a:prstGeom prst="rect">
              <a:avLst/>
            </a:prstGeom>
          </p:spPr>
        </p:pic>
        <p:pic>
          <p:nvPicPr>
            <p:cNvPr id="7" name="Afbeelding 6" descr="Afbeelding met kleding, jongen, Korte broek, glimlach&#10;&#10;Door AI gegenereerde inhoud is mogelijk onjuist.">
              <a:extLst>
                <a:ext uri="{FF2B5EF4-FFF2-40B4-BE49-F238E27FC236}">
                  <a16:creationId xmlns:a16="http://schemas.microsoft.com/office/drawing/2014/main" id="{9F94356A-1147-F0BA-300A-492FC3EE66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86445" y="1226143"/>
              <a:ext cx="4788024" cy="3192016"/>
            </a:xfrm>
            <a:prstGeom prst="rect">
              <a:avLst/>
            </a:prstGeom>
          </p:spPr>
        </p:pic>
        <p:pic>
          <p:nvPicPr>
            <p:cNvPr id="2" name="Afbeelding 1" descr="Afbeelding met bowling, persoon, sport, Zaalspellen en zaalsporten&#10;&#10;Door AI gegenereerde inhoud is mogelijk onjuist.">
              <a:extLst>
                <a:ext uri="{FF2B5EF4-FFF2-40B4-BE49-F238E27FC236}">
                  <a16:creationId xmlns:a16="http://schemas.microsoft.com/office/drawing/2014/main" id="{918EECCE-A68F-ADD8-7FA2-290F72C01F7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993441" y="4565257"/>
              <a:ext cx="4786008" cy="2207878"/>
            </a:xfrm>
            <a:prstGeom prst="rect">
              <a:avLst/>
            </a:prstGeom>
          </p:spPr>
        </p:pic>
      </p:grpSp>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selecteren</a:t>
            </a:r>
          </a:p>
        </p:txBody>
      </p:sp>
      <p:pic>
        <p:nvPicPr>
          <p:cNvPr id="3" name="Afbeelding 2" descr="Afbeelding met bowling, persoon, sport, Zaalspellen en zaalsporten&#10;&#10;Door AI gegenereerde inhoud is mogelijk onjuist.">
            <a:extLst>
              <a:ext uri="{FF2B5EF4-FFF2-40B4-BE49-F238E27FC236}">
                <a16:creationId xmlns:a16="http://schemas.microsoft.com/office/drawing/2014/main" id="{C46E8C7A-183D-559C-8CFC-3F9A7CA016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556" y="1556792"/>
            <a:ext cx="8754888" cy="4640090"/>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uitdaging</a:t>
            </a:r>
          </a:p>
        </p:txBody>
      </p:sp>
      <p:pic>
        <p:nvPicPr>
          <p:cNvPr id="3" name="Afbeelding 2" descr="Afbeelding met persoon, kleding, buitenshuis, hemel&#10;&#10;Door AI gegenereerde inhoud is mogelijk onjuist.">
            <a:extLst>
              <a:ext uri="{FF2B5EF4-FFF2-40B4-BE49-F238E27FC236}">
                <a16:creationId xmlns:a16="http://schemas.microsoft.com/office/drawing/2014/main" id="{BFD05882-9B22-1B48-7F66-D882FA27FD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226143"/>
            <a:ext cx="8172400" cy="5459163"/>
          </a:xfrm>
          <a:prstGeom prst="rect">
            <a:avLst/>
          </a:prstGeom>
        </p:spPr>
      </p:pic>
    </p:spTree>
    <p:extLst>
      <p:ext uri="{BB962C8B-B14F-4D97-AF65-F5344CB8AC3E}">
        <p14:creationId xmlns:p14="http://schemas.microsoft.com/office/powerpoint/2010/main" val="290473842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2.xml><?xml version="1.0" encoding="utf-8"?>
<ds:datastoreItem xmlns:ds="http://schemas.openxmlformats.org/officeDocument/2006/customXml" ds:itemID="{17330318-CFEB-4D1C-9531-DE91A2C918FD}">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22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cp:lastPrinted>2026-06-02T09:32:50Z</cp:lastPrinted>
  <dcterms:created xsi:type="dcterms:W3CDTF">2021-06-08T06:13:59Z</dcterms:created>
  <dcterms:modified xsi:type="dcterms:W3CDTF">2026-06-02T09:35:26Z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