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437" r:id="rId5"/>
    <p:sldId id="548" r:id="rId6"/>
    <p:sldId id="1460" r:id="rId7"/>
    <p:sldId id="1475" r:id="rId8"/>
    <p:sldId id="1478" r:id="rId9"/>
    <p:sldId id="1479" r:id="rId10"/>
    <p:sldId id="1481" r:id="rId11"/>
    <p:sldId id="1482" r:id="rId12"/>
    <p:sldId id="1483" r:id="rId13"/>
    <p:sldId id="1480" r:id="rId14"/>
    <p:sldId id="1476" r:id="rId15"/>
    <p:sldId id="1477" r:id="rId16"/>
    <p:sldId id="934" r:id="rId17"/>
    <p:sldId id="1512" r:id="rId18"/>
    <p:sldId id="1539" r:id="rId19"/>
    <p:sldId id="1538" r:id="rId20"/>
    <p:sldId id="1534" r:id="rId21"/>
    <p:sldId id="1517" r:id="rId22"/>
    <p:sldId id="1511" r:id="rId23"/>
    <p:sldId id="1530" r:id="rId24"/>
    <p:sldId id="1531" r:id="rId25"/>
    <p:sldId id="1532" r:id="rId26"/>
    <p:sldId id="1515" r:id="rId27"/>
    <p:sldId id="1535" r:id="rId2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8"/>
            <p14:sldId id="1479"/>
            <p14:sldId id="1481"/>
            <p14:sldId id="1482"/>
            <p14:sldId id="1483"/>
            <p14:sldId id="1480"/>
            <p14:sldId id="1476"/>
            <p14:sldId id="1477"/>
            <p14:sldId id="934"/>
            <p14:sldId id="1512"/>
            <p14:sldId id="1539"/>
            <p14:sldId id="1538"/>
            <p14:sldId id="1534"/>
            <p14:sldId id="1517"/>
            <p14:sldId id="1511"/>
            <p14:sldId id="1530"/>
            <p14:sldId id="1531"/>
            <p14:sldId id="1532"/>
            <p14:sldId id="1515"/>
            <p14:sldId id="1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1B91B-53E6-4DEA-A9D4-B4518313861C}" v="25" dt="2026-05-26T09:02:40.718"/>
    <p1510:client id="{B7A6BC1A-2E3F-4295-AC23-78CC9834186B}" v="268" dt="2026-05-26T09:05:28.287"/>
    <p1510:client id="{C60FB54F-9F0E-4F4A-94A8-9063879C55D6}" v="136" dt="2026-05-26T07:55:08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addSld delSld modSld sldOrd modSection">
      <pc:chgData name="Das, Gerarda" userId="dec061bf-56a5-47a0-b9f3-f749fe418ae6" providerId="ADAL" clId="{07ABAE78-42CB-4F5F-86C6-09ED37205619}" dt="2026-05-26T09:05:28.287" v="268" actId="47"/>
      <pc:docMkLst>
        <pc:docMk/>
      </pc:docMkLst>
      <pc:sldChg chg="modSp mod">
        <pc:chgData name="Das, Gerarda" userId="dec061bf-56a5-47a0-b9f3-f749fe418ae6" providerId="ADAL" clId="{07ABAE78-42CB-4F5F-86C6-09ED37205619}" dt="2026-05-26T08:57:32.056" v="159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5-26T08:57:32.056" v="159"/>
          <ac:spMkLst>
            <pc:docMk/>
            <pc:sldMk cId="2189114603" sldId="1437"/>
            <ac:spMk id="3" creationId="{00000000-0000-0000-0000-000000000000}"/>
          </ac:spMkLst>
        </pc:spChg>
      </pc:sldChg>
      <pc:sldChg chg="del">
        <pc:chgData name="Das, Gerarda" userId="dec061bf-56a5-47a0-b9f3-f749fe418ae6" providerId="ADAL" clId="{07ABAE78-42CB-4F5F-86C6-09ED37205619}" dt="2026-05-26T08:59:00.398" v="160" actId="2696"/>
        <pc:sldMkLst>
          <pc:docMk/>
          <pc:sldMk cId="2452007587" sldId="1476"/>
        </pc:sldMkLst>
      </pc:sldChg>
      <pc:sldChg chg="add">
        <pc:chgData name="Das, Gerarda" userId="dec061bf-56a5-47a0-b9f3-f749fe418ae6" providerId="ADAL" clId="{07ABAE78-42CB-4F5F-86C6-09ED37205619}" dt="2026-05-26T08:59:04.864" v="161"/>
        <pc:sldMkLst>
          <pc:docMk/>
          <pc:sldMk cId="3194984548" sldId="1476"/>
        </pc:sldMkLst>
      </pc:sldChg>
      <pc:sldChg chg="add">
        <pc:chgData name="Das, Gerarda" userId="dec061bf-56a5-47a0-b9f3-f749fe418ae6" providerId="ADAL" clId="{07ABAE78-42CB-4F5F-86C6-09ED37205619}" dt="2026-05-26T08:59:04.864" v="161"/>
        <pc:sldMkLst>
          <pc:docMk/>
          <pc:sldMk cId="1234224258" sldId="1477"/>
        </pc:sldMkLst>
      </pc:sldChg>
      <pc:sldChg chg="del">
        <pc:chgData name="Das, Gerarda" userId="dec061bf-56a5-47a0-b9f3-f749fe418ae6" providerId="ADAL" clId="{07ABAE78-42CB-4F5F-86C6-09ED37205619}" dt="2026-05-26T08:59:00.398" v="160" actId="2696"/>
        <pc:sldMkLst>
          <pc:docMk/>
          <pc:sldMk cId="2709048002" sldId="1477"/>
        </pc:sldMkLst>
      </pc:sldChg>
      <pc:sldChg chg="ord">
        <pc:chgData name="Das, Gerarda" userId="dec061bf-56a5-47a0-b9f3-f749fe418ae6" providerId="ADAL" clId="{07ABAE78-42CB-4F5F-86C6-09ED37205619}" dt="2026-05-26T08:59:32.769" v="163"/>
        <pc:sldMkLst>
          <pc:docMk/>
          <pc:sldMk cId="1594331871" sldId="1512"/>
        </pc:sldMkLst>
      </pc:sldChg>
      <pc:sldChg chg="ord">
        <pc:chgData name="Das, Gerarda" userId="dec061bf-56a5-47a0-b9f3-f749fe418ae6" providerId="ADAL" clId="{07ABAE78-42CB-4F5F-86C6-09ED37205619}" dt="2026-05-26T08:59:32.769" v="163"/>
        <pc:sldMkLst>
          <pc:docMk/>
          <pc:sldMk cId="1628480429" sldId="1517"/>
        </pc:sldMkLst>
      </pc:sldChg>
      <pc:sldChg chg="ord">
        <pc:chgData name="Das, Gerarda" userId="dec061bf-56a5-47a0-b9f3-f749fe418ae6" providerId="ADAL" clId="{07ABAE78-42CB-4F5F-86C6-09ED37205619}" dt="2026-05-26T08:59:32.769" v="163"/>
        <pc:sldMkLst>
          <pc:docMk/>
          <pc:sldMk cId="2580178324" sldId="1534"/>
        </pc:sldMkLst>
      </pc:sldChg>
      <pc:sldChg chg="addSp delSp modSp mod">
        <pc:chgData name="Das, Gerarda" userId="dec061bf-56a5-47a0-b9f3-f749fe418ae6" providerId="ADAL" clId="{07ABAE78-42CB-4F5F-86C6-09ED37205619}" dt="2026-05-26T09:05:19.183" v="267" actId="1076"/>
        <pc:sldMkLst>
          <pc:docMk/>
          <pc:sldMk cId="3225698758" sldId="1535"/>
        </pc:sldMkLst>
        <pc:spChg chg="mod">
          <ac:chgData name="Das, Gerarda" userId="dec061bf-56a5-47a0-b9f3-f749fe418ae6" providerId="ADAL" clId="{07ABAE78-42CB-4F5F-86C6-09ED37205619}" dt="2026-05-26T09:05:19.183" v="267" actId="1076"/>
          <ac:spMkLst>
            <pc:docMk/>
            <pc:sldMk cId="3225698758" sldId="1535"/>
            <ac:spMk id="4" creationId="{D36CDCC8-D80A-3CA3-9903-EC310613197D}"/>
          </ac:spMkLst>
        </pc:spChg>
        <pc:spChg chg="del">
          <ac:chgData name="Das, Gerarda" userId="dec061bf-56a5-47a0-b9f3-f749fe418ae6" providerId="ADAL" clId="{07ABAE78-42CB-4F5F-86C6-09ED37205619}" dt="2026-05-26T09:00:48.523" v="172" actId="478"/>
          <ac:spMkLst>
            <pc:docMk/>
            <pc:sldMk cId="3225698758" sldId="1535"/>
            <ac:spMk id="9" creationId="{35BFD44B-4CB3-4654-6D7B-CAE50E9EFE37}"/>
          </ac:spMkLst>
        </pc:spChg>
        <pc:spChg chg="add mod">
          <ac:chgData name="Das, Gerarda" userId="dec061bf-56a5-47a0-b9f3-f749fe418ae6" providerId="ADAL" clId="{07ABAE78-42CB-4F5F-86C6-09ED37205619}" dt="2026-05-26T09:05:04.010" v="263" actId="1076"/>
          <ac:spMkLst>
            <pc:docMk/>
            <pc:sldMk cId="3225698758" sldId="1535"/>
            <ac:spMk id="9" creationId="{5011336B-3092-BD29-A747-A593C4270EC8}"/>
          </ac:spMkLst>
        </pc:spChg>
        <pc:spChg chg="add mod">
          <ac:chgData name="Das, Gerarda" userId="dec061bf-56a5-47a0-b9f3-f749fe418ae6" providerId="ADAL" clId="{07ABAE78-42CB-4F5F-86C6-09ED37205619}" dt="2026-05-26T09:05:04.010" v="263" actId="1076"/>
          <ac:spMkLst>
            <pc:docMk/>
            <pc:sldMk cId="3225698758" sldId="1535"/>
            <ac:spMk id="10" creationId="{E8C2EF16-F990-F7ED-C14C-A692730908B4}"/>
          </ac:spMkLst>
        </pc:spChg>
        <pc:spChg chg="add mod">
          <ac:chgData name="Das, Gerarda" userId="dec061bf-56a5-47a0-b9f3-f749fe418ae6" providerId="ADAL" clId="{07ABAE78-42CB-4F5F-86C6-09ED37205619}" dt="2026-05-26T09:04:51.451" v="260" actId="1076"/>
          <ac:spMkLst>
            <pc:docMk/>
            <pc:sldMk cId="3225698758" sldId="1535"/>
            <ac:spMk id="11" creationId="{8847803F-CDA3-F2F1-E708-DF5913C10CF3}"/>
          </ac:spMkLst>
        </pc:spChg>
        <pc:spChg chg="mod">
          <ac:chgData name="Das, Gerarda" userId="dec061bf-56a5-47a0-b9f3-f749fe418ae6" providerId="ADAL" clId="{07ABAE78-42CB-4F5F-86C6-09ED37205619}" dt="2026-05-26T09:04:46.165" v="259" actId="1036"/>
          <ac:spMkLst>
            <pc:docMk/>
            <pc:sldMk cId="3225698758" sldId="1535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5-26T09:04:46.165" v="259" actId="1036"/>
          <ac:spMkLst>
            <pc:docMk/>
            <pc:sldMk cId="3225698758" sldId="1535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5-26T09:04:46.165" v="259" actId="1036"/>
          <ac:spMkLst>
            <pc:docMk/>
            <pc:sldMk cId="3225698758" sldId="1535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5-26T09:04:46.165" v="259" actId="1036"/>
          <ac:spMkLst>
            <pc:docMk/>
            <pc:sldMk cId="3225698758" sldId="1535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5-26T09:05:11.530" v="265" actId="1076"/>
          <ac:spMkLst>
            <pc:docMk/>
            <pc:sldMk cId="3225698758" sldId="1535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5-26T09:05:11.530" v="265" actId="1076"/>
          <ac:spMkLst>
            <pc:docMk/>
            <pc:sldMk cId="3225698758" sldId="1535"/>
            <ac:spMk id="17" creationId="{AB86235B-CBC0-F9DB-29F4-F23367831B1B}"/>
          </ac:spMkLst>
        </pc:spChg>
        <pc:spChg chg="mod">
          <ac:chgData name="Das, Gerarda" userId="dec061bf-56a5-47a0-b9f3-f749fe418ae6" providerId="ADAL" clId="{07ABAE78-42CB-4F5F-86C6-09ED37205619}" dt="2026-05-26T09:04:46.165" v="259" actId="1036"/>
          <ac:spMkLst>
            <pc:docMk/>
            <pc:sldMk cId="3225698758" sldId="1535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5-26T09:04:46.165" v="259" actId="1036"/>
          <ac:spMkLst>
            <pc:docMk/>
            <pc:sldMk cId="3225698758" sldId="1535"/>
            <ac:spMk id="19" creationId="{40542B69-6D97-5F24-63E3-ABE36EA69A27}"/>
          </ac:spMkLst>
        </pc:spChg>
        <pc:spChg chg="mod">
          <ac:chgData name="Das, Gerarda" userId="dec061bf-56a5-47a0-b9f3-f749fe418ae6" providerId="ADAL" clId="{07ABAE78-42CB-4F5F-86C6-09ED37205619}" dt="2026-05-26T09:04:46.165" v="259" actId="1036"/>
          <ac:spMkLst>
            <pc:docMk/>
            <pc:sldMk cId="3225698758" sldId="1535"/>
            <ac:spMk id="29" creationId="{BFD27D94-8C41-DACD-871E-5AA75BADABFE}"/>
          </ac:spMkLst>
        </pc:spChg>
        <pc:spChg chg="mod">
          <ac:chgData name="Das, Gerarda" userId="dec061bf-56a5-47a0-b9f3-f749fe418ae6" providerId="ADAL" clId="{07ABAE78-42CB-4F5F-86C6-09ED37205619}" dt="2026-05-26T09:04:46.165" v="259" actId="1036"/>
          <ac:spMkLst>
            <pc:docMk/>
            <pc:sldMk cId="3225698758" sldId="1535"/>
            <ac:spMk id="30" creationId="{848F39CC-7868-6FCA-7A68-0C9A0D8FD990}"/>
          </ac:spMkLst>
        </pc:spChg>
        <pc:picChg chg="mod">
          <ac:chgData name="Das, Gerarda" userId="dec061bf-56a5-47a0-b9f3-f749fe418ae6" providerId="ADAL" clId="{07ABAE78-42CB-4F5F-86C6-09ED37205619}" dt="2026-05-26T09:04:46.165" v="259" actId="1036"/>
          <ac:picMkLst>
            <pc:docMk/>
            <pc:sldMk cId="3225698758" sldId="1535"/>
            <ac:picMk id="39" creationId="{99F8F3F5-465D-78A7-5FF3-B03F7417F8AB}"/>
          </ac:picMkLst>
        </pc:picChg>
        <pc:picChg chg="mod">
          <ac:chgData name="Das, Gerarda" userId="dec061bf-56a5-47a0-b9f3-f749fe418ae6" providerId="ADAL" clId="{07ABAE78-42CB-4F5F-86C6-09ED37205619}" dt="2026-05-26T09:04:46.165" v="259" actId="1036"/>
          <ac:picMkLst>
            <pc:docMk/>
            <pc:sldMk cId="3225698758" sldId="1535"/>
            <ac:picMk id="41" creationId="{17D58E28-179C-F686-50BC-8AB884894B55}"/>
          </ac:picMkLst>
        </pc:picChg>
      </pc:sldChg>
      <pc:sldChg chg="del">
        <pc:chgData name="Das, Gerarda" userId="dec061bf-56a5-47a0-b9f3-f749fe418ae6" providerId="ADAL" clId="{07ABAE78-42CB-4F5F-86C6-09ED37205619}" dt="2026-05-26T09:05:28.287" v="268" actId="47"/>
        <pc:sldMkLst>
          <pc:docMk/>
          <pc:sldMk cId="1179290953" sldId="1537"/>
        </pc:sldMkLst>
      </pc:sldChg>
      <pc:sldChg chg="ord">
        <pc:chgData name="Das, Gerarda" userId="dec061bf-56a5-47a0-b9f3-f749fe418ae6" providerId="ADAL" clId="{07ABAE78-42CB-4F5F-86C6-09ED37205619}" dt="2026-05-26T08:59:32.769" v="163"/>
        <pc:sldMkLst>
          <pc:docMk/>
          <pc:sldMk cId="2497339276" sldId="1538"/>
        </pc:sldMkLst>
      </pc:sldChg>
      <pc:sldChg chg="ord">
        <pc:chgData name="Das, Gerarda" userId="dec061bf-56a5-47a0-b9f3-f749fe418ae6" providerId="ADAL" clId="{07ABAE78-42CB-4F5F-86C6-09ED37205619}" dt="2026-05-26T09:01:20.118" v="174"/>
        <pc:sldMkLst>
          <pc:docMk/>
          <pc:sldMk cId="3030774500" sldId="1539"/>
        </pc:sldMkLst>
      </pc:sldChg>
    </pc:docChg>
  </pc:docChgLst>
  <pc:docChgLst>
    <pc:chgData name="Vrielink, Francis" userId="3d258d00-cfd8-41c5-9f04-1a5a39faef2f" providerId="ADAL" clId="{F8A864A6-18CA-458F-B94E-FBF7ADA906FF}"/>
    <pc:docChg chg="modSld">
      <pc:chgData name="Vrielink, Francis" userId="3d258d00-cfd8-41c5-9f04-1a5a39faef2f" providerId="ADAL" clId="{F8A864A6-18CA-458F-B94E-FBF7ADA906FF}" dt="2026-04-15T11:54:41.265" v="26" actId="20577"/>
      <pc:docMkLst>
        <pc:docMk/>
      </pc:docMkLst>
      <pc:sldChg chg="modSp mod">
        <pc:chgData name="Vrielink, Francis" userId="3d258d00-cfd8-41c5-9f04-1a5a39faef2f" providerId="ADAL" clId="{F8A864A6-18CA-458F-B94E-FBF7ADA906FF}" dt="2026-04-15T11:54:41.265" v="26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DF7FA98-E845-40FF-8CF2-872911E57890}"/>
    <pc:docChg chg="modSld">
      <pc:chgData name="Routledge, Mandy" userId="bacdedf5-8e30-494b-ad8b-f27fa30c4f8d" providerId="ADAL" clId="{3DF7FA98-E845-40FF-8CF2-872911E57890}" dt="2026-01-25T12:01:43.352" v="0"/>
      <pc:docMkLst>
        <pc:docMk/>
      </pc:docMkLst>
      <pc:sldChg chg="modSp">
        <pc:chgData name="Routledge, Mandy" userId="bacdedf5-8e30-494b-ad8b-f27fa30c4f8d" providerId="ADAL" clId="{3DF7FA98-E845-40FF-8CF2-872911E57890}" dt="2026-01-25T12:01:43.352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5A65741F-0EBA-4D2A-83E9-8C33EA606AC7}"/>
    <pc:docChg chg="custSel addSld delSld modSld sldOrd modSection">
      <pc:chgData name="Vrielink, Francis" userId="3d258d00-cfd8-41c5-9f04-1a5a39faef2f" providerId="ADAL" clId="{5A65741F-0EBA-4D2A-83E9-8C33EA606AC7}" dt="2026-05-24T15:14:10.136" v="1971" actId="1076"/>
      <pc:docMkLst>
        <pc:docMk/>
      </pc:docMkLst>
      <pc:sldChg chg="addSp modSp mod">
        <pc:chgData name="Vrielink, Francis" userId="3d258d00-cfd8-41c5-9f04-1a5a39faef2f" providerId="ADAL" clId="{5A65741F-0EBA-4D2A-83E9-8C33EA606AC7}" dt="2026-05-22T19:57:28.694" v="1763" actId="20577"/>
        <pc:sldMkLst>
          <pc:docMk/>
          <pc:sldMk cId="1671649065" sldId="934"/>
        </pc:sldMkLst>
      </pc:sldChg>
      <pc:sldChg chg="addSp modSp mod modNotesTx">
        <pc:chgData name="Vrielink, Francis" userId="3d258d00-cfd8-41c5-9f04-1a5a39faef2f" providerId="ADAL" clId="{5A65741F-0EBA-4D2A-83E9-8C33EA606AC7}" dt="2026-05-22T15:40:44.340" v="665" actId="1076"/>
        <pc:sldMkLst>
          <pc:docMk/>
          <pc:sldMk cId="2189114603" sldId="1437"/>
        </pc:sldMkLst>
      </pc:sldChg>
      <pc:sldChg chg="modSp mod">
        <pc:chgData name="Vrielink, Francis" userId="3d258d00-cfd8-41c5-9f04-1a5a39faef2f" providerId="ADAL" clId="{5A65741F-0EBA-4D2A-83E9-8C33EA606AC7}" dt="2026-05-22T15:39:02.493" v="559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5A65741F-0EBA-4D2A-83E9-8C33EA606AC7}" dt="2026-05-22T15:39:02.493" v="559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39:21.204" v="575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5A65741F-0EBA-4D2A-83E9-8C33EA606AC7}" dt="2026-05-22T15:39:21.204" v="575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39:25.745" v="582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5A65741F-0EBA-4D2A-83E9-8C33EA606AC7}" dt="2026-05-22T15:39:25.745" v="582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39:33.193" v="598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5A65741F-0EBA-4D2A-83E9-8C33EA606AC7}" dt="2026-05-22T15:39:33.193" v="598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39:41.600" v="612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5A65741F-0EBA-4D2A-83E9-8C33EA606AC7}" dt="2026-05-22T15:39:41.600" v="612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39:46.778" v="619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5A65741F-0EBA-4D2A-83E9-8C33EA606AC7}" dt="2026-05-22T15:39:46.778" v="619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39:53.152" v="627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5A65741F-0EBA-4D2A-83E9-8C33EA606AC7}" dt="2026-05-22T15:39:53.152" v="627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40:02.639" v="640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5A65741F-0EBA-4D2A-83E9-8C33EA606AC7}" dt="2026-05-22T15:40:02.639" v="640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40:07.720" v="648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5A65741F-0EBA-4D2A-83E9-8C33EA606AC7}" dt="2026-05-22T15:40:07.720" v="648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5:40:16.020" v="662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5A65741F-0EBA-4D2A-83E9-8C33EA606AC7}" dt="2026-05-22T15:40:16.020" v="662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A65741F-0EBA-4D2A-83E9-8C33EA606AC7}" dt="2026-05-22T19:07:02.266" v="727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5A65741F-0EBA-4D2A-83E9-8C33EA606AC7}" dt="2026-05-22T19:06:39.347" v="686" actId="14100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5A65741F-0EBA-4D2A-83E9-8C33EA606AC7}" dt="2026-05-22T19:06:42.484" v="693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5A65741F-0EBA-4D2A-83E9-8C33EA606AC7}" dt="2026-05-22T19:06:56.240" v="707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5A65741F-0EBA-4D2A-83E9-8C33EA606AC7}" dt="2026-05-22T19:07:02.266" v="727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 ord">
        <pc:chgData name="Vrielink, Francis" userId="3d258d00-cfd8-41c5-9f04-1a5a39faef2f" providerId="ADAL" clId="{5A65741F-0EBA-4D2A-83E9-8C33EA606AC7}" dt="2026-05-22T19:55:34.386" v="1655"/>
        <pc:sldMkLst>
          <pc:docMk/>
          <pc:sldMk cId="1594331871" sldId="1512"/>
        </pc:sldMkLst>
        <pc:spChg chg="mod">
          <ac:chgData name="Vrielink, Francis" userId="3d258d00-cfd8-41c5-9f04-1a5a39faef2f" providerId="ADAL" clId="{5A65741F-0EBA-4D2A-83E9-8C33EA606AC7}" dt="2026-05-22T19:08:19.479" v="798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5A65741F-0EBA-4D2A-83E9-8C33EA606AC7}" dt="2026-05-22T19:10:22.888" v="833" actId="20577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5A65741F-0EBA-4D2A-83E9-8C33EA606AC7}" dt="2026-05-22T19:11:06.744" v="852" actId="20577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5A65741F-0EBA-4D2A-83E9-8C33EA606AC7}" dt="2026-05-22T19:10:18.980" v="832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5A65741F-0EBA-4D2A-83E9-8C33EA606AC7}" dt="2026-05-22T19:11:19.190" v="868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5A65741F-0EBA-4D2A-83E9-8C33EA606AC7}" dt="2026-05-22T19:08:42.181" v="808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5A65741F-0EBA-4D2A-83E9-8C33EA606AC7}" dt="2026-05-22T19:08:38.305" v="807" actId="20577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5A65741F-0EBA-4D2A-83E9-8C33EA606AC7}" dt="2026-05-22T19:10:13.659" v="831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5A65741F-0EBA-4D2A-83E9-8C33EA606AC7}" dt="2026-05-22T19:10:10.973" v="830" actId="14100"/>
          <ac:spMkLst>
            <pc:docMk/>
            <pc:sldMk cId="1594331871" sldId="1512"/>
            <ac:spMk id="19" creationId="{40542B69-6D97-5F24-63E3-ABE36EA69A27}"/>
          </ac:spMkLst>
        </pc:spChg>
      </pc:sldChg>
      <pc:sldChg chg="addSp modSp mod">
        <pc:chgData name="Vrielink, Francis" userId="3d258d00-cfd8-41c5-9f04-1a5a39faef2f" providerId="ADAL" clId="{5A65741F-0EBA-4D2A-83E9-8C33EA606AC7}" dt="2026-05-22T19:30:56.935" v="1306" actId="1076"/>
        <pc:sldMkLst>
          <pc:docMk/>
          <pc:sldMk cId="3112181829" sldId="1515"/>
        </pc:sldMkLst>
        <pc:spChg chg="mod">
          <ac:chgData name="Vrielink, Francis" userId="3d258d00-cfd8-41c5-9f04-1a5a39faef2f" providerId="ADAL" clId="{5A65741F-0EBA-4D2A-83E9-8C33EA606AC7}" dt="2026-05-22T19:27:31.771" v="1234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5A65741F-0EBA-4D2A-83E9-8C33EA606AC7}" dt="2026-05-22T19:28:47.444" v="1259" actId="107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5A65741F-0EBA-4D2A-83E9-8C33EA606AC7}" dt="2026-05-22T19:29:01.990" v="1262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Vrielink, Francis" userId="3d258d00-cfd8-41c5-9f04-1a5a39faef2f" providerId="ADAL" clId="{5A65741F-0EBA-4D2A-83E9-8C33EA606AC7}" dt="2026-05-22T19:29:49.041" v="1283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5A65741F-0EBA-4D2A-83E9-8C33EA606AC7}" dt="2026-05-22T19:29:42.427" v="1281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5A65741F-0EBA-4D2A-83E9-8C33EA606AC7}" dt="2026-05-22T19:29:44.947" v="1282" actId="1076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Vrielink, Francis" userId="3d258d00-cfd8-41c5-9f04-1a5a39faef2f" providerId="ADAL" clId="{5A65741F-0EBA-4D2A-83E9-8C33EA606AC7}" dt="2026-05-22T19:28:40.912" v="1257" actId="14100"/>
          <ac:spMkLst>
            <pc:docMk/>
            <pc:sldMk cId="3112181829" sldId="1515"/>
            <ac:spMk id="18" creationId="{85D7DD60-F4AA-AD34-A265-146B167D02FE}"/>
          </ac:spMkLst>
        </pc:spChg>
        <pc:cxnChg chg="mod">
          <ac:chgData name="Vrielink, Francis" userId="3d258d00-cfd8-41c5-9f04-1a5a39faef2f" providerId="ADAL" clId="{5A65741F-0EBA-4D2A-83E9-8C33EA606AC7}" dt="2026-05-22T19:28:44.807" v="1258" actId="1076"/>
          <ac:cxnSpMkLst>
            <pc:docMk/>
            <pc:sldMk cId="3112181829" sldId="1515"/>
            <ac:cxnSpMk id="31" creationId="{42EA45F8-30F7-A026-CB94-761B35BAF874}"/>
          </ac:cxnSpMkLst>
        </pc:cxnChg>
      </pc:sldChg>
      <pc:sldChg chg="addSp modSp mod ord">
        <pc:chgData name="Vrielink, Francis" userId="3d258d00-cfd8-41c5-9f04-1a5a39faef2f" providerId="ADAL" clId="{5A65741F-0EBA-4D2A-83E9-8C33EA606AC7}" dt="2026-05-24T15:09:25.532" v="1952" actId="1076"/>
        <pc:sldMkLst>
          <pc:docMk/>
          <pc:sldMk cId="2946319108" sldId="1516"/>
        </pc:sldMkLst>
      </pc:sldChg>
      <pc:sldChg chg="addSp modSp mod">
        <pc:chgData name="Vrielink, Francis" userId="3d258d00-cfd8-41c5-9f04-1a5a39faef2f" providerId="ADAL" clId="{5A65741F-0EBA-4D2A-83E9-8C33EA606AC7}" dt="2026-05-24T14:34:58.192" v="1808" actId="1076"/>
        <pc:sldMkLst>
          <pc:docMk/>
          <pc:sldMk cId="1628480429" sldId="1517"/>
        </pc:sldMkLst>
        <pc:spChg chg="mod">
          <ac:chgData name="Vrielink, Francis" userId="3d258d00-cfd8-41c5-9f04-1a5a39faef2f" providerId="ADAL" clId="{5A65741F-0EBA-4D2A-83E9-8C33EA606AC7}" dt="2026-05-22T19:11:42.275" v="878" actId="20577"/>
          <ac:spMkLst>
            <pc:docMk/>
            <pc:sldMk cId="1628480429" sldId="1517"/>
            <ac:spMk id="11" creationId="{CD78B488-E032-3F3E-C334-FB96F8D71FB2}"/>
          </ac:spMkLst>
        </pc:spChg>
        <pc:spChg chg="mod">
          <ac:chgData name="Vrielink, Francis" userId="3d258d00-cfd8-41c5-9f04-1a5a39faef2f" providerId="ADAL" clId="{5A65741F-0EBA-4D2A-83E9-8C33EA606AC7}" dt="2026-05-22T19:49:34.730" v="1559" actId="20577"/>
          <ac:spMkLst>
            <pc:docMk/>
            <pc:sldMk cId="1628480429" sldId="1517"/>
            <ac:spMk id="12" creationId="{E2476A93-B8D4-4E44-87FD-AFF601B2337C}"/>
          </ac:spMkLst>
        </pc:spChg>
        <pc:spChg chg="mod">
          <ac:chgData name="Vrielink, Francis" userId="3d258d00-cfd8-41c5-9f04-1a5a39faef2f" providerId="ADAL" clId="{5A65741F-0EBA-4D2A-83E9-8C33EA606AC7}" dt="2026-05-22T19:12:10.870" v="880" actId="14100"/>
          <ac:spMkLst>
            <pc:docMk/>
            <pc:sldMk cId="1628480429" sldId="1517"/>
            <ac:spMk id="16" creationId="{F53F294D-65CC-23A5-E4A1-B2132FCF814C}"/>
          </ac:spMkLst>
        </pc:spChg>
        <pc:spChg chg="mod">
          <ac:chgData name="Vrielink, Francis" userId="3d258d00-cfd8-41c5-9f04-1a5a39faef2f" providerId="ADAL" clId="{5A65741F-0EBA-4D2A-83E9-8C33EA606AC7}" dt="2026-05-22T19:12:06.176" v="879"/>
          <ac:spMkLst>
            <pc:docMk/>
            <pc:sldMk cId="1628480429" sldId="1517"/>
            <ac:spMk id="17" creationId="{AB86235B-CBC0-F9DB-29F4-F23367831B1B}"/>
          </ac:spMkLst>
        </pc:spChg>
        <pc:spChg chg="mod">
          <ac:chgData name="Vrielink, Francis" userId="3d258d00-cfd8-41c5-9f04-1a5a39faef2f" providerId="ADAL" clId="{5A65741F-0EBA-4D2A-83E9-8C33EA606AC7}" dt="2026-05-24T14:33:32.143" v="1801" actId="1076"/>
          <ac:spMkLst>
            <pc:docMk/>
            <pc:sldMk cId="1628480429" sldId="1517"/>
            <ac:spMk id="21" creationId="{C50CDBE8-64FC-5BD3-7D19-00DF7A1891B0}"/>
          </ac:spMkLst>
        </pc:spChg>
        <pc:spChg chg="mod">
          <ac:chgData name="Vrielink, Francis" userId="3d258d00-cfd8-41c5-9f04-1a5a39faef2f" providerId="ADAL" clId="{5A65741F-0EBA-4D2A-83E9-8C33EA606AC7}" dt="2026-05-22T19:50:31.522" v="1576" actId="20577"/>
          <ac:spMkLst>
            <pc:docMk/>
            <pc:sldMk cId="1628480429" sldId="1517"/>
            <ac:spMk id="23" creationId="{7DC2405F-3317-9931-1E1F-895C65A88E5B}"/>
          </ac:spMkLst>
        </pc:spChg>
        <pc:spChg chg="mod">
          <ac:chgData name="Vrielink, Francis" userId="3d258d00-cfd8-41c5-9f04-1a5a39faef2f" providerId="ADAL" clId="{5A65741F-0EBA-4D2A-83E9-8C33EA606AC7}" dt="2026-05-22T19:50:41.372" v="1583" actId="1076"/>
          <ac:spMkLst>
            <pc:docMk/>
            <pc:sldMk cId="1628480429" sldId="1517"/>
            <ac:spMk id="24" creationId="{E2C8965F-409F-2BF2-FBE3-91D17E299A76}"/>
          </ac:spMkLst>
        </pc:spChg>
      </pc:sldChg>
      <pc:sldChg chg="del">
        <pc:chgData name="Vrielink, Francis" userId="3d258d00-cfd8-41c5-9f04-1a5a39faef2f" providerId="ADAL" clId="{5A65741F-0EBA-4D2A-83E9-8C33EA606AC7}" dt="2026-05-22T19:48:47.469" v="1554" actId="47"/>
        <pc:sldMkLst>
          <pc:docMk/>
          <pc:sldMk cId="1530054038" sldId="1520"/>
        </pc:sldMkLst>
      </pc:sldChg>
      <pc:sldChg chg="modSp add mod">
        <pc:chgData name="Vrielink, Francis" userId="3d258d00-cfd8-41c5-9f04-1a5a39faef2f" providerId="ADAL" clId="{5A65741F-0EBA-4D2A-83E9-8C33EA606AC7}" dt="2026-05-22T19:07:47.106" v="790" actId="20577"/>
        <pc:sldMkLst>
          <pc:docMk/>
          <pc:sldMk cId="3510884799" sldId="1530"/>
        </pc:sldMkLst>
        <pc:spChg chg="mod">
          <ac:chgData name="Vrielink, Francis" userId="3d258d00-cfd8-41c5-9f04-1a5a39faef2f" providerId="ADAL" clId="{5A65741F-0EBA-4D2A-83E9-8C33EA606AC7}" dt="2026-05-22T19:07:15.337" v="734" actId="20577"/>
          <ac:spMkLst>
            <pc:docMk/>
            <pc:sldMk cId="3510884799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5A65741F-0EBA-4D2A-83E9-8C33EA606AC7}" dt="2026-05-22T19:07:21.934" v="745" actId="6549"/>
          <ac:spMkLst>
            <pc:docMk/>
            <pc:sldMk cId="3510884799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5A65741F-0EBA-4D2A-83E9-8C33EA606AC7}" dt="2026-05-22T19:07:30.761" v="770" actId="20577"/>
          <ac:spMkLst>
            <pc:docMk/>
            <pc:sldMk cId="3510884799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5A65741F-0EBA-4D2A-83E9-8C33EA606AC7}" dt="2026-05-22T19:07:47.106" v="790" actId="20577"/>
          <ac:spMkLst>
            <pc:docMk/>
            <pc:sldMk cId="3510884799" sldId="1530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5A65741F-0EBA-4D2A-83E9-8C33EA606AC7}" dt="2026-05-22T19:25:05.447" v="1186" actId="20577"/>
        <pc:sldMkLst>
          <pc:docMk/>
          <pc:sldMk cId="2856729587" sldId="1531"/>
        </pc:sldMkLst>
        <pc:spChg chg="mod">
          <ac:chgData name="Vrielink, Francis" userId="3d258d00-cfd8-41c5-9f04-1a5a39faef2f" providerId="ADAL" clId="{5A65741F-0EBA-4D2A-83E9-8C33EA606AC7}" dt="2026-05-22T19:22:58.077" v="1068" actId="6549"/>
          <ac:spMkLst>
            <pc:docMk/>
            <pc:sldMk cId="2856729587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5A65741F-0EBA-4D2A-83E9-8C33EA606AC7}" dt="2026-05-22T19:23:08.010" v="1093" actId="20577"/>
          <ac:spMkLst>
            <pc:docMk/>
            <pc:sldMk cId="2856729587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5A65741F-0EBA-4D2A-83E9-8C33EA606AC7}" dt="2026-05-22T19:23:39.548" v="1102" actId="20577"/>
          <ac:spMkLst>
            <pc:docMk/>
            <pc:sldMk cId="2856729587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5A65741F-0EBA-4D2A-83E9-8C33EA606AC7}" dt="2026-05-22T19:25:05.447" v="1186" actId="20577"/>
          <ac:spMkLst>
            <pc:docMk/>
            <pc:sldMk cId="2856729587" sldId="1531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5A65741F-0EBA-4D2A-83E9-8C33EA606AC7}" dt="2026-05-22T19:56:21.722" v="1691" actId="20577"/>
        <pc:sldMkLst>
          <pc:docMk/>
          <pc:sldMk cId="1953359931" sldId="1532"/>
        </pc:sldMkLst>
        <pc:spChg chg="mod">
          <ac:chgData name="Vrielink, Francis" userId="3d258d00-cfd8-41c5-9f04-1a5a39faef2f" providerId="ADAL" clId="{5A65741F-0EBA-4D2A-83E9-8C33EA606AC7}" dt="2026-05-22T19:55:45.402" v="1665" actId="20577"/>
          <ac:spMkLst>
            <pc:docMk/>
            <pc:sldMk cId="1953359931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5A65741F-0EBA-4D2A-83E9-8C33EA606AC7}" dt="2026-05-22T19:55:58.653" v="1681" actId="20577"/>
          <ac:spMkLst>
            <pc:docMk/>
            <pc:sldMk cId="1953359931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5A65741F-0EBA-4D2A-83E9-8C33EA606AC7}" dt="2026-05-22T19:55:52.695" v="1676" actId="20577"/>
          <ac:spMkLst>
            <pc:docMk/>
            <pc:sldMk cId="1953359931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5A65741F-0EBA-4D2A-83E9-8C33EA606AC7}" dt="2026-05-22T19:56:21.722" v="1691" actId="20577"/>
          <ac:spMkLst>
            <pc:docMk/>
            <pc:sldMk cId="1953359931" sldId="1532"/>
            <ac:spMk id="36" creationId="{D8EF981A-9BA7-0EB1-9B70-F7FBF2F7DF1C}"/>
          </ac:spMkLst>
        </pc:spChg>
      </pc:sldChg>
      <pc:sldChg chg="add del">
        <pc:chgData name="Vrielink, Francis" userId="3d258d00-cfd8-41c5-9f04-1a5a39faef2f" providerId="ADAL" clId="{5A65741F-0EBA-4D2A-83E9-8C33EA606AC7}" dt="2026-05-22T19:52:24.840" v="1591" actId="47"/>
        <pc:sldMkLst>
          <pc:docMk/>
          <pc:sldMk cId="2878814610" sldId="1533"/>
        </pc:sldMkLst>
      </pc:sldChg>
      <pc:sldChg chg="addSp modSp add mod">
        <pc:chgData name="Vrielink, Francis" userId="3d258d00-cfd8-41c5-9f04-1a5a39faef2f" providerId="ADAL" clId="{5A65741F-0EBA-4D2A-83E9-8C33EA606AC7}" dt="2026-05-24T15:14:10.136" v="1971" actId="1076"/>
        <pc:sldMkLst>
          <pc:docMk/>
          <pc:sldMk cId="2580178324" sldId="1534"/>
        </pc:sldMkLst>
        <pc:spChg chg="mod">
          <ac:chgData name="Vrielink, Francis" userId="3d258d00-cfd8-41c5-9f04-1a5a39faef2f" providerId="ADAL" clId="{5A65741F-0EBA-4D2A-83E9-8C33EA606AC7}" dt="2026-05-22T19:32:41.107" v="1326" actId="14100"/>
          <ac:spMkLst>
            <pc:docMk/>
            <pc:sldMk cId="2580178324" sldId="1534"/>
            <ac:spMk id="10" creationId="{EC0CC1D0-FE60-F840-73E9-0CE7E683D1F2}"/>
          </ac:spMkLst>
        </pc:spChg>
        <pc:spChg chg="mod">
          <ac:chgData name="Vrielink, Francis" userId="3d258d00-cfd8-41c5-9f04-1a5a39faef2f" providerId="ADAL" clId="{5A65741F-0EBA-4D2A-83E9-8C33EA606AC7}" dt="2026-05-22T19:32:38.486" v="1325" actId="14100"/>
          <ac:spMkLst>
            <pc:docMk/>
            <pc:sldMk cId="2580178324" sldId="1534"/>
            <ac:spMk id="11" creationId="{CD78B488-E032-3F3E-C334-FB96F8D71FB2}"/>
          </ac:spMkLst>
        </pc:spChg>
        <pc:spChg chg="mod">
          <ac:chgData name="Vrielink, Francis" userId="3d258d00-cfd8-41c5-9f04-1a5a39faef2f" providerId="ADAL" clId="{5A65741F-0EBA-4D2A-83E9-8C33EA606AC7}" dt="2026-05-22T19:36:47.348" v="1407" actId="115"/>
          <ac:spMkLst>
            <pc:docMk/>
            <pc:sldMk cId="2580178324" sldId="1534"/>
            <ac:spMk id="12" creationId="{E2476A93-B8D4-4E44-87FD-AFF601B2337C}"/>
          </ac:spMkLst>
        </pc:spChg>
        <pc:spChg chg="mod">
          <ac:chgData name="Vrielink, Francis" userId="3d258d00-cfd8-41c5-9f04-1a5a39faef2f" providerId="ADAL" clId="{5A65741F-0EBA-4D2A-83E9-8C33EA606AC7}" dt="2026-05-22T19:36:52.936" v="1408" actId="115"/>
          <ac:spMkLst>
            <pc:docMk/>
            <pc:sldMk cId="2580178324" sldId="1534"/>
            <ac:spMk id="13" creationId="{4985FF45-EE56-11C3-E0CC-6BBB359031C0}"/>
          </ac:spMkLst>
        </pc:spChg>
        <pc:spChg chg="mod">
          <ac:chgData name="Vrielink, Francis" userId="3d258d00-cfd8-41c5-9f04-1a5a39faef2f" providerId="ADAL" clId="{5A65741F-0EBA-4D2A-83E9-8C33EA606AC7}" dt="2026-05-22T19:39:46.962" v="1432" actId="14100"/>
          <ac:spMkLst>
            <pc:docMk/>
            <pc:sldMk cId="2580178324" sldId="1534"/>
            <ac:spMk id="14" creationId="{B7594A3B-3117-84CE-C300-FB96E5ED269D}"/>
          </ac:spMkLst>
        </pc:spChg>
        <pc:spChg chg="mod">
          <ac:chgData name="Vrielink, Francis" userId="3d258d00-cfd8-41c5-9f04-1a5a39faef2f" providerId="ADAL" clId="{5A65741F-0EBA-4D2A-83E9-8C33EA606AC7}" dt="2026-05-22T19:40:15.290" v="1441" actId="115"/>
          <ac:spMkLst>
            <pc:docMk/>
            <pc:sldMk cId="2580178324" sldId="1534"/>
            <ac:spMk id="15" creationId="{6EA1F8B7-D4BC-D8B0-E6FD-F33ECB45A1DD}"/>
          </ac:spMkLst>
        </pc:spChg>
        <pc:spChg chg="mod">
          <ac:chgData name="Vrielink, Francis" userId="3d258d00-cfd8-41c5-9f04-1a5a39faef2f" providerId="ADAL" clId="{5A65741F-0EBA-4D2A-83E9-8C33EA606AC7}" dt="2026-05-22T19:32:56.576" v="1330" actId="14100"/>
          <ac:spMkLst>
            <pc:docMk/>
            <pc:sldMk cId="2580178324" sldId="1534"/>
            <ac:spMk id="16" creationId="{F53F294D-65CC-23A5-E4A1-B2132FCF814C}"/>
          </ac:spMkLst>
        </pc:spChg>
        <pc:spChg chg="mod">
          <ac:chgData name="Vrielink, Francis" userId="3d258d00-cfd8-41c5-9f04-1a5a39faef2f" providerId="ADAL" clId="{5A65741F-0EBA-4D2A-83E9-8C33EA606AC7}" dt="2026-05-22T19:32:53.677" v="1329" actId="255"/>
          <ac:spMkLst>
            <pc:docMk/>
            <pc:sldMk cId="2580178324" sldId="1534"/>
            <ac:spMk id="17" creationId="{AB86235B-CBC0-F9DB-29F4-F23367831B1B}"/>
          </ac:spMkLst>
        </pc:spChg>
        <pc:spChg chg="mod">
          <ac:chgData name="Vrielink, Francis" userId="3d258d00-cfd8-41c5-9f04-1a5a39faef2f" providerId="ADAL" clId="{5A65741F-0EBA-4D2A-83E9-8C33EA606AC7}" dt="2026-05-22T19:36:29.981" v="1403" actId="14100"/>
          <ac:spMkLst>
            <pc:docMk/>
            <pc:sldMk cId="2580178324" sldId="1534"/>
            <ac:spMk id="18" creationId="{85D7DD60-F4AA-AD34-A265-146B167D02FE}"/>
          </ac:spMkLst>
        </pc:spChg>
        <pc:spChg chg="mod">
          <ac:chgData name="Vrielink, Francis" userId="3d258d00-cfd8-41c5-9f04-1a5a39faef2f" providerId="ADAL" clId="{5A65741F-0EBA-4D2A-83E9-8C33EA606AC7}" dt="2026-05-22T19:34:17.996" v="1369" actId="14100"/>
          <ac:spMkLst>
            <pc:docMk/>
            <pc:sldMk cId="2580178324" sldId="1534"/>
            <ac:spMk id="19" creationId="{40542B69-6D97-5F24-63E3-ABE36EA69A27}"/>
          </ac:spMkLst>
        </pc:spChg>
        <pc:picChg chg="mod">
          <ac:chgData name="Vrielink, Francis" userId="3d258d00-cfd8-41c5-9f04-1a5a39faef2f" providerId="ADAL" clId="{5A65741F-0EBA-4D2A-83E9-8C33EA606AC7}" dt="2026-05-22T19:32:31.900" v="1323" actId="1076"/>
          <ac:picMkLst>
            <pc:docMk/>
            <pc:sldMk cId="2580178324" sldId="1534"/>
            <ac:picMk id="9" creationId="{E06C8F40-E030-859B-EFB0-2058A254FCD2}"/>
          </ac:picMkLst>
        </pc:picChg>
        <pc:picChg chg="add mod">
          <ac:chgData name="Vrielink, Francis" userId="3d258d00-cfd8-41c5-9f04-1a5a39faef2f" providerId="ADAL" clId="{5A65741F-0EBA-4D2A-83E9-8C33EA606AC7}" dt="2026-05-24T15:14:10.136" v="1971" actId="1076"/>
          <ac:picMkLst>
            <pc:docMk/>
            <pc:sldMk cId="2580178324" sldId="1534"/>
            <ac:picMk id="22" creationId="{05DD447B-2D45-BCC3-091A-89628B535305}"/>
          </ac:picMkLst>
        </pc:picChg>
        <pc:picChg chg="add mod">
          <ac:chgData name="Vrielink, Francis" userId="3d258d00-cfd8-41c5-9f04-1a5a39faef2f" providerId="ADAL" clId="{5A65741F-0EBA-4D2A-83E9-8C33EA606AC7}" dt="2026-05-24T15:14:07.276" v="1970" actId="14100"/>
          <ac:picMkLst>
            <pc:docMk/>
            <pc:sldMk cId="2580178324" sldId="1534"/>
            <ac:picMk id="24" creationId="{5772349C-DE45-9B86-1982-18EFF185C2F6}"/>
          </ac:picMkLst>
        </pc:picChg>
      </pc:sldChg>
      <pc:sldChg chg="addSp delSp modSp add mod">
        <pc:chgData name="Vrielink, Francis" userId="3d258d00-cfd8-41c5-9f04-1a5a39faef2f" providerId="ADAL" clId="{5A65741F-0EBA-4D2A-83E9-8C33EA606AC7}" dt="2026-05-24T15:02:01.241" v="1904" actId="1076"/>
        <pc:sldMkLst>
          <pc:docMk/>
          <pc:sldMk cId="3225698758" sldId="1535"/>
        </pc:sldMkLst>
        <pc:spChg chg="add mod">
          <ac:chgData name="Vrielink, Francis" userId="3d258d00-cfd8-41c5-9f04-1a5a39faef2f" providerId="ADAL" clId="{5A65741F-0EBA-4D2A-83E9-8C33EA606AC7}" dt="2026-05-24T14:35:12.694" v="1809" actId="1076"/>
          <ac:spMkLst>
            <pc:docMk/>
            <pc:sldMk cId="3225698758" sldId="1535"/>
            <ac:spMk id="9" creationId="{35BFD44B-4CB3-4654-6D7B-CAE50E9EFE37}"/>
          </ac:spMkLst>
        </pc:spChg>
        <pc:spChg chg="mod">
          <ac:chgData name="Vrielink, Francis" userId="3d258d00-cfd8-41c5-9f04-1a5a39faef2f" providerId="ADAL" clId="{5A65741F-0EBA-4D2A-83E9-8C33EA606AC7}" dt="2026-05-24T14:45:28.566" v="1817" actId="1076"/>
          <ac:spMkLst>
            <pc:docMk/>
            <pc:sldMk cId="3225698758" sldId="1535"/>
            <ac:spMk id="12" creationId="{E2476A93-B8D4-4E44-87FD-AFF601B2337C}"/>
          </ac:spMkLst>
        </pc:spChg>
        <pc:spChg chg="mod">
          <ac:chgData name="Vrielink, Francis" userId="3d258d00-cfd8-41c5-9f04-1a5a39faef2f" providerId="ADAL" clId="{5A65741F-0EBA-4D2A-83E9-8C33EA606AC7}" dt="2026-05-24T14:49:20.091" v="1834" actId="20577"/>
          <ac:spMkLst>
            <pc:docMk/>
            <pc:sldMk cId="3225698758" sldId="1535"/>
            <ac:spMk id="13" creationId="{4985FF45-EE56-11C3-E0CC-6BBB359031C0}"/>
          </ac:spMkLst>
        </pc:spChg>
        <pc:spChg chg="mod">
          <ac:chgData name="Vrielink, Francis" userId="3d258d00-cfd8-41c5-9f04-1a5a39faef2f" providerId="ADAL" clId="{5A65741F-0EBA-4D2A-83E9-8C33EA606AC7}" dt="2026-05-22T19:44:44.008" v="1461" actId="20577"/>
          <ac:spMkLst>
            <pc:docMk/>
            <pc:sldMk cId="3225698758" sldId="1535"/>
            <ac:spMk id="15" creationId="{6EA1F8B7-D4BC-D8B0-E6FD-F33ECB45A1DD}"/>
          </ac:spMkLst>
        </pc:spChg>
        <pc:spChg chg="mod">
          <ac:chgData name="Vrielink, Francis" userId="3d258d00-cfd8-41c5-9f04-1a5a39faef2f" providerId="ADAL" clId="{5A65741F-0EBA-4D2A-83E9-8C33EA606AC7}" dt="2026-05-22T19:44:55.023" v="1465" actId="14100"/>
          <ac:spMkLst>
            <pc:docMk/>
            <pc:sldMk cId="3225698758" sldId="1535"/>
            <ac:spMk id="16" creationId="{F53F294D-65CC-23A5-E4A1-B2132FCF814C}"/>
          </ac:spMkLst>
        </pc:spChg>
        <pc:spChg chg="mod">
          <ac:chgData name="Vrielink, Francis" userId="3d258d00-cfd8-41c5-9f04-1a5a39faef2f" providerId="ADAL" clId="{5A65741F-0EBA-4D2A-83E9-8C33EA606AC7}" dt="2026-05-22T19:44:56.943" v="1466" actId="1076"/>
          <ac:spMkLst>
            <pc:docMk/>
            <pc:sldMk cId="3225698758" sldId="1535"/>
            <ac:spMk id="17" creationId="{AB86235B-CBC0-F9DB-29F4-F23367831B1B}"/>
          </ac:spMkLst>
        </pc:spChg>
        <pc:spChg chg="mod">
          <ac:chgData name="Vrielink, Francis" userId="3d258d00-cfd8-41c5-9f04-1a5a39faef2f" providerId="ADAL" clId="{5A65741F-0EBA-4D2A-83E9-8C33EA606AC7}" dt="2026-05-24T14:45:31.990" v="1818" actId="14100"/>
          <ac:spMkLst>
            <pc:docMk/>
            <pc:sldMk cId="3225698758" sldId="1535"/>
            <ac:spMk id="19" creationId="{40542B69-6D97-5F24-63E3-ABE36EA69A27}"/>
          </ac:spMkLst>
        </pc:spChg>
        <pc:spChg chg="add mod">
          <ac:chgData name="Vrielink, Francis" userId="3d258d00-cfd8-41c5-9f04-1a5a39faef2f" providerId="ADAL" clId="{5A65741F-0EBA-4D2A-83E9-8C33EA606AC7}" dt="2026-05-24T14:57:52.859" v="1847" actId="255"/>
          <ac:spMkLst>
            <pc:docMk/>
            <pc:sldMk cId="3225698758" sldId="1535"/>
            <ac:spMk id="29" creationId="{BFD27D94-8C41-DACD-871E-5AA75BADABFE}"/>
          </ac:spMkLst>
        </pc:spChg>
        <pc:spChg chg="add mod">
          <ac:chgData name="Vrielink, Francis" userId="3d258d00-cfd8-41c5-9f04-1a5a39faef2f" providerId="ADAL" clId="{5A65741F-0EBA-4D2A-83E9-8C33EA606AC7}" dt="2026-05-24T14:58:12.929" v="1851" actId="1076"/>
          <ac:spMkLst>
            <pc:docMk/>
            <pc:sldMk cId="3225698758" sldId="1535"/>
            <ac:spMk id="30" creationId="{848F39CC-7868-6FCA-7A68-0C9A0D8FD990}"/>
          </ac:spMkLst>
        </pc:spChg>
        <pc:spChg chg="add mod">
          <ac:chgData name="Vrielink, Francis" userId="3d258d00-cfd8-41c5-9f04-1a5a39faef2f" providerId="ADAL" clId="{5A65741F-0EBA-4D2A-83E9-8C33EA606AC7}" dt="2026-05-24T15:00:51.292" v="1866" actId="2085"/>
          <ac:spMkLst>
            <pc:docMk/>
            <pc:sldMk cId="3225698758" sldId="1535"/>
            <ac:spMk id="36" creationId="{683C39B8-1556-AA08-2598-B48A5AF947BA}"/>
          </ac:spMkLst>
        </pc:spChg>
      </pc:sldChg>
      <pc:sldChg chg="add">
        <pc:chgData name="Vrielink, Francis" userId="3d258d00-cfd8-41c5-9f04-1a5a39faef2f" providerId="ADAL" clId="{5A65741F-0EBA-4D2A-83E9-8C33EA606AC7}" dt="2026-05-22T17:40:44.175" v="672" actId="2890"/>
        <pc:sldMkLst>
          <pc:docMk/>
          <pc:sldMk cId="1571267107" sldId="1536"/>
        </pc:sldMkLst>
      </pc:sldChg>
      <pc:sldChg chg="addSp modSp mod">
        <pc:chgData name="Vrielink, Francis" userId="3d258d00-cfd8-41c5-9f04-1a5a39faef2f" providerId="ADAL" clId="{5A65741F-0EBA-4D2A-83E9-8C33EA606AC7}" dt="2026-05-22T19:52:02.918" v="1590" actId="14100"/>
        <pc:sldMkLst>
          <pc:docMk/>
          <pc:sldMk cId="2497339276" sldId="1538"/>
        </pc:sldMkLst>
        <pc:picChg chg="add mod">
          <ac:chgData name="Vrielink, Francis" userId="3d258d00-cfd8-41c5-9f04-1a5a39faef2f" providerId="ADAL" clId="{5A65741F-0EBA-4D2A-83E9-8C33EA606AC7}" dt="2026-05-22T19:52:02.918" v="1590" actId="14100"/>
          <ac:picMkLst>
            <pc:docMk/>
            <pc:sldMk cId="2497339276" sldId="1538"/>
            <ac:picMk id="22" creationId="{22C6D3E7-D03B-0C37-9C61-6C719B963AD9}"/>
          </ac:picMkLst>
        </pc:picChg>
      </pc:sldChg>
      <pc:sldChg chg="addSp modSp add mod ord">
        <pc:chgData name="Vrielink, Francis" userId="3d258d00-cfd8-41c5-9f04-1a5a39faef2f" providerId="ADAL" clId="{5A65741F-0EBA-4D2A-83E9-8C33EA606AC7}" dt="2026-05-24T15:08:03.351" v="1922" actId="1076"/>
        <pc:sldMkLst>
          <pc:docMk/>
          <pc:sldMk cId="3030774500" sldId="1539"/>
        </pc:sldMkLst>
        <pc:spChg chg="mod">
          <ac:chgData name="Vrielink, Francis" userId="3d258d00-cfd8-41c5-9f04-1a5a39faef2f" providerId="ADAL" clId="{5A65741F-0EBA-4D2A-83E9-8C33EA606AC7}" dt="2026-05-22T19:53:03.957" v="1608" actId="20577"/>
          <ac:spMkLst>
            <pc:docMk/>
            <pc:sldMk cId="3030774500" sldId="1539"/>
            <ac:spMk id="11" creationId="{CD78B488-E032-3F3E-C334-FB96F8D71FB2}"/>
          </ac:spMkLst>
        </pc:spChg>
        <pc:spChg chg="mod">
          <ac:chgData name="Vrielink, Francis" userId="3d258d00-cfd8-41c5-9f04-1a5a39faef2f" providerId="ADAL" clId="{5A65741F-0EBA-4D2A-83E9-8C33EA606AC7}" dt="2026-05-22T19:53:42.069" v="1615" actId="20577"/>
          <ac:spMkLst>
            <pc:docMk/>
            <pc:sldMk cId="3030774500" sldId="1539"/>
            <ac:spMk id="12" creationId="{E2476A93-B8D4-4E44-87FD-AFF601B2337C}"/>
          </ac:spMkLst>
        </pc:spChg>
        <pc:spChg chg="mod">
          <ac:chgData name="Vrielink, Francis" userId="3d258d00-cfd8-41c5-9f04-1a5a39faef2f" providerId="ADAL" clId="{5A65741F-0EBA-4D2A-83E9-8C33EA606AC7}" dt="2026-05-22T19:53:59.743" v="1635" actId="20577"/>
          <ac:spMkLst>
            <pc:docMk/>
            <pc:sldMk cId="3030774500" sldId="1539"/>
            <ac:spMk id="13" creationId="{4985FF45-EE56-11C3-E0CC-6BBB359031C0}"/>
          </ac:spMkLst>
        </pc:spChg>
        <pc:spChg chg="mod">
          <ac:chgData name="Vrielink, Francis" userId="3d258d00-cfd8-41c5-9f04-1a5a39faef2f" providerId="ADAL" clId="{5A65741F-0EBA-4D2A-83E9-8C33EA606AC7}" dt="2026-05-22T19:54:33.490" v="1653" actId="20577"/>
          <ac:spMkLst>
            <pc:docMk/>
            <pc:sldMk cId="3030774500" sldId="1539"/>
            <ac:spMk id="15" creationId="{6EA1F8B7-D4BC-D8B0-E6FD-F33ECB45A1DD}"/>
          </ac:spMkLst>
        </pc:spChg>
        <pc:spChg chg="mod">
          <ac:chgData name="Vrielink, Francis" userId="3d258d00-cfd8-41c5-9f04-1a5a39faef2f" providerId="ADAL" clId="{5A65741F-0EBA-4D2A-83E9-8C33EA606AC7}" dt="2026-05-22T19:54:22.308" v="1638" actId="14100"/>
          <ac:spMkLst>
            <pc:docMk/>
            <pc:sldMk cId="3030774500" sldId="1539"/>
            <ac:spMk id="16" creationId="{F53F294D-65CC-23A5-E4A1-B2132FCF814C}"/>
          </ac:spMkLst>
        </pc:spChg>
        <pc:spChg chg="mod">
          <ac:chgData name="Vrielink, Francis" userId="3d258d00-cfd8-41c5-9f04-1a5a39faef2f" providerId="ADAL" clId="{5A65741F-0EBA-4D2A-83E9-8C33EA606AC7}" dt="2026-05-22T19:54:15.912" v="1636" actId="6549"/>
          <ac:spMkLst>
            <pc:docMk/>
            <pc:sldMk cId="3030774500" sldId="1539"/>
            <ac:spMk id="17" creationId="{AB86235B-CBC0-F9DB-29F4-F23367831B1B}"/>
          </ac:spMkLst>
        </pc:spChg>
        <pc:spChg chg="mod">
          <ac:chgData name="Vrielink, Francis" userId="3d258d00-cfd8-41c5-9f04-1a5a39faef2f" providerId="ADAL" clId="{5A65741F-0EBA-4D2A-83E9-8C33EA606AC7}" dt="2026-05-22T19:53:45.961" v="1617" actId="14100"/>
          <ac:spMkLst>
            <pc:docMk/>
            <pc:sldMk cId="3030774500" sldId="1539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5A65741F-0EBA-4D2A-83E9-8C33EA606AC7}" dt="2026-05-24T15:05:54.367" v="1910" actId="1076"/>
          <ac:picMkLst>
            <pc:docMk/>
            <pc:sldMk cId="3030774500" sldId="1539"/>
            <ac:picMk id="21" creationId="{8E5A581B-6F6A-4020-0157-F358010BA54F}"/>
          </ac:picMkLst>
        </pc:picChg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Duijf, Antoinette" userId="80426808-569e-4360-acb0-e5a6dc4b8ad2" providerId="ADAL" clId="{00582A34-8C2B-428E-B5DC-339D12EFD4B8}"/>
    <pc:docChg chg="addSld modSld">
      <pc:chgData name="Duijf, Antoinette" userId="80426808-569e-4360-acb0-e5a6dc4b8ad2" providerId="ADAL" clId="{00582A34-8C2B-428E-B5DC-339D12EFD4B8}" dt="2026-05-26T09:02:40.718" v="147"/>
      <pc:docMkLst>
        <pc:docMk/>
      </pc:docMkLst>
      <pc:sldChg chg="modNotesTx">
        <pc:chgData name="Duijf, Antoinette" userId="80426808-569e-4360-acb0-e5a6dc4b8ad2" providerId="ADAL" clId="{00582A34-8C2B-428E-B5DC-339D12EFD4B8}" dt="2026-05-26T08:24:18.914" v="40" actId="20577"/>
        <pc:sldMkLst>
          <pc:docMk/>
          <pc:sldMk cId="323006580" sldId="548"/>
        </pc:sldMkLst>
      </pc:sldChg>
      <pc:sldChg chg="modSp mod">
        <pc:chgData name="Duijf, Antoinette" userId="80426808-569e-4360-acb0-e5a6dc4b8ad2" providerId="ADAL" clId="{00582A34-8C2B-428E-B5DC-339D12EFD4B8}" dt="2026-05-26T08:56:13.520" v="146" actId="6549"/>
        <pc:sldMkLst>
          <pc:docMk/>
          <pc:sldMk cId="2189114603" sldId="1437"/>
        </pc:sldMkLst>
        <pc:spChg chg="mod">
          <ac:chgData name="Duijf, Antoinette" userId="80426808-569e-4360-acb0-e5a6dc4b8ad2" providerId="ADAL" clId="{00582A34-8C2B-428E-B5DC-339D12EFD4B8}" dt="2026-05-26T08:56:13.520" v="146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modNotesTx">
        <pc:chgData name="Duijf, Antoinette" userId="80426808-569e-4360-acb0-e5a6dc4b8ad2" providerId="ADAL" clId="{00582A34-8C2B-428E-B5DC-339D12EFD4B8}" dt="2026-05-26T08:24:25.040" v="59" actId="20577"/>
        <pc:sldMkLst>
          <pc:docMk/>
          <pc:sldMk cId="3852907103" sldId="1460"/>
        </pc:sldMkLst>
      </pc:sldChg>
      <pc:sldChg chg="modNotesTx">
        <pc:chgData name="Duijf, Antoinette" userId="80426808-569e-4360-acb0-e5a6dc4b8ad2" providerId="ADAL" clId="{00582A34-8C2B-428E-B5DC-339D12EFD4B8}" dt="2026-05-26T08:24:48.680" v="61" actId="20577"/>
        <pc:sldMkLst>
          <pc:docMk/>
          <pc:sldMk cId="1487044012" sldId="1480"/>
        </pc:sldMkLst>
      </pc:sldChg>
      <pc:sldChg chg="modNotesTx">
        <pc:chgData name="Duijf, Antoinette" userId="80426808-569e-4360-acb0-e5a6dc4b8ad2" providerId="ADAL" clId="{00582A34-8C2B-428E-B5DC-339D12EFD4B8}" dt="2026-05-26T08:25:00.759" v="94" actId="20577"/>
        <pc:sldMkLst>
          <pc:docMk/>
          <pc:sldMk cId="2967928418" sldId="1511"/>
        </pc:sldMkLst>
      </pc:sldChg>
      <pc:sldChg chg="modSp mod">
        <pc:chgData name="Duijf, Antoinette" userId="80426808-569e-4360-acb0-e5a6dc4b8ad2" providerId="ADAL" clId="{00582A34-8C2B-428E-B5DC-339D12EFD4B8}" dt="2026-05-26T08:25:53.190" v="118" actId="255"/>
        <pc:sldMkLst>
          <pc:docMk/>
          <pc:sldMk cId="1953359931" sldId="1532"/>
        </pc:sldMkLst>
        <pc:spChg chg="mod">
          <ac:chgData name="Duijf, Antoinette" userId="80426808-569e-4360-acb0-e5a6dc4b8ad2" providerId="ADAL" clId="{00582A34-8C2B-428E-B5DC-339D12EFD4B8}" dt="2026-05-26T08:25:53.190" v="118" actId="255"/>
          <ac:spMkLst>
            <pc:docMk/>
            <pc:sldMk cId="1953359931" sldId="1532"/>
            <ac:spMk id="36" creationId="{D8EF981A-9BA7-0EB1-9B70-F7FBF2F7DF1C}"/>
          </ac:spMkLst>
        </pc:spChg>
      </pc:sldChg>
      <pc:sldChg chg="modSp mod">
        <pc:chgData name="Duijf, Antoinette" userId="80426808-569e-4360-acb0-e5a6dc4b8ad2" providerId="ADAL" clId="{00582A34-8C2B-428E-B5DC-339D12EFD4B8}" dt="2026-05-26T08:27:00.756" v="129" actId="6549"/>
        <pc:sldMkLst>
          <pc:docMk/>
          <pc:sldMk cId="3225698758" sldId="1535"/>
        </pc:sldMkLst>
        <pc:spChg chg="mod">
          <ac:chgData name="Duijf, Antoinette" userId="80426808-569e-4360-acb0-e5a6dc4b8ad2" providerId="ADAL" clId="{00582A34-8C2B-428E-B5DC-339D12EFD4B8}" dt="2026-05-26T08:27:00.756" v="129" actId="6549"/>
          <ac:spMkLst>
            <pc:docMk/>
            <pc:sldMk cId="3225698758" sldId="1535"/>
            <ac:spMk id="4" creationId="{D36CDCC8-D80A-3CA3-9903-EC310613197D}"/>
          </ac:spMkLst>
        </pc:spChg>
      </pc:sldChg>
      <pc:sldChg chg="add">
        <pc:chgData name="Duijf, Antoinette" userId="80426808-569e-4360-acb0-e5a6dc4b8ad2" providerId="ADAL" clId="{00582A34-8C2B-428E-B5DC-339D12EFD4B8}" dt="2026-05-26T09:02:40.718" v="147"/>
        <pc:sldMkLst>
          <pc:docMk/>
          <pc:sldMk cId="1179290953" sldId="1537"/>
        </pc:sldMkLst>
      </pc:sldChg>
      <pc:sldChg chg="addSp modSp mod">
        <pc:chgData name="Duijf, Antoinette" userId="80426808-569e-4360-acb0-e5a6dc4b8ad2" providerId="ADAL" clId="{00582A34-8C2B-428E-B5DC-339D12EFD4B8}" dt="2026-05-26T08:29:12.645" v="145" actId="1076"/>
        <pc:sldMkLst>
          <pc:docMk/>
          <pc:sldMk cId="3030774500" sldId="1539"/>
        </pc:sldMkLst>
        <pc:graphicFrameChg chg="add mod">
          <ac:chgData name="Duijf, Antoinette" userId="80426808-569e-4360-acb0-e5a6dc4b8ad2" providerId="ADAL" clId="{00582A34-8C2B-428E-B5DC-339D12EFD4B8}" dt="2026-05-26T08:28:28.392" v="134" actId="1076"/>
          <ac:graphicFrameMkLst>
            <pc:docMk/>
            <pc:sldMk cId="3030774500" sldId="1539"/>
            <ac:graphicFrameMk id="22" creationId="{65E09762-BAD6-0DEC-B2EC-6D8C5F9D28DD}"/>
          </ac:graphicFrameMkLst>
        </pc:graphicFrameChg>
        <pc:picChg chg="mod modCrop">
          <ac:chgData name="Duijf, Antoinette" userId="80426808-569e-4360-acb0-e5a6dc4b8ad2" providerId="ADAL" clId="{00582A34-8C2B-428E-B5DC-339D12EFD4B8}" dt="2026-05-26T08:29:12.645" v="145" actId="1076"/>
          <ac:picMkLst>
            <pc:docMk/>
            <pc:sldMk cId="3030774500" sldId="1539"/>
            <ac:picMk id="24" creationId="{50D63EA5-3BE1-00BF-5B3B-6760A40EB798}"/>
          </ac:picMkLst>
        </pc:picChg>
      </pc:sldChg>
    </pc:docChg>
  </pc:docChgLst>
  <pc:docChgLst>
    <pc:chgData name="Harmsel ter, Marjan" userId="5bf7b4e5-383a-4bf6-a1ba-3724f9cc09cb" providerId="ADAL" clId="{7667DC48-2406-4F94-BA94-5BF632662154}"/>
    <pc:docChg chg="undo custSel addSld delSld modSld sldOrd modSection">
      <pc:chgData name="Harmsel ter, Marjan" userId="5bf7b4e5-383a-4bf6-a1ba-3724f9cc09cb" providerId="ADAL" clId="{7667DC48-2406-4F94-BA94-5BF632662154}" dt="2026-05-26T07:56:32.065" v="2180" actId="1076"/>
      <pc:docMkLst>
        <pc:docMk/>
      </pc:docMkLst>
      <pc:sldChg chg="delSp mod">
        <pc:chgData name="Harmsel ter, Marjan" userId="5bf7b4e5-383a-4bf6-a1ba-3724f9cc09cb" providerId="ADAL" clId="{7667DC48-2406-4F94-BA94-5BF632662154}" dt="2026-05-26T07:53:14.184" v="2172" actId="478"/>
        <pc:sldMkLst>
          <pc:docMk/>
          <pc:sldMk cId="1671649065" sldId="934"/>
        </pc:sldMkLst>
        <pc:spChg chg="del">
          <ac:chgData name="Harmsel ter, Marjan" userId="5bf7b4e5-383a-4bf6-a1ba-3724f9cc09cb" providerId="ADAL" clId="{7667DC48-2406-4F94-BA94-5BF632662154}" dt="2026-05-26T07:53:14.184" v="2172" actId="478"/>
          <ac:spMkLst>
            <pc:docMk/>
            <pc:sldMk cId="1671649065" sldId="934"/>
            <ac:spMk id="3" creationId="{BE4DFFE8-CD94-357E-D3DB-44A0338A15DB}"/>
          </ac:spMkLst>
        </pc:spChg>
      </pc:sldChg>
      <pc:sldChg chg="delSp modSp mod">
        <pc:chgData name="Harmsel ter, Marjan" userId="5bf7b4e5-383a-4bf6-a1ba-3724f9cc09cb" providerId="ADAL" clId="{7667DC48-2406-4F94-BA94-5BF632662154}" dt="2026-05-25T13:19:09.647" v="1367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7667DC48-2406-4F94-BA94-5BF632662154}" dt="2026-05-25T13:19:09.647" v="1367" actId="20577"/>
          <ac:spMkLst>
            <pc:docMk/>
            <pc:sldMk cId="2189114603" sldId="1437"/>
            <ac:spMk id="3" creationId="{00000000-0000-0000-0000-000000000000}"/>
          </ac:spMkLst>
        </pc:spChg>
        <pc:spChg chg="del mod">
          <ac:chgData name="Harmsel ter, Marjan" userId="5bf7b4e5-383a-4bf6-a1ba-3724f9cc09cb" providerId="ADAL" clId="{7667DC48-2406-4F94-BA94-5BF632662154}" dt="2026-05-25T12:11:52.017" v="658" actId="478"/>
          <ac:spMkLst>
            <pc:docMk/>
            <pc:sldMk cId="2189114603" sldId="1437"/>
            <ac:spMk id="5" creationId="{54394142-6A24-6030-E191-2052B98FD371}"/>
          </ac:spMkLst>
        </pc:spChg>
      </pc:sldChg>
      <pc:sldChg chg="addSp modSp mod">
        <pc:chgData name="Harmsel ter, Marjan" userId="5bf7b4e5-383a-4bf6-a1ba-3724f9cc09cb" providerId="ADAL" clId="{7667DC48-2406-4F94-BA94-5BF632662154}" dt="2026-05-25T12:33:08.610" v="961" actId="1076"/>
        <pc:sldMkLst>
          <pc:docMk/>
          <pc:sldMk cId="3852907103" sldId="1460"/>
        </pc:sldMkLst>
        <pc:picChg chg="add mod">
          <ac:chgData name="Harmsel ter, Marjan" userId="5bf7b4e5-383a-4bf6-a1ba-3724f9cc09cb" providerId="ADAL" clId="{7667DC48-2406-4F94-BA94-5BF632662154}" dt="2026-05-25T12:29:48.472" v="954" actId="1076"/>
          <ac:picMkLst>
            <pc:docMk/>
            <pc:sldMk cId="3852907103" sldId="1460"/>
            <ac:picMk id="3" creationId="{7839A0A7-C1E5-A67B-9DB5-D91F9E56DAC4}"/>
          </ac:picMkLst>
        </pc:picChg>
        <pc:picChg chg="add mod">
          <ac:chgData name="Harmsel ter, Marjan" userId="5bf7b4e5-383a-4bf6-a1ba-3724f9cc09cb" providerId="ADAL" clId="{7667DC48-2406-4F94-BA94-5BF632662154}" dt="2026-05-25T12:33:08.610" v="961" actId="1076"/>
          <ac:picMkLst>
            <pc:docMk/>
            <pc:sldMk cId="3852907103" sldId="1460"/>
            <ac:picMk id="5" creationId="{8DD86333-67EA-FBD0-E53D-798C8D302690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5-25T12:36:07.107" v="994" actId="1076"/>
        <pc:sldMkLst>
          <pc:docMk/>
          <pc:sldMk cId="4207872812" sldId="1475"/>
        </pc:sldMkLst>
        <pc:picChg chg="add mod">
          <ac:chgData name="Harmsel ter, Marjan" userId="5bf7b4e5-383a-4bf6-a1ba-3724f9cc09cb" providerId="ADAL" clId="{7667DC48-2406-4F94-BA94-5BF632662154}" dt="2026-05-25T12:35:06.014" v="977" actId="1076"/>
          <ac:picMkLst>
            <pc:docMk/>
            <pc:sldMk cId="4207872812" sldId="1475"/>
            <ac:picMk id="3" creationId="{5ADF5F6F-5619-ADF7-B2B3-7173A112C670}"/>
          </ac:picMkLst>
        </pc:picChg>
        <pc:picChg chg="add del mod">
          <ac:chgData name="Harmsel ter, Marjan" userId="5bf7b4e5-383a-4bf6-a1ba-3724f9cc09cb" providerId="ADAL" clId="{7667DC48-2406-4F94-BA94-5BF632662154}" dt="2026-05-25T12:35:59.306" v="990" actId="478"/>
          <ac:picMkLst>
            <pc:docMk/>
            <pc:sldMk cId="4207872812" sldId="1475"/>
            <ac:picMk id="5" creationId="{074A100F-D1B5-34CD-A014-D2D1571BB137}"/>
          </ac:picMkLst>
        </pc:picChg>
        <pc:picChg chg="add mod">
          <ac:chgData name="Harmsel ter, Marjan" userId="5bf7b4e5-383a-4bf6-a1ba-3724f9cc09cb" providerId="ADAL" clId="{7667DC48-2406-4F94-BA94-5BF632662154}" dt="2026-05-25T12:36:07.107" v="994" actId="1076"/>
          <ac:picMkLst>
            <pc:docMk/>
            <pc:sldMk cId="4207872812" sldId="1475"/>
            <ac:picMk id="8" creationId="{B3FA7256-4B65-ED9F-D233-FD5EDF393D01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5T12:43:24.219" v="1095" actId="1076"/>
        <pc:sldMkLst>
          <pc:docMk/>
          <pc:sldMk cId="2452007587" sldId="1476"/>
        </pc:sldMkLst>
        <pc:picChg chg="add mod">
          <ac:chgData name="Harmsel ter, Marjan" userId="5bf7b4e5-383a-4bf6-a1ba-3724f9cc09cb" providerId="ADAL" clId="{7667DC48-2406-4F94-BA94-5BF632662154}" dt="2026-05-25T12:43:24.219" v="1095" actId="1076"/>
          <ac:picMkLst>
            <pc:docMk/>
            <pc:sldMk cId="2452007587" sldId="1476"/>
            <ac:picMk id="3" creationId="{9B1A273C-5F1B-C2AA-8EFD-74D3BE50E18F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5T13:28:44.900" v="1384" actId="1076"/>
        <pc:sldMkLst>
          <pc:docMk/>
          <pc:sldMk cId="2709048002" sldId="1477"/>
        </pc:sldMkLst>
        <pc:picChg chg="add mod">
          <ac:chgData name="Harmsel ter, Marjan" userId="5bf7b4e5-383a-4bf6-a1ba-3724f9cc09cb" providerId="ADAL" clId="{7667DC48-2406-4F94-BA94-5BF632662154}" dt="2026-05-25T13:28:42.126" v="1382" actId="1076"/>
          <ac:picMkLst>
            <pc:docMk/>
            <pc:sldMk cId="2709048002" sldId="1477"/>
            <ac:picMk id="3" creationId="{6784AC07-8AD1-4FDF-0F05-F57B414C01B0}"/>
          </ac:picMkLst>
        </pc:picChg>
        <pc:picChg chg="add mod">
          <ac:chgData name="Harmsel ter, Marjan" userId="5bf7b4e5-383a-4bf6-a1ba-3724f9cc09cb" providerId="ADAL" clId="{7667DC48-2406-4F94-BA94-5BF632662154}" dt="2026-05-25T13:28:44.900" v="1384" actId="1076"/>
          <ac:picMkLst>
            <pc:docMk/>
            <pc:sldMk cId="2709048002" sldId="1477"/>
            <ac:picMk id="5" creationId="{33E2D040-5064-B358-F734-A1546278CE79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5T12:49:43.895" v="1178" actId="1076"/>
        <pc:sldMkLst>
          <pc:docMk/>
          <pc:sldMk cId="4074911733" sldId="1478"/>
        </pc:sldMkLst>
        <pc:picChg chg="add mod">
          <ac:chgData name="Harmsel ter, Marjan" userId="5bf7b4e5-383a-4bf6-a1ba-3724f9cc09cb" providerId="ADAL" clId="{7667DC48-2406-4F94-BA94-5BF632662154}" dt="2026-05-25T12:49:43.895" v="1178" actId="1076"/>
          <ac:picMkLst>
            <pc:docMk/>
            <pc:sldMk cId="4074911733" sldId="1478"/>
            <ac:picMk id="3" creationId="{22E611F7-58D0-37FB-A9DA-4A8C0F1BF54F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5T13:02:08.165" v="1241" actId="688"/>
        <pc:sldMkLst>
          <pc:docMk/>
          <pc:sldMk cId="4210467006" sldId="1479"/>
        </pc:sldMkLst>
        <pc:picChg chg="add mod">
          <ac:chgData name="Harmsel ter, Marjan" userId="5bf7b4e5-383a-4bf6-a1ba-3724f9cc09cb" providerId="ADAL" clId="{7667DC48-2406-4F94-BA94-5BF632662154}" dt="2026-05-25T12:55:40.474" v="1200" actId="1076"/>
          <ac:picMkLst>
            <pc:docMk/>
            <pc:sldMk cId="4210467006" sldId="1479"/>
            <ac:picMk id="3" creationId="{0AE88CBD-35FD-FE34-57B3-B1229113AFC1}"/>
          </ac:picMkLst>
        </pc:picChg>
        <pc:picChg chg="add mod">
          <ac:chgData name="Harmsel ter, Marjan" userId="5bf7b4e5-383a-4bf6-a1ba-3724f9cc09cb" providerId="ADAL" clId="{7667DC48-2406-4F94-BA94-5BF632662154}" dt="2026-05-25T13:02:08.165" v="1241" actId="688"/>
          <ac:picMkLst>
            <pc:docMk/>
            <pc:sldMk cId="4210467006" sldId="1479"/>
            <ac:picMk id="5" creationId="{CF48D59D-4284-067C-3772-180552806259}"/>
          </ac:picMkLst>
        </pc:picChg>
      </pc:sldChg>
      <pc:sldChg chg="addSp delSp modSp mod ord">
        <pc:chgData name="Harmsel ter, Marjan" userId="5bf7b4e5-383a-4bf6-a1ba-3724f9cc09cb" providerId="ADAL" clId="{7667DC48-2406-4F94-BA94-5BF632662154}" dt="2026-05-26T07:17:54.892" v="1590" actId="1076"/>
        <pc:sldMkLst>
          <pc:docMk/>
          <pc:sldMk cId="1487044012" sldId="1480"/>
        </pc:sldMkLst>
        <pc:spChg chg="add mod">
          <ac:chgData name="Harmsel ter, Marjan" userId="5bf7b4e5-383a-4bf6-a1ba-3724f9cc09cb" providerId="ADAL" clId="{7667DC48-2406-4F94-BA94-5BF632662154}" dt="2026-05-26T07:11:47.054" v="1559" actId="1076"/>
          <ac:spMkLst>
            <pc:docMk/>
            <pc:sldMk cId="1487044012" sldId="1480"/>
            <ac:spMk id="7" creationId="{9D76BC13-F650-7A1A-C1CB-E06ABDC107ED}"/>
          </ac:spMkLst>
        </pc:spChg>
        <pc:spChg chg="add mod">
          <ac:chgData name="Harmsel ter, Marjan" userId="5bf7b4e5-383a-4bf6-a1ba-3724f9cc09cb" providerId="ADAL" clId="{7667DC48-2406-4F94-BA94-5BF632662154}" dt="2026-05-26T07:11:57.197" v="1563" actId="1076"/>
          <ac:spMkLst>
            <pc:docMk/>
            <pc:sldMk cId="1487044012" sldId="1480"/>
            <ac:spMk id="8" creationId="{1556CE73-DB33-DDFB-1DA9-0D55A84FD2BB}"/>
          </ac:spMkLst>
        </pc:spChg>
        <pc:picChg chg="add mod">
          <ac:chgData name="Harmsel ter, Marjan" userId="5bf7b4e5-383a-4bf6-a1ba-3724f9cc09cb" providerId="ADAL" clId="{7667DC48-2406-4F94-BA94-5BF632662154}" dt="2026-05-26T07:11:42.963" v="1558" actId="1076"/>
          <ac:picMkLst>
            <pc:docMk/>
            <pc:sldMk cId="1487044012" sldId="1480"/>
            <ac:picMk id="2" creationId="{114ED014-7EAD-1533-CDB2-0B3564454462}"/>
          </ac:picMkLst>
        </pc:picChg>
        <pc:picChg chg="add del mod">
          <ac:chgData name="Harmsel ter, Marjan" userId="5bf7b4e5-383a-4bf6-a1ba-3724f9cc09cb" providerId="ADAL" clId="{7667DC48-2406-4F94-BA94-5BF632662154}" dt="2026-05-26T07:10:20.200" v="1538" actId="478"/>
          <ac:picMkLst>
            <pc:docMk/>
            <pc:sldMk cId="1487044012" sldId="1480"/>
            <ac:picMk id="3" creationId="{72143060-B4B0-9C1F-ACE8-98B44C288E77}"/>
          </ac:picMkLst>
        </pc:picChg>
        <pc:picChg chg="add mod">
          <ac:chgData name="Harmsel ter, Marjan" userId="5bf7b4e5-383a-4bf6-a1ba-3724f9cc09cb" providerId="ADAL" clId="{7667DC48-2406-4F94-BA94-5BF632662154}" dt="2026-05-26T07:11:39.991" v="1557" actId="1076"/>
          <ac:picMkLst>
            <pc:docMk/>
            <pc:sldMk cId="1487044012" sldId="1480"/>
            <ac:picMk id="4" creationId="{15F85C68-6008-9ED2-CAF8-3C36363DB0C6}"/>
          </ac:picMkLst>
        </pc:picChg>
        <pc:picChg chg="add mod ord modCrop">
          <ac:chgData name="Harmsel ter, Marjan" userId="5bf7b4e5-383a-4bf6-a1ba-3724f9cc09cb" providerId="ADAL" clId="{7667DC48-2406-4F94-BA94-5BF632662154}" dt="2026-05-26T07:17:43.613" v="1589" actId="732"/>
          <ac:picMkLst>
            <pc:docMk/>
            <pc:sldMk cId="1487044012" sldId="1480"/>
            <ac:picMk id="5" creationId="{872A7D4D-04B5-B58B-A279-EBEC4DA1ACC5}"/>
          </ac:picMkLst>
        </pc:picChg>
        <pc:picChg chg="add mod">
          <ac:chgData name="Harmsel ter, Marjan" userId="5bf7b4e5-383a-4bf6-a1ba-3724f9cc09cb" providerId="ADAL" clId="{7667DC48-2406-4F94-BA94-5BF632662154}" dt="2026-05-26T07:17:54.892" v="1590" actId="1076"/>
          <ac:picMkLst>
            <pc:docMk/>
            <pc:sldMk cId="1487044012" sldId="1480"/>
            <ac:picMk id="9" creationId="{5BCB6588-20A1-FC1B-B075-FEE1A1693B0E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5T12:50:55.767" v="1183" actId="1076"/>
        <pc:sldMkLst>
          <pc:docMk/>
          <pc:sldMk cId="3779434736" sldId="1481"/>
        </pc:sldMkLst>
        <pc:picChg chg="add mod">
          <ac:chgData name="Harmsel ter, Marjan" userId="5bf7b4e5-383a-4bf6-a1ba-3724f9cc09cb" providerId="ADAL" clId="{7667DC48-2406-4F94-BA94-5BF632662154}" dt="2026-05-25T12:50:55.767" v="1183" actId="1076"/>
          <ac:picMkLst>
            <pc:docMk/>
            <pc:sldMk cId="3779434736" sldId="1481"/>
            <ac:picMk id="3" creationId="{840DF877-2872-94D6-1A3C-E277401F1542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5T12:48:05.577" v="1175" actId="1076"/>
        <pc:sldMkLst>
          <pc:docMk/>
          <pc:sldMk cId="1201727269" sldId="1482"/>
        </pc:sldMkLst>
        <pc:picChg chg="add mod">
          <ac:chgData name="Harmsel ter, Marjan" userId="5bf7b4e5-383a-4bf6-a1ba-3724f9cc09cb" providerId="ADAL" clId="{7667DC48-2406-4F94-BA94-5BF632662154}" dt="2026-05-25T12:48:05.577" v="1175" actId="1076"/>
          <ac:picMkLst>
            <pc:docMk/>
            <pc:sldMk cId="1201727269" sldId="1482"/>
            <ac:picMk id="3" creationId="{6FB6F766-2472-D4D5-E6FC-593E41AD906D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5T13:12:41.826" v="1348" actId="1076"/>
        <pc:sldMkLst>
          <pc:docMk/>
          <pc:sldMk cId="2904738428" sldId="1483"/>
        </pc:sldMkLst>
        <pc:picChg chg="add mod">
          <ac:chgData name="Harmsel ter, Marjan" userId="5bf7b4e5-383a-4bf6-a1ba-3724f9cc09cb" providerId="ADAL" clId="{7667DC48-2406-4F94-BA94-5BF632662154}" dt="2026-05-25T13:12:41.826" v="1348" actId="1076"/>
          <ac:picMkLst>
            <pc:docMk/>
            <pc:sldMk cId="2904738428" sldId="1483"/>
            <ac:picMk id="3" creationId="{0E3822BD-11FD-660D-A16C-B468EEED23F3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6T07:24:45.448" v="1718" actId="20577"/>
        <pc:sldMkLst>
          <pc:docMk/>
          <pc:sldMk cId="2967928418" sldId="1511"/>
        </pc:sldMkLst>
        <pc:spChg chg="mod">
          <ac:chgData name="Harmsel ter, Marjan" userId="5bf7b4e5-383a-4bf6-a1ba-3724f9cc09cb" providerId="ADAL" clId="{7667DC48-2406-4F94-BA94-5BF632662154}" dt="2026-05-26T07:23:36.946" v="1660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7667DC48-2406-4F94-BA94-5BF632662154}" dt="2026-05-26T07:23:52.528" v="1696" actId="404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5-26T07:24:45.448" v="1718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5-25T12:36:51.097" v="1003" actId="14100"/>
          <ac:picMkLst>
            <pc:docMk/>
            <pc:sldMk cId="2967928418" sldId="1511"/>
            <ac:picMk id="2" creationId="{EA8C1D7B-9719-76B6-BE20-D068C85CDCEB}"/>
          </ac:picMkLst>
        </pc:picChg>
        <pc:picChg chg="add mod">
          <ac:chgData name="Harmsel ter, Marjan" userId="5bf7b4e5-383a-4bf6-a1ba-3724f9cc09cb" providerId="ADAL" clId="{7667DC48-2406-4F94-BA94-5BF632662154}" dt="2026-05-25T12:36:49.054" v="1002" actId="1076"/>
          <ac:picMkLst>
            <pc:docMk/>
            <pc:sldMk cId="2967928418" sldId="1511"/>
            <ac:picMk id="8" creationId="{27CAE6A1-775D-A33D-35A5-2A3A582E46A2}"/>
          </ac:picMkLst>
        </pc:picChg>
        <pc:picChg chg="add mod">
          <ac:chgData name="Harmsel ter, Marjan" userId="5bf7b4e5-383a-4bf6-a1ba-3724f9cc09cb" providerId="ADAL" clId="{7667DC48-2406-4F94-BA94-5BF632662154}" dt="2026-05-26T07:24:37.342" v="1701" actId="1076"/>
          <ac:picMkLst>
            <pc:docMk/>
            <pc:sldMk cId="2967928418" sldId="1511"/>
            <ac:picMk id="18" creationId="{7111537D-7F5E-22BF-5C73-EDB6D9E38210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6T07:40:15.992" v="1965" actId="14100"/>
        <pc:sldMkLst>
          <pc:docMk/>
          <pc:sldMk cId="1594331871" sldId="1512"/>
        </pc:sldMkLst>
        <pc:spChg chg="mod">
          <ac:chgData name="Harmsel ter, Marjan" userId="5bf7b4e5-383a-4bf6-a1ba-3724f9cc09cb" providerId="ADAL" clId="{7667DC48-2406-4F94-BA94-5BF632662154}" dt="2026-05-25T12:45:04.355" v="1146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Harmsel ter, Marjan" userId="5bf7b4e5-383a-4bf6-a1ba-3724f9cc09cb" providerId="ADAL" clId="{7667DC48-2406-4F94-BA94-5BF632662154}" dt="2026-05-25T12:45:55.448" v="1164" actId="948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5-25T12:45:48.852" v="1163" actId="948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5-25T12:46:10.015" v="1168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5-26T07:36:45.435" v="1949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7667DC48-2406-4F94-BA94-5BF632662154}" dt="2026-05-25T12:45:15.426" v="1147" actId="1076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Harmsel ter, Marjan" userId="5bf7b4e5-383a-4bf6-a1ba-3724f9cc09cb" providerId="ADAL" clId="{7667DC48-2406-4F94-BA94-5BF632662154}" dt="2026-05-25T12:45:15.426" v="1147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Harmsel ter, Marjan" userId="5bf7b4e5-383a-4bf6-a1ba-3724f9cc09cb" providerId="ADAL" clId="{7667DC48-2406-4F94-BA94-5BF632662154}" dt="2026-05-25T12:46:08.142" v="1167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7667DC48-2406-4F94-BA94-5BF632662154}" dt="2026-05-25T12:46:06.476" v="1166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Harmsel ter, Marjan" userId="5bf7b4e5-383a-4bf6-a1ba-3724f9cc09cb" providerId="ADAL" clId="{7667DC48-2406-4F94-BA94-5BF632662154}" dt="2026-05-25T12:47:46.979" v="1171" actId="1076"/>
          <ac:picMkLst>
            <pc:docMk/>
            <pc:sldMk cId="1594331871" sldId="1512"/>
            <ac:picMk id="21" creationId="{8FB3AAC0-1AC6-31E3-ADCB-9CB5694B0347}"/>
          </ac:picMkLst>
        </pc:picChg>
        <pc:picChg chg="add mod">
          <ac:chgData name="Harmsel ter, Marjan" userId="5bf7b4e5-383a-4bf6-a1ba-3724f9cc09cb" providerId="ADAL" clId="{7667DC48-2406-4F94-BA94-5BF632662154}" dt="2026-05-26T07:38:02.421" v="1954" actId="1076"/>
          <ac:picMkLst>
            <pc:docMk/>
            <pc:sldMk cId="1594331871" sldId="1512"/>
            <ac:picMk id="23" creationId="{C88A9F6A-3C1C-D4BE-B419-B4397D8BD338}"/>
          </ac:picMkLst>
        </pc:picChg>
        <pc:picChg chg="add mod modCrop">
          <ac:chgData name="Harmsel ter, Marjan" userId="5bf7b4e5-383a-4bf6-a1ba-3724f9cc09cb" providerId="ADAL" clId="{7667DC48-2406-4F94-BA94-5BF632662154}" dt="2026-05-26T07:40:15.992" v="1965" actId="14100"/>
          <ac:picMkLst>
            <pc:docMk/>
            <pc:sldMk cId="1594331871" sldId="1512"/>
            <ac:picMk id="25" creationId="{C03B83C2-6DC4-126D-0CEA-717B77B95594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5-26T07:48:18.961" v="2116" actId="115"/>
        <pc:sldMkLst>
          <pc:docMk/>
          <pc:sldMk cId="3112181829" sldId="1515"/>
        </pc:sldMkLst>
        <pc:spChg chg="mod">
          <ac:chgData name="Harmsel ter, Marjan" userId="5bf7b4e5-383a-4bf6-a1ba-3724f9cc09cb" providerId="ADAL" clId="{7667DC48-2406-4F94-BA94-5BF632662154}" dt="2026-05-26T07:48:18.961" v="2116" actId="115"/>
          <ac:spMkLst>
            <pc:docMk/>
            <pc:sldMk cId="3112181829" sldId="1515"/>
            <ac:spMk id="4" creationId="{D36CDCC8-D80A-3CA3-9903-EC310613197D}"/>
          </ac:spMkLst>
        </pc:spChg>
        <pc:spChg chg="del">
          <ac:chgData name="Harmsel ter, Marjan" userId="5bf7b4e5-383a-4bf6-a1ba-3724f9cc09cb" providerId="ADAL" clId="{7667DC48-2406-4F94-BA94-5BF632662154}" dt="2026-05-26T07:44:04.549" v="1969" actId="478"/>
          <ac:spMkLst>
            <pc:docMk/>
            <pc:sldMk cId="3112181829" sldId="1515"/>
            <ac:spMk id="9" creationId="{A4B57E51-09AF-0BCC-EB19-511AFCDD8FE2}"/>
          </ac:spMkLst>
        </pc:spChg>
        <pc:spChg chg="mod">
          <ac:chgData name="Harmsel ter, Marjan" userId="5bf7b4e5-383a-4bf6-a1ba-3724f9cc09cb" providerId="ADAL" clId="{7667DC48-2406-4F94-BA94-5BF632662154}" dt="2026-05-26T07:44:06.964" v="1977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5-26T07:46:55.801" v="1982" actId="107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5-25T12:52:22.196" v="1189" actId="14100"/>
          <ac:spMkLst>
            <pc:docMk/>
            <pc:sldMk cId="3112181829" sldId="1515"/>
            <ac:spMk id="14" creationId="{B7594A3B-3117-84CE-C300-FB96E5ED269D}"/>
          </ac:spMkLst>
        </pc:spChg>
        <pc:picChg chg="add mod">
          <ac:chgData name="Harmsel ter, Marjan" userId="5bf7b4e5-383a-4bf6-a1ba-3724f9cc09cb" providerId="ADAL" clId="{7667DC48-2406-4F94-BA94-5BF632662154}" dt="2026-05-25T12:51:54.951" v="1188" actId="1076"/>
          <ac:picMkLst>
            <pc:docMk/>
            <pc:sldMk cId="3112181829" sldId="1515"/>
            <ac:picMk id="11" creationId="{1A970269-0853-D5ED-CB67-EB3DA5BF802C}"/>
          </ac:picMkLst>
        </pc:picChg>
        <pc:picChg chg="add mod">
          <ac:chgData name="Harmsel ter, Marjan" userId="5bf7b4e5-383a-4bf6-a1ba-3724f9cc09cb" providerId="ADAL" clId="{7667DC48-2406-4F94-BA94-5BF632662154}" dt="2026-05-26T07:43:39.177" v="1968" actId="1076"/>
          <ac:picMkLst>
            <pc:docMk/>
            <pc:sldMk cId="3112181829" sldId="1515"/>
            <ac:picMk id="25" creationId="{1B9EDCBF-575E-90BB-25C9-9A318C9DA5C3}"/>
          </ac:picMkLst>
        </pc:picChg>
        <pc:picChg chg="add mod">
          <ac:chgData name="Harmsel ter, Marjan" userId="5bf7b4e5-383a-4bf6-a1ba-3724f9cc09cb" providerId="ADAL" clId="{7667DC48-2406-4F94-BA94-5BF632662154}" dt="2026-05-26T07:46:49.433" v="1981" actId="1076"/>
          <ac:picMkLst>
            <pc:docMk/>
            <pc:sldMk cId="3112181829" sldId="1515"/>
            <ac:picMk id="28" creationId="{C275D86D-D8EB-FB8B-903F-7A73C63DEA25}"/>
          </ac:picMkLst>
        </pc:picChg>
      </pc:sldChg>
      <pc:sldChg chg="del">
        <pc:chgData name="Harmsel ter, Marjan" userId="5bf7b4e5-383a-4bf6-a1ba-3724f9cc09cb" providerId="ADAL" clId="{7667DC48-2406-4F94-BA94-5BF632662154}" dt="2026-05-26T07:53:08.890" v="2171" actId="47"/>
        <pc:sldMkLst>
          <pc:docMk/>
          <pc:sldMk cId="2946319108" sldId="1516"/>
        </pc:sldMkLst>
      </pc:sldChg>
      <pc:sldChg chg="addSp delSp modSp mod">
        <pc:chgData name="Harmsel ter, Marjan" userId="5bf7b4e5-383a-4bf6-a1ba-3724f9cc09cb" providerId="ADAL" clId="{7667DC48-2406-4F94-BA94-5BF632662154}" dt="2026-05-25T13:11:45.602" v="1340" actId="1076"/>
        <pc:sldMkLst>
          <pc:docMk/>
          <pc:sldMk cId="1628480429" sldId="1517"/>
        </pc:sldMkLst>
        <pc:spChg chg="mod">
          <ac:chgData name="Harmsel ter, Marjan" userId="5bf7b4e5-383a-4bf6-a1ba-3724f9cc09cb" providerId="ADAL" clId="{7667DC48-2406-4F94-BA94-5BF632662154}" dt="2026-05-25T13:07:18.860" v="1321" actId="1076"/>
          <ac:spMkLst>
            <pc:docMk/>
            <pc:sldMk cId="1628480429" sldId="1517"/>
            <ac:spMk id="10" creationId="{EC0CC1D0-FE60-F840-73E9-0CE7E683D1F2}"/>
          </ac:spMkLst>
        </pc:spChg>
        <pc:spChg chg="mod">
          <ac:chgData name="Harmsel ter, Marjan" userId="5bf7b4e5-383a-4bf6-a1ba-3724f9cc09cb" providerId="ADAL" clId="{7667DC48-2406-4F94-BA94-5BF632662154}" dt="2026-05-25T13:07:18.860" v="1321" actId="1076"/>
          <ac:spMkLst>
            <pc:docMk/>
            <pc:sldMk cId="1628480429" sldId="1517"/>
            <ac:spMk id="11" creationId="{CD78B488-E032-3F3E-C334-FB96F8D71FB2}"/>
          </ac:spMkLst>
        </pc:spChg>
        <pc:spChg chg="mod">
          <ac:chgData name="Harmsel ter, Marjan" userId="5bf7b4e5-383a-4bf6-a1ba-3724f9cc09cb" providerId="ADAL" clId="{7667DC48-2406-4F94-BA94-5BF632662154}" dt="2026-05-25T13:05:35.288" v="1313" actId="1076"/>
          <ac:spMkLst>
            <pc:docMk/>
            <pc:sldMk cId="1628480429" sldId="1517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5-25T13:07:05.715" v="1320" actId="1076"/>
          <ac:spMkLst>
            <pc:docMk/>
            <pc:sldMk cId="1628480429" sldId="1517"/>
            <ac:spMk id="16" creationId="{F53F294D-65CC-23A5-E4A1-B2132FCF814C}"/>
          </ac:spMkLst>
        </pc:spChg>
        <pc:spChg chg="mod">
          <ac:chgData name="Harmsel ter, Marjan" userId="5bf7b4e5-383a-4bf6-a1ba-3724f9cc09cb" providerId="ADAL" clId="{7667DC48-2406-4F94-BA94-5BF632662154}" dt="2026-05-25T13:07:05.715" v="1320" actId="1076"/>
          <ac:spMkLst>
            <pc:docMk/>
            <pc:sldMk cId="1628480429" sldId="1517"/>
            <ac:spMk id="17" creationId="{AB86235B-CBC0-F9DB-29F4-F23367831B1B}"/>
          </ac:spMkLst>
        </pc:spChg>
        <pc:spChg chg="mod">
          <ac:chgData name="Harmsel ter, Marjan" userId="5bf7b4e5-383a-4bf6-a1ba-3724f9cc09cb" providerId="ADAL" clId="{7667DC48-2406-4F94-BA94-5BF632662154}" dt="2026-05-25T13:05:39.633" v="1314" actId="14100"/>
          <ac:spMkLst>
            <pc:docMk/>
            <pc:sldMk cId="1628480429" sldId="1517"/>
            <ac:spMk id="19" creationId="{40542B69-6D97-5F24-63E3-ABE36EA69A27}"/>
          </ac:spMkLst>
        </pc:spChg>
        <pc:spChg chg="mod">
          <ac:chgData name="Harmsel ter, Marjan" userId="5bf7b4e5-383a-4bf6-a1ba-3724f9cc09cb" providerId="ADAL" clId="{7667DC48-2406-4F94-BA94-5BF632662154}" dt="2026-05-25T13:05:30.034" v="1312" actId="14100"/>
          <ac:spMkLst>
            <pc:docMk/>
            <pc:sldMk cId="1628480429" sldId="1517"/>
            <ac:spMk id="23" creationId="{7DC2405F-3317-9931-1E1F-895C65A88E5B}"/>
          </ac:spMkLst>
        </pc:spChg>
        <pc:spChg chg="mod">
          <ac:chgData name="Harmsel ter, Marjan" userId="5bf7b4e5-383a-4bf6-a1ba-3724f9cc09cb" providerId="ADAL" clId="{7667DC48-2406-4F94-BA94-5BF632662154}" dt="2026-05-25T13:05:55.883" v="1316" actId="14100"/>
          <ac:spMkLst>
            <pc:docMk/>
            <pc:sldMk cId="1628480429" sldId="1517"/>
            <ac:spMk id="24" creationId="{E2C8965F-409F-2BF2-FBE3-91D17E299A76}"/>
          </ac:spMkLst>
        </pc:spChg>
        <pc:spChg chg="mod">
          <ac:chgData name="Harmsel ter, Marjan" userId="5bf7b4e5-383a-4bf6-a1ba-3724f9cc09cb" providerId="ADAL" clId="{7667DC48-2406-4F94-BA94-5BF632662154}" dt="2026-05-25T13:05:46.337" v="1315" actId="14100"/>
          <ac:spMkLst>
            <pc:docMk/>
            <pc:sldMk cId="1628480429" sldId="1517"/>
            <ac:spMk id="36" creationId="{C5CD2D1D-E20F-04C0-3100-127FF248C64E}"/>
          </ac:spMkLst>
        </pc:spChg>
        <pc:picChg chg="del">
          <ac:chgData name="Harmsel ter, Marjan" userId="5bf7b4e5-383a-4bf6-a1ba-3724f9cc09cb" providerId="ADAL" clId="{7667DC48-2406-4F94-BA94-5BF632662154}" dt="2026-05-25T13:11:32.656" v="1333" actId="478"/>
          <ac:picMkLst>
            <pc:docMk/>
            <pc:sldMk cId="1628480429" sldId="1517"/>
            <ac:picMk id="13" creationId="{5F9A2005-DF55-9E7D-263C-FD2ED24078D2}"/>
          </ac:picMkLst>
        </pc:picChg>
        <pc:picChg chg="add mod">
          <ac:chgData name="Harmsel ter, Marjan" userId="5bf7b4e5-383a-4bf6-a1ba-3724f9cc09cb" providerId="ADAL" clId="{7667DC48-2406-4F94-BA94-5BF632662154}" dt="2026-05-25T13:04:49.907" v="1303" actId="1076"/>
          <ac:picMkLst>
            <pc:docMk/>
            <pc:sldMk cId="1628480429" sldId="1517"/>
            <ac:picMk id="14" creationId="{0BA35A77-AEEC-226C-331B-07542C90A5DD}"/>
          </ac:picMkLst>
        </pc:picChg>
        <pc:picChg chg="del">
          <ac:chgData name="Harmsel ter, Marjan" userId="5bf7b4e5-383a-4bf6-a1ba-3724f9cc09cb" providerId="ADAL" clId="{7667DC48-2406-4F94-BA94-5BF632662154}" dt="2026-05-25T13:04:44.755" v="1300" actId="478"/>
          <ac:picMkLst>
            <pc:docMk/>
            <pc:sldMk cId="1628480429" sldId="1517"/>
            <ac:picMk id="15" creationId="{F1BA321E-F0A6-A117-9249-FC9AA3F9FD6F}"/>
          </ac:picMkLst>
        </pc:picChg>
        <pc:picChg chg="del">
          <ac:chgData name="Harmsel ter, Marjan" userId="5bf7b4e5-383a-4bf6-a1ba-3724f9cc09cb" providerId="ADAL" clId="{7667DC48-2406-4F94-BA94-5BF632662154}" dt="2026-05-25T13:08:33.426" v="1322" actId="478"/>
          <ac:picMkLst>
            <pc:docMk/>
            <pc:sldMk cId="1628480429" sldId="1517"/>
            <ac:picMk id="22" creationId="{E5D47712-26E9-074B-1B1F-C5506EDB448B}"/>
          </ac:picMkLst>
        </pc:picChg>
        <pc:picChg chg="add mod">
          <ac:chgData name="Harmsel ter, Marjan" userId="5bf7b4e5-383a-4bf6-a1ba-3724f9cc09cb" providerId="ADAL" clId="{7667DC48-2406-4F94-BA94-5BF632662154}" dt="2026-05-25T13:08:43.106" v="1327" actId="1076"/>
          <ac:picMkLst>
            <pc:docMk/>
            <pc:sldMk cId="1628480429" sldId="1517"/>
            <ac:picMk id="25" creationId="{1F563C40-F26A-35C4-4A3C-30D00087CDD0}"/>
          </ac:picMkLst>
        </pc:picChg>
        <pc:picChg chg="del">
          <ac:chgData name="Harmsel ter, Marjan" userId="5bf7b4e5-383a-4bf6-a1ba-3724f9cc09cb" providerId="ADAL" clId="{7667DC48-2406-4F94-BA94-5BF632662154}" dt="2026-05-25T13:10:26.111" v="1328" actId="478"/>
          <ac:picMkLst>
            <pc:docMk/>
            <pc:sldMk cId="1628480429" sldId="1517"/>
            <ac:picMk id="26" creationId="{140D1A28-7C19-0CAA-6A68-A4158341D376}"/>
          </ac:picMkLst>
        </pc:picChg>
        <pc:picChg chg="add mod modCrop">
          <ac:chgData name="Harmsel ter, Marjan" userId="5bf7b4e5-383a-4bf6-a1ba-3724f9cc09cb" providerId="ADAL" clId="{7667DC48-2406-4F94-BA94-5BF632662154}" dt="2026-05-25T13:10:38.763" v="1332" actId="14100"/>
          <ac:picMkLst>
            <pc:docMk/>
            <pc:sldMk cId="1628480429" sldId="1517"/>
            <ac:picMk id="28" creationId="{737132A4-4BFF-52E6-45BB-A6F2DB2463B1}"/>
          </ac:picMkLst>
        </pc:picChg>
        <pc:picChg chg="add mod">
          <ac:chgData name="Harmsel ter, Marjan" userId="5bf7b4e5-383a-4bf6-a1ba-3724f9cc09cb" providerId="ADAL" clId="{7667DC48-2406-4F94-BA94-5BF632662154}" dt="2026-05-25T13:11:45.602" v="1340" actId="1076"/>
          <ac:picMkLst>
            <pc:docMk/>
            <pc:sldMk cId="1628480429" sldId="1517"/>
            <ac:picMk id="30" creationId="{718335FF-16F8-16F4-7F76-A75B1F502C58}"/>
          </ac:picMkLst>
        </pc:picChg>
      </pc:sldChg>
      <pc:sldChg chg="del">
        <pc:chgData name="Harmsel ter, Marjan" userId="5bf7b4e5-383a-4bf6-a1ba-3724f9cc09cb" providerId="ADAL" clId="{7667DC48-2406-4F94-BA94-5BF632662154}" dt="2026-05-26T07:53:26.567" v="2173" actId="47"/>
        <pc:sldMkLst>
          <pc:docMk/>
          <pc:sldMk cId="933367485" sldId="1518"/>
        </pc:sldMkLst>
      </pc:sldChg>
      <pc:sldChg chg="del">
        <pc:chgData name="Harmsel ter, Marjan" userId="5bf7b4e5-383a-4bf6-a1ba-3724f9cc09cb" providerId="ADAL" clId="{7667DC48-2406-4F94-BA94-5BF632662154}" dt="2026-05-26T07:53:26.567" v="2173" actId="47"/>
        <pc:sldMkLst>
          <pc:docMk/>
          <pc:sldMk cId="1738896802" sldId="1519"/>
        </pc:sldMkLst>
      </pc:sldChg>
      <pc:sldChg chg="del">
        <pc:chgData name="Harmsel ter, Marjan" userId="5bf7b4e5-383a-4bf6-a1ba-3724f9cc09cb" providerId="ADAL" clId="{7667DC48-2406-4F94-BA94-5BF632662154}" dt="2026-05-26T07:53:26.567" v="2173" actId="47"/>
        <pc:sldMkLst>
          <pc:docMk/>
          <pc:sldMk cId="1059877010" sldId="1521"/>
        </pc:sldMkLst>
      </pc:sldChg>
      <pc:sldChg chg="del">
        <pc:chgData name="Harmsel ter, Marjan" userId="5bf7b4e5-383a-4bf6-a1ba-3724f9cc09cb" providerId="ADAL" clId="{7667DC48-2406-4F94-BA94-5BF632662154}" dt="2026-05-26T07:53:26.567" v="2173" actId="47"/>
        <pc:sldMkLst>
          <pc:docMk/>
          <pc:sldMk cId="2371299458" sldId="1529"/>
        </pc:sldMkLst>
      </pc:sldChg>
      <pc:sldChg chg="addSp modSp mod">
        <pc:chgData name="Harmsel ter, Marjan" userId="5bf7b4e5-383a-4bf6-a1ba-3724f9cc09cb" providerId="ADAL" clId="{7667DC48-2406-4F94-BA94-5BF632662154}" dt="2026-05-26T07:29:26.501" v="1775" actId="1076"/>
        <pc:sldMkLst>
          <pc:docMk/>
          <pc:sldMk cId="3510884799" sldId="1530"/>
        </pc:sldMkLst>
        <pc:spChg chg="mod">
          <ac:chgData name="Harmsel ter, Marjan" userId="5bf7b4e5-383a-4bf6-a1ba-3724f9cc09cb" providerId="ADAL" clId="{7667DC48-2406-4F94-BA94-5BF632662154}" dt="2026-05-25T13:03:00.734" v="1293" actId="404"/>
          <ac:spMkLst>
            <pc:docMk/>
            <pc:sldMk cId="3510884799" sldId="1530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5-26T07:29:18.449" v="1772" actId="404"/>
          <ac:spMkLst>
            <pc:docMk/>
            <pc:sldMk cId="3510884799" sldId="1530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5-25T13:02:32.690" v="1244" actId="1076"/>
          <ac:picMkLst>
            <pc:docMk/>
            <pc:sldMk cId="3510884799" sldId="1530"/>
            <ac:picMk id="8" creationId="{18E2424B-97B3-1145-6D00-E71AAC6E8DD7}"/>
          </ac:picMkLst>
        </pc:picChg>
        <pc:picChg chg="add mod">
          <ac:chgData name="Harmsel ter, Marjan" userId="5bf7b4e5-383a-4bf6-a1ba-3724f9cc09cb" providerId="ADAL" clId="{7667DC48-2406-4F94-BA94-5BF632662154}" dt="2026-05-26T07:29:26.501" v="1775" actId="1076"/>
          <ac:picMkLst>
            <pc:docMk/>
            <pc:sldMk cId="3510884799" sldId="1530"/>
            <ac:picMk id="18" creationId="{0BA71F55-D9B0-7A15-8EDE-92E066F7E482}"/>
          </ac:picMkLst>
        </pc:picChg>
      </pc:sldChg>
      <pc:sldChg chg="addSp modSp mod">
        <pc:chgData name="Harmsel ter, Marjan" userId="5bf7b4e5-383a-4bf6-a1ba-3724f9cc09cb" providerId="ADAL" clId="{7667DC48-2406-4F94-BA94-5BF632662154}" dt="2026-05-26T07:33:58.742" v="1886" actId="1076"/>
        <pc:sldMkLst>
          <pc:docMk/>
          <pc:sldMk cId="2856729587" sldId="1531"/>
        </pc:sldMkLst>
        <pc:spChg chg="mod">
          <ac:chgData name="Harmsel ter, Marjan" userId="5bf7b4e5-383a-4bf6-a1ba-3724f9cc09cb" providerId="ADAL" clId="{7667DC48-2406-4F94-BA94-5BF632662154}" dt="2026-05-26T07:33:10.837" v="1777" actId="6549"/>
          <ac:spMkLst>
            <pc:docMk/>
            <pc:sldMk cId="2856729587" sldId="1531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7667DC48-2406-4F94-BA94-5BF632662154}" dt="2026-05-25T12:44:23.630" v="1141" actId="115"/>
          <ac:spMkLst>
            <pc:docMk/>
            <pc:sldMk cId="2856729587" sldId="153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5-26T07:33:54.994" v="1885" actId="115"/>
          <ac:spMkLst>
            <pc:docMk/>
            <pc:sldMk cId="2856729587" sldId="1531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5-25T12:43:39.002" v="1098" actId="1076"/>
          <ac:picMkLst>
            <pc:docMk/>
            <pc:sldMk cId="2856729587" sldId="1531"/>
            <ac:picMk id="8" creationId="{21611A3A-E401-2417-7E2C-F4C1868BDAFB}"/>
          </ac:picMkLst>
        </pc:picChg>
        <pc:picChg chg="add mod modCrop">
          <ac:chgData name="Harmsel ter, Marjan" userId="5bf7b4e5-383a-4bf6-a1ba-3724f9cc09cb" providerId="ADAL" clId="{7667DC48-2406-4F94-BA94-5BF632662154}" dt="2026-05-26T07:33:58.742" v="1886" actId="1076"/>
          <ac:picMkLst>
            <pc:docMk/>
            <pc:sldMk cId="2856729587" sldId="1531"/>
            <ac:picMk id="18" creationId="{6543E938-FC12-CDDB-59C5-C642D75B5F67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5-26T07:36:12.319" v="1941" actId="1076"/>
        <pc:sldMkLst>
          <pc:docMk/>
          <pc:sldMk cId="1953359931" sldId="1532"/>
        </pc:sldMkLst>
        <pc:spChg chg="mod">
          <ac:chgData name="Harmsel ter, Marjan" userId="5bf7b4e5-383a-4bf6-a1ba-3724f9cc09cb" providerId="ADAL" clId="{7667DC48-2406-4F94-BA94-5BF632662154}" dt="2026-05-26T07:18:57.779" v="1600" actId="115"/>
          <ac:spMkLst>
            <pc:docMk/>
            <pc:sldMk cId="1953359931" sldId="1532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5-26T07:36:07.258" v="1939" actId="404"/>
          <ac:spMkLst>
            <pc:docMk/>
            <pc:sldMk cId="1953359931" sldId="1532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5-25T13:03:28.411" v="1297" actId="1076"/>
          <ac:picMkLst>
            <pc:docMk/>
            <pc:sldMk cId="1953359931" sldId="1532"/>
            <ac:picMk id="2" creationId="{025F6726-7120-F4E3-C1F4-86DB14B0A387}"/>
          </ac:picMkLst>
        </pc:picChg>
        <pc:picChg chg="add del">
          <ac:chgData name="Harmsel ter, Marjan" userId="5bf7b4e5-383a-4bf6-a1ba-3724f9cc09cb" providerId="ADAL" clId="{7667DC48-2406-4F94-BA94-5BF632662154}" dt="2026-05-25T13:04:37.853" v="1299" actId="22"/>
          <ac:picMkLst>
            <pc:docMk/>
            <pc:sldMk cId="1953359931" sldId="1532"/>
            <ac:picMk id="9" creationId="{45615564-A751-682E-9AFC-7F7EE3D44938}"/>
          </ac:picMkLst>
        </pc:picChg>
        <pc:picChg chg="add mod">
          <ac:chgData name="Harmsel ter, Marjan" userId="5bf7b4e5-383a-4bf6-a1ba-3724f9cc09cb" providerId="ADAL" clId="{7667DC48-2406-4F94-BA94-5BF632662154}" dt="2026-05-26T07:36:12.319" v="1941" actId="1076"/>
          <ac:picMkLst>
            <pc:docMk/>
            <pc:sldMk cId="1953359931" sldId="1532"/>
            <ac:picMk id="19" creationId="{269B93DE-16F0-B6C4-C0DC-509E964BB972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5-26T07:21:44.843" v="1649" actId="1076"/>
        <pc:sldMkLst>
          <pc:docMk/>
          <pc:sldMk cId="2580178324" sldId="1534"/>
        </pc:sldMkLst>
        <pc:spChg chg="del">
          <ac:chgData name="Harmsel ter, Marjan" userId="5bf7b4e5-383a-4bf6-a1ba-3724f9cc09cb" providerId="ADAL" clId="{7667DC48-2406-4F94-BA94-5BF632662154}" dt="2026-05-26T07:19:44.538" v="1601" actId="478"/>
          <ac:spMkLst>
            <pc:docMk/>
            <pc:sldMk cId="2580178324" sldId="1534"/>
            <ac:spMk id="4" creationId="{8EC059E3-AC1B-1D71-688A-C085350AE518}"/>
          </ac:spMkLst>
        </pc:spChg>
        <pc:spChg chg="mod">
          <ac:chgData name="Harmsel ter, Marjan" userId="5bf7b4e5-383a-4bf6-a1ba-3724f9cc09cb" providerId="ADAL" clId="{7667DC48-2406-4F94-BA94-5BF632662154}" dt="2026-05-26T07:20:33.981" v="1626" actId="14100"/>
          <ac:spMkLst>
            <pc:docMk/>
            <pc:sldMk cId="2580178324" sldId="1534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5-26T07:20:30.501" v="1625" actId="1076"/>
          <ac:spMkLst>
            <pc:docMk/>
            <pc:sldMk cId="2580178324" sldId="1534"/>
            <ac:spMk id="15" creationId="{6EA1F8B7-D4BC-D8B0-E6FD-F33ECB45A1DD}"/>
          </ac:spMkLst>
        </pc:spChg>
        <pc:picChg chg="add mod">
          <ac:chgData name="Harmsel ter, Marjan" userId="5bf7b4e5-383a-4bf6-a1ba-3724f9cc09cb" providerId="ADAL" clId="{7667DC48-2406-4F94-BA94-5BF632662154}" dt="2026-05-26T07:21:05.083" v="1636" actId="1076"/>
          <ac:picMkLst>
            <pc:docMk/>
            <pc:sldMk cId="2580178324" sldId="1534"/>
            <ac:picMk id="21" creationId="{26BFDA74-4862-8D8B-C22F-BD762C3DDDFB}"/>
          </ac:picMkLst>
        </pc:picChg>
        <pc:picChg chg="mod">
          <ac:chgData name="Harmsel ter, Marjan" userId="5bf7b4e5-383a-4bf6-a1ba-3724f9cc09cb" providerId="ADAL" clId="{7667DC48-2406-4F94-BA94-5BF632662154}" dt="2026-05-26T07:20:43.578" v="1629" actId="1076"/>
          <ac:picMkLst>
            <pc:docMk/>
            <pc:sldMk cId="2580178324" sldId="1534"/>
            <ac:picMk id="22" creationId="{05DD447B-2D45-BCC3-091A-89628B535305}"/>
          </ac:picMkLst>
        </pc:picChg>
        <pc:picChg chg="add mod">
          <ac:chgData name="Harmsel ter, Marjan" userId="5bf7b4e5-383a-4bf6-a1ba-3724f9cc09cb" providerId="ADAL" clId="{7667DC48-2406-4F94-BA94-5BF632662154}" dt="2026-05-26T07:21:44.843" v="1649" actId="1076"/>
          <ac:picMkLst>
            <pc:docMk/>
            <pc:sldMk cId="2580178324" sldId="1534"/>
            <ac:picMk id="23" creationId="{4F7FA609-F446-D0C2-07AA-054BEAC0BCBA}"/>
          </ac:picMkLst>
        </pc:picChg>
        <pc:picChg chg="mod">
          <ac:chgData name="Harmsel ter, Marjan" userId="5bf7b4e5-383a-4bf6-a1ba-3724f9cc09cb" providerId="ADAL" clId="{7667DC48-2406-4F94-BA94-5BF632662154}" dt="2026-05-26T07:20:47.459" v="1631" actId="1076"/>
          <ac:picMkLst>
            <pc:docMk/>
            <pc:sldMk cId="2580178324" sldId="1534"/>
            <ac:picMk id="24" creationId="{5772349C-DE45-9B86-1982-18EFF185C2F6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5-26T07:18:22.203" v="1598" actId="1076"/>
        <pc:sldMkLst>
          <pc:docMk/>
          <pc:sldMk cId="3225698758" sldId="1535"/>
        </pc:sldMkLst>
        <pc:spChg chg="mod">
          <ac:chgData name="Harmsel ter, Marjan" userId="5bf7b4e5-383a-4bf6-a1ba-3724f9cc09cb" providerId="ADAL" clId="{7667DC48-2406-4F94-BA94-5BF632662154}" dt="2026-05-26T07:07:42.192" v="1535" actId="115"/>
          <ac:spMkLst>
            <pc:docMk/>
            <pc:sldMk cId="3225698758" sldId="1535"/>
            <ac:spMk id="4" creationId="{D36CDCC8-D80A-3CA3-9903-EC310613197D}"/>
          </ac:spMkLst>
        </pc:spChg>
        <pc:spChg chg="mod">
          <ac:chgData name="Harmsel ter, Marjan" userId="5bf7b4e5-383a-4bf6-a1ba-3724f9cc09cb" providerId="ADAL" clId="{7667DC48-2406-4F94-BA94-5BF632662154}" dt="2026-05-26T06:48:18.218" v="1396" actId="1076"/>
          <ac:spMkLst>
            <pc:docMk/>
            <pc:sldMk cId="3225698758" sldId="1535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5-26T06:48:35.633" v="1408" actId="14100"/>
          <ac:spMkLst>
            <pc:docMk/>
            <pc:sldMk cId="3225698758" sldId="1535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5-26T06:48:24.654" v="1397" actId="14100"/>
          <ac:spMkLst>
            <pc:docMk/>
            <pc:sldMk cId="3225698758" sldId="1535"/>
            <ac:spMk id="19" creationId="{40542B69-6D97-5F24-63E3-ABE36EA69A27}"/>
          </ac:spMkLst>
        </pc:spChg>
        <pc:spChg chg="mod">
          <ac:chgData name="Harmsel ter, Marjan" userId="5bf7b4e5-383a-4bf6-a1ba-3724f9cc09cb" providerId="ADAL" clId="{7667DC48-2406-4F94-BA94-5BF632662154}" dt="2026-05-26T07:05:17.005" v="1430" actId="1076"/>
          <ac:spMkLst>
            <pc:docMk/>
            <pc:sldMk cId="3225698758" sldId="1535"/>
            <ac:spMk id="29" creationId="{BFD27D94-8C41-DACD-871E-5AA75BADABFE}"/>
          </ac:spMkLst>
        </pc:spChg>
        <pc:spChg chg="mod">
          <ac:chgData name="Harmsel ter, Marjan" userId="5bf7b4e5-383a-4bf6-a1ba-3724f9cc09cb" providerId="ADAL" clId="{7667DC48-2406-4F94-BA94-5BF632662154}" dt="2026-05-26T07:05:20.344" v="1431" actId="1076"/>
          <ac:spMkLst>
            <pc:docMk/>
            <pc:sldMk cId="3225698758" sldId="1535"/>
            <ac:spMk id="30" creationId="{848F39CC-7868-6FCA-7A68-0C9A0D8FD990}"/>
          </ac:spMkLst>
        </pc:spChg>
        <pc:spChg chg="add del">
          <ac:chgData name="Harmsel ter, Marjan" userId="5bf7b4e5-383a-4bf6-a1ba-3724f9cc09cb" providerId="ADAL" clId="{7667DC48-2406-4F94-BA94-5BF632662154}" dt="2026-05-26T07:05:51.240" v="1434" actId="22"/>
          <ac:spMkLst>
            <pc:docMk/>
            <pc:sldMk cId="3225698758" sldId="1535"/>
            <ac:spMk id="34" creationId="{925A29BC-0A61-7DFE-CC62-4F8E45107C64}"/>
          </ac:spMkLst>
        </pc:spChg>
        <pc:spChg chg="del">
          <ac:chgData name="Harmsel ter, Marjan" userId="5bf7b4e5-383a-4bf6-a1ba-3724f9cc09cb" providerId="ADAL" clId="{7667DC48-2406-4F94-BA94-5BF632662154}" dt="2026-05-26T07:04:49.883" v="1422" actId="478"/>
          <ac:spMkLst>
            <pc:docMk/>
            <pc:sldMk cId="3225698758" sldId="1535"/>
            <ac:spMk id="37" creationId="{2E6116BD-0698-DE70-BB6C-0E306F72A6CD}"/>
          </ac:spMkLst>
        </pc:spChg>
        <pc:spChg chg="del">
          <ac:chgData name="Harmsel ter, Marjan" userId="5bf7b4e5-383a-4bf6-a1ba-3724f9cc09cb" providerId="ADAL" clId="{7667DC48-2406-4F94-BA94-5BF632662154}" dt="2026-05-26T07:04:51.721" v="1423" actId="478"/>
          <ac:spMkLst>
            <pc:docMk/>
            <pc:sldMk cId="3225698758" sldId="1535"/>
            <ac:spMk id="38" creationId="{C0E402B3-F288-0B7D-3F16-EE8B7E0D616B}"/>
          </ac:spMkLst>
        </pc:spChg>
        <pc:picChg chg="add del mod">
          <ac:chgData name="Harmsel ter, Marjan" userId="5bf7b4e5-383a-4bf6-a1ba-3724f9cc09cb" providerId="ADAL" clId="{7667DC48-2406-4F94-BA94-5BF632662154}" dt="2026-05-26T07:10:47.368" v="1546" actId="478"/>
          <ac:picMkLst>
            <pc:docMk/>
            <pc:sldMk cId="3225698758" sldId="1535"/>
            <ac:picMk id="10" creationId="{9C4F8C0E-B4F2-D3C1-A2AD-1B8C89F8B71E}"/>
          </ac:picMkLst>
        </pc:picChg>
        <pc:picChg chg="del">
          <ac:chgData name="Harmsel ter, Marjan" userId="5bf7b4e5-383a-4bf6-a1ba-3724f9cc09cb" providerId="ADAL" clId="{7667DC48-2406-4F94-BA94-5BF632662154}" dt="2026-05-26T06:48:03.115" v="1386" actId="478"/>
          <ac:picMkLst>
            <pc:docMk/>
            <pc:sldMk cId="3225698758" sldId="1535"/>
            <ac:picMk id="11" creationId="{EEAB0F58-AA20-C367-4B68-4AC8921550A0}"/>
          </ac:picMkLst>
        </pc:picChg>
        <pc:picChg chg="add mod modCrop">
          <ac:chgData name="Harmsel ter, Marjan" userId="5bf7b4e5-383a-4bf6-a1ba-3724f9cc09cb" providerId="ADAL" clId="{7667DC48-2406-4F94-BA94-5BF632662154}" dt="2026-05-26T07:07:01.924" v="1498" actId="1076"/>
          <ac:picMkLst>
            <pc:docMk/>
            <pc:sldMk cId="3225698758" sldId="1535"/>
            <ac:picMk id="25" creationId="{0F729BA2-99D8-4E08-B1D4-0E9554A3950B}"/>
          </ac:picMkLst>
        </pc:picChg>
        <pc:picChg chg="del">
          <ac:chgData name="Harmsel ter, Marjan" userId="5bf7b4e5-383a-4bf6-a1ba-3724f9cc09cb" providerId="ADAL" clId="{7667DC48-2406-4F94-BA94-5BF632662154}" dt="2026-05-26T06:48:38.798" v="1409" actId="478"/>
          <ac:picMkLst>
            <pc:docMk/>
            <pc:sldMk cId="3225698758" sldId="1535"/>
            <ac:picMk id="28" creationId="{D96EAA05-6D7E-2DC3-0F7C-D896D04E4BE0}"/>
          </ac:picMkLst>
        </pc:picChg>
        <pc:picChg chg="add del mod">
          <ac:chgData name="Harmsel ter, Marjan" userId="5bf7b4e5-383a-4bf6-a1ba-3724f9cc09cb" providerId="ADAL" clId="{7667DC48-2406-4F94-BA94-5BF632662154}" dt="2026-05-26T07:18:12.413" v="1591" actId="478"/>
          <ac:picMkLst>
            <pc:docMk/>
            <pc:sldMk cId="3225698758" sldId="1535"/>
            <ac:picMk id="32" creationId="{FC7101FE-E2BC-D728-30AF-2DC6EE7F867B}"/>
          </ac:picMkLst>
        </pc:picChg>
        <pc:picChg chg="del">
          <ac:chgData name="Harmsel ter, Marjan" userId="5bf7b4e5-383a-4bf6-a1ba-3724f9cc09cb" providerId="ADAL" clId="{7667DC48-2406-4F94-BA94-5BF632662154}" dt="2026-05-26T07:04:45.940" v="1419" actId="478"/>
          <ac:picMkLst>
            <pc:docMk/>
            <pc:sldMk cId="3225698758" sldId="1535"/>
            <ac:picMk id="35" creationId="{0188E558-BE1F-DAFE-762B-CB9918ACDD72}"/>
          </ac:picMkLst>
        </pc:picChg>
        <pc:picChg chg="add mod">
          <ac:chgData name="Harmsel ter, Marjan" userId="5bf7b4e5-383a-4bf6-a1ba-3724f9cc09cb" providerId="ADAL" clId="{7667DC48-2406-4F94-BA94-5BF632662154}" dt="2026-05-26T07:10:52.039" v="1548" actId="1076"/>
          <ac:picMkLst>
            <pc:docMk/>
            <pc:sldMk cId="3225698758" sldId="1535"/>
            <ac:picMk id="39" creationId="{99F8F3F5-465D-78A7-5FF3-B03F7417F8AB}"/>
          </ac:picMkLst>
        </pc:picChg>
        <pc:picChg chg="add mod">
          <ac:chgData name="Harmsel ter, Marjan" userId="5bf7b4e5-383a-4bf6-a1ba-3724f9cc09cb" providerId="ADAL" clId="{7667DC48-2406-4F94-BA94-5BF632662154}" dt="2026-05-26T07:18:22.203" v="1598" actId="1076"/>
          <ac:picMkLst>
            <pc:docMk/>
            <pc:sldMk cId="3225698758" sldId="1535"/>
            <ac:picMk id="41" creationId="{17D58E28-179C-F686-50BC-8AB884894B55}"/>
          </ac:picMkLst>
        </pc:picChg>
      </pc:sldChg>
      <pc:sldChg chg="del">
        <pc:chgData name="Harmsel ter, Marjan" userId="5bf7b4e5-383a-4bf6-a1ba-3724f9cc09cb" providerId="ADAL" clId="{7667DC48-2406-4F94-BA94-5BF632662154}" dt="2026-05-26T07:53:26.567" v="2173" actId="47"/>
        <pc:sldMkLst>
          <pc:docMk/>
          <pc:sldMk cId="1571267107" sldId="1536"/>
        </pc:sldMkLst>
      </pc:sldChg>
      <pc:sldChg chg="addSp modSp mod">
        <pc:chgData name="Harmsel ter, Marjan" userId="5bf7b4e5-383a-4bf6-a1ba-3724f9cc09cb" providerId="ADAL" clId="{7667DC48-2406-4F94-BA94-5BF632662154}" dt="2026-05-26T07:54:29.738" v="2176" actId="1076"/>
        <pc:sldMkLst>
          <pc:docMk/>
          <pc:sldMk cId="2497339276" sldId="1538"/>
        </pc:sldMkLst>
        <pc:spChg chg="mod">
          <ac:chgData name="Harmsel ter, Marjan" userId="5bf7b4e5-383a-4bf6-a1ba-3724f9cc09cb" providerId="ADAL" clId="{7667DC48-2406-4F94-BA94-5BF632662154}" dt="2026-05-25T12:39:56.391" v="1092" actId="1076"/>
          <ac:spMkLst>
            <pc:docMk/>
            <pc:sldMk cId="2497339276" sldId="1538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5-25T12:39:42.633" v="1088" actId="1076"/>
          <ac:spMkLst>
            <pc:docMk/>
            <pc:sldMk cId="2497339276" sldId="1538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5-25T12:39:16.321" v="1084" actId="14100"/>
          <ac:spMkLst>
            <pc:docMk/>
            <pc:sldMk cId="2497339276" sldId="1538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5-25T12:39:05.993" v="1081" actId="1076"/>
          <ac:spMkLst>
            <pc:docMk/>
            <pc:sldMk cId="2497339276" sldId="1538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7667DC48-2406-4F94-BA94-5BF632662154}" dt="2026-05-25T12:39:39.088" v="1087" actId="14100"/>
          <ac:spMkLst>
            <pc:docMk/>
            <pc:sldMk cId="2497339276" sldId="1538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7667DC48-2406-4F94-BA94-5BF632662154}" dt="2026-05-25T12:39:53.976" v="1091" actId="14100"/>
          <ac:spMkLst>
            <pc:docMk/>
            <pc:sldMk cId="2497339276" sldId="1538"/>
            <ac:spMk id="19" creationId="{40542B69-6D97-5F24-63E3-ABE36EA69A27}"/>
          </ac:spMkLst>
        </pc:spChg>
        <pc:picChg chg="mod">
          <ac:chgData name="Harmsel ter, Marjan" userId="5bf7b4e5-383a-4bf6-a1ba-3724f9cc09cb" providerId="ADAL" clId="{7667DC48-2406-4F94-BA94-5BF632662154}" dt="2026-05-26T07:54:25.738" v="2174" actId="1076"/>
          <ac:picMkLst>
            <pc:docMk/>
            <pc:sldMk cId="2497339276" sldId="1538"/>
            <ac:picMk id="21" creationId="{B623CD19-E504-1EBD-8550-64021C36CE27}"/>
          </ac:picMkLst>
        </pc:picChg>
        <pc:picChg chg="mod">
          <ac:chgData name="Harmsel ter, Marjan" userId="5bf7b4e5-383a-4bf6-a1ba-3724f9cc09cb" providerId="ADAL" clId="{7667DC48-2406-4F94-BA94-5BF632662154}" dt="2026-05-26T07:54:29.738" v="2176" actId="1076"/>
          <ac:picMkLst>
            <pc:docMk/>
            <pc:sldMk cId="2497339276" sldId="1538"/>
            <ac:picMk id="22" creationId="{22C6D3E7-D03B-0C37-9C61-6C719B963AD9}"/>
          </ac:picMkLst>
        </pc:picChg>
        <pc:picChg chg="add mod">
          <ac:chgData name="Harmsel ter, Marjan" userId="5bf7b4e5-383a-4bf6-a1ba-3724f9cc09cb" providerId="ADAL" clId="{7667DC48-2406-4F94-BA94-5BF632662154}" dt="2026-05-26T07:54:27.747" v="2175" actId="1076"/>
          <ac:picMkLst>
            <pc:docMk/>
            <pc:sldMk cId="2497339276" sldId="1538"/>
            <ac:picMk id="23" creationId="{64FBA4F2-3C43-6866-9934-E29219FE1311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5-26T07:56:32.065" v="2180" actId="1076"/>
        <pc:sldMkLst>
          <pc:docMk/>
          <pc:sldMk cId="3030774500" sldId="1539"/>
        </pc:sldMkLst>
        <pc:spChg chg="mod">
          <ac:chgData name="Harmsel ter, Marjan" userId="5bf7b4e5-383a-4bf6-a1ba-3724f9cc09cb" providerId="ADAL" clId="{7667DC48-2406-4F94-BA94-5BF632662154}" dt="2026-05-26T07:56:24.451" v="2178" actId="14100"/>
          <ac:spMkLst>
            <pc:docMk/>
            <pc:sldMk cId="3030774500" sldId="1539"/>
            <ac:spMk id="10" creationId="{EC0CC1D0-FE60-F840-73E9-0CE7E683D1F2}"/>
          </ac:spMkLst>
        </pc:spChg>
        <pc:spChg chg="mod">
          <ac:chgData name="Harmsel ter, Marjan" userId="5bf7b4e5-383a-4bf6-a1ba-3724f9cc09cb" providerId="ADAL" clId="{7667DC48-2406-4F94-BA94-5BF632662154}" dt="2026-05-26T07:49:38.188" v="2131" actId="14100"/>
          <ac:spMkLst>
            <pc:docMk/>
            <pc:sldMk cId="3030774500" sldId="1539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5-26T07:49:46.554" v="2145" actId="14100"/>
          <ac:spMkLst>
            <pc:docMk/>
            <pc:sldMk cId="3030774500" sldId="1539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5-26T07:50:18.675" v="2154" actId="14100"/>
          <ac:spMkLst>
            <pc:docMk/>
            <pc:sldMk cId="3030774500" sldId="1539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5-26T07:50:14.468" v="2153" actId="20577"/>
          <ac:spMkLst>
            <pc:docMk/>
            <pc:sldMk cId="3030774500" sldId="1539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7667DC48-2406-4F94-BA94-5BF632662154}" dt="2026-05-26T07:56:29.155" v="2179" actId="14100"/>
          <ac:spMkLst>
            <pc:docMk/>
            <pc:sldMk cId="3030774500" sldId="1539"/>
            <ac:spMk id="16" creationId="{F53F294D-65CC-23A5-E4A1-B2132FCF814C}"/>
          </ac:spMkLst>
        </pc:spChg>
        <pc:spChg chg="mod">
          <ac:chgData name="Harmsel ter, Marjan" userId="5bf7b4e5-383a-4bf6-a1ba-3724f9cc09cb" providerId="ADAL" clId="{7667DC48-2406-4F94-BA94-5BF632662154}" dt="2026-05-26T07:56:32.065" v="2180" actId="1076"/>
          <ac:spMkLst>
            <pc:docMk/>
            <pc:sldMk cId="3030774500" sldId="1539"/>
            <ac:spMk id="17" creationId="{AB86235B-CBC0-F9DB-29F4-F23367831B1B}"/>
          </ac:spMkLst>
        </pc:spChg>
        <pc:spChg chg="mod">
          <ac:chgData name="Harmsel ter, Marjan" userId="5bf7b4e5-383a-4bf6-a1ba-3724f9cc09cb" providerId="ADAL" clId="{7667DC48-2406-4F94-BA94-5BF632662154}" dt="2026-05-26T07:49:52.440" v="2147" actId="14100"/>
          <ac:spMkLst>
            <pc:docMk/>
            <pc:sldMk cId="3030774500" sldId="1539"/>
            <ac:spMk id="18" creationId="{85D7DD60-F4AA-AD34-A265-146B167D02FE}"/>
          </ac:spMkLst>
        </pc:spChg>
        <pc:picChg chg="add mod">
          <ac:chgData name="Harmsel ter, Marjan" userId="5bf7b4e5-383a-4bf6-a1ba-3724f9cc09cb" providerId="ADAL" clId="{7667DC48-2406-4F94-BA94-5BF632662154}" dt="2026-05-26T07:50:23.939" v="2158" actId="1076"/>
          <ac:picMkLst>
            <pc:docMk/>
            <pc:sldMk cId="3030774500" sldId="1539"/>
            <ac:picMk id="4" creationId="{4AD83278-48F1-9060-1178-6CEEA5F2530B}"/>
          </ac:picMkLst>
        </pc:picChg>
        <pc:picChg chg="mod">
          <ac:chgData name="Harmsel ter, Marjan" userId="5bf7b4e5-383a-4bf6-a1ba-3724f9cc09cb" providerId="ADAL" clId="{7667DC48-2406-4F94-BA94-5BF632662154}" dt="2026-05-26T07:50:32.513" v="2162" actId="1076"/>
          <ac:picMkLst>
            <pc:docMk/>
            <pc:sldMk cId="3030774500" sldId="1539"/>
            <ac:picMk id="21" creationId="{8E5A581B-6F6A-4020-0157-F358010BA54F}"/>
          </ac:picMkLst>
        </pc:picChg>
        <pc:picChg chg="del mod">
          <ac:chgData name="Harmsel ter, Marjan" userId="5bf7b4e5-383a-4bf6-a1ba-3724f9cc09cb" providerId="ADAL" clId="{7667DC48-2406-4F94-BA94-5BF632662154}" dt="2026-05-26T07:52:46.840" v="2167" actId="478"/>
          <ac:picMkLst>
            <pc:docMk/>
            <pc:sldMk cId="3030774500" sldId="1539"/>
            <ac:picMk id="23" creationId="{0DB26369-74D7-9E86-D157-C9D890DBE3AB}"/>
          </ac:picMkLst>
        </pc:picChg>
        <pc:picChg chg="add mod">
          <ac:chgData name="Harmsel ter, Marjan" userId="5bf7b4e5-383a-4bf6-a1ba-3724f9cc09cb" providerId="ADAL" clId="{7667DC48-2406-4F94-BA94-5BF632662154}" dt="2026-05-26T07:52:52.265" v="2170" actId="1076"/>
          <ac:picMkLst>
            <pc:docMk/>
            <pc:sldMk cId="3030774500" sldId="1539"/>
            <ac:picMk id="24" creationId="{50D63EA5-3BE1-00BF-5B3B-6760A40EB798}"/>
          </ac:picMkLst>
        </pc:picChg>
        <pc:picChg chg="del">
          <ac:chgData name="Harmsel ter, Marjan" userId="5bf7b4e5-383a-4bf6-a1ba-3724f9cc09cb" providerId="ADAL" clId="{7667DC48-2406-4F94-BA94-5BF632662154}" dt="2026-05-26T07:50:19.565" v="2155" actId="478"/>
          <ac:picMkLst>
            <pc:docMk/>
            <pc:sldMk cId="3030774500" sldId="1539"/>
            <ac:picMk id="25" creationId="{7D71E1C1-FE2A-78B7-4E08-48E8790CF633}"/>
          </ac:picMkLst>
        </pc:picChg>
      </pc:sldChg>
      <pc:sldChg chg="modSp add del mod">
        <pc:chgData name="Harmsel ter, Marjan" userId="5bf7b4e5-383a-4bf6-a1ba-3724f9cc09cb" providerId="ADAL" clId="{7667DC48-2406-4F94-BA94-5BF632662154}" dt="2026-05-26T06:47:35.157" v="1385" actId="47"/>
        <pc:sldMkLst>
          <pc:docMk/>
          <pc:sldMk cId="2104083418" sldId="1540"/>
        </pc:sldMkLst>
        <pc:spChg chg="mod">
          <ac:chgData name="Harmsel ter, Marjan" userId="5bf7b4e5-383a-4bf6-a1ba-3724f9cc09cb" providerId="ADAL" clId="{7667DC48-2406-4F94-BA94-5BF632662154}" dt="2026-05-25T08:26:38.632" v="116" actId="6549"/>
          <ac:spMkLst>
            <pc:docMk/>
            <pc:sldMk cId="2104083418" sldId="1540"/>
            <ac:spMk id="3" creationId="{99745A29-E9D4-62D2-7DF0-182076A9974A}"/>
          </ac:spMkLst>
        </pc:spChg>
        <pc:spChg chg="mod">
          <ac:chgData name="Harmsel ter, Marjan" userId="5bf7b4e5-383a-4bf6-a1ba-3724f9cc09cb" providerId="ADAL" clId="{7667DC48-2406-4F94-BA94-5BF632662154}" dt="2026-05-25T08:26:41.802" v="117" actId="1076"/>
          <ac:spMkLst>
            <pc:docMk/>
            <pc:sldMk cId="2104083418" sldId="1540"/>
            <ac:spMk id="5" creationId="{AB281F7B-E8B5-5929-9ECF-41FCB3FC1FBA}"/>
          </ac:spMkLst>
        </pc:spChg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uitzonderlijk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heel bijzonder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toepassing: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manier waarop het gebruikt wordt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slijten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door gebruik dunner en minder sterk worden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toevoeging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dat wat je ergens bij doet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signaal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elektrische of digitale teken dat door bijvoorbeeld een radio, televisie of computer wordt doorgegeven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stabiel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hetzelfde, onveranderlijk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reageren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chemisch veranderen (bijvoorbeeld roesten)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oververhitten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te heet worden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-houdend: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bevattend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stof: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materiaal waar iets van gemaakt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68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755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35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81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60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94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3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740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4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44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928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219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 /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6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10" Type="http://schemas.openxmlformats.org/officeDocument/2006/relationships/image" Target="../media/image27.e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9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Tijdens de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techniek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lessen deed Sam een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uitzonderlijk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een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heel bijzonder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experiment. Hij onderzocht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toepassing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van een speciale batterij in een robotauto.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De toepassing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manier waarop het gebruikt wordt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 een dag klonk ineens een piep als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signaal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dat de motor te warm werd. Een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signaal is </a:t>
            </a:r>
            <a:r>
              <a:rPr lang="nl-NL" sz="2000" b="1" i="1"/>
              <a:t>het elektrische of digitale teken dat door bijvoorbeeld een radio, televisie of computer wordt doorgegeven</a:t>
            </a:r>
            <a:r>
              <a:rPr lang="nl-NL" sz="2000"/>
              <a:t>.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Gelukkig bleef de auto nog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stabiel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hetzelfde, onveranderlijk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rijden. Maar Sam moest snel iets doen want anders zou de batterij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oververhitten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 heet zou worden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leraar vertelde dat sommige batterijen lithium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-houdend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zijn, dus lithium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bevattend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zijn. En dat je dus goed moet opletten met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stof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die erin zit. De stof is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materiaal waar iets van gemaakt is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Want lithium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reageert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verandert chemisch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als er water bijkomt. Je moet dan echt uitkijken, want er kunnen dan gevaarlijke stoffen vrijkomen.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Gelukkig kon Sam dit samen met de leraar voorkomen.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Sam reed veel met de robotauto en dan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slijten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de banden snel. Zo noem je het als iets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door gebruik dunner en minder sterk wordt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Daarom maakte Sam een kleine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toevoeging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dat wat je ergens bij doet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van stevig rubber. Daarna gingen de banden veel langer mee.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En na 5 natuurkundelessen heeft hij nu een robotauto die het heel goed doet. Tof hè?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Zou jij ook zoiets willen maken? </a:t>
            </a: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reageren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4ED014-7EAD-1533-CDB2-0B35644544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760" y="2376002"/>
            <a:ext cx="1787924" cy="133506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5F85C68-6008-9ED2-CAF8-3C36363DB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8" y="4011083"/>
            <a:ext cx="1945177" cy="15561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D76BC13-F650-7A1A-C1CB-E06ABDC107ED}"/>
              </a:ext>
            </a:extLst>
          </p:cNvPr>
          <p:cNvSpPr txBox="1"/>
          <p:nvPr/>
        </p:nvSpPr>
        <p:spPr>
          <a:xfrm>
            <a:off x="1913842" y="3537142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/>
              <a:t>+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556CE73-DB33-DDFB-1DA9-0D55A84FD2BB}"/>
              </a:ext>
            </a:extLst>
          </p:cNvPr>
          <p:cNvSpPr txBox="1"/>
          <p:nvPr/>
        </p:nvSpPr>
        <p:spPr>
          <a:xfrm>
            <a:off x="4536109" y="3157065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/>
              <a:t>=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CB6588-20A1-FC1B-B075-FEE1A1693B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053" y="3429000"/>
            <a:ext cx="1945177" cy="15561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2A7D4D-04B5-B58B-A279-EBEC4DA1AC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40" b="89869" l="6554" r="89888">
                        <a14:foregroundMark x1="36891" y1="8255" x2="40075" y2="8255"/>
                        <a14:foregroundMark x1="70974" y1="7317" x2="70974" y2="7317"/>
                        <a14:foregroundMark x1="75094" y1="3940" x2="75094" y2="3940"/>
                        <a14:foregroundMark x1="6554" y1="39400" x2="6554" y2="39400"/>
                        <a14:foregroundMark x1="43820" y1="68105" x2="43820" y2="68105"/>
                        <a14:foregroundMark x1="43446" y1="67355" x2="43446" y2="67355"/>
                        <a14:foregroundMark x1="44382" y1="67542" x2="44382" y2="67542"/>
                        <a14:foregroundMark x1="43820" y1="67917" x2="43820" y2="67917"/>
                        <a14:backgroundMark x1="76966" y1="60413" x2="73596" y2="76735"/>
                        <a14:backgroundMark x1="73596" y1="76735" x2="71910" y2="79362"/>
                        <a14:backgroundMark x1="37453" y1="73921" x2="59176" y2="79362"/>
                        <a14:backgroundMark x1="34644" y1="74484" x2="58427" y2="81426"/>
                        <a14:backgroundMark x1="58427" y1="81426" x2="64419" y2="73921"/>
                        <a14:backgroundMark x1="67603" y1="52720" x2="71348" y2="67917"/>
                        <a14:backgroundMark x1="71348" y1="67917" x2="68914" y2="74859"/>
                        <a14:backgroundMark x1="43651" y1="68105" x2="33333" y2="78612"/>
                        <a14:backgroundMark x1="43836" y1="67917" x2="43651" y2="68105"/>
                        <a14:backgroundMark x1="44204" y1="67542" x2="43836" y2="67917"/>
                        <a14:backgroundMark x1="44388" y1="67355" x2="44204" y2="67542"/>
                        <a14:backgroundMark x1="44757" y1="66979" x2="44388" y2="67355"/>
                        <a14:backgroundMark x1="33333" y1="78612" x2="38390" y2="80863"/>
                        <a14:backgroundMark x1="26779" y1="78612" x2="40262" y2="84053"/>
                        <a14:backgroundMark x1="40262" y1="84053" x2="63858" y2="83490"/>
                        <a14:backgroundMark x1="63858" y1="83490" x2="75281" y2="79174"/>
                        <a14:backgroundMark x1="68352" y1="86116" x2="80899" y2="69794"/>
                        <a14:backgroundMark x1="80899" y1="69794" x2="81648" y2="64916"/>
                        <a14:backgroundMark x1="82584" y1="62852" x2="66667" y2="50094"/>
                        <a14:backgroundMark x1="39938" y1="68105" x2="26030" y2="76173"/>
                        <a14:backgroundMark x1="40262" y1="67917" x2="39938" y2="68105"/>
                        <a14:backgroundMark x1="26030" y1="76173" x2="25094" y2="81426"/>
                        <a14:backgroundMark x1="44944" y1="61538" x2="50375" y2="64728"/>
                        <a14:backgroundMark x1="49813" y1="59662" x2="51873" y2="65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5969"/>
          <a:stretch>
            <a:fillRect/>
          </a:stretch>
        </p:blipFill>
        <p:spPr>
          <a:xfrm>
            <a:off x="5581982" y="1641745"/>
            <a:ext cx="3296350" cy="24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slijten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1A273C-5F1B-C2AA-8EFD-74D3BE50E1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892" y="1628800"/>
            <a:ext cx="6516216" cy="43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8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toevoeging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84AC07-8AD1-4FDF-0F05-F57B414C01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5590976" cy="41932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3E2D040-5064-B358-F734-A1546278CE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484784"/>
            <a:ext cx="2555820" cy="25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2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339753" y="386052"/>
            <a:ext cx="358938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-houdend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57288" y="3032956"/>
            <a:ext cx="278410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041713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goud- houdend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3032956"/>
            <a:ext cx="261139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0218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lithium-houdend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8947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err="1">
                <a:latin typeface="Century Gothic" panose="020B0502020202020204" pitchFamily="34" charset="0"/>
                <a:ea typeface="Calibri"/>
                <a:cs typeface="Times New Roman"/>
              </a:rPr>
              <a:t>koolzuur-houdend</a:t>
            </a: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040050" y="399711"/>
            <a:ext cx="2455288" cy="65996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015" y="48360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bevattend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FB3AAC0-1AC6-31E3-ADCB-9CB5694B03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738" y="4081805"/>
            <a:ext cx="2611398" cy="2089118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C88A9F6A-3C1C-D4BE-B419-B4397D8BD3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043" y="4270311"/>
            <a:ext cx="2297470" cy="153241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03B83C2-6DC4-126D-0CEA-717B77B955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725" y="4370331"/>
            <a:ext cx="2600106" cy="17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148735" y="386052"/>
            <a:ext cx="400753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signaal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56351" y="3041713"/>
            <a:ext cx="2784107" cy="70913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" y="3041713"/>
            <a:ext cx="281607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ringtone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62099" y="3032956"/>
            <a:ext cx="2667037" cy="71789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28" y="3021877"/>
            <a:ext cx="273331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melding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7299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lampje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68629" y="386051"/>
            <a:ext cx="2630867" cy="23948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674" y="394023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elektrische of digitale teken dat wordt doorgegeven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persoon, schermopname, gadget, Mobiele telefoon&#10;&#10;Automatisch gegenereerde beschrijving">
            <a:extLst>
              <a:ext uri="{FF2B5EF4-FFF2-40B4-BE49-F238E27FC236}">
                <a16:creationId xmlns:a16="http://schemas.microsoft.com/office/drawing/2014/main" id="{8E5A581B-6F6A-4020-0157-F358010BA5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89" y="4067523"/>
            <a:ext cx="2435249" cy="162674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AD83278-48F1-9060-1178-6CEEA5F253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96" y="3827255"/>
            <a:ext cx="1691534" cy="241133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0D63EA5-3BE1-00BF-5B3B-6760A40EB7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4485" y="4084743"/>
            <a:ext cx="2667037" cy="1626746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5E09762-BAD6-0DEC-B2EC-6D8C5F9D2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70100"/>
              </p:ext>
            </p:extLst>
          </p:nvPr>
        </p:nvGraphicFramePr>
        <p:xfrm>
          <a:off x="473736" y="3989900"/>
          <a:ext cx="749268" cy="76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afbeelding" r:id="rId9" imgW="7634796" imgH="7765700" progId="Paint.Picture">
                  <p:embed/>
                </p:oleObj>
              </mc:Choice>
              <mc:Fallback>
                <p:oleObj name="Bitmapafbeelding" r:id="rId9" imgW="7634796" imgH="7765700" progId="Paint.Picture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5E09762-BAD6-0DEC-B2EC-6D8C5F9D2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736" y="3989900"/>
                        <a:ext cx="749268" cy="762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7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511664" y="331376"/>
            <a:ext cx="488138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943" y="332656"/>
            <a:ext cx="50152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toepassing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2630624"/>
            <a:ext cx="2611399" cy="9368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03" y="2637360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3D-printer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2630624"/>
            <a:ext cx="2611399" cy="9368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76" y="2637360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navigatie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030787" y="2612813"/>
            <a:ext cx="2789685" cy="95466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042" y="2630624"/>
            <a:ext cx="287318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speciale batterij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46285" y="322430"/>
            <a:ext cx="2455288" cy="188243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31376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manier waarop het gebruikt wordt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overdekt, vloer&#10;&#10;Automatisch gegenereerde beschrijving">
            <a:extLst>
              <a:ext uri="{FF2B5EF4-FFF2-40B4-BE49-F238E27FC236}">
                <a16:creationId xmlns:a16="http://schemas.microsoft.com/office/drawing/2014/main" id="{B623CD19-E504-1EBD-8550-64021C36CE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16" y="3955584"/>
            <a:ext cx="2573280" cy="1718951"/>
          </a:xfrm>
          <a:prstGeom prst="rect">
            <a:avLst/>
          </a:prstGeom>
        </p:spPr>
      </p:pic>
      <p:pic>
        <p:nvPicPr>
          <p:cNvPr id="22" name="Afbeelding 21" descr="Afbeelding met tekst, kaart, schermopname&#10;&#10;Automatisch gegenereerde beschrijving">
            <a:extLst>
              <a:ext uri="{FF2B5EF4-FFF2-40B4-BE49-F238E27FC236}">
                <a16:creationId xmlns:a16="http://schemas.microsoft.com/office/drawing/2014/main" id="{22C6D3E7-D03B-0C37-9C61-6C719B963A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166" y="3843767"/>
            <a:ext cx="2476718" cy="223721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4FBA4F2-3C43-6866-9934-E29219FE13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56" y="4005356"/>
            <a:ext cx="2437437" cy="17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959" y="666664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187624" y="386052"/>
            <a:ext cx="519210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13" y="332656"/>
            <a:ext cx="549319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toevoeging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64026" y="3032956"/>
            <a:ext cx="2777370" cy="12601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98" y="3005798"/>
            <a:ext cx="279111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u="sng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melk </a:t>
            </a: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(in de koffie)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34221" y="3032956"/>
            <a:ext cx="2804988" cy="12601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540" y="3021877"/>
            <a:ext cx="290622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u="sng">
                <a:latin typeface="Century Gothic" panose="020B0502020202020204" pitchFamily="34" charset="0"/>
                <a:ea typeface="Calibri"/>
                <a:cs typeface="Times New Roman"/>
              </a:rPr>
              <a:t>de honing </a:t>
            </a: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(in de thee)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8"/>
            <a:ext cx="2804988" cy="126013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278" y="3020941"/>
            <a:ext cx="299714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3600" u="sng">
                <a:latin typeface="Century Gothic" panose="020B0502020202020204" pitchFamily="34" charset="0"/>
                <a:ea typeface="Calibri"/>
                <a:cs typeface="Times New Roman"/>
              </a:rPr>
              <a:t>het rubber</a:t>
            </a: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 (in de band)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1"/>
            <a:ext cx="2510972" cy="145877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dat wat je ergens bij doet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" name="Afbeelding 21" descr="Afbeelding met voedsel, drank, koffie, koffiebeker&#10;&#10;Automatisch gegenereerde beschrijving">
            <a:extLst>
              <a:ext uri="{FF2B5EF4-FFF2-40B4-BE49-F238E27FC236}">
                <a16:creationId xmlns:a16="http://schemas.microsoft.com/office/drawing/2014/main" id="{05DD447B-2D45-BCC3-091A-89628B5353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90" y="4373372"/>
            <a:ext cx="1316731" cy="1977074"/>
          </a:xfrm>
          <a:prstGeom prst="rect">
            <a:avLst/>
          </a:prstGeom>
        </p:spPr>
      </p:pic>
      <p:pic>
        <p:nvPicPr>
          <p:cNvPr id="24" name="Afbeelding 23" descr="Afbeelding met Serveware, Keukengerei, serviesgoed, voedsel&#10;&#10;Automatisch gegenereerde beschrijving">
            <a:extLst>
              <a:ext uri="{FF2B5EF4-FFF2-40B4-BE49-F238E27FC236}">
                <a16:creationId xmlns:a16="http://schemas.microsoft.com/office/drawing/2014/main" id="{5772349C-DE45-9B86-1982-18EFF185C2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425" y="4459237"/>
            <a:ext cx="2536317" cy="169426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6BFDA74-4862-8D8B-C22F-BD762C3DDDF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964" y="4447218"/>
            <a:ext cx="2259013" cy="169426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F7FA609-F446-D0C2-07AA-054BEAC0BC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99" b="92601" l="6444" r="93079">
                        <a14:foregroundMark x1="51790" y1="8115" x2="55609" y2="7399"/>
                        <a14:foregroundMark x1="8115" y1="43914" x2="6683" y2="59189"/>
                        <a14:foregroundMark x1="6683" y1="59189" x2="6444" y2="59666"/>
                        <a14:foregroundMark x1="89737" y1="44391" x2="93317" y2="52267"/>
                        <a14:foregroundMark x1="47733" y1="89976" x2="52983" y2="92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459" y="1428401"/>
            <a:ext cx="1365038" cy="13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7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803793" y="385907"/>
            <a:ext cx="3456385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707" y="332511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stof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13176" y="2809188"/>
            <a:ext cx="1996715" cy="61376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98" y="2821569"/>
            <a:ext cx="208209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100">
                <a:latin typeface="Century Gothic" panose="020B0502020202020204" pitchFamily="34" charset="0"/>
                <a:ea typeface="Calibri"/>
                <a:cs typeface="Times New Roman"/>
              </a:rPr>
              <a:t> het goud</a:t>
            </a:r>
            <a:endParaRPr lang="nl-NL" sz="3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94406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materiaal waar iets van gemaakt 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C5CD2D1D-E20F-04C0-3100-127FF248C64E}"/>
              </a:ext>
            </a:extLst>
          </p:cNvPr>
          <p:cNvSpPr txBox="1"/>
          <p:nvPr/>
        </p:nvSpPr>
        <p:spPr>
          <a:xfrm>
            <a:off x="2371545" y="2809188"/>
            <a:ext cx="2200991" cy="61381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641A98C7-4F4B-EDAD-EDEF-D3A402B37AE7}"/>
              </a:ext>
            </a:extLst>
          </p:cNvPr>
          <p:cNvSpPr txBox="1"/>
          <p:nvPr/>
        </p:nvSpPr>
        <p:spPr>
          <a:xfrm>
            <a:off x="4648972" y="2801087"/>
            <a:ext cx="2091195" cy="61381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F0142EF2-B883-06C8-7649-D4FA47E41D95}"/>
              </a:ext>
            </a:extLst>
          </p:cNvPr>
          <p:cNvSpPr txBox="1"/>
          <p:nvPr/>
        </p:nvSpPr>
        <p:spPr>
          <a:xfrm>
            <a:off x="6801821" y="2809188"/>
            <a:ext cx="2091195" cy="6076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C50CDBE8-64FC-5BD3-7D19-00DF7A189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066" y="2811938"/>
            <a:ext cx="242474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100">
                <a:latin typeface="Century Gothic" panose="020B0502020202020204" pitchFamily="34" charset="0"/>
                <a:ea typeface="Calibri"/>
                <a:cs typeface="Times New Roman"/>
              </a:rPr>
              <a:t>het katoen</a:t>
            </a:r>
            <a:endParaRPr lang="nl-NL" sz="3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7DC2405F-3317-9931-1E1F-895C65A8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656" y="2821569"/>
            <a:ext cx="2142247" cy="4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100">
                <a:latin typeface="Century Gothic" panose="020B0502020202020204" pitchFamily="34" charset="0"/>
                <a:ea typeface="Calibri"/>
                <a:cs typeface="Times New Roman"/>
              </a:rPr>
              <a:t>het lithium</a:t>
            </a:r>
            <a:endParaRPr lang="nl-NL" sz="3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E2C8965F-409F-2BF2-FBE3-91D17E299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141" y="2809188"/>
            <a:ext cx="2082093" cy="4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100">
                <a:latin typeface="Century Gothic" panose="020B0502020202020204" pitchFamily="34" charset="0"/>
                <a:ea typeface="Calibri"/>
                <a:cs typeface="Times New Roman"/>
              </a:rPr>
              <a:t>de wol</a:t>
            </a:r>
            <a:endParaRPr lang="nl-NL" sz="3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BA35A77-AEEC-226C-331B-07542C90A5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26" y="3963605"/>
            <a:ext cx="1846241" cy="1200057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F563C40-F26A-35C4-4A3C-30D00087CD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13" y="3802178"/>
            <a:ext cx="2041206" cy="136148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37132A4-4BFF-52E6-45BB-A6F2DB2463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275" y="3705001"/>
            <a:ext cx="1913994" cy="153673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718335FF-16F8-16F4-7F76-A75B1F502C5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581" y="3846840"/>
            <a:ext cx="2076169" cy="13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41" y="257519"/>
            <a:ext cx="418553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uitzonderlijk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alledaags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bijzonder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 deed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uitzonderlijk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experiment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niet opvallend is, niet bijzonder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draagt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alledaagse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kleren.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A8C1D7B-9719-76B6-BE20-D068C85CDC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9" y="2780928"/>
            <a:ext cx="2833262" cy="18888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7CAE6A1-775D-A33D-35A5-2A3A582E46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22" b="94510" l="10000" r="90000">
                        <a14:foregroundMark x1="55686" y1="7500" x2="50000" y2="6422"/>
                        <a14:foregroundMark x1="55343" y1="74069" x2="49020" y2="81863"/>
                        <a14:foregroundMark x1="49020" y1="81863" x2="54314" y2="88431"/>
                        <a14:foregroundMark x1="54314" y1="88431" x2="57108" y2="87745"/>
                        <a14:foregroundMark x1="52059" y1="94510" x2="53627" y2="9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851" y="2337376"/>
            <a:ext cx="1800200" cy="18002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111537D-7F5E-22BF-5C73-EDB6D9E382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257" y="2537839"/>
            <a:ext cx="1886051" cy="28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22 – 26 mei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err="1">
                <a:solidFill>
                  <a:srgbClr val="00B050"/>
                </a:solidFill>
                <a:latin typeface="Century Gothic" panose="020B0502020202020204" pitchFamily="34" charset="0"/>
              </a:rPr>
              <a:t>Gerarda</a:t>
            </a:r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stabiel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instabiel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hetzelfde, onveranderlijk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Gelukkig bleef de auto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stabiel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rijden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onvast, veranderlijk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blokkentoren is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instabiel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8E2424B-97B3-1145-6D00-E71AAC6E8D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97" y="2701678"/>
            <a:ext cx="3892306" cy="211428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BA71F55-D9B0-7A15-8EDE-92E066F7E4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680" y="2669517"/>
            <a:ext cx="3343484" cy="22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slijten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angroeien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door gebruik dunner en minder sterk worden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banden van de robotauto begonnen al snel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slijten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opnieuw gaan groeien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een hagedis zijn staart verliest, kan deze gewoon weer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aangroeien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1611A3A-E401-2417-7E2C-F4C1868BDA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6" y="3009684"/>
            <a:ext cx="3059831" cy="203988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543E938-FC12-CDDB-59C5-C642D75B5F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9221" y="3009684"/>
            <a:ext cx="3995936" cy="16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-houdend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-vrij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bevattend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leraar vertelde dat sommige batterijen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lithium-houdend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ontbrekend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lekkere drankjes zijn koolzuur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Er zit geen prik in.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25F6726-7120-F4E3-C1F4-86DB14B0A3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89" y="2479508"/>
            <a:ext cx="3190131" cy="255210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69B93DE-16F0-B6C4-C0DC-509E964BB9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34" y="2523583"/>
            <a:ext cx="3616824" cy="24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5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44" y="4591025"/>
            <a:ext cx="273001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opwarmen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1819" y="4114842"/>
            <a:ext cx="278925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792" y="4142107"/>
            <a:ext cx="335656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oververhitten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2611" y="3543816"/>
            <a:ext cx="270520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90" y="3568422"/>
            <a:ext cx="328366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verbranden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311820" y="4965431"/>
            <a:ext cx="2844356" cy="64903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163" y="5056876"/>
            <a:ext cx="2910733" cy="55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te heet worden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134173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7941239" cy="103525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een batterij opwarmt, moet je uitkijken dat deze niet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oververhit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970269-0853-D5ED-CB67-EB3DA5BF80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174" y="2417233"/>
            <a:ext cx="2595719" cy="156215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B9EDCBF-575E-90BB-25C9-9A318C9DA5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743" y="1593038"/>
            <a:ext cx="2434815" cy="183341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275D86D-D8EB-FB8B-903F-7A73C63DEA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73" y="2720750"/>
            <a:ext cx="2198773" cy="17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982200"/>
            <a:ext cx="2601905" cy="63105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52" y="4982200"/>
            <a:ext cx="281161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lithium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43162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598" y="4450952"/>
            <a:ext cx="2711683" cy="5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water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90374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90374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brand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4492053" y="449432"/>
            <a:ext cx="3853552" cy="53968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936" y="461728"/>
            <a:ext cx="3710662" cy="3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chemisch veranderen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73314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522909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72503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522909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72503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411688" y="5865868"/>
            <a:ext cx="8552800" cy="45383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Lithium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reageert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water. Er kan dan brand ontstaan.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FD27D94-8C41-DACD-871E-5AA75BADABFE}"/>
              </a:ext>
            </a:extLst>
          </p:cNvPr>
          <p:cNvSpPr txBox="1"/>
          <p:nvPr/>
        </p:nvSpPr>
        <p:spPr>
          <a:xfrm>
            <a:off x="2772222" y="2931708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/>
              <a:t>+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48F39CC-7868-6FCA-7A68-0C9A0D8FD990}"/>
              </a:ext>
            </a:extLst>
          </p:cNvPr>
          <p:cNvSpPr txBox="1"/>
          <p:nvPr/>
        </p:nvSpPr>
        <p:spPr>
          <a:xfrm>
            <a:off x="5754755" y="2326322"/>
            <a:ext cx="4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/>
              <a:t>=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683C39B8-1556-AA08-2598-B48A5AF947BA}"/>
              </a:ext>
            </a:extLst>
          </p:cNvPr>
          <p:cNvSpPr/>
          <p:nvPr/>
        </p:nvSpPr>
        <p:spPr>
          <a:xfrm>
            <a:off x="6372200" y="1318466"/>
            <a:ext cx="826049" cy="211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0F729BA2-99D8-4E08-B1D4-0E9554A395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8038" y="2605850"/>
            <a:ext cx="1787924" cy="133506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9F8F3F5-465D-78A7-5FF3-B03F7417F8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90" y="3049057"/>
            <a:ext cx="2296710" cy="1837368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17D58E28-179C-F686-50BC-8AB884894B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332" y="1552563"/>
            <a:ext cx="2179165" cy="2294324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5011336B-3092-BD29-A747-A593C4270EC8}"/>
              </a:ext>
            </a:extLst>
          </p:cNvPr>
          <p:cNvSpPr txBox="1"/>
          <p:nvPr/>
        </p:nvSpPr>
        <p:spPr>
          <a:xfrm>
            <a:off x="579793" y="432483"/>
            <a:ext cx="3826766" cy="7904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E8C2EF16-F990-F7ED-C14C-A69273090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49" y="298367"/>
            <a:ext cx="382676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reageren</a:t>
            </a:r>
            <a:endParaRPr lang="nl-NL" sz="3600" b="1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Rechteraccolade 10">
            <a:extLst>
              <a:ext uri="{FF2B5EF4-FFF2-40B4-BE49-F238E27FC236}">
                <a16:creationId xmlns:a16="http://schemas.microsoft.com/office/drawing/2014/main" id="{8847803F-CDA3-F2F1-E708-DF5913C10CF3}"/>
              </a:ext>
            </a:extLst>
          </p:cNvPr>
          <p:cNvSpPr/>
          <p:nvPr/>
        </p:nvSpPr>
        <p:spPr>
          <a:xfrm rot="15402559">
            <a:off x="3443182" y="-2195016"/>
            <a:ext cx="1490700" cy="7906655"/>
          </a:xfrm>
          <a:prstGeom prst="rightBrace">
            <a:avLst>
              <a:gd name="adj1" fmla="val 62186"/>
              <a:gd name="adj2" fmla="val 305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6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uitzonderlijk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39A0A7-C1E5-A67B-9DB5-D91F9E56D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32856"/>
            <a:ext cx="5868144" cy="39120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D86333-67EA-FBD0-E53D-798C8D3026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22" b="94510" l="10000" r="90000">
                        <a14:foregroundMark x1="55686" y1="7500" x2="50000" y2="6422"/>
                        <a14:foregroundMark x1="55343" y1="74069" x2="49020" y2="81863"/>
                        <a14:foregroundMark x1="49020" y1="81863" x2="54314" y2="88431"/>
                        <a14:foregroundMark x1="54314" y1="88431" x2="57108" y2="87745"/>
                        <a14:foregroundMark x1="52059" y1="94510" x2="53627" y2="9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830320"/>
            <a:ext cx="3396998" cy="33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toepassing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DF5F6F-5619-ADF7-B2B3-7173A112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43" y="1844824"/>
            <a:ext cx="6360602" cy="378492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3FA7256-4B65-ED9F-D233-FD5EDF393D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6" b="91246" l="5051" r="96327">
                        <a14:foregroundMark x1="5234" y1="32456" x2="6244" y2="39502"/>
                        <a14:foregroundMark x1="92103" y1="70391" x2="92103" y2="70391"/>
                        <a14:foregroundMark x1="61708" y1="90534" x2="60973" y2="91246"/>
                        <a14:foregroundMark x1="96327" y1="69893" x2="96327" y2="69893"/>
                        <a14:foregroundMark x1="18549" y1="8612" x2="18549" y2="8612"/>
                        <a14:foregroundMark x1="21763" y1="4626" x2="21763" y2="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1164">
            <a:off x="2741460" y="3835115"/>
            <a:ext cx="2408169" cy="31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signaal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E611F7-58D0-37FB-A9DA-4A8C0F1B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482" y="1628800"/>
            <a:ext cx="3095036" cy="44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stabiel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E88CBD-35FD-FE34-57B3-B1229113A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44824"/>
            <a:ext cx="6372200" cy="42481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F48D59D-4284-067C-3772-1805528062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809" r="92122">
                        <a14:foregroundMark x1="87873" y1="63727" x2="88942" y2="47636"/>
                        <a14:foregroundMark x1="66495" y1="38455" x2="67973" y2="56409"/>
                        <a14:foregroundMark x1="57337" y1="40273" x2="58617" y2="57500"/>
                        <a14:foregroundMark x1="48733" y1="49388" x2="49367" y2="56591"/>
                        <a14:foregroundMark x1="47770" y1="38455" x2="48813" y2="50291"/>
                        <a14:foregroundMark x1="49367" y1="56591" x2="49037" y2="58591"/>
                        <a14:foregroundMark x1="41115" y1="49818" x2="41172" y2="57500"/>
                        <a14:foregroundMark x1="41066" y1="43227" x2="41115" y2="49818"/>
                        <a14:foregroundMark x1="32977" y1="42864" x2="34151" y2="53864"/>
                        <a14:foregroundMark x1="24254" y1="35182" x2="25218" y2="40636"/>
                        <a14:foregroundMark x1="27553" y1="53136" x2="25957" y2="58591"/>
                        <a14:foregroundMark x1="23938" y1="63364" x2="21378" y2="73273"/>
                        <a14:foregroundMark x1="21708" y1="26727" x2="23186" y2="32955"/>
                        <a14:foregroundMark x1="20216" y1="45409" x2="19862" y2="49455"/>
                        <a14:foregroundMark x1="13935" y1="45409" x2="14793" y2="50545"/>
                        <a14:foregroundMark x1="8195" y1="24545" x2="8617" y2="27455"/>
                        <a14:foregroundMark x1="91805" y1="47273" x2="92122" y2="50545"/>
                        <a14:foregroundMark x1="76396" y1="50545" x2="76814" y2="59500"/>
                        <a14:foregroundMark x1="75746" y1="36636" x2="76396" y2="50545"/>
                        <a14:foregroundMark x1="76814" y1="59500" x2="75746" y2="63727"/>
                        <a14:foregroundMark x1="6809" y1="23045" x2="6809" y2="23045"/>
                        <a14:foregroundMark x1="13328" y1="58091" x2="13328" y2="58091"/>
                        <a14:backgroundMark x1="48931" y1="49818" x2="48931" y2="49818"/>
                        <a14:backgroundMark x1="48826" y1="48727" x2="48509" y2="48364"/>
                        <a14:backgroundMark x1="48403" y1="50545" x2="48720" y2="51273"/>
                        <a14:backgroundMark x1="41066" y1="49818" x2="41066" y2="49818"/>
                        <a14:backgroundMark x1="20005" y1="50182" x2="19675" y2="50545"/>
                        <a14:backgroundMark x1="19675" y1="49455" x2="19675" y2="49455"/>
                        <a14:backgroundMark x1="19675" y1="51636" x2="19675" y2="51636"/>
                        <a14:backgroundMark x1="19570" y1="52000" x2="19675" y2="50909"/>
                        <a14:backgroundMark x1="19900" y1="49091" x2="19900" y2="49091"/>
                        <a14:backgroundMark x1="48614" y1="50909" x2="48614" y2="50909"/>
                        <a14:backgroundMark x1="48298" y1="48000" x2="48614" y2="50545"/>
                        <a14:backgroundMark x1="76379" y1="50545" x2="76379" y2="50545"/>
                        <a14:backgroundMark x1="76207" y1="49500" x2="76511" y2="49727"/>
                        <a14:backgroundMark x1="48562" y1="49727" x2="48707" y2="50500"/>
                        <a14:backgroundMark x1="48707" y1="48955" x2="48786" y2="50500"/>
                        <a14:backgroundMark x1="48562" y1="47909" x2="48258" y2="47909"/>
                        <a14:backgroundMark x1="19768" y1="50000" x2="19768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46044">
            <a:off x="3954861" y="4350388"/>
            <a:ext cx="5004048" cy="14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oververhitten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0DF877-2872-94D6-1A3C-E277401F1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03" y="1772816"/>
            <a:ext cx="705939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-houdend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B6F766-2472-D4D5-E6FC-593E41AD9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16832"/>
            <a:ext cx="5129452" cy="41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stof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3822BD-11FD-660D-A16C-B468EEED2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67" y="1844824"/>
            <a:ext cx="6340353" cy="41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E5EAB-439F-4829-90BC-A4A3B8841F15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2026-05-26T09:06:01Z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