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540" r:id="rId7"/>
    <p:sldId id="1479" r:id="rId8"/>
    <p:sldId id="1477" r:id="rId9"/>
    <p:sldId id="1476" r:id="rId10"/>
    <p:sldId id="1478" r:id="rId11"/>
    <p:sldId id="1481" r:id="rId12"/>
    <p:sldId id="1482" r:id="rId13"/>
    <p:sldId id="1483" r:id="rId14"/>
    <p:sldId id="1480" r:id="rId15"/>
    <p:sldId id="1460" r:id="rId16"/>
    <p:sldId id="1475" r:id="rId17"/>
    <p:sldId id="934" r:id="rId18"/>
    <p:sldId id="1511" r:id="rId19"/>
    <p:sldId id="1530" r:id="rId20"/>
    <p:sldId id="1531" r:id="rId21"/>
    <p:sldId id="1538" r:id="rId22"/>
    <p:sldId id="1537" r:id="rId23"/>
    <p:sldId id="1512" r:id="rId24"/>
    <p:sldId id="1532" r:id="rId25"/>
    <p:sldId id="1539" r:id="rId26"/>
    <p:sldId id="1536" r:id="rId27"/>
    <p:sldId id="1515"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0"/>
            <p14:sldId id="1479"/>
            <p14:sldId id="1477"/>
            <p14:sldId id="1476"/>
            <p14:sldId id="1478"/>
            <p14:sldId id="1481"/>
            <p14:sldId id="1482"/>
            <p14:sldId id="1483"/>
            <p14:sldId id="1480"/>
            <p14:sldId id="1460"/>
            <p14:sldId id="1475"/>
            <p14:sldId id="934"/>
            <p14:sldId id="1511"/>
            <p14:sldId id="1530"/>
            <p14:sldId id="1531"/>
            <p14:sldId id="1538"/>
            <p14:sldId id="1537"/>
            <p14:sldId id="1512"/>
            <p14:sldId id="1532"/>
            <p14:sldId id="1539"/>
            <p14:sldId id="1536"/>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13347-8B02-46B3-8746-EF225B2AD9D7}" v="122" dt="2026-05-19T07:22:04.295"/>
    <p1510:client id="{4D254244-0332-4B28-9E9E-599FC9A62C68}" v="99" dt="2026-05-19T08:52:22.792"/>
    <p1510:client id="{612104FF-CADF-4229-B6FB-685DC5F098D0}" v="1761" dt="2026-05-18T14:45:12.083"/>
    <p1510:client id="{94F5AE35-7E0E-4CD9-AB83-DA263E91287E}" v="7" dt="2026-05-19T08:55:54.620"/>
    <p1510:client id="{BEBD26E6-33FF-41BD-92AE-F6E3893C84E5}" v="4" dt="2026-05-18T16:04:53.6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custSel addSld modSld modSection">
      <pc:chgData name="Das, Gerarda" userId="dec061bf-56a5-47a0-b9f3-f749fe418ae6" providerId="ADAL" clId="{07ABAE78-42CB-4F5F-86C6-09ED37205619}" dt="2026-05-19T08:55:51.146" v="47" actId="1076"/>
      <pc:docMkLst>
        <pc:docMk/>
      </pc:docMkLst>
      <pc:sldChg chg="modSp mod">
        <pc:chgData name="Das, Gerarda" userId="dec061bf-56a5-47a0-b9f3-f749fe418ae6" providerId="ADAL" clId="{07ABAE78-42CB-4F5F-86C6-09ED37205619}" dt="2026-05-19T08:41:06.859" v="27" actId="207"/>
        <pc:sldMkLst>
          <pc:docMk/>
          <pc:sldMk cId="2189114603" sldId="1437"/>
        </pc:sldMkLst>
        <pc:spChg chg="mod">
          <ac:chgData name="Das, Gerarda" userId="dec061bf-56a5-47a0-b9f3-f749fe418ae6" providerId="ADAL" clId="{07ABAE78-42CB-4F5F-86C6-09ED37205619}" dt="2026-05-19T08:41:06.859" v="27" actId="207"/>
          <ac:spMkLst>
            <pc:docMk/>
            <pc:sldMk cId="2189114603" sldId="1437"/>
            <ac:spMk id="3" creationId="{00000000-0000-0000-0000-000000000000}"/>
          </ac:spMkLst>
        </pc:spChg>
      </pc:sldChg>
      <pc:sldChg chg="modSp mod">
        <pc:chgData name="Das, Gerarda" userId="dec061bf-56a5-47a0-b9f3-f749fe418ae6" providerId="ADAL" clId="{07ABAE78-42CB-4F5F-86C6-09ED37205619}" dt="2026-05-19T08:55:51.146" v="47" actId="1076"/>
        <pc:sldMkLst>
          <pc:docMk/>
          <pc:sldMk cId="1487044012" sldId="1480"/>
        </pc:sldMkLst>
        <pc:picChg chg="mod">
          <ac:chgData name="Das, Gerarda" userId="dec061bf-56a5-47a0-b9f3-f749fe418ae6" providerId="ADAL" clId="{07ABAE78-42CB-4F5F-86C6-09ED37205619}" dt="2026-05-19T08:55:51.146" v="47" actId="1076"/>
          <ac:picMkLst>
            <pc:docMk/>
            <pc:sldMk cId="1487044012" sldId="1480"/>
            <ac:picMk id="3" creationId="{C7A43A50-82FD-6F2D-648D-F143752221D9}"/>
          </ac:picMkLst>
        </pc:picChg>
      </pc:sldChg>
      <pc:sldChg chg="modSp mod">
        <pc:chgData name="Das, Gerarda" userId="dec061bf-56a5-47a0-b9f3-f749fe418ae6" providerId="ADAL" clId="{07ABAE78-42CB-4F5F-86C6-09ED37205619}" dt="2026-05-19T08:42:27.795" v="39" actId="207"/>
        <pc:sldMkLst>
          <pc:docMk/>
          <pc:sldMk cId="3779434736" sldId="1481"/>
        </pc:sldMkLst>
        <pc:spChg chg="mod">
          <ac:chgData name="Das, Gerarda" userId="dec061bf-56a5-47a0-b9f3-f749fe418ae6" providerId="ADAL" clId="{07ABAE78-42CB-4F5F-86C6-09ED37205619}" dt="2026-05-19T08:42:27.795" v="39" actId="207"/>
          <ac:spMkLst>
            <pc:docMk/>
            <pc:sldMk cId="3779434736" sldId="1481"/>
            <ac:spMk id="4" creationId="{F7AAA458-279D-962C-5662-F0293B40D769}"/>
          </ac:spMkLst>
        </pc:spChg>
      </pc:sldChg>
      <pc:sldChg chg="modSp mod">
        <pc:chgData name="Das, Gerarda" userId="dec061bf-56a5-47a0-b9f3-f749fe418ae6" providerId="ADAL" clId="{07ABAE78-42CB-4F5F-86C6-09ED37205619}" dt="2026-05-19T08:44:08.145" v="46" actId="1076"/>
        <pc:sldMkLst>
          <pc:docMk/>
          <pc:sldMk cId="3303152155" sldId="1537"/>
        </pc:sldMkLst>
        <pc:spChg chg="mod">
          <ac:chgData name="Das, Gerarda" userId="dec061bf-56a5-47a0-b9f3-f749fe418ae6" providerId="ADAL" clId="{07ABAE78-42CB-4F5F-86C6-09ED37205619}" dt="2026-05-19T08:44:08.145" v="46" actId="1076"/>
          <ac:spMkLst>
            <pc:docMk/>
            <pc:sldMk cId="3303152155" sldId="1537"/>
            <ac:spMk id="27" creationId="{D818D557-B7DC-8F05-C3E1-41E96E4CA8F2}"/>
          </ac:spMkLst>
        </pc:spChg>
      </pc:sldChg>
      <pc:sldChg chg="modSp mod">
        <pc:chgData name="Das, Gerarda" userId="dec061bf-56a5-47a0-b9f3-f749fe418ae6" providerId="ADAL" clId="{07ABAE78-42CB-4F5F-86C6-09ED37205619}" dt="2026-05-19T08:43:44.665" v="42" actId="1076"/>
        <pc:sldMkLst>
          <pc:docMk/>
          <pc:sldMk cId="4132298247" sldId="1538"/>
        </pc:sldMkLst>
        <pc:picChg chg="mod">
          <ac:chgData name="Das, Gerarda" userId="dec061bf-56a5-47a0-b9f3-f749fe418ae6" providerId="ADAL" clId="{07ABAE78-42CB-4F5F-86C6-09ED37205619}" dt="2026-05-19T08:43:44.665" v="42" actId="1076"/>
          <ac:picMkLst>
            <pc:docMk/>
            <pc:sldMk cId="4132298247" sldId="1538"/>
            <ac:picMk id="18" creationId="{F736A26D-D35E-19A5-9222-5F983EC47939}"/>
          </ac:picMkLst>
        </pc:picChg>
        <pc:picChg chg="mod">
          <ac:chgData name="Das, Gerarda" userId="dec061bf-56a5-47a0-b9f3-f749fe418ae6" providerId="ADAL" clId="{07ABAE78-42CB-4F5F-86C6-09ED37205619}" dt="2026-05-19T08:43:38.381" v="40" actId="1076"/>
          <ac:picMkLst>
            <pc:docMk/>
            <pc:sldMk cId="4132298247" sldId="1538"/>
            <ac:picMk id="20" creationId="{9B7FCF00-C833-14FC-9BFB-194F0DB47790}"/>
          </ac:picMkLst>
        </pc:picChg>
      </pc:sldChg>
      <pc:sldChg chg="addSp delSp modSp new mod">
        <pc:chgData name="Das, Gerarda" userId="dec061bf-56a5-47a0-b9f3-f749fe418ae6" providerId="ADAL" clId="{07ABAE78-42CB-4F5F-86C6-09ED37205619}" dt="2026-05-19T08:41:25.481" v="38" actId="1076"/>
        <pc:sldMkLst>
          <pc:docMk/>
          <pc:sldMk cId="291987043" sldId="1540"/>
        </pc:sldMkLst>
        <pc:spChg chg="del">
          <ac:chgData name="Das, Gerarda" userId="dec061bf-56a5-47a0-b9f3-f749fe418ae6" providerId="ADAL" clId="{07ABAE78-42CB-4F5F-86C6-09ED37205619}" dt="2026-05-19T08:41:12.429" v="29" actId="478"/>
          <ac:spMkLst>
            <pc:docMk/>
            <pc:sldMk cId="291987043" sldId="1540"/>
            <ac:spMk id="2" creationId="{ADA75813-F818-AC18-A96A-636E01930558}"/>
          </ac:spMkLst>
        </pc:spChg>
        <pc:spChg chg="del">
          <ac:chgData name="Das, Gerarda" userId="dec061bf-56a5-47a0-b9f3-f749fe418ae6" providerId="ADAL" clId="{07ABAE78-42CB-4F5F-86C6-09ED37205619}" dt="2026-05-19T08:41:14.420" v="30" actId="478"/>
          <ac:spMkLst>
            <pc:docMk/>
            <pc:sldMk cId="291987043" sldId="1540"/>
            <ac:spMk id="3" creationId="{565B2429-F649-6FD3-71ED-CC017D80CCED}"/>
          </ac:spMkLst>
        </pc:spChg>
        <pc:picChg chg="add mod">
          <ac:chgData name="Das, Gerarda" userId="dec061bf-56a5-47a0-b9f3-f749fe418ae6" providerId="ADAL" clId="{07ABAE78-42CB-4F5F-86C6-09ED37205619}" dt="2026-05-19T08:41:25.481" v="38" actId="1076"/>
          <ac:picMkLst>
            <pc:docMk/>
            <pc:sldMk cId="291987043" sldId="1540"/>
            <ac:picMk id="5" creationId="{3D5A8ACB-C43E-308D-8E48-5801003A99BB}"/>
          </ac:picMkLst>
        </pc:picChg>
      </pc:sldChg>
    </pc:docChg>
  </pc:docChgLst>
  <pc:docChgLst>
    <pc:chgData name="Vrielink, Francis" userId="3d258d00-cfd8-41c5-9f04-1a5a39faef2f" providerId="ADAL" clId="{F8A864A6-18CA-458F-B94E-FBF7ADA906FF}"/>
    <pc:docChg chg="undo custSel delSld modSld sldOrd modSection">
      <pc:chgData name="Vrielink, Francis" userId="3d258d00-cfd8-41c5-9f04-1a5a39faef2f" providerId="ADAL" clId="{F8A864A6-18CA-458F-B94E-FBF7ADA906FF}" dt="2026-05-18T14:45:12.083" v="1794" actId="1076"/>
      <pc:docMkLst>
        <pc:docMk/>
      </pc:docMkLst>
      <pc:sldChg chg="modSp mod">
        <pc:chgData name="Vrielink, Francis" userId="3d258d00-cfd8-41c5-9f04-1a5a39faef2f" providerId="ADAL" clId="{F8A864A6-18CA-458F-B94E-FBF7ADA906FF}" dt="2026-04-15T11:52:46.990" v="26" actId="20577"/>
        <pc:sldMkLst>
          <pc:docMk/>
          <pc:sldMk cId="323006580" sldId="548"/>
        </pc:sldMkLst>
      </pc:sldChg>
      <pc:sldChg chg="delSp modSp mod">
        <pc:chgData name="Vrielink, Francis" userId="3d258d00-cfd8-41c5-9f04-1a5a39faef2f" providerId="ADAL" clId="{F8A864A6-18CA-458F-B94E-FBF7ADA906FF}" dt="2026-05-18T14:00:12.047" v="941" actId="478"/>
        <pc:sldMkLst>
          <pc:docMk/>
          <pc:sldMk cId="1671649065" sldId="934"/>
        </pc:sldMkLst>
        <pc:spChg chg="del mod">
          <ac:chgData name="Vrielink, Francis" userId="3d258d00-cfd8-41c5-9f04-1a5a39faef2f" providerId="ADAL" clId="{F8A864A6-18CA-458F-B94E-FBF7ADA906FF}" dt="2026-05-18T14:00:12.047" v="941" actId="478"/>
          <ac:spMkLst>
            <pc:docMk/>
            <pc:sldMk cId="1671649065" sldId="934"/>
            <ac:spMk id="3" creationId="{EE5ECC35-6E4F-C90B-291E-B38312940651}"/>
          </ac:spMkLst>
        </pc:spChg>
      </pc:sldChg>
      <pc:sldChg chg="modSp mod">
        <pc:chgData name="Vrielink, Francis" userId="3d258d00-cfd8-41c5-9f04-1a5a39faef2f" providerId="ADAL" clId="{F8A864A6-18CA-458F-B94E-FBF7ADA906FF}" dt="2026-05-18T13:38:15.597" v="619" actId="20577"/>
        <pc:sldMkLst>
          <pc:docMk/>
          <pc:sldMk cId="2189114603" sldId="1437"/>
        </pc:sldMkLst>
        <pc:spChg chg="mod">
          <ac:chgData name="Vrielink, Francis" userId="3d258d00-cfd8-41c5-9f04-1a5a39faef2f" providerId="ADAL" clId="{F8A864A6-18CA-458F-B94E-FBF7ADA906FF}" dt="2026-05-18T13:38:15.597" v="619" actId="20577"/>
          <ac:spMkLst>
            <pc:docMk/>
            <pc:sldMk cId="2189114603" sldId="1437"/>
            <ac:spMk id="3" creationId="{00000000-0000-0000-0000-000000000000}"/>
          </ac:spMkLst>
        </pc:spChg>
      </pc:sldChg>
      <pc:sldChg chg="addSp modSp mod ord">
        <pc:chgData name="Vrielink, Francis" userId="3d258d00-cfd8-41c5-9f04-1a5a39faef2f" providerId="ADAL" clId="{F8A864A6-18CA-458F-B94E-FBF7ADA906FF}" dt="2026-05-18T12:53:15.035" v="121"/>
        <pc:sldMkLst>
          <pc:docMk/>
          <pc:sldMk cId="3852907103" sldId="1460"/>
        </pc:sldMkLst>
        <pc:spChg chg="add mod">
          <ac:chgData name="Vrielink, Francis" userId="3d258d00-cfd8-41c5-9f04-1a5a39faef2f" providerId="ADAL" clId="{F8A864A6-18CA-458F-B94E-FBF7ADA906FF}" dt="2026-05-18T12:50:30.731" v="111" actId="1076"/>
          <ac:spMkLst>
            <pc:docMk/>
            <pc:sldMk cId="3852907103" sldId="1460"/>
            <ac:spMk id="3" creationId="{C52E6D2C-11E7-EFB7-3FD1-E85A2D4829B7}"/>
          </ac:spMkLst>
        </pc:spChg>
        <pc:picChg chg="add mod">
          <ac:chgData name="Vrielink, Francis" userId="3d258d00-cfd8-41c5-9f04-1a5a39faef2f" providerId="ADAL" clId="{F8A864A6-18CA-458F-B94E-FBF7ADA906FF}" dt="2026-05-18T12:49:37.126" v="97"/>
          <ac:picMkLst>
            <pc:docMk/>
            <pc:sldMk cId="3852907103" sldId="1460"/>
            <ac:picMk id="2" creationId="{11D2659F-48B7-0A11-0EA3-0EB8084A9960}"/>
          </ac:picMkLst>
        </pc:picChg>
      </pc:sldChg>
      <pc:sldChg chg="addSp modSp mod ord">
        <pc:chgData name="Vrielink, Francis" userId="3d258d00-cfd8-41c5-9f04-1a5a39faef2f" providerId="ADAL" clId="{F8A864A6-18CA-458F-B94E-FBF7ADA906FF}" dt="2026-05-18T14:01:45.102" v="947" actId="1076"/>
        <pc:sldMkLst>
          <pc:docMk/>
          <pc:sldMk cId="4207872812" sldId="1475"/>
        </pc:sldMkLst>
        <pc:picChg chg="add mod">
          <ac:chgData name="Vrielink, Francis" userId="3d258d00-cfd8-41c5-9f04-1a5a39faef2f" providerId="ADAL" clId="{F8A864A6-18CA-458F-B94E-FBF7ADA906FF}" dt="2026-05-18T14:01:42.045" v="945" actId="1076"/>
          <ac:picMkLst>
            <pc:docMk/>
            <pc:sldMk cId="4207872812" sldId="1475"/>
            <ac:picMk id="3" creationId="{80517386-821A-FEE4-8448-5D898858DC31}"/>
          </ac:picMkLst>
        </pc:picChg>
        <pc:picChg chg="add mod">
          <ac:chgData name="Vrielink, Francis" userId="3d258d00-cfd8-41c5-9f04-1a5a39faef2f" providerId="ADAL" clId="{F8A864A6-18CA-458F-B94E-FBF7ADA906FF}" dt="2026-05-18T14:01:45.102" v="947" actId="1076"/>
          <ac:picMkLst>
            <pc:docMk/>
            <pc:sldMk cId="4207872812" sldId="1475"/>
            <ac:picMk id="4" creationId="{453C2EAA-F08F-1979-3CF0-7E7A79522546}"/>
          </ac:picMkLst>
        </pc:picChg>
      </pc:sldChg>
      <pc:sldChg chg="addSp modSp mod">
        <pc:chgData name="Vrielink, Francis" userId="3d258d00-cfd8-41c5-9f04-1a5a39faef2f" providerId="ADAL" clId="{F8A864A6-18CA-458F-B94E-FBF7ADA906FF}" dt="2026-05-18T13:01:31.219" v="149" actId="1076"/>
        <pc:sldMkLst>
          <pc:docMk/>
          <pc:sldMk cId="2452007587" sldId="1476"/>
        </pc:sldMkLst>
        <pc:picChg chg="add mod">
          <ac:chgData name="Vrielink, Francis" userId="3d258d00-cfd8-41c5-9f04-1a5a39faef2f" providerId="ADAL" clId="{F8A864A6-18CA-458F-B94E-FBF7ADA906FF}" dt="2026-05-18T13:01:31.219" v="149" actId="1076"/>
          <ac:picMkLst>
            <pc:docMk/>
            <pc:sldMk cId="2452007587" sldId="1476"/>
            <ac:picMk id="3" creationId="{58B593EE-96B1-7FB1-0E5E-734DDA6DC521}"/>
          </ac:picMkLst>
        </pc:picChg>
      </pc:sldChg>
      <pc:sldChg chg="addSp modSp mod">
        <pc:chgData name="Vrielink, Francis" userId="3d258d00-cfd8-41c5-9f04-1a5a39faef2f" providerId="ADAL" clId="{F8A864A6-18CA-458F-B94E-FBF7ADA906FF}" dt="2026-05-18T13:19:11.822" v="245" actId="1076"/>
        <pc:sldMkLst>
          <pc:docMk/>
          <pc:sldMk cId="4074911733" sldId="1478"/>
        </pc:sldMkLst>
        <pc:picChg chg="add mod">
          <ac:chgData name="Vrielink, Francis" userId="3d258d00-cfd8-41c5-9f04-1a5a39faef2f" providerId="ADAL" clId="{F8A864A6-18CA-458F-B94E-FBF7ADA906FF}" dt="2026-05-18T13:19:11.822" v="245" actId="1076"/>
          <ac:picMkLst>
            <pc:docMk/>
            <pc:sldMk cId="4074911733" sldId="1478"/>
            <ac:picMk id="3" creationId="{920D4218-BE2B-A4BA-D1FE-15491DA956BA}"/>
          </ac:picMkLst>
        </pc:picChg>
      </pc:sldChg>
      <pc:sldChg chg="addSp modSp mod">
        <pc:chgData name="Vrielink, Francis" userId="3d258d00-cfd8-41c5-9f04-1a5a39faef2f" providerId="ADAL" clId="{F8A864A6-18CA-458F-B94E-FBF7ADA906FF}" dt="2026-05-18T13:54:43.694" v="849" actId="20577"/>
        <pc:sldMkLst>
          <pc:docMk/>
          <pc:sldMk cId="1487044012" sldId="1480"/>
        </pc:sldMkLst>
        <pc:spChg chg="add mod">
          <ac:chgData name="Vrielink, Francis" userId="3d258d00-cfd8-41c5-9f04-1a5a39faef2f" providerId="ADAL" clId="{F8A864A6-18CA-458F-B94E-FBF7ADA906FF}" dt="2026-05-18T13:53:42.148" v="754" actId="207"/>
          <ac:spMkLst>
            <pc:docMk/>
            <pc:sldMk cId="1487044012" sldId="1480"/>
            <ac:spMk id="4" creationId="{9BACB983-6844-6873-2E0E-2C75760ACD43}"/>
          </ac:spMkLst>
        </pc:spChg>
        <pc:spChg chg="add mod">
          <ac:chgData name="Vrielink, Francis" userId="3d258d00-cfd8-41c5-9f04-1a5a39faef2f" providerId="ADAL" clId="{F8A864A6-18CA-458F-B94E-FBF7ADA906FF}" dt="2026-05-18T13:54:43.694" v="849" actId="20577"/>
          <ac:spMkLst>
            <pc:docMk/>
            <pc:sldMk cId="1487044012" sldId="1480"/>
            <ac:spMk id="5" creationId="{F0767B9E-2602-46CB-EA71-8D5B705B97FE}"/>
          </ac:spMkLst>
        </pc:spChg>
        <pc:picChg chg="add mod">
          <ac:chgData name="Vrielink, Francis" userId="3d258d00-cfd8-41c5-9f04-1a5a39faef2f" providerId="ADAL" clId="{F8A864A6-18CA-458F-B94E-FBF7ADA906FF}" dt="2026-05-18T13:53:35.151" v="751" actId="1076"/>
          <ac:picMkLst>
            <pc:docMk/>
            <pc:sldMk cId="1487044012" sldId="1480"/>
            <ac:picMk id="3" creationId="{C7A43A50-82FD-6F2D-648D-F143752221D9}"/>
          </ac:picMkLst>
        </pc:picChg>
      </pc:sldChg>
      <pc:sldChg chg="addSp modSp mod ord">
        <pc:chgData name="Vrielink, Francis" userId="3d258d00-cfd8-41c5-9f04-1a5a39faef2f" providerId="ADAL" clId="{F8A864A6-18CA-458F-B94E-FBF7ADA906FF}" dt="2026-05-18T13:37:51.215" v="593" actId="1076"/>
        <pc:sldMkLst>
          <pc:docMk/>
          <pc:sldMk cId="3779434736" sldId="1481"/>
        </pc:sldMkLst>
        <pc:spChg chg="add mod">
          <ac:chgData name="Vrielink, Francis" userId="3d258d00-cfd8-41c5-9f04-1a5a39faef2f" providerId="ADAL" clId="{F8A864A6-18CA-458F-B94E-FBF7ADA906FF}" dt="2026-05-18T13:36:12.848" v="538" actId="1076"/>
          <ac:spMkLst>
            <pc:docMk/>
            <pc:sldMk cId="3779434736" sldId="1481"/>
            <ac:spMk id="4" creationId="{F7AAA458-279D-962C-5662-F0293B40D769}"/>
          </ac:spMkLst>
        </pc:spChg>
        <pc:spChg chg="add mod">
          <ac:chgData name="Vrielink, Francis" userId="3d258d00-cfd8-41c5-9f04-1a5a39faef2f" providerId="ADAL" clId="{F8A864A6-18CA-458F-B94E-FBF7ADA906FF}" dt="2026-05-18T13:37:51.215" v="593" actId="1076"/>
          <ac:spMkLst>
            <pc:docMk/>
            <pc:sldMk cId="3779434736" sldId="1481"/>
            <ac:spMk id="5" creationId="{57CBE560-ACF1-DDEA-C147-50408CC795C6}"/>
          </ac:spMkLst>
        </pc:spChg>
        <pc:picChg chg="add mod">
          <ac:chgData name="Vrielink, Francis" userId="3d258d00-cfd8-41c5-9f04-1a5a39faef2f" providerId="ADAL" clId="{F8A864A6-18CA-458F-B94E-FBF7ADA906FF}" dt="2026-05-18T13:37:49.111" v="592" actId="1076"/>
          <ac:picMkLst>
            <pc:docMk/>
            <pc:sldMk cId="3779434736" sldId="1481"/>
            <ac:picMk id="3" creationId="{A9051F2F-41AD-01C9-9F42-82FFC70AF208}"/>
          </ac:picMkLst>
        </pc:picChg>
      </pc:sldChg>
      <pc:sldChg chg="addSp modSp mod ord">
        <pc:chgData name="Vrielink, Francis" userId="3d258d00-cfd8-41c5-9f04-1a5a39faef2f" providerId="ADAL" clId="{F8A864A6-18CA-458F-B94E-FBF7ADA906FF}" dt="2026-05-18T13:39:25.076" v="629" actId="1076"/>
        <pc:sldMkLst>
          <pc:docMk/>
          <pc:sldMk cId="1201727269" sldId="1482"/>
        </pc:sldMkLst>
        <pc:picChg chg="add mod">
          <ac:chgData name="Vrielink, Francis" userId="3d258d00-cfd8-41c5-9f04-1a5a39faef2f" providerId="ADAL" clId="{F8A864A6-18CA-458F-B94E-FBF7ADA906FF}" dt="2026-05-18T13:39:25.076" v="629" actId="1076"/>
          <ac:picMkLst>
            <pc:docMk/>
            <pc:sldMk cId="1201727269" sldId="1482"/>
            <ac:picMk id="3" creationId="{E0AF831E-FADA-8AF2-02F1-69B27DF45E1E}"/>
          </ac:picMkLst>
        </pc:picChg>
      </pc:sldChg>
      <pc:sldChg chg="addSp delSp modSp mod ord">
        <pc:chgData name="Vrielink, Francis" userId="3d258d00-cfd8-41c5-9f04-1a5a39faef2f" providerId="ADAL" clId="{F8A864A6-18CA-458F-B94E-FBF7ADA906FF}" dt="2026-05-18T14:03:28.693" v="967" actId="1076"/>
        <pc:sldMkLst>
          <pc:docMk/>
          <pc:sldMk cId="2904738428" sldId="1483"/>
        </pc:sldMkLst>
        <pc:spChg chg="add del mod">
          <ac:chgData name="Vrielink, Francis" userId="3d258d00-cfd8-41c5-9f04-1a5a39faef2f" providerId="ADAL" clId="{F8A864A6-18CA-458F-B94E-FBF7ADA906FF}" dt="2026-05-18T14:02:57.314" v="958" actId="478"/>
          <ac:spMkLst>
            <pc:docMk/>
            <pc:sldMk cId="2904738428" sldId="1483"/>
            <ac:spMk id="4" creationId="{C954D376-CB77-8E93-1CD2-3F64E111A2CC}"/>
          </ac:spMkLst>
        </pc:spChg>
        <pc:spChg chg="add mod">
          <ac:chgData name="Vrielink, Francis" userId="3d258d00-cfd8-41c5-9f04-1a5a39faef2f" providerId="ADAL" clId="{F8A864A6-18CA-458F-B94E-FBF7ADA906FF}" dt="2026-05-18T14:03:28.693" v="967" actId="1076"/>
          <ac:spMkLst>
            <pc:docMk/>
            <pc:sldMk cId="2904738428" sldId="1483"/>
            <ac:spMk id="5" creationId="{C1D088F8-D1A9-1D23-89C5-97F8733FA9D7}"/>
          </ac:spMkLst>
        </pc:spChg>
        <pc:picChg chg="add mod">
          <ac:chgData name="Vrielink, Francis" userId="3d258d00-cfd8-41c5-9f04-1a5a39faef2f" providerId="ADAL" clId="{F8A864A6-18CA-458F-B94E-FBF7ADA906FF}" dt="2026-05-18T14:02:54.525" v="957" actId="1076"/>
          <ac:picMkLst>
            <pc:docMk/>
            <pc:sldMk cId="2904738428" sldId="1483"/>
            <ac:picMk id="3" creationId="{6201EF15-1F8E-C527-29FE-625407648DBD}"/>
          </ac:picMkLst>
        </pc:picChg>
      </pc:sldChg>
      <pc:sldChg chg="addSp modSp mod">
        <pc:chgData name="Vrielink, Francis" userId="3d258d00-cfd8-41c5-9f04-1a5a39faef2f" providerId="ADAL" clId="{F8A864A6-18CA-458F-B94E-FBF7ADA906FF}" dt="2026-05-18T14:19:29.455" v="1248" actId="20577"/>
        <pc:sldMkLst>
          <pc:docMk/>
          <pc:sldMk cId="2967928418" sldId="1511"/>
        </pc:sldMkLst>
        <pc:spChg chg="mod">
          <ac:chgData name="Vrielink, Francis" userId="3d258d00-cfd8-41c5-9f04-1a5a39faef2f" providerId="ADAL" clId="{F8A864A6-18CA-458F-B94E-FBF7ADA906FF}" dt="2026-05-18T13:57:06.689" v="936" actId="20577"/>
          <ac:spMkLst>
            <pc:docMk/>
            <pc:sldMk cId="2967928418" sldId="1511"/>
            <ac:spMk id="35" creationId="{37104C51-0232-62ED-4C6F-1447D06633EE}"/>
          </ac:spMkLst>
        </pc:spChg>
        <pc:spChg chg="mod">
          <ac:chgData name="Vrielink, Francis" userId="3d258d00-cfd8-41c5-9f04-1a5a39faef2f" providerId="ADAL" clId="{F8A864A6-18CA-458F-B94E-FBF7ADA906FF}" dt="2026-05-18T14:19:29.455" v="1248" actId="20577"/>
          <ac:spMkLst>
            <pc:docMk/>
            <pc:sldMk cId="2967928418" sldId="1511"/>
            <ac:spMk id="36" creationId="{D8EF981A-9BA7-0EB1-9B70-F7FBF2F7DF1C}"/>
          </ac:spMkLst>
        </pc:spChg>
        <pc:picChg chg="add mod">
          <ac:chgData name="Vrielink, Francis" userId="3d258d00-cfd8-41c5-9f04-1a5a39faef2f" providerId="ADAL" clId="{F8A864A6-18CA-458F-B94E-FBF7ADA906FF}" dt="2026-05-18T13:56:27.469" v="852" actId="1076"/>
          <ac:picMkLst>
            <pc:docMk/>
            <pc:sldMk cId="2967928418" sldId="1511"/>
            <ac:picMk id="8" creationId="{748B3BD9-3D08-07BB-9E0A-A9540F80AFB3}"/>
          </ac:picMkLst>
        </pc:picChg>
        <pc:picChg chg="add mod">
          <ac:chgData name="Vrielink, Francis" userId="3d258d00-cfd8-41c5-9f04-1a5a39faef2f" providerId="ADAL" clId="{F8A864A6-18CA-458F-B94E-FBF7ADA906FF}" dt="2026-05-18T14:19:22.585" v="1242" actId="1076"/>
          <ac:picMkLst>
            <pc:docMk/>
            <pc:sldMk cId="2967928418" sldId="1511"/>
            <ac:picMk id="18" creationId="{4813CCF1-2AC1-E8DB-6F0E-C7499D1B1D93}"/>
          </ac:picMkLst>
        </pc:picChg>
      </pc:sldChg>
      <pc:sldChg chg="addSp delSp modSp mod">
        <pc:chgData name="Vrielink, Francis" userId="3d258d00-cfd8-41c5-9f04-1a5a39faef2f" providerId="ADAL" clId="{F8A864A6-18CA-458F-B94E-FBF7ADA906FF}" dt="2026-05-18T14:01:31.702" v="942" actId="478"/>
        <pc:sldMkLst>
          <pc:docMk/>
          <pc:sldMk cId="1594331871" sldId="1512"/>
        </pc:sldMkLst>
        <pc:spChg chg="del">
          <ac:chgData name="Vrielink, Francis" userId="3d258d00-cfd8-41c5-9f04-1a5a39faef2f" providerId="ADAL" clId="{F8A864A6-18CA-458F-B94E-FBF7ADA906FF}" dt="2026-05-18T14:01:31.702" v="942" actId="478"/>
          <ac:spMkLst>
            <pc:docMk/>
            <pc:sldMk cId="1594331871" sldId="1512"/>
            <ac:spMk id="26" creationId="{2C2E2444-4456-092B-ABF4-226C754F23D4}"/>
          </ac:spMkLst>
        </pc:spChg>
        <pc:picChg chg="add del mod">
          <ac:chgData name="Vrielink, Francis" userId="3d258d00-cfd8-41c5-9f04-1a5a39faef2f" providerId="ADAL" clId="{F8A864A6-18CA-458F-B94E-FBF7ADA906FF}" dt="2026-05-18T12:55:53.229" v="129" actId="478"/>
          <ac:picMkLst>
            <pc:docMk/>
            <pc:sldMk cId="1594331871" sldId="1512"/>
            <ac:picMk id="4" creationId="{3B15DE85-5AD2-47DC-956A-65FE5D572C53}"/>
          </ac:picMkLst>
        </pc:picChg>
        <pc:picChg chg="mod">
          <ac:chgData name="Vrielink, Francis" userId="3d258d00-cfd8-41c5-9f04-1a5a39faef2f" providerId="ADAL" clId="{F8A864A6-18CA-458F-B94E-FBF7ADA906FF}" dt="2026-05-18T12:56:12.344" v="140" actId="1076"/>
          <ac:picMkLst>
            <pc:docMk/>
            <pc:sldMk cId="1594331871" sldId="1512"/>
            <ac:picMk id="21" creationId="{17478EAB-3F5F-65BC-2FC7-040EB2610C30}"/>
          </ac:picMkLst>
        </pc:picChg>
        <pc:picChg chg="add mod">
          <ac:chgData name="Vrielink, Francis" userId="3d258d00-cfd8-41c5-9f04-1a5a39faef2f" providerId="ADAL" clId="{F8A864A6-18CA-458F-B94E-FBF7ADA906FF}" dt="2026-05-18T12:56:13.583" v="141" actId="1076"/>
          <ac:picMkLst>
            <pc:docMk/>
            <pc:sldMk cId="1594331871" sldId="1512"/>
            <ac:picMk id="24" creationId="{489D6FFF-0E64-BA20-AC33-F0116FBDACFD}"/>
          </ac:picMkLst>
        </pc:picChg>
      </pc:sldChg>
      <pc:sldChg chg="addSp delSp modSp mod">
        <pc:chgData name="Vrielink, Francis" userId="3d258d00-cfd8-41c5-9f04-1a5a39faef2f" providerId="ADAL" clId="{F8A864A6-18CA-458F-B94E-FBF7ADA906FF}" dt="2026-05-18T14:44:32.374" v="1793" actId="1076"/>
        <pc:sldMkLst>
          <pc:docMk/>
          <pc:sldMk cId="3112181829" sldId="1515"/>
        </pc:sldMkLst>
        <pc:spChg chg="mod">
          <ac:chgData name="Vrielink, Francis" userId="3d258d00-cfd8-41c5-9f04-1a5a39faef2f" providerId="ADAL" clId="{F8A864A6-18CA-458F-B94E-FBF7ADA906FF}" dt="2026-05-18T14:44:32.374" v="1793" actId="1076"/>
          <ac:spMkLst>
            <pc:docMk/>
            <pc:sldMk cId="3112181829" sldId="1515"/>
            <ac:spMk id="4" creationId="{D36CDCC8-D80A-3CA3-9903-EC310613197D}"/>
          </ac:spMkLst>
        </pc:spChg>
        <pc:spChg chg="del">
          <ac:chgData name="Vrielink, Francis" userId="3d258d00-cfd8-41c5-9f04-1a5a39faef2f" providerId="ADAL" clId="{F8A864A6-18CA-458F-B94E-FBF7ADA906FF}" dt="2026-05-18T13:43:15.866" v="653" actId="478"/>
          <ac:spMkLst>
            <pc:docMk/>
            <pc:sldMk cId="3112181829" sldId="1515"/>
            <ac:spMk id="9" creationId="{90765F1E-D1AA-83B6-3B4D-A900F63150AE}"/>
          </ac:spMkLst>
        </pc:spChg>
        <pc:spChg chg="mod">
          <ac:chgData name="Vrielink, Francis" userId="3d258d00-cfd8-41c5-9f04-1a5a39faef2f" providerId="ADAL" clId="{F8A864A6-18CA-458F-B94E-FBF7ADA906FF}" dt="2026-05-18T13:40:02.917" v="641" actId="20577"/>
          <ac:spMkLst>
            <pc:docMk/>
            <pc:sldMk cId="3112181829" sldId="1515"/>
            <ac:spMk id="12" creationId="{E2476A93-B8D4-4E44-87FD-AFF601B2337C}"/>
          </ac:spMkLst>
        </pc:spChg>
        <pc:spChg chg="mod">
          <ac:chgData name="Vrielink, Francis" userId="3d258d00-cfd8-41c5-9f04-1a5a39faef2f" providerId="ADAL" clId="{F8A864A6-18CA-458F-B94E-FBF7ADA906FF}" dt="2026-05-18T13:43:53.371" v="691" actId="1076"/>
          <ac:spMkLst>
            <pc:docMk/>
            <pc:sldMk cId="3112181829" sldId="1515"/>
            <ac:spMk id="13" creationId="{4985FF45-EE56-11C3-E0CC-6BBB359031C0}"/>
          </ac:spMkLst>
        </pc:spChg>
        <pc:spChg chg="mod">
          <ac:chgData name="Vrielink, Francis" userId="3d258d00-cfd8-41c5-9f04-1a5a39faef2f" providerId="ADAL" clId="{F8A864A6-18CA-458F-B94E-FBF7ADA906FF}" dt="2026-05-18T13:43:30.652" v="672" actId="1076"/>
          <ac:spMkLst>
            <pc:docMk/>
            <pc:sldMk cId="3112181829" sldId="1515"/>
            <ac:spMk id="15" creationId="{6EA1F8B7-D4BC-D8B0-E6FD-F33ECB45A1DD}"/>
          </ac:spMkLst>
        </pc:spChg>
        <pc:spChg chg="mod">
          <ac:chgData name="Vrielink, Francis" userId="3d258d00-cfd8-41c5-9f04-1a5a39faef2f" providerId="ADAL" clId="{F8A864A6-18CA-458F-B94E-FBF7ADA906FF}" dt="2026-05-18T13:43:41.778" v="675" actId="14100"/>
          <ac:spMkLst>
            <pc:docMk/>
            <pc:sldMk cId="3112181829" sldId="1515"/>
            <ac:spMk id="16" creationId="{F53F294D-65CC-23A5-E4A1-B2132FCF814C}"/>
          </ac:spMkLst>
        </pc:spChg>
        <pc:spChg chg="mod">
          <ac:chgData name="Vrielink, Francis" userId="3d258d00-cfd8-41c5-9f04-1a5a39faef2f" providerId="ADAL" clId="{F8A864A6-18CA-458F-B94E-FBF7ADA906FF}" dt="2026-05-18T13:43:34.499" v="673" actId="1076"/>
          <ac:spMkLst>
            <pc:docMk/>
            <pc:sldMk cId="3112181829" sldId="1515"/>
            <ac:spMk id="17" creationId="{AB86235B-CBC0-F9DB-29F4-F23367831B1B}"/>
          </ac:spMkLst>
        </pc:spChg>
        <pc:picChg chg="add del mod">
          <ac:chgData name="Vrielink, Francis" userId="3d258d00-cfd8-41c5-9f04-1a5a39faef2f" providerId="ADAL" clId="{F8A864A6-18CA-458F-B94E-FBF7ADA906FF}" dt="2026-05-18T13:39:38.341" v="631" actId="478"/>
          <ac:picMkLst>
            <pc:docMk/>
            <pc:sldMk cId="3112181829" sldId="1515"/>
            <ac:picMk id="10" creationId="{6A6D1B42-DE16-AF3A-CE9A-EF68A9D949F6}"/>
          </ac:picMkLst>
        </pc:picChg>
        <pc:picChg chg="add mod">
          <ac:chgData name="Vrielink, Francis" userId="3d258d00-cfd8-41c5-9f04-1a5a39faef2f" providerId="ADAL" clId="{F8A864A6-18CA-458F-B94E-FBF7ADA906FF}" dt="2026-05-18T13:43:19.854" v="654" actId="1076"/>
          <ac:picMkLst>
            <pc:docMk/>
            <pc:sldMk cId="3112181829" sldId="1515"/>
            <ac:picMk id="24" creationId="{1105656E-074E-A734-C452-5C393E99E4FD}"/>
          </ac:picMkLst>
        </pc:picChg>
        <pc:picChg chg="add mod">
          <ac:chgData name="Vrielink, Francis" userId="3d258d00-cfd8-41c5-9f04-1a5a39faef2f" providerId="ADAL" clId="{F8A864A6-18CA-458F-B94E-FBF7ADA906FF}" dt="2026-05-18T13:40:48.645" v="652" actId="1076"/>
          <ac:picMkLst>
            <pc:docMk/>
            <pc:sldMk cId="3112181829" sldId="1515"/>
            <ac:picMk id="26" creationId="{3B797CBF-7A2C-45F2-629B-64B9C3C264E5}"/>
          </ac:picMkLst>
        </pc:picChg>
        <pc:picChg chg="add mod">
          <ac:chgData name="Vrielink, Francis" userId="3d258d00-cfd8-41c5-9f04-1a5a39faef2f" providerId="ADAL" clId="{F8A864A6-18CA-458F-B94E-FBF7ADA906FF}" dt="2026-05-18T13:44:42.019" v="698" actId="1076"/>
          <ac:picMkLst>
            <pc:docMk/>
            <pc:sldMk cId="3112181829" sldId="1515"/>
            <ac:picMk id="29" creationId="{74B6555A-43D3-1890-8880-067CD4ABF610}"/>
          </ac:picMkLst>
        </pc:picChg>
      </pc:sldChg>
      <pc:sldChg chg="del">
        <pc:chgData name="Vrielink, Francis" userId="3d258d00-cfd8-41c5-9f04-1a5a39faef2f" providerId="ADAL" clId="{F8A864A6-18CA-458F-B94E-FBF7ADA906FF}" dt="2026-05-18T13:59:47.036" v="937" actId="47"/>
        <pc:sldMkLst>
          <pc:docMk/>
          <pc:sldMk cId="2946319108" sldId="1516"/>
        </pc:sldMkLst>
      </pc:sldChg>
      <pc:sldChg chg="addSp delSp modSp mod">
        <pc:chgData name="Vrielink, Francis" userId="3d258d00-cfd8-41c5-9f04-1a5a39faef2f" providerId="ADAL" clId="{F8A864A6-18CA-458F-B94E-FBF7ADA906FF}" dt="2026-05-18T14:33:23.868" v="1484" actId="20577"/>
        <pc:sldMkLst>
          <pc:docMk/>
          <pc:sldMk cId="3443692028" sldId="1530"/>
        </pc:sldMkLst>
        <pc:spChg chg="del mod">
          <ac:chgData name="Vrielink, Francis" userId="3d258d00-cfd8-41c5-9f04-1a5a39faef2f" providerId="ADAL" clId="{F8A864A6-18CA-458F-B94E-FBF7ADA906FF}" dt="2026-05-18T14:26:38.477" v="1355" actId="478"/>
          <ac:spMkLst>
            <pc:docMk/>
            <pc:sldMk cId="3443692028" sldId="1530"/>
            <ac:spMk id="2" creationId="{7469EE4D-096B-9397-5670-5838D169E466}"/>
          </ac:spMkLst>
        </pc:spChg>
        <pc:spChg chg="add del mod">
          <ac:chgData name="Vrielink, Francis" userId="3d258d00-cfd8-41c5-9f04-1a5a39faef2f" providerId="ADAL" clId="{F8A864A6-18CA-458F-B94E-FBF7ADA906FF}" dt="2026-05-18T14:31:49.956" v="1409"/>
          <ac:spMkLst>
            <pc:docMk/>
            <pc:sldMk cId="3443692028" sldId="1530"/>
            <ac:spMk id="19" creationId="{63C5EEF0-F8D5-AE65-C5C6-939A73FDB50A}"/>
          </ac:spMkLst>
        </pc:spChg>
        <pc:spChg chg="mod">
          <ac:chgData name="Vrielink, Francis" userId="3d258d00-cfd8-41c5-9f04-1a5a39faef2f" providerId="ADAL" clId="{F8A864A6-18CA-458F-B94E-FBF7ADA906FF}" dt="2026-05-18T14:33:04.831" v="1464" actId="115"/>
          <ac:spMkLst>
            <pc:docMk/>
            <pc:sldMk cId="3443692028" sldId="1530"/>
            <ac:spMk id="35" creationId="{37104C51-0232-62ED-4C6F-1447D06633EE}"/>
          </ac:spMkLst>
        </pc:spChg>
        <pc:spChg chg="mod">
          <ac:chgData name="Vrielink, Francis" userId="3d258d00-cfd8-41c5-9f04-1a5a39faef2f" providerId="ADAL" clId="{F8A864A6-18CA-458F-B94E-FBF7ADA906FF}" dt="2026-05-18T14:33:23.868" v="1484" actId="20577"/>
          <ac:spMkLst>
            <pc:docMk/>
            <pc:sldMk cId="3443692028" sldId="1530"/>
            <ac:spMk id="36" creationId="{D8EF981A-9BA7-0EB1-9B70-F7FBF2F7DF1C}"/>
          </ac:spMkLst>
        </pc:spChg>
        <pc:picChg chg="add del mod">
          <ac:chgData name="Vrielink, Francis" userId="3d258d00-cfd8-41c5-9f04-1a5a39faef2f" providerId="ADAL" clId="{F8A864A6-18CA-458F-B94E-FBF7ADA906FF}" dt="2026-05-18T14:31:45.278" v="1405" actId="478"/>
          <ac:picMkLst>
            <pc:docMk/>
            <pc:sldMk cId="3443692028" sldId="1530"/>
            <ac:picMk id="8" creationId="{A949A328-E2A5-4B40-1DF2-679F6B3407D0}"/>
          </ac:picMkLst>
        </pc:picChg>
        <pc:picChg chg="add mod">
          <ac:chgData name="Vrielink, Francis" userId="3d258d00-cfd8-41c5-9f04-1a5a39faef2f" providerId="ADAL" clId="{F8A864A6-18CA-458F-B94E-FBF7ADA906FF}" dt="2026-05-18T14:31:00.812" v="1387" actId="1076"/>
          <ac:picMkLst>
            <pc:docMk/>
            <pc:sldMk cId="3443692028" sldId="1530"/>
            <ac:picMk id="18" creationId="{A45C40B8-B609-AAA8-7760-2947376CA360}"/>
          </ac:picMkLst>
        </pc:picChg>
        <pc:picChg chg="add mod">
          <ac:chgData name="Vrielink, Francis" userId="3d258d00-cfd8-41c5-9f04-1a5a39faef2f" providerId="ADAL" clId="{F8A864A6-18CA-458F-B94E-FBF7ADA906FF}" dt="2026-05-18T14:32:13.757" v="1412" actId="1076"/>
          <ac:picMkLst>
            <pc:docMk/>
            <pc:sldMk cId="3443692028" sldId="1530"/>
            <ac:picMk id="20" creationId="{3B9AD51E-D8FD-44A9-1962-AB76C41E3B01}"/>
          </ac:picMkLst>
        </pc:picChg>
      </pc:sldChg>
      <pc:sldChg chg="addSp modSp mod">
        <pc:chgData name="Vrielink, Francis" userId="3d258d00-cfd8-41c5-9f04-1a5a39faef2f" providerId="ADAL" clId="{F8A864A6-18CA-458F-B94E-FBF7ADA906FF}" dt="2026-05-18T14:10:08.715" v="1137" actId="1076"/>
        <pc:sldMkLst>
          <pc:docMk/>
          <pc:sldMk cId="776570051" sldId="1531"/>
        </pc:sldMkLst>
        <pc:spChg chg="add mod">
          <ac:chgData name="Vrielink, Francis" userId="3d258d00-cfd8-41c5-9f04-1a5a39faef2f" providerId="ADAL" clId="{F8A864A6-18CA-458F-B94E-FBF7ADA906FF}" dt="2026-05-18T13:32:30.316" v="470" actId="1076"/>
          <ac:spMkLst>
            <pc:docMk/>
            <pc:sldMk cId="776570051" sldId="1531"/>
            <ac:spMk id="8" creationId="{208BED09-A16D-0354-004D-EBE5253190B3}"/>
          </ac:spMkLst>
        </pc:spChg>
        <pc:spChg chg="add mod">
          <ac:chgData name="Vrielink, Francis" userId="3d258d00-cfd8-41c5-9f04-1a5a39faef2f" providerId="ADAL" clId="{F8A864A6-18CA-458F-B94E-FBF7ADA906FF}" dt="2026-05-18T14:07:47.495" v="1049" actId="208"/>
          <ac:spMkLst>
            <pc:docMk/>
            <pc:sldMk cId="776570051" sldId="1531"/>
            <ac:spMk id="19" creationId="{F6BEFF9B-817E-4B27-5607-02A24712E0F9}"/>
          </ac:spMkLst>
        </pc:spChg>
        <pc:spChg chg="add mod">
          <ac:chgData name="Vrielink, Francis" userId="3d258d00-cfd8-41c5-9f04-1a5a39faef2f" providerId="ADAL" clId="{F8A864A6-18CA-458F-B94E-FBF7ADA906FF}" dt="2026-05-18T14:08:51.173" v="1082" actId="20577"/>
          <ac:spMkLst>
            <pc:docMk/>
            <pc:sldMk cId="776570051" sldId="1531"/>
            <ac:spMk id="20" creationId="{5E2BF575-897A-2940-423B-18583DC11C13}"/>
          </ac:spMkLst>
        </pc:spChg>
        <pc:spChg chg="add mod">
          <ac:chgData name="Vrielink, Francis" userId="3d258d00-cfd8-41c5-9f04-1a5a39faef2f" providerId="ADAL" clId="{F8A864A6-18CA-458F-B94E-FBF7ADA906FF}" dt="2026-05-18T14:10:08.715" v="1137" actId="1076"/>
          <ac:spMkLst>
            <pc:docMk/>
            <pc:sldMk cId="776570051" sldId="1531"/>
            <ac:spMk id="21" creationId="{A653F213-CDB2-E3EE-CFB2-BDAD70C0770D}"/>
          </ac:spMkLst>
        </pc:spChg>
        <pc:spChg chg="mod">
          <ac:chgData name="Vrielink, Francis" userId="3d258d00-cfd8-41c5-9f04-1a5a39faef2f" providerId="ADAL" clId="{F8A864A6-18CA-458F-B94E-FBF7ADA906FF}" dt="2026-05-18T13:33:09.828" v="520" actId="115"/>
          <ac:spMkLst>
            <pc:docMk/>
            <pc:sldMk cId="776570051" sldId="1531"/>
            <ac:spMk id="35" creationId="{37104C51-0232-62ED-4C6F-1447D06633EE}"/>
          </ac:spMkLst>
        </pc:spChg>
        <pc:spChg chg="mod">
          <ac:chgData name="Vrielink, Francis" userId="3d258d00-cfd8-41c5-9f04-1a5a39faef2f" providerId="ADAL" clId="{F8A864A6-18CA-458F-B94E-FBF7ADA906FF}" dt="2026-05-18T14:09:16.758" v="1114" actId="115"/>
          <ac:spMkLst>
            <pc:docMk/>
            <pc:sldMk cId="776570051" sldId="1531"/>
            <ac:spMk id="36" creationId="{D8EF981A-9BA7-0EB1-9B70-F7FBF2F7DF1C}"/>
          </ac:spMkLst>
        </pc:spChg>
        <pc:picChg chg="add mod">
          <ac:chgData name="Vrielink, Francis" userId="3d258d00-cfd8-41c5-9f04-1a5a39faef2f" providerId="ADAL" clId="{F8A864A6-18CA-458F-B94E-FBF7ADA906FF}" dt="2026-05-18T13:32:00.784" v="463" actId="1076"/>
          <ac:picMkLst>
            <pc:docMk/>
            <pc:sldMk cId="776570051" sldId="1531"/>
            <ac:picMk id="2" creationId="{2022852E-2A46-A0ED-D36E-9878F5D3B0EC}"/>
          </ac:picMkLst>
        </pc:picChg>
        <pc:picChg chg="add mod">
          <ac:chgData name="Vrielink, Francis" userId="3d258d00-cfd8-41c5-9f04-1a5a39faef2f" providerId="ADAL" clId="{F8A864A6-18CA-458F-B94E-FBF7ADA906FF}" dt="2026-05-18T14:07:38.599" v="1044" actId="1076"/>
          <ac:picMkLst>
            <pc:docMk/>
            <pc:sldMk cId="776570051" sldId="1531"/>
            <ac:picMk id="18" creationId="{8659A6E0-A8B5-E667-5792-D8788BD8B088}"/>
          </ac:picMkLst>
        </pc:picChg>
      </pc:sldChg>
      <pc:sldChg chg="addSp delSp modSp mod">
        <pc:chgData name="Vrielink, Francis" userId="3d258d00-cfd8-41c5-9f04-1a5a39faef2f" providerId="ADAL" clId="{F8A864A6-18CA-458F-B94E-FBF7ADA906FF}" dt="2026-05-18T14:05:36.659" v="1035" actId="1076"/>
        <pc:sldMkLst>
          <pc:docMk/>
          <pc:sldMk cId="1558478133" sldId="1532"/>
        </pc:sldMkLst>
        <pc:spChg chg="del mod">
          <ac:chgData name="Vrielink, Francis" userId="3d258d00-cfd8-41c5-9f04-1a5a39faef2f" providerId="ADAL" clId="{F8A864A6-18CA-458F-B94E-FBF7ADA906FF}" dt="2026-05-18T13:45:58.487" v="734" actId="478"/>
          <ac:spMkLst>
            <pc:docMk/>
            <pc:sldMk cId="1558478133" sldId="1532"/>
            <ac:spMk id="4" creationId="{98BCCD97-A4A0-4053-37F5-2D282F66D860}"/>
          </ac:spMkLst>
        </pc:spChg>
        <pc:spChg chg="mod">
          <ac:chgData name="Vrielink, Francis" userId="3d258d00-cfd8-41c5-9f04-1a5a39faef2f" providerId="ADAL" clId="{F8A864A6-18CA-458F-B94E-FBF7ADA906FF}" dt="2026-05-18T13:45:50.471" v="732" actId="20577"/>
          <ac:spMkLst>
            <pc:docMk/>
            <pc:sldMk cId="1558478133" sldId="1532"/>
            <ac:spMk id="13" creationId="{4985FF45-EE56-11C3-E0CC-6BBB359031C0}"/>
          </ac:spMkLst>
        </pc:spChg>
        <pc:picChg chg="add mod">
          <ac:chgData name="Vrielink, Francis" userId="3d258d00-cfd8-41c5-9f04-1a5a39faef2f" providerId="ADAL" clId="{F8A864A6-18CA-458F-B94E-FBF7ADA906FF}" dt="2026-05-18T13:45:36.814" v="717" actId="1076"/>
          <ac:picMkLst>
            <pc:docMk/>
            <pc:sldMk cId="1558478133" sldId="1532"/>
            <ac:picMk id="22" creationId="{A7BF12E6-FF9A-EC30-A766-6C9ED95301A1}"/>
          </ac:picMkLst>
        </pc:picChg>
        <pc:picChg chg="add del">
          <ac:chgData name="Vrielink, Francis" userId="3d258d00-cfd8-41c5-9f04-1a5a39faef2f" providerId="ADAL" clId="{F8A864A6-18CA-458F-B94E-FBF7ADA906FF}" dt="2026-05-18T13:45:22.813" v="711" actId="478"/>
          <ac:picMkLst>
            <pc:docMk/>
            <pc:sldMk cId="1558478133" sldId="1532"/>
            <ac:picMk id="24" creationId="{9BBFB405-FDE7-1156-0194-E70DF117EE66}"/>
          </ac:picMkLst>
        </pc:picChg>
        <pc:picChg chg="add mod">
          <ac:chgData name="Vrielink, Francis" userId="3d258d00-cfd8-41c5-9f04-1a5a39faef2f" providerId="ADAL" clId="{F8A864A6-18CA-458F-B94E-FBF7ADA906FF}" dt="2026-05-18T14:05:36.659" v="1035" actId="1076"/>
          <ac:picMkLst>
            <pc:docMk/>
            <pc:sldMk cId="1558478133" sldId="1532"/>
            <ac:picMk id="25" creationId="{09DC82E4-EF53-BEBA-7D64-34132913B6E5}"/>
          </ac:picMkLst>
        </pc:picChg>
        <pc:picChg chg="del">
          <ac:chgData name="Vrielink, Francis" userId="3d258d00-cfd8-41c5-9f04-1a5a39faef2f" providerId="ADAL" clId="{F8A864A6-18CA-458F-B94E-FBF7ADA906FF}" dt="2026-05-18T13:45:27.593" v="712" actId="478"/>
          <ac:picMkLst>
            <pc:docMk/>
            <pc:sldMk cId="1558478133" sldId="1532"/>
            <ac:picMk id="26" creationId="{281535C0-0BBB-8129-9893-E8A2F285C385}"/>
          </ac:picMkLst>
        </pc:picChg>
        <pc:picChg chg="del">
          <ac:chgData name="Vrielink, Francis" userId="3d258d00-cfd8-41c5-9f04-1a5a39faef2f" providerId="ADAL" clId="{F8A864A6-18CA-458F-B94E-FBF7ADA906FF}" dt="2026-05-18T14:05:22.278" v="1028" actId="478"/>
          <ac:picMkLst>
            <pc:docMk/>
            <pc:sldMk cId="1558478133" sldId="1532"/>
            <ac:picMk id="28" creationId="{8F3F736F-03D3-496C-89F7-08C1D10A4592}"/>
          </ac:picMkLst>
        </pc:picChg>
      </pc:sldChg>
      <pc:sldChg chg="del">
        <pc:chgData name="Vrielink, Francis" userId="3d258d00-cfd8-41c5-9f04-1a5a39faef2f" providerId="ADAL" clId="{F8A864A6-18CA-458F-B94E-FBF7ADA906FF}" dt="2026-05-18T13:59:52.907" v="938" actId="47"/>
        <pc:sldMkLst>
          <pc:docMk/>
          <pc:sldMk cId="3581836144" sldId="1534"/>
        </pc:sldMkLst>
      </pc:sldChg>
      <pc:sldChg chg="addSp delSp modSp mod">
        <pc:chgData name="Vrielink, Francis" userId="3d258d00-cfd8-41c5-9f04-1a5a39faef2f" providerId="ADAL" clId="{F8A864A6-18CA-458F-B94E-FBF7ADA906FF}" dt="2026-05-18T13:08:41.716" v="201" actId="14100"/>
        <pc:sldMkLst>
          <pc:docMk/>
          <pc:sldMk cId="2807701561" sldId="1536"/>
        </pc:sldMkLst>
        <pc:spChg chg="mod">
          <ac:chgData name="Vrielink, Francis" userId="3d258d00-cfd8-41c5-9f04-1a5a39faef2f" providerId="ADAL" clId="{F8A864A6-18CA-458F-B94E-FBF7ADA906FF}" dt="2026-05-18T13:02:29.151" v="175" actId="1076"/>
          <ac:spMkLst>
            <pc:docMk/>
            <pc:sldMk cId="2807701561" sldId="1536"/>
            <ac:spMk id="10" creationId="{EC0CC1D0-FE60-F840-73E9-0CE7E683D1F2}"/>
          </ac:spMkLst>
        </pc:spChg>
        <pc:spChg chg="mod">
          <ac:chgData name="Vrielink, Francis" userId="3d258d00-cfd8-41c5-9f04-1a5a39faef2f" providerId="ADAL" clId="{F8A864A6-18CA-458F-B94E-FBF7ADA906FF}" dt="2026-05-18T13:02:25.604" v="174" actId="1076"/>
          <ac:spMkLst>
            <pc:docMk/>
            <pc:sldMk cId="2807701561" sldId="1536"/>
            <ac:spMk id="11" creationId="{CD78B488-E032-3F3E-C334-FB96F8D71FB2}"/>
          </ac:spMkLst>
        </pc:spChg>
        <pc:spChg chg="mod">
          <ac:chgData name="Vrielink, Francis" userId="3d258d00-cfd8-41c5-9f04-1a5a39faef2f" providerId="ADAL" clId="{F8A864A6-18CA-458F-B94E-FBF7ADA906FF}" dt="2026-05-18T13:01:51.680" v="156" actId="20577"/>
          <ac:spMkLst>
            <pc:docMk/>
            <pc:sldMk cId="2807701561" sldId="1536"/>
            <ac:spMk id="12" creationId="{E2476A93-B8D4-4E44-87FD-AFF601B2337C}"/>
          </ac:spMkLst>
        </pc:spChg>
        <pc:spChg chg="mod">
          <ac:chgData name="Vrielink, Francis" userId="3d258d00-cfd8-41c5-9f04-1a5a39faef2f" providerId="ADAL" clId="{F8A864A6-18CA-458F-B94E-FBF7ADA906FF}" dt="2026-05-18T13:08:38.238" v="200" actId="20577"/>
          <ac:spMkLst>
            <pc:docMk/>
            <pc:sldMk cId="2807701561" sldId="1536"/>
            <ac:spMk id="15" creationId="{6EA1F8B7-D4BC-D8B0-E6FD-F33ECB45A1DD}"/>
          </ac:spMkLst>
        </pc:spChg>
        <pc:spChg chg="mod">
          <ac:chgData name="Vrielink, Francis" userId="3d258d00-cfd8-41c5-9f04-1a5a39faef2f" providerId="ADAL" clId="{F8A864A6-18CA-458F-B94E-FBF7ADA906FF}" dt="2026-05-18T13:02:34.979" v="177" actId="1076"/>
          <ac:spMkLst>
            <pc:docMk/>
            <pc:sldMk cId="2807701561" sldId="1536"/>
            <ac:spMk id="16" creationId="{F53F294D-65CC-23A5-E4A1-B2132FCF814C}"/>
          </ac:spMkLst>
        </pc:spChg>
        <pc:spChg chg="mod">
          <ac:chgData name="Vrielink, Francis" userId="3d258d00-cfd8-41c5-9f04-1a5a39faef2f" providerId="ADAL" clId="{F8A864A6-18CA-458F-B94E-FBF7ADA906FF}" dt="2026-05-18T13:02:37.908" v="178" actId="1076"/>
          <ac:spMkLst>
            <pc:docMk/>
            <pc:sldMk cId="2807701561" sldId="1536"/>
            <ac:spMk id="17" creationId="{AB86235B-CBC0-F9DB-29F4-F23367831B1B}"/>
          </ac:spMkLst>
        </pc:spChg>
        <pc:picChg chg="add del">
          <ac:chgData name="Vrielink, Francis" userId="3d258d00-cfd8-41c5-9f04-1a5a39faef2f" providerId="ADAL" clId="{F8A864A6-18CA-458F-B94E-FBF7ADA906FF}" dt="2026-05-18T13:01:58.453" v="159" actId="478"/>
          <ac:picMkLst>
            <pc:docMk/>
            <pc:sldMk cId="2807701561" sldId="1536"/>
            <ac:picMk id="4" creationId="{23103F93-C2C6-E7D9-3ECA-805567C4E795}"/>
          </ac:picMkLst>
        </pc:picChg>
        <pc:picChg chg="del">
          <ac:chgData name="Vrielink, Francis" userId="3d258d00-cfd8-41c5-9f04-1a5a39faef2f" providerId="ADAL" clId="{F8A864A6-18CA-458F-B94E-FBF7ADA906FF}" dt="2026-05-18T13:01:54.430" v="157" actId="478"/>
          <ac:picMkLst>
            <pc:docMk/>
            <pc:sldMk cId="2807701561" sldId="1536"/>
            <ac:picMk id="21" creationId="{5253E7CB-6365-1BC1-F0F8-A14839E3D563}"/>
          </ac:picMkLst>
        </pc:picChg>
        <pc:picChg chg="del">
          <ac:chgData name="Vrielink, Francis" userId="3d258d00-cfd8-41c5-9f04-1a5a39faef2f" providerId="ADAL" clId="{F8A864A6-18CA-458F-B94E-FBF7ADA906FF}" dt="2026-05-18T13:04:40.164" v="182" actId="478"/>
          <ac:picMkLst>
            <pc:docMk/>
            <pc:sldMk cId="2807701561" sldId="1536"/>
            <ac:picMk id="23" creationId="{856022EA-DF4D-D20E-56C6-2DE90A721160}"/>
          </ac:picMkLst>
        </pc:picChg>
        <pc:picChg chg="add mod">
          <ac:chgData name="Vrielink, Francis" userId="3d258d00-cfd8-41c5-9f04-1a5a39faef2f" providerId="ADAL" clId="{F8A864A6-18CA-458F-B94E-FBF7ADA906FF}" dt="2026-05-18T13:02:10.402" v="169" actId="14100"/>
          <ac:picMkLst>
            <pc:docMk/>
            <pc:sldMk cId="2807701561" sldId="1536"/>
            <ac:picMk id="24" creationId="{40C58F60-EEB2-3ABF-B82F-138BD589B3FE}"/>
          </ac:picMkLst>
        </pc:picChg>
        <pc:picChg chg="del mod">
          <ac:chgData name="Vrielink, Francis" userId="3d258d00-cfd8-41c5-9f04-1a5a39faef2f" providerId="ADAL" clId="{F8A864A6-18CA-458F-B94E-FBF7ADA906FF}" dt="2026-05-18T13:08:28.891" v="189" actId="478"/>
          <ac:picMkLst>
            <pc:docMk/>
            <pc:sldMk cId="2807701561" sldId="1536"/>
            <ac:picMk id="25" creationId="{C0F33F43-2840-865A-5984-43E62917266A}"/>
          </ac:picMkLst>
        </pc:picChg>
        <pc:picChg chg="add mod">
          <ac:chgData name="Vrielink, Francis" userId="3d258d00-cfd8-41c5-9f04-1a5a39faef2f" providerId="ADAL" clId="{F8A864A6-18CA-458F-B94E-FBF7ADA906FF}" dt="2026-05-18T13:04:47.777" v="185" actId="14100"/>
          <ac:picMkLst>
            <pc:docMk/>
            <pc:sldMk cId="2807701561" sldId="1536"/>
            <ac:picMk id="27" creationId="{FBFE73BE-80CB-7688-73B9-7CFE24923154}"/>
          </ac:picMkLst>
        </pc:picChg>
        <pc:picChg chg="add mod">
          <ac:chgData name="Vrielink, Francis" userId="3d258d00-cfd8-41c5-9f04-1a5a39faef2f" providerId="ADAL" clId="{F8A864A6-18CA-458F-B94E-FBF7ADA906FF}" dt="2026-05-18T13:08:41.716" v="201" actId="14100"/>
          <ac:picMkLst>
            <pc:docMk/>
            <pc:sldMk cId="2807701561" sldId="1536"/>
            <ac:picMk id="29" creationId="{FA95ECCF-3FE9-C757-E354-13E2871B2341}"/>
          </ac:picMkLst>
        </pc:picChg>
      </pc:sldChg>
      <pc:sldChg chg="addSp delSp modSp mod">
        <pc:chgData name="Vrielink, Francis" userId="3d258d00-cfd8-41c5-9f04-1a5a39faef2f" providerId="ADAL" clId="{F8A864A6-18CA-458F-B94E-FBF7ADA906FF}" dt="2026-05-18T14:43:26.181" v="1721" actId="20577"/>
        <pc:sldMkLst>
          <pc:docMk/>
          <pc:sldMk cId="3303152155" sldId="1537"/>
        </pc:sldMkLst>
        <pc:spChg chg="del mod">
          <ac:chgData name="Vrielink, Francis" userId="3d258d00-cfd8-41c5-9f04-1a5a39faef2f" providerId="ADAL" clId="{F8A864A6-18CA-458F-B94E-FBF7ADA906FF}" dt="2026-05-18T13:26:36.409" v="458" actId="478"/>
          <ac:spMkLst>
            <pc:docMk/>
            <pc:sldMk cId="3303152155" sldId="1537"/>
            <ac:spMk id="4" creationId="{022233A7-CEB9-31E1-AE03-C6D64617C6F2}"/>
          </ac:spMkLst>
        </pc:spChg>
        <pc:spChg chg="mod">
          <ac:chgData name="Vrielink, Francis" userId="3d258d00-cfd8-41c5-9f04-1a5a39faef2f" providerId="ADAL" clId="{F8A864A6-18CA-458F-B94E-FBF7ADA906FF}" dt="2026-05-18T13:25:00.206" v="411" actId="21"/>
          <ac:spMkLst>
            <pc:docMk/>
            <pc:sldMk cId="3303152155" sldId="1537"/>
            <ac:spMk id="12" creationId="{E2476A93-B8D4-4E44-87FD-AFF601B2337C}"/>
          </ac:spMkLst>
        </pc:spChg>
        <pc:spChg chg="mod">
          <ac:chgData name="Vrielink, Francis" userId="3d258d00-cfd8-41c5-9f04-1a5a39faef2f" providerId="ADAL" clId="{F8A864A6-18CA-458F-B94E-FBF7ADA906FF}" dt="2026-05-18T13:25:37.688" v="422" actId="20577"/>
          <ac:spMkLst>
            <pc:docMk/>
            <pc:sldMk cId="3303152155" sldId="1537"/>
            <ac:spMk id="14" creationId="{B7594A3B-3117-84CE-C300-FB96E5ED269D}"/>
          </ac:spMkLst>
        </pc:spChg>
        <pc:spChg chg="mod">
          <ac:chgData name="Vrielink, Francis" userId="3d258d00-cfd8-41c5-9f04-1a5a39faef2f" providerId="ADAL" clId="{F8A864A6-18CA-458F-B94E-FBF7ADA906FF}" dt="2026-05-18T13:24:50.058" v="409" actId="1076"/>
          <ac:spMkLst>
            <pc:docMk/>
            <pc:sldMk cId="3303152155" sldId="1537"/>
            <ac:spMk id="15" creationId="{6EA1F8B7-D4BC-D8B0-E6FD-F33ECB45A1DD}"/>
          </ac:spMkLst>
        </pc:spChg>
        <pc:spChg chg="mod">
          <ac:chgData name="Vrielink, Francis" userId="3d258d00-cfd8-41c5-9f04-1a5a39faef2f" providerId="ADAL" clId="{F8A864A6-18CA-458F-B94E-FBF7ADA906FF}" dt="2026-05-18T13:24:52.936" v="410" actId="14100"/>
          <ac:spMkLst>
            <pc:docMk/>
            <pc:sldMk cId="3303152155" sldId="1537"/>
            <ac:spMk id="19" creationId="{40542B69-6D97-5F24-63E3-ABE36EA69A27}"/>
          </ac:spMkLst>
        </pc:spChg>
        <pc:spChg chg="add mod">
          <ac:chgData name="Vrielink, Francis" userId="3d258d00-cfd8-41c5-9f04-1a5a39faef2f" providerId="ADAL" clId="{F8A864A6-18CA-458F-B94E-FBF7ADA906FF}" dt="2026-05-18T13:26:34.822" v="457" actId="1076"/>
          <ac:spMkLst>
            <pc:docMk/>
            <pc:sldMk cId="3303152155" sldId="1537"/>
            <ac:spMk id="21" creationId="{539C8BFC-70B7-7128-679F-E05E78099136}"/>
          </ac:spMkLst>
        </pc:spChg>
        <pc:spChg chg="mod">
          <ac:chgData name="Vrielink, Francis" userId="3d258d00-cfd8-41c5-9f04-1a5a39faef2f" providerId="ADAL" clId="{F8A864A6-18CA-458F-B94E-FBF7ADA906FF}" dt="2026-05-18T14:43:26.181" v="1721" actId="20577"/>
          <ac:spMkLst>
            <pc:docMk/>
            <pc:sldMk cId="3303152155" sldId="1537"/>
            <ac:spMk id="22" creationId="{88011A16-DDF4-EAF2-52F7-FD1E3A9627C7}"/>
          </ac:spMkLst>
        </pc:spChg>
        <pc:spChg chg="add mod">
          <ac:chgData name="Vrielink, Francis" userId="3d258d00-cfd8-41c5-9f04-1a5a39faef2f" providerId="ADAL" clId="{F8A864A6-18CA-458F-B94E-FBF7ADA906FF}" dt="2026-05-18T14:38:04.342" v="1517" actId="1076"/>
          <ac:spMkLst>
            <pc:docMk/>
            <pc:sldMk cId="3303152155" sldId="1537"/>
            <ac:spMk id="27" creationId="{D818D557-B7DC-8F05-C3E1-41E96E4CA8F2}"/>
          </ac:spMkLst>
        </pc:spChg>
        <pc:spChg chg="add del mod">
          <ac:chgData name="Vrielink, Francis" userId="3d258d00-cfd8-41c5-9f04-1a5a39faef2f" providerId="ADAL" clId="{F8A864A6-18CA-458F-B94E-FBF7ADA906FF}" dt="2026-05-18T14:37:59.455" v="1516" actId="478"/>
          <ac:spMkLst>
            <pc:docMk/>
            <pc:sldMk cId="3303152155" sldId="1537"/>
            <ac:spMk id="28" creationId="{DC896424-28C5-EB26-D247-AA2C192C82D3}"/>
          </ac:spMkLst>
        </pc:spChg>
        <pc:spChg chg="add del">
          <ac:chgData name="Vrielink, Francis" userId="3d258d00-cfd8-41c5-9f04-1a5a39faef2f" providerId="ADAL" clId="{F8A864A6-18CA-458F-B94E-FBF7ADA906FF}" dt="2026-05-18T14:36:57.727" v="1500" actId="478"/>
          <ac:spMkLst>
            <pc:docMk/>
            <pc:sldMk cId="3303152155" sldId="1537"/>
            <ac:spMk id="29" creationId="{E4A5BBA7-D896-93F8-93AE-D30227E1387A}"/>
          </ac:spMkLst>
        </pc:spChg>
        <pc:picChg chg="add mod">
          <ac:chgData name="Vrielink, Francis" userId="3d258d00-cfd8-41c5-9f04-1a5a39faef2f" providerId="ADAL" clId="{F8A864A6-18CA-458F-B94E-FBF7ADA906FF}" dt="2026-05-18T13:35:10.245" v="528" actId="14100"/>
          <ac:picMkLst>
            <pc:docMk/>
            <pc:sldMk cId="3303152155" sldId="1537"/>
            <ac:picMk id="23" creationId="{EFFDEAE9-1B76-DECD-3B89-93CEC35ADCF4}"/>
          </ac:picMkLst>
        </pc:picChg>
        <pc:picChg chg="add del mod">
          <ac:chgData name="Vrielink, Francis" userId="3d258d00-cfd8-41c5-9f04-1a5a39faef2f" providerId="ADAL" clId="{F8A864A6-18CA-458F-B94E-FBF7ADA906FF}" dt="2026-05-18T14:36:16.943" v="1491" actId="478"/>
          <ac:picMkLst>
            <pc:docMk/>
            <pc:sldMk cId="3303152155" sldId="1537"/>
            <ac:picMk id="25" creationId="{9D8ECD2C-5E66-6DFF-683F-18B9895B1A88}"/>
          </ac:picMkLst>
        </pc:picChg>
        <pc:picChg chg="add mod ord">
          <ac:chgData name="Vrielink, Francis" userId="3d258d00-cfd8-41c5-9f04-1a5a39faef2f" providerId="ADAL" clId="{F8A864A6-18CA-458F-B94E-FBF7ADA906FF}" dt="2026-05-18T14:37:25.052" v="1509" actId="167"/>
          <ac:picMkLst>
            <pc:docMk/>
            <pc:sldMk cId="3303152155" sldId="1537"/>
            <ac:picMk id="31" creationId="{E0FDDDAB-42E8-C292-C6B0-48E71F6E3B57}"/>
          </ac:picMkLst>
        </pc:picChg>
        <pc:picChg chg="add mod">
          <ac:chgData name="Vrielink, Francis" userId="3d258d00-cfd8-41c5-9f04-1a5a39faef2f" providerId="ADAL" clId="{F8A864A6-18CA-458F-B94E-FBF7ADA906FF}" dt="2026-05-18T14:42:49.834" v="1607" actId="14100"/>
          <ac:picMkLst>
            <pc:docMk/>
            <pc:sldMk cId="3303152155" sldId="1537"/>
            <ac:picMk id="33" creationId="{A62DE74E-CD79-9C91-E6F5-C16A624D4ADD}"/>
          </ac:picMkLst>
        </pc:picChg>
      </pc:sldChg>
      <pc:sldChg chg="addSp modSp mod">
        <pc:chgData name="Vrielink, Francis" userId="3d258d00-cfd8-41c5-9f04-1a5a39faef2f" providerId="ADAL" clId="{F8A864A6-18CA-458F-B94E-FBF7ADA906FF}" dt="2026-05-18T14:45:12.083" v="1794" actId="1076"/>
        <pc:sldMkLst>
          <pc:docMk/>
          <pc:sldMk cId="4132298247" sldId="1538"/>
        </pc:sldMkLst>
        <pc:spChg chg="mod">
          <ac:chgData name="Vrielink, Francis" userId="3d258d00-cfd8-41c5-9f04-1a5a39faef2f" providerId="ADAL" clId="{F8A864A6-18CA-458F-B94E-FBF7ADA906FF}" dt="2026-05-18T14:24:37.610" v="1269" actId="20577"/>
          <ac:spMkLst>
            <pc:docMk/>
            <pc:sldMk cId="4132298247" sldId="1538"/>
            <ac:spMk id="35" creationId="{37104C51-0232-62ED-4C6F-1447D06633EE}"/>
          </ac:spMkLst>
        </pc:spChg>
        <pc:spChg chg="mod">
          <ac:chgData name="Vrielink, Francis" userId="3d258d00-cfd8-41c5-9f04-1a5a39faef2f" providerId="ADAL" clId="{F8A864A6-18CA-458F-B94E-FBF7ADA906FF}" dt="2026-05-18T14:26:06.339" v="1354" actId="20577"/>
          <ac:spMkLst>
            <pc:docMk/>
            <pc:sldMk cId="4132298247" sldId="1538"/>
            <ac:spMk id="36" creationId="{D8EF981A-9BA7-0EB1-9B70-F7FBF2F7DF1C}"/>
          </ac:spMkLst>
        </pc:spChg>
        <pc:picChg chg="add mod">
          <ac:chgData name="Vrielink, Francis" userId="3d258d00-cfd8-41c5-9f04-1a5a39faef2f" providerId="ADAL" clId="{F8A864A6-18CA-458F-B94E-FBF7ADA906FF}" dt="2026-05-18T14:04:41.091" v="1024" actId="1076"/>
          <ac:picMkLst>
            <pc:docMk/>
            <pc:sldMk cId="4132298247" sldId="1538"/>
            <ac:picMk id="8" creationId="{F318BF92-29DB-FC45-7D40-9B0CB09F5084}"/>
          </ac:picMkLst>
        </pc:picChg>
        <pc:picChg chg="add mod">
          <ac:chgData name="Vrielink, Francis" userId="3d258d00-cfd8-41c5-9f04-1a5a39faef2f" providerId="ADAL" clId="{F8A864A6-18CA-458F-B94E-FBF7ADA906FF}" dt="2026-05-18T14:45:12.083" v="1794" actId="1076"/>
          <ac:picMkLst>
            <pc:docMk/>
            <pc:sldMk cId="4132298247" sldId="1538"/>
            <ac:picMk id="18" creationId="{F736A26D-D35E-19A5-9222-5F983EC47939}"/>
          </ac:picMkLst>
        </pc:picChg>
        <pc:picChg chg="add mod">
          <ac:chgData name="Vrielink, Francis" userId="3d258d00-cfd8-41c5-9f04-1a5a39faef2f" providerId="ADAL" clId="{F8A864A6-18CA-458F-B94E-FBF7ADA906FF}" dt="2026-05-18T14:26:04.387" v="1353" actId="1076"/>
          <ac:picMkLst>
            <pc:docMk/>
            <pc:sldMk cId="4132298247" sldId="1538"/>
            <ac:picMk id="20" creationId="{9B7FCF00-C833-14FC-9BFB-194F0DB47790}"/>
          </ac:picMkLst>
        </pc:picChg>
      </pc:sldChg>
      <pc:sldChg chg="addSp delSp modSp mod">
        <pc:chgData name="Vrielink, Francis" userId="3d258d00-cfd8-41c5-9f04-1a5a39faef2f" providerId="ADAL" clId="{F8A864A6-18CA-458F-B94E-FBF7ADA906FF}" dt="2026-05-18T14:04:56.128" v="1027" actId="1076"/>
        <pc:sldMkLst>
          <pc:docMk/>
          <pc:sldMk cId="2842786757" sldId="1539"/>
        </pc:sldMkLst>
        <pc:spChg chg="mod">
          <ac:chgData name="Vrielink, Francis" userId="3d258d00-cfd8-41c5-9f04-1a5a39faef2f" providerId="ADAL" clId="{F8A864A6-18CA-458F-B94E-FBF7ADA906FF}" dt="2026-05-18T12:47:06.997" v="50" actId="1076"/>
          <ac:spMkLst>
            <pc:docMk/>
            <pc:sldMk cId="2842786757" sldId="1539"/>
            <ac:spMk id="12" creationId="{E2476A93-B8D4-4E44-87FD-AFF601B2337C}"/>
          </ac:spMkLst>
        </pc:spChg>
        <pc:spChg chg="mod">
          <ac:chgData name="Vrielink, Francis" userId="3d258d00-cfd8-41c5-9f04-1a5a39faef2f" providerId="ADAL" clId="{F8A864A6-18CA-458F-B94E-FBF7ADA906FF}" dt="2026-05-18T13:09:20.996" v="212" actId="20577"/>
          <ac:spMkLst>
            <pc:docMk/>
            <pc:sldMk cId="2842786757" sldId="1539"/>
            <ac:spMk id="13" creationId="{4985FF45-EE56-11C3-E0CC-6BBB359031C0}"/>
          </ac:spMkLst>
        </pc:spChg>
        <pc:spChg chg="mod">
          <ac:chgData name="Vrielink, Francis" userId="3d258d00-cfd8-41c5-9f04-1a5a39faef2f" providerId="ADAL" clId="{F8A864A6-18CA-458F-B94E-FBF7ADA906FF}" dt="2026-05-18T13:09:34.523" v="217" actId="20577"/>
          <ac:spMkLst>
            <pc:docMk/>
            <pc:sldMk cId="2842786757" sldId="1539"/>
            <ac:spMk id="15" creationId="{6EA1F8B7-D4BC-D8B0-E6FD-F33ECB45A1DD}"/>
          </ac:spMkLst>
        </pc:spChg>
        <pc:spChg chg="mod">
          <ac:chgData name="Vrielink, Francis" userId="3d258d00-cfd8-41c5-9f04-1a5a39faef2f" providerId="ADAL" clId="{F8A864A6-18CA-458F-B94E-FBF7ADA906FF}" dt="2026-05-18T12:47:00.987" v="48" actId="14100"/>
          <ac:spMkLst>
            <pc:docMk/>
            <pc:sldMk cId="2842786757" sldId="1539"/>
            <ac:spMk id="19" creationId="{40542B69-6D97-5F24-63E3-ABE36EA69A27}"/>
          </ac:spMkLst>
        </pc:spChg>
        <pc:spChg chg="add">
          <ac:chgData name="Vrielink, Francis" userId="3d258d00-cfd8-41c5-9f04-1a5a39faef2f" providerId="ADAL" clId="{F8A864A6-18CA-458F-B94E-FBF7ADA906FF}" dt="2026-05-18T12:47:20.389" v="53" actId="11529"/>
          <ac:spMkLst>
            <pc:docMk/>
            <pc:sldMk cId="2842786757" sldId="1539"/>
            <ac:spMk id="22" creationId="{56B7B370-9A9E-D556-4600-17CC94D3260A}"/>
          </ac:spMkLst>
        </pc:spChg>
        <pc:picChg chg="add mod">
          <ac:chgData name="Vrielink, Francis" userId="3d258d00-cfd8-41c5-9f04-1a5a39faef2f" providerId="ADAL" clId="{F8A864A6-18CA-458F-B94E-FBF7ADA906FF}" dt="2026-05-18T12:47:10.188" v="52" actId="1076"/>
          <ac:picMkLst>
            <pc:docMk/>
            <pc:sldMk cId="2842786757" sldId="1539"/>
            <ac:picMk id="4" creationId="{0FFAC043-D627-F313-C940-37B5131329A9}"/>
          </ac:picMkLst>
        </pc:picChg>
        <pc:picChg chg="del">
          <ac:chgData name="Vrielink, Francis" userId="3d258d00-cfd8-41c5-9f04-1a5a39faef2f" providerId="ADAL" clId="{F8A864A6-18CA-458F-B94E-FBF7ADA906FF}" dt="2026-05-18T12:45:58.711" v="27" actId="478"/>
          <ac:picMkLst>
            <pc:docMk/>
            <pc:sldMk cId="2842786757" sldId="1539"/>
            <ac:picMk id="21" creationId="{FB0100C6-E325-0C9E-FF41-F32689C97EF3}"/>
          </ac:picMkLst>
        </pc:picChg>
        <pc:picChg chg="del mod">
          <ac:chgData name="Vrielink, Francis" userId="3d258d00-cfd8-41c5-9f04-1a5a39faef2f" providerId="ADAL" clId="{F8A864A6-18CA-458F-B94E-FBF7ADA906FF}" dt="2026-05-18T13:09:14.197" v="205" actId="478"/>
          <ac:picMkLst>
            <pc:docMk/>
            <pc:sldMk cId="2842786757" sldId="1539"/>
            <ac:picMk id="23" creationId="{5B319A15-F8AB-1E5A-9CD5-CBEE84BC4A35}"/>
          </ac:picMkLst>
        </pc:picChg>
        <pc:picChg chg="del">
          <ac:chgData name="Vrielink, Francis" userId="3d258d00-cfd8-41c5-9f04-1a5a39faef2f" providerId="ADAL" clId="{F8A864A6-18CA-458F-B94E-FBF7ADA906FF}" dt="2026-05-18T13:12:40.008" v="230" actId="478"/>
          <ac:picMkLst>
            <pc:docMk/>
            <pc:sldMk cId="2842786757" sldId="1539"/>
            <ac:picMk id="25" creationId="{2C53C088-0799-9774-527E-DA85629A9FD0}"/>
          </ac:picMkLst>
        </pc:picChg>
        <pc:picChg chg="add del mod">
          <ac:chgData name="Vrielink, Francis" userId="3d258d00-cfd8-41c5-9f04-1a5a39faef2f" providerId="ADAL" clId="{F8A864A6-18CA-458F-B94E-FBF7ADA906FF}" dt="2026-05-18T13:11:05.420" v="221" actId="478"/>
          <ac:picMkLst>
            <pc:docMk/>
            <pc:sldMk cId="2842786757" sldId="1539"/>
            <ac:picMk id="26" creationId="{4B23D172-BA26-A256-1AA8-D2BD2785168C}"/>
          </ac:picMkLst>
        </pc:picChg>
        <pc:picChg chg="add mod">
          <ac:chgData name="Vrielink, Francis" userId="3d258d00-cfd8-41c5-9f04-1a5a39faef2f" providerId="ADAL" clId="{F8A864A6-18CA-458F-B94E-FBF7ADA906FF}" dt="2026-05-18T14:04:56.128" v="1027" actId="1076"/>
          <ac:picMkLst>
            <pc:docMk/>
            <pc:sldMk cId="2842786757" sldId="1539"/>
            <ac:picMk id="28" creationId="{AE980FB1-4056-EA5E-9CDF-5D2722F1AF29}"/>
          </ac:picMkLst>
        </pc:picChg>
        <pc:picChg chg="add mod">
          <ac:chgData name="Vrielink, Francis" userId="3d258d00-cfd8-41c5-9f04-1a5a39faef2f" providerId="ADAL" clId="{F8A864A6-18CA-458F-B94E-FBF7ADA906FF}" dt="2026-05-18T13:12:54.244" v="237" actId="1076"/>
          <ac:picMkLst>
            <pc:docMk/>
            <pc:sldMk cId="2842786757" sldId="1539"/>
            <ac:picMk id="30" creationId="{B1C51349-B6FD-41A8-6D82-6C84EEFAAECF}"/>
          </ac:picMkLst>
        </pc:picChg>
      </pc:sldChg>
    </pc:docChg>
  </pc:docChgLst>
  <pc:docChgLst>
    <pc:chgData name="Vrielink, Francis" userId="3d258d00-cfd8-41c5-9f04-1a5a39faef2f" providerId="ADAL" clId="{BEBD26E6-33FF-41BD-92AE-F6E3893C84E5}"/>
    <pc:docChg chg="undo custSel addSld delSld modSld sldOrd modSection">
      <pc:chgData name="Vrielink, Francis" userId="3d258d00-cfd8-41c5-9f04-1a5a39faef2f" providerId="ADAL" clId="{BEBD26E6-33FF-41BD-92AE-F6E3893C84E5}" dt="2026-05-18T16:04:53.688" v="3084" actId="1076"/>
      <pc:docMkLst>
        <pc:docMk/>
      </pc:docMkLst>
      <pc:sldChg chg="addSp modSp mod">
        <pc:chgData name="Vrielink, Francis" userId="3d258d00-cfd8-41c5-9f04-1a5a39faef2f" providerId="ADAL" clId="{BEBD26E6-33FF-41BD-92AE-F6E3893C84E5}" dt="2026-05-17T12:58:36.431" v="2908" actId="20577"/>
        <pc:sldMkLst>
          <pc:docMk/>
          <pc:sldMk cId="1671649065" sldId="934"/>
        </pc:sldMkLst>
      </pc:sldChg>
      <pc:sldChg chg="addSp modSp mod modNotesTx">
        <pc:chgData name="Vrielink, Francis" userId="3d258d00-cfd8-41c5-9f04-1a5a39faef2f" providerId="ADAL" clId="{BEBD26E6-33FF-41BD-92AE-F6E3893C84E5}" dt="2026-05-18T16:02:21.837" v="3083" actId="20577"/>
        <pc:sldMkLst>
          <pc:docMk/>
          <pc:sldMk cId="2189114603" sldId="1437"/>
        </pc:sldMkLst>
        <pc:spChg chg="mod">
          <ac:chgData name="Vrielink, Francis" userId="3d258d00-cfd8-41c5-9f04-1a5a39faef2f" providerId="ADAL" clId="{BEBD26E6-33FF-41BD-92AE-F6E3893C84E5}" dt="2026-05-18T16:02:21.837" v="3083" actId="20577"/>
          <ac:spMkLst>
            <pc:docMk/>
            <pc:sldMk cId="2189114603" sldId="1437"/>
            <ac:spMk id="3" creationId="{00000000-0000-0000-0000-000000000000}"/>
          </ac:spMkLst>
        </pc:spChg>
      </pc:sldChg>
      <pc:sldChg chg="modSp mod">
        <pc:chgData name="Vrielink, Francis" userId="3d258d00-cfd8-41c5-9f04-1a5a39faef2f" providerId="ADAL" clId="{BEBD26E6-33FF-41BD-92AE-F6E3893C84E5}" dt="2026-05-16T16:39:16.284" v="582" actId="1076"/>
        <pc:sldMkLst>
          <pc:docMk/>
          <pc:sldMk cId="3852907103" sldId="1460"/>
        </pc:sldMkLst>
        <pc:spChg chg="mod">
          <ac:chgData name="Vrielink, Francis" userId="3d258d00-cfd8-41c5-9f04-1a5a39faef2f" providerId="ADAL" clId="{BEBD26E6-33FF-41BD-92AE-F6E3893C84E5}" dt="2026-05-16T16:39:16.284" v="582" actId="1076"/>
          <ac:spMkLst>
            <pc:docMk/>
            <pc:sldMk cId="3852907103" sldId="1460"/>
            <ac:spMk id="6" creationId="{00000000-0000-0000-0000-000000000000}"/>
          </ac:spMkLst>
        </pc:spChg>
      </pc:sldChg>
      <pc:sldChg chg="modSp mod">
        <pc:chgData name="Vrielink, Francis" userId="3d258d00-cfd8-41c5-9f04-1a5a39faef2f" providerId="ADAL" clId="{BEBD26E6-33FF-41BD-92AE-F6E3893C84E5}" dt="2026-05-16T16:39:24.100" v="599" actId="20577"/>
        <pc:sldMkLst>
          <pc:docMk/>
          <pc:sldMk cId="4207872812" sldId="1475"/>
        </pc:sldMkLst>
        <pc:spChg chg="mod">
          <ac:chgData name="Vrielink, Francis" userId="3d258d00-cfd8-41c5-9f04-1a5a39faef2f" providerId="ADAL" clId="{BEBD26E6-33FF-41BD-92AE-F6E3893C84E5}" dt="2026-05-16T16:39:24.100" v="599" actId="20577"/>
          <ac:spMkLst>
            <pc:docMk/>
            <pc:sldMk cId="4207872812" sldId="1475"/>
            <ac:spMk id="6" creationId="{00000000-0000-0000-0000-000000000000}"/>
          </ac:spMkLst>
        </pc:spChg>
      </pc:sldChg>
      <pc:sldChg chg="modSp mod">
        <pc:chgData name="Vrielink, Francis" userId="3d258d00-cfd8-41c5-9f04-1a5a39faef2f" providerId="ADAL" clId="{BEBD26E6-33FF-41BD-92AE-F6E3893C84E5}" dt="2026-05-16T16:39:30.598" v="607" actId="20577"/>
        <pc:sldMkLst>
          <pc:docMk/>
          <pc:sldMk cId="2452007587" sldId="1476"/>
        </pc:sldMkLst>
        <pc:spChg chg="mod">
          <ac:chgData name="Vrielink, Francis" userId="3d258d00-cfd8-41c5-9f04-1a5a39faef2f" providerId="ADAL" clId="{BEBD26E6-33FF-41BD-92AE-F6E3893C84E5}" dt="2026-05-16T16:39:30.598" v="607" actId="20577"/>
          <ac:spMkLst>
            <pc:docMk/>
            <pc:sldMk cId="2452007587" sldId="1476"/>
            <ac:spMk id="6" creationId="{00000000-0000-0000-0000-000000000000}"/>
          </ac:spMkLst>
        </pc:spChg>
      </pc:sldChg>
      <pc:sldChg chg="modSp mod">
        <pc:chgData name="Vrielink, Francis" userId="3d258d00-cfd8-41c5-9f04-1a5a39faef2f" providerId="ADAL" clId="{BEBD26E6-33FF-41BD-92AE-F6E3893C84E5}" dt="2026-05-16T16:39:38.832" v="623" actId="20577"/>
        <pc:sldMkLst>
          <pc:docMk/>
          <pc:sldMk cId="2709048002" sldId="1477"/>
        </pc:sldMkLst>
        <pc:spChg chg="mod">
          <ac:chgData name="Vrielink, Francis" userId="3d258d00-cfd8-41c5-9f04-1a5a39faef2f" providerId="ADAL" clId="{BEBD26E6-33FF-41BD-92AE-F6E3893C84E5}" dt="2026-05-16T16:39:38.832" v="623" actId="20577"/>
          <ac:spMkLst>
            <pc:docMk/>
            <pc:sldMk cId="2709048002" sldId="1477"/>
            <ac:spMk id="6" creationId="{00000000-0000-0000-0000-000000000000}"/>
          </ac:spMkLst>
        </pc:spChg>
      </pc:sldChg>
      <pc:sldChg chg="modSp mod">
        <pc:chgData name="Vrielink, Francis" userId="3d258d00-cfd8-41c5-9f04-1a5a39faef2f" providerId="ADAL" clId="{BEBD26E6-33FF-41BD-92AE-F6E3893C84E5}" dt="2026-05-16T16:39:47.822" v="638" actId="20577"/>
        <pc:sldMkLst>
          <pc:docMk/>
          <pc:sldMk cId="4074911733" sldId="1478"/>
        </pc:sldMkLst>
        <pc:spChg chg="mod">
          <ac:chgData name="Vrielink, Francis" userId="3d258d00-cfd8-41c5-9f04-1a5a39faef2f" providerId="ADAL" clId="{BEBD26E6-33FF-41BD-92AE-F6E3893C84E5}" dt="2026-05-16T16:39:47.822" v="638" actId="20577"/>
          <ac:spMkLst>
            <pc:docMk/>
            <pc:sldMk cId="4074911733" sldId="1478"/>
            <ac:spMk id="6" creationId="{00000000-0000-0000-0000-000000000000}"/>
          </ac:spMkLst>
        </pc:spChg>
      </pc:sldChg>
      <pc:sldChg chg="modSp mod">
        <pc:chgData name="Vrielink, Francis" userId="3d258d00-cfd8-41c5-9f04-1a5a39faef2f" providerId="ADAL" clId="{BEBD26E6-33FF-41BD-92AE-F6E3893C84E5}" dt="2026-05-16T16:39:56.302" v="651" actId="20577"/>
        <pc:sldMkLst>
          <pc:docMk/>
          <pc:sldMk cId="4210467006" sldId="1479"/>
        </pc:sldMkLst>
        <pc:spChg chg="mod">
          <ac:chgData name="Vrielink, Francis" userId="3d258d00-cfd8-41c5-9f04-1a5a39faef2f" providerId="ADAL" clId="{BEBD26E6-33FF-41BD-92AE-F6E3893C84E5}" dt="2026-05-16T16:39:56.302" v="651" actId="20577"/>
          <ac:spMkLst>
            <pc:docMk/>
            <pc:sldMk cId="4210467006" sldId="1479"/>
            <ac:spMk id="6" creationId="{00000000-0000-0000-0000-000000000000}"/>
          </ac:spMkLst>
        </pc:spChg>
      </pc:sldChg>
      <pc:sldChg chg="modSp mod">
        <pc:chgData name="Vrielink, Francis" userId="3d258d00-cfd8-41c5-9f04-1a5a39faef2f" providerId="ADAL" clId="{BEBD26E6-33FF-41BD-92AE-F6E3893C84E5}" dt="2026-05-16T16:40:07.554" v="665" actId="20577"/>
        <pc:sldMkLst>
          <pc:docMk/>
          <pc:sldMk cId="1487044012" sldId="1480"/>
        </pc:sldMkLst>
        <pc:spChg chg="mod">
          <ac:chgData name="Vrielink, Francis" userId="3d258d00-cfd8-41c5-9f04-1a5a39faef2f" providerId="ADAL" clId="{BEBD26E6-33FF-41BD-92AE-F6E3893C84E5}" dt="2026-05-16T16:40:07.554" v="665" actId="20577"/>
          <ac:spMkLst>
            <pc:docMk/>
            <pc:sldMk cId="1487044012" sldId="1480"/>
            <ac:spMk id="6" creationId="{00000000-0000-0000-0000-000000000000}"/>
          </ac:spMkLst>
        </pc:spChg>
      </pc:sldChg>
      <pc:sldChg chg="modSp mod">
        <pc:chgData name="Vrielink, Francis" userId="3d258d00-cfd8-41c5-9f04-1a5a39faef2f" providerId="ADAL" clId="{BEBD26E6-33FF-41BD-92AE-F6E3893C84E5}" dt="2026-05-16T16:40:14.478" v="674" actId="20577"/>
        <pc:sldMkLst>
          <pc:docMk/>
          <pc:sldMk cId="3779434736" sldId="1481"/>
        </pc:sldMkLst>
        <pc:spChg chg="mod">
          <ac:chgData name="Vrielink, Francis" userId="3d258d00-cfd8-41c5-9f04-1a5a39faef2f" providerId="ADAL" clId="{BEBD26E6-33FF-41BD-92AE-F6E3893C84E5}" dt="2026-05-16T16:40:14.478" v="674" actId="20577"/>
          <ac:spMkLst>
            <pc:docMk/>
            <pc:sldMk cId="3779434736" sldId="1481"/>
            <ac:spMk id="6" creationId="{00000000-0000-0000-0000-000000000000}"/>
          </ac:spMkLst>
        </pc:spChg>
      </pc:sldChg>
      <pc:sldChg chg="modSp mod">
        <pc:chgData name="Vrielink, Francis" userId="3d258d00-cfd8-41c5-9f04-1a5a39faef2f" providerId="ADAL" clId="{BEBD26E6-33FF-41BD-92AE-F6E3893C84E5}" dt="2026-05-16T16:40:20.970" v="684" actId="20577"/>
        <pc:sldMkLst>
          <pc:docMk/>
          <pc:sldMk cId="1201727269" sldId="1482"/>
        </pc:sldMkLst>
        <pc:spChg chg="mod">
          <ac:chgData name="Vrielink, Francis" userId="3d258d00-cfd8-41c5-9f04-1a5a39faef2f" providerId="ADAL" clId="{BEBD26E6-33FF-41BD-92AE-F6E3893C84E5}" dt="2026-05-16T16:40:20.970" v="684" actId="20577"/>
          <ac:spMkLst>
            <pc:docMk/>
            <pc:sldMk cId="1201727269" sldId="1482"/>
            <ac:spMk id="6" creationId="{00000000-0000-0000-0000-000000000000}"/>
          </ac:spMkLst>
        </pc:spChg>
      </pc:sldChg>
      <pc:sldChg chg="modSp mod">
        <pc:chgData name="Vrielink, Francis" userId="3d258d00-cfd8-41c5-9f04-1a5a39faef2f" providerId="ADAL" clId="{BEBD26E6-33FF-41BD-92AE-F6E3893C84E5}" dt="2026-05-16T16:40:28.680" v="701" actId="20577"/>
        <pc:sldMkLst>
          <pc:docMk/>
          <pc:sldMk cId="2904738428" sldId="1483"/>
        </pc:sldMkLst>
        <pc:spChg chg="mod">
          <ac:chgData name="Vrielink, Francis" userId="3d258d00-cfd8-41c5-9f04-1a5a39faef2f" providerId="ADAL" clId="{BEBD26E6-33FF-41BD-92AE-F6E3893C84E5}" dt="2026-05-16T16:40:28.680" v="701" actId="20577"/>
          <ac:spMkLst>
            <pc:docMk/>
            <pc:sldMk cId="2904738428" sldId="1483"/>
            <ac:spMk id="6" creationId="{00000000-0000-0000-0000-000000000000}"/>
          </ac:spMkLst>
        </pc:spChg>
      </pc:sldChg>
      <pc:sldChg chg="modSp add del mod">
        <pc:chgData name="Vrielink, Francis" userId="3d258d00-cfd8-41c5-9f04-1a5a39faef2f" providerId="ADAL" clId="{BEBD26E6-33FF-41BD-92AE-F6E3893C84E5}" dt="2026-05-16T18:00:33.164" v="1866" actId="47"/>
        <pc:sldMkLst>
          <pc:docMk/>
          <pc:sldMk cId="2967928418" sldId="1511"/>
        </pc:sldMkLst>
        <pc:spChg chg="mod">
          <ac:chgData name="Vrielink, Francis" userId="3d258d00-cfd8-41c5-9f04-1a5a39faef2f" providerId="ADAL" clId="{BEBD26E6-33FF-41BD-92AE-F6E3893C84E5}" dt="2026-05-16T16:54:38.680" v="720" actId="20577"/>
          <ac:spMkLst>
            <pc:docMk/>
            <pc:sldMk cId="2967928418" sldId="1511"/>
            <ac:spMk id="33" creationId="{AC757F5E-B016-F947-4518-7C6B9CC7EE04}"/>
          </ac:spMkLst>
        </pc:spChg>
        <pc:spChg chg="mod">
          <ac:chgData name="Vrielink, Francis" userId="3d258d00-cfd8-41c5-9f04-1a5a39faef2f" providerId="ADAL" clId="{BEBD26E6-33FF-41BD-92AE-F6E3893C84E5}" dt="2026-05-16T16:55:02.495" v="739" actId="1076"/>
          <ac:spMkLst>
            <pc:docMk/>
            <pc:sldMk cId="2967928418" sldId="1511"/>
            <ac:spMk id="34" creationId="{152372B3-00F5-781C-183E-6F2DDF35091D}"/>
          </ac:spMkLst>
        </pc:spChg>
        <pc:spChg chg="mod">
          <ac:chgData name="Vrielink, Francis" userId="3d258d00-cfd8-41c5-9f04-1a5a39faef2f" providerId="ADAL" clId="{BEBD26E6-33FF-41BD-92AE-F6E3893C84E5}" dt="2026-05-16T16:55:24.146" v="751" actId="20577"/>
          <ac:spMkLst>
            <pc:docMk/>
            <pc:sldMk cId="2967928418" sldId="1511"/>
            <ac:spMk id="35" creationId="{37104C51-0232-62ED-4C6F-1447D06633EE}"/>
          </ac:spMkLst>
        </pc:spChg>
        <pc:spChg chg="mod">
          <ac:chgData name="Vrielink, Francis" userId="3d258d00-cfd8-41c5-9f04-1a5a39faef2f" providerId="ADAL" clId="{BEBD26E6-33FF-41BD-92AE-F6E3893C84E5}" dt="2026-05-16T17:57:17.770" v="1713" actId="20577"/>
          <ac:spMkLst>
            <pc:docMk/>
            <pc:sldMk cId="2967928418" sldId="1511"/>
            <ac:spMk id="36" creationId="{D8EF981A-9BA7-0EB1-9B70-F7FBF2F7DF1C}"/>
          </ac:spMkLst>
        </pc:spChg>
      </pc:sldChg>
      <pc:sldChg chg="addSp modSp mod ord">
        <pc:chgData name="Vrielink, Francis" userId="3d258d00-cfd8-41c5-9f04-1a5a39faef2f" providerId="ADAL" clId="{BEBD26E6-33FF-41BD-92AE-F6E3893C84E5}" dt="2026-05-17T12:35:02.731" v="2384"/>
        <pc:sldMkLst>
          <pc:docMk/>
          <pc:sldMk cId="1594331871" sldId="1512"/>
        </pc:sldMkLst>
        <pc:spChg chg="mod">
          <ac:chgData name="Vrielink, Francis" userId="3d258d00-cfd8-41c5-9f04-1a5a39faef2f" providerId="ADAL" clId="{BEBD26E6-33FF-41BD-92AE-F6E3893C84E5}" dt="2026-05-16T16:56:00.532" v="771" actId="14100"/>
          <ac:spMkLst>
            <pc:docMk/>
            <pc:sldMk cId="1594331871" sldId="1512"/>
            <ac:spMk id="10" creationId="{EC0CC1D0-FE60-F840-73E9-0CE7E683D1F2}"/>
          </ac:spMkLst>
        </pc:spChg>
        <pc:spChg chg="mod">
          <ac:chgData name="Vrielink, Francis" userId="3d258d00-cfd8-41c5-9f04-1a5a39faef2f" providerId="ADAL" clId="{BEBD26E6-33FF-41BD-92AE-F6E3893C84E5}" dt="2026-05-16T16:55:57.505" v="770" actId="14100"/>
          <ac:spMkLst>
            <pc:docMk/>
            <pc:sldMk cId="1594331871" sldId="1512"/>
            <ac:spMk id="11" creationId="{CD78B488-E032-3F3E-C334-FB96F8D71FB2}"/>
          </ac:spMkLst>
        </pc:spChg>
        <pc:spChg chg="mod">
          <ac:chgData name="Vrielink, Francis" userId="3d258d00-cfd8-41c5-9f04-1a5a39faef2f" providerId="ADAL" clId="{BEBD26E6-33FF-41BD-92AE-F6E3893C84E5}" dt="2026-05-16T16:57:06.774" v="822" actId="20577"/>
          <ac:spMkLst>
            <pc:docMk/>
            <pc:sldMk cId="1594331871" sldId="1512"/>
            <ac:spMk id="12" creationId="{E2476A93-B8D4-4E44-87FD-AFF601B2337C}"/>
          </ac:spMkLst>
        </pc:spChg>
        <pc:spChg chg="mod">
          <ac:chgData name="Vrielink, Francis" userId="3d258d00-cfd8-41c5-9f04-1a5a39faef2f" providerId="ADAL" clId="{BEBD26E6-33FF-41BD-92AE-F6E3893C84E5}" dt="2026-05-16T17:01:12.151" v="856" actId="1076"/>
          <ac:spMkLst>
            <pc:docMk/>
            <pc:sldMk cId="1594331871" sldId="1512"/>
            <ac:spMk id="13" creationId="{4985FF45-EE56-11C3-E0CC-6BBB359031C0}"/>
          </ac:spMkLst>
        </pc:spChg>
        <pc:spChg chg="mod">
          <ac:chgData name="Vrielink, Francis" userId="3d258d00-cfd8-41c5-9f04-1a5a39faef2f" providerId="ADAL" clId="{BEBD26E6-33FF-41BD-92AE-F6E3893C84E5}" dt="2026-05-16T16:57:26.245" v="849" actId="20577"/>
          <ac:spMkLst>
            <pc:docMk/>
            <pc:sldMk cId="1594331871" sldId="1512"/>
            <ac:spMk id="15" creationId="{6EA1F8B7-D4BC-D8B0-E6FD-F33ECB45A1DD}"/>
          </ac:spMkLst>
        </pc:spChg>
        <pc:spChg chg="mod">
          <ac:chgData name="Vrielink, Francis" userId="3d258d00-cfd8-41c5-9f04-1a5a39faef2f" providerId="ADAL" clId="{BEBD26E6-33FF-41BD-92AE-F6E3893C84E5}" dt="2026-05-16T16:56:20.638" v="809" actId="20577"/>
          <ac:spMkLst>
            <pc:docMk/>
            <pc:sldMk cId="1594331871" sldId="1512"/>
            <ac:spMk id="17" creationId="{AB86235B-CBC0-F9DB-29F4-F23367831B1B}"/>
          </ac:spMkLst>
        </pc:spChg>
        <pc:picChg chg="add mod">
          <ac:chgData name="Vrielink, Francis" userId="3d258d00-cfd8-41c5-9f04-1a5a39faef2f" providerId="ADAL" clId="{BEBD26E6-33FF-41BD-92AE-F6E3893C84E5}" dt="2026-05-16T20:04:15.179" v="1911" actId="14100"/>
          <ac:picMkLst>
            <pc:docMk/>
            <pc:sldMk cId="1594331871" sldId="1512"/>
            <ac:picMk id="21" creationId="{17478EAB-3F5F-65BC-2FC7-040EB2610C30}"/>
          </ac:picMkLst>
        </pc:picChg>
        <pc:picChg chg="add mod">
          <ac:chgData name="Vrielink, Francis" userId="3d258d00-cfd8-41c5-9f04-1a5a39faef2f" providerId="ADAL" clId="{BEBD26E6-33FF-41BD-92AE-F6E3893C84E5}" dt="2026-05-16T20:05:10.643" v="1917" actId="1076"/>
          <ac:picMkLst>
            <pc:docMk/>
            <pc:sldMk cId="1594331871" sldId="1512"/>
            <ac:picMk id="23" creationId="{F14A7BF1-6C33-C9B1-FF23-0DD134E661AB}"/>
          </ac:picMkLst>
        </pc:picChg>
        <pc:picChg chg="add mod">
          <ac:chgData name="Vrielink, Francis" userId="3d258d00-cfd8-41c5-9f04-1a5a39faef2f" providerId="ADAL" clId="{BEBD26E6-33FF-41BD-92AE-F6E3893C84E5}" dt="2026-05-17T12:35:02.731" v="2384"/>
          <ac:picMkLst>
            <pc:docMk/>
            <pc:sldMk cId="1594331871" sldId="1512"/>
            <ac:picMk id="25" creationId="{59535502-57B4-5EF6-8E23-C6D760FE011F}"/>
          </ac:picMkLst>
        </pc:picChg>
      </pc:sldChg>
      <pc:sldChg chg="addSp modSp mod ord">
        <pc:chgData name="Vrielink, Francis" userId="3d258d00-cfd8-41c5-9f04-1a5a39faef2f" providerId="ADAL" clId="{BEBD26E6-33FF-41BD-92AE-F6E3893C84E5}" dt="2026-05-16T20:19:18.181" v="2033"/>
        <pc:sldMkLst>
          <pc:docMk/>
          <pc:sldMk cId="3112181829" sldId="1515"/>
        </pc:sldMkLst>
        <pc:spChg chg="mod">
          <ac:chgData name="Vrielink, Francis" userId="3d258d00-cfd8-41c5-9f04-1a5a39faef2f" providerId="ADAL" clId="{BEBD26E6-33FF-41BD-92AE-F6E3893C84E5}" dt="2026-05-16T17:08:09.240" v="1186" actId="1076"/>
          <ac:spMkLst>
            <pc:docMk/>
            <pc:sldMk cId="3112181829" sldId="1515"/>
            <ac:spMk id="13" creationId="{4985FF45-EE56-11C3-E0CC-6BBB359031C0}"/>
          </ac:spMkLst>
        </pc:spChg>
        <pc:spChg chg="mod">
          <ac:chgData name="Vrielink, Francis" userId="3d258d00-cfd8-41c5-9f04-1a5a39faef2f" providerId="ADAL" clId="{BEBD26E6-33FF-41BD-92AE-F6E3893C84E5}" dt="2026-05-16T17:08:15.397" v="1198" actId="20577"/>
          <ac:spMkLst>
            <pc:docMk/>
            <pc:sldMk cId="3112181829" sldId="1515"/>
            <ac:spMk id="15" creationId="{6EA1F8B7-D4BC-D8B0-E6FD-F33ECB45A1DD}"/>
          </ac:spMkLst>
        </pc:spChg>
        <pc:spChg chg="mod">
          <ac:chgData name="Vrielink, Francis" userId="3d258d00-cfd8-41c5-9f04-1a5a39faef2f" providerId="ADAL" clId="{BEBD26E6-33FF-41BD-92AE-F6E3893C84E5}" dt="2026-05-16T17:08:52.518" v="1234" actId="14100"/>
          <ac:spMkLst>
            <pc:docMk/>
            <pc:sldMk cId="3112181829" sldId="1515"/>
            <ac:spMk id="16" creationId="{F53F294D-65CC-23A5-E4A1-B2132FCF814C}"/>
          </ac:spMkLst>
        </pc:spChg>
        <pc:spChg chg="mod">
          <ac:chgData name="Vrielink, Francis" userId="3d258d00-cfd8-41c5-9f04-1a5a39faef2f" providerId="ADAL" clId="{BEBD26E6-33FF-41BD-92AE-F6E3893C84E5}" dt="2026-05-16T17:08:44.583" v="1232" actId="14100"/>
          <ac:spMkLst>
            <pc:docMk/>
            <pc:sldMk cId="3112181829" sldId="1515"/>
            <ac:spMk id="17" creationId="{AB86235B-CBC0-F9DB-29F4-F23367831B1B}"/>
          </ac:spMkLst>
        </pc:spChg>
      </pc:sldChg>
      <pc:sldChg chg="addSp modSp mod ord">
        <pc:chgData name="Vrielink, Francis" userId="3d258d00-cfd8-41c5-9f04-1a5a39faef2f" providerId="ADAL" clId="{BEBD26E6-33FF-41BD-92AE-F6E3893C84E5}" dt="2026-05-17T13:04:36.052" v="3080" actId="6549"/>
        <pc:sldMkLst>
          <pc:docMk/>
          <pc:sldMk cId="2946319108" sldId="1516"/>
        </pc:sldMkLst>
      </pc:sldChg>
      <pc:sldChg chg="addSp modSp add mod">
        <pc:chgData name="Vrielink, Francis" userId="3d258d00-cfd8-41c5-9f04-1a5a39faef2f" providerId="ADAL" clId="{BEBD26E6-33FF-41BD-92AE-F6E3893C84E5}" dt="2026-05-17T12:52:06.159" v="2556" actId="20577"/>
        <pc:sldMkLst>
          <pc:docMk/>
          <pc:sldMk cId="3443692028" sldId="1530"/>
        </pc:sldMkLst>
        <pc:spChg chg="mod">
          <ac:chgData name="Vrielink, Francis" userId="3d258d00-cfd8-41c5-9f04-1a5a39faef2f" providerId="ADAL" clId="{BEBD26E6-33FF-41BD-92AE-F6E3893C84E5}" dt="2026-05-16T17:10:29.101" v="1256" actId="1076"/>
          <ac:spMkLst>
            <pc:docMk/>
            <pc:sldMk cId="3443692028" sldId="1530"/>
            <ac:spMk id="33" creationId="{AC757F5E-B016-F947-4518-7C6B9CC7EE04}"/>
          </ac:spMkLst>
        </pc:spChg>
        <pc:spChg chg="mod">
          <ac:chgData name="Vrielink, Francis" userId="3d258d00-cfd8-41c5-9f04-1a5a39faef2f" providerId="ADAL" clId="{BEBD26E6-33FF-41BD-92AE-F6E3893C84E5}" dt="2026-05-17T12:27:01.250" v="2181" actId="1076"/>
          <ac:spMkLst>
            <pc:docMk/>
            <pc:sldMk cId="3443692028" sldId="1530"/>
            <ac:spMk id="34" creationId="{152372B3-00F5-781C-183E-6F2DDF35091D}"/>
          </ac:spMkLst>
        </pc:spChg>
        <pc:spChg chg="mod">
          <ac:chgData name="Vrielink, Francis" userId="3d258d00-cfd8-41c5-9f04-1a5a39faef2f" providerId="ADAL" clId="{BEBD26E6-33FF-41BD-92AE-F6E3893C84E5}" dt="2026-05-16T17:10:50.841" v="1307" actId="20577"/>
          <ac:spMkLst>
            <pc:docMk/>
            <pc:sldMk cId="3443692028" sldId="1530"/>
            <ac:spMk id="35" creationId="{37104C51-0232-62ED-4C6F-1447D06633EE}"/>
          </ac:spMkLst>
        </pc:spChg>
        <pc:spChg chg="mod">
          <ac:chgData name="Vrielink, Francis" userId="3d258d00-cfd8-41c5-9f04-1a5a39faef2f" providerId="ADAL" clId="{BEBD26E6-33FF-41BD-92AE-F6E3893C84E5}" dt="2026-05-16T17:12:04.033" v="1386" actId="20577"/>
          <ac:spMkLst>
            <pc:docMk/>
            <pc:sldMk cId="3443692028" sldId="1530"/>
            <ac:spMk id="36" creationId="{D8EF981A-9BA7-0EB1-9B70-F7FBF2F7DF1C}"/>
          </ac:spMkLst>
        </pc:spChg>
      </pc:sldChg>
      <pc:sldChg chg="modSp add mod">
        <pc:chgData name="Vrielink, Francis" userId="3d258d00-cfd8-41c5-9f04-1a5a39faef2f" providerId="ADAL" clId="{BEBD26E6-33FF-41BD-92AE-F6E3893C84E5}" dt="2026-05-18T16:04:53.688" v="3084" actId="1076"/>
        <pc:sldMkLst>
          <pc:docMk/>
          <pc:sldMk cId="776570051" sldId="1531"/>
        </pc:sldMkLst>
        <pc:spChg chg="mod">
          <ac:chgData name="Vrielink, Francis" userId="3d258d00-cfd8-41c5-9f04-1a5a39faef2f" providerId="ADAL" clId="{BEBD26E6-33FF-41BD-92AE-F6E3893C84E5}" dt="2026-05-18T16:04:53.688" v="3084" actId="1076"/>
          <ac:spMkLst>
            <pc:docMk/>
            <pc:sldMk cId="776570051" sldId="1531"/>
            <ac:spMk id="19" creationId="{F6BEFF9B-817E-4B27-5607-02A24712E0F9}"/>
          </ac:spMkLst>
        </pc:spChg>
        <pc:spChg chg="mod">
          <ac:chgData name="Vrielink, Francis" userId="3d258d00-cfd8-41c5-9f04-1a5a39faef2f" providerId="ADAL" clId="{BEBD26E6-33FF-41BD-92AE-F6E3893C84E5}" dt="2026-05-16T17:38:54.459" v="1413" actId="1076"/>
          <ac:spMkLst>
            <pc:docMk/>
            <pc:sldMk cId="776570051" sldId="1531"/>
            <ac:spMk id="33" creationId="{AC757F5E-B016-F947-4518-7C6B9CC7EE04}"/>
          </ac:spMkLst>
        </pc:spChg>
        <pc:spChg chg="mod">
          <ac:chgData name="Vrielink, Francis" userId="3d258d00-cfd8-41c5-9f04-1a5a39faef2f" providerId="ADAL" clId="{BEBD26E6-33FF-41BD-92AE-F6E3893C84E5}" dt="2026-05-16T20:20:25.603" v="2039" actId="20577"/>
          <ac:spMkLst>
            <pc:docMk/>
            <pc:sldMk cId="776570051" sldId="1531"/>
            <ac:spMk id="34" creationId="{152372B3-00F5-781C-183E-6F2DDF35091D}"/>
          </ac:spMkLst>
        </pc:spChg>
        <pc:spChg chg="mod">
          <ac:chgData name="Vrielink, Francis" userId="3d258d00-cfd8-41c5-9f04-1a5a39faef2f" providerId="ADAL" clId="{BEBD26E6-33FF-41BD-92AE-F6E3893C84E5}" dt="2026-05-16T17:39:07.793" v="1447" actId="20577"/>
          <ac:spMkLst>
            <pc:docMk/>
            <pc:sldMk cId="776570051" sldId="1531"/>
            <ac:spMk id="35" creationId="{37104C51-0232-62ED-4C6F-1447D06633EE}"/>
          </ac:spMkLst>
        </pc:spChg>
        <pc:spChg chg="mod">
          <ac:chgData name="Vrielink, Francis" userId="3d258d00-cfd8-41c5-9f04-1a5a39faef2f" providerId="ADAL" clId="{BEBD26E6-33FF-41BD-92AE-F6E3893C84E5}" dt="2026-05-16T17:40:41.185" v="1522" actId="20577"/>
          <ac:spMkLst>
            <pc:docMk/>
            <pc:sldMk cId="776570051" sldId="1531"/>
            <ac:spMk id="36" creationId="{D8EF981A-9BA7-0EB1-9B70-F7FBF2F7DF1C}"/>
          </ac:spMkLst>
        </pc:spChg>
      </pc:sldChg>
      <pc:sldChg chg="addSp delSp modSp add mod ord">
        <pc:chgData name="Vrielink, Francis" userId="3d258d00-cfd8-41c5-9f04-1a5a39faef2f" providerId="ADAL" clId="{BEBD26E6-33FF-41BD-92AE-F6E3893C84E5}" dt="2026-05-17T12:35:24.823" v="2385" actId="20577"/>
        <pc:sldMkLst>
          <pc:docMk/>
          <pc:sldMk cId="1558478133" sldId="1532"/>
        </pc:sldMkLst>
        <pc:spChg chg="mod">
          <ac:chgData name="Vrielink, Francis" userId="3d258d00-cfd8-41c5-9f04-1a5a39faef2f" providerId="ADAL" clId="{BEBD26E6-33FF-41BD-92AE-F6E3893C84E5}" dt="2026-05-16T17:43:51.735" v="1573" actId="14100"/>
          <ac:spMkLst>
            <pc:docMk/>
            <pc:sldMk cId="1558478133" sldId="1532"/>
            <ac:spMk id="10" creationId="{EC0CC1D0-FE60-F840-73E9-0CE7E683D1F2}"/>
          </ac:spMkLst>
        </pc:spChg>
        <pc:spChg chg="mod">
          <ac:chgData name="Vrielink, Francis" userId="3d258d00-cfd8-41c5-9f04-1a5a39faef2f" providerId="ADAL" clId="{BEBD26E6-33FF-41BD-92AE-F6E3893C84E5}" dt="2026-05-16T17:43:59.399" v="1574" actId="1076"/>
          <ac:spMkLst>
            <pc:docMk/>
            <pc:sldMk cId="1558478133" sldId="1532"/>
            <ac:spMk id="11" creationId="{CD78B488-E032-3F3E-C334-FB96F8D71FB2}"/>
          </ac:spMkLst>
        </pc:spChg>
        <pc:spChg chg="mod">
          <ac:chgData name="Vrielink, Francis" userId="3d258d00-cfd8-41c5-9f04-1a5a39faef2f" providerId="ADAL" clId="{BEBD26E6-33FF-41BD-92AE-F6E3893C84E5}" dt="2026-05-16T17:45:59.636" v="1595" actId="20577"/>
          <ac:spMkLst>
            <pc:docMk/>
            <pc:sldMk cId="1558478133" sldId="1532"/>
            <ac:spMk id="12" creationId="{E2476A93-B8D4-4E44-87FD-AFF601B2337C}"/>
          </ac:spMkLst>
        </pc:spChg>
        <pc:spChg chg="mod">
          <ac:chgData name="Vrielink, Francis" userId="3d258d00-cfd8-41c5-9f04-1a5a39faef2f" providerId="ADAL" clId="{BEBD26E6-33FF-41BD-92AE-F6E3893C84E5}" dt="2026-05-16T17:48:45.769" v="1660" actId="1076"/>
          <ac:spMkLst>
            <pc:docMk/>
            <pc:sldMk cId="1558478133" sldId="1532"/>
            <ac:spMk id="13" creationId="{4985FF45-EE56-11C3-E0CC-6BBB359031C0}"/>
          </ac:spMkLst>
        </pc:spChg>
        <pc:spChg chg="mod">
          <ac:chgData name="Vrielink, Francis" userId="3d258d00-cfd8-41c5-9f04-1a5a39faef2f" providerId="ADAL" clId="{BEBD26E6-33FF-41BD-92AE-F6E3893C84E5}" dt="2026-05-16T17:47:24.438" v="1623" actId="14100"/>
          <ac:spMkLst>
            <pc:docMk/>
            <pc:sldMk cId="1558478133" sldId="1532"/>
            <ac:spMk id="14" creationId="{B7594A3B-3117-84CE-C300-FB96E5ED269D}"/>
          </ac:spMkLst>
        </pc:spChg>
        <pc:spChg chg="mod">
          <ac:chgData name="Vrielink, Francis" userId="3d258d00-cfd8-41c5-9f04-1a5a39faef2f" providerId="ADAL" clId="{BEBD26E6-33FF-41BD-92AE-F6E3893C84E5}" dt="2026-05-16T17:48:32.779" v="1641" actId="1076"/>
          <ac:spMkLst>
            <pc:docMk/>
            <pc:sldMk cId="1558478133" sldId="1532"/>
            <ac:spMk id="15" creationId="{6EA1F8B7-D4BC-D8B0-E6FD-F33ECB45A1DD}"/>
          </ac:spMkLst>
        </pc:spChg>
        <pc:spChg chg="mod">
          <ac:chgData name="Vrielink, Francis" userId="3d258d00-cfd8-41c5-9f04-1a5a39faef2f" providerId="ADAL" clId="{BEBD26E6-33FF-41BD-92AE-F6E3893C84E5}" dt="2026-05-16T17:44:16.263" v="1578" actId="14100"/>
          <ac:spMkLst>
            <pc:docMk/>
            <pc:sldMk cId="1558478133" sldId="1532"/>
            <ac:spMk id="16" creationId="{F53F294D-65CC-23A5-E4A1-B2132FCF814C}"/>
          </ac:spMkLst>
        </pc:spChg>
        <pc:spChg chg="mod">
          <ac:chgData name="Vrielink, Francis" userId="3d258d00-cfd8-41c5-9f04-1a5a39faef2f" providerId="ADAL" clId="{BEBD26E6-33FF-41BD-92AE-F6E3893C84E5}" dt="2026-05-16T17:44:21.904" v="1579" actId="1076"/>
          <ac:spMkLst>
            <pc:docMk/>
            <pc:sldMk cId="1558478133" sldId="1532"/>
            <ac:spMk id="17" creationId="{AB86235B-CBC0-F9DB-29F4-F23367831B1B}"/>
          </ac:spMkLst>
        </pc:spChg>
        <pc:spChg chg="mod">
          <ac:chgData name="Vrielink, Francis" userId="3d258d00-cfd8-41c5-9f04-1a5a39faef2f" providerId="ADAL" clId="{BEBD26E6-33FF-41BD-92AE-F6E3893C84E5}" dt="2026-05-16T17:48:18.733" v="1639" actId="14100"/>
          <ac:spMkLst>
            <pc:docMk/>
            <pc:sldMk cId="1558478133" sldId="1532"/>
            <ac:spMk id="18" creationId="{85D7DD60-F4AA-AD34-A265-146B167D02FE}"/>
          </ac:spMkLst>
        </pc:spChg>
        <pc:spChg chg="mod">
          <ac:chgData name="Vrielink, Francis" userId="3d258d00-cfd8-41c5-9f04-1a5a39faef2f" providerId="ADAL" clId="{BEBD26E6-33FF-41BD-92AE-F6E3893C84E5}" dt="2026-05-16T17:45:48.783" v="1580" actId="14100"/>
          <ac:spMkLst>
            <pc:docMk/>
            <pc:sldMk cId="1558478133" sldId="1532"/>
            <ac:spMk id="19" creationId="{40542B69-6D97-5F24-63E3-ABE36EA69A27}"/>
          </ac:spMkLst>
        </pc:spChg>
        <pc:grpChg chg="mod">
          <ac:chgData name="Vrielink, Francis" userId="3d258d00-cfd8-41c5-9f04-1a5a39faef2f" providerId="ADAL" clId="{BEBD26E6-33FF-41BD-92AE-F6E3893C84E5}" dt="2026-05-16T17:44:11.382" v="1577" actId="1076"/>
          <ac:grpSpMkLst>
            <pc:docMk/>
            <pc:sldMk cId="1558478133" sldId="1532"/>
            <ac:grpSpMk id="20" creationId="{3DD05F28-AA89-0131-F5E3-45BE92293371}"/>
          </ac:grpSpMkLst>
        </pc:grpChg>
        <pc:picChg chg="add mod">
          <ac:chgData name="Vrielink, Francis" userId="3d258d00-cfd8-41c5-9f04-1a5a39faef2f" providerId="ADAL" clId="{BEBD26E6-33FF-41BD-92AE-F6E3893C84E5}" dt="2026-05-16T20:12:52.047" v="2018" actId="1076"/>
          <ac:picMkLst>
            <pc:docMk/>
            <pc:sldMk cId="1558478133" sldId="1532"/>
            <ac:picMk id="24" creationId="{9BBFB405-FDE7-1156-0194-E70DF117EE66}"/>
          </ac:picMkLst>
        </pc:picChg>
      </pc:sldChg>
      <pc:sldChg chg="add">
        <pc:chgData name="Vrielink, Francis" userId="3d258d00-cfd8-41c5-9f04-1a5a39faef2f" providerId="ADAL" clId="{BEBD26E6-33FF-41BD-92AE-F6E3893C84E5}" dt="2026-05-16T16:40:41.131" v="705" actId="2890"/>
        <pc:sldMkLst>
          <pc:docMk/>
          <pc:sldMk cId="3663458134" sldId="1533"/>
        </pc:sldMkLst>
      </pc:sldChg>
      <pc:sldChg chg="addSp modSp add mod ord">
        <pc:chgData name="Vrielink, Francis" userId="3d258d00-cfd8-41c5-9f04-1a5a39faef2f" providerId="ADAL" clId="{BEBD26E6-33FF-41BD-92AE-F6E3893C84E5}" dt="2026-05-17T12:39:15.746" v="2412" actId="20577"/>
        <pc:sldMkLst>
          <pc:docMk/>
          <pc:sldMk cId="3581836144" sldId="1534"/>
        </pc:sldMkLst>
      </pc:sldChg>
      <pc:sldChg chg="add">
        <pc:chgData name="Vrielink, Francis" userId="3d258d00-cfd8-41c5-9f04-1a5a39faef2f" providerId="ADAL" clId="{BEBD26E6-33FF-41BD-92AE-F6E3893C84E5}" dt="2026-05-16T17:38:01.068" v="1387" actId="2890"/>
        <pc:sldMkLst>
          <pc:docMk/>
          <pc:sldMk cId="371525917" sldId="1535"/>
        </pc:sldMkLst>
      </pc:sldChg>
      <pc:sldChg chg="new del">
        <pc:chgData name="Vrielink, Francis" userId="3d258d00-cfd8-41c5-9f04-1a5a39faef2f" providerId="ADAL" clId="{BEBD26E6-33FF-41BD-92AE-F6E3893C84E5}" dt="2026-05-16T18:00:35.839" v="1867" actId="47"/>
        <pc:sldMkLst>
          <pc:docMk/>
          <pc:sldMk cId="2059279636" sldId="1536"/>
        </pc:sldMkLst>
      </pc:sldChg>
      <pc:sldChg chg="modSp mod">
        <pc:chgData name="Vrielink, Francis" userId="3d258d00-cfd8-41c5-9f04-1a5a39faef2f" providerId="ADAL" clId="{BEBD26E6-33FF-41BD-92AE-F6E3893C84E5}" dt="2026-05-17T12:38:48.442" v="2399" actId="1076"/>
        <pc:sldMkLst>
          <pc:docMk/>
          <pc:sldMk cId="2807701561" sldId="1536"/>
        </pc:sldMkLst>
        <pc:spChg chg="mod">
          <ac:chgData name="Vrielink, Francis" userId="3d258d00-cfd8-41c5-9f04-1a5a39faef2f" providerId="ADAL" clId="{BEBD26E6-33FF-41BD-92AE-F6E3893C84E5}" dt="2026-05-17T12:38:36.876" v="2397" actId="14100"/>
          <ac:spMkLst>
            <pc:docMk/>
            <pc:sldMk cId="2807701561" sldId="1536"/>
            <ac:spMk id="11" creationId="{CD78B488-E032-3F3E-C334-FB96F8D71FB2}"/>
          </ac:spMkLst>
        </pc:spChg>
        <pc:spChg chg="mod">
          <ac:chgData name="Vrielink, Francis" userId="3d258d00-cfd8-41c5-9f04-1a5a39faef2f" providerId="ADAL" clId="{BEBD26E6-33FF-41BD-92AE-F6E3893C84E5}" dt="2026-05-17T12:38:13" v="2392" actId="1076"/>
          <ac:spMkLst>
            <pc:docMk/>
            <pc:sldMk cId="2807701561" sldId="1536"/>
            <ac:spMk id="16" creationId="{F53F294D-65CC-23A5-E4A1-B2132FCF814C}"/>
          </ac:spMkLst>
        </pc:spChg>
        <pc:spChg chg="mod">
          <ac:chgData name="Vrielink, Francis" userId="3d258d00-cfd8-41c5-9f04-1a5a39faef2f" providerId="ADAL" clId="{BEBD26E6-33FF-41BD-92AE-F6E3893C84E5}" dt="2026-05-17T12:38:48.442" v="2399" actId="1076"/>
          <ac:spMkLst>
            <pc:docMk/>
            <pc:sldMk cId="2807701561" sldId="1536"/>
            <ac:spMk id="17" creationId="{AB86235B-CBC0-F9DB-29F4-F23367831B1B}"/>
          </ac:spMkLst>
        </pc:spChg>
      </pc:sldChg>
      <pc:sldChg chg="addSp modSp mod">
        <pc:chgData name="Vrielink, Francis" userId="3d258d00-cfd8-41c5-9f04-1a5a39faef2f" providerId="ADAL" clId="{BEBD26E6-33FF-41BD-92AE-F6E3893C84E5}" dt="2026-05-17T12:53:12.707" v="2673" actId="1076"/>
        <pc:sldMkLst>
          <pc:docMk/>
          <pc:sldMk cId="3303152155" sldId="1537"/>
        </pc:sldMkLst>
        <pc:spChg chg="mod">
          <ac:chgData name="Vrielink, Francis" userId="3d258d00-cfd8-41c5-9f04-1a5a39faef2f" providerId="ADAL" clId="{BEBD26E6-33FF-41BD-92AE-F6E3893C84E5}" dt="2026-05-17T12:45:02.056" v="2421" actId="20577"/>
          <ac:spMkLst>
            <pc:docMk/>
            <pc:sldMk cId="3303152155" sldId="1537"/>
            <ac:spMk id="11" creationId="{CD78B488-E032-3F3E-C334-FB96F8D71FB2}"/>
          </ac:spMkLst>
        </pc:spChg>
        <pc:spChg chg="mod">
          <ac:chgData name="Vrielink, Francis" userId="3d258d00-cfd8-41c5-9f04-1a5a39faef2f" providerId="ADAL" clId="{BEBD26E6-33FF-41BD-92AE-F6E3893C84E5}" dt="2026-05-17T12:48:05.827" v="2546" actId="115"/>
          <ac:spMkLst>
            <pc:docMk/>
            <pc:sldMk cId="3303152155" sldId="1537"/>
            <ac:spMk id="12" creationId="{E2476A93-B8D4-4E44-87FD-AFF601B2337C}"/>
          </ac:spMkLst>
        </pc:spChg>
        <pc:spChg chg="mod">
          <ac:chgData name="Vrielink, Francis" userId="3d258d00-cfd8-41c5-9f04-1a5a39faef2f" providerId="ADAL" clId="{BEBD26E6-33FF-41BD-92AE-F6E3893C84E5}" dt="2026-05-17T12:48:08.914" v="2547" actId="115"/>
          <ac:spMkLst>
            <pc:docMk/>
            <pc:sldMk cId="3303152155" sldId="1537"/>
            <ac:spMk id="13" creationId="{4985FF45-EE56-11C3-E0CC-6BBB359031C0}"/>
          </ac:spMkLst>
        </pc:spChg>
        <pc:spChg chg="mod">
          <ac:chgData name="Vrielink, Francis" userId="3d258d00-cfd8-41c5-9f04-1a5a39faef2f" providerId="ADAL" clId="{BEBD26E6-33FF-41BD-92AE-F6E3893C84E5}" dt="2026-05-17T12:46:24.438" v="2471" actId="14100"/>
          <ac:spMkLst>
            <pc:docMk/>
            <pc:sldMk cId="3303152155" sldId="1537"/>
            <ac:spMk id="14" creationId="{B7594A3B-3117-84CE-C300-FB96E5ED269D}"/>
          </ac:spMkLst>
        </pc:spChg>
        <pc:spChg chg="mod">
          <ac:chgData name="Vrielink, Francis" userId="3d258d00-cfd8-41c5-9f04-1a5a39faef2f" providerId="ADAL" clId="{BEBD26E6-33FF-41BD-92AE-F6E3893C84E5}" dt="2026-05-17T12:48:13.950" v="2548" actId="115"/>
          <ac:spMkLst>
            <pc:docMk/>
            <pc:sldMk cId="3303152155" sldId="1537"/>
            <ac:spMk id="15" creationId="{6EA1F8B7-D4BC-D8B0-E6FD-F33ECB45A1DD}"/>
          </ac:spMkLst>
        </pc:spChg>
        <pc:spChg chg="mod">
          <ac:chgData name="Vrielink, Francis" userId="3d258d00-cfd8-41c5-9f04-1a5a39faef2f" providerId="ADAL" clId="{BEBD26E6-33FF-41BD-92AE-F6E3893C84E5}" dt="2026-05-17T12:45:24.198" v="2422"/>
          <ac:spMkLst>
            <pc:docMk/>
            <pc:sldMk cId="3303152155" sldId="1537"/>
            <ac:spMk id="17" creationId="{AB86235B-CBC0-F9DB-29F4-F23367831B1B}"/>
          </ac:spMkLst>
        </pc:spChg>
        <pc:spChg chg="mod">
          <ac:chgData name="Vrielink, Francis" userId="3d258d00-cfd8-41c5-9f04-1a5a39faef2f" providerId="ADAL" clId="{BEBD26E6-33FF-41BD-92AE-F6E3893C84E5}" dt="2026-05-17T12:46:15.397" v="2469" actId="14100"/>
          <ac:spMkLst>
            <pc:docMk/>
            <pc:sldMk cId="3303152155" sldId="1537"/>
            <ac:spMk id="18" creationId="{85D7DD60-F4AA-AD34-A265-146B167D02FE}"/>
          </ac:spMkLst>
        </pc:spChg>
        <pc:spChg chg="mod">
          <ac:chgData name="Vrielink, Francis" userId="3d258d00-cfd8-41c5-9f04-1a5a39faef2f" providerId="ADAL" clId="{BEBD26E6-33FF-41BD-92AE-F6E3893C84E5}" dt="2026-05-17T12:45:54.604" v="2466" actId="14100"/>
          <ac:spMkLst>
            <pc:docMk/>
            <pc:sldMk cId="3303152155" sldId="1537"/>
            <ac:spMk id="19" creationId="{40542B69-6D97-5F24-63E3-ABE36EA69A27}"/>
          </ac:spMkLst>
        </pc:spChg>
      </pc:sldChg>
      <pc:sldChg chg="modSp add mod">
        <pc:chgData name="Vrielink, Francis" userId="3d258d00-cfd8-41c5-9f04-1a5a39faef2f" providerId="ADAL" clId="{BEBD26E6-33FF-41BD-92AE-F6E3893C84E5}" dt="2026-05-17T12:58:03.291" v="2839" actId="20577"/>
        <pc:sldMkLst>
          <pc:docMk/>
          <pc:sldMk cId="4132298247" sldId="1538"/>
        </pc:sldMkLst>
        <pc:spChg chg="mod">
          <ac:chgData name="Vrielink, Francis" userId="3d258d00-cfd8-41c5-9f04-1a5a39faef2f" providerId="ADAL" clId="{BEBD26E6-33FF-41BD-92AE-F6E3893C84E5}" dt="2026-05-17T12:56:09.562" v="2803" actId="20577"/>
          <ac:spMkLst>
            <pc:docMk/>
            <pc:sldMk cId="4132298247" sldId="1538"/>
            <ac:spMk id="33" creationId="{AC757F5E-B016-F947-4518-7C6B9CC7EE04}"/>
          </ac:spMkLst>
        </pc:spChg>
        <pc:spChg chg="mod">
          <ac:chgData name="Vrielink, Francis" userId="3d258d00-cfd8-41c5-9f04-1a5a39faef2f" providerId="ADAL" clId="{BEBD26E6-33FF-41BD-92AE-F6E3893C84E5}" dt="2026-05-17T12:56:21.192" v="2821" actId="20577"/>
          <ac:spMkLst>
            <pc:docMk/>
            <pc:sldMk cId="4132298247" sldId="1538"/>
            <ac:spMk id="34" creationId="{152372B3-00F5-781C-183E-6F2DDF35091D}"/>
          </ac:spMkLst>
        </pc:spChg>
        <pc:spChg chg="mod">
          <ac:chgData name="Vrielink, Francis" userId="3d258d00-cfd8-41c5-9f04-1a5a39faef2f" providerId="ADAL" clId="{BEBD26E6-33FF-41BD-92AE-F6E3893C84E5}" dt="2026-05-17T12:58:03.291" v="2839" actId="20577"/>
          <ac:spMkLst>
            <pc:docMk/>
            <pc:sldMk cId="4132298247" sldId="1538"/>
            <ac:spMk id="35" creationId="{37104C51-0232-62ED-4C6F-1447D06633EE}"/>
          </ac:spMkLst>
        </pc:spChg>
        <pc:spChg chg="mod">
          <ac:chgData name="Vrielink, Francis" userId="3d258d00-cfd8-41c5-9f04-1a5a39faef2f" providerId="ADAL" clId="{BEBD26E6-33FF-41BD-92AE-F6E3893C84E5}" dt="2026-05-17T12:58:00.227" v="2838" actId="20577"/>
          <ac:spMkLst>
            <pc:docMk/>
            <pc:sldMk cId="4132298247" sldId="1538"/>
            <ac:spMk id="36" creationId="{D8EF981A-9BA7-0EB1-9B70-F7FBF2F7DF1C}"/>
          </ac:spMkLst>
        </pc:spChg>
      </pc:sldChg>
      <pc:sldChg chg="addSp modSp mod">
        <pc:chgData name="Vrielink, Francis" userId="3d258d00-cfd8-41c5-9f04-1a5a39faef2f" providerId="ADAL" clId="{BEBD26E6-33FF-41BD-92AE-F6E3893C84E5}" dt="2026-05-17T13:04:05.848" v="2996" actId="1076"/>
        <pc:sldMkLst>
          <pc:docMk/>
          <pc:sldMk cId="2842786757" sldId="1539"/>
        </pc:sldMkLst>
        <pc:spChg chg="mod">
          <ac:chgData name="Vrielink, Francis" userId="3d258d00-cfd8-41c5-9f04-1a5a39faef2f" providerId="ADAL" clId="{BEBD26E6-33FF-41BD-92AE-F6E3893C84E5}" dt="2026-05-17T13:01:03.815" v="2921" actId="20577"/>
          <ac:spMkLst>
            <pc:docMk/>
            <pc:sldMk cId="2842786757" sldId="1539"/>
            <ac:spMk id="11" creationId="{CD78B488-E032-3F3E-C334-FB96F8D71FB2}"/>
          </ac:spMkLst>
        </pc:spChg>
        <pc:spChg chg="mod">
          <ac:chgData name="Vrielink, Francis" userId="3d258d00-cfd8-41c5-9f04-1a5a39faef2f" providerId="ADAL" clId="{BEBD26E6-33FF-41BD-92AE-F6E3893C84E5}" dt="2026-05-17T13:01:17.786" v="2956" actId="20577"/>
          <ac:spMkLst>
            <pc:docMk/>
            <pc:sldMk cId="2842786757" sldId="1539"/>
            <ac:spMk id="12" creationId="{E2476A93-B8D4-4E44-87FD-AFF601B2337C}"/>
          </ac:spMkLst>
        </pc:spChg>
        <pc:spChg chg="mod">
          <ac:chgData name="Vrielink, Francis" userId="3d258d00-cfd8-41c5-9f04-1a5a39faef2f" providerId="ADAL" clId="{BEBD26E6-33FF-41BD-92AE-F6E3893C84E5}" dt="2026-05-17T13:01:22.864" v="2964" actId="20577"/>
          <ac:spMkLst>
            <pc:docMk/>
            <pc:sldMk cId="2842786757" sldId="1539"/>
            <ac:spMk id="13" creationId="{4985FF45-EE56-11C3-E0CC-6BBB359031C0}"/>
          </ac:spMkLst>
        </pc:spChg>
        <pc:spChg chg="mod">
          <ac:chgData name="Vrielink, Francis" userId="3d258d00-cfd8-41c5-9f04-1a5a39faef2f" providerId="ADAL" clId="{BEBD26E6-33FF-41BD-92AE-F6E3893C84E5}" dt="2026-05-17T13:01:28.867" v="2972" actId="20577"/>
          <ac:spMkLst>
            <pc:docMk/>
            <pc:sldMk cId="2842786757" sldId="1539"/>
            <ac:spMk id="15" creationId="{6EA1F8B7-D4BC-D8B0-E6FD-F33ECB45A1DD}"/>
          </ac:spMkLst>
        </pc:spChg>
        <pc:spChg chg="mod">
          <ac:chgData name="Vrielink, Francis" userId="3d258d00-cfd8-41c5-9f04-1a5a39faef2f" providerId="ADAL" clId="{BEBD26E6-33FF-41BD-92AE-F6E3893C84E5}" dt="2026-05-17T13:01:13.189" v="2949" actId="20577"/>
          <ac:spMkLst>
            <pc:docMk/>
            <pc:sldMk cId="2842786757" sldId="1539"/>
            <ac:spMk id="17" creationId="{AB86235B-CBC0-F9DB-29F4-F23367831B1B}"/>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ldChg>
    </pc:docChg>
  </pc:docChgLst>
  <pc:docChgLst>
    <pc:chgData name="Routledge, Mandy" userId="bacdedf5-8e30-494b-ad8b-f27fa30c4f8d" providerId="ADAL" clId="{3DF7FA98-E845-40FF-8CF2-872911E57890}"/>
    <pc:docChg chg="modSld">
      <pc:chgData name="Routledge, Mandy" userId="bacdedf5-8e30-494b-ad8b-f27fa30c4f8d" providerId="ADAL" clId="{3DF7FA98-E845-40FF-8CF2-872911E57890}" dt="2026-01-25T12:01:43.352" v="0"/>
      <pc:docMkLst>
        <pc:docMk/>
      </pc:docMkLst>
      <pc:sldChg chg="modSp">
        <pc:chgData name="Routledge, Mandy" userId="bacdedf5-8e30-494b-ad8b-f27fa30c4f8d" providerId="ADAL" clId="{3DF7FA98-E845-40FF-8CF2-872911E57890}" dt="2026-01-25T12:01:43.352" v="0"/>
        <pc:sldMkLst>
          <pc:docMk/>
          <pc:sldMk cId="323006580" sldId="548"/>
        </pc:sldMkLst>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ldChg>
    </pc:docChg>
  </pc:docChgLst>
  <pc:docChgLst>
    <pc:chgData name="Duijf, Antoinette" userId="80426808-569e-4360-acb0-e5a6dc4b8ad2" providerId="ADAL" clId="{00582A34-8C2B-428E-B5DC-339D12EFD4B8}"/>
    <pc:docChg chg="custSel modSld sldOrd">
      <pc:chgData name="Duijf, Antoinette" userId="80426808-569e-4360-acb0-e5a6dc4b8ad2" providerId="ADAL" clId="{00582A34-8C2B-428E-B5DC-339D12EFD4B8}" dt="2026-05-19T08:54:43.053" v="72"/>
      <pc:docMkLst>
        <pc:docMk/>
      </pc:docMkLst>
      <pc:sldChg chg="modNotesTx">
        <pc:chgData name="Duijf, Antoinette" userId="80426808-569e-4360-acb0-e5a6dc4b8ad2" providerId="ADAL" clId="{00582A34-8C2B-428E-B5DC-339D12EFD4B8}" dt="2026-05-19T08:49:44.530" v="70" actId="20577"/>
        <pc:sldMkLst>
          <pc:docMk/>
          <pc:sldMk cId="323006580" sldId="548"/>
        </pc:sldMkLst>
      </pc:sldChg>
      <pc:sldChg chg="modSp mod">
        <pc:chgData name="Duijf, Antoinette" userId="80426808-569e-4360-acb0-e5a6dc4b8ad2" providerId="ADAL" clId="{00582A34-8C2B-428E-B5DC-339D12EFD4B8}" dt="2026-05-19T08:44:48.826" v="3" actId="20577"/>
        <pc:sldMkLst>
          <pc:docMk/>
          <pc:sldMk cId="2189114603" sldId="1437"/>
        </pc:sldMkLst>
        <pc:spChg chg="mod">
          <ac:chgData name="Duijf, Antoinette" userId="80426808-569e-4360-acb0-e5a6dc4b8ad2" providerId="ADAL" clId="{00582A34-8C2B-428E-B5DC-339D12EFD4B8}" dt="2026-05-19T08:44:48.826" v="3" actId="20577"/>
          <ac:spMkLst>
            <pc:docMk/>
            <pc:sldMk cId="2189114603" sldId="1437"/>
            <ac:spMk id="3" creationId="{00000000-0000-0000-0000-000000000000}"/>
          </ac:spMkLst>
        </pc:spChg>
      </pc:sldChg>
      <pc:sldChg chg="modNotesTx">
        <pc:chgData name="Duijf, Antoinette" userId="80426808-569e-4360-acb0-e5a6dc4b8ad2" providerId="ADAL" clId="{00582A34-8C2B-428E-B5DC-339D12EFD4B8}" dt="2026-05-19T08:45:12.347" v="24" actId="20577"/>
        <pc:sldMkLst>
          <pc:docMk/>
          <pc:sldMk cId="2904738428" sldId="1483"/>
        </pc:sldMkLst>
      </pc:sldChg>
      <pc:sldChg chg="modSp mod ord">
        <pc:chgData name="Duijf, Antoinette" userId="80426808-569e-4360-acb0-e5a6dc4b8ad2" providerId="ADAL" clId="{00582A34-8C2B-428E-B5DC-339D12EFD4B8}" dt="2026-05-19T08:54:43.053" v="72"/>
        <pc:sldMkLst>
          <pc:docMk/>
          <pc:sldMk cId="3112181829" sldId="1515"/>
        </pc:sldMkLst>
        <pc:spChg chg="mod">
          <ac:chgData name="Duijf, Antoinette" userId="80426808-569e-4360-acb0-e5a6dc4b8ad2" providerId="ADAL" clId="{00582A34-8C2B-428E-B5DC-339D12EFD4B8}" dt="2026-05-19T08:47:57.118" v="27" actId="1036"/>
          <ac:spMkLst>
            <pc:docMk/>
            <pc:sldMk cId="3112181829" sldId="1515"/>
            <ac:spMk id="4" creationId="{D36CDCC8-D80A-3CA3-9903-EC310613197D}"/>
          </ac:spMkLst>
        </pc:spChg>
      </pc:sldChg>
      <pc:sldChg chg="delSp modSp mod">
        <pc:chgData name="Duijf, Antoinette" userId="80426808-569e-4360-acb0-e5a6dc4b8ad2" providerId="ADAL" clId="{00582A34-8C2B-428E-B5DC-339D12EFD4B8}" dt="2026-05-19T08:48:32.572" v="39" actId="1037"/>
        <pc:sldMkLst>
          <pc:docMk/>
          <pc:sldMk cId="776570051" sldId="1531"/>
        </pc:sldMkLst>
        <pc:spChg chg="mod">
          <ac:chgData name="Duijf, Antoinette" userId="80426808-569e-4360-acb0-e5a6dc4b8ad2" providerId="ADAL" clId="{00582A34-8C2B-428E-B5DC-339D12EFD4B8}" dt="2026-05-19T08:48:32.572" v="39" actId="1037"/>
          <ac:spMkLst>
            <pc:docMk/>
            <pc:sldMk cId="776570051" sldId="1531"/>
            <ac:spMk id="19" creationId="{F6BEFF9B-817E-4B27-5607-02A24712E0F9}"/>
          </ac:spMkLst>
        </pc:spChg>
        <pc:spChg chg="del">
          <ac:chgData name="Duijf, Antoinette" userId="80426808-569e-4360-acb0-e5a6dc4b8ad2" providerId="ADAL" clId="{00582A34-8C2B-428E-B5DC-339D12EFD4B8}" dt="2026-05-19T08:48:24.008" v="28" actId="478"/>
          <ac:spMkLst>
            <pc:docMk/>
            <pc:sldMk cId="776570051" sldId="1531"/>
            <ac:spMk id="21" creationId="{A653F213-CDB2-E3EE-CFB2-BDAD70C0770D}"/>
          </ac:spMkLst>
        </pc:spChg>
        <pc:spChg chg="mod">
          <ac:chgData name="Duijf, Antoinette" userId="80426808-569e-4360-acb0-e5a6dc4b8ad2" providerId="ADAL" clId="{00582A34-8C2B-428E-B5DC-339D12EFD4B8}" dt="2026-05-19T08:45:52.864" v="25" actId="255"/>
          <ac:spMkLst>
            <pc:docMk/>
            <pc:sldMk cId="776570051" sldId="1531"/>
            <ac:spMk id="35" creationId="{37104C51-0232-62ED-4C6F-1447D06633EE}"/>
          </ac:spMkLst>
        </pc:spChg>
        <pc:picChg chg="mod">
          <ac:chgData name="Duijf, Antoinette" userId="80426808-569e-4360-acb0-e5a6dc4b8ad2" providerId="ADAL" clId="{00582A34-8C2B-428E-B5DC-339D12EFD4B8}" dt="2026-05-19T08:48:32.572" v="39" actId="1037"/>
          <ac:picMkLst>
            <pc:docMk/>
            <pc:sldMk cId="776570051" sldId="1531"/>
            <ac:picMk id="18" creationId="{8659A6E0-A8B5-E667-5792-D8788BD8B088}"/>
          </ac:picMkLst>
        </pc:pic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Harmsel ter, Marjan" userId="5bf7b4e5-383a-4bf6-a1ba-3724f9cc09cb" providerId="ADAL" clId="{7667DC48-2406-4F94-BA94-5BF632662154}"/>
    <pc:docChg chg="undo custSel delSld modSld sldOrd modSection">
      <pc:chgData name="Harmsel ter, Marjan" userId="5bf7b4e5-383a-4bf6-a1ba-3724f9cc09cb" providerId="ADAL" clId="{7667DC48-2406-4F94-BA94-5BF632662154}" dt="2026-05-19T07:23:57.383" v="2820" actId="478"/>
      <pc:docMkLst>
        <pc:docMk/>
      </pc:docMkLst>
      <pc:sldChg chg="delSp modSp mod">
        <pc:chgData name="Harmsel ter, Marjan" userId="5bf7b4e5-383a-4bf6-a1ba-3724f9cc09cb" providerId="ADAL" clId="{7667DC48-2406-4F94-BA94-5BF632662154}" dt="2026-05-18T14:42:01.865" v="2602" actId="255"/>
        <pc:sldMkLst>
          <pc:docMk/>
          <pc:sldMk cId="2189114603" sldId="1437"/>
        </pc:sldMkLst>
        <pc:spChg chg="mod">
          <ac:chgData name="Harmsel ter, Marjan" userId="5bf7b4e5-383a-4bf6-a1ba-3724f9cc09cb" providerId="ADAL" clId="{7667DC48-2406-4F94-BA94-5BF632662154}" dt="2026-05-18T14:42:01.865" v="2602" actId="255"/>
          <ac:spMkLst>
            <pc:docMk/>
            <pc:sldMk cId="2189114603" sldId="1437"/>
            <ac:spMk id="3" creationId="{00000000-0000-0000-0000-000000000000}"/>
          </ac:spMkLst>
        </pc:spChg>
        <pc:spChg chg="del mod">
          <ac:chgData name="Harmsel ter, Marjan" userId="5bf7b4e5-383a-4bf6-a1ba-3724f9cc09cb" providerId="ADAL" clId="{7667DC48-2406-4F94-BA94-5BF632662154}" dt="2026-05-18T12:25:24.630" v="2459" actId="478"/>
          <ac:spMkLst>
            <pc:docMk/>
            <pc:sldMk cId="2189114603" sldId="1437"/>
            <ac:spMk id="5" creationId="{605F3D4E-2AFE-648A-02B9-11C166015593}"/>
          </ac:spMkLst>
        </pc:spChg>
      </pc:sldChg>
      <pc:sldChg chg="modNotesTx">
        <pc:chgData name="Harmsel ter, Marjan" userId="5bf7b4e5-383a-4bf6-a1ba-3724f9cc09cb" providerId="ADAL" clId="{7667DC48-2406-4F94-BA94-5BF632662154}" dt="2026-05-19T07:21:20.075" v="2789" actId="20577"/>
        <pc:sldMkLst>
          <pc:docMk/>
          <pc:sldMk cId="3852907103" sldId="1460"/>
        </pc:sldMkLst>
      </pc:sldChg>
      <pc:sldChg chg="addSp modSp mod ord modNotesTx">
        <pc:chgData name="Harmsel ter, Marjan" userId="5bf7b4e5-383a-4bf6-a1ba-3724f9cc09cb" providerId="ADAL" clId="{7667DC48-2406-4F94-BA94-5BF632662154}" dt="2026-05-19T07:20:49.246" v="2760" actId="20577"/>
        <pc:sldMkLst>
          <pc:docMk/>
          <pc:sldMk cId="2709048002" sldId="1477"/>
        </pc:sldMkLst>
        <pc:picChg chg="add mod">
          <ac:chgData name="Harmsel ter, Marjan" userId="5bf7b4e5-383a-4bf6-a1ba-3724f9cc09cb" providerId="ADAL" clId="{7667DC48-2406-4F94-BA94-5BF632662154}" dt="2026-05-18T12:32:35.772" v="2493" actId="1076"/>
          <ac:picMkLst>
            <pc:docMk/>
            <pc:sldMk cId="2709048002" sldId="1477"/>
            <ac:picMk id="3" creationId="{4E455C0B-4C95-077C-8069-F396D03455EE}"/>
          </ac:picMkLst>
        </pc:picChg>
      </pc:sldChg>
      <pc:sldChg chg="addSp delSp modSp mod ord modNotesTx">
        <pc:chgData name="Harmsel ter, Marjan" userId="5bf7b4e5-383a-4bf6-a1ba-3724f9cc09cb" providerId="ADAL" clId="{7667DC48-2406-4F94-BA94-5BF632662154}" dt="2026-05-19T07:20:38.634" v="2739" actId="20577"/>
        <pc:sldMkLst>
          <pc:docMk/>
          <pc:sldMk cId="4210467006" sldId="1479"/>
        </pc:sldMkLst>
        <pc:spChg chg="add mod">
          <ac:chgData name="Harmsel ter, Marjan" userId="5bf7b4e5-383a-4bf6-a1ba-3724f9cc09cb" providerId="ADAL" clId="{7667DC48-2406-4F94-BA94-5BF632662154}" dt="2026-05-18T12:34:45.255" v="2510" actId="1076"/>
          <ac:spMkLst>
            <pc:docMk/>
            <pc:sldMk cId="4210467006" sldId="1479"/>
            <ac:spMk id="7" creationId="{2691529B-EF27-2CB0-980C-1EF08F6CB943}"/>
          </ac:spMkLst>
        </pc:spChg>
        <pc:picChg chg="add del mod">
          <ac:chgData name="Harmsel ter, Marjan" userId="5bf7b4e5-383a-4bf6-a1ba-3724f9cc09cb" providerId="ADAL" clId="{7667DC48-2406-4F94-BA94-5BF632662154}" dt="2026-05-18T12:33:51.374" v="2494" actId="478"/>
          <ac:picMkLst>
            <pc:docMk/>
            <pc:sldMk cId="4210467006" sldId="1479"/>
            <ac:picMk id="3" creationId="{106B688F-9099-DB87-880B-EE230D441A17}"/>
          </ac:picMkLst>
        </pc:picChg>
        <pc:picChg chg="add mod modCrop">
          <ac:chgData name="Harmsel ter, Marjan" userId="5bf7b4e5-383a-4bf6-a1ba-3724f9cc09cb" providerId="ADAL" clId="{7667DC48-2406-4F94-BA94-5BF632662154}" dt="2026-05-18T12:34:30.542" v="2506" actId="1076"/>
          <ac:picMkLst>
            <pc:docMk/>
            <pc:sldMk cId="4210467006" sldId="1479"/>
            <ac:picMk id="5" creationId="{5FA42627-7FC6-7102-981C-28D7436FEF8E}"/>
          </ac:picMkLst>
        </pc:picChg>
      </pc:sldChg>
      <pc:sldChg chg="modNotesTx">
        <pc:chgData name="Harmsel ter, Marjan" userId="5bf7b4e5-383a-4bf6-a1ba-3724f9cc09cb" providerId="ADAL" clId="{7667DC48-2406-4F94-BA94-5BF632662154}" dt="2026-05-19T07:21:13.357" v="2770" actId="20577"/>
        <pc:sldMkLst>
          <pc:docMk/>
          <pc:sldMk cId="1487044012" sldId="1480"/>
        </pc:sldMkLst>
      </pc:sldChg>
      <pc:sldChg chg="modNotesTx">
        <pc:chgData name="Harmsel ter, Marjan" userId="5bf7b4e5-383a-4bf6-a1ba-3724f9cc09cb" providerId="ADAL" clId="{7667DC48-2406-4F94-BA94-5BF632662154}" dt="2026-05-19T07:21:28.477" v="2799" actId="20577"/>
        <pc:sldMkLst>
          <pc:docMk/>
          <pc:sldMk cId="2967928418" sldId="1511"/>
        </pc:sldMkLst>
      </pc:sldChg>
      <pc:sldChg chg="modSp mod">
        <pc:chgData name="Harmsel ter, Marjan" userId="5bf7b4e5-383a-4bf6-a1ba-3724f9cc09cb" providerId="ADAL" clId="{7667DC48-2406-4F94-BA94-5BF632662154}" dt="2026-05-19T06:49:32.745" v="2661" actId="14100"/>
        <pc:sldMkLst>
          <pc:docMk/>
          <pc:sldMk cId="1594331871" sldId="1512"/>
        </pc:sldMkLst>
        <pc:spChg chg="mod">
          <ac:chgData name="Harmsel ter, Marjan" userId="5bf7b4e5-383a-4bf6-a1ba-3724f9cc09cb" providerId="ADAL" clId="{7667DC48-2406-4F94-BA94-5BF632662154}" dt="2026-05-18T14:38:18.098" v="2548" actId="1076"/>
          <ac:spMkLst>
            <pc:docMk/>
            <pc:sldMk cId="1594331871" sldId="1512"/>
            <ac:spMk id="13" creationId="{4985FF45-EE56-11C3-E0CC-6BBB359031C0}"/>
          </ac:spMkLst>
        </pc:spChg>
        <pc:spChg chg="mod">
          <ac:chgData name="Harmsel ter, Marjan" userId="5bf7b4e5-383a-4bf6-a1ba-3724f9cc09cb" providerId="ADAL" clId="{7667DC48-2406-4F94-BA94-5BF632662154}" dt="2026-05-19T06:49:32.745" v="2661" actId="14100"/>
          <ac:spMkLst>
            <pc:docMk/>
            <pc:sldMk cId="1594331871" sldId="1512"/>
            <ac:spMk id="16" creationId="{F53F294D-65CC-23A5-E4A1-B2132FCF814C}"/>
          </ac:spMkLst>
        </pc:spChg>
        <pc:spChg chg="mod">
          <ac:chgData name="Harmsel ter, Marjan" userId="5bf7b4e5-383a-4bf6-a1ba-3724f9cc09cb" providerId="ADAL" clId="{7667DC48-2406-4F94-BA94-5BF632662154}" dt="2026-05-19T06:49:29.032" v="2660" actId="6549"/>
          <ac:spMkLst>
            <pc:docMk/>
            <pc:sldMk cId="1594331871" sldId="1512"/>
            <ac:spMk id="17" creationId="{AB86235B-CBC0-F9DB-29F4-F23367831B1B}"/>
          </ac:spMkLst>
        </pc:spChg>
      </pc:sldChg>
      <pc:sldChg chg="addSp delSp modSp mod">
        <pc:chgData name="Harmsel ter, Marjan" userId="5bf7b4e5-383a-4bf6-a1ba-3724f9cc09cb" providerId="ADAL" clId="{7667DC48-2406-4F94-BA94-5BF632662154}" dt="2026-05-19T07:23:57.383" v="2820" actId="478"/>
        <pc:sldMkLst>
          <pc:docMk/>
          <pc:sldMk cId="3112181829" sldId="1515"/>
        </pc:sldMkLst>
        <pc:spChg chg="add mod">
          <ac:chgData name="Harmsel ter, Marjan" userId="5bf7b4e5-383a-4bf6-a1ba-3724f9cc09cb" providerId="ADAL" clId="{7667DC48-2406-4F94-BA94-5BF632662154}" dt="2026-05-19T07:02:13.423" v="2687" actId="20577"/>
          <ac:spMkLst>
            <pc:docMk/>
            <pc:sldMk cId="3112181829" sldId="1515"/>
            <ac:spMk id="10" creationId="{1C23D291-2CF8-8ED9-CB60-6437218501E4}"/>
          </ac:spMkLst>
        </pc:spChg>
        <pc:spChg chg="add mod">
          <ac:chgData name="Harmsel ter, Marjan" userId="5bf7b4e5-383a-4bf6-a1ba-3724f9cc09cb" providerId="ADAL" clId="{7667DC48-2406-4F94-BA94-5BF632662154}" dt="2026-05-19T07:10:43.228" v="2706" actId="13822"/>
          <ac:spMkLst>
            <pc:docMk/>
            <pc:sldMk cId="3112181829" sldId="1515"/>
            <ac:spMk id="11" creationId="{676E6951-E7AD-C942-5D3A-1E075F66F10E}"/>
          </ac:spMkLst>
        </pc:spChg>
        <pc:spChg chg="del mod">
          <ac:chgData name="Harmsel ter, Marjan" userId="5bf7b4e5-383a-4bf6-a1ba-3724f9cc09cb" providerId="ADAL" clId="{7667DC48-2406-4F94-BA94-5BF632662154}" dt="2026-05-19T07:02:00.003" v="2672" actId="478"/>
          <ac:spMkLst>
            <pc:docMk/>
            <pc:sldMk cId="3112181829" sldId="1515"/>
            <ac:spMk id="12" creationId="{E2476A93-B8D4-4E44-87FD-AFF601B2337C}"/>
          </ac:spMkLst>
        </pc:spChg>
        <pc:spChg chg="mod">
          <ac:chgData name="Harmsel ter, Marjan" userId="5bf7b4e5-383a-4bf6-a1ba-3724f9cc09cb" providerId="ADAL" clId="{7667DC48-2406-4F94-BA94-5BF632662154}" dt="2026-05-19T07:01:51.980" v="2669" actId="1076"/>
          <ac:spMkLst>
            <pc:docMk/>
            <pc:sldMk cId="3112181829" sldId="1515"/>
            <ac:spMk id="13" creationId="{4985FF45-EE56-11C3-E0CC-6BBB359031C0}"/>
          </ac:spMkLst>
        </pc:spChg>
        <pc:spChg chg="mod">
          <ac:chgData name="Harmsel ter, Marjan" userId="5bf7b4e5-383a-4bf6-a1ba-3724f9cc09cb" providerId="ADAL" clId="{7667DC48-2406-4F94-BA94-5BF632662154}" dt="2026-05-19T07:01:33.489" v="2665" actId="1076"/>
          <ac:spMkLst>
            <pc:docMk/>
            <pc:sldMk cId="3112181829" sldId="1515"/>
            <ac:spMk id="15" creationId="{6EA1F8B7-D4BC-D8B0-E6FD-F33ECB45A1DD}"/>
          </ac:spMkLst>
        </pc:spChg>
        <pc:spChg chg="mod">
          <ac:chgData name="Harmsel ter, Marjan" userId="5bf7b4e5-383a-4bf6-a1ba-3724f9cc09cb" providerId="ADAL" clId="{7667DC48-2406-4F94-BA94-5BF632662154}" dt="2026-05-19T07:01:41.730" v="2666" actId="1076"/>
          <ac:spMkLst>
            <pc:docMk/>
            <pc:sldMk cId="3112181829" sldId="1515"/>
            <ac:spMk id="16" creationId="{F53F294D-65CC-23A5-E4A1-B2132FCF814C}"/>
          </ac:spMkLst>
        </pc:spChg>
        <pc:spChg chg="mod">
          <ac:chgData name="Harmsel ter, Marjan" userId="5bf7b4e5-383a-4bf6-a1ba-3724f9cc09cb" providerId="ADAL" clId="{7667DC48-2406-4F94-BA94-5BF632662154}" dt="2026-05-19T07:01:41.730" v="2666" actId="1076"/>
          <ac:spMkLst>
            <pc:docMk/>
            <pc:sldMk cId="3112181829" sldId="1515"/>
            <ac:spMk id="17" creationId="{AB86235B-CBC0-F9DB-29F4-F23367831B1B}"/>
          </ac:spMkLst>
        </pc:spChg>
        <pc:spChg chg="mod">
          <ac:chgData name="Harmsel ter, Marjan" userId="5bf7b4e5-383a-4bf6-a1ba-3724f9cc09cb" providerId="ADAL" clId="{7667DC48-2406-4F94-BA94-5BF632662154}" dt="2026-05-19T07:01:47.899" v="2668" actId="14100"/>
          <ac:spMkLst>
            <pc:docMk/>
            <pc:sldMk cId="3112181829" sldId="1515"/>
            <ac:spMk id="19" creationId="{40542B69-6D97-5F24-63E3-ABE36EA69A27}"/>
          </ac:spMkLst>
        </pc:spChg>
        <pc:picChg chg="add del mod">
          <ac:chgData name="Harmsel ter, Marjan" userId="5bf7b4e5-383a-4bf6-a1ba-3724f9cc09cb" providerId="ADAL" clId="{7667DC48-2406-4F94-BA94-5BF632662154}" dt="2026-05-19T07:23:57.383" v="2820" actId="478"/>
          <ac:picMkLst>
            <pc:docMk/>
            <pc:sldMk cId="3112181829" sldId="1515"/>
            <ac:picMk id="26" creationId="{3B797CBF-7A2C-45F2-629B-64B9C3C264E5}"/>
          </ac:picMkLst>
        </pc:picChg>
        <pc:picChg chg="mod">
          <ac:chgData name="Harmsel ter, Marjan" userId="5bf7b4e5-383a-4bf6-a1ba-3724f9cc09cb" providerId="ADAL" clId="{7667DC48-2406-4F94-BA94-5BF632662154}" dt="2026-05-19T07:07:06.139" v="2698" actId="1076"/>
          <ac:picMkLst>
            <pc:docMk/>
            <pc:sldMk cId="3112181829" sldId="1515"/>
            <ac:picMk id="29" creationId="{74B6555A-43D3-1890-8880-067CD4ABF610}"/>
          </ac:picMkLst>
        </pc:picChg>
      </pc:sldChg>
      <pc:sldChg chg="del">
        <pc:chgData name="Harmsel ter, Marjan" userId="5bf7b4e5-383a-4bf6-a1ba-3724f9cc09cb" providerId="ADAL" clId="{7667DC48-2406-4F94-BA94-5BF632662154}" dt="2026-05-19T07:16:13.113" v="2732" actId="47"/>
        <pc:sldMkLst>
          <pc:docMk/>
          <pc:sldMk cId="1628480429" sldId="1517"/>
        </pc:sldMkLst>
      </pc:sldChg>
      <pc:sldChg chg="del">
        <pc:chgData name="Harmsel ter, Marjan" userId="5bf7b4e5-383a-4bf6-a1ba-3724f9cc09cb" providerId="ADAL" clId="{7667DC48-2406-4F94-BA94-5BF632662154}" dt="2026-05-19T07:16:13.113" v="2732" actId="47"/>
        <pc:sldMkLst>
          <pc:docMk/>
          <pc:sldMk cId="933367485" sldId="1518"/>
        </pc:sldMkLst>
      </pc:sldChg>
      <pc:sldChg chg="del">
        <pc:chgData name="Harmsel ter, Marjan" userId="5bf7b4e5-383a-4bf6-a1ba-3724f9cc09cb" providerId="ADAL" clId="{7667DC48-2406-4F94-BA94-5BF632662154}" dt="2026-05-19T07:16:13.113" v="2732" actId="47"/>
        <pc:sldMkLst>
          <pc:docMk/>
          <pc:sldMk cId="1738896802" sldId="1519"/>
        </pc:sldMkLst>
      </pc:sldChg>
      <pc:sldChg chg="del">
        <pc:chgData name="Harmsel ter, Marjan" userId="5bf7b4e5-383a-4bf6-a1ba-3724f9cc09cb" providerId="ADAL" clId="{7667DC48-2406-4F94-BA94-5BF632662154}" dt="2026-05-19T07:16:13.113" v="2732" actId="47"/>
        <pc:sldMkLst>
          <pc:docMk/>
          <pc:sldMk cId="1530054038" sldId="1520"/>
        </pc:sldMkLst>
      </pc:sldChg>
      <pc:sldChg chg="del">
        <pc:chgData name="Harmsel ter, Marjan" userId="5bf7b4e5-383a-4bf6-a1ba-3724f9cc09cb" providerId="ADAL" clId="{7667DC48-2406-4F94-BA94-5BF632662154}" dt="2026-05-19T07:16:13.113" v="2732" actId="47"/>
        <pc:sldMkLst>
          <pc:docMk/>
          <pc:sldMk cId="1059877010" sldId="1521"/>
        </pc:sldMkLst>
      </pc:sldChg>
      <pc:sldChg chg="del">
        <pc:chgData name="Harmsel ter, Marjan" userId="5bf7b4e5-383a-4bf6-a1ba-3724f9cc09cb" providerId="ADAL" clId="{7667DC48-2406-4F94-BA94-5BF632662154}" dt="2026-05-19T07:16:13.113" v="2732" actId="47"/>
        <pc:sldMkLst>
          <pc:docMk/>
          <pc:sldMk cId="2371299458" sldId="1529"/>
        </pc:sldMkLst>
      </pc:sldChg>
      <pc:sldChg chg="modSp mod modNotesTx">
        <pc:chgData name="Harmsel ter, Marjan" userId="5bf7b4e5-383a-4bf6-a1ba-3724f9cc09cb" providerId="ADAL" clId="{7667DC48-2406-4F94-BA94-5BF632662154}" dt="2026-05-19T07:21:34.074" v="2809" actId="20577"/>
        <pc:sldMkLst>
          <pc:docMk/>
          <pc:sldMk cId="3443692028" sldId="1530"/>
        </pc:sldMkLst>
        <pc:spChg chg="mod">
          <ac:chgData name="Harmsel ter, Marjan" userId="5bf7b4e5-383a-4bf6-a1ba-3724f9cc09cb" providerId="ADAL" clId="{7667DC48-2406-4F94-BA94-5BF632662154}" dt="2026-05-18T14:36:11.224" v="2512" actId="115"/>
          <ac:spMkLst>
            <pc:docMk/>
            <pc:sldMk cId="3443692028" sldId="1530"/>
            <ac:spMk id="35" creationId="{37104C51-0232-62ED-4C6F-1447D06633EE}"/>
          </ac:spMkLst>
        </pc:spChg>
      </pc:sldChg>
      <pc:sldChg chg="modSp mod modNotesTx">
        <pc:chgData name="Harmsel ter, Marjan" userId="5bf7b4e5-383a-4bf6-a1ba-3724f9cc09cb" providerId="ADAL" clId="{7667DC48-2406-4F94-BA94-5BF632662154}" dt="2026-05-19T07:21:39.848" v="2819" actId="20577"/>
        <pc:sldMkLst>
          <pc:docMk/>
          <pc:sldMk cId="776570051" sldId="1531"/>
        </pc:sldMkLst>
        <pc:spChg chg="mod">
          <ac:chgData name="Harmsel ter, Marjan" userId="5bf7b4e5-383a-4bf6-a1ba-3724f9cc09cb" providerId="ADAL" clId="{7667DC48-2406-4F94-BA94-5BF632662154}" dt="2026-05-18T14:36:46.322" v="2516" actId="404"/>
          <ac:spMkLst>
            <pc:docMk/>
            <pc:sldMk cId="776570051" sldId="1531"/>
            <ac:spMk id="35" creationId="{37104C51-0232-62ED-4C6F-1447D06633EE}"/>
          </ac:spMkLst>
        </pc:spChg>
      </pc:sldChg>
      <pc:sldChg chg="del">
        <pc:chgData name="Harmsel ter, Marjan" userId="5bf7b4e5-383a-4bf6-a1ba-3724f9cc09cb" providerId="ADAL" clId="{7667DC48-2406-4F94-BA94-5BF632662154}" dt="2026-05-19T07:16:13.113" v="2732" actId="47"/>
        <pc:sldMkLst>
          <pc:docMk/>
          <pc:sldMk cId="3663458134" sldId="1533"/>
        </pc:sldMkLst>
      </pc:sldChg>
      <pc:sldChg chg="del">
        <pc:chgData name="Harmsel ter, Marjan" userId="5bf7b4e5-383a-4bf6-a1ba-3724f9cc09cb" providerId="ADAL" clId="{7667DC48-2406-4F94-BA94-5BF632662154}" dt="2026-05-19T07:16:13.113" v="2732" actId="47"/>
        <pc:sldMkLst>
          <pc:docMk/>
          <pc:sldMk cId="371525917" sldId="1535"/>
        </pc:sldMkLst>
      </pc:sldChg>
      <pc:sldChg chg="modSp mod">
        <pc:chgData name="Harmsel ter, Marjan" userId="5bf7b4e5-383a-4bf6-a1ba-3724f9cc09cb" providerId="ADAL" clId="{7667DC48-2406-4F94-BA94-5BF632662154}" dt="2026-05-19T07:16:21.786" v="2733" actId="14100"/>
        <pc:sldMkLst>
          <pc:docMk/>
          <pc:sldMk cId="2807701561" sldId="1536"/>
        </pc:sldMkLst>
        <pc:spChg chg="mod">
          <ac:chgData name="Harmsel ter, Marjan" userId="5bf7b4e5-383a-4bf6-a1ba-3724f9cc09cb" providerId="ADAL" clId="{7667DC48-2406-4F94-BA94-5BF632662154}" dt="2026-05-18T14:40:26.331" v="2558" actId="1076"/>
          <ac:spMkLst>
            <pc:docMk/>
            <pc:sldMk cId="2807701561" sldId="1536"/>
            <ac:spMk id="11" creationId="{CD78B488-E032-3F3E-C334-FB96F8D71FB2}"/>
          </ac:spMkLst>
        </pc:spChg>
        <pc:spChg chg="mod">
          <ac:chgData name="Harmsel ter, Marjan" userId="5bf7b4e5-383a-4bf6-a1ba-3724f9cc09cb" providerId="ADAL" clId="{7667DC48-2406-4F94-BA94-5BF632662154}" dt="2026-05-19T07:16:21.786" v="2733" actId="14100"/>
          <ac:spMkLst>
            <pc:docMk/>
            <pc:sldMk cId="2807701561" sldId="1536"/>
            <ac:spMk id="16" creationId="{F53F294D-65CC-23A5-E4A1-B2132FCF814C}"/>
          </ac:spMkLst>
        </pc:spChg>
        <pc:spChg chg="mod">
          <ac:chgData name="Harmsel ter, Marjan" userId="5bf7b4e5-383a-4bf6-a1ba-3724f9cc09cb" providerId="ADAL" clId="{7667DC48-2406-4F94-BA94-5BF632662154}" dt="2026-05-18T14:40:32.555" v="2559" actId="1076"/>
          <ac:spMkLst>
            <pc:docMk/>
            <pc:sldMk cId="2807701561" sldId="1536"/>
            <ac:spMk id="17" creationId="{AB86235B-CBC0-F9DB-29F4-F23367831B1B}"/>
          </ac:spMkLst>
        </pc:spChg>
      </pc:sldChg>
      <pc:sldChg chg="addSp delSp modSp mod">
        <pc:chgData name="Harmsel ter, Marjan" userId="5bf7b4e5-383a-4bf6-a1ba-3724f9cc09cb" providerId="ADAL" clId="{7667DC48-2406-4F94-BA94-5BF632662154}" dt="2026-05-19T06:49:17.703" v="2659" actId="1076"/>
        <pc:sldMkLst>
          <pc:docMk/>
          <pc:sldMk cId="3303152155" sldId="1537"/>
        </pc:sldMkLst>
        <pc:spChg chg="mod">
          <ac:chgData name="Harmsel ter, Marjan" userId="5bf7b4e5-383a-4bf6-a1ba-3724f9cc09cb" providerId="ADAL" clId="{7667DC48-2406-4F94-BA94-5BF632662154}" dt="2026-05-19T06:49:14.613" v="2658" actId="1076"/>
          <ac:spMkLst>
            <pc:docMk/>
            <pc:sldMk cId="3303152155" sldId="1537"/>
            <ac:spMk id="13" creationId="{4985FF45-EE56-11C3-E0CC-6BBB359031C0}"/>
          </ac:spMkLst>
        </pc:spChg>
        <pc:spChg chg="mod">
          <ac:chgData name="Harmsel ter, Marjan" userId="5bf7b4e5-383a-4bf6-a1ba-3724f9cc09cb" providerId="ADAL" clId="{7667DC48-2406-4F94-BA94-5BF632662154}" dt="2026-05-19T06:48:20.986" v="2639" actId="14100"/>
          <ac:spMkLst>
            <pc:docMk/>
            <pc:sldMk cId="3303152155" sldId="1537"/>
            <ac:spMk id="14" creationId="{B7594A3B-3117-84CE-C300-FB96E5ED269D}"/>
          </ac:spMkLst>
        </pc:spChg>
        <pc:spChg chg="mod">
          <ac:chgData name="Harmsel ter, Marjan" userId="5bf7b4e5-383a-4bf6-a1ba-3724f9cc09cb" providerId="ADAL" clId="{7667DC48-2406-4F94-BA94-5BF632662154}" dt="2026-05-19T06:49:17.703" v="2659" actId="1076"/>
          <ac:spMkLst>
            <pc:docMk/>
            <pc:sldMk cId="3303152155" sldId="1537"/>
            <ac:spMk id="15" creationId="{6EA1F8B7-D4BC-D8B0-E6FD-F33ECB45A1DD}"/>
          </ac:spMkLst>
        </pc:spChg>
        <pc:spChg chg="mod">
          <ac:chgData name="Harmsel ter, Marjan" userId="5bf7b4e5-383a-4bf6-a1ba-3724f9cc09cb" providerId="ADAL" clId="{7667DC48-2406-4F94-BA94-5BF632662154}" dt="2026-05-19T06:49:11.401" v="2657" actId="14100"/>
          <ac:spMkLst>
            <pc:docMk/>
            <pc:sldMk cId="3303152155" sldId="1537"/>
            <ac:spMk id="18" creationId="{85D7DD60-F4AA-AD34-A265-146B167D02FE}"/>
          </ac:spMkLst>
        </pc:spChg>
        <pc:spChg chg="mod">
          <ac:chgData name="Harmsel ter, Marjan" userId="5bf7b4e5-383a-4bf6-a1ba-3724f9cc09cb" providerId="ADAL" clId="{7667DC48-2406-4F94-BA94-5BF632662154}" dt="2026-05-19T06:49:01.227" v="2655" actId="14100"/>
          <ac:spMkLst>
            <pc:docMk/>
            <pc:sldMk cId="3303152155" sldId="1537"/>
            <ac:spMk id="19" creationId="{40542B69-6D97-5F24-63E3-ABE36EA69A27}"/>
          </ac:spMkLst>
        </pc:spChg>
        <pc:spChg chg="del mod">
          <ac:chgData name="Harmsel ter, Marjan" userId="5bf7b4e5-383a-4bf6-a1ba-3724f9cc09cb" providerId="ADAL" clId="{7667DC48-2406-4F94-BA94-5BF632662154}" dt="2026-05-19T06:48:34.447" v="2641" actId="478"/>
          <ac:spMkLst>
            <pc:docMk/>
            <pc:sldMk cId="3303152155" sldId="1537"/>
            <ac:spMk id="21" creationId="{539C8BFC-70B7-7128-679F-E05E78099136}"/>
          </ac:spMkLst>
        </pc:spChg>
        <pc:spChg chg="add del mod">
          <ac:chgData name="Harmsel ter, Marjan" userId="5bf7b4e5-383a-4bf6-a1ba-3724f9cc09cb" providerId="ADAL" clId="{7667DC48-2406-4F94-BA94-5BF632662154}" dt="2026-05-19T06:46:02.148" v="2613" actId="478"/>
          <ac:spMkLst>
            <pc:docMk/>
            <pc:sldMk cId="3303152155" sldId="1537"/>
            <ac:spMk id="22" creationId="{88011A16-DDF4-EAF2-52F7-FD1E3A9627C7}"/>
          </ac:spMkLst>
        </pc:spChg>
        <pc:spChg chg="add mod">
          <ac:chgData name="Harmsel ter, Marjan" userId="5bf7b4e5-383a-4bf6-a1ba-3724f9cc09cb" providerId="ADAL" clId="{7667DC48-2406-4F94-BA94-5BF632662154}" dt="2026-05-19T06:48:45.650" v="2653" actId="20577"/>
          <ac:spMkLst>
            <pc:docMk/>
            <pc:sldMk cId="3303152155" sldId="1537"/>
            <ac:spMk id="24" creationId="{D13ACC65-CD36-EF45-A547-79F2FB4453C5}"/>
          </ac:spMkLst>
        </pc:spChg>
      </pc:sldChg>
      <pc:sldChg chg="modSp mod">
        <pc:chgData name="Harmsel ter, Marjan" userId="5bf7b4e5-383a-4bf6-a1ba-3724f9cc09cb" providerId="ADAL" clId="{7667DC48-2406-4F94-BA94-5BF632662154}" dt="2026-05-19T06:45:24.127" v="2612" actId="20577"/>
        <pc:sldMkLst>
          <pc:docMk/>
          <pc:sldMk cId="4132298247" sldId="1538"/>
        </pc:sldMkLst>
        <pc:spChg chg="mod">
          <ac:chgData name="Harmsel ter, Marjan" userId="5bf7b4e5-383a-4bf6-a1ba-3724f9cc09cb" providerId="ADAL" clId="{7667DC48-2406-4F94-BA94-5BF632662154}" dt="2026-05-19T06:45:03.735" v="2603" actId="404"/>
          <ac:spMkLst>
            <pc:docMk/>
            <pc:sldMk cId="4132298247" sldId="1538"/>
            <ac:spMk id="35" creationId="{37104C51-0232-62ED-4C6F-1447D06633EE}"/>
          </ac:spMkLst>
        </pc:spChg>
        <pc:spChg chg="mod">
          <ac:chgData name="Harmsel ter, Marjan" userId="5bf7b4e5-383a-4bf6-a1ba-3724f9cc09cb" providerId="ADAL" clId="{7667DC48-2406-4F94-BA94-5BF632662154}" dt="2026-05-19T06:45:24.127" v="2612" actId="20577"/>
          <ac:spMkLst>
            <pc:docMk/>
            <pc:sldMk cId="4132298247" sldId="1538"/>
            <ac:spMk id="36" creationId="{D8EF981A-9BA7-0EB1-9B70-F7FBF2F7DF1C}"/>
          </ac:spMkLst>
        </pc:spChg>
        <pc:picChg chg="mod">
          <ac:chgData name="Harmsel ter, Marjan" userId="5bf7b4e5-383a-4bf6-a1ba-3724f9cc09cb" providerId="ADAL" clId="{7667DC48-2406-4F94-BA94-5BF632662154}" dt="2026-05-19T06:45:09.600" v="2605" actId="1076"/>
          <ac:picMkLst>
            <pc:docMk/>
            <pc:sldMk cId="4132298247" sldId="1538"/>
            <ac:picMk id="8" creationId="{F318BF92-29DB-FC45-7D40-9B0CB09F5084}"/>
          </ac:picMkLst>
        </pc:picChg>
      </pc:sldChg>
      <pc:sldChg chg="addSp delSp modSp mod">
        <pc:chgData name="Harmsel ter, Marjan" userId="5bf7b4e5-383a-4bf6-a1ba-3724f9cc09cb" providerId="ADAL" clId="{7667DC48-2406-4F94-BA94-5BF632662154}" dt="2026-05-19T07:15:31.215" v="2731" actId="1076"/>
        <pc:sldMkLst>
          <pc:docMk/>
          <pc:sldMk cId="2842786757" sldId="1539"/>
        </pc:sldMkLst>
        <pc:spChg chg="mod">
          <ac:chgData name="Harmsel ter, Marjan" userId="5bf7b4e5-383a-4bf6-a1ba-3724f9cc09cb" providerId="ADAL" clId="{7667DC48-2406-4F94-BA94-5BF632662154}" dt="2026-05-18T14:39:57.697" v="2555" actId="14100"/>
          <ac:spMkLst>
            <pc:docMk/>
            <pc:sldMk cId="2842786757" sldId="1539"/>
            <ac:spMk id="10" creationId="{EC0CC1D0-FE60-F840-73E9-0CE7E683D1F2}"/>
          </ac:spMkLst>
        </pc:spChg>
        <pc:spChg chg="mod">
          <ac:chgData name="Harmsel ter, Marjan" userId="5bf7b4e5-383a-4bf6-a1ba-3724f9cc09cb" providerId="ADAL" clId="{7667DC48-2406-4F94-BA94-5BF632662154}" dt="2026-05-19T07:12:23.533" v="2709" actId="1076"/>
          <ac:spMkLst>
            <pc:docMk/>
            <pc:sldMk cId="2842786757" sldId="1539"/>
            <ac:spMk id="12" creationId="{E2476A93-B8D4-4E44-87FD-AFF601B2337C}"/>
          </ac:spMkLst>
        </pc:spChg>
        <pc:spChg chg="mod">
          <ac:chgData name="Harmsel ter, Marjan" userId="5bf7b4e5-383a-4bf6-a1ba-3724f9cc09cb" providerId="ADAL" clId="{7667DC48-2406-4F94-BA94-5BF632662154}" dt="2026-05-19T07:12:43.965" v="2714" actId="14100"/>
          <ac:spMkLst>
            <pc:docMk/>
            <pc:sldMk cId="2842786757" sldId="1539"/>
            <ac:spMk id="14" creationId="{B7594A3B-3117-84CE-C300-FB96E5ED269D}"/>
          </ac:spMkLst>
        </pc:spChg>
        <pc:spChg chg="mod">
          <ac:chgData name="Harmsel ter, Marjan" userId="5bf7b4e5-383a-4bf6-a1ba-3724f9cc09cb" providerId="ADAL" clId="{7667DC48-2406-4F94-BA94-5BF632662154}" dt="2026-05-19T07:12:46.353" v="2715" actId="1076"/>
          <ac:spMkLst>
            <pc:docMk/>
            <pc:sldMk cId="2842786757" sldId="1539"/>
            <ac:spMk id="15" creationId="{6EA1F8B7-D4BC-D8B0-E6FD-F33ECB45A1DD}"/>
          </ac:spMkLst>
        </pc:spChg>
        <pc:spChg chg="mod">
          <ac:chgData name="Harmsel ter, Marjan" userId="5bf7b4e5-383a-4bf6-a1ba-3724f9cc09cb" providerId="ADAL" clId="{7667DC48-2406-4F94-BA94-5BF632662154}" dt="2026-05-18T14:40:08.502" v="2557" actId="1076"/>
          <ac:spMkLst>
            <pc:docMk/>
            <pc:sldMk cId="2842786757" sldId="1539"/>
            <ac:spMk id="16" creationId="{F53F294D-65CC-23A5-E4A1-B2132FCF814C}"/>
          </ac:spMkLst>
        </pc:spChg>
        <pc:spChg chg="mod">
          <ac:chgData name="Harmsel ter, Marjan" userId="5bf7b4e5-383a-4bf6-a1ba-3724f9cc09cb" providerId="ADAL" clId="{7667DC48-2406-4F94-BA94-5BF632662154}" dt="2026-05-18T14:40:08.502" v="2557" actId="1076"/>
          <ac:spMkLst>
            <pc:docMk/>
            <pc:sldMk cId="2842786757" sldId="1539"/>
            <ac:spMk id="17" creationId="{AB86235B-CBC0-F9DB-29F4-F23367831B1B}"/>
          </ac:spMkLst>
        </pc:spChg>
        <pc:spChg chg="mod">
          <ac:chgData name="Harmsel ter, Marjan" userId="5bf7b4e5-383a-4bf6-a1ba-3724f9cc09cb" providerId="ADAL" clId="{7667DC48-2406-4F94-BA94-5BF632662154}" dt="2026-05-19T07:12:35.152" v="2712" actId="14100"/>
          <ac:spMkLst>
            <pc:docMk/>
            <pc:sldMk cId="2842786757" sldId="1539"/>
            <ac:spMk id="18" creationId="{85D7DD60-F4AA-AD34-A265-146B167D02FE}"/>
          </ac:spMkLst>
        </pc:spChg>
        <pc:spChg chg="mod">
          <ac:chgData name="Harmsel ter, Marjan" userId="5bf7b4e5-383a-4bf6-a1ba-3724f9cc09cb" providerId="ADAL" clId="{7667DC48-2406-4F94-BA94-5BF632662154}" dt="2026-05-19T07:12:27.011" v="2710" actId="14100"/>
          <ac:spMkLst>
            <pc:docMk/>
            <pc:sldMk cId="2842786757" sldId="1539"/>
            <ac:spMk id="19" creationId="{40542B69-6D97-5F24-63E3-ABE36EA69A27}"/>
          </ac:spMkLst>
        </pc:spChg>
        <pc:spChg chg="mod">
          <ac:chgData name="Harmsel ter, Marjan" userId="5bf7b4e5-383a-4bf6-a1ba-3724f9cc09cb" providerId="ADAL" clId="{7667DC48-2406-4F94-BA94-5BF632662154}" dt="2026-05-19T07:15:31.215" v="2731" actId="1076"/>
          <ac:spMkLst>
            <pc:docMk/>
            <pc:sldMk cId="2842786757" sldId="1539"/>
            <ac:spMk id="22" creationId="{56B7B370-9A9E-D556-4600-17CC94D3260A}"/>
          </ac:spMkLst>
        </pc:spChg>
        <pc:picChg chg="add mod">
          <ac:chgData name="Harmsel ter, Marjan" userId="5bf7b4e5-383a-4bf6-a1ba-3724f9cc09cb" providerId="ADAL" clId="{7667DC48-2406-4F94-BA94-5BF632662154}" dt="2026-05-19T07:14:21.742" v="2722" actId="1076"/>
          <ac:picMkLst>
            <pc:docMk/>
            <pc:sldMk cId="2842786757" sldId="1539"/>
            <ac:picMk id="27" creationId="{4C54E057-3995-17FA-19A6-73BC0C702636}"/>
          </ac:picMkLst>
        </pc:picChg>
        <pc:picChg chg="del">
          <ac:chgData name="Harmsel ter, Marjan" userId="5bf7b4e5-383a-4bf6-a1ba-3724f9cc09cb" providerId="ADAL" clId="{7667DC48-2406-4F94-BA94-5BF632662154}" dt="2026-05-19T07:14:15.941" v="2718" actId="478"/>
          <ac:picMkLst>
            <pc:docMk/>
            <pc:sldMk cId="2842786757" sldId="1539"/>
            <ac:picMk id="28" creationId="{AE980FB1-4056-EA5E-9CDF-5D2722F1AF29}"/>
          </ac:picMkLst>
        </pc:picChg>
        <pc:picChg chg="del">
          <ac:chgData name="Harmsel ter, Marjan" userId="5bf7b4e5-383a-4bf6-a1ba-3724f9cc09cb" providerId="ADAL" clId="{7667DC48-2406-4F94-BA94-5BF632662154}" dt="2026-05-19T07:15:07.528" v="2723" actId="478"/>
          <ac:picMkLst>
            <pc:docMk/>
            <pc:sldMk cId="2842786757" sldId="1539"/>
            <ac:picMk id="30" creationId="{B1C51349-B6FD-41A8-6D82-6C84EEFAAECF}"/>
          </ac:picMkLst>
        </pc:picChg>
        <pc:picChg chg="add mod">
          <ac:chgData name="Harmsel ter, Marjan" userId="5bf7b4e5-383a-4bf6-a1ba-3724f9cc09cb" providerId="ADAL" clId="{7667DC48-2406-4F94-BA94-5BF632662154}" dt="2026-05-19T07:15:16.974" v="2729" actId="1076"/>
          <ac:picMkLst>
            <pc:docMk/>
            <pc:sldMk cId="2842786757" sldId="1539"/>
            <ac:picMk id="31" creationId="{28EE6A82-9218-F693-6065-E72288C811E9}"/>
          </ac:picMkLst>
        </pc:picChg>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19-5-2026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19-5-2026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b="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recordhoogte: </a:t>
            </a:r>
            <a:r>
              <a:rPr lang="nl-NL" sz="1200" b="0" kern="1200">
                <a:solidFill>
                  <a:schemeClr val="tx1"/>
                </a:solidFill>
                <a:effectLst/>
                <a:latin typeface="+mn-lt"/>
                <a:ea typeface="+mn-ea"/>
                <a:cs typeface="+mn-cs"/>
              </a:rPr>
              <a:t>de nog niet eerder bereikte hoogte</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edelmetaal: </a:t>
            </a:r>
            <a:r>
              <a:rPr lang="nl-NL" sz="1200" b="0" kern="1200">
                <a:solidFill>
                  <a:schemeClr val="tx1"/>
                </a:solidFill>
                <a:effectLst/>
                <a:latin typeface="+mn-lt"/>
                <a:ea typeface="+mn-ea"/>
                <a:cs typeface="+mn-cs"/>
              </a:rPr>
              <a:t>het metaal dat niet roest (zoals goud)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bewerken: </a:t>
            </a:r>
            <a:r>
              <a:rPr lang="nl-NL" sz="1200" b="0" kern="1200">
                <a:solidFill>
                  <a:schemeClr val="tx1"/>
                </a:solidFill>
                <a:effectLst/>
                <a:latin typeface="+mn-lt"/>
                <a:ea typeface="+mn-ea"/>
                <a:cs typeface="+mn-cs"/>
              </a:rPr>
              <a:t>aan iets werken om het ergens geschikt voor te maken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iets geleiden: </a:t>
            </a:r>
            <a:r>
              <a:rPr lang="nl-NL" sz="1200" b="0" kern="1200">
                <a:solidFill>
                  <a:schemeClr val="tx1"/>
                </a:solidFill>
                <a:effectLst/>
                <a:latin typeface="+mn-lt"/>
                <a:ea typeface="+mn-ea"/>
                <a:cs typeface="+mn-cs"/>
              </a:rPr>
              <a:t>iets van het ene punt naar het andere brengen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decoratie: </a:t>
            </a:r>
            <a:r>
              <a:rPr lang="nl-NL" sz="1200" b="0" kern="1200">
                <a:solidFill>
                  <a:schemeClr val="tx1"/>
                </a:solidFill>
                <a:effectLst/>
                <a:latin typeface="+mn-lt"/>
                <a:ea typeface="+mn-ea"/>
                <a:cs typeface="+mn-cs"/>
              </a:rPr>
              <a:t>de versiering</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functie: </a:t>
            </a:r>
            <a:r>
              <a:rPr lang="nl-NL" sz="1200" b="0" kern="1200">
                <a:solidFill>
                  <a:schemeClr val="tx1"/>
                </a:solidFill>
                <a:effectLst/>
                <a:latin typeface="+mn-lt"/>
                <a:ea typeface="+mn-ea"/>
                <a:cs typeface="+mn-cs"/>
              </a:rPr>
              <a:t>dat waarvoor iets bedoeld is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garantie: </a:t>
            </a:r>
            <a:r>
              <a:rPr lang="nl-NL" sz="1200" b="0" kern="1200">
                <a:solidFill>
                  <a:schemeClr val="tx1"/>
                </a:solidFill>
                <a:effectLst/>
                <a:latin typeface="+mn-lt"/>
                <a:ea typeface="+mn-ea"/>
                <a:cs typeface="+mn-cs"/>
              </a:rPr>
              <a:t>de zekerheid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zogenaamd: </a:t>
            </a:r>
            <a:r>
              <a:rPr lang="nl-NL" sz="1200" b="0" kern="1200">
                <a:solidFill>
                  <a:schemeClr val="tx1"/>
                </a:solidFill>
                <a:effectLst/>
                <a:latin typeface="+mn-lt"/>
                <a:ea typeface="+mn-ea"/>
                <a:cs typeface="+mn-cs"/>
              </a:rPr>
              <a:t>die naam hebbend, zo genoemd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aanrichten: </a:t>
            </a:r>
            <a:r>
              <a:rPr lang="nl-NL" sz="1200" b="0" kern="1200">
                <a:solidFill>
                  <a:schemeClr val="tx1"/>
                </a:solidFill>
                <a:effectLst/>
                <a:latin typeface="+mn-lt"/>
                <a:ea typeface="+mn-ea"/>
                <a:cs typeface="+mn-cs"/>
              </a:rPr>
              <a:t>veroorzaken, tot stand brengen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investering: </a:t>
            </a:r>
            <a:r>
              <a:rPr lang="nl-NL" sz="1200" b="0" kern="1200">
                <a:solidFill>
                  <a:schemeClr val="tx1"/>
                </a:solidFill>
                <a:effectLst/>
                <a:latin typeface="+mn-lt"/>
                <a:ea typeface="+mn-ea"/>
                <a:cs typeface="+mn-cs"/>
              </a:rPr>
              <a:t>het gebruik van geld om een doel te bereiken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344880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411836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t>
            </a:r>
            <a:r>
              <a:rPr lang="nl-NL" err="1"/>
              <a:t>Shutterstock</a:t>
            </a:r>
            <a:r>
              <a:rPr lang="nl-NL"/>
              <a:t>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441944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36885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51873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129447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85974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a:t>
            </a:r>
            <a:r>
              <a:rPr lang="nl-NL" err="1"/>
              <a:t>Kentalis</a:t>
            </a:r>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918821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825776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a:p>
        </p:txBody>
      </p:sp>
    </p:spTree>
    <p:extLst>
      <p:ext uri="{BB962C8B-B14F-4D97-AF65-F5344CB8AC3E}">
        <p14:creationId xmlns:p14="http://schemas.microsoft.com/office/powerpoint/2010/main" val="12652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19-5-2026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19-5-2026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19-5-2026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19-5-2026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19-5-2026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CgXaHfytuYQ"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4.pn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8.jpeg"/><Relationship Id="rId5" Type="http://schemas.microsoft.com/office/2007/relationships/hdphoto" Target="../media/hdphoto1.wdp"/><Relationship Id="rId4" Type="http://schemas.openxmlformats.org/officeDocument/2006/relationships/image" Target="../media/image25.png"/><Relationship Id="rId9"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4.png"/><Relationship Id="rId7"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1.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4.pn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1.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4.png"/><Relationship Id="rId7"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1.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200"/>
              </a:spcBef>
              <a:spcAft>
                <a:spcPts val="200"/>
              </a:spcAft>
              <a:buNone/>
            </a:pPr>
            <a:r>
              <a:rPr lang="nl-NL" sz="1700">
                <a:ea typeface="Times New Roman" panose="02020603050405020304" pitchFamily="18" charset="0"/>
                <a:cs typeface="Arial" panose="020B0604020202020204" pitchFamily="34" charset="0"/>
              </a:rPr>
              <a:t>Dit is een verhaal over Armand, een succesvolle polsstokhoogspringer. Ken je die sport:</a:t>
            </a:r>
            <a:r>
              <a:rPr lang="nl-NL" sz="1700">
                <a:ea typeface="Times New Roman" panose="02020603050405020304" pitchFamily="18" charset="0"/>
                <a:cs typeface="Arial" panose="020B0604020202020204" pitchFamily="34" charset="0"/>
                <a:sym typeface="Wingdings" panose="05000000000000000000" pitchFamily="2" charset="2"/>
              </a:rPr>
              <a:t> </a:t>
            </a:r>
            <a:r>
              <a:rPr lang="nl-NL" sz="1700" b="1">
                <a:solidFill>
                  <a:srgbClr val="00B050"/>
                </a:solidFill>
                <a:ea typeface="Times New Roman" panose="02020603050405020304" pitchFamily="18" charset="0"/>
                <a:cs typeface="Arial" panose="020B0604020202020204" pitchFamily="34" charset="0"/>
                <a:sym typeface="Wingdings" panose="05000000000000000000" pitchFamily="2" charset="2"/>
              </a:rPr>
              <a:t>(klik voor extra dia)</a:t>
            </a:r>
            <a:r>
              <a:rPr lang="nl-NL" sz="1700" b="1">
                <a:solidFill>
                  <a:srgbClr val="00B050"/>
                </a:solidFill>
                <a:ea typeface="Times New Roman" panose="02020603050405020304" pitchFamily="18" charset="0"/>
                <a:cs typeface="Arial" panose="020B0604020202020204" pitchFamily="34" charset="0"/>
              </a:rPr>
              <a:t> </a:t>
            </a:r>
            <a:r>
              <a:rPr lang="nl-NL" sz="1700">
                <a:ea typeface="Times New Roman" panose="02020603050405020304" pitchFamily="18" charset="0"/>
                <a:cs typeface="Arial" panose="020B0604020202020204" pitchFamily="34" charset="0"/>
              </a:rPr>
              <a:t>polsstokhoogspringen? Bij die sport ren je met een grote stok, die zet je dan neer in een bak en vervolgens gebruik je die stok om over een heel hoge lat te springen. </a:t>
            </a:r>
            <a:r>
              <a:rPr lang="nl-NL" sz="1700" b="1" u="sng">
                <a:ea typeface="Times New Roman" panose="02020603050405020304" pitchFamily="18" charset="0"/>
                <a:cs typeface="Arial" panose="020B0604020202020204" pitchFamily="34" charset="0"/>
              </a:rPr>
              <a:t>De functie</a:t>
            </a:r>
            <a:r>
              <a:rPr lang="nl-NL" sz="1700" b="1">
                <a:ea typeface="Times New Roman" panose="02020603050405020304" pitchFamily="18" charset="0"/>
                <a:cs typeface="Arial" panose="020B0604020202020204" pitchFamily="34" charset="0"/>
              </a:rPr>
              <a:t> </a:t>
            </a:r>
            <a:r>
              <a:rPr lang="nl-NL" sz="1700">
                <a:ea typeface="Times New Roman" panose="02020603050405020304" pitchFamily="18" charset="0"/>
                <a:cs typeface="Arial" panose="020B0604020202020204" pitchFamily="34" charset="0"/>
              </a:rPr>
              <a:t>van die stok is dat ie je omhoog duwt. Dat is </a:t>
            </a:r>
            <a:r>
              <a:rPr lang="nl-NL" sz="1700" b="1" i="1">
                <a:ea typeface="Times New Roman" panose="02020603050405020304" pitchFamily="18" charset="0"/>
                <a:cs typeface="Arial" panose="020B0604020202020204" pitchFamily="34" charset="0"/>
              </a:rPr>
              <a:t>waarvoor het bedoeld is</a:t>
            </a:r>
            <a:r>
              <a:rPr lang="nl-NL" sz="1700">
                <a:ea typeface="Times New Roman" panose="02020603050405020304" pitchFamily="18" charset="0"/>
                <a:cs typeface="Arial" panose="020B0604020202020204" pitchFamily="34" charset="0"/>
              </a:rPr>
              <a:t>. Eigenlijk </a:t>
            </a:r>
            <a:r>
              <a:rPr lang="nl-NL" sz="1700" b="1" u="sng">
                <a:ea typeface="Times New Roman" panose="02020603050405020304" pitchFamily="18" charset="0"/>
                <a:cs typeface="Arial" panose="020B0604020202020204" pitchFamily="34" charset="0"/>
              </a:rPr>
              <a:t>geleidt</a:t>
            </a:r>
            <a:r>
              <a:rPr lang="nl-NL" sz="1700">
                <a:ea typeface="Times New Roman" panose="02020603050405020304" pitchFamily="18" charset="0"/>
                <a:cs typeface="Arial" panose="020B0604020202020204" pitchFamily="34" charset="0"/>
              </a:rPr>
              <a:t> de stok je. De stok </a:t>
            </a:r>
            <a:r>
              <a:rPr lang="nl-NL" sz="1700" b="1" i="1">
                <a:ea typeface="Times New Roman" panose="02020603050405020304" pitchFamily="18" charset="0"/>
                <a:cs typeface="Arial" panose="020B0604020202020204" pitchFamily="34" charset="0"/>
              </a:rPr>
              <a:t>brengt je van het ene punt naar het andere</a:t>
            </a:r>
            <a:r>
              <a:rPr lang="nl-NL" sz="1700">
                <a:ea typeface="Times New Roman" panose="02020603050405020304" pitchFamily="18" charset="0"/>
                <a:cs typeface="Arial" panose="020B0604020202020204" pitchFamily="34" charset="0"/>
              </a:rPr>
              <a:t>. </a:t>
            </a:r>
            <a:br>
              <a:rPr lang="nl-NL" sz="1700">
                <a:ea typeface="Times New Roman" panose="02020603050405020304" pitchFamily="18" charset="0"/>
                <a:cs typeface="Arial" panose="020B0604020202020204" pitchFamily="34" charset="0"/>
              </a:rPr>
            </a:br>
            <a:r>
              <a:rPr lang="nl-NL" sz="1700">
                <a:effectLst/>
                <a:ea typeface="Times New Roman" panose="02020603050405020304" pitchFamily="18" charset="0"/>
                <a:cs typeface="Arial" panose="020B0604020202020204" pitchFamily="34" charset="0"/>
              </a:rPr>
              <a:t>Armand </a:t>
            </a:r>
            <a:r>
              <a:rPr lang="nl-NL" sz="1700">
                <a:ea typeface="Times New Roman" panose="02020603050405020304" pitchFamily="18" charset="0"/>
                <a:cs typeface="Arial" panose="020B0604020202020204" pitchFamily="34" charset="0"/>
              </a:rPr>
              <a:t>was nog maar 6 jaar toen hij deze sport op tv zag. Hij was er meteen dol op. Hij ging toen proberen om zelf een stok te maken. Hij pakte een stok van bamboe en </a:t>
            </a:r>
            <a:r>
              <a:rPr lang="nl-NL" sz="1700" b="1" u="sng">
                <a:ea typeface="Times New Roman" panose="02020603050405020304" pitchFamily="18" charset="0"/>
                <a:cs typeface="Arial" panose="020B0604020202020204" pitchFamily="34" charset="0"/>
              </a:rPr>
              <a:t>bewerkte</a:t>
            </a:r>
            <a:r>
              <a:rPr lang="nl-NL" sz="1700">
                <a:ea typeface="Times New Roman" panose="02020603050405020304" pitchFamily="18" charset="0"/>
                <a:cs typeface="Arial" panose="020B0604020202020204" pitchFamily="34" charset="0"/>
              </a:rPr>
              <a:t> die om er een polsstok van te maken. Bewerken is </a:t>
            </a:r>
            <a:r>
              <a:rPr lang="nl-NL" sz="1700" b="1" i="1"/>
              <a:t>aan iets werken om het ergens geschikt voor te maken</a:t>
            </a:r>
            <a:r>
              <a:rPr lang="nl-NL" sz="1700" b="1"/>
              <a:t>. </a:t>
            </a:r>
            <a:r>
              <a:rPr lang="nl-NL" sz="1700"/>
              <a:t>Ook maakte hij er een mooie </a:t>
            </a:r>
            <a:r>
              <a:rPr lang="nl-NL" sz="1700" b="1" u="sng"/>
              <a:t>decoratie</a:t>
            </a:r>
            <a:r>
              <a:rPr lang="nl-NL" sz="1700"/>
              <a:t>, een mooie </a:t>
            </a:r>
            <a:r>
              <a:rPr lang="nl-NL" sz="1700" b="1" i="1"/>
              <a:t>versiering</a:t>
            </a:r>
            <a:r>
              <a:rPr lang="nl-NL" sz="1700"/>
              <a:t>, op. En daar ging Armand mee oefenen. Het lukte hem eigenlijk best goed. Na een tijdje kende iedereen hem als de </a:t>
            </a:r>
            <a:r>
              <a:rPr lang="nl-NL" sz="1700" b="1" u="sng"/>
              <a:t>zogenaamde</a:t>
            </a:r>
            <a:r>
              <a:rPr lang="nl-NL" sz="1700"/>
              <a:t> “vliegende jongen”. Hij </a:t>
            </a:r>
            <a:r>
              <a:rPr lang="nl-NL" sz="1700" b="1" i="1"/>
              <a:t>had die naam</a:t>
            </a:r>
            <a:r>
              <a:rPr lang="nl-NL" sz="1700"/>
              <a:t>, hij werd </a:t>
            </a:r>
            <a:r>
              <a:rPr lang="nl-NL" sz="1700" b="1" i="1"/>
              <a:t>zo</a:t>
            </a:r>
            <a:r>
              <a:rPr lang="nl-NL" sz="1700"/>
              <a:t> </a:t>
            </a:r>
            <a:r>
              <a:rPr lang="nl-NL" sz="1700" b="1" i="1"/>
              <a:t>genoemd</a:t>
            </a:r>
            <a:r>
              <a:rPr lang="nl-NL" sz="1700"/>
              <a:t>. Omdat hij zo hoog kon springen. Maar na een tijdje wilde hij toch liever een echte stok. Want daarmee kon je veel hoger komen. En de bamboe stok </a:t>
            </a:r>
            <a:r>
              <a:rPr lang="nl-NL" sz="1700" b="1" u="sng"/>
              <a:t>richtte ook wel wat schade aan</a:t>
            </a:r>
            <a:r>
              <a:rPr lang="nl-NL" sz="1700"/>
              <a:t>. Die </a:t>
            </a:r>
            <a:r>
              <a:rPr lang="nl-NL" sz="1700" b="1" i="1"/>
              <a:t>veroorzaakte</a:t>
            </a:r>
            <a:r>
              <a:rPr lang="nl-NL" sz="1700"/>
              <a:t> wel wat schade. Vooral aan zijn handen.</a:t>
            </a:r>
            <a:br>
              <a:rPr lang="nl-NL" sz="1700">
                <a:cs typeface="Arial" panose="020B0604020202020204" pitchFamily="34" charset="0"/>
              </a:rPr>
            </a:br>
            <a:r>
              <a:rPr lang="nl-NL" sz="1700">
                <a:ea typeface="Times New Roman" panose="02020603050405020304" pitchFamily="18" charset="0"/>
                <a:cs typeface="Arial" panose="020B0604020202020204" pitchFamily="34" charset="0"/>
              </a:rPr>
              <a:t>Hij vroeg aan zijn ouders of hij er een voor zijn verjaardag mocht. Dat was best een grote </a:t>
            </a:r>
            <a:r>
              <a:rPr lang="nl-NL" sz="1700" b="1" u="sng">
                <a:ea typeface="Times New Roman" panose="02020603050405020304" pitchFamily="18" charset="0"/>
                <a:cs typeface="Arial" panose="020B0604020202020204" pitchFamily="34" charset="0"/>
              </a:rPr>
              <a:t>investering</a:t>
            </a:r>
            <a:r>
              <a:rPr lang="nl-NL" sz="1700">
                <a:ea typeface="Times New Roman" panose="02020603050405020304" pitchFamily="18" charset="0"/>
                <a:cs typeface="Arial" panose="020B0604020202020204" pitchFamily="34" charset="0"/>
              </a:rPr>
              <a:t>. De investering is </a:t>
            </a:r>
            <a:r>
              <a:rPr lang="nl-NL" sz="1700" b="1" i="1">
                <a:ea typeface="Times New Roman" panose="02020603050405020304" pitchFamily="18" charset="0"/>
                <a:cs typeface="Arial" panose="020B0604020202020204" pitchFamily="34" charset="0"/>
              </a:rPr>
              <a:t>het gebruik van geld om een doel te bereiken</a:t>
            </a:r>
            <a:r>
              <a:rPr lang="nl-NL" sz="1700">
                <a:ea typeface="Times New Roman" panose="02020603050405020304" pitchFamily="18" charset="0"/>
                <a:cs typeface="Arial" panose="020B0604020202020204" pitchFamily="34" charset="0"/>
              </a:rPr>
              <a:t>. Maar zijn ouders zagen hoe leuk hij het vond en hoeveel hij ermee bezig was. Dus kreeg hij er één. En Armand gaf hen </a:t>
            </a:r>
            <a:r>
              <a:rPr lang="nl-NL" sz="1700" b="1" u="sng">
                <a:ea typeface="Times New Roman" panose="02020603050405020304" pitchFamily="18" charset="0"/>
                <a:cs typeface="Arial" panose="020B0604020202020204" pitchFamily="34" charset="0"/>
              </a:rPr>
              <a:t>de garantie</a:t>
            </a:r>
            <a:r>
              <a:rPr lang="nl-NL" sz="1700">
                <a:ea typeface="Times New Roman" panose="02020603050405020304" pitchFamily="18" charset="0"/>
                <a:cs typeface="Arial" panose="020B0604020202020204" pitchFamily="34" charset="0"/>
              </a:rPr>
              <a:t>, </a:t>
            </a:r>
            <a:r>
              <a:rPr lang="nl-NL" sz="1700" b="1" i="1">
                <a:ea typeface="Times New Roman" panose="02020603050405020304" pitchFamily="18" charset="0"/>
                <a:cs typeface="Arial" panose="020B0604020202020204" pitchFamily="34" charset="0"/>
              </a:rPr>
              <a:t>de zekerheid</a:t>
            </a:r>
            <a:r>
              <a:rPr lang="nl-NL" sz="1700">
                <a:ea typeface="Times New Roman" panose="02020603050405020304" pitchFamily="18" charset="0"/>
                <a:cs typeface="Arial" panose="020B0604020202020204" pitchFamily="34" charset="0"/>
              </a:rPr>
              <a:t>, dat hij er nog heel lang gebruik van zou maken.</a:t>
            </a:r>
            <a:br>
              <a:rPr lang="nl-NL" sz="1700">
                <a:ea typeface="Times New Roman" panose="02020603050405020304" pitchFamily="18" charset="0"/>
                <a:cs typeface="Arial" panose="020B0604020202020204" pitchFamily="34" charset="0"/>
              </a:rPr>
            </a:br>
            <a:r>
              <a:rPr lang="nl-NL" sz="1700">
                <a:ea typeface="Times New Roman" panose="02020603050405020304" pitchFamily="18" charset="0"/>
                <a:cs typeface="Arial" panose="020B0604020202020204" pitchFamily="34" charset="0"/>
              </a:rPr>
              <a:t>En dat heeft hij ook echt gedaan. Want inmiddels is hij kampioen. Hij heeft </a:t>
            </a:r>
            <a:r>
              <a:rPr lang="nl-NL" sz="1700" b="1" u="sng">
                <a:ea typeface="Times New Roman" panose="02020603050405020304" pitchFamily="18" charset="0"/>
                <a:cs typeface="Arial" panose="020B0604020202020204" pitchFamily="34" charset="0"/>
              </a:rPr>
              <a:t>een recordhoogte</a:t>
            </a:r>
            <a:r>
              <a:rPr lang="nl-NL" sz="1700">
                <a:ea typeface="Times New Roman" panose="02020603050405020304" pitchFamily="18" charset="0"/>
                <a:cs typeface="Arial" panose="020B0604020202020204" pitchFamily="34" charset="0"/>
              </a:rPr>
              <a:t>, </a:t>
            </a:r>
            <a:r>
              <a:rPr lang="nl-NL" sz="1700" b="1" i="1">
                <a:ea typeface="Times New Roman" panose="02020603050405020304" pitchFamily="18" charset="0"/>
                <a:cs typeface="Arial" panose="020B0604020202020204" pitchFamily="34" charset="0"/>
              </a:rPr>
              <a:t>een</a:t>
            </a:r>
            <a:r>
              <a:rPr lang="nl-NL" sz="1700" b="1" i="1"/>
              <a:t> nog niet eerder bereikte hoogte</a:t>
            </a:r>
            <a:r>
              <a:rPr lang="nl-NL" sz="1700"/>
              <a:t>, </a:t>
            </a:r>
            <a:r>
              <a:rPr lang="nl-NL" sz="1700">
                <a:ea typeface="Times New Roman" panose="02020603050405020304" pitchFamily="18" charset="0"/>
                <a:cs typeface="Arial" panose="020B0604020202020204" pitchFamily="34" charset="0"/>
              </a:rPr>
              <a:t>behaald. En hij heeft </a:t>
            </a:r>
            <a:r>
              <a:rPr lang="nl-NL" sz="1700" b="1" u="sng">
                <a:ea typeface="Times New Roman" panose="02020603050405020304" pitchFamily="18" charset="0"/>
                <a:cs typeface="Arial" panose="020B0604020202020204" pitchFamily="34" charset="0"/>
              </a:rPr>
              <a:t>het edelmetaal</a:t>
            </a:r>
            <a:r>
              <a:rPr lang="nl-NL" sz="1700">
                <a:ea typeface="Times New Roman" panose="02020603050405020304" pitchFamily="18" charset="0"/>
                <a:cs typeface="Arial" panose="020B0604020202020204" pitchFamily="34" charset="0"/>
              </a:rPr>
              <a:t> goud gewonnen. Een edelmetaal is </a:t>
            </a:r>
            <a:r>
              <a:rPr lang="nl-NL" sz="1700" b="1" i="1">
                <a:ea typeface="Times New Roman" panose="02020603050405020304" pitchFamily="18" charset="0"/>
                <a:cs typeface="Arial" panose="020B0604020202020204" pitchFamily="34" charset="0"/>
              </a:rPr>
              <a:t>een metaal dat niet roest</a:t>
            </a:r>
            <a:r>
              <a:rPr lang="nl-NL" sz="1700">
                <a:ea typeface="Times New Roman" panose="02020603050405020304" pitchFamily="18" charset="0"/>
                <a:cs typeface="Arial" panose="020B0604020202020204" pitchFamily="34" charset="0"/>
              </a:rPr>
              <a:t>. Zijn ouders zijn natuurlijk apetrots. Die investering van die dure stok was het dus helemaal waard. </a:t>
            </a:r>
          </a:p>
          <a:p>
            <a:pPr marL="0" indent="0">
              <a:spcBef>
                <a:spcPts val="200"/>
              </a:spcBef>
              <a:spcAft>
                <a:spcPts val="200"/>
              </a:spcAft>
              <a:buNone/>
            </a:pPr>
            <a:endParaRPr lang="nl-NL" sz="1700">
              <a:ea typeface="Times New Roman" panose="02020603050405020304" pitchFamily="18" charset="0"/>
              <a:cs typeface="Arial" panose="020B0604020202020204" pitchFamily="34" charset="0"/>
            </a:endParaRPr>
          </a:p>
          <a:p>
            <a:pPr marL="0" indent="0">
              <a:spcBef>
                <a:spcPts val="200"/>
              </a:spcBef>
              <a:spcAft>
                <a:spcPts val="200"/>
              </a:spcAft>
              <a:buNone/>
            </a:pPr>
            <a:r>
              <a:rPr lang="nl-NL" sz="1700">
                <a:ea typeface="Times New Roman" panose="02020603050405020304" pitchFamily="18" charset="0"/>
                <a:cs typeface="Arial" panose="020B0604020202020204" pitchFamily="34" charset="0"/>
                <a:hlinkClick r:id="rId3"/>
              </a:rPr>
              <a:t>https://www.youtube.com/watch?v=CgXaHfytuYQ</a:t>
            </a:r>
            <a:r>
              <a:rPr lang="nl-NL" sz="1700">
                <a:ea typeface="Times New Roman" panose="02020603050405020304" pitchFamily="18" charset="0"/>
                <a:cs typeface="Arial" panose="020B0604020202020204" pitchFamily="34" charset="0"/>
              </a:rPr>
              <a:t> (filmpje over polsstokhoogspringen 2:39 min)</a:t>
            </a:r>
          </a:p>
          <a:p>
            <a:pPr marL="0" lvl="0" indent="0">
              <a:spcBef>
                <a:spcPts val="200"/>
              </a:spcBef>
              <a:spcAft>
                <a:spcPts val="200"/>
              </a:spcAft>
              <a:buNone/>
            </a:pPr>
            <a:endParaRPr lang="nl-NL" sz="17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7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7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investering</a:t>
            </a:r>
          </a:p>
        </p:txBody>
      </p:sp>
      <p:pic>
        <p:nvPicPr>
          <p:cNvPr id="3" name="Afbeelding 2" descr="Afbeelding met kleding, persoon, schoeisel, person&#10;&#10;Door AI gegenereerde inhoud is mogelijk onjuist.">
            <a:extLst>
              <a:ext uri="{FF2B5EF4-FFF2-40B4-BE49-F238E27FC236}">
                <a16:creationId xmlns:a16="http://schemas.microsoft.com/office/drawing/2014/main" id="{6201EF15-1F8E-C527-29FE-625407648D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1215700"/>
            <a:ext cx="5328592" cy="5328592"/>
          </a:xfrm>
          <a:prstGeom prst="rect">
            <a:avLst/>
          </a:prstGeom>
        </p:spPr>
      </p:pic>
      <p:sp>
        <p:nvSpPr>
          <p:cNvPr id="5" name="Pijl: omlaag 4">
            <a:extLst>
              <a:ext uri="{FF2B5EF4-FFF2-40B4-BE49-F238E27FC236}">
                <a16:creationId xmlns:a16="http://schemas.microsoft.com/office/drawing/2014/main" id="{C1D088F8-D1A9-1D23-89C5-97F8733FA9D7}"/>
              </a:ext>
            </a:extLst>
          </p:cNvPr>
          <p:cNvSpPr/>
          <p:nvPr/>
        </p:nvSpPr>
        <p:spPr>
          <a:xfrm rot="13992171" flipH="1">
            <a:off x="4700103" y="3724761"/>
            <a:ext cx="297444" cy="1368152"/>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garantie</a:t>
            </a:r>
          </a:p>
        </p:txBody>
      </p:sp>
      <p:pic>
        <p:nvPicPr>
          <p:cNvPr id="3" name="Afbeelding 2" descr="Afbeelding met kleding, tekening, tekenfilm, clipart&#10;&#10;Door AI gegenereerde inhoud is mogelijk onjuist.">
            <a:extLst>
              <a:ext uri="{FF2B5EF4-FFF2-40B4-BE49-F238E27FC236}">
                <a16:creationId xmlns:a16="http://schemas.microsoft.com/office/drawing/2014/main" id="{C7A43A50-82FD-6F2D-648D-F143752221D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05464" y="706338"/>
            <a:ext cx="5661248" cy="5661248"/>
          </a:xfrm>
          <a:prstGeom prst="rect">
            <a:avLst/>
          </a:prstGeom>
        </p:spPr>
      </p:pic>
      <p:sp>
        <p:nvSpPr>
          <p:cNvPr id="4" name="Tekstballon: ovaal 3">
            <a:extLst>
              <a:ext uri="{FF2B5EF4-FFF2-40B4-BE49-F238E27FC236}">
                <a16:creationId xmlns:a16="http://schemas.microsoft.com/office/drawing/2014/main" id="{9BACB983-6844-6873-2E0E-2C75760ACD43}"/>
              </a:ext>
            </a:extLst>
          </p:cNvPr>
          <p:cNvSpPr/>
          <p:nvPr/>
        </p:nvSpPr>
        <p:spPr>
          <a:xfrm>
            <a:off x="179512" y="1226143"/>
            <a:ext cx="3528392" cy="1410769"/>
          </a:xfrm>
          <a:prstGeom prst="wedgeEllipseCallout">
            <a:avLst>
              <a:gd name="adj1" fmla="val 20842"/>
              <a:gd name="adj2" fmla="val 9403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F0767B9E-2602-46CB-EA71-8D5B705B97FE}"/>
              </a:ext>
            </a:extLst>
          </p:cNvPr>
          <p:cNvSpPr txBox="1"/>
          <p:nvPr/>
        </p:nvSpPr>
        <p:spPr>
          <a:xfrm>
            <a:off x="611560" y="1436020"/>
            <a:ext cx="2952328" cy="923330"/>
          </a:xfrm>
          <a:prstGeom prst="rect">
            <a:avLst/>
          </a:prstGeom>
          <a:noFill/>
        </p:spPr>
        <p:txBody>
          <a:bodyPr wrap="square" rtlCol="0">
            <a:spAutoFit/>
          </a:bodyPr>
          <a:lstStyle/>
          <a:p>
            <a:r>
              <a:rPr lang="nl-NL">
                <a:latin typeface="Century Gothic" panose="020B0502020202020204" pitchFamily="34" charset="0"/>
              </a:rPr>
              <a:t>“Ik beloof dat ik de dure stok heel lang zal gebruiken”.</a:t>
            </a:r>
          </a:p>
        </p:txBody>
      </p:sp>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4544"/>
            <a:ext cx="9180512" cy="1200329"/>
          </a:xfrm>
          <a:prstGeom prst="rect">
            <a:avLst/>
          </a:prstGeom>
          <a:noFill/>
        </p:spPr>
        <p:txBody>
          <a:bodyPr wrap="square" rtlCol="0">
            <a:spAutoFit/>
          </a:bodyPr>
          <a:lstStyle/>
          <a:p>
            <a:r>
              <a:rPr lang="nl-NL" sz="7200" b="1" u="sng">
                <a:latin typeface="Century Gothic" panose="020B0502020202020204" pitchFamily="34" charset="0"/>
              </a:rPr>
              <a:t>de recordhoogte</a:t>
            </a:r>
          </a:p>
        </p:txBody>
      </p:sp>
      <p:pic>
        <p:nvPicPr>
          <p:cNvPr id="2" name="Afbeelding 1">
            <a:extLst>
              <a:ext uri="{FF2B5EF4-FFF2-40B4-BE49-F238E27FC236}">
                <a16:creationId xmlns:a16="http://schemas.microsoft.com/office/drawing/2014/main" id="{11D2659F-48B7-0A11-0EA3-0EB8084A99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12" y="1628800"/>
            <a:ext cx="6984776" cy="4656517"/>
          </a:xfrm>
          <a:prstGeom prst="rect">
            <a:avLst/>
          </a:prstGeom>
        </p:spPr>
      </p:pic>
      <p:sp>
        <p:nvSpPr>
          <p:cNvPr id="3" name="Pijl: rechts 2">
            <a:extLst>
              <a:ext uri="{FF2B5EF4-FFF2-40B4-BE49-F238E27FC236}">
                <a16:creationId xmlns:a16="http://schemas.microsoft.com/office/drawing/2014/main" id="{C52E6D2C-11E7-EFB7-3FD1-E85A2D4829B7}"/>
              </a:ext>
            </a:extLst>
          </p:cNvPr>
          <p:cNvSpPr/>
          <p:nvPr/>
        </p:nvSpPr>
        <p:spPr>
          <a:xfrm rot="8747241" flipV="1">
            <a:off x="7622026" y="1632997"/>
            <a:ext cx="1584176" cy="26628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edelmetaal</a:t>
            </a:r>
          </a:p>
        </p:txBody>
      </p:sp>
      <p:pic>
        <p:nvPicPr>
          <p:cNvPr id="3" name="Afbeelding 2" descr="Afbeelding met Medaille, goud, koper, hanger&#10;&#10;Door AI gegenereerde inhoud is mogelijk onjuist.">
            <a:extLst>
              <a:ext uri="{FF2B5EF4-FFF2-40B4-BE49-F238E27FC236}">
                <a16:creationId xmlns:a16="http://schemas.microsoft.com/office/drawing/2014/main" id="{80517386-821A-FEE4-8448-5D898858DC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3928" y="1355170"/>
            <a:ext cx="4585692" cy="5502830"/>
          </a:xfrm>
          <a:prstGeom prst="rect">
            <a:avLst/>
          </a:prstGeom>
        </p:spPr>
      </p:pic>
      <p:pic>
        <p:nvPicPr>
          <p:cNvPr id="4" name="Afbeelding 3" descr="Afbeelding met Mineraal, voedsel&#10;&#10;Automatisch gegenereerde beschrijving">
            <a:extLst>
              <a:ext uri="{FF2B5EF4-FFF2-40B4-BE49-F238E27FC236}">
                <a16:creationId xmlns:a16="http://schemas.microsoft.com/office/drawing/2014/main" id="{453C2EAA-F08F-1979-3CF0-7E7A795225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2966851"/>
            <a:ext cx="2344272" cy="1884795"/>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garantie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5975" y="19327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onzekerheid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zekerheid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Armand geeft zijn vader </a:t>
            </a:r>
            <a:r>
              <a:rPr lang="nl-NL" sz="2400" i="1" u="sng">
                <a:solidFill>
                  <a:srgbClr val="387038"/>
                </a:solidFill>
                <a:latin typeface="Century Gothic" panose="020B0502020202020204" pitchFamily="34" charset="0"/>
                <a:ea typeface="Calibri"/>
                <a:cs typeface="Times New Roman"/>
              </a:rPr>
              <a:t>de garantie</a:t>
            </a:r>
            <a:r>
              <a:rPr lang="nl-NL" sz="2400" i="1">
                <a:solidFill>
                  <a:srgbClr val="387038"/>
                </a:solidFill>
                <a:latin typeface="Century Gothic" panose="020B0502020202020204" pitchFamily="34" charset="0"/>
                <a:ea typeface="Calibri"/>
                <a:cs typeface="Times New Roman"/>
              </a:rPr>
              <a:t> dat hij de stok lang zal gebruiken.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twijfel, de onduidelijkheid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i="1" u="sng">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400" i="1" u="sng">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De onzekerheid</a:t>
            </a:r>
            <a:r>
              <a:rPr lang="nl-NL" sz="2400" i="1">
                <a:solidFill>
                  <a:srgbClr val="387038"/>
                </a:solidFill>
                <a:latin typeface="Century Gothic" panose="020B0502020202020204" pitchFamily="34" charset="0"/>
                <a:ea typeface="Calibri"/>
                <a:cs typeface="Times New Roman"/>
              </a:rPr>
              <a:t> over zijn toekomst is groot.</a:t>
            </a:r>
            <a:endParaRPr lang="nl-NL" sz="2400">
              <a:effectLst/>
              <a:latin typeface="Century Gothic" panose="020B0502020202020204" pitchFamily="34" charset="0"/>
              <a:ea typeface="Calibri"/>
              <a:cs typeface="Times New Roman"/>
            </a:endParaRPr>
          </a:p>
          <a:p>
            <a:pPr algn="ct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748B3BD9-3D08-07BB-9E0A-A9540F80AF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434" y="2264714"/>
            <a:ext cx="3542864" cy="2417353"/>
          </a:xfrm>
          <a:prstGeom prst="rect">
            <a:avLst/>
          </a:prstGeom>
        </p:spPr>
      </p:pic>
      <p:pic>
        <p:nvPicPr>
          <p:cNvPr id="18" name="Afbeelding 17" descr="Afbeelding met kleding, staan, tekening, clipart&#10;&#10;Door AI gegenereerde inhoud is mogelijk onjuist.">
            <a:extLst>
              <a:ext uri="{FF2B5EF4-FFF2-40B4-BE49-F238E27FC236}">
                <a16:creationId xmlns:a16="http://schemas.microsoft.com/office/drawing/2014/main" id="{4813CCF1-2AC1-E8DB-6F0E-C7499D1B1D93}"/>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85526" y="2080752"/>
            <a:ext cx="2418634" cy="348858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9342" y="157718"/>
            <a:ext cx="446560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iets </a:t>
            </a:r>
          </a:p>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geleiden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233923" y="18191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iets </a:t>
            </a:r>
          </a:p>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isoleren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iets van het ene punt naar het andere brengen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stok </a:t>
            </a:r>
            <a:r>
              <a:rPr lang="nl-NL" sz="2400" i="1" u="sng">
                <a:solidFill>
                  <a:srgbClr val="387038"/>
                </a:solidFill>
                <a:latin typeface="Century Gothic" panose="020B0502020202020204" pitchFamily="34" charset="0"/>
                <a:ea typeface="Calibri"/>
                <a:cs typeface="Times New Roman"/>
              </a:rPr>
              <a:t>geleidt Armand </a:t>
            </a:r>
            <a:r>
              <a:rPr lang="nl-NL" sz="2400" i="1">
                <a:solidFill>
                  <a:srgbClr val="387038"/>
                </a:solidFill>
                <a:latin typeface="Century Gothic" panose="020B0502020202020204" pitchFamily="34" charset="0"/>
                <a:ea typeface="Calibri"/>
                <a:cs typeface="Times New Roman"/>
              </a:rPr>
              <a:t>over de lat.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 dezelfde plek houden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dierenarts </a:t>
            </a:r>
            <a:r>
              <a:rPr lang="nl-NL" sz="2400" i="1" u="sng">
                <a:solidFill>
                  <a:srgbClr val="387038"/>
                </a:solidFill>
                <a:latin typeface="Century Gothic" panose="020B0502020202020204" pitchFamily="34" charset="0"/>
                <a:ea typeface="Calibri"/>
                <a:cs typeface="Times New Roman"/>
              </a:rPr>
              <a:t>isoleert de hond</a:t>
            </a:r>
            <a:r>
              <a:rPr lang="nl-NL" sz="2400">
                <a:solidFill>
                  <a:srgbClr val="387038"/>
                </a:solidFill>
                <a:latin typeface="Century Gothic" panose="020B0502020202020204" pitchFamily="34" charset="0"/>
                <a:ea typeface="Calibri"/>
                <a:cs typeface="Times New Roman"/>
              </a:rPr>
              <a:t> omdat hij ziek 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huisdier, Huisdierartikelen, hek, Dierenopvang&#10;&#10;Door AI gegenereerde inhoud is mogelijk onjuist.">
            <a:extLst>
              <a:ext uri="{FF2B5EF4-FFF2-40B4-BE49-F238E27FC236}">
                <a16:creationId xmlns:a16="http://schemas.microsoft.com/office/drawing/2014/main" id="{A45C40B8-B609-AAA8-7760-2947376CA3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13060" y="2587930"/>
            <a:ext cx="3625015" cy="2421510"/>
          </a:xfrm>
          <a:prstGeom prst="rect">
            <a:avLst/>
          </a:prstGeom>
        </p:spPr>
      </p:pic>
      <p:pic>
        <p:nvPicPr>
          <p:cNvPr id="20" name="Afbeelding 19">
            <a:extLst>
              <a:ext uri="{FF2B5EF4-FFF2-40B4-BE49-F238E27FC236}">
                <a16:creationId xmlns:a16="http://schemas.microsoft.com/office/drawing/2014/main" id="{3B9AD51E-D8FD-44A9-1962-AB76C41E3B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501" y="2918967"/>
            <a:ext cx="3691511" cy="2461007"/>
          </a:xfrm>
          <a:prstGeom prst="rect">
            <a:avLst/>
          </a:prstGeom>
        </p:spPr>
      </p:pic>
    </p:spTree>
    <p:extLst>
      <p:ext uri="{BB962C8B-B14F-4D97-AF65-F5344CB8AC3E}">
        <p14:creationId xmlns:p14="http://schemas.microsoft.com/office/powerpoint/2010/main" val="344369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44016" y="160451"/>
            <a:ext cx="478802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t>
            </a:r>
            <a:r>
              <a:rPr lang="nl-NL" sz="5400" b="1" err="1">
                <a:solidFill>
                  <a:srgbClr val="387038"/>
                </a:solidFill>
                <a:effectLst/>
                <a:latin typeface="Century Gothic" panose="020B0502020202020204" pitchFamily="34" charset="0"/>
                <a:ea typeface="Calibri"/>
                <a:cs typeface="Times New Roman"/>
              </a:rPr>
              <a:t>record-hoogte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effectLst/>
                <a:latin typeface="Century Gothic" panose="020B0502020202020204" pitchFamily="34" charset="0"/>
                <a:ea typeface="Calibri"/>
                <a:cs typeface="Times New Roman"/>
              </a:rPr>
              <a:t>het diepterecord</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nog niet eerder bereikte hoogte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Armand heeft al vaak </a:t>
            </a:r>
            <a:r>
              <a:rPr lang="nl-NL" sz="2400" i="1" u="sng">
                <a:solidFill>
                  <a:srgbClr val="387038"/>
                </a:solidFill>
                <a:latin typeface="Century Gothic" panose="020B0502020202020204" pitchFamily="34" charset="0"/>
                <a:ea typeface="Calibri"/>
                <a:cs typeface="Times New Roman"/>
              </a:rPr>
              <a:t>een recordhoogte</a:t>
            </a:r>
            <a:r>
              <a:rPr lang="nl-NL" sz="2400" i="1">
                <a:solidFill>
                  <a:srgbClr val="387038"/>
                </a:solidFill>
                <a:latin typeface="Century Gothic" panose="020B0502020202020204" pitchFamily="34" charset="0"/>
                <a:ea typeface="Calibri"/>
                <a:cs typeface="Times New Roman"/>
              </a:rPr>
              <a:t> behaald.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grootste diepte die ooit gemeten is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Het diepterecord</a:t>
            </a:r>
            <a:r>
              <a:rPr lang="nl-NL" sz="2400" i="1">
                <a:solidFill>
                  <a:srgbClr val="387038"/>
                </a:solidFill>
                <a:latin typeface="Century Gothic" panose="020B0502020202020204" pitchFamily="34" charset="0"/>
                <a:ea typeface="Calibri"/>
                <a:cs typeface="Times New Roman"/>
              </a:rPr>
              <a:t> bij vrij duiken is 123 meter.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022852E-2A46-A0ED-D36E-9878F5D3B0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720" y="2627831"/>
            <a:ext cx="3929945" cy="2619963"/>
          </a:xfrm>
          <a:prstGeom prst="rect">
            <a:avLst/>
          </a:prstGeom>
        </p:spPr>
      </p:pic>
      <p:sp>
        <p:nvSpPr>
          <p:cNvPr id="8" name="Pijl: rechts 7">
            <a:extLst>
              <a:ext uri="{FF2B5EF4-FFF2-40B4-BE49-F238E27FC236}">
                <a16:creationId xmlns:a16="http://schemas.microsoft.com/office/drawing/2014/main" id="{208BED09-A16D-0354-004D-EBE5253190B3}"/>
              </a:ext>
            </a:extLst>
          </p:cNvPr>
          <p:cNvSpPr/>
          <p:nvPr/>
        </p:nvSpPr>
        <p:spPr>
          <a:xfrm rot="2763492">
            <a:off x="3009241" y="2349778"/>
            <a:ext cx="1152128" cy="28746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duiken, sport, Duikuitrusting, water&#10;&#10;Door AI gegenereerde inhoud is mogelijk onjuist.">
            <a:extLst>
              <a:ext uri="{FF2B5EF4-FFF2-40B4-BE49-F238E27FC236}">
                <a16:creationId xmlns:a16="http://schemas.microsoft.com/office/drawing/2014/main" id="{8659A6E0-A8B5-E667-5792-D8788BD8B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6832" y="2366297"/>
            <a:ext cx="2019843" cy="3023717"/>
          </a:xfrm>
          <a:prstGeom prst="rect">
            <a:avLst/>
          </a:prstGeom>
        </p:spPr>
      </p:pic>
      <p:sp>
        <p:nvSpPr>
          <p:cNvPr id="19" name="Pijl: omlaag 18">
            <a:extLst>
              <a:ext uri="{FF2B5EF4-FFF2-40B4-BE49-F238E27FC236}">
                <a16:creationId xmlns:a16="http://schemas.microsoft.com/office/drawing/2014/main" id="{F6BEFF9B-817E-4B27-5607-02A24712E0F9}"/>
              </a:ext>
            </a:extLst>
          </p:cNvPr>
          <p:cNvSpPr/>
          <p:nvPr/>
        </p:nvSpPr>
        <p:spPr>
          <a:xfrm>
            <a:off x="5580112" y="2493517"/>
            <a:ext cx="211593" cy="302371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5E2BF575-897A-2940-423B-18583DC11C13}"/>
              </a:ext>
            </a:extLst>
          </p:cNvPr>
          <p:cNvSpPr txBox="1"/>
          <p:nvPr/>
        </p:nvSpPr>
        <p:spPr>
          <a:xfrm>
            <a:off x="6846739" y="4757261"/>
            <a:ext cx="924123" cy="646331"/>
          </a:xfrm>
          <a:prstGeom prst="rect">
            <a:avLst/>
          </a:prstGeom>
          <a:noFill/>
        </p:spPr>
        <p:txBody>
          <a:bodyPr wrap="square" rtlCol="0">
            <a:spAutoFit/>
          </a:bodyPr>
          <a:lstStyle/>
          <a:p>
            <a:r>
              <a:rPr lang="nl-NL">
                <a:solidFill>
                  <a:schemeClr val="bg1"/>
                </a:solidFill>
              </a:rPr>
              <a:t>123 meter</a:t>
            </a:r>
          </a:p>
        </p:txBody>
      </p:sp>
    </p:spTree>
    <p:extLst>
      <p:ext uri="{BB962C8B-B14F-4D97-AF65-F5344CB8AC3E}">
        <p14:creationId xmlns:p14="http://schemas.microsoft.com/office/powerpoint/2010/main" val="77657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44016" y="160451"/>
            <a:ext cx="478802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de investering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t>
            </a:r>
            <a:br>
              <a:rPr lang="nl-NL" sz="5400" b="1">
                <a:solidFill>
                  <a:srgbClr val="387038"/>
                </a:solidFill>
                <a:effectLst/>
                <a:latin typeface="Century Gothic" panose="020B0502020202020204" pitchFamily="34" charset="0"/>
                <a:ea typeface="Calibri"/>
                <a:cs typeface="Times New Roman"/>
              </a:rPr>
            </a:br>
            <a:r>
              <a:rPr lang="nl-NL" sz="5400" b="1">
                <a:solidFill>
                  <a:srgbClr val="387038"/>
                </a:solidFill>
                <a:effectLst/>
                <a:latin typeface="Century Gothic" panose="020B0502020202020204" pitchFamily="34" charset="0"/>
                <a:ea typeface="Calibri"/>
                <a:cs typeface="Times New Roman"/>
              </a:rPr>
              <a:t>verspilling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gebruik van geld om een doel te bereiken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Een nieuwe polsstok is een goede </a:t>
            </a:r>
            <a:r>
              <a:rPr lang="nl-NL" sz="2400" i="1" u="sng">
                <a:solidFill>
                  <a:srgbClr val="387038"/>
                </a:solidFill>
                <a:latin typeface="Century Gothic" panose="020B0502020202020204" pitchFamily="34" charset="0"/>
                <a:ea typeface="Calibri"/>
                <a:cs typeface="Times New Roman"/>
              </a:rPr>
              <a:t>investering</a:t>
            </a:r>
            <a:r>
              <a:rPr lang="nl-NL" sz="2400" i="1">
                <a:solidFill>
                  <a:srgbClr val="387038"/>
                </a:solidFill>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geld gebruiken zonder dat het je in de toekomst iets oplevert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Telkens nieuwe kleding kopen is </a:t>
            </a:r>
            <a:r>
              <a:rPr lang="nl-NL" sz="2400" i="1" u="sng">
                <a:solidFill>
                  <a:srgbClr val="387038"/>
                </a:solidFill>
                <a:latin typeface="Century Gothic" panose="020B0502020202020204" pitchFamily="34" charset="0"/>
                <a:ea typeface="Calibri"/>
                <a:cs typeface="Times New Roman"/>
              </a:rPr>
              <a:t>verspilling</a:t>
            </a:r>
            <a:r>
              <a:rPr lang="nl-NL" sz="2400" i="1">
                <a:solidFill>
                  <a:srgbClr val="387038"/>
                </a:solidFill>
                <a:latin typeface="Century Gothic" panose="020B0502020202020204" pitchFamily="34" charset="0"/>
                <a:ea typeface="Calibri"/>
                <a:cs typeface="Times New Roman"/>
              </a:rPr>
              <a:t> van geld.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kleding, persoon, schoeisel, person&#10;&#10;Door AI gegenereerde inhoud is mogelijk onjuist.">
            <a:extLst>
              <a:ext uri="{FF2B5EF4-FFF2-40B4-BE49-F238E27FC236}">
                <a16:creationId xmlns:a16="http://schemas.microsoft.com/office/drawing/2014/main" id="{F318BF92-29DB-FC45-7D40-9B0CB09F50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249" y="2910542"/>
            <a:ext cx="2553275" cy="2553275"/>
          </a:xfrm>
          <a:prstGeom prst="rect">
            <a:avLst/>
          </a:prstGeom>
        </p:spPr>
      </p:pic>
      <p:pic>
        <p:nvPicPr>
          <p:cNvPr id="18" name="Afbeelding 17" descr="Afbeelding met clipart, tekenfilm&#10;&#10;Door AI gegenereerde inhoud is mogelijk onjuist.">
            <a:extLst>
              <a:ext uri="{FF2B5EF4-FFF2-40B4-BE49-F238E27FC236}">
                <a16:creationId xmlns:a16="http://schemas.microsoft.com/office/drawing/2014/main" id="{F736A26D-D35E-19A5-9222-5F983EC4793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251901" y="3336368"/>
            <a:ext cx="1892099" cy="1801999"/>
          </a:xfrm>
          <a:prstGeom prst="rect">
            <a:avLst/>
          </a:prstGeom>
        </p:spPr>
      </p:pic>
      <p:pic>
        <p:nvPicPr>
          <p:cNvPr id="20" name="Afbeelding 19" descr="Afbeelding met tekening, illustratie, tekst, kleding&#10;&#10;Door AI gegenereerde inhoud is mogelijk onjuist.">
            <a:extLst>
              <a:ext uri="{FF2B5EF4-FFF2-40B4-BE49-F238E27FC236}">
                <a16:creationId xmlns:a16="http://schemas.microsoft.com/office/drawing/2014/main" id="{9B7FCF00-C833-14FC-9BFB-194F0DB47790}"/>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17551" y="2775590"/>
            <a:ext cx="2993436" cy="2335538"/>
          </a:xfrm>
          <a:prstGeom prst="rect">
            <a:avLst/>
          </a:prstGeom>
        </p:spPr>
      </p:pic>
    </p:spTree>
    <p:extLst>
      <p:ext uri="{BB962C8B-B14F-4D97-AF65-F5344CB8AC3E}">
        <p14:creationId xmlns:p14="http://schemas.microsoft.com/office/powerpoint/2010/main" val="4132298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Afbeelding 30" descr="Afbeelding met valuta, geld, Contant, Geldverwerking&#10;&#10;Door AI gegenereerde inhoud is mogelijk onjuist.">
            <a:extLst>
              <a:ext uri="{FF2B5EF4-FFF2-40B4-BE49-F238E27FC236}">
                <a16:creationId xmlns:a16="http://schemas.microsoft.com/office/drawing/2014/main" id="{E0FDDDAB-42E8-C292-C6B0-48E71F6E3B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7007" y="3856509"/>
            <a:ext cx="2505628" cy="1799041"/>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zogenaamd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07205" y="2085542"/>
            <a:ext cx="2720196" cy="16314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29136" y="3919606"/>
            <a:ext cx="292090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28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21959" y="2492896"/>
            <a:ext cx="2807177" cy="122413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027331" y="2477268"/>
            <a:ext cx="30431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2800">
                <a:latin typeface="Century Gothic" panose="020B0502020202020204" pitchFamily="34" charset="0"/>
                <a:ea typeface="Calibri"/>
                <a:cs typeface="Times New Roman"/>
              </a:rPr>
              <a:t>de </a:t>
            </a:r>
            <a:r>
              <a:rPr lang="nl-NL" sz="2800" u="sng">
                <a:latin typeface="Century Gothic" panose="020B0502020202020204" pitchFamily="34" charset="0"/>
                <a:ea typeface="Calibri"/>
                <a:cs typeface="Times New Roman"/>
              </a:rPr>
              <a:t>zogenaamde</a:t>
            </a:r>
            <a:r>
              <a:rPr lang="nl-NL" sz="2800">
                <a:latin typeface="Century Gothic" panose="020B0502020202020204" pitchFamily="34" charset="0"/>
                <a:ea typeface="Calibri"/>
                <a:cs typeface="Times New Roman"/>
              </a:rPr>
              <a:t> “</a:t>
            </a:r>
            <a:r>
              <a:rPr lang="nl-NL" sz="2800" i="1">
                <a:latin typeface="Century Gothic" panose="020B0502020202020204" pitchFamily="34" charset="0"/>
                <a:ea typeface="Calibri"/>
                <a:cs typeface="Times New Roman"/>
              </a:rPr>
              <a:t>Gouden Eeuw</a:t>
            </a:r>
            <a:r>
              <a:rPr lang="nl-NL" sz="2800">
                <a:latin typeface="Century Gothic" panose="020B0502020202020204" pitchFamily="34" charset="0"/>
                <a:ea typeface="Calibri"/>
                <a:cs typeface="Times New Roman"/>
              </a:rPr>
              <a: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29072" y="2498904"/>
            <a:ext cx="2847267" cy="12121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2800">
              <a:latin typeface="Century Gothic" panose="020B0502020202020204" pitchFamily="34" charset="0"/>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68528" y="2072003"/>
            <a:ext cx="284640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2800">
                <a:latin typeface="Century Gothic" panose="020B0502020202020204" pitchFamily="34" charset="0"/>
                <a:ea typeface="Calibri"/>
                <a:cs typeface="Times New Roman"/>
              </a:rPr>
              <a:t>de </a:t>
            </a:r>
            <a:r>
              <a:rPr lang="nl-NL" sz="2800" u="sng">
                <a:latin typeface="Century Gothic" panose="020B0502020202020204" pitchFamily="34" charset="0"/>
                <a:ea typeface="Calibri"/>
                <a:cs typeface="Times New Roman"/>
              </a:rPr>
              <a:t>zogenaamde</a:t>
            </a:r>
            <a:r>
              <a:rPr lang="nl-NL" sz="2800">
                <a:latin typeface="Century Gothic" panose="020B0502020202020204" pitchFamily="34" charset="0"/>
                <a:ea typeface="Calibri"/>
                <a:cs typeface="Times New Roman"/>
              </a:rPr>
              <a:t> “</a:t>
            </a:r>
            <a:r>
              <a:rPr lang="nl-NL" sz="2800" i="1">
                <a:latin typeface="Century Gothic" panose="020B0502020202020204" pitchFamily="34" charset="0"/>
                <a:ea typeface="Calibri"/>
                <a:cs typeface="Times New Roman"/>
              </a:rPr>
              <a:t>vliegende jongen”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die naam hebbend, zo genoemd</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3" name="Afbeelding 22" descr="Afbeelding met sport, atletiek, springen, buitenshuis&#10;&#10;Door AI gegenereerde inhoud is mogelijk onjuist.">
            <a:extLst>
              <a:ext uri="{FF2B5EF4-FFF2-40B4-BE49-F238E27FC236}">
                <a16:creationId xmlns:a16="http://schemas.microsoft.com/office/drawing/2014/main" id="{EFFDEAE9-1B76-DECD-3B89-93CEC35ADC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7204" y="3816795"/>
            <a:ext cx="2752628" cy="1838756"/>
          </a:xfrm>
          <a:prstGeom prst="rect">
            <a:avLst/>
          </a:prstGeom>
        </p:spPr>
      </p:pic>
      <p:sp>
        <p:nvSpPr>
          <p:cNvPr id="27" name="Tekstvak 26">
            <a:extLst>
              <a:ext uri="{FF2B5EF4-FFF2-40B4-BE49-F238E27FC236}">
                <a16:creationId xmlns:a16="http://schemas.microsoft.com/office/drawing/2014/main" id="{D818D557-B7DC-8F05-C3E1-41E96E4CA8F2}"/>
              </a:ext>
            </a:extLst>
          </p:cNvPr>
          <p:cNvSpPr txBox="1"/>
          <p:nvPr/>
        </p:nvSpPr>
        <p:spPr>
          <a:xfrm rot="20127518">
            <a:off x="3104075" y="4009310"/>
            <a:ext cx="4596712" cy="707886"/>
          </a:xfrm>
          <a:prstGeom prst="rect">
            <a:avLst/>
          </a:prstGeom>
          <a:noFill/>
        </p:spPr>
        <p:txBody>
          <a:bodyPr wrap="square">
            <a:spAutoFit/>
          </a:bodyPr>
          <a:lstStyle/>
          <a:p>
            <a:r>
              <a:rPr lang="nl-NL" sz="4000">
                <a:solidFill>
                  <a:srgbClr val="FFC000"/>
                </a:solidFill>
              </a:rPr>
              <a:t>1602 – 1675</a:t>
            </a:r>
          </a:p>
        </p:txBody>
      </p:sp>
      <p:pic>
        <p:nvPicPr>
          <p:cNvPr id="33" name="Afbeelding 32" descr="Afbeelding met persoon, kleding, buitenshuis, person&#10;&#10;Door AI gegenereerde inhoud is mogelijk onjuist.">
            <a:extLst>
              <a:ext uri="{FF2B5EF4-FFF2-40B4-BE49-F238E27FC236}">
                <a16:creationId xmlns:a16="http://schemas.microsoft.com/office/drawing/2014/main" id="{A62DE74E-CD79-9C91-E6F5-C16A624D4AD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5133" y="3828399"/>
            <a:ext cx="2735339" cy="1827206"/>
          </a:xfrm>
          <a:prstGeom prst="rect">
            <a:avLst/>
          </a:prstGeom>
        </p:spPr>
      </p:pic>
      <p:sp>
        <p:nvSpPr>
          <p:cNvPr id="24" name="Tekstvak 2">
            <a:extLst>
              <a:ext uri="{FF2B5EF4-FFF2-40B4-BE49-F238E27FC236}">
                <a16:creationId xmlns:a16="http://schemas.microsoft.com/office/drawing/2014/main" id="{D13ACC65-CD36-EF45-A547-79F2FB4453C5}"/>
              </a:ext>
            </a:extLst>
          </p:cNvPr>
          <p:cNvSpPr txBox="1">
            <a:spLocks noChangeArrowheads="1"/>
          </p:cNvSpPr>
          <p:nvPr/>
        </p:nvSpPr>
        <p:spPr bwMode="auto">
          <a:xfrm>
            <a:off x="5953783" y="2495456"/>
            <a:ext cx="304313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2800">
                <a:latin typeface="Century Gothic" panose="020B0502020202020204" pitchFamily="34" charset="0"/>
                <a:ea typeface="Calibri"/>
                <a:cs typeface="Times New Roman"/>
              </a:rPr>
              <a:t>de </a:t>
            </a:r>
            <a:r>
              <a:rPr lang="nl-NL" sz="2800" u="sng">
                <a:latin typeface="Century Gothic" panose="020B0502020202020204" pitchFamily="34" charset="0"/>
                <a:ea typeface="Calibri"/>
                <a:cs typeface="Times New Roman"/>
              </a:rPr>
              <a:t>zogenaamde</a:t>
            </a:r>
            <a:r>
              <a:rPr lang="nl-NL" sz="2800">
                <a:latin typeface="Century Gothic" panose="020B0502020202020204" pitchFamily="34" charset="0"/>
                <a:ea typeface="Calibri"/>
                <a:cs typeface="Times New Roman"/>
              </a:rPr>
              <a:t> “</a:t>
            </a:r>
            <a:r>
              <a:rPr lang="nl-NL" sz="2800" i="1">
                <a:latin typeface="Century Gothic" panose="020B0502020202020204" pitchFamily="34" charset="0"/>
                <a:ea typeface="Calibri"/>
                <a:cs typeface="Times New Roman"/>
              </a:rPr>
              <a:t>Goudkoorts</a:t>
            </a:r>
            <a:r>
              <a:rPr lang="nl-NL" sz="2800">
                <a:latin typeface="Century Gothic" panose="020B0502020202020204" pitchFamily="34" charset="0"/>
                <a:ea typeface="Calibri"/>
                <a:cs typeface="Times New Roman"/>
              </a:rPr>
              <a:t>”</a:t>
            </a:r>
          </a:p>
        </p:txBody>
      </p:sp>
    </p:spTree>
    <p:extLst>
      <p:ext uri="{BB962C8B-B14F-4D97-AF65-F5344CB8AC3E}">
        <p14:creationId xmlns:p14="http://schemas.microsoft.com/office/powerpoint/2010/main" val="330315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21 – 19 mei 2026</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err="1">
                <a:solidFill>
                  <a:srgbClr val="00B050"/>
                </a:solidFill>
                <a:latin typeface="Century Gothic" panose="020B0502020202020204" pitchFamily="34" charset="0"/>
              </a:rPr>
              <a:t>Gerarda</a:t>
            </a:r>
            <a:r>
              <a:rPr lang="nl-NL" sz="1100" i="1">
                <a:solidFill>
                  <a:srgbClr val="00B050"/>
                </a:solidFill>
                <a:latin typeface="Century Gothic" panose="020B0502020202020204" pitchFamily="34" charset="0"/>
              </a:rPr>
              <a:t> Das</a:t>
            </a:r>
          </a:p>
          <a:p>
            <a:pPr algn="l"/>
            <a:r>
              <a:rPr lang="nl-NL" sz="1100" i="1">
                <a:solidFill>
                  <a:srgbClr val="00B050"/>
                </a:solidFill>
                <a:latin typeface="Century Gothic" panose="020B0502020202020204" pitchFamily="34" charset="0"/>
              </a:rPr>
              <a:t>Antoinette Duijf</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64970" y="386052"/>
            <a:ext cx="521476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15617" y="332656"/>
            <a:ext cx="53285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edelmetaal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goud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48892" y="3032955"/>
            <a:ext cx="294568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platina</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zilver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02672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metaal dat niet roest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Mineraal, voedsel&#10;&#10;Automatisch gegenereerde beschrijving">
            <a:extLst>
              <a:ext uri="{FF2B5EF4-FFF2-40B4-BE49-F238E27FC236}">
                <a16:creationId xmlns:a16="http://schemas.microsoft.com/office/drawing/2014/main" id="{17478EAB-3F5F-65BC-2FC7-040EB2610C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333" y="3811534"/>
            <a:ext cx="1896461" cy="1524755"/>
          </a:xfrm>
          <a:prstGeom prst="rect">
            <a:avLst/>
          </a:prstGeom>
        </p:spPr>
      </p:pic>
      <p:pic>
        <p:nvPicPr>
          <p:cNvPr id="23" name="Afbeelding 22" descr="Afbeelding met zwart-wit, boon&#10;&#10;Beschrijving automatisch gegenereerd met gemiddelde betrouwbaarheid">
            <a:extLst>
              <a:ext uri="{FF2B5EF4-FFF2-40B4-BE49-F238E27FC236}">
                <a16:creationId xmlns:a16="http://schemas.microsoft.com/office/drawing/2014/main" id="{F14A7BF1-6C33-C9B1-FF23-0DD134E661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8519" y="3901973"/>
            <a:ext cx="2967359" cy="1982196"/>
          </a:xfrm>
          <a:prstGeom prst="rect">
            <a:avLst/>
          </a:prstGeom>
        </p:spPr>
      </p:pic>
      <p:pic>
        <p:nvPicPr>
          <p:cNvPr id="25" name="Afbeelding 24" descr="Afbeelding met Mineraal, kwarts&#10;&#10;Automatisch gegenereerde beschrijving">
            <a:extLst>
              <a:ext uri="{FF2B5EF4-FFF2-40B4-BE49-F238E27FC236}">
                <a16:creationId xmlns:a16="http://schemas.microsoft.com/office/drawing/2014/main" id="{59535502-57B4-5EF6-8E23-C6D760FE011F}"/>
              </a:ext>
            </a:extLst>
          </p:cNvPr>
          <p:cNvPicPr>
            <a:picLocks noChangeAspect="1"/>
          </p:cNvPicPr>
          <p:nvPr/>
        </p:nvPicPr>
        <p:blipFill>
          <a:blip r:embed="rId8" cstate="email">
            <a:clrChange>
              <a:clrFrom>
                <a:srgbClr val="EAEAE8"/>
              </a:clrFrom>
              <a:clrTo>
                <a:srgbClr val="EAEAE8">
                  <a:alpha val="0"/>
                </a:srgbClr>
              </a:clrTo>
            </a:clrChange>
            <a:extLst>
              <a:ext uri="{28A0092B-C50C-407E-A947-70E740481C1C}">
                <a14:useLocalDpi xmlns:a14="http://schemas.microsoft.com/office/drawing/2010/main"/>
              </a:ext>
            </a:extLst>
          </a:blip>
          <a:stretch>
            <a:fillRect/>
          </a:stretch>
        </p:blipFill>
        <p:spPr>
          <a:xfrm>
            <a:off x="6214054" y="3956709"/>
            <a:ext cx="2316105" cy="1778769"/>
          </a:xfrm>
          <a:prstGeom prst="rect">
            <a:avLst/>
          </a:prstGeom>
        </p:spPr>
      </p:pic>
      <p:pic>
        <p:nvPicPr>
          <p:cNvPr id="24" name="Afbeelding 23" descr="Afbeelding met Medaille, goud, koper, hanger&#10;&#10;Door AI gegenereerde inhoud is mogelijk onjuist.">
            <a:extLst>
              <a:ext uri="{FF2B5EF4-FFF2-40B4-BE49-F238E27FC236}">
                <a16:creationId xmlns:a16="http://schemas.microsoft.com/office/drawing/2014/main" id="{489D6FFF-0E64-BA20-AC33-F0116FBDACFD}"/>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48231" y="3717032"/>
            <a:ext cx="2316105" cy="2779326"/>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43334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45996" y="279765"/>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decoratie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20182" y="3032956"/>
            <a:ext cx="282121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20181" y="3041713"/>
            <a:ext cx="279037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sieraad</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17012" y="3032956"/>
            <a:ext cx="281798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940095" y="3037540"/>
            <a:ext cx="337181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snijwerk</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77919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99525" y="3039474"/>
            <a:ext cx="286021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medaille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358743" y="386052"/>
            <a:ext cx="2567949" cy="8827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90151" y="539276"/>
            <a:ext cx="3007762"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versiering</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04678" y="59860"/>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Modeaccessoire, Sieraden, Halfedelsteen, platina&#10;&#10;Automatisch gegenereerde beschrijving">
            <a:extLst>
              <a:ext uri="{FF2B5EF4-FFF2-40B4-BE49-F238E27FC236}">
                <a16:creationId xmlns:a16="http://schemas.microsoft.com/office/drawing/2014/main" id="{9BBFB405-FDE7-1156-0194-E70DF117EE6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1921" y="4073488"/>
            <a:ext cx="2836615" cy="1596447"/>
          </a:xfrm>
          <a:prstGeom prst="rect">
            <a:avLst/>
          </a:prstGeom>
        </p:spPr>
      </p:pic>
      <p:pic>
        <p:nvPicPr>
          <p:cNvPr id="22" name="Afbeelding 21" descr="Afbeelding met houten, overdekt, hout, vloer&#10;&#10;Door AI gegenereerde inhoud is mogelijk onjuist.">
            <a:extLst>
              <a:ext uri="{FF2B5EF4-FFF2-40B4-BE49-F238E27FC236}">
                <a16:creationId xmlns:a16="http://schemas.microsoft.com/office/drawing/2014/main" id="{A7BF12E6-FF9A-EC30-A766-6C9ED95301A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2996" y="3770559"/>
            <a:ext cx="2526010" cy="2418843"/>
          </a:xfrm>
          <a:prstGeom prst="rect">
            <a:avLst/>
          </a:prstGeom>
        </p:spPr>
      </p:pic>
      <p:pic>
        <p:nvPicPr>
          <p:cNvPr id="25" name="Afbeelding 24" descr="Afbeelding met Medaille, goud, koper, hanger&#10;&#10;Door AI gegenereerde inhoud is mogelijk onjuist.">
            <a:extLst>
              <a:ext uri="{FF2B5EF4-FFF2-40B4-BE49-F238E27FC236}">
                <a16:creationId xmlns:a16="http://schemas.microsoft.com/office/drawing/2014/main" id="{09DC82E4-EF53-BEBA-7D64-34132913B6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52042" y="3748272"/>
            <a:ext cx="1985650" cy="2382781"/>
          </a:xfrm>
          <a:prstGeom prst="rect">
            <a:avLst/>
          </a:prstGeom>
        </p:spPr>
      </p:pic>
    </p:spTree>
    <p:extLst>
      <p:ext uri="{BB962C8B-B14F-4D97-AF65-F5344CB8AC3E}">
        <p14:creationId xmlns:p14="http://schemas.microsoft.com/office/powerpoint/2010/main" val="1558478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2267744" y="386052"/>
            <a:ext cx="374176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functie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18026"/>
            <a:ext cx="2611399" cy="8990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32936" y="2818026"/>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omhoog duwen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39552" y="3032956"/>
            <a:ext cx="22988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zagen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84792" y="3020939"/>
            <a:ext cx="218598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9175" y="302035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boren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91223" y="382252"/>
            <a:ext cx="2495611"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91223" y="3967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dat waarvoor iets bedoeld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0FFAC043-D627-F313-C940-37B5131329A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88488" y="3864990"/>
            <a:ext cx="2848543" cy="2324412"/>
          </a:xfrm>
          <a:prstGeom prst="rect">
            <a:avLst/>
          </a:prstGeom>
        </p:spPr>
      </p:pic>
      <p:sp>
        <p:nvSpPr>
          <p:cNvPr id="22" name="Pijl: rechts 21">
            <a:extLst>
              <a:ext uri="{FF2B5EF4-FFF2-40B4-BE49-F238E27FC236}">
                <a16:creationId xmlns:a16="http://schemas.microsoft.com/office/drawing/2014/main" id="{56B7B370-9A9E-D556-4600-17CC94D3260A}"/>
              </a:ext>
            </a:extLst>
          </p:cNvPr>
          <p:cNvSpPr/>
          <p:nvPr/>
        </p:nvSpPr>
        <p:spPr>
          <a:xfrm rot="16200000">
            <a:off x="1059700" y="5447470"/>
            <a:ext cx="553814" cy="153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 name="Afbeelding 26">
            <a:extLst>
              <a:ext uri="{FF2B5EF4-FFF2-40B4-BE49-F238E27FC236}">
                <a16:creationId xmlns:a16="http://schemas.microsoft.com/office/drawing/2014/main" id="{4C54E057-3995-17FA-19A6-73BC0C7026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59510" y="4221088"/>
            <a:ext cx="2455244" cy="1637647"/>
          </a:xfrm>
          <a:prstGeom prst="rect">
            <a:avLst/>
          </a:prstGeom>
        </p:spPr>
      </p:pic>
      <p:pic>
        <p:nvPicPr>
          <p:cNvPr id="31" name="Afbeelding 30">
            <a:extLst>
              <a:ext uri="{FF2B5EF4-FFF2-40B4-BE49-F238E27FC236}">
                <a16:creationId xmlns:a16="http://schemas.microsoft.com/office/drawing/2014/main" id="{28EE6A82-9218-F693-6065-E72288C811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50163" y="4193231"/>
            <a:ext cx="2455244" cy="1637648"/>
          </a:xfrm>
          <a:prstGeom prst="rect">
            <a:avLst/>
          </a:prstGeom>
        </p:spPr>
      </p:pic>
    </p:spTree>
    <p:extLst>
      <p:ext uri="{BB962C8B-B14F-4D97-AF65-F5344CB8AC3E}">
        <p14:creationId xmlns:p14="http://schemas.microsoft.com/office/powerpoint/2010/main" val="284278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91429" y="320009"/>
            <a:ext cx="392201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903732" y="260648"/>
            <a:ext cx="802857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bewerken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zagen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boren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splijten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228161" y="339663"/>
            <a:ext cx="3393932" cy="143315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235339" y="384685"/>
            <a:ext cx="3494721" cy="3766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400">
                <a:effectLst/>
                <a:latin typeface="Century Gothic" panose="020B0502020202020204" pitchFamily="34" charset="0"/>
                <a:ea typeface="Calibri"/>
                <a:cs typeface="Times New Roman"/>
              </a:rPr>
              <a:t>aan iets werken om het ergens geschikt voor te maken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gereedschap, zaag, hout, persoon&#10;&#10;Door AI gegenereerde inhoud is mogelijk onjuist.">
            <a:extLst>
              <a:ext uri="{FF2B5EF4-FFF2-40B4-BE49-F238E27FC236}">
                <a16:creationId xmlns:a16="http://schemas.microsoft.com/office/drawing/2014/main" id="{40C58F60-EEB2-3ABF-B82F-138BD589B3F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995" y="3887515"/>
            <a:ext cx="2607727" cy="1632274"/>
          </a:xfrm>
          <a:prstGeom prst="rect">
            <a:avLst/>
          </a:prstGeom>
        </p:spPr>
      </p:pic>
      <p:pic>
        <p:nvPicPr>
          <p:cNvPr id="27" name="Afbeelding 26" descr="Afbeelding met persoon, buitenshuis, gras, kleding&#10;&#10;Door AI gegenereerde inhoud is mogelijk onjuist.">
            <a:extLst>
              <a:ext uri="{FF2B5EF4-FFF2-40B4-BE49-F238E27FC236}">
                <a16:creationId xmlns:a16="http://schemas.microsoft.com/office/drawing/2014/main" id="{FBFE73BE-80CB-7688-73B9-7CFE249231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17737" y="3884243"/>
            <a:ext cx="2656226" cy="1611511"/>
          </a:xfrm>
          <a:prstGeom prst="rect">
            <a:avLst/>
          </a:prstGeom>
        </p:spPr>
      </p:pic>
      <p:pic>
        <p:nvPicPr>
          <p:cNvPr id="29" name="Afbeelding 28" descr="Afbeelding met buitenshuis, persoon, plant, kleding&#10;&#10;Door AI gegenereerde inhoud is mogelijk onjuist.">
            <a:extLst>
              <a:ext uri="{FF2B5EF4-FFF2-40B4-BE49-F238E27FC236}">
                <a16:creationId xmlns:a16="http://schemas.microsoft.com/office/drawing/2014/main" id="{FA95ECCF-3FE9-C757-E354-13E2871B234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53978" y="3822853"/>
            <a:ext cx="2540322" cy="1696936"/>
          </a:xfrm>
          <a:prstGeom prst="rect">
            <a:avLst/>
          </a:prstGeom>
        </p:spPr>
      </p:pic>
    </p:spTree>
    <p:extLst>
      <p:ext uri="{BB962C8B-B14F-4D97-AF65-F5344CB8AC3E}">
        <p14:creationId xmlns:p14="http://schemas.microsoft.com/office/powerpoint/2010/main" val="2807701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40211" y="4569248"/>
            <a:ext cx="278610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6626" y="4556768"/>
            <a:ext cx="290589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vasthouden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20530" y="4078974"/>
            <a:ext cx="28458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aanrichten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13560" y="4967600"/>
            <a:ext cx="2755640" cy="8391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266186" y="4994758"/>
            <a:ext cx="2897230"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veroorzaken, tot stand brengen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30501" y="430149"/>
            <a:ext cx="8244784"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bamboestok </a:t>
            </a:r>
            <a:r>
              <a:rPr lang="nl-NL" sz="2400" i="1" u="sng">
                <a:solidFill>
                  <a:srgbClr val="387038"/>
                </a:solidFill>
                <a:latin typeface="Century Gothic" panose="020B0502020202020204" pitchFamily="34" charset="0"/>
                <a:ea typeface="Calibri"/>
                <a:cs typeface="Times New Roman"/>
              </a:rPr>
              <a:t>richt veel schade aan</a:t>
            </a:r>
            <a:r>
              <a:rPr lang="nl-NL" sz="2400" i="1">
                <a:solidFill>
                  <a:srgbClr val="387038"/>
                </a:solidFill>
                <a:latin typeface="Century Gothic" panose="020B0502020202020204" pitchFamily="34" charset="0"/>
                <a:ea typeface="Calibri"/>
                <a:cs typeface="Times New Roman"/>
              </a:rPr>
              <a:t>. Kijk maar eens naar de handen!</a:t>
            </a:r>
            <a:endParaRPr lang="nl-NL" sz="2400">
              <a:effectLst/>
              <a:ea typeface="Calibri"/>
              <a:cs typeface="Times New Roman"/>
            </a:endParaRPr>
          </a:p>
        </p:txBody>
      </p:sp>
      <p:pic>
        <p:nvPicPr>
          <p:cNvPr id="24" name="Afbeelding 23" descr="Afbeelding met vinger, persoon, nagel, duim&#10;&#10;Door AI gegenereerde inhoud is mogelijk onjuist.">
            <a:extLst>
              <a:ext uri="{FF2B5EF4-FFF2-40B4-BE49-F238E27FC236}">
                <a16:creationId xmlns:a16="http://schemas.microsoft.com/office/drawing/2014/main" id="{1105656E-074E-A734-C452-5C393E99E4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4309" y="1453492"/>
            <a:ext cx="2661676" cy="1996257"/>
          </a:xfrm>
          <a:prstGeom prst="rect">
            <a:avLst/>
          </a:prstGeom>
        </p:spPr>
      </p:pic>
      <p:pic>
        <p:nvPicPr>
          <p:cNvPr id="29" name="Afbeelding 28" descr="Afbeelding met persoon, nagel, pols, vinger&#10;&#10;Door AI gegenereerde inhoud is mogelijk onjuist.">
            <a:extLst>
              <a:ext uri="{FF2B5EF4-FFF2-40B4-BE49-F238E27FC236}">
                <a16:creationId xmlns:a16="http://schemas.microsoft.com/office/drawing/2014/main" id="{74B6555A-43D3-1890-8880-067CD4ABF6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687" y="2361103"/>
            <a:ext cx="2594716" cy="2135794"/>
          </a:xfrm>
          <a:prstGeom prst="rect">
            <a:avLst/>
          </a:prstGeom>
        </p:spPr>
      </p:pic>
      <p:sp>
        <p:nvSpPr>
          <p:cNvPr id="10" name="Tekstvak 2">
            <a:extLst>
              <a:ext uri="{FF2B5EF4-FFF2-40B4-BE49-F238E27FC236}">
                <a16:creationId xmlns:a16="http://schemas.microsoft.com/office/drawing/2014/main" id="{1C23D291-2CF8-8ED9-CB60-6437218501E4}"/>
              </a:ext>
            </a:extLst>
          </p:cNvPr>
          <p:cNvSpPr txBox="1">
            <a:spLocks noChangeArrowheads="1"/>
          </p:cNvSpPr>
          <p:nvPr/>
        </p:nvSpPr>
        <p:spPr bwMode="auto">
          <a:xfrm>
            <a:off x="6084168" y="3513018"/>
            <a:ext cx="284586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gevolg</a:t>
            </a:r>
          </a:p>
        </p:txBody>
      </p:sp>
      <p:sp>
        <p:nvSpPr>
          <p:cNvPr id="11" name="Pijl: rechts 10">
            <a:extLst>
              <a:ext uri="{FF2B5EF4-FFF2-40B4-BE49-F238E27FC236}">
                <a16:creationId xmlns:a16="http://schemas.microsoft.com/office/drawing/2014/main" id="{676E6951-E7AD-C942-5D3A-1E075F66F10E}"/>
              </a:ext>
            </a:extLst>
          </p:cNvPr>
          <p:cNvSpPr/>
          <p:nvPr/>
        </p:nvSpPr>
        <p:spPr>
          <a:xfrm rot="20128168">
            <a:off x="3587677" y="2731892"/>
            <a:ext cx="1944216" cy="3600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11218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ort, atletiek, buitenshuis, Fitness&#10;&#10;Door AI gegenereerde inhoud is mogelijk onjuist.">
            <a:extLst>
              <a:ext uri="{FF2B5EF4-FFF2-40B4-BE49-F238E27FC236}">
                <a16:creationId xmlns:a16="http://schemas.microsoft.com/office/drawing/2014/main" id="{3D5A8ACB-C43E-308D-8E48-5801003A99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552" y="1376772"/>
            <a:ext cx="8208918" cy="4104456"/>
          </a:xfrm>
          <a:prstGeom prst="rect">
            <a:avLst/>
          </a:prstGeom>
        </p:spPr>
      </p:pic>
    </p:spTree>
    <p:extLst>
      <p:ext uri="{BB962C8B-B14F-4D97-AF65-F5344CB8AC3E}">
        <p14:creationId xmlns:p14="http://schemas.microsoft.com/office/powerpoint/2010/main" val="291987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functie</a:t>
            </a:r>
          </a:p>
        </p:txBody>
      </p:sp>
      <p:pic>
        <p:nvPicPr>
          <p:cNvPr id="5" name="Afbeelding 4">
            <a:extLst>
              <a:ext uri="{FF2B5EF4-FFF2-40B4-BE49-F238E27FC236}">
                <a16:creationId xmlns:a16="http://schemas.microsoft.com/office/drawing/2014/main" id="{5FA42627-7FC6-7102-981C-28D7436FEF8E}"/>
              </a:ext>
            </a:extLst>
          </p:cNvPr>
          <p:cNvPicPr>
            <a:picLocks noChangeAspect="1"/>
          </p:cNvPicPr>
          <p:nvPr/>
        </p:nvPicPr>
        <p:blipFill>
          <a:blip r:embed="rId3" cstate="screen">
            <a:extLst>
              <a:ext uri="{28A0092B-C50C-407E-A947-70E740481C1C}">
                <a14:useLocalDpi xmlns:a14="http://schemas.microsoft.com/office/drawing/2010/main"/>
              </a:ext>
            </a:extLst>
          </a:blip>
          <a:srcRect t="8418"/>
          <a:stretch>
            <a:fillRect/>
          </a:stretch>
        </p:blipFill>
        <p:spPr>
          <a:xfrm>
            <a:off x="1475656" y="1484784"/>
            <a:ext cx="5760640" cy="4700683"/>
          </a:xfrm>
          <a:prstGeom prst="rect">
            <a:avLst/>
          </a:prstGeom>
        </p:spPr>
      </p:pic>
      <p:sp>
        <p:nvSpPr>
          <p:cNvPr id="7" name="Pijl: omhoog 6">
            <a:extLst>
              <a:ext uri="{FF2B5EF4-FFF2-40B4-BE49-F238E27FC236}">
                <a16:creationId xmlns:a16="http://schemas.microsoft.com/office/drawing/2014/main" id="{2691529B-EF27-2CB0-980C-1EF08F6CB943}"/>
              </a:ext>
            </a:extLst>
          </p:cNvPr>
          <p:cNvSpPr/>
          <p:nvPr/>
        </p:nvSpPr>
        <p:spPr>
          <a:xfrm>
            <a:off x="4600765" y="4437112"/>
            <a:ext cx="432048" cy="130387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iets geleiden</a:t>
            </a:r>
          </a:p>
        </p:txBody>
      </p:sp>
      <p:pic>
        <p:nvPicPr>
          <p:cNvPr id="3" name="Afbeelding 2">
            <a:extLst>
              <a:ext uri="{FF2B5EF4-FFF2-40B4-BE49-F238E27FC236}">
                <a16:creationId xmlns:a16="http://schemas.microsoft.com/office/drawing/2014/main" id="{4E455C0B-4C95-077C-8069-F396D0345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612" y="1628800"/>
            <a:ext cx="6984776" cy="4656517"/>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bewerken</a:t>
            </a:r>
          </a:p>
        </p:txBody>
      </p:sp>
      <p:pic>
        <p:nvPicPr>
          <p:cNvPr id="3" name="Afbeelding 2" descr="Afbeelding met gereedschap, zaag, hout, persoon&#10;&#10;Door AI gegenereerde inhoud is mogelijk onjuist.">
            <a:extLst>
              <a:ext uri="{FF2B5EF4-FFF2-40B4-BE49-F238E27FC236}">
                <a16:creationId xmlns:a16="http://schemas.microsoft.com/office/drawing/2014/main" id="{58B593EE-96B1-7FB1-0E5E-734DDA6DC5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209" y="1700808"/>
            <a:ext cx="8165582" cy="460538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decoratie</a:t>
            </a:r>
          </a:p>
        </p:txBody>
      </p:sp>
      <p:pic>
        <p:nvPicPr>
          <p:cNvPr id="3" name="Afbeelding 2" descr="Afbeelding met houten, overdekt, hout, vloer&#10;&#10;Door AI gegenereerde inhoud is mogelijk onjuist.">
            <a:extLst>
              <a:ext uri="{FF2B5EF4-FFF2-40B4-BE49-F238E27FC236}">
                <a16:creationId xmlns:a16="http://schemas.microsoft.com/office/drawing/2014/main" id="{920D4218-BE2B-A4BA-D1FE-15491DA956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340768"/>
            <a:ext cx="5472608" cy="5128915"/>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zogenaamd</a:t>
            </a:r>
          </a:p>
        </p:txBody>
      </p:sp>
      <p:pic>
        <p:nvPicPr>
          <p:cNvPr id="3" name="Afbeelding 2" descr="Afbeelding met sport, atletiek, springen, buitenshuis&#10;&#10;Door AI gegenereerde inhoud is mogelijk onjuist.">
            <a:extLst>
              <a:ext uri="{FF2B5EF4-FFF2-40B4-BE49-F238E27FC236}">
                <a16:creationId xmlns:a16="http://schemas.microsoft.com/office/drawing/2014/main" id="{A9051F2F-41AD-01C9-9F42-82FFC70AF2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556792"/>
            <a:ext cx="7308165" cy="4881855"/>
          </a:xfrm>
          <a:prstGeom prst="rect">
            <a:avLst/>
          </a:prstGeom>
        </p:spPr>
      </p:pic>
      <p:sp>
        <p:nvSpPr>
          <p:cNvPr id="4" name="Bijschrift: pijl-omhoog 3">
            <a:extLst>
              <a:ext uri="{FF2B5EF4-FFF2-40B4-BE49-F238E27FC236}">
                <a16:creationId xmlns:a16="http://schemas.microsoft.com/office/drawing/2014/main" id="{F7AAA458-279D-962C-5662-F0293B40D769}"/>
              </a:ext>
            </a:extLst>
          </p:cNvPr>
          <p:cNvSpPr/>
          <p:nvPr/>
        </p:nvSpPr>
        <p:spPr>
          <a:xfrm>
            <a:off x="3275856" y="4941168"/>
            <a:ext cx="3096344" cy="1353463"/>
          </a:xfrm>
          <a:prstGeom prst="upArrowCallou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57CBE560-ACF1-DDEA-C147-50408CC795C6}"/>
              </a:ext>
            </a:extLst>
          </p:cNvPr>
          <p:cNvSpPr txBox="1"/>
          <p:nvPr/>
        </p:nvSpPr>
        <p:spPr>
          <a:xfrm>
            <a:off x="3635896" y="5541159"/>
            <a:ext cx="3168352" cy="646331"/>
          </a:xfrm>
          <a:prstGeom prst="rect">
            <a:avLst/>
          </a:prstGeom>
          <a:noFill/>
        </p:spPr>
        <p:txBody>
          <a:bodyPr wrap="square" rtlCol="0">
            <a:spAutoFit/>
          </a:bodyPr>
          <a:lstStyle/>
          <a:p>
            <a:r>
              <a:rPr lang="nl-NL">
                <a:solidFill>
                  <a:schemeClr val="bg1"/>
                </a:solidFill>
                <a:latin typeface="Century Gothic" panose="020B0502020202020204" pitchFamily="34" charset="0"/>
              </a:rPr>
              <a:t>de </a:t>
            </a:r>
            <a:r>
              <a:rPr lang="nl-NL" b="1">
                <a:solidFill>
                  <a:schemeClr val="bg1"/>
                </a:solidFill>
                <a:latin typeface="Century Gothic" panose="020B0502020202020204" pitchFamily="34" charset="0"/>
              </a:rPr>
              <a:t>zogenaamde “</a:t>
            </a:r>
            <a:r>
              <a:rPr lang="nl-NL">
                <a:solidFill>
                  <a:schemeClr val="bg1"/>
                </a:solidFill>
                <a:latin typeface="Century Gothic" panose="020B0502020202020204" pitchFamily="34" charset="0"/>
              </a:rPr>
              <a:t>vliegende jongen”</a:t>
            </a:r>
          </a:p>
        </p:txBody>
      </p:sp>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aanrichten</a:t>
            </a:r>
          </a:p>
        </p:txBody>
      </p:sp>
      <p:pic>
        <p:nvPicPr>
          <p:cNvPr id="3" name="Afbeelding 2" descr="Afbeelding met vinger, persoon, nagel, duim&#10;&#10;Door AI gegenereerde inhoud is mogelijk onjuist.">
            <a:extLst>
              <a:ext uri="{FF2B5EF4-FFF2-40B4-BE49-F238E27FC236}">
                <a16:creationId xmlns:a16="http://schemas.microsoft.com/office/drawing/2014/main" id="{E0AF831E-FADA-8AF2-02F1-69B27DF45E1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588" y="1340768"/>
            <a:ext cx="7416824" cy="5135377"/>
          </a:xfrm>
          <a:prstGeom prst="rect">
            <a:avLst/>
          </a:prstGeom>
        </p:spPr>
      </p:pic>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E96E5EAB-439F-4829-90BC-A4A3B8841F15}">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22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cp:lastPrinted>2026-05-19T08:54:31Z</cp:lastPrinted>
  <dcterms:created xsi:type="dcterms:W3CDTF">2021-06-08T06:13:59Z</dcterms:created>
  <dcterms:modified xsi:type="dcterms:W3CDTF">2026-05-19T08:55:57Z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