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5" r:id="rId8"/>
    <p:sldId id="1481" r:id="rId9"/>
    <p:sldId id="1477" r:id="rId10"/>
    <p:sldId id="1482" r:id="rId11"/>
    <p:sldId id="1478" r:id="rId12"/>
    <p:sldId id="1479" r:id="rId13"/>
    <p:sldId id="1480" r:id="rId14"/>
    <p:sldId id="1483" r:id="rId15"/>
    <p:sldId id="1476" r:id="rId16"/>
    <p:sldId id="934" r:id="rId17"/>
    <p:sldId id="1511" r:id="rId18"/>
    <p:sldId id="1530" r:id="rId19"/>
    <p:sldId id="1531" r:id="rId20"/>
    <p:sldId id="1532" r:id="rId21"/>
    <p:sldId id="1536" r:id="rId22"/>
    <p:sldId id="1512" r:id="rId23"/>
    <p:sldId id="1533" r:id="rId24"/>
    <p:sldId id="1515" r:id="rId25"/>
    <p:sldId id="1516" r:id="rId26"/>
    <p:sldId id="1535"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81"/>
            <p14:sldId id="1477"/>
            <p14:sldId id="1482"/>
            <p14:sldId id="1478"/>
            <p14:sldId id="1479"/>
            <p14:sldId id="1480"/>
            <p14:sldId id="1483"/>
            <p14:sldId id="1476"/>
            <p14:sldId id="934"/>
            <p14:sldId id="1511"/>
            <p14:sldId id="1530"/>
            <p14:sldId id="1531"/>
            <p14:sldId id="1532"/>
            <p14:sldId id="1536"/>
            <p14:sldId id="1512"/>
            <p14:sldId id="1533"/>
            <p14:sldId id="1515"/>
            <p14:sldId id="1516"/>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0CE15-5637-484A-9503-115F9F9C33C9}" v="312" dt="2026-05-11T14:27:36.395"/>
    <p1510:client id="{7CF25117-7165-48A8-988E-99D080B19ABE}" v="604" dt="2026-05-12T09:28:41.779"/>
    <p1510:client id="{D51F6535-CE97-4373-855E-3C5A6C9D3132}" v="1264" vWet="1266" dt="2026-05-12T09:33:08.666"/>
    <p1510:client id="{F4979F45-1999-40D3-BC47-0F6EF775BB94}" v="1222" dt="2026-05-12T09:33:39.1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delSld modSld modSection">
      <pc:chgData name="Das, Gerarda" userId="dec061bf-56a5-47a0-b9f3-f749fe418ae6" providerId="ADAL" clId="{07ABAE78-42CB-4F5F-86C6-09ED37205619}" dt="2026-05-12T09:28:41.779" v="608" actId="478"/>
      <pc:docMkLst>
        <pc:docMk/>
      </pc:docMkLst>
      <pc:sldChg chg="modSp mod">
        <pc:chgData name="Das, Gerarda" userId="dec061bf-56a5-47a0-b9f3-f749fe418ae6" providerId="ADAL" clId="{07ABAE78-42CB-4F5F-86C6-09ED37205619}" dt="2026-05-11T17:07:33.934" v="6" actId="115"/>
        <pc:sldMkLst>
          <pc:docMk/>
          <pc:sldMk cId="2189114603" sldId="1437"/>
        </pc:sldMkLst>
        <pc:spChg chg="mod">
          <ac:chgData name="Das, Gerarda" userId="dec061bf-56a5-47a0-b9f3-f749fe418ae6" providerId="ADAL" clId="{07ABAE78-42CB-4F5F-86C6-09ED37205619}" dt="2026-05-11T17:07:33.934" v="6" actId="115"/>
          <ac:spMkLst>
            <pc:docMk/>
            <pc:sldMk cId="2189114603" sldId="1437"/>
            <ac:spMk id="3" creationId="{00000000-0000-0000-0000-000000000000}"/>
          </ac:spMkLst>
        </pc:spChg>
      </pc:sldChg>
      <pc:sldChg chg="addSp modSp mod">
        <pc:chgData name="Das, Gerarda" userId="dec061bf-56a5-47a0-b9f3-f749fe418ae6" providerId="ADAL" clId="{07ABAE78-42CB-4F5F-86C6-09ED37205619}" dt="2026-05-12T08:35:38.154" v="10" actId="1076"/>
        <pc:sldMkLst>
          <pc:docMk/>
          <pc:sldMk cId="3852907103" sldId="1460"/>
        </pc:sldMkLst>
        <pc:picChg chg="add mod">
          <ac:chgData name="Das, Gerarda" userId="dec061bf-56a5-47a0-b9f3-f749fe418ae6" providerId="ADAL" clId="{07ABAE78-42CB-4F5F-86C6-09ED37205619}" dt="2026-05-12T08:35:38.154" v="10" actId="1076"/>
          <ac:picMkLst>
            <pc:docMk/>
            <pc:sldMk cId="3852907103" sldId="1460"/>
            <ac:picMk id="3" creationId="{EFDD2F74-F84B-2A0A-41EE-D1AE3F79AEB2}"/>
          </ac:picMkLst>
        </pc:picChg>
      </pc:sldChg>
      <pc:sldChg chg="addSp modSp mod">
        <pc:chgData name="Das, Gerarda" userId="dec061bf-56a5-47a0-b9f3-f749fe418ae6" providerId="ADAL" clId="{07ABAE78-42CB-4F5F-86C6-09ED37205619}" dt="2026-05-12T08:56:34.711" v="282" actId="1076"/>
        <pc:sldMkLst>
          <pc:docMk/>
          <pc:sldMk cId="2709048002" sldId="1477"/>
        </pc:sldMkLst>
        <pc:spChg chg="add mod">
          <ac:chgData name="Das, Gerarda" userId="dec061bf-56a5-47a0-b9f3-f749fe418ae6" providerId="ADAL" clId="{07ABAE78-42CB-4F5F-86C6-09ED37205619}" dt="2026-05-12T08:56:34.711" v="282" actId="1076"/>
          <ac:spMkLst>
            <pc:docMk/>
            <pc:sldMk cId="2709048002" sldId="1477"/>
            <ac:spMk id="2" creationId="{BCE03850-CE86-1391-4ED5-3587D855A71D}"/>
          </ac:spMkLst>
        </pc:spChg>
      </pc:sldChg>
      <pc:sldChg chg="addSp delSp modSp mod">
        <pc:chgData name="Das, Gerarda" userId="dec061bf-56a5-47a0-b9f3-f749fe418ae6" providerId="ADAL" clId="{07ABAE78-42CB-4F5F-86C6-09ED37205619}" dt="2026-05-12T08:55:33.998" v="275" actId="1076"/>
        <pc:sldMkLst>
          <pc:docMk/>
          <pc:sldMk cId="3779434736" sldId="1481"/>
        </pc:sldMkLst>
        <pc:spChg chg="add del">
          <ac:chgData name="Das, Gerarda" userId="dec061bf-56a5-47a0-b9f3-f749fe418ae6" providerId="ADAL" clId="{07ABAE78-42CB-4F5F-86C6-09ED37205619}" dt="2026-05-12T08:50:06.654" v="188" actId="478"/>
          <ac:spMkLst>
            <pc:docMk/>
            <pc:sldMk cId="3779434736" sldId="1481"/>
            <ac:spMk id="2" creationId="{B18696C8-904E-B5E6-013E-71D60A80DD89}"/>
          </ac:spMkLst>
        </pc:spChg>
        <pc:spChg chg="add mod">
          <ac:chgData name="Das, Gerarda" userId="dec061bf-56a5-47a0-b9f3-f749fe418ae6" providerId="ADAL" clId="{07ABAE78-42CB-4F5F-86C6-09ED37205619}" dt="2026-05-12T08:50:56.862" v="199" actId="1582"/>
          <ac:spMkLst>
            <pc:docMk/>
            <pc:sldMk cId="3779434736" sldId="1481"/>
            <ac:spMk id="5" creationId="{1DA01496-A9F0-3B76-4B23-54F360F1E0B4}"/>
          </ac:spMkLst>
        </pc:spChg>
        <pc:spChg chg="add mod">
          <ac:chgData name="Das, Gerarda" userId="dec061bf-56a5-47a0-b9f3-f749fe418ae6" providerId="ADAL" clId="{07ABAE78-42CB-4F5F-86C6-09ED37205619}" dt="2026-05-12T08:55:33.998" v="275" actId="1076"/>
          <ac:spMkLst>
            <pc:docMk/>
            <pc:sldMk cId="3779434736" sldId="1481"/>
            <ac:spMk id="18" creationId="{83ABFAA8-15A0-DBFF-7EBC-566D4B3B683D}"/>
          </ac:spMkLst>
        </pc:spChg>
        <pc:picChg chg="add mod modCrop">
          <ac:chgData name="Das, Gerarda" userId="dec061bf-56a5-47a0-b9f3-f749fe418ae6" providerId="ADAL" clId="{07ABAE78-42CB-4F5F-86C6-09ED37205619}" dt="2026-05-12T08:50:29.327" v="194" actId="732"/>
          <ac:picMkLst>
            <pc:docMk/>
            <pc:sldMk cId="3779434736" sldId="1481"/>
            <ac:picMk id="4" creationId="{44ED895F-5DE7-E5A9-3E43-528208F35F5C}"/>
          </ac:picMkLst>
        </pc:picChg>
        <pc:picChg chg="add del mod">
          <ac:chgData name="Das, Gerarda" userId="dec061bf-56a5-47a0-b9f3-f749fe418ae6" providerId="ADAL" clId="{07ABAE78-42CB-4F5F-86C6-09ED37205619}" dt="2026-05-12T08:54:39.512" v="216" actId="478"/>
          <ac:picMkLst>
            <pc:docMk/>
            <pc:sldMk cId="3779434736" sldId="1481"/>
            <ac:picMk id="15" creationId="{4CEC123F-18A0-D6E5-2093-2D29A536E759}"/>
          </ac:picMkLst>
        </pc:picChg>
        <pc:picChg chg="add mod modCrop">
          <ac:chgData name="Das, Gerarda" userId="dec061bf-56a5-47a0-b9f3-f749fe418ae6" providerId="ADAL" clId="{07ABAE78-42CB-4F5F-86C6-09ED37205619}" dt="2026-05-12T08:55:06.206" v="227" actId="732"/>
          <ac:picMkLst>
            <pc:docMk/>
            <pc:sldMk cId="3779434736" sldId="1481"/>
            <ac:picMk id="17" creationId="{A5EA21AC-314A-4584-3B78-8587C7C4E8F6}"/>
          </ac:picMkLst>
        </pc:picChg>
        <pc:cxnChg chg="add mod">
          <ac:chgData name="Das, Gerarda" userId="dec061bf-56a5-47a0-b9f3-f749fe418ae6" providerId="ADAL" clId="{07ABAE78-42CB-4F5F-86C6-09ED37205619}" dt="2026-05-12T08:51:13.159" v="202" actId="1582"/>
          <ac:cxnSpMkLst>
            <pc:docMk/>
            <pc:sldMk cId="3779434736" sldId="1481"/>
            <ac:cxnSpMk id="8" creationId="{343DBB7A-8CA8-5A24-2107-04F9AC48DC4C}"/>
          </ac:cxnSpMkLst>
        </pc:cxnChg>
        <pc:cxnChg chg="add mod">
          <ac:chgData name="Das, Gerarda" userId="dec061bf-56a5-47a0-b9f3-f749fe418ae6" providerId="ADAL" clId="{07ABAE78-42CB-4F5F-86C6-09ED37205619}" dt="2026-05-12T08:51:37.529" v="209" actId="14100"/>
          <ac:cxnSpMkLst>
            <pc:docMk/>
            <pc:sldMk cId="3779434736" sldId="1481"/>
            <ac:cxnSpMk id="9" creationId="{33079F64-4BF9-7C64-742A-E67894A8A54C}"/>
          </ac:cxnSpMkLst>
        </pc:cxnChg>
        <pc:cxnChg chg="add mod">
          <ac:chgData name="Das, Gerarda" userId="dec061bf-56a5-47a0-b9f3-f749fe418ae6" providerId="ADAL" clId="{07ABAE78-42CB-4F5F-86C6-09ED37205619}" dt="2026-05-12T08:51:30.716" v="208" actId="14100"/>
          <ac:cxnSpMkLst>
            <pc:docMk/>
            <pc:sldMk cId="3779434736" sldId="1481"/>
            <ac:cxnSpMk id="11" creationId="{4CCE8025-4981-61B4-B2B4-3F7516BE6317}"/>
          </ac:cxnSpMkLst>
        </pc:cxnChg>
      </pc:sldChg>
      <pc:sldChg chg="addSp delSp modSp mod">
        <pc:chgData name="Das, Gerarda" userId="dec061bf-56a5-47a0-b9f3-f749fe418ae6" providerId="ADAL" clId="{07ABAE78-42CB-4F5F-86C6-09ED37205619}" dt="2026-05-12T09:08:00.477" v="324" actId="478"/>
        <pc:sldMkLst>
          <pc:docMk/>
          <pc:sldMk cId="1201727269" sldId="1482"/>
        </pc:sldMkLst>
        <pc:spChg chg="del">
          <ac:chgData name="Das, Gerarda" userId="dec061bf-56a5-47a0-b9f3-f749fe418ae6" providerId="ADAL" clId="{07ABAE78-42CB-4F5F-86C6-09ED37205619}" dt="2026-05-12T08:57:37.228" v="285" actId="478"/>
          <ac:spMkLst>
            <pc:docMk/>
            <pc:sldMk cId="1201727269" sldId="1482"/>
            <ac:spMk id="12" creationId="{1D49B69C-34DE-7A4C-A8EA-80894BBDD9DC}"/>
          </ac:spMkLst>
        </pc:spChg>
        <pc:spChg chg="del">
          <ac:chgData name="Das, Gerarda" userId="dec061bf-56a5-47a0-b9f3-f749fe418ae6" providerId="ADAL" clId="{07ABAE78-42CB-4F5F-86C6-09ED37205619}" dt="2026-05-12T08:57:36.225" v="284" actId="478"/>
          <ac:spMkLst>
            <pc:docMk/>
            <pc:sldMk cId="1201727269" sldId="1482"/>
            <ac:spMk id="13" creationId="{B424AF1E-4582-00FD-CB47-05A479330960}"/>
          </ac:spMkLst>
        </pc:spChg>
        <pc:spChg chg="del mod">
          <ac:chgData name="Das, Gerarda" userId="dec061bf-56a5-47a0-b9f3-f749fe418ae6" providerId="ADAL" clId="{07ABAE78-42CB-4F5F-86C6-09ED37205619}" dt="2026-05-12T08:58:56.998" v="314" actId="478"/>
          <ac:spMkLst>
            <pc:docMk/>
            <pc:sldMk cId="1201727269" sldId="1482"/>
            <ac:spMk id="14" creationId="{4DADABDE-D68D-65B6-F99A-6A330B6F96FA}"/>
          </ac:spMkLst>
        </pc:spChg>
        <pc:spChg chg="del">
          <ac:chgData name="Das, Gerarda" userId="dec061bf-56a5-47a0-b9f3-f749fe418ae6" providerId="ADAL" clId="{07ABAE78-42CB-4F5F-86C6-09ED37205619}" dt="2026-05-12T09:08:00.477" v="324" actId="478"/>
          <ac:spMkLst>
            <pc:docMk/>
            <pc:sldMk cId="1201727269" sldId="1482"/>
            <ac:spMk id="16" creationId="{A8058EDF-3B60-AB88-19C7-E83134910417}"/>
          </ac:spMkLst>
        </pc:spChg>
        <pc:picChg chg="mod">
          <ac:chgData name="Das, Gerarda" userId="dec061bf-56a5-47a0-b9f3-f749fe418ae6" providerId="ADAL" clId="{07ABAE78-42CB-4F5F-86C6-09ED37205619}" dt="2026-05-12T08:57:40.397" v="287" actId="1076"/>
          <ac:picMkLst>
            <pc:docMk/>
            <pc:sldMk cId="1201727269" sldId="1482"/>
            <ac:picMk id="4" creationId="{0EB8C767-CA9F-CA2D-52E4-6746791A7F7E}"/>
          </ac:picMkLst>
        </pc:picChg>
        <pc:picChg chg="add mod modCrop">
          <ac:chgData name="Das, Gerarda" userId="dec061bf-56a5-47a0-b9f3-f749fe418ae6" providerId="ADAL" clId="{07ABAE78-42CB-4F5F-86C6-09ED37205619}" dt="2026-05-12T08:58:11.776" v="299" actId="1076"/>
          <ac:picMkLst>
            <pc:docMk/>
            <pc:sldMk cId="1201727269" sldId="1482"/>
            <ac:picMk id="5" creationId="{CA71EE1F-C0C2-BF89-B98D-088B3F5B966A}"/>
          </ac:picMkLst>
        </pc:picChg>
        <pc:picChg chg="mod">
          <ac:chgData name="Das, Gerarda" userId="dec061bf-56a5-47a0-b9f3-f749fe418ae6" providerId="ADAL" clId="{07ABAE78-42CB-4F5F-86C6-09ED37205619}" dt="2026-05-12T08:57:42.868" v="288" actId="1076"/>
          <ac:picMkLst>
            <pc:docMk/>
            <pc:sldMk cId="1201727269" sldId="1482"/>
            <ac:picMk id="7" creationId="{79EC6D11-9DCF-2304-1E9A-31BA0BD4F7E7}"/>
          </ac:picMkLst>
        </pc:picChg>
        <pc:picChg chg="add mod modCrop">
          <ac:chgData name="Das, Gerarda" userId="dec061bf-56a5-47a0-b9f3-f749fe418ae6" providerId="ADAL" clId="{07ABAE78-42CB-4F5F-86C6-09ED37205619}" dt="2026-05-12T08:58:49.049" v="311" actId="1076"/>
          <ac:picMkLst>
            <pc:docMk/>
            <pc:sldMk cId="1201727269" sldId="1482"/>
            <ac:picMk id="10" creationId="{1201A053-9CC3-E4D8-465A-5D2762EF7A0B}"/>
          </ac:picMkLst>
        </pc:picChg>
        <pc:picChg chg="del mod">
          <ac:chgData name="Das, Gerarda" userId="dec061bf-56a5-47a0-b9f3-f749fe418ae6" providerId="ADAL" clId="{07ABAE78-42CB-4F5F-86C6-09ED37205619}" dt="2026-05-12T08:58:54.819" v="312" actId="478"/>
          <ac:picMkLst>
            <pc:docMk/>
            <pc:sldMk cId="1201727269" sldId="1482"/>
            <ac:picMk id="15" creationId="{93296D9D-1EFA-51EB-27DB-058D5600372E}"/>
          </ac:picMkLst>
        </pc:picChg>
      </pc:sldChg>
      <pc:sldChg chg="addSp delSp modSp mod">
        <pc:chgData name="Das, Gerarda" userId="dec061bf-56a5-47a0-b9f3-f749fe418ae6" providerId="ADAL" clId="{07ABAE78-42CB-4F5F-86C6-09ED37205619}" dt="2026-05-12T09:20:28.901" v="501" actId="1076"/>
        <pc:sldMkLst>
          <pc:docMk/>
          <pc:sldMk cId="2904738428" sldId="1483"/>
        </pc:sldMkLst>
        <pc:spChg chg="add del mod">
          <ac:chgData name="Das, Gerarda" userId="dec061bf-56a5-47a0-b9f3-f749fe418ae6" providerId="ADAL" clId="{07ABAE78-42CB-4F5F-86C6-09ED37205619}" dt="2026-05-12T09:17:39.497" v="461" actId="478"/>
          <ac:spMkLst>
            <pc:docMk/>
            <pc:sldMk cId="2904738428" sldId="1483"/>
            <ac:spMk id="2" creationId="{40831AB7-1A4D-2280-D481-6005C6D0A9A3}"/>
          </ac:spMkLst>
        </pc:spChg>
        <pc:picChg chg="add del mod">
          <ac:chgData name="Das, Gerarda" userId="dec061bf-56a5-47a0-b9f3-f749fe418ae6" providerId="ADAL" clId="{07ABAE78-42CB-4F5F-86C6-09ED37205619}" dt="2026-05-12T09:20:25.382" v="497" actId="478"/>
          <ac:picMkLst>
            <pc:docMk/>
            <pc:sldMk cId="2904738428" sldId="1483"/>
            <ac:picMk id="4" creationId="{3D704F22-E483-392B-F4D5-8B7506460C87}"/>
          </ac:picMkLst>
        </pc:picChg>
        <pc:picChg chg="add mod">
          <ac:chgData name="Das, Gerarda" userId="dec061bf-56a5-47a0-b9f3-f749fe418ae6" providerId="ADAL" clId="{07ABAE78-42CB-4F5F-86C6-09ED37205619}" dt="2026-05-12T09:20:28.901" v="501" actId="1076"/>
          <ac:picMkLst>
            <pc:docMk/>
            <pc:sldMk cId="2904738428" sldId="1483"/>
            <ac:picMk id="7" creationId="{0D11AF5B-D21E-A177-C60C-0130A1257839}"/>
          </ac:picMkLst>
        </pc:picChg>
      </pc:sldChg>
      <pc:sldChg chg="modSp mod">
        <pc:chgData name="Das, Gerarda" userId="dec061bf-56a5-47a0-b9f3-f749fe418ae6" providerId="ADAL" clId="{07ABAE78-42CB-4F5F-86C6-09ED37205619}" dt="2026-05-12T09:08:46.051" v="372" actId="1076"/>
        <pc:sldMkLst>
          <pc:docMk/>
          <pc:sldMk cId="2967928418" sldId="1511"/>
        </pc:sldMkLst>
        <pc:spChg chg="mod">
          <ac:chgData name="Das, Gerarda" userId="dec061bf-56a5-47a0-b9f3-f749fe418ae6" providerId="ADAL" clId="{07ABAE78-42CB-4F5F-86C6-09ED37205619}" dt="2026-05-12T09:08:42.951" v="371" actId="20577"/>
          <ac:spMkLst>
            <pc:docMk/>
            <pc:sldMk cId="2967928418" sldId="1511"/>
            <ac:spMk id="23" creationId="{946749CE-6764-3A4F-1ADC-1FA2140B4DF2}"/>
          </ac:spMkLst>
        </pc:spChg>
        <pc:picChg chg="mod">
          <ac:chgData name="Das, Gerarda" userId="dec061bf-56a5-47a0-b9f3-f749fe418ae6" providerId="ADAL" clId="{07ABAE78-42CB-4F5F-86C6-09ED37205619}" dt="2026-05-12T09:08:46.051" v="372" actId="1076"/>
          <ac:picMkLst>
            <pc:docMk/>
            <pc:sldMk cId="2967928418" sldId="1511"/>
            <ac:picMk id="19" creationId="{B8EAD0B8-81FF-FECC-89A7-812EACDEE6ED}"/>
          </ac:picMkLst>
        </pc:picChg>
      </pc:sldChg>
      <pc:sldChg chg="addSp delSp modSp mod">
        <pc:chgData name="Das, Gerarda" userId="dec061bf-56a5-47a0-b9f3-f749fe418ae6" providerId="ADAL" clId="{07ABAE78-42CB-4F5F-86C6-09ED37205619}" dt="2026-05-12T09:28:41.779" v="608" actId="478"/>
        <pc:sldMkLst>
          <pc:docMk/>
          <pc:sldMk cId="3112181829" sldId="1515"/>
        </pc:sldMkLst>
        <pc:spChg chg="add del mod">
          <ac:chgData name="Das, Gerarda" userId="dec061bf-56a5-47a0-b9f3-f749fe418ae6" providerId="ADAL" clId="{07ABAE78-42CB-4F5F-86C6-09ED37205619}" dt="2026-05-12T09:28:41.779" v="608" actId="478"/>
          <ac:spMkLst>
            <pc:docMk/>
            <pc:sldMk cId="3112181829" sldId="1515"/>
            <ac:spMk id="29" creationId="{E33BA1D1-1CAE-C637-2A57-0F1B0476A63C}"/>
          </ac:spMkLst>
        </pc:spChg>
      </pc:sldChg>
      <pc:sldChg chg="addSp modSp mod">
        <pc:chgData name="Das, Gerarda" userId="dec061bf-56a5-47a0-b9f3-f749fe418ae6" providerId="ADAL" clId="{07ABAE78-42CB-4F5F-86C6-09ED37205619}" dt="2026-05-12T08:43:20.914" v="186" actId="1076"/>
        <pc:sldMkLst>
          <pc:docMk/>
          <pc:sldMk cId="2946319108" sldId="1516"/>
        </pc:sldMkLst>
        <pc:spChg chg="mod">
          <ac:chgData name="Das, Gerarda" userId="dec061bf-56a5-47a0-b9f3-f749fe418ae6" providerId="ADAL" clId="{07ABAE78-42CB-4F5F-86C6-09ED37205619}" dt="2026-05-12T08:38:23.382" v="75" actId="1076"/>
          <ac:spMkLst>
            <pc:docMk/>
            <pc:sldMk cId="2946319108" sldId="1516"/>
            <ac:spMk id="4" creationId="{D753C383-62C8-E733-4553-E085527A1FCA}"/>
          </ac:spMkLst>
        </pc:spChg>
        <pc:spChg chg="mod">
          <ac:chgData name="Das, Gerarda" userId="dec061bf-56a5-47a0-b9f3-f749fe418ae6" providerId="ADAL" clId="{07ABAE78-42CB-4F5F-86C6-09ED37205619}" dt="2026-05-12T08:38:23.382" v="75" actId="1076"/>
          <ac:spMkLst>
            <pc:docMk/>
            <pc:sldMk cId="2946319108" sldId="1516"/>
            <ac:spMk id="9" creationId="{B5FA4264-9F79-B20D-0826-CEC58E7B74B7}"/>
          </ac:spMkLst>
        </pc:spChg>
        <pc:spChg chg="mod">
          <ac:chgData name="Das, Gerarda" userId="dec061bf-56a5-47a0-b9f3-f749fe418ae6" providerId="ADAL" clId="{07ABAE78-42CB-4F5F-86C6-09ED37205619}" dt="2026-05-12T08:38:23.382" v="75" actId="1076"/>
          <ac:spMkLst>
            <pc:docMk/>
            <pc:sldMk cId="2946319108" sldId="1516"/>
            <ac:spMk id="10" creationId="{B37FADB8-F5A5-F448-15A7-6A630939BCDC}"/>
          </ac:spMkLst>
        </pc:spChg>
        <pc:spChg chg="mod">
          <ac:chgData name="Das, Gerarda" userId="dec061bf-56a5-47a0-b9f3-f749fe418ae6" providerId="ADAL" clId="{07ABAE78-42CB-4F5F-86C6-09ED37205619}" dt="2026-05-12T08:38:23.382" v="75" actId="1076"/>
          <ac:spMkLst>
            <pc:docMk/>
            <pc:sldMk cId="2946319108" sldId="1516"/>
            <ac:spMk id="11" creationId="{2D5226DB-4490-ECD5-880A-CDAB0447C263}"/>
          </ac:spMkLst>
        </pc:spChg>
        <pc:spChg chg="mod">
          <ac:chgData name="Das, Gerarda" userId="dec061bf-56a5-47a0-b9f3-f749fe418ae6" providerId="ADAL" clId="{07ABAE78-42CB-4F5F-86C6-09ED37205619}" dt="2026-05-12T08:37:14.229" v="50" actId="1076"/>
          <ac:spMkLst>
            <pc:docMk/>
            <pc:sldMk cId="2946319108" sldId="1516"/>
            <ac:spMk id="12" creationId="{E2476A93-B8D4-4E44-87FD-AFF601B2337C}"/>
          </ac:spMkLst>
        </pc:spChg>
        <pc:spChg chg="mod">
          <ac:chgData name="Das, Gerarda" userId="dec061bf-56a5-47a0-b9f3-f749fe418ae6" providerId="ADAL" clId="{07ABAE78-42CB-4F5F-86C6-09ED37205619}" dt="2026-05-12T08:43:20.914" v="186" actId="1076"/>
          <ac:spMkLst>
            <pc:docMk/>
            <pc:sldMk cId="2946319108" sldId="1516"/>
            <ac:spMk id="13" creationId="{4985FF45-EE56-11C3-E0CC-6BBB359031C0}"/>
          </ac:spMkLst>
        </pc:spChg>
        <pc:spChg chg="mod">
          <ac:chgData name="Das, Gerarda" userId="dec061bf-56a5-47a0-b9f3-f749fe418ae6" providerId="ADAL" clId="{07ABAE78-42CB-4F5F-86C6-09ED37205619}" dt="2026-05-12T08:39:49.743" v="169" actId="1076"/>
          <ac:spMkLst>
            <pc:docMk/>
            <pc:sldMk cId="2946319108" sldId="1516"/>
            <ac:spMk id="14" creationId="{B7594A3B-3117-84CE-C300-FB96E5ED269D}"/>
          </ac:spMkLst>
        </pc:spChg>
        <pc:spChg chg="mod">
          <ac:chgData name="Das, Gerarda" userId="dec061bf-56a5-47a0-b9f3-f749fe418ae6" providerId="ADAL" clId="{07ABAE78-42CB-4F5F-86C6-09ED37205619}" dt="2026-05-12T08:39:49.743" v="169" actId="1076"/>
          <ac:spMkLst>
            <pc:docMk/>
            <pc:sldMk cId="2946319108" sldId="1516"/>
            <ac:spMk id="15" creationId="{6EA1F8B7-D4BC-D8B0-E6FD-F33ECB45A1DD}"/>
          </ac:spMkLst>
        </pc:spChg>
        <pc:spChg chg="mod">
          <ac:chgData name="Das, Gerarda" userId="dec061bf-56a5-47a0-b9f3-f749fe418ae6" providerId="ADAL" clId="{07ABAE78-42CB-4F5F-86C6-09ED37205619}" dt="2026-05-12T08:36:43.549" v="27" actId="14100"/>
          <ac:spMkLst>
            <pc:docMk/>
            <pc:sldMk cId="2946319108" sldId="1516"/>
            <ac:spMk id="18" creationId="{85D7DD60-F4AA-AD34-A265-146B167D02FE}"/>
          </ac:spMkLst>
        </pc:spChg>
        <pc:spChg chg="mod">
          <ac:chgData name="Das, Gerarda" userId="dec061bf-56a5-47a0-b9f3-f749fe418ae6" providerId="ADAL" clId="{07ABAE78-42CB-4F5F-86C6-09ED37205619}" dt="2026-05-12T08:37:17.154" v="51" actId="1076"/>
          <ac:spMkLst>
            <pc:docMk/>
            <pc:sldMk cId="2946319108" sldId="1516"/>
            <ac:spMk id="19" creationId="{40542B69-6D97-5F24-63E3-ABE36EA69A27}"/>
          </ac:spMkLst>
        </pc:spChg>
        <pc:spChg chg="add mod">
          <ac:chgData name="Das, Gerarda" userId="dec061bf-56a5-47a0-b9f3-f749fe418ae6" providerId="ADAL" clId="{07ABAE78-42CB-4F5F-86C6-09ED37205619}" dt="2026-05-12T08:39:40.014" v="168" actId="14100"/>
          <ac:spMkLst>
            <pc:docMk/>
            <pc:sldMk cId="2946319108" sldId="1516"/>
            <ac:spMk id="31" creationId="{7623949F-5741-61D2-5169-B521E4CE78D0}"/>
          </ac:spMkLst>
        </pc:spChg>
        <pc:spChg chg="add mod">
          <ac:chgData name="Das, Gerarda" userId="dec061bf-56a5-47a0-b9f3-f749fe418ae6" providerId="ADAL" clId="{07ABAE78-42CB-4F5F-86C6-09ED37205619}" dt="2026-05-12T08:39:35.483" v="167" actId="20577"/>
          <ac:spMkLst>
            <pc:docMk/>
            <pc:sldMk cId="2946319108" sldId="1516"/>
            <ac:spMk id="32" creationId="{CE588E56-439A-EF50-28C1-D9D8326CDF4F}"/>
          </ac:spMkLst>
        </pc:spChg>
        <pc:picChg chg="add mod">
          <ac:chgData name="Das, Gerarda" userId="dec061bf-56a5-47a0-b9f3-f749fe418ae6" providerId="ADAL" clId="{07ABAE78-42CB-4F5F-86C6-09ED37205619}" dt="2026-05-12T08:43:10.153" v="185" actId="1076"/>
          <ac:picMkLst>
            <pc:docMk/>
            <pc:sldMk cId="2946319108" sldId="1516"/>
            <ac:picMk id="17" creationId="{E31F4EB9-35B9-060F-6ACF-09A936DF681D}"/>
          </ac:picMkLst>
        </pc:picChg>
        <pc:picChg chg="add mod">
          <ac:chgData name="Das, Gerarda" userId="dec061bf-56a5-47a0-b9f3-f749fe418ae6" providerId="ADAL" clId="{07ABAE78-42CB-4F5F-86C6-09ED37205619}" dt="2026-05-12T08:41:38.913" v="173" actId="1076"/>
          <ac:picMkLst>
            <pc:docMk/>
            <pc:sldMk cId="2946319108" sldId="1516"/>
            <ac:picMk id="34" creationId="{6F943968-5A1F-17AF-23CB-145736677B33}"/>
          </ac:picMkLst>
        </pc:picChg>
        <pc:picChg chg="add mod">
          <ac:chgData name="Das, Gerarda" userId="dec061bf-56a5-47a0-b9f3-f749fe418ae6" providerId="ADAL" clId="{07ABAE78-42CB-4F5F-86C6-09ED37205619}" dt="2026-05-12T08:42:48.717" v="181" actId="1076"/>
          <ac:picMkLst>
            <pc:docMk/>
            <pc:sldMk cId="2946319108" sldId="1516"/>
            <ac:picMk id="36" creationId="{D6E10A32-427A-9978-B0DA-F0884765DA9A}"/>
          </ac:picMkLst>
        </pc:picChg>
        <pc:cxnChg chg="mod ord">
          <ac:chgData name="Das, Gerarda" userId="dec061bf-56a5-47a0-b9f3-f749fe418ae6" providerId="ADAL" clId="{07ABAE78-42CB-4F5F-86C6-09ED37205619}" dt="2026-05-12T08:42:51.146" v="182" actId="1076"/>
          <ac:cxnSpMkLst>
            <pc:docMk/>
            <pc:sldMk cId="2946319108" sldId="1516"/>
            <ac:cxnSpMk id="21" creationId="{B84B33EF-2A54-99B2-FEF8-27486B72F624}"/>
          </ac:cxnSpMkLst>
        </pc:cxnChg>
        <pc:cxnChg chg="mod ord">
          <ac:chgData name="Das, Gerarda" userId="dec061bf-56a5-47a0-b9f3-f749fe418ae6" providerId="ADAL" clId="{07ABAE78-42CB-4F5F-86C6-09ED37205619}" dt="2026-05-12T08:38:35.881" v="80" actId="14100"/>
          <ac:cxnSpMkLst>
            <pc:docMk/>
            <pc:sldMk cId="2946319108" sldId="1516"/>
            <ac:cxnSpMk id="27" creationId="{EC90AE0F-5DD8-2D25-C999-5E0CC65E11C5}"/>
          </ac:cxnSpMkLst>
        </pc:cxnChg>
        <pc:cxnChg chg="mod ord">
          <ac:chgData name="Das, Gerarda" userId="dec061bf-56a5-47a0-b9f3-f749fe418ae6" providerId="ADAL" clId="{07ABAE78-42CB-4F5F-86C6-09ED37205619}" dt="2026-05-12T08:42:57.273" v="184" actId="1076"/>
          <ac:cxnSpMkLst>
            <pc:docMk/>
            <pc:sldMk cId="2946319108" sldId="1516"/>
            <ac:cxnSpMk id="29" creationId="{10445519-6BAB-CA4B-0B0C-EF80D4D34E4C}"/>
          </ac:cxnSpMkLst>
        </pc:cxnChg>
      </pc:sldChg>
      <pc:sldChg chg="del">
        <pc:chgData name="Das, Gerarda" userId="dec061bf-56a5-47a0-b9f3-f749fe418ae6" providerId="ADAL" clId="{07ABAE78-42CB-4F5F-86C6-09ED37205619}" dt="2026-05-12T09:24:38.501" v="543" actId="47"/>
        <pc:sldMkLst>
          <pc:docMk/>
          <pc:sldMk cId="933367485" sldId="1518"/>
        </pc:sldMkLst>
      </pc:sldChg>
      <pc:sldChg chg="del">
        <pc:chgData name="Das, Gerarda" userId="dec061bf-56a5-47a0-b9f3-f749fe418ae6" providerId="ADAL" clId="{07ABAE78-42CB-4F5F-86C6-09ED37205619}" dt="2026-05-12T09:24:40.339" v="546" actId="47"/>
        <pc:sldMkLst>
          <pc:docMk/>
          <pc:sldMk cId="1738896802" sldId="1519"/>
        </pc:sldMkLst>
      </pc:sldChg>
      <pc:sldChg chg="del">
        <pc:chgData name="Das, Gerarda" userId="dec061bf-56a5-47a0-b9f3-f749fe418ae6" providerId="ADAL" clId="{07ABAE78-42CB-4F5F-86C6-09ED37205619}" dt="2026-05-12T09:24:38.956" v="544" actId="47"/>
        <pc:sldMkLst>
          <pc:docMk/>
          <pc:sldMk cId="1059877010" sldId="1521"/>
        </pc:sldMkLst>
      </pc:sldChg>
      <pc:sldChg chg="del">
        <pc:chgData name="Das, Gerarda" userId="dec061bf-56a5-47a0-b9f3-f749fe418ae6" providerId="ADAL" clId="{07ABAE78-42CB-4F5F-86C6-09ED37205619}" dt="2026-05-12T09:24:39.457" v="545" actId="47"/>
        <pc:sldMkLst>
          <pc:docMk/>
          <pc:sldMk cId="2371299458" sldId="1529"/>
        </pc:sldMkLst>
      </pc:sldChg>
      <pc:sldChg chg="modSp mod">
        <pc:chgData name="Das, Gerarda" userId="dec061bf-56a5-47a0-b9f3-f749fe418ae6" providerId="ADAL" clId="{07ABAE78-42CB-4F5F-86C6-09ED37205619}" dt="2026-05-12T09:27:04.294" v="607" actId="115"/>
        <pc:sldMkLst>
          <pc:docMk/>
          <pc:sldMk cId="451522051" sldId="1531"/>
        </pc:sldMkLst>
        <pc:spChg chg="mod">
          <ac:chgData name="Das, Gerarda" userId="dec061bf-56a5-47a0-b9f3-f749fe418ae6" providerId="ADAL" clId="{07ABAE78-42CB-4F5F-86C6-09ED37205619}" dt="2026-05-12T09:27:04.294" v="607" actId="115"/>
          <ac:spMkLst>
            <pc:docMk/>
            <pc:sldMk cId="451522051" sldId="1531"/>
            <ac:spMk id="36" creationId="{D8EF981A-9BA7-0EB1-9B70-F7FBF2F7DF1C}"/>
          </ac:spMkLst>
        </pc:spChg>
        <pc:picChg chg="mod">
          <ac:chgData name="Das, Gerarda" userId="dec061bf-56a5-47a0-b9f3-f749fe418ae6" providerId="ADAL" clId="{07ABAE78-42CB-4F5F-86C6-09ED37205619}" dt="2026-05-12T09:25:13.693" v="548" actId="1076"/>
          <ac:picMkLst>
            <pc:docMk/>
            <pc:sldMk cId="451522051" sldId="1531"/>
            <ac:picMk id="23" creationId="{64DB81F5-6689-3DED-9FE2-9D79266BF98D}"/>
          </ac:picMkLst>
        </pc:picChg>
      </pc:sldChg>
      <pc:sldChg chg="del">
        <pc:chgData name="Das, Gerarda" userId="dec061bf-56a5-47a0-b9f3-f749fe418ae6" providerId="ADAL" clId="{07ABAE78-42CB-4F5F-86C6-09ED37205619}" dt="2026-05-12T09:24:37.998" v="542" actId="47"/>
        <pc:sldMkLst>
          <pc:docMk/>
          <pc:sldMk cId="1883349066" sldId="1534"/>
        </pc:sldMkLst>
      </pc:sldChg>
      <pc:sldChg chg="addSp delSp modSp mod">
        <pc:chgData name="Das, Gerarda" userId="dec061bf-56a5-47a0-b9f3-f749fe418ae6" providerId="ADAL" clId="{07ABAE78-42CB-4F5F-86C6-09ED37205619}" dt="2026-05-12T09:23:55.348" v="541" actId="1076"/>
        <pc:sldMkLst>
          <pc:docMk/>
          <pc:sldMk cId="3697744682" sldId="1535"/>
        </pc:sldMkLst>
        <pc:spChg chg="mod">
          <ac:chgData name="Das, Gerarda" userId="dec061bf-56a5-47a0-b9f3-f749fe418ae6" providerId="ADAL" clId="{07ABAE78-42CB-4F5F-86C6-09ED37205619}" dt="2026-05-12T09:18:13.749" v="472" actId="1076"/>
          <ac:spMkLst>
            <pc:docMk/>
            <pc:sldMk cId="3697744682" sldId="1535"/>
            <ac:spMk id="4" creationId="{D753C383-62C8-E733-4553-E085527A1FCA}"/>
          </ac:spMkLst>
        </pc:spChg>
        <pc:spChg chg="mod">
          <ac:chgData name="Das, Gerarda" userId="dec061bf-56a5-47a0-b9f3-f749fe418ae6" providerId="ADAL" clId="{07ABAE78-42CB-4F5F-86C6-09ED37205619}" dt="2026-05-12T09:18:13.749" v="472" actId="1076"/>
          <ac:spMkLst>
            <pc:docMk/>
            <pc:sldMk cId="3697744682" sldId="1535"/>
            <ac:spMk id="9" creationId="{B5FA4264-9F79-B20D-0826-CEC58E7B74B7}"/>
          </ac:spMkLst>
        </pc:spChg>
        <pc:spChg chg="mod">
          <ac:chgData name="Das, Gerarda" userId="dec061bf-56a5-47a0-b9f3-f749fe418ae6" providerId="ADAL" clId="{07ABAE78-42CB-4F5F-86C6-09ED37205619}" dt="2026-05-12T09:18:13.749" v="472" actId="1076"/>
          <ac:spMkLst>
            <pc:docMk/>
            <pc:sldMk cId="3697744682" sldId="1535"/>
            <ac:spMk id="10" creationId="{B37FADB8-F5A5-F448-15A7-6A630939BCDC}"/>
          </ac:spMkLst>
        </pc:spChg>
        <pc:spChg chg="mod">
          <ac:chgData name="Das, Gerarda" userId="dec061bf-56a5-47a0-b9f3-f749fe418ae6" providerId="ADAL" clId="{07ABAE78-42CB-4F5F-86C6-09ED37205619}" dt="2026-05-12T09:18:13.749" v="472" actId="1076"/>
          <ac:spMkLst>
            <pc:docMk/>
            <pc:sldMk cId="3697744682" sldId="1535"/>
            <ac:spMk id="11" creationId="{2D5226DB-4490-ECD5-880A-CDAB0447C263}"/>
          </ac:spMkLst>
        </pc:spChg>
        <pc:spChg chg="mod">
          <ac:chgData name="Das, Gerarda" userId="dec061bf-56a5-47a0-b9f3-f749fe418ae6" providerId="ADAL" clId="{07ABAE78-42CB-4F5F-86C6-09ED37205619}" dt="2026-05-12T09:12:06.853" v="436" actId="20577"/>
          <ac:spMkLst>
            <pc:docMk/>
            <pc:sldMk cId="3697744682" sldId="1535"/>
            <ac:spMk id="12" creationId="{E2476A93-B8D4-4E44-87FD-AFF601B2337C}"/>
          </ac:spMkLst>
        </pc:spChg>
        <pc:spChg chg="mod">
          <ac:chgData name="Das, Gerarda" userId="dec061bf-56a5-47a0-b9f3-f749fe418ae6" providerId="ADAL" clId="{07ABAE78-42CB-4F5F-86C6-09ED37205619}" dt="2026-05-12T09:13:32.386" v="459" actId="20577"/>
          <ac:spMkLst>
            <pc:docMk/>
            <pc:sldMk cId="3697744682" sldId="1535"/>
            <ac:spMk id="13" creationId="{4985FF45-EE56-11C3-E0CC-6BBB359031C0}"/>
          </ac:spMkLst>
        </pc:spChg>
        <pc:spChg chg="mod">
          <ac:chgData name="Das, Gerarda" userId="dec061bf-56a5-47a0-b9f3-f749fe418ae6" providerId="ADAL" clId="{07ABAE78-42CB-4F5F-86C6-09ED37205619}" dt="2026-05-12T09:11:24.832" v="396" actId="14100"/>
          <ac:spMkLst>
            <pc:docMk/>
            <pc:sldMk cId="3697744682" sldId="1535"/>
            <ac:spMk id="19" creationId="{40542B69-6D97-5F24-63E3-ABE36EA69A27}"/>
          </ac:spMkLst>
        </pc:spChg>
        <pc:spChg chg="add mod">
          <ac:chgData name="Das, Gerarda" userId="dec061bf-56a5-47a0-b9f3-f749fe418ae6" providerId="ADAL" clId="{07ABAE78-42CB-4F5F-86C6-09ED37205619}" dt="2026-05-12T09:18:32.018" v="477" actId="14100"/>
          <ac:spMkLst>
            <pc:docMk/>
            <pc:sldMk cId="3697744682" sldId="1535"/>
            <ac:spMk id="22" creationId="{711D78F3-8DA6-E52E-C3C3-490FC0C46D60}"/>
          </ac:spMkLst>
        </pc:spChg>
        <pc:spChg chg="add mod">
          <ac:chgData name="Das, Gerarda" userId="dec061bf-56a5-47a0-b9f3-f749fe418ae6" providerId="ADAL" clId="{07ABAE78-42CB-4F5F-86C6-09ED37205619}" dt="2026-05-12T09:18:29.340" v="476" actId="14100"/>
          <ac:spMkLst>
            <pc:docMk/>
            <pc:sldMk cId="3697744682" sldId="1535"/>
            <ac:spMk id="23" creationId="{FC131B99-0C92-B39D-A4C8-D9D8598133D0}"/>
          </ac:spMkLst>
        </pc:spChg>
        <pc:picChg chg="add del mod">
          <ac:chgData name="Das, Gerarda" userId="dec061bf-56a5-47a0-b9f3-f749fe418ae6" providerId="ADAL" clId="{07ABAE78-42CB-4F5F-86C6-09ED37205619}" dt="2026-05-12T09:20:06.016" v="487" actId="478"/>
          <ac:picMkLst>
            <pc:docMk/>
            <pc:sldMk cId="3697744682" sldId="1535"/>
            <ac:picMk id="28" creationId="{5F734ED2-91C3-8B84-9F3F-D6183F28C907}"/>
          </ac:picMkLst>
        </pc:picChg>
        <pc:picChg chg="add mod">
          <ac:chgData name="Das, Gerarda" userId="dec061bf-56a5-47a0-b9f3-f749fe418ae6" providerId="ADAL" clId="{07ABAE78-42CB-4F5F-86C6-09ED37205619}" dt="2026-05-12T09:20:19.373" v="496" actId="1076"/>
          <ac:picMkLst>
            <pc:docMk/>
            <pc:sldMk cId="3697744682" sldId="1535"/>
            <ac:picMk id="32" creationId="{E68D9FD6-AFDE-2038-FAE6-AA4900B38A9D}"/>
          </ac:picMkLst>
        </pc:picChg>
        <pc:picChg chg="add mod modCrop">
          <ac:chgData name="Das, Gerarda" userId="dec061bf-56a5-47a0-b9f3-f749fe418ae6" providerId="ADAL" clId="{07ABAE78-42CB-4F5F-86C6-09ED37205619}" dt="2026-05-12T09:23:52.483" v="540" actId="1076"/>
          <ac:picMkLst>
            <pc:docMk/>
            <pc:sldMk cId="3697744682" sldId="1535"/>
            <ac:picMk id="34" creationId="{805EEA6A-73A5-5C66-31D9-6469D4ABB74F}"/>
          </ac:picMkLst>
        </pc:picChg>
        <pc:cxnChg chg="mod ord">
          <ac:chgData name="Das, Gerarda" userId="dec061bf-56a5-47a0-b9f3-f749fe418ae6" providerId="ADAL" clId="{07ABAE78-42CB-4F5F-86C6-09ED37205619}" dt="2026-05-12T09:23:55.348" v="541" actId="1076"/>
          <ac:cxnSpMkLst>
            <pc:docMk/>
            <pc:sldMk cId="3697744682" sldId="1535"/>
            <ac:cxnSpMk id="21" creationId="{B84B33EF-2A54-99B2-FEF8-27486B72F624}"/>
          </ac:cxnSpMkLst>
        </pc:cxnChg>
        <pc:cxnChg chg="mod">
          <ac:chgData name="Das, Gerarda" userId="dec061bf-56a5-47a0-b9f3-f749fe418ae6" providerId="ADAL" clId="{07ABAE78-42CB-4F5F-86C6-09ED37205619}" dt="2026-05-12T09:18:42.507" v="484" actId="14100"/>
          <ac:cxnSpMkLst>
            <pc:docMk/>
            <pc:sldMk cId="3697744682" sldId="1535"/>
            <ac:cxnSpMk id="27" creationId="{EC90AE0F-5DD8-2D25-C999-5E0CC65E11C5}"/>
          </ac:cxnSpMkLst>
        </pc:cxnChg>
        <pc:cxnChg chg="mod">
          <ac:chgData name="Das, Gerarda" userId="dec061bf-56a5-47a0-b9f3-f749fe418ae6" providerId="ADAL" clId="{07ABAE78-42CB-4F5F-86C6-09ED37205619}" dt="2026-05-12T09:18:13.749" v="472" actId="1076"/>
          <ac:cxnSpMkLst>
            <pc:docMk/>
            <pc:sldMk cId="3697744682" sldId="1535"/>
            <ac:cxnSpMk id="29" creationId="{10445519-6BAB-CA4B-0B0C-EF80D4D34E4C}"/>
          </ac:cxnSpMkLst>
        </pc:cxnChg>
      </pc:sldChg>
    </pc:docChg>
  </pc:docChgLst>
  <pc:docChgLst>
    <pc:chgData name="Vrielink, Francis" userId="3d258d00-cfd8-41c5-9f04-1a5a39faef2f" providerId="ADAL" clId="{F8A864A6-18CA-458F-B94E-FBF7ADA906FF}"/>
    <pc:docChg chg="custSel modSld">
      <pc:chgData name="Vrielink, Francis" userId="3d258d00-cfd8-41c5-9f04-1a5a39faef2f" providerId="ADAL" clId="{F8A864A6-18CA-458F-B94E-FBF7ADA906FF}" dt="2026-05-11T14:27:36.395" v="340" actId="20577"/>
      <pc:docMkLst>
        <pc:docMk/>
      </pc:docMkLst>
      <pc:sldChg chg="modSp mod">
        <pc:chgData name="Vrielink, Francis" userId="3d258d00-cfd8-41c5-9f04-1a5a39faef2f" providerId="ADAL" clId="{F8A864A6-18CA-458F-B94E-FBF7ADA906FF}" dt="2026-04-15T11:50:39.670" v="26" actId="20577"/>
        <pc:sldMkLst>
          <pc:docMk/>
          <pc:sldMk cId="323006580" sldId="548"/>
        </pc:sldMkLst>
        <pc:spChg chg="mod">
          <ac:chgData name="Vrielink, Francis" userId="3d258d00-cfd8-41c5-9f04-1a5a39faef2f" providerId="ADAL" clId="{F8A864A6-18CA-458F-B94E-FBF7ADA906FF}" dt="2026-04-15T11:50:39.670" v="26" actId="20577"/>
          <ac:spMkLst>
            <pc:docMk/>
            <pc:sldMk cId="323006580" sldId="548"/>
            <ac:spMk id="3" creationId="{00000000-0000-0000-0000-000000000000}"/>
          </ac:spMkLst>
        </pc:spChg>
        <pc:spChg chg="mod">
          <ac:chgData name="Vrielink, Francis" userId="3d258d00-cfd8-41c5-9f04-1a5a39faef2f" providerId="ADAL" clId="{F8A864A6-18CA-458F-B94E-FBF7ADA906FF}" dt="2026-04-15T11:50:30.566" v="16" actId="20577"/>
          <ac:spMkLst>
            <pc:docMk/>
            <pc:sldMk cId="323006580" sldId="548"/>
            <ac:spMk id="4" creationId="{00000000-0000-0000-0000-000000000000}"/>
          </ac:spMkLst>
        </pc:spChg>
      </pc:sldChg>
      <pc:sldChg chg="addSp delSp modSp mod">
        <pc:chgData name="Vrielink, Francis" userId="3d258d00-cfd8-41c5-9f04-1a5a39faef2f" providerId="ADAL" clId="{F8A864A6-18CA-458F-B94E-FBF7ADA906FF}" dt="2026-05-11T14:27:36.395" v="340" actId="20577"/>
        <pc:sldMkLst>
          <pc:docMk/>
          <pc:sldMk cId="2189114603" sldId="1437"/>
        </pc:sldMkLst>
        <pc:spChg chg="add mod">
          <ac:chgData name="Vrielink, Francis" userId="3d258d00-cfd8-41c5-9f04-1a5a39faef2f" providerId="ADAL" clId="{F8A864A6-18CA-458F-B94E-FBF7ADA906FF}" dt="2026-05-11T14:25:20.262" v="269" actId="14100"/>
          <ac:spMkLst>
            <pc:docMk/>
            <pc:sldMk cId="2189114603" sldId="1437"/>
            <ac:spMk id="2" creationId="{909F74AB-7824-51B5-A79B-79D8DB22A7D5}"/>
          </ac:spMkLst>
        </pc:spChg>
        <pc:spChg chg="mod">
          <ac:chgData name="Vrielink, Francis" userId="3d258d00-cfd8-41c5-9f04-1a5a39faef2f" providerId="ADAL" clId="{F8A864A6-18CA-458F-B94E-FBF7ADA906FF}" dt="2026-05-11T14:27:36.395" v="340" actId="20577"/>
          <ac:spMkLst>
            <pc:docMk/>
            <pc:sldMk cId="2189114603" sldId="1437"/>
            <ac:spMk id="3" creationId="{00000000-0000-0000-0000-000000000000}"/>
          </ac:spMkLst>
        </pc:spChg>
        <pc:spChg chg="add del mod">
          <ac:chgData name="Vrielink, Francis" userId="3d258d00-cfd8-41c5-9f04-1a5a39faef2f" providerId="ADAL" clId="{F8A864A6-18CA-458F-B94E-FBF7ADA906FF}" dt="2026-05-11T14:23:43.810" v="181"/>
          <ac:spMkLst>
            <pc:docMk/>
            <pc:sldMk cId="2189114603" sldId="1437"/>
            <ac:spMk id="5" creationId="{7EC02EF4-E7BF-13E6-0860-FAEDB82E2908}"/>
          </ac:spMkLst>
        </pc:spChg>
        <pc:spChg chg="add del mod">
          <ac:chgData name="Vrielink, Francis" userId="3d258d00-cfd8-41c5-9f04-1a5a39faef2f" providerId="ADAL" clId="{F8A864A6-18CA-458F-B94E-FBF7ADA906FF}" dt="2026-05-11T14:23:43.810" v="183"/>
          <ac:spMkLst>
            <pc:docMk/>
            <pc:sldMk cId="2189114603" sldId="1437"/>
            <ac:spMk id="6" creationId="{DDD5894D-42DD-F247-028C-3E8FF0020720}"/>
          </ac:spMkLst>
        </pc:spChg>
        <pc:spChg chg="add del">
          <ac:chgData name="Vrielink, Francis" userId="3d258d00-cfd8-41c5-9f04-1a5a39faef2f" providerId="ADAL" clId="{F8A864A6-18CA-458F-B94E-FBF7ADA906FF}" dt="2026-05-11T14:25:01.630" v="192" actId="478"/>
          <ac:spMkLst>
            <pc:docMk/>
            <pc:sldMk cId="2189114603" sldId="1437"/>
            <ac:spMk id="7" creationId="{C7D8BD44-FD92-D27C-04DB-F77AA6E70378}"/>
          </ac:spMkLst>
        </pc:spChg>
      </pc:sldChg>
      <pc:sldChg chg="modSp mod">
        <pc:chgData name="Vrielink, Francis" userId="3d258d00-cfd8-41c5-9f04-1a5a39faef2f" providerId="ADAL" clId="{F8A864A6-18CA-458F-B94E-FBF7ADA906FF}" dt="2026-05-11T14:26:43.997" v="331" actId="20577"/>
        <pc:sldMkLst>
          <pc:docMk/>
          <pc:sldMk cId="1594331871" sldId="1512"/>
        </pc:sldMkLst>
        <pc:spChg chg="mod">
          <ac:chgData name="Vrielink, Francis" userId="3d258d00-cfd8-41c5-9f04-1a5a39faef2f" providerId="ADAL" clId="{F8A864A6-18CA-458F-B94E-FBF7ADA906FF}" dt="2026-05-11T14:26:09.002" v="277" actId="20577"/>
          <ac:spMkLst>
            <pc:docMk/>
            <pc:sldMk cId="1594331871" sldId="1512"/>
            <ac:spMk id="12" creationId="{E2476A93-B8D4-4E44-87FD-AFF601B2337C}"/>
          </ac:spMkLst>
        </pc:spChg>
        <pc:spChg chg="mod">
          <ac:chgData name="Vrielink, Francis" userId="3d258d00-cfd8-41c5-9f04-1a5a39faef2f" providerId="ADAL" clId="{F8A864A6-18CA-458F-B94E-FBF7ADA906FF}" dt="2026-05-11T14:26:43.997" v="331" actId="20577"/>
          <ac:spMkLst>
            <pc:docMk/>
            <pc:sldMk cId="1594331871" sldId="1512"/>
            <ac:spMk id="13" creationId="{4985FF45-EE56-11C3-E0CC-6BBB359031C0}"/>
          </ac:spMkLst>
        </pc:spChg>
        <pc:spChg chg="mod">
          <ac:chgData name="Vrielink, Francis" userId="3d258d00-cfd8-41c5-9f04-1a5a39faef2f" providerId="ADAL" clId="{F8A864A6-18CA-458F-B94E-FBF7ADA906FF}" dt="2026-05-11T14:26:32.436" v="327" actId="14100"/>
          <ac:spMkLst>
            <pc:docMk/>
            <pc:sldMk cId="1594331871" sldId="1512"/>
            <ac:spMk id="14" creationId="{B7594A3B-3117-84CE-C300-FB96E5ED269D}"/>
          </ac:spMkLst>
        </pc:spChg>
        <pc:spChg chg="mod">
          <ac:chgData name="Vrielink, Francis" userId="3d258d00-cfd8-41c5-9f04-1a5a39faef2f" providerId="ADAL" clId="{F8A864A6-18CA-458F-B94E-FBF7ADA906FF}" dt="2026-05-11T14:26:25.444" v="326" actId="20577"/>
          <ac:spMkLst>
            <pc:docMk/>
            <pc:sldMk cId="1594331871" sldId="1512"/>
            <ac:spMk id="15" creationId="{6EA1F8B7-D4BC-D8B0-E6FD-F33ECB45A1DD}"/>
          </ac:spMkLst>
        </pc:spChg>
        <pc:spChg chg="mod">
          <ac:chgData name="Vrielink, Francis" userId="3d258d00-cfd8-41c5-9f04-1a5a39faef2f" providerId="ADAL" clId="{F8A864A6-18CA-458F-B94E-FBF7ADA906FF}" dt="2026-05-11T14:26:37.122" v="328" actId="14100"/>
          <ac:spMkLst>
            <pc:docMk/>
            <pc:sldMk cId="1594331871" sldId="1512"/>
            <ac:spMk id="18" creationId="{85D7DD60-F4AA-AD34-A265-146B167D02FE}"/>
          </ac:spMkLst>
        </pc:spChg>
      </pc:sldChg>
      <pc:sldChg chg="modSp mod">
        <pc:chgData name="Vrielink, Francis" userId="3d258d00-cfd8-41c5-9f04-1a5a39faef2f" providerId="ADAL" clId="{F8A864A6-18CA-458F-B94E-FBF7ADA906FF}" dt="2026-05-11T13:31:35.337" v="58" actId="14100"/>
        <pc:sldMkLst>
          <pc:docMk/>
          <pc:sldMk cId="2946319108" sldId="1516"/>
        </pc:sldMkLst>
        <pc:spChg chg="mod">
          <ac:chgData name="Vrielink, Francis" userId="3d258d00-cfd8-41c5-9f04-1a5a39faef2f" providerId="ADAL" clId="{F8A864A6-18CA-458F-B94E-FBF7ADA906FF}" dt="2026-05-11T13:31:35.337" v="58" actId="14100"/>
          <ac:spMkLst>
            <pc:docMk/>
            <pc:sldMk cId="2946319108" sldId="1516"/>
            <ac:spMk id="14" creationId="{B7594A3B-3117-84CE-C300-FB96E5ED269D}"/>
          </ac:spMkLst>
        </pc:spChg>
        <pc:spChg chg="mod">
          <ac:chgData name="Vrielink, Francis" userId="3d258d00-cfd8-41c5-9f04-1a5a39faef2f" providerId="ADAL" clId="{F8A864A6-18CA-458F-B94E-FBF7ADA906FF}" dt="2026-05-11T13:31:32.135" v="57" actId="14100"/>
          <ac:spMkLst>
            <pc:docMk/>
            <pc:sldMk cId="2946319108" sldId="1516"/>
            <ac:spMk id="15" creationId="{6EA1F8B7-D4BC-D8B0-E6FD-F33ECB45A1DD}"/>
          </ac:spMkLst>
        </pc:spChg>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Vrielink, Francis" userId="3d258d00-cfd8-41c5-9f04-1a5a39faef2f" providerId="ADAL" clId="{08A3B8A2-1C00-4252-81FD-58D921A6EC39}"/>
    <pc:docChg chg="custSel addSld delSld modSld sldOrd modSection">
      <pc:chgData name="Vrielink, Francis" userId="3d258d00-cfd8-41c5-9f04-1a5a39faef2f" providerId="ADAL" clId="{08A3B8A2-1C00-4252-81FD-58D921A6EC39}" dt="2026-05-08T18:29:25.145" v="1953"/>
      <pc:docMkLst>
        <pc:docMk/>
      </pc:docMkLst>
      <pc:sldChg chg="addSp modSp mod modNotesTx">
        <pc:chgData name="Vrielink, Francis" userId="3d258d00-cfd8-41c5-9f04-1a5a39faef2f" providerId="ADAL" clId="{08A3B8A2-1C00-4252-81FD-58D921A6EC39}" dt="2026-05-08T15:52:34.259" v="618" actId="1076"/>
        <pc:sldMkLst>
          <pc:docMk/>
          <pc:sldMk cId="2189114603" sldId="1437"/>
        </pc:sldMkLst>
      </pc:sldChg>
      <pc:sldChg chg="modSp mod">
        <pc:chgData name="Vrielink, Francis" userId="3d258d00-cfd8-41c5-9f04-1a5a39faef2f" providerId="ADAL" clId="{08A3B8A2-1C00-4252-81FD-58D921A6EC39}" dt="2026-05-08T15:52:42.497" v="629" actId="20577"/>
        <pc:sldMkLst>
          <pc:docMk/>
          <pc:sldMk cId="3852907103" sldId="1460"/>
        </pc:sldMkLst>
        <pc:spChg chg="mod">
          <ac:chgData name="Vrielink, Francis" userId="3d258d00-cfd8-41c5-9f04-1a5a39faef2f" providerId="ADAL" clId="{08A3B8A2-1C00-4252-81FD-58D921A6EC39}" dt="2026-05-08T15:52:42.497" v="629" actId="20577"/>
          <ac:spMkLst>
            <pc:docMk/>
            <pc:sldMk cId="3852907103" sldId="1460"/>
            <ac:spMk id="6" creationId="{00000000-0000-0000-0000-000000000000}"/>
          </ac:spMkLst>
        </pc:spChg>
      </pc:sldChg>
      <pc:sldChg chg="modSp mod">
        <pc:chgData name="Vrielink, Francis" userId="3d258d00-cfd8-41c5-9f04-1a5a39faef2f" providerId="ADAL" clId="{08A3B8A2-1C00-4252-81FD-58D921A6EC39}" dt="2026-05-08T15:52:55.392" v="646" actId="20577"/>
        <pc:sldMkLst>
          <pc:docMk/>
          <pc:sldMk cId="4207872812" sldId="1475"/>
        </pc:sldMkLst>
        <pc:spChg chg="mod">
          <ac:chgData name="Vrielink, Francis" userId="3d258d00-cfd8-41c5-9f04-1a5a39faef2f" providerId="ADAL" clId="{08A3B8A2-1C00-4252-81FD-58D921A6EC39}" dt="2026-05-08T15:52:55.392" v="646" actId="20577"/>
          <ac:spMkLst>
            <pc:docMk/>
            <pc:sldMk cId="4207872812" sldId="1475"/>
            <ac:spMk id="6" creationId="{00000000-0000-0000-0000-000000000000}"/>
          </ac:spMkLst>
        </pc:spChg>
      </pc:sldChg>
      <pc:sldChg chg="modSp mod">
        <pc:chgData name="Vrielink, Francis" userId="3d258d00-cfd8-41c5-9f04-1a5a39faef2f" providerId="ADAL" clId="{08A3B8A2-1C00-4252-81FD-58D921A6EC39}" dt="2026-05-08T15:53:06.214" v="664" actId="20577"/>
        <pc:sldMkLst>
          <pc:docMk/>
          <pc:sldMk cId="2452007587" sldId="1476"/>
        </pc:sldMkLst>
        <pc:spChg chg="mod">
          <ac:chgData name="Vrielink, Francis" userId="3d258d00-cfd8-41c5-9f04-1a5a39faef2f" providerId="ADAL" clId="{08A3B8A2-1C00-4252-81FD-58D921A6EC39}" dt="2026-05-08T15:53:06.214" v="664" actId="20577"/>
          <ac:spMkLst>
            <pc:docMk/>
            <pc:sldMk cId="2452007587" sldId="1476"/>
            <ac:spMk id="6" creationId="{00000000-0000-0000-0000-000000000000}"/>
          </ac:spMkLst>
        </pc:spChg>
      </pc:sldChg>
      <pc:sldChg chg="modSp mod">
        <pc:chgData name="Vrielink, Francis" userId="3d258d00-cfd8-41c5-9f04-1a5a39faef2f" providerId="ADAL" clId="{08A3B8A2-1C00-4252-81FD-58D921A6EC39}" dt="2026-05-08T15:53:12.403" v="673" actId="20577"/>
        <pc:sldMkLst>
          <pc:docMk/>
          <pc:sldMk cId="2709048002" sldId="1477"/>
        </pc:sldMkLst>
        <pc:spChg chg="mod">
          <ac:chgData name="Vrielink, Francis" userId="3d258d00-cfd8-41c5-9f04-1a5a39faef2f" providerId="ADAL" clId="{08A3B8A2-1C00-4252-81FD-58D921A6EC39}" dt="2026-05-08T15:53:12.403" v="673" actId="20577"/>
          <ac:spMkLst>
            <pc:docMk/>
            <pc:sldMk cId="2709048002" sldId="1477"/>
            <ac:spMk id="6" creationId="{00000000-0000-0000-0000-000000000000}"/>
          </ac:spMkLst>
        </pc:spChg>
      </pc:sldChg>
      <pc:sldChg chg="modSp mod">
        <pc:chgData name="Vrielink, Francis" userId="3d258d00-cfd8-41c5-9f04-1a5a39faef2f" providerId="ADAL" clId="{08A3B8A2-1C00-4252-81FD-58D921A6EC39}" dt="2026-05-08T15:53:25.334" v="713" actId="20577"/>
        <pc:sldMkLst>
          <pc:docMk/>
          <pc:sldMk cId="4074911733" sldId="1478"/>
        </pc:sldMkLst>
        <pc:spChg chg="mod">
          <ac:chgData name="Vrielink, Francis" userId="3d258d00-cfd8-41c5-9f04-1a5a39faef2f" providerId="ADAL" clId="{08A3B8A2-1C00-4252-81FD-58D921A6EC39}" dt="2026-05-08T15:53:25.334" v="713" actId="20577"/>
          <ac:spMkLst>
            <pc:docMk/>
            <pc:sldMk cId="4074911733" sldId="1478"/>
            <ac:spMk id="6" creationId="{00000000-0000-0000-0000-000000000000}"/>
          </ac:spMkLst>
        </pc:spChg>
      </pc:sldChg>
      <pc:sldChg chg="modSp mod">
        <pc:chgData name="Vrielink, Francis" userId="3d258d00-cfd8-41c5-9f04-1a5a39faef2f" providerId="ADAL" clId="{08A3B8A2-1C00-4252-81FD-58D921A6EC39}" dt="2026-05-08T15:53:33.469" v="724" actId="20577"/>
        <pc:sldMkLst>
          <pc:docMk/>
          <pc:sldMk cId="4210467006" sldId="1479"/>
        </pc:sldMkLst>
        <pc:spChg chg="mod">
          <ac:chgData name="Vrielink, Francis" userId="3d258d00-cfd8-41c5-9f04-1a5a39faef2f" providerId="ADAL" clId="{08A3B8A2-1C00-4252-81FD-58D921A6EC39}" dt="2026-05-08T15:53:33.469" v="724" actId="20577"/>
          <ac:spMkLst>
            <pc:docMk/>
            <pc:sldMk cId="4210467006" sldId="1479"/>
            <ac:spMk id="6" creationId="{00000000-0000-0000-0000-000000000000}"/>
          </ac:spMkLst>
        </pc:spChg>
      </pc:sldChg>
      <pc:sldChg chg="modSp mod">
        <pc:chgData name="Vrielink, Francis" userId="3d258d00-cfd8-41c5-9f04-1a5a39faef2f" providerId="ADAL" clId="{08A3B8A2-1C00-4252-81FD-58D921A6EC39}" dt="2026-05-08T15:53:40.206" v="733" actId="20577"/>
        <pc:sldMkLst>
          <pc:docMk/>
          <pc:sldMk cId="1487044012" sldId="1480"/>
        </pc:sldMkLst>
        <pc:spChg chg="mod">
          <ac:chgData name="Vrielink, Francis" userId="3d258d00-cfd8-41c5-9f04-1a5a39faef2f" providerId="ADAL" clId="{08A3B8A2-1C00-4252-81FD-58D921A6EC39}" dt="2026-05-08T15:53:40.206" v="733" actId="20577"/>
          <ac:spMkLst>
            <pc:docMk/>
            <pc:sldMk cId="1487044012" sldId="1480"/>
            <ac:spMk id="6" creationId="{00000000-0000-0000-0000-000000000000}"/>
          </ac:spMkLst>
        </pc:spChg>
      </pc:sldChg>
      <pc:sldChg chg="modSp mod">
        <pc:chgData name="Vrielink, Francis" userId="3d258d00-cfd8-41c5-9f04-1a5a39faef2f" providerId="ADAL" clId="{08A3B8A2-1C00-4252-81FD-58D921A6EC39}" dt="2026-05-08T15:53:48.965" v="743" actId="20577"/>
        <pc:sldMkLst>
          <pc:docMk/>
          <pc:sldMk cId="3779434736" sldId="1481"/>
        </pc:sldMkLst>
        <pc:spChg chg="mod">
          <ac:chgData name="Vrielink, Francis" userId="3d258d00-cfd8-41c5-9f04-1a5a39faef2f" providerId="ADAL" clId="{08A3B8A2-1C00-4252-81FD-58D921A6EC39}" dt="2026-05-08T15:53:48.965" v="743" actId="20577"/>
          <ac:spMkLst>
            <pc:docMk/>
            <pc:sldMk cId="3779434736" sldId="1481"/>
            <ac:spMk id="6" creationId="{00000000-0000-0000-0000-000000000000}"/>
          </ac:spMkLst>
        </pc:spChg>
      </pc:sldChg>
      <pc:sldChg chg="modSp mod">
        <pc:chgData name="Vrielink, Francis" userId="3d258d00-cfd8-41c5-9f04-1a5a39faef2f" providerId="ADAL" clId="{08A3B8A2-1C00-4252-81FD-58D921A6EC39}" dt="2026-05-08T15:53:56.439" v="752" actId="20577"/>
        <pc:sldMkLst>
          <pc:docMk/>
          <pc:sldMk cId="1201727269" sldId="1482"/>
        </pc:sldMkLst>
        <pc:spChg chg="mod">
          <ac:chgData name="Vrielink, Francis" userId="3d258d00-cfd8-41c5-9f04-1a5a39faef2f" providerId="ADAL" clId="{08A3B8A2-1C00-4252-81FD-58D921A6EC39}" dt="2026-05-08T15:53:56.439" v="752" actId="20577"/>
          <ac:spMkLst>
            <pc:docMk/>
            <pc:sldMk cId="1201727269" sldId="1482"/>
            <ac:spMk id="6" creationId="{00000000-0000-0000-0000-000000000000}"/>
          </ac:spMkLst>
        </pc:spChg>
      </pc:sldChg>
      <pc:sldChg chg="modSp mod">
        <pc:chgData name="Vrielink, Francis" userId="3d258d00-cfd8-41c5-9f04-1a5a39faef2f" providerId="ADAL" clId="{08A3B8A2-1C00-4252-81FD-58D921A6EC39}" dt="2026-05-08T15:54:01.785" v="760" actId="20577"/>
        <pc:sldMkLst>
          <pc:docMk/>
          <pc:sldMk cId="2904738428" sldId="1483"/>
        </pc:sldMkLst>
        <pc:spChg chg="mod">
          <ac:chgData name="Vrielink, Francis" userId="3d258d00-cfd8-41c5-9f04-1a5a39faef2f" providerId="ADAL" clId="{08A3B8A2-1C00-4252-81FD-58D921A6EC39}" dt="2026-05-08T15:54:01.785" v="760" actId="20577"/>
          <ac:spMkLst>
            <pc:docMk/>
            <pc:sldMk cId="2904738428" sldId="1483"/>
            <ac:spMk id="6" creationId="{00000000-0000-0000-0000-000000000000}"/>
          </ac:spMkLst>
        </pc:spChg>
      </pc:sldChg>
      <pc:sldChg chg="modSp mod">
        <pc:chgData name="Vrielink, Francis" userId="3d258d00-cfd8-41c5-9f04-1a5a39faef2f" providerId="ADAL" clId="{08A3B8A2-1C00-4252-81FD-58D921A6EC39}" dt="2026-05-08T17:51:14.419" v="816" actId="20577"/>
        <pc:sldMkLst>
          <pc:docMk/>
          <pc:sldMk cId="2967928418" sldId="1511"/>
        </pc:sldMkLst>
        <pc:spChg chg="mod">
          <ac:chgData name="Vrielink, Francis" userId="3d258d00-cfd8-41c5-9f04-1a5a39faef2f" providerId="ADAL" clId="{08A3B8A2-1C00-4252-81FD-58D921A6EC39}" dt="2026-05-08T17:50:44.979" v="780" actId="1076"/>
          <ac:spMkLst>
            <pc:docMk/>
            <pc:sldMk cId="2967928418" sldId="1511"/>
            <ac:spMk id="33" creationId="{AC757F5E-B016-F947-4518-7C6B9CC7EE04}"/>
          </ac:spMkLst>
        </pc:spChg>
        <pc:spChg chg="mod">
          <ac:chgData name="Vrielink, Francis" userId="3d258d00-cfd8-41c5-9f04-1a5a39faef2f" providerId="ADAL" clId="{08A3B8A2-1C00-4252-81FD-58D921A6EC39}" dt="2026-05-08T17:50:50.292" v="790" actId="20577"/>
          <ac:spMkLst>
            <pc:docMk/>
            <pc:sldMk cId="2967928418" sldId="1511"/>
            <ac:spMk id="34" creationId="{152372B3-00F5-781C-183E-6F2DDF35091D}"/>
          </ac:spMkLst>
        </pc:spChg>
        <pc:spChg chg="mod">
          <ac:chgData name="Vrielink, Francis" userId="3d258d00-cfd8-41c5-9f04-1a5a39faef2f" providerId="ADAL" clId="{08A3B8A2-1C00-4252-81FD-58D921A6EC39}" dt="2026-05-08T17:51:14.419" v="816" actId="20577"/>
          <ac:spMkLst>
            <pc:docMk/>
            <pc:sldMk cId="2967928418" sldId="1511"/>
            <ac:spMk id="35" creationId="{37104C51-0232-62ED-4C6F-1447D06633EE}"/>
          </ac:spMkLst>
        </pc:spChg>
        <pc:spChg chg="mod">
          <ac:chgData name="Vrielink, Francis" userId="3d258d00-cfd8-41c5-9f04-1a5a39faef2f" providerId="ADAL" clId="{08A3B8A2-1C00-4252-81FD-58D921A6EC39}" dt="2026-05-08T17:50:55.686" v="801" actId="20577"/>
          <ac:spMkLst>
            <pc:docMk/>
            <pc:sldMk cId="2967928418" sldId="1511"/>
            <ac:spMk id="36" creationId="{D8EF981A-9BA7-0EB1-9B70-F7FBF2F7DF1C}"/>
          </ac:spMkLst>
        </pc:spChg>
      </pc:sldChg>
      <pc:sldChg chg="modSp mod">
        <pc:chgData name="Vrielink, Francis" userId="3d258d00-cfd8-41c5-9f04-1a5a39faef2f" providerId="ADAL" clId="{08A3B8A2-1C00-4252-81FD-58D921A6EC39}" dt="2026-05-08T18:07:11.673" v="1422" actId="20577"/>
        <pc:sldMkLst>
          <pc:docMk/>
          <pc:sldMk cId="1594331871" sldId="1512"/>
        </pc:sldMkLst>
        <pc:spChg chg="mod">
          <ac:chgData name="Vrielink, Francis" userId="3d258d00-cfd8-41c5-9f04-1a5a39faef2f" providerId="ADAL" clId="{08A3B8A2-1C00-4252-81FD-58D921A6EC39}" dt="2026-05-08T17:59:29.845" v="1235" actId="14100"/>
          <ac:spMkLst>
            <pc:docMk/>
            <pc:sldMk cId="1594331871" sldId="1512"/>
            <ac:spMk id="10" creationId="{EC0CC1D0-FE60-F840-73E9-0CE7E683D1F2}"/>
          </ac:spMkLst>
        </pc:spChg>
        <pc:spChg chg="mod">
          <ac:chgData name="Vrielink, Francis" userId="3d258d00-cfd8-41c5-9f04-1a5a39faef2f" providerId="ADAL" clId="{08A3B8A2-1C00-4252-81FD-58D921A6EC39}" dt="2026-05-08T17:59:18.007" v="1233" actId="1076"/>
          <ac:spMkLst>
            <pc:docMk/>
            <pc:sldMk cId="1594331871" sldId="1512"/>
            <ac:spMk id="11" creationId="{CD78B488-E032-3F3E-C334-FB96F8D71FB2}"/>
          </ac:spMkLst>
        </pc:spChg>
        <pc:spChg chg="mod">
          <ac:chgData name="Vrielink, Francis" userId="3d258d00-cfd8-41c5-9f04-1a5a39faef2f" providerId="ADAL" clId="{08A3B8A2-1C00-4252-81FD-58D921A6EC39}" dt="2026-05-08T18:03:04.730" v="1301" actId="1076"/>
          <ac:spMkLst>
            <pc:docMk/>
            <pc:sldMk cId="1594331871" sldId="1512"/>
            <ac:spMk id="12" creationId="{E2476A93-B8D4-4E44-87FD-AFF601B2337C}"/>
          </ac:spMkLst>
        </pc:spChg>
        <pc:spChg chg="mod">
          <ac:chgData name="Vrielink, Francis" userId="3d258d00-cfd8-41c5-9f04-1a5a39faef2f" providerId="ADAL" clId="{08A3B8A2-1C00-4252-81FD-58D921A6EC39}" dt="2026-05-08T18:04:05.637" v="1357" actId="1076"/>
          <ac:spMkLst>
            <pc:docMk/>
            <pc:sldMk cId="1594331871" sldId="1512"/>
            <ac:spMk id="13" creationId="{4985FF45-EE56-11C3-E0CC-6BBB359031C0}"/>
          </ac:spMkLst>
        </pc:spChg>
        <pc:spChg chg="mod">
          <ac:chgData name="Vrielink, Francis" userId="3d258d00-cfd8-41c5-9f04-1a5a39faef2f" providerId="ADAL" clId="{08A3B8A2-1C00-4252-81FD-58D921A6EC39}" dt="2026-05-08T18:06:50.727" v="1402" actId="14100"/>
          <ac:spMkLst>
            <pc:docMk/>
            <pc:sldMk cId="1594331871" sldId="1512"/>
            <ac:spMk id="14" creationId="{B7594A3B-3117-84CE-C300-FB96E5ED269D}"/>
          </ac:spMkLst>
        </pc:spChg>
        <pc:spChg chg="mod">
          <ac:chgData name="Vrielink, Francis" userId="3d258d00-cfd8-41c5-9f04-1a5a39faef2f" providerId="ADAL" clId="{08A3B8A2-1C00-4252-81FD-58D921A6EC39}" dt="2026-05-08T18:07:11.673" v="1422" actId="20577"/>
          <ac:spMkLst>
            <pc:docMk/>
            <pc:sldMk cId="1594331871" sldId="1512"/>
            <ac:spMk id="15" creationId="{6EA1F8B7-D4BC-D8B0-E6FD-F33ECB45A1DD}"/>
          </ac:spMkLst>
        </pc:spChg>
        <pc:spChg chg="mod">
          <ac:chgData name="Vrielink, Francis" userId="3d258d00-cfd8-41c5-9f04-1a5a39faef2f" providerId="ADAL" clId="{08A3B8A2-1C00-4252-81FD-58D921A6EC39}" dt="2026-05-08T18:00:30.379" v="1251" actId="1076"/>
          <ac:spMkLst>
            <pc:docMk/>
            <pc:sldMk cId="1594331871" sldId="1512"/>
            <ac:spMk id="16" creationId="{F53F294D-65CC-23A5-E4A1-B2132FCF814C}"/>
          </ac:spMkLst>
        </pc:spChg>
        <pc:spChg chg="mod">
          <ac:chgData name="Vrielink, Francis" userId="3d258d00-cfd8-41c5-9f04-1a5a39faef2f" providerId="ADAL" clId="{08A3B8A2-1C00-4252-81FD-58D921A6EC39}" dt="2026-05-08T18:00:21.683" v="1250" actId="20577"/>
          <ac:spMkLst>
            <pc:docMk/>
            <pc:sldMk cId="1594331871" sldId="1512"/>
            <ac:spMk id="17" creationId="{AB86235B-CBC0-F9DB-29F4-F23367831B1B}"/>
          </ac:spMkLst>
        </pc:spChg>
        <pc:spChg chg="mod">
          <ac:chgData name="Vrielink, Francis" userId="3d258d00-cfd8-41c5-9f04-1a5a39faef2f" providerId="ADAL" clId="{08A3B8A2-1C00-4252-81FD-58D921A6EC39}" dt="2026-05-08T18:03:57.983" v="1356" actId="14100"/>
          <ac:spMkLst>
            <pc:docMk/>
            <pc:sldMk cId="1594331871" sldId="1512"/>
            <ac:spMk id="18" creationId="{85D7DD60-F4AA-AD34-A265-146B167D02FE}"/>
          </ac:spMkLst>
        </pc:spChg>
        <pc:spChg chg="mod">
          <ac:chgData name="Vrielink, Francis" userId="3d258d00-cfd8-41c5-9f04-1a5a39faef2f" providerId="ADAL" clId="{08A3B8A2-1C00-4252-81FD-58D921A6EC39}" dt="2026-05-08T18:02:58.136" v="1300" actId="14100"/>
          <ac:spMkLst>
            <pc:docMk/>
            <pc:sldMk cId="1594331871" sldId="1512"/>
            <ac:spMk id="19" creationId="{40542B69-6D97-5F24-63E3-ABE36EA69A27}"/>
          </ac:spMkLst>
        </pc:spChg>
      </pc:sldChg>
      <pc:sldChg chg="modSp mod">
        <pc:chgData name="Vrielink, Francis" userId="3d258d00-cfd8-41c5-9f04-1a5a39faef2f" providerId="ADAL" clId="{08A3B8A2-1C00-4252-81FD-58D921A6EC39}" dt="2026-05-08T17:57:00.058" v="1113" actId="20577"/>
        <pc:sldMkLst>
          <pc:docMk/>
          <pc:sldMk cId="3112181829" sldId="1515"/>
        </pc:sldMkLst>
        <pc:spChg chg="mod">
          <ac:chgData name="Vrielink, Francis" userId="3d258d00-cfd8-41c5-9f04-1a5a39faef2f" providerId="ADAL" clId="{08A3B8A2-1C00-4252-81FD-58D921A6EC39}" dt="2026-05-08T17:56:42.940" v="1100" actId="20577"/>
          <ac:spMkLst>
            <pc:docMk/>
            <pc:sldMk cId="3112181829" sldId="1515"/>
            <ac:spMk id="12" creationId="{E2476A93-B8D4-4E44-87FD-AFF601B2337C}"/>
          </ac:spMkLst>
        </pc:spChg>
        <pc:spChg chg="mod">
          <ac:chgData name="Vrielink, Francis" userId="3d258d00-cfd8-41c5-9f04-1a5a39faef2f" providerId="ADAL" clId="{08A3B8A2-1C00-4252-81FD-58D921A6EC39}" dt="2026-05-08T17:56:53.676" v="1105" actId="20577"/>
          <ac:spMkLst>
            <pc:docMk/>
            <pc:sldMk cId="3112181829" sldId="1515"/>
            <ac:spMk id="13" creationId="{4985FF45-EE56-11C3-E0CC-6BBB359031C0}"/>
          </ac:spMkLst>
        </pc:spChg>
        <pc:spChg chg="mod">
          <ac:chgData name="Vrielink, Francis" userId="3d258d00-cfd8-41c5-9f04-1a5a39faef2f" providerId="ADAL" clId="{08A3B8A2-1C00-4252-81FD-58D921A6EC39}" dt="2026-05-08T17:57:00.058" v="1113" actId="20577"/>
          <ac:spMkLst>
            <pc:docMk/>
            <pc:sldMk cId="3112181829" sldId="1515"/>
            <ac:spMk id="15" creationId="{6EA1F8B7-D4BC-D8B0-E6FD-F33ECB45A1DD}"/>
          </ac:spMkLst>
        </pc:spChg>
        <pc:spChg chg="mod">
          <ac:chgData name="Vrielink, Francis" userId="3d258d00-cfd8-41c5-9f04-1a5a39faef2f" providerId="ADAL" clId="{08A3B8A2-1C00-4252-81FD-58D921A6EC39}" dt="2026-05-08T17:56:33.923" v="1092" actId="1076"/>
          <ac:spMkLst>
            <pc:docMk/>
            <pc:sldMk cId="3112181829" sldId="1515"/>
            <ac:spMk id="16" creationId="{F53F294D-65CC-23A5-E4A1-B2132FCF814C}"/>
          </ac:spMkLst>
        </pc:spChg>
        <pc:spChg chg="mod">
          <ac:chgData name="Vrielink, Francis" userId="3d258d00-cfd8-41c5-9f04-1a5a39faef2f" providerId="ADAL" clId="{08A3B8A2-1C00-4252-81FD-58D921A6EC39}" dt="2026-05-08T17:56:39.521" v="1093" actId="1076"/>
          <ac:spMkLst>
            <pc:docMk/>
            <pc:sldMk cId="3112181829" sldId="1515"/>
            <ac:spMk id="17" creationId="{AB86235B-CBC0-F9DB-29F4-F23367831B1B}"/>
          </ac:spMkLst>
        </pc:spChg>
      </pc:sldChg>
      <pc:sldChg chg="modSp mod ord">
        <pc:chgData name="Vrielink, Francis" userId="3d258d00-cfd8-41c5-9f04-1a5a39faef2f" providerId="ADAL" clId="{08A3B8A2-1C00-4252-81FD-58D921A6EC39}" dt="2026-05-08T18:29:19.612" v="1951"/>
        <pc:sldMkLst>
          <pc:docMk/>
          <pc:sldMk cId="2946319108" sldId="1516"/>
        </pc:sldMkLst>
        <pc:spChg chg="mod">
          <ac:chgData name="Vrielink, Francis" userId="3d258d00-cfd8-41c5-9f04-1a5a39faef2f" providerId="ADAL" clId="{08A3B8A2-1C00-4252-81FD-58D921A6EC39}" dt="2026-05-08T18:12:51.657" v="1595" actId="20577"/>
          <ac:spMkLst>
            <pc:docMk/>
            <pc:sldMk cId="2946319108" sldId="1516"/>
            <ac:spMk id="9" creationId="{B5FA4264-9F79-B20D-0826-CEC58E7B74B7}"/>
          </ac:spMkLst>
        </pc:spChg>
        <pc:spChg chg="mod">
          <ac:chgData name="Vrielink, Francis" userId="3d258d00-cfd8-41c5-9f04-1a5a39faef2f" providerId="ADAL" clId="{08A3B8A2-1C00-4252-81FD-58D921A6EC39}" dt="2026-05-08T18:14:12.422" v="1635" actId="14100"/>
          <ac:spMkLst>
            <pc:docMk/>
            <pc:sldMk cId="2946319108" sldId="1516"/>
            <ac:spMk id="10" creationId="{B37FADB8-F5A5-F448-15A7-6A630939BCDC}"/>
          </ac:spMkLst>
        </pc:spChg>
        <pc:spChg chg="mod">
          <ac:chgData name="Vrielink, Francis" userId="3d258d00-cfd8-41c5-9f04-1a5a39faef2f" providerId="ADAL" clId="{08A3B8A2-1C00-4252-81FD-58D921A6EC39}" dt="2026-05-08T18:13:05.639" v="1634" actId="20577"/>
          <ac:spMkLst>
            <pc:docMk/>
            <pc:sldMk cId="2946319108" sldId="1516"/>
            <ac:spMk id="11" creationId="{2D5226DB-4490-ECD5-880A-CDAB0447C263}"/>
          </ac:spMkLst>
        </pc:spChg>
        <pc:spChg chg="mod">
          <ac:chgData name="Vrielink, Francis" userId="3d258d00-cfd8-41c5-9f04-1a5a39faef2f" providerId="ADAL" clId="{08A3B8A2-1C00-4252-81FD-58D921A6EC39}" dt="2026-05-08T18:20:25.660" v="1715" actId="1076"/>
          <ac:spMkLst>
            <pc:docMk/>
            <pc:sldMk cId="2946319108" sldId="1516"/>
            <ac:spMk id="12" creationId="{E2476A93-B8D4-4E44-87FD-AFF601B2337C}"/>
          </ac:spMkLst>
        </pc:spChg>
        <pc:spChg chg="mod">
          <ac:chgData name="Vrielink, Francis" userId="3d258d00-cfd8-41c5-9f04-1a5a39faef2f" providerId="ADAL" clId="{08A3B8A2-1C00-4252-81FD-58D921A6EC39}" dt="2026-05-08T18:18:44.675" v="1667" actId="1076"/>
          <ac:spMkLst>
            <pc:docMk/>
            <pc:sldMk cId="2946319108" sldId="1516"/>
            <ac:spMk id="13" creationId="{4985FF45-EE56-11C3-E0CC-6BBB359031C0}"/>
          </ac:spMkLst>
        </pc:spChg>
        <pc:spChg chg="mod">
          <ac:chgData name="Vrielink, Francis" userId="3d258d00-cfd8-41c5-9f04-1a5a39faef2f" providerId="ADAL" clId="{08A3B8A2-1C00-4252-81FD-58D921A6EC39}" dt="2026-05-08T18:19:02.423" v="1671" actId="14100"/>
          <ac:spMkLst>
            <pc:docMk/>
            <pc:sldMk cId="2946319108" sldId="1516"/>
            <ac:spMk id="14" creationId="{B7594A3B-3117-84CE-C300-FB96E5ED269D}"/>
          </ac:spMkLst>
        </pc:spChg>
        <pc:spChg chg="mod">
          <ac:chgData name="Vrielink, Francis" userId="3d258d00-cfd8-41c5-9f04-1a5a39faef2f" providerId="ADAL" clId="{08A3B8A2-1C00-4252-81FD-58D921A6EC39}" dt="2026-05-08T18:21:04.619" v="1726" actId="20577"/>
          <ac:spMkLst>
            <pc:docMk/>
            <pc:sldMk cId="2946319108" sldId="1516"/>
            <ac:spMk id="15" creationId="{6EA1F8B7-D4BC-D8B0-E6FD-F33ECB45A1DD}"/>
          </ac:spMkLst>
        </pc:spChg>
        <pc:spChg chg="mod">
          <ac:chgData name="Vrielink, Francis" userId="3d258d00-cfd8-41c5-9f04-1a5a39faef2f" providerId="ADAL" clId="{08A3B8A2-1C00-4252-81FD-58D921A6EC39}" dt="2026-05-08T18:18:49.314" v="1668" actId="14100"/>
          <ac:spMkLst>
            <pc:docMk/>
            <pc:sldMk cId="2946319108" sldId="1516"/>
            <ac:spMk id="18" creationId="{85D7DD60-F4AA-AD34-A265-146B167D02FE}"/>
          </ac:spMkLst>
        </pc:spChg>
        <pc:spChg chg="mod">
          <ac:chgData name="Vrielink, Francis" userId="3d258d00-cfd8-41c5-9f04-1a5a39faef2f" providerId="ADAL" clId="{08A3B8A2-1C00-4252-81FD-58D921A6EC39}" dt="2026-05-08T18:20:20.533" v="1714" actId="14100"/>
          <ac:spMkLst>
            <pc:docMk/>
            <pc:sldMk cId="2946319108" sldId="1516"/>
            <ac:spMk id="19" creationId="{40542B69-6D97-5F24-63E3-ABE36EA69A27}"/>
          </ac:spMkLst>
        </pc:spChg>
        <pc:cxnChg chg="mod">
          <ac:chgData name="Vrielink, Francis" userId="3d258d00-cfd8-41c5-9f04-1a5a39faef2f" providerId="ADAL" clId="{08A3B8A2-1C00-4252-81FD-58D921A6EC39}" dt="2026-05-08T18:20:32.871" v="1716" actId="1076"/>
          <ac:cxnSpMkLst>
            <pc:docMk/>
            <pc:sldMk cId="2946319108" sldId="1516"/>
            <ac:cxnSpMk id="21" creationId="{B84B33EF-2A54-99B2-FEF8-27486B72F624}"/>
          </ac:cxnSpMkLst>
        </pc:cxnChg>
        <pc:cxnChg chg="mod">
          <ac:chgData name="Vrielink, Francis" userId="3d258d00-cfd8-41c5-9f04-1a5a39faef2f" providerId="ADAL" clId="{08A3B8A2-1C00-4252-81FD-58D921A6EC39}" dt="2026-05-08T18:18:10.296" v="1657" actId="1076"/>
          <ac:cxnSpMkLst>
            <pc:docMk/>
            <pc:sldMk cId="2946319108" sldId="1516"/>
            <ac:cxnSpMk id="27" creationId="{EC90AE0F-5DD8-2D25-C999-5E0CC65E11C5}"/>
          </ac:cxnSpMkLst>
        </pc:cxnChg>
        <pc:cxnChg chg="mod">
          <ac:chgData name="Vrielink, Francis" userId="3d258d00-cfd8-41c5-9f04-1a5a39faef2f" providerId="ADAL" clId="{08A3B8A2-1C00-4252-81FD-58D921A6EC39}" dt="2026-05-08T18:19:06.649" v="1673" actId="14100"/>
          <ac:cxnSpMkLst>
            <pc:docMk/>
            <pc:sldMk cId="2946319108" sldId="1516"/>
            <ac:cxnSpMk id="29" creationId="{10445519-6BAB-CA4B-0B0C-EF80D4D34E4C}"/>
          </ac:cxnSpMkLst>
        </pc:cxnChg>
      </pc:sldChg>
      <pc:sldChg chg="del">
        <pc:chgData name="Vrielink, Francis" userId="3d258d00-cfd8-41c5-9f04-1a5a39faef2f" providerId="ADAL" clId="{08A3B8A2-1C00-4252-81FD-58D921A6EC39}" dt="2026-05-08T18:27:54.840" v="1923" actId="47"/>
        <pc:sldMkLst>
          <pc:docMk/>
          <pc:sldMk cId="1628480429" sldId="1517"/>
        </pc:sldMkLst>
      </pc:sldChg>
      <pc:sldChg chg="del">
        <pc:chgData name="Vrielink, Francis" userId="3d258d00-cfd8-41c5-9f04-1a5a39faef2f" providerId="ADAL" clId="{08A3B8A2-1C00-4252-81FD-58D921A6EC39}" dt="2026-05-08T18:29:03.691" v="1949" actId="47"/>
        <pc:sldMkLst>
          <pc:docMk/>
          <pc:sldMk cId="1530054038" sldId="1520"/>
        </pc:sldMkLst>
      </pc:sldChg>
      <pc:sldChg chg="modSp add mod">
        <pc:chgData name="Vrielink, Francis" userId="3d258d00-cfd8-41c5-9f04-1a5a39faef2f" providerId="ADAL" clId="{08A3B8A2-1C00-4252-81FD-58D921A6EC39}" dt="2026-05-08T17:53:27.841" v="934" actId="20577"/>
        <pc:sldMkLst>
          <pc:docMk/>
          <pc:sldMk cId="2774401242" sldId="1530"/>
        </pc:sldMkLst>
        <pc:spChg chg="mod">
          <ac:chgData name="Vrielink, Francis" userId="3d258d00-cfd8-41c5-9f04-1a5a39faef2f" providerId="ADAL" clId="{08A3B8A2-1C00-4252-81FD-58D921A6EC39}" dt="2026-05-08T17:52:05.695" v="825" actId="20577"/>
          <ac:spMkLst>
            <pc:docMk/>
            <pc:sldMk cId="2774401242" sldId="1530"/>
            <ac:spMk id="33" creationId="{AC757F5E-B016-F947-4518-7C6B9CC7EE04}"/>
          </ac:spMkLst>
        </pc:spChg>
        <pc:spChg chg="mod">
          <ac:chgData name="Vrielink, Francis" userId="3d258d00-cfd8-41c5-9f04-1a5a39faef2f" providerId="ADAL" clId="{08A3B8A2-1C00-4252-81FD-58D921A6EC39}" dt="2026-05-08T17:52:11.459" v="836" actId="20577"/>
          <ac:spMkLst>
            <pc:docMk/>
            <pc:sldMk cId="2774401242" sldId="1530"/>
            <ac:spMk id="34" creationId="{152372B3-00F5-781C-183E-6F2DDF35091D}"/>
          </ac:spMkLst>
        </pc:spChg>
        <pc:spChg chg="mod">
          <ac:chgData name="Vrielink, Francis" userId="3d258d00-cfd8-41c5-9f04-1a5a39faef2f" providerId="ADAL" clId="{08A3B8A2-1C00-4252-81FD-58D921A6EC39}" dt="2026-05-08T17:52:33.772" v="889" actId="20577"/>
          <ac:spMkLst>
            <pc:docMk/>
            <pc:sldMk cId="2774401242" sldId="1530"/>
            <ac:spMk id="35" creationId="{37104C51-0232-62ED-4C6F-1447D06633EE}"/>
          </ac:spMkLst>
        </pc:spChg>
        <pc:spChg chg="mod">
          <ac:chgData name="Vrielink, Francis" userId="3d258d00-cfd8-41c5-9f04-1a5a39faef2f" providerId="ADAL" clId="{08A3B8A2-1C00-4252-81FD-58D921A6EC39}" dt="2026-05-08T17:53:27.841" v="934" actId="20577"/>
          <ac:spMkLst>
            <pc:docMk/>
            <pc:sldMk cId="2774401242" sldId="1530"/>
            <ac:spMk id="36" creationId="{D8EF981A-9BA7-0EB1-9B70-F7FBF2F7DF1C}"/>
          </ac:spMkLst>
        </pc:spChg>
      </pc:sldChg>
      <pc:sldChg chg="modSp add mod">
        <pc:chgData name="Vrielink, Francis" userId="3d258d00-cfd8-41c5-9f04-1a5a39faef2f" providerId="ADAL" clId="{08A3B8A2-1C00-4252-81FD-58D921A6EC39}" dt="2026-05-08T17:54:25.230" v="1013" actId="20577"/>
        <pc:sldMkLst>
          <pc:docMk/>
          <pc:sldMk cId="451522051" sldId="1531"/>
        </pc:sldMkLst>
        <pc:spChg chg="mod">
          <ac:chgData name="Vrielink, Francis" userId="3d258d00-cfd8-41c5-9f04-1a5a39faef2f" providerId="ADAL" clId="{08A3B8A2-1C00-4252-81FD-58D921A6EC39}" dt="2026-05-08T17:53:45.013" v="944" actId="20577"/>
          <ac:spMkLst>
            <pc:docMk/>
            <pc:sldMk cId="451522051" sldId="1531"/>
            <ac:spMk id="33" creationId="{AC757F5E-B016-F947-4518-7C6B9CC7EE04}"/>
          </ac:spMkLst>
        </pc:spChg>
        <pc:spChg chg="mod">
          <ac:chgData name="Vrielink, Francis" userId="3d258d00-cfd8-41c5-9f04-1a5a39faef2f" providerId="ADAL" clId="{08A3B8A2-1C00-4252-81FD-58D921A6EC39}" dt="2026-05-08T17:53:55.909" v="956" actId="20577"/>
          <ac:spMkLst>
            <pc:docMk/>
            <pc:sldMk cId="451522051" sldId="1531"/>
            <ac:spMk id="34" creationId="{152372B3-00F5-781C-183E-6F2DDF35091D}"/>
          </ac:spMkLst>
        </pc:spChg>
        <pc:spChg chg="mod">
          <ac:chgData name="Vrielink, Francis" userId="3d258d00-cfd8-41c5-9f04-1a5a39faef2f" providerId="ADAL" clId="{08A3B8A2-1C00-4252-81FD-58D921A6EC39}" dt="2026-05-08T17:54:05.691" v="968" actId="20577"/>
          <ac:spMkLst>
            <pc:docMk/>
            <pc:sldMk cId="451522051" sldId="1531"/>
            <ac:spMk id="35" creationId="{37104C51-0232-62ED-4C6F-1447D06633EE}"/>
          </ac:spMkLst>
        </pc:spChg>
        <pc:spChg chg="mod">
          <ac:chgData name="Vrielink, Francis" userId="3d258d00-cfd8-41c5-9f04-1a5a39faef2f" providerId="ADAL" clId="{08A3B8A2-1C00-4252-81FD-58D921A6EC39}" dt="2026-05-08T17:54:25.230" v="1013" actId="20577"/>
          <ac:spMkLst>
            <pc:docMk/>
            <pc:sldMk cId="451522051" sldId="1531"/>
            <ac:spMk id="36" creationId="{D8EF981A-9BA7-0EB1-9B70-F7FBF2F7DF1C}"/>
          </ac:spMkLst>
        </pc:spChg>
      </pc:sldChg>
      <pc:sldChg chg="modSp add mod">
        <pc:chgData name="Vrielink, Francis" userId="3d258d00-cfd8-41c5-9f04-1a5a39faef2f" providerId="ADAL" clId="{08A3B8A2-1C00-4252-81FD-58D921A6EC39}" dt="2026-05-08T17:55:46.374" v="1070" actId="20577"/>
        <pc:sldMkLst>
          <pc:docMk/>
          <pc:sldMk cId="2595402664" sldId="1532"/>
        </pc:sldMkLst>
        <pc:spChg chg="mod">
          <ac:chgData name="Vrielink, Francis" userId="3d258d00-cfd8-41c5-9f04-1a5a39faef2f" providerId="ADAL" clId="{08A3B8A2-1C00-4252-81FD-58D921A6EC39}" dt="2026-05-08T17:54:41.337" v="1022" actId="20577"/>
          <ac:spMkLst>
            <pc:docMk/>
            <pc:sldMk cId="2595402664" sldId="1532"/>
            <ac:spMk id="33" creationId="{AC757F5E-B016-F947-4518-7C6B9CC7EE04}"/>
          </ac:spMkLst>
        </pc:spChg>
        <pc:spChg chg="mod">
          <ac:chgData name="Vrielink, Francis" userId="3d258d00-cfd8-41c5-9f04-1a5a39faef2f" providerId="ADAL" clId="{08A3B8A2-1C00-4252-81FD-58D921A6EC39}" dt="2026-05-08T17:54:53.026" v="1030" actId="20577"/>
          <ac:spMkLst>
            <pc:docMk/>
            <pc:sldMk cId="2595402664" sldId="1532"/>
            <ac:spMk id="34" creationId="{152372B3-00F5-781C-183E-6F2DDF35091D}"/>
          </ac:spMkLst>
        </pc:spChg>
        <pc:spChg chg="mod">
          <ac:chgData name="Vrielink, Francis" userId="3d258d00-cfd8-41c5-9f04-1a5a39faef2f" providerId="ADAL" clId="{08A3B8A2-1C00-4252-81FD-58D921A6EC39}" dt="2026-05-08T17:55:08.603" v="1048" actId="20577"/>
          <ac:spMkLst>
            <pc:docMk/>
            <pc:sldMk cId="2595402664" sldId="1532"/>
            <ac:spMk id="35" creationId="{37104C51-0232-62ED-4C6F-1447D06633EE}"/>
          </ac:spMkLst>
        </pc:spChg>
        <pc:spChg chg="mod">
          <ac:chgData name="Vrielink, Francis" userId="3d258d00-cfd8-41c5-9f04-1a5a39faef2f" providerId="ADAL" clId="{08A3B8A2-1C00-4252-81FD-58D921A6EC39}" dt="2026-05-08T17:55:46.374" v="1070" actId="20577"/>
          <ac:spMkLst>
            <pc:docMk/>
            <pc:sldMk cId="2595402664" sldId="1532"/>
            <ac:spMk id="36" creationId="{D8EF981A-9BA7-0EB1-9B70-F7FBF2F7DF1C}"/>
          </ac:spMkLst>
        </pc:spChg>
      </pc:sldChg>
      <pc:sldChg chg="modSp add mod">
        <pc:chgData name="Vrielink, Francis" userId="3d258d00-cfd8-41c5-9f04-1a5a39faef2f" providerId="ADAL" clId="{08A3B8A2-1C00-4252-81FD-58D921A6EC39}" dt="2026-05-08T18:12:27.302" v="1584" actId="20577"/>
        <pc:sldMkLst>
          <pc:docMk/>
          <pc:sldMk cId="57835534" sldId="1533"/>
        </pc:sldMkLst>
        <pc:spChg chg="mod">
          <ac:chgData name="Vrielink, Francis" userId="3d258d00-cfd8-41c5-9f04-1a5a39faef2f" providerId="ADAL" clId="{08A3B8A2-1C00-4252-81FD-58D921A6EC39}" dt="2026-05-08T18:09:02.058" v="1461" actId="14100"/>
          <ac:spMkLst>
            <pc:docMk/>
            <pc:sldMk cId="57835534" sldId="1533"/>
            <ac:spMk id="10" creationId="{EC0CC1D0-FE60-F840-73E9-0CE7E683D1F2}"/>
          </ac:spMkLst>
        </pc:spChg>
        <pc:spChg chg="mod">
          <ac:chgData name="Vrielink, Francis" userId="3d258d00-cfd8-41c5-9f04-1a5a39faef2f" providerId="ADAL" clId="{08A3B8A2-1C00-4252-81FD-58D921A6EC39}" dt="2026-05-08T18:09:07.616" v="1463" actId="1076"/>
          <ac:spMkLst>
            <pc:docMk/>
            <pc:sldMk cId="57835534" sldId="1533"/>
            <ac:spMk id="11" creationId="{CD78B488-E032-3F3E-C334-FB96F8D71FB2}"/>
          </ac:spMkLst>
        </pc:spChg>
        <pc:spChg chg="mod">
          <ac:chgData name="Vrielink, Francis" userId="3d258d00-cfd8-41c5-9f04-1a5a39faef2f" providerId="ADAL" clId="{08A3B8A2-1C00-4252-81FD-58D921A6EC39}" dt="2026-05-08T18:11:20.071" v="1557" actId="1076"/>
          <ac:spMkLst>
            <pc:docMk/>
            <pc:sldMk cId="57835534" sldId="1533"/>
            <ac:spMk id="12" creationId="{E2476A93-B8D4-4E44-87FD-AFF601B2337C}"/>
          </ac:spMkLst>
        </pc:spChg>
        <pc:spChg chg="mod">
          <ac:chgData name="Vrielink, Francis" userId="3d258d00-cfd8-41c5-9f04-1a5a39faef2f" providerId="ADAL" clId="{08A3B8A2-1C00-4252-81FD-58D921A6EC39}" dt="2026-05-08T18:11:46.742" v="1578" actId="1076"/>
          <ac:spMkLst>
            <pc:docMk/>
            <pc:sldMk cId="57835534" sldId="1533"/>
            <ac:spMk id="13" creationId="{4985FF45-EE56-11C3-E0CC-6BBB359031C0}"/>
          </ac:spMkLst>
        </pc:spChg>
        <pc:spChg chg="mod">
          <ac:chgData name="Vrielink, Francis" userId="3d258d00-cfd8-41c5-9f04-1a5a39faef2f" providerId="ADAL" clId="{08A3B8A2-1C00-4252-81FD-58D921A6EC39}" dt="2026-05-08T18:10:35.593" v="1544" actId="14100"/>
          <ac:spMkLst>
            <pc:docMk/>
            <pc:sldMk cId="57835534" sldId="1533"/>
            <ac:spMk id="14" creationId="{B7594A3B-3117-84CE-C300-FB96E5ED269D}"/>
          </ac:spMkLst>
        </pc:spChg>
        <pc:spChg chg="mod">
          <ac:chgData name="Vrielink, Francis" userId="3d258d00-cfd8-41c5-9f04-1a5a39faef2f" providerId="ADAL" clId="{08A3B8A2-1C00-4252-81FD-58D921A6EC39}" dt="2026-05-08T18:10:26.475" v="1541" actId="14100"/>
          <ac:spMkLst>
            <pc:docMk/>
            <pc:sldMk cId="57835534" sldId="1533"/>
            <ac:spMk id="16" creationId="{F53F294D-65CC-23A5-E4A1-B2132FCF814C}"/>
          </ac:spMkLst>
        </pc:spChg>
        <pc:spChg chg="mod">
          <ac:chgData name="Vrielink, Francis" userId="3d258d00-cfd8-41c5-9f04-1a5a39faef2f" providerId="ADAL" clId="{08A3B8A2-1C00-4252-81FD-58D921A6EC39}" dt="2026-05-08T18:10:07.914" v="1538" actId="1076"/>
          <ac:spMkLst>
            <pc:docMk/>
            <pc:sldMk cId="57835534" sldId="1533"/>
            <ac:spMk id="17" creationId="{AB86235B-CBC0-F9DB-29F4-F23367831B1B}"/>
          </ac:spMkLst>
        </pc:spChg>
        <pc:spChg chg="mod">
          <ac:chgData name="Vrielink, Francis" userId="3d258d00-cfd8-41c5-9f04-1a5a39faef2f" providerId="ADAL" clId="{08A3B8A2-1C00-4252-81FD-58D921A6EC39}" dt="2026-05-08T18:11:49.459" v="1579" actId="14100"/>
          <ac:spMkLst>
            <pc:docMk/>
            <pc:sldMk cId="57835534" sldId="1533"/>
            <ac:spMk id="18" creationId="{85D7DD60-F4AA-AD34-A265-146B167D02FE}"/>
          </ac:spMkLst>
        </pc:spChg>
        <pc:spChg chg="mod">
          <ac:chgData name="Vrielink, Francis" userId="3d258d00-cfd8-41c5-9f04-1a5a39faef2f" providerId="ADAL" clId="{08A3B8A2-1C00-4252-81FD-58D921A6EC39}" dt="2026-05-08T18:10:54.863" v="1548" actId="14100"/>
          <ac:spMkLst>
            <pc:docMk/>
            <pc:sldMk cId="57835534" sldId="1533"/>
            <ac:spMk id="19" creationId="{40542B69-6D97-5F24-63E3-ABE36EA69A27}"/>
          </ac:spMkLst>
        </pc:spChg>
      </pc:sldChg>
      <pc:sldChg chg="add">
        <pc:chgData name="Vrielink, Francis" userId="3d258d00-cfd8-41c5-9f04-1a5a39faef2f" providerId="ADAL" clId="{08A3B8A2-1C00-4252-81FD-58D921A6EC39}" dt="2026-05-08T15:54:19.475" v="765" actId="2890"/>
        <pc:sldMkLst>
          <pc:docMk/>
          <pc:sldMk cId="1883349066" sldId="1534"/>
        </pc:sldMkLst>
      </pc:sldChg>
      <pc:sldChg chg="modSp add mod ord">
        <pc:chgData name="Vrielink, Francis" userId="3d258d00-cfd8-41c5-9f04-1a5a39faef2f" providerId="ADAL" clId="{08A3B8A2-1C00-4252-81FD-58D921A6EC39}" dt="2026-05-08T18:29:25.145" v="1953"/>
        <pc:sldMkLst>
          <pc:docMk/>
          <pc:sldMk cId="3697744682" sldId="1535"/>
        </pc:sldMkLst>
        <pc:spChg chg="mod">
          <ac:chgData name="Vrielink, Francis" userId="3d258d00-cfd8-41c5-9f04-1a5a39faef2f" providerId="ADAL" clId="{08A3B8A2-1C00-4252-81FD-58D921A6EC39}" dt="2026-05-08T18:25:19.789" v="1888" actId="20577"/>
          <ac:spMkLst>
            <pc:docMk/>
            <pc:sldMk cId="3697744682" sldId="1535"/>
            <ac:spMk id="9" creationId="{B5FA4264-9F79-B20D-0826-CEC58E7B74B7}"/>
          </ac:spMkLst>
        </pc:spChg>
        <pc:spChg chg="mod">
          <ac:chgData name="Vrielink, Francis" userId="3d258d00-cfd8-41c5-9f04-1a5a39faef2f" providerId="ADAL" clId="{08A3B8A2-1C00-4252-81FD-58D921A6EC39}" dt="2026-05-08T18:25:24.768" v="1898" actId="20577"/>
          <ac:spMkLst>
            <pc:docMk/>
            <pc:sldMk cId="3697744682" sldId="1535"/>
            <ac:spMk id="11" creationId="{2D5226DB-4490-ECD5-880A-CDAB0447C263}"/>
          </ac:spMkLst>
        </pc:spChg>
        <pc:spChg chg="mod">
          <ac:chgData name="Vrielink, Francis" userId="3d258d00-cfd8-41c5-9f04-1a5a39faef2f" providerId="ADAL" clId="{08A3B8A2-1C00-4252-81FD-58D921A6EC39}" dt="2026-05-08T18:26:08.963" v="1922" actId="20577"/>
          <ac:spMkLst>
            <pc:docMk/>
            <pc:sldMk cId="3697744682" sldId="1535"/>
            <ac:spMk id="12" creationId="{E2476A93-B8D4-4E44-87FD-AFF601B2337C}"/>
          </ac:spMkLst>
        </pc:spChg>
        <pc:spChg chg="mod">
          <ac:chgData name="Vrielink, Francis" userId="3d258d00-cfd8-41c5-9f04-1a5a39faef2f" providerId="ADAL" clId="{08A3B8A2-1C00-4252-81FD-58D921A6EC39}" dt="2026-05-08T18:28:48.343" v="1948" actId="1076"/>
          <ac:spMkLst>
            <pc:docMk/>
            <pc:sldMk cId="3697744682" sldId="1535"/>
            <ac:spMk id="13" creationId="{4985FF45-EE56-11C3-E0CC-6BBB359031C0}"/>
          </ac:spMkLst>
        </pc:spChg>
        <pc:spChg chg="mod">
          <ac:chgData name="Vrielink, Francis" userId="3d258d00-cfd8-41c5-9f04-1a5a39faef2f" providerId="ADAL" clId="{08A3B8A2-1C00-4252-81FD-58D921A6EC39}" dt="2026-05-08T18:28:27.030" v="1936" actId="20577"/>
          <ac:spMkLst>
            <pc:docMk/>
            <pc:sldMk cId="3697744682" sldId="1535"/>
            <ac:spMk id="15" creationId="{6EA1F8B7-D4BC-D8B0-E6FD-F33ECB45A1DD}"/>
          </ac:spMkLst>
        </pc:spChg>
        <pc:spChg chg="mod">
          <ac:chgData name="Vrielink, Francis" userId="3d258d00-cfd8-41c5-9f04-1a5a39faef2f" providerId="ADAL" clId="{08A3B8A2-1C00-4252-81FD-58D921A6EC39}" dt="2026-05-08T18:25:32.694" v="1899" actId="14100"/>
          <ac:spMkLst>
            <pc:docMk/>
            <pc:sldMk cId="3697744682" sldId="1535"/>
            <ac:spMk id="18" creationId="{85D7DD60-F4AA-AD34-A265-146B167D02FE}"/>
          </ac:spMkLst>
        </pc:spChg>
        <pc:spChg chg="mod">
          <ac:chgData name="Vrielink, Francis" userId="3d258d00-cfd8-41c5-9f04-1a5a39faef2f" providerId="ADAL" clId="{08A3B8A2-1C00-4252-81FD-58D921A6EC39}" dt="2026-05-08T18:25:48.336" v="1910" actId="1076"/>
          <ac:spMkLst>
            <pc:docMk/>
            <pc:sldMk cId="3697744682" sldId="1535"/>
            <ac:spMk id="19" creationId="{40542B69-6D97-5F24-63E3-ABE36EA69A27}"/>
          </ac:spMkLst>
        </pc:spChg>
        <pc:cxnChg chg="mod">
          <ac:chgData name="Vrielink, Francis" userId="3d258d00-cfd8-41c5-9f04-1a5a39faef2f" providerId="ADAL" clId="{08A3B8A2-1C00-4252-81FD-58D921A6EC39}" dt="2026-05-08T18:25:53.128" v="1912" actId="14100"/>
          <ac:cxnSpMkLst>
            <pc:docMk/>
            <pc:sldMk cId="3697744682" sldId="1535"/>
            <ac:cxnSpMk id="21" creationId="{B84B33EF-2A54-99B2-FEF8-27486B72F624}"/>
          </ac:cxnSpMkLst>
        </pc:cxnChg>
      </pc:sldChg>
      <pc:sldChg chg="modSp add mod">
        <pc:chgData name="Vrielink, Francis" userId="3d258d00-cfd8-41c5-9f04-1a5a39faef2f" providerId="ADAL" clId="{08A3B8A2-1C00-4252-81FD-58D921A6EC39}" dt="2026-05-08T18:24:30.022" v="1880" actId="20577"/>
        <pc:sldMkLst>
          <pc:docMk/>
          <pc:sldMk cId="1991400484" sldId="1536"/>
        </pc:sldMkLst>
        <pc:spChg chg="mod">
          <ac:chgData name="Vrielink, Francis" userId="3d258d00-cfd8-41c5-9f04-1a5a39faef2f" providerId="ADAL" clId="{08A3B8A2-1C00-4252-81FD-58D921A6EC39}" dt="2026-05-08T18:22:46.313" v="1760" actId="1076"/>
          <ac:spMkLst>
            <pc:docMk/>
            <pc:sldMk cId="1991400484" sldId="1536"/>
            <ac:spMk id="33" creationId="{AC757F5E-B016-F947-4518-7C6B9CC7EE04}"/>
          </ac:spMkLst>
        </pc:spChg>
        <pc:spChg chg="mod">
          <ac:chgData name="Vrielink, Francis" userId="3d258d00-cfd8-41c5-9f04-1a5a39faef2f" providerId="ADAL" clId="{08A3B8A2-1C00-4252-81FD-58D921A6EC39}" dt="2026-05-08T18:22:33.347" v="1758" actId="20577"/>
          <ac:spMkLst>
            <pc:docMk/>
            <pc:sldMk cId="1991400484" sldId="1536"/>
            <ac:spMk id="34" creationId="{152372B3-00F5-781C-183E-6F2DDF35091D}"/>
          </ac:spMkLst>
        </pc:spChg>
        <pc:spChg chg="mod">
          <ac:chgData name="Vrielink, Francis" userId="3d258d00-cfd8-41c5-9f04-1a5a39faef2f" providerId="ADAL" clId="{08A3B8A2-1C00-4252-81FD-58D921A6EC39}" dt="2026-05-08T18:23:17.131" v="1820" actId="20577"/>
          <ac:spMkLst>
            <pc:docMk/>
            <pc:sldMk cId="1991400484" sldId="1536"/>
            <ac:spMk id="35" creationId="{37104C51-0232-62ED-4C6F-1447D06633EE}"/>
          </ac:spMkLst>
        </pc:spChg>
        <pc:spChg chg="mod">
          <ac:chgData name="Vrielink, Francis" userId="3d258d00-cfd8-41c5-9f04-1a5a39faef2f" providerId="ADAL" clId="{08A3B8A2-1C00-4252-81FD-58D921A6EC39}" dt="2026-05-08T18:24:30.022" v="1880" actId="20577"/>
          <ac:spMkLst>
            <pc:docMk/>
            <pc:sldMk cId="1991400484" sldId="1536"/>
            <ac:spMk id="36" creationId="{D8EF981A-9BA7-0EB1-9B70-F7FBF2F7DF1C}"/>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uijf, Antoinette" userId="80426808-569e-4360-acb0-e5a6dc4b8ad2" providerId="ADAL" clId="{00582A34-8C2B-428E-B5DC-339D12EFD4B8}"/>
    <pc:docChg chg="custSel modSld sldOrd">
      <pc:chgData name="Duijf, Antoinette" userId="80426808-569e-4360-acb0-e5a6dc4b8ad2" providerId="ADAL" clId="{00582A34-8C2B-428E-B5DC-339D12EFD4B8}" dt="2026-05-12T09:32:16.178" v="1260" actId="20577"/>
      <pc:docMkLst>
        <pc:docMk/>
      </pc:docMkLst>
      <pc:sldChg chg="modNotesTx">
        <pc:chgData name="Duijf, Antoinette" userId="80426808-569e-4360-acb0-e5a6dc4b8ad2" providerId="ADAL" clId="{00582A34-8C2B-428E-B5DC-339D12EFD4B8}" dt="2026-05-12T08:49:01.462" v="379" actId="20577"/>
        <pc:sldMkLst>
          <pc:docMk/>
          <pc:sldMk cId="323006580" sldId="548"/>
        </pc:sldMkLst>
      </pc:sldChg>
      <pc:sldChg chg="modNotesTx">
        <pc:chgData name="Duijf, Antoinette" userId="80426808-569e-4360-acb0-e5a6dc4b8ad2" providerId="ADAL" clId="{00582A34-8C2B-428E-B5DC-339D12EFD4B8}" dt="2026-05-12T08:48:56.276" v="354" actId="20577"/>
        <pc:sldMkLst>
          <pc:docMk/>
          <pc:sldMk cId="3852907103" sldId="1460"/>
        </pc:sldMkLst>
      </pc:sldChg>
      <pc:sldChg chg="addSp delSp modSp mod ord modNotesTx">
        <pc:chgData name="Duijf, Antoinette" userId="80426808-569e-4360-acb0-e5a6dc4b8ad2" providerId="ADAL" clId="{00582A34-8C2B-428E-B5DC-339D12EFD4B8}" dt="2026-05-12T09:04:28.928" v="611" actId="20577"/>
        <pc:sldMkLst>
          <pc:docMk/>
          <pc:sldMk cId="2452007587" sldId="1476"/>
        </pc:sldMkLst>
        <pc:spChg chg="add del mod">
          <ac:chgData name="Duijf, Antoinette" userId="80426808-569e-4360-acb0-e5a6dc4b8ad2" providerId="ADAL" clId="{00582A34-8C2B-428E-B5DC-339D12EFD4B8}" dt="2026-05-12T08:55:48.529" v="446" actId="478"/>
          <ac:spMkLst>
            <pc:docMk/>
            <pc:sldMk cId="2452007587" sldId="1476"/>
            <ac:spMk id="2" creationId="{E666E975-22B7-2CC1-7D81-71D93DF72346}"/>
          </ac:spMkLst>
        </pc:spChg>
        <pc:spChg chg="add del mod">
          <ac:chgData name="Duijf, Antoinette" userId="80426808-569e-4360-acb0-e5a6dc4b8ad2" providerId="ADAL" clId="{00582A34-8C2B-428E-B5DC-339D12EFD4B8}" dt="2026-05-12T09:02:39.571" v="571" actId="478"/>
          <ac:spMkLst>
            <pc:docMk/>
            <pc:sldMk cId="2452007587" sldId="1476"/>
            <ac:spMk id="14" creationId="{C2991379-3021-49F2-C2E6-AB539EA82C4F}"/>
          </ac:spMkLst>
        </pc:spChg>
        <pc:picChg chg="add del mod">
          <ac:chgData name="Duijf, Antoinette" userId="80426808-569e-4360-acb0-e5a6dc4b8ad2" providerId="ADAL" clId="{00582A34-8C2B-428E-B5DC-339D12EFD4B8}" dt="2026-05-12T09:02:39.213" v="570" actId="478"/>
          <ac:picMkLst>
            <pc:docMk/>
            <pc:sldMk cId="2452007587" sldId="1476"/>
            <ac:picMk id="4" creationId="{BD8A9BCE-9A20-DEE4-47CA-A95D7FA1DBB5}"/>
          </ac:picMkLst>
        </pc:picChg>
        <pc:picChg chg="add del mod">
          <ac:chgData name="Duijf, Antoinette" userId="80426808-569e-4360-acb0-e5a6dc4b8ad2" providerId="ADAL" clId="{00582A34-8C2B-428E-B5DC-339D12EFD4B8}" dt="2026-05-12T08:56:31.998" v="455" actId="478"/>
          <ac:picMkLst>
            <pc:docMk/>
            <pc:sldMk cId="2452007587" sldId="1476"/>
            <ac:picMk id="7" creationId="{5B9065D1-BCA8-6D15-6765-AA3153BB1027}"/>
          </ac:picMkLst>
        </pc:picChg>
        <pc:picChg chg="add del mod">
          <ac:chgData name="Duijf, Antoinette" userId="80426808-569e-4360-acb0-e5a6dc4b8ad2" providerId="ADAL" clId="{00582A34-8C2B-428E-B5DC-339D12EFD4B8}" dt="2026-05-12T08:57:29.149" v="463" actId="478"/>
          <ac:picMkLst>
            <pc:docMk/>
            <pc:sldMk cId="2452007587" sldId="1476"/>
            <ac:picMk id="9" creationId="{D3004981-8570-9F97-F43F-5B1058D162C3}"/>
          </ac:picMkLst>
        </pc:picChg>
        <pc:picChg chg="add del mod">
          <ac:chgData name="Duijf, Antoinette" userId="80426808-569e-4360-acb0-e5a6dc4b8ad2" providerId="ADAL" clId="{00582A34-8C2B-428E-B5DC-339D12EFD4B8}" dt="2026-05-12T09:02:38.336" v="569" actId="478"/>
          <ac:picMkLst>
            <pc:docMk/>
            <pc:sldMk cId="2452007587" sldId="1476"/>
            <ac:picMk id="11" creationId="{A92DC805-71F3-D544-EB84-5E92D15097CB}"/>
          </ac:picMkLst>
        </pc:picChg>
        <pc:picChg chg="add del mod">
          <ac:chgData name="Duijf, Antoinette" userId="80426808-569e-4360-acb0-e5a6dc4b8ad2" providerId="ADAL" clId="{00582A34-8C2B-428E-B5DC-339D12EFD4B8}" dt="2026-05-12T09:00:44.615" v="529" actId="478"/>
          <ac:picMkLst>
            <pc:docMk/>
            <pc:sldMk cId="2452007587" sldId="1476"/>
            <ac:picMk id="13" creationId="{21A8EECF-E3E7-41D8-9571-4BA8FDF6DBF6}"/>
          </ac:picMkLst>
        </pc:picChg>
        <pc:picChg chg="add del mod">
          <ac:chgData name="Duijf, Antoinette" userId="80426808-569e-4360-acb0-e5a6dc4b8ad2" providerId="ADAL" clId="{00582A34-8C2B-428E-B5DC-339D12EFD4B8}" dt="2026-05-12T09:03:00.051" v="575" actId="478"/>
          <ac:picMkLst>
            <pc:docMk/>
            <pc:sldMk cId="2452007587" sldId="1476"/>
            <ac:picMk id="16" creationId="{78E7ADDC-27EB-3125-5F2E-76FB0EF380E0}"/>
          </ac:picMkLst>
        </pc:picChg>
        <pc:picChg chg="add mod modCrop">
          <ac:chgData name="Duijf, Antoinette" userId="80426808-569e-4360-acb0-e5a6dc4b8ad2" providerId="ADAL" clId="{00582A34-8C2B-428E-B5DC-339D12EFD4B8}" dt="2026-05-12T09:04:24.596" v="588" actId="1076"/>
          <ac:picMkLst>
            <pc:docMk/>
            <pc:sldMk cId="2452007587" sldId="1476"/>
            <ac:picMk id="18" creationId="{6739B9F6-26F3-7923-AC1E-9A0FE2998D8E}"/>
          </ac:picMkLst>
        </pc:picChg>
      </pc:sldChg>
      <pc:sldChg chg="ord modNotesTx">
        <pc:chgData name="Duijf, Antoinette" userId="80426808-569e-4360-acb0-e5a6dc4b8ad2" providerId="ADAL" clId="{00582A34-8C2B-428E-B5DC-339D12EFD4B8}" dt="2026-05-12T09:30:41.019" v="1191" actId="20577"/>
        <pc:sldMkLst>
          <pc:docMk/>
          <pc:sldMk cId="2709048002" sldId="1477"/>
        </pc:sldMkLst>
      </pc:sldChg>
      <pc:sldChg chg="ord modNotesTx">
        <pc:chgData name="Duijf, Antoinette" userId="80426808-569e-4360-acb0-e5a6dc4b8ad2" providerId="ADAL" clId="{00582A34-8C2B-428E-B5DC-339D12EFD4B8}" dt="2026-05-12T09:30:50.236" v="1193" actId="6549"/>
        <pc:sldMkLst>
          <pc:docMk/>
          <pc:sldMk cId="4074911733" sldId="1478"/>
        </pc:sldMkLst>
      </pc:sldChg>
      <pc:sldChg chg="ord modNotesTx">
        <pc:chgData name="Duijf, Antoinette" userId="80426808-569e-4360-acb0-e5a6dc4b8ad2" providerId="ADAL" clId="{00582A34-8C2B-428E-B5DC-339D12EFD4B8}" dt="2026-05-12T09:30:52.962" v="1195" actId="6549"/>
        <pc:sldMkLst>
          <pc:docMk/>
          <pc:sldMk cId="4210467006" sldId="1479"/>
        </pc:sldMkLst>
      </pc:sldChg>
      <pc:sldChg chg="ord modNotesTx">
        <pc:chgData name="Duijf, Antoinette" userId="80426808-569e-4360-acb0-e5a6dc4b8ad2" providerId="ADAL" clId="{00582A34-8C2B-428E-B5DC-339D12EFD4B8}" dt="2026-05-12T09:30:56.321" v="1197" actId="6549"/>
        <pc:sldMkLst>
          <pc:docMk/>
          <pc:sldMk cId="1487044012" sldId="1480"/>
        </pc:sldMkLst>
      </pc:sldChg>
      <pc:sldChg chg="modNotesTx">
        <pc:chgData name="Duijf, Antoinette" userId="80426808-569e-4360-acb0-e5a6dc4b8ad2" providerId="ADAL" clId="{00582A34-8C2B-428E-B5DC-339D12EFD4B8}" dt="2026-05-12T09:30:12.656" v="1123" actId="20577"/>
        <pc:sldMkLst>
          <pc:docMk/>
          <pc:sldMk cId="3779434736" sldId="1481"/>
        </pc:sldMkLst>
      </pc:sldChg>
      <pc:sldChg chg="addSp delSp modSp mod modNotesTx">
        <pc:chgData name="Duijf, Antoinette" userId="80426808-569e-4360-acb0-e5a6dc4b8ad2" providerId="ADAL" clId="{00582A34-8C2B-428E-B5DC-339D12EFD4B8}" dt="2026-05-12T09:00:25.207" v="523" actId="20577"/>
        <pc:sldMkLst>
          <pc:docMk/>
          <pc:sldMk cId="1201727269" sldId="1482"/>
        </pc:sldMkLst>
        <pc:spChg chg="add del mod">
          <ac:chgData name="Duijf, Antoinette" userId="80426808-569e-4360-acb0-e5a6dc4b8ad2" providerId="ADAL" clId="{00582A34-8C2B-428E-B5DC-339D12EFD4B8}" dt="2026-05-12T08:45:26.022" v="63" actId="478"/>
          <ac:spMkLst>
            <pc:docMk/>
            <pc:sldMk cId="1201727269" sldId="1482"/>
            <ac:spMk id="2" creationId="{D83FAAD9-696D-7DED-C77D-906CE86971F2}"/>
          </ac:spMkLst>
        </pc:spChg>
        <pc:spChg chg="add mod">
          <ac:chgData name="Duijf, Antoinette" userId="80426808-569e-4360-acb0-e5a6dc4b8ad2" providerId="ADAL" clId="{00582A34-8C2B-428E-B5DC-339D12EFD4B8}" dt="2026-05-12T08:47:09.267" v="100" actId="1076"/>
          <ac:spMkLst>
            <pc:docMk/>
            <pc:sldMk cId="1201727269" sldId="1482"/>
            <ac:spMk id="12" creationId="{1D49B69C-34DE-7A4C-A8EA-80894BBDD9DC}"/>
          </ac:spMkLst>
        </pc:spChg>
        <pc:spChg chg="add mod">
          <ac:chgData name="Duijf, Antoinette" userId="80426808-569e-4360-acb0-e5a6dc4b8ad2" providerId="ADAL" clId="{00582A34-8C2B-428E-B5DC-339D12EFD4B8}" dt="2026-05-12T08:47:03.399" v="99" actId="1076"/>
          <ac:spMkLst>
            <pc:docMk/>
            <pc:sldMk cId="1201727269" sldId="1482"/>
            <ac:spMk id="13" creationId="{B424AF1E-4582-00FD-CB47-05A479330960}"/>
          </ac:spMkLst>
        </pc:spChg>
        <pc:spChg chg="add mod">
          <ac:chgData name="Duijf, Antoinette" userId="80426808-569e-4360-acb0-e5a6dc4b8ad2" providerId="ADAL" clId="{00582A34-8C2B-428E-B5DC-339D12EFD4B8}" dt="2026-05-12T08:48:01.761" v="289" actId="20577"/>
          <ac:spMkLst>
            <pc:docMk/>
            <pc:sldMk cId="1201727269" sldId="1482"/>
            <ac:spMk id="14" creationId="{4DADABDE-D68D-65B6-F99A-6A330B6F96FA}"/>
          </ac:spMkLst>
        </pc:spChg>
        <pc:spChg chg="add mod">
          <ac:chgData name="Duijf, Antoinette" userId="80426808-569e-4360-acb0-e5a6dc4b8ad2" providerId="ADAL" clId="{00582A34-8C2B-428E-B5DC-339D12EFD4B8}" dt="2026-05-12T09:00:25.207" v="523" actId="20577"/>
          <ac:spMkLst>
            <pc:docMk/>
            <pc:sldMk cId="1201727269" sldId="1482"/>
            <ac:spMk id="16" creationId="{A8058EDF-3B60-AB88-19C7-E83134910417}"/>
          </ac:spMkLst>
        </pc:spChg>
        <pc:picChg chg="add mod">
          <ac:chgData name="Duijf, Antoinette" userId="80426808-569e-4360-acb0-e5a6dc4b8ad2" providerId="ADAL" clId="{00582A34-8C2B-428E-B5DC-339D12EFD4B8}" dt="2026-05-12T08:48:26.821" v="295" actId="1076"/>
          <ac:picMkLst>
            <pc:docMk/>
            <pc:sldMk cId="1201727269" sldId="1482"/>
            <ac:picMk id="4" creationId="{0EB8C767-CA9F-CA2D-52E4-6746791A7F7E}"/>
          </ac:picMkLst>
        </pc:picChg>
        <pc:picChg chg="add mod">
          <ac:chgData name="Duijf, Antoinette" userId="80426808-569e-4360-acb0-e5a6dc4b8ad2" providerId="ADAL" clId="{00582A34-8C2B-428E-B5DC-339D12EFD4B8}" dt="2026-05-12T08:45:58.525" v="74" actId="1076"/>
          <ac:picMkLst>
            <pc:docMk/>
            <pc:sldMk cId="1201727269" sldId="1482"/>
            <ac:picMk id="7" creationId="{79EC6D11-9DCF-2304-1E9A-31BA0BD4F7E7}"/>
          </ac:picMkLst>
        </pc:picChg>
        <pc:picChg chg="add mod">
          <ac:chgData name="Duijf, Antoinette" userId="80426808-569e-4360-acb0-e5a6dc4b8ad2" providerId="ADAL" clId="{00582A34-8C2B-428E-B5DC-339D12EFD4B8}" dt="2026-05-12T08:46:21.381" v="80"/>
          <ac:picMkLst>
            <pc:docMk/>
            <pc:sldMk cId="1201727269" sldId="1482"/>
            <ac:picMk id="9" creationId="{7950987A-F93E-47E3-73DD-1026838ED592}"/>
          </ac:picMkLst>
        </pc:picChg>
        <pc:picChg chg="add del mod modCrop">
          <ac:chgData name="Duijf, Antoinette" userId="80426808-569e-4360-acb0-e5a6dc4b8ad2" providerId="ADAL" clId="{00582A34-8C2B-428E-B5DC-339D12EFD4B8}" dt="2026-05-12T08:48:34.023" v="297" actId="478"/>
          <ac:picMkLst>
            <pc:docMk/>
            <pc:sldMk cId="1201727269" sldId="1482"/>
            <ac:picMk id="11" creationId="{96F250F9-8D5D-AF9C-2E09-A8B57B7DA149}"/>
          </ac:picMkLst>
        </pc:picChg>
        <pc:picChg chg="add mod">
          <ac:chgData name="Duijf, Antoinette" userId="80426808-569e-4360-acb0-e5a6dc4b8ad2" providerId="ADAL" clId="{00582A34-8C2B-428E-B5DC-339D12EFD4B8}" dt="2026-05-12T08:48:35.643" v="298" actId="1076"/>
          <ac:picMkLst>
            <pc:docMk/>
            <pc:sldMk cId="1201727269" sldId="1482"/>
            <ac:picMk id="15" creationId="{93296D9D-1EFA-51EB-27DB-058D5600372E}"/>
          </ac:picMkLst>
        </pc:picChg>
      </pc:sldChg>
      <pc:sldChg chg="modNotesTx">
        <pc:chgData name="Duijf, Antoinette" userId="80426808-569e-4360-acb0-e5a6dc4b8ad2" providerId="ADAL" clId="{00582A34-8C2B-428E-B5DC-339D12EFD4B8}" dt="2026-05-12T09:09:00.001" v="720" actId="20577"/>
        <pc:sldMkLst>
          <pc:docMk/>
          <pc:sldMk cId="1594331871" sldId="1512"/>
        </pc:sldMkLst>
      </pc:sldChg>
      <pc:sldChg chg="addSp delSp modSp mod modNotesTx">
        <pc:chgData name="Duijf, Antoinette" userId="80426808-569e-4360-acb0-e5a6dc4b8ad2" providerId="ADAL" clId="{00582A34-8C2B-428E-B5DC-339D12EFD4B8}" dt="2026-05-12T09:29:26.471" v="1073" actId="6549"/>
        <pc:sldMkLst>
          <pc:docMk/>
          <pc:sldMk cId="3112181829" sldId="1515"/>
        </pc:sldMkLst>
        <pc:spChg chg="mod">
          <ac:chgData name="Duijf, Antoinette" userId="80426808-569e-4360-acb0-e5a6dc4b8ad2" providerId="ADAL" clId="{00582A34-8C2B-428E-B5DC-339D12EFD4B8}" dt="2026-05-12T09:29:26.471" v="1073" actId="6549"/>
          <ac:spMkLst>
            <pc:docMk/>
            <pc:sldMk cId="3112181829" sldId="1515"/>
            <ac:spMk id="4" creationId="{D36CDCC8-D80A-3CA3-9903-EC310613197D}"/>
          </ac:spMkLst>
        </pc:spChg>
        <pc:spChg chg="mod">
          <ac:chgData name="Duijf, Antoinette" userId="80426808-569e-4360-acb0-e5a6dc4b8ad2" providerId="ADAL" clId="{00582A34-8C2B-428E-B5DC-339D12EFD4B8}" dt="2026-05-12T09:29:12.986" v="1072" actId="20577"/>
          <ac:spMkLst>
            <pc:docMk/>
            <pc:sldMk cId="3112181829" sldId="1515"/>
            <ac:spMk id="15" creationId="{6EA1F8B7-D4BC-D8B0-E6FD-F33ECB45A1DD}"/>
          </ac:spMkLst>
        </pc:spChg>
        <pc:spChg chg="add mod">
          <ac:chgData name="Duijf, Antoinette" userId="80426808-569e-4360-acb0-e5a6dc4b8ad2" providerId="ADAL" clId="{00582A34-8C2B-428E-B5DC-339D12EFD4B8}" dt="2026-05-12T09:10:36.832" v="776" actId="207"/>
          <ac:spMkLst>
            <pc:docMk/>
            <pc:sldMk cId="3112181829" sldId="1515"/>
            <ac:spMk id="28" creationId="{FF3AF1CB-467A-F18F-7661-1425D450B3D2}"/>
          </ac:spMkLst>
        </pc:spChg>
        <pc:picChg chg="add mod">
          <ac:chgData name="Duijf, Antoinette" userId="80426808-569e-4360-acb0-e5a6dc4b8ad2" providerId="ADAL" clId="{00582A34-8C2B-428E-B5DC-339D12EFD4B8}" dt="2026-05-12T09:09:38.033" v="728" actId="1076"/>
          <ac:picMkLst>
            <pc:docMk/>
            <pc:sldMk cId="3112181829" sldId="1515"/>
            <ac:picMk id="9" creationId="{D9D84728-FDC5-F640-EECC-CF30F40BB959}"/>
          </ac:picMkLst>
        </pc:picChg>
        <pc:picChg chg="add del mod">
          <ac:chgData name="Duijf, Antoinette" userId="80426808-569e-4360-acb0-e5a6dc4b8ad2" providerId="ADAL" clId="{00582A34-8C2B-428E-B5DC-339D12EFD4B8}" dt="2026-05-12T09:10:07.525" v="733" actId="478"/>
          <ac:picMkLst>
            <pc:docMk/>
            <pc:sldMk cId="3112181829" sldId="1515"/>
            <ac:picMk id="10" creationId="{B4986207-7441-3354-A8DF-40CFA1AF4BAB}"/>
          </ac:picMkLst>
        </pc:picChg>
        <pc:picChg chg="add mod">
          <ac:chgData name="Duijf, Antoinette" userId="80426808-569e-4360-acb0-e5a6dc4b8ad2" providerId="ADAL" clId="{00582A34-8C2B-428E-B5DC-339D12EFD4B8}" dt="2026-05-12T09:12:59.792" v="1066" actId="1076"/>
          <ac:picMkLst>
            <pc:docMk/>
            <pc:sldMk cId="3112181829" sldId="1515"/>
            <ac:picMk id="11" creationId="{B743F1EC-21C1-FA05-BC7E-8FC37B53F372}"/>
          </ac:picMkLst>
        </pc:picChg>
        <pc:picChg chg="add mod">
          <ac:chgData name="Duijf, Antoinette" userId="80426808-569e-4360-acb0-e5a6dc4b8ad2" providerId="ADAL" clId="{00582A34-8C2B-428E-B5DC-339D12EFD4B8}" dt="2026-05-12T09:09:57.441" v="732" actId="1076"/>
          <ac:picMkLst>
            <pc:docMk/>
            <pc:sldMk cId="3112181829" sldId="1515"/>
            <ac:picMk id="24" creationId="{F45F3759-F367-2D9F-529A-FDD93CADC0AD}"/>
          </ac:picMkLst>
        </pc:picChg>
        <pc:picChg chg="add mod">
          <ac:chgData name="Duijf, Antoinette" userId="80426808-569e-4360-acb0-e5a6dc4b8ad2" providerId="ADAL" clId="{00582A34-8C2B-428E-B5DC-339D12EFD4B8}" dt="2026-05-12T09:10:19.274" v="770" actId="1076"/>
          <ac:picMkLst>
            <pc:docMk/>
            <pc:sldMk cId="3112181829" sldId="1515"/>
            <ac:picMk id="25" creationId="{D3335FF6-4712-440C-2D1C-DA38763C421E}"/>
          </ac:picMkLst>
        </pc:picChg>
        <pc:picChg chg="add mod">
          <ac:chgData name="Duijf, Antoinette" userId="80426808-569e-4360-acb0-e5a6dc4b8ad2" providerId="ADAL" clId="{00582A34-8C2B-428E-B5DC-339D12EFD4B8}" dt="2026-05-12T09:10:23.050" v="772" actId="1076"/>
          <ac:picMkLst>
            <pc:docMk/>
            <pc:sldMk cId="3112181829" sldId="1515"/>
            <ac:picMk id="26" creationId="{C51DFD75-22FB-24F7-7D72-B048C6BFE9B7}"/>
          </ac:picMkLst>
        </pc:picChg>
      </pc:sldChg>
      <pc:sldChg chg="modNotesTx">
        <pc:chgData name="Duijf, Antoinette" userId="80426808-569e-4360-acb0-e5a6dc4b8ad2" providerId="ADAL" clId="{00582A34-8C2B-428E-B5DC-339D12EFD4B8}" dt="2026-05-12T09:31:23.738" v="1219" actId="20577"/>
        <pc:sldMkLst>
          <pc:docMk/>
          <pc:sldMk cId="2946319108" sldId="1516"/>
        </pc:sldMkLst>
      </pc:sldChg>
      <pc:sldChg chg="addSp modSp mod">
        <pc:chgData name="Duijf, Antoinette" userId="80426808-569e-4360-acb0-e5a6dc4b8ad2" providerId="ADAL" clId="{00582A34-8C2B-428E-B5DC-339D12EFD4B8}" dt="2026-05-12T09:13:55.106" v="1068" actId="1076"/>
        <pc:sldMkLst>
          <pc:docMk/>
          <pc:sldMk cId="2595402664" sldId="1532"/>
        </pc:sldMkLst>
        <pc:spChg chg="add mod">
          <ac:chgData name="Duijf, Antoinette" userId="80426808-569e-4360-acb0-e5a6dc4b8ad2" providerId="ADAL" clId="{00582A34-8C2B-428E-B5DC-339D12EFD4B8}" dt="2026-05-12T09:13:55.106" v="1068" actId="1076"/>
          <ac:spMkLst>
            <pc:docMk/>
            <pc:sldMk cId="2595402664" sldId="1532"/>
            <ac:spMk id="2" creationId="{AA299FFD-E597-2494-EF75-CC26FF5DF5FE}"/>
          </ac:spMkLst>
        </pc:spChg>
      </pc:sldChg>
      <pc:sldChg chg="addSp modSp mod modNotesTx">
        <pc:chgData name="Duijf, Antoinette" userId="80426808-569e-4360-acb0-e5a6dc4b8ad2" providerId="ADAL" clId="{00582A34-8C2B-428E-B5DC-339D12EFD4B8}" dt="2026-05-12T09:08:30.194" v="668" actId="732"/>
        <pc:sldMkLst>
          <pc:docMk/>
          <pc:sldMk cId="57835534" sldId="1533"/>
        </pc:sldMkLst>
        <pc:picChg chg="add mod">
          <ac:chgData name="Duijf, Antoinette" userId="80426808-569e-4360-acb0-e5a6dc4b8ad2" providerId="ADAL" clId="{00582A34-8C2B-428E-B5DC-339D12EFD4B8}" dt="2026-05-12T09:04:58.901" v="614" actId="1076"/>
          <ac:picMkLst>
            <pc:docMk/>
            <pc:sldMk cId="57835534" sldId="1533"/>
            <ac:picMk id="15" creationId="{CE0A5FF8-03FC-206E-AE65-58208A73F33E}"/>
          </ac:picMkLst>
        </pc:picChg>
        <pc:picChg chg="add mod modCrop">
          <ac:chgData name="Duijf, Antoinette" userId="80426808-569e-4360-acb0-e5a6dc4b8ad2" providerId="ADAL" clId="{00582A34-8C2B-428E-B5DC-339D12EFD4B8}" dt="2026-05-12T09:08:30.194" v="668" actId="732"/>
          <ac:picMkLst>
            <pc:docMk/>
            <pc:sldMk cId="57835534" sldId="1533"/>
            <ac:picMk id="22" creationId="{2010F46C-0F54-A74D-427C-5AC05814C3D0}"/>
          </ac:picMkLst>
        </pc:picChg>
        <pc:picChg chg="add mod modCrop">
          <ac:chgData name="Duijf, Antoinette" userId="80426808-569e-4360-acb0-e5a6dc4b8ad2" providerId="ADAL" clId="{00582A34-8C2B-428E-B5DC-339D12EFD4B8}" dt="2026-05-12T09:08:08.403" v="663" actId="732"/>
          <ac:picMkLst>
            <pc:docMk/>
            <pc:sldMk cId="57835534" sldId="1533"/>
            <ac:picMk id="24" creationId="{C78CD37D-514E-F098-23D4-62AB4425B0FB}"/>
          </ac:picMkLst>
        </pc:picChg>
      </pc:sldChg>
      <pc:sldChg chg="modSp modNotesTx">
        <pc:chgData name="Duijf, Antoinette" userId="80426808-569e-4360-acb0-e5a6dc4b8ad2" providerId="ADAL" clId="{00582A34-8C2B-428E-B5DC-339D12EFD4B8}" dt="2026-05-12T09:32:16.178" v="1260" actId="20577"/>
        <pc:sldMkLst>
          <pc:docMk/>
          <pc:sldMk cId="3697744682" sldId="1535"/>
        </pc:sldMkLst>
        <pc:picChg chg="mod">
          <ac:chgData name="Duijf, Antoinette" userId="80426808-569e-4360-acb0-e5a6dc4b8ad2" providerId="ADAL" clId="{00582A34-8C2B-428E-B5DC-339D12EFD4B8}" dt="2026-05-12T09:31:36.295" v="1241"/>
          <ac:picMkLst>
            <pc:docMk/>
            <pc:sldMk cId="3697744682" sldId="1535"/>
            <ac:picMk id="34" creationId="{805EEA6A-73A5-5C66-31D9-6469D4ABB74F}"/>
          </ac:picMkLst>
        </pc:picChg>
      </pc:sldChg>
    </pc:docChg>
  </pc:docChgLst>
  <pc:docChgLst>
    <pc:chgData name="Harmsel ter, Marjan" userId="5bf7b4e5-383a-4bf6-a1ba-3724f9cc09cb" providerId="ADAL" clId="{7667DC48-2406-4F94-BA94-5BF632662154}"/>
    <pc:docChg chg="undo custSel addSld delSld modSld modSection">
      <pc:chgData name="Harmsel ter, Marjan" userId="5bf7b4e5-383a-4bf6-a1ba-3724f9cc09cb" providerId="ADAL" clId="{7667DC48-2406-4F94-BA94-5BF632662154}" dt="2026-05-12T09:30:55.451" v="4296" actId="20577"/>
      <pc:docMkLst>
        <pc:docMk/>
      </pc:docMkLst>
      <pc:sldChg chg="delSp modSp mod">
        <pc:chgData name="Harmsel ter, Marjan" userId="5bf7b4e5-383a-4bf6-a1ba-3724f9cc09cb" providerId="ADAL" clId="{7667DC48-2406-4F94-BA94-5BF632662154}" dt="2026-05-12T05:57:41.732" v="3270" actId="478"/>
        <pc:sldMkLst>
          <pc:docMk/>
          <pc:sldMk cId="2189114603" sldId="1437"/>
        </pc:sldMkLst>
        <pc:spChg chg="del">
          <ac:chgData name="Harmsel ter, Marjan" userId="5bf7b4e5-383a-4bf6-a1ba-3724f9cc09cb" providerId="ADAL" clId="{7667DC48-2406-4F94-BA94-5BF632662154}" dt="2026-05-12T05:57:41.732" v="3270" actId="478"/>
          <ac:spMkLst>
            <pc:docMk/>
            <pc:sldMk cId="2189114603" sldId="1437"/>
            <ac:spMk id="2" creationId="{909F74AB-7824-51B5-A79B-79D8DB22A7D5}"/>
          </ac:spMkLst>
        </pc:spChg>
        <pc:spChg chg="mod">
          <ac:chgData name="Harmsel ter, Marjan" userId="5bf7b4e5-383a-4bf6-a1ba-3724f9cc09cb" providerId="ADAL" clId="{7667DC48-2406-4F94-BA94-5BF632662154}" dt="2026-05-11T13:46:34.122" v="3174" actId="20577"/>
          <ac:spMkLst>
            <pc:docMk/>
            <pc:sldMk cId="2189114603" sldId="1437"/>
            <ac:spMk id="3" creationId="{00000000-0000-0000-0000-000000000000}"/>
          </ac:spMkLst>
        </pc:spChg>
        <pc:spChg chg="del mod">
          <ac:chgData name="Harmsel ter, Marjan" userId="5bf7b4e5-383a-4bf6-a1ba-3724f9cc09cb" providerId="ADAL" clId="{7667DC48-2406-4F94-BA94-5BF632662154}" dt="2026-05-11T13:43:32.413" v="3002" actId="478"/>
          <ac:spMkLst>
            <pc:docMk/>
            <pc:sldMk cId="2189114603" sldId="1437"/>
            <ac:spMk id="5" creationId="{AB6D9EC0-FC31-D985-AD9B-7FD4A59137CE}"/>
          </ac:spMkLst>
        </pc:spChg>
      </pc:sldChg>
      <pc:sldChg chg="addSp modSp mod modNotesTx">
        <pc:chgData name="Harmsel ter, Marjan" userId="5bf7b4e5-383a-4bf6-a1ba-3724f9cc09cb" providerId="ADAL" clId="{7667DC48-2406-4F94-BA94-5BF632662154}" dt="2026-05-12T08:58:05.834" v="3888" actId="20577"/>
        <pc:sldMkLst>
          <pc:docMk/>
          <pc:sldMk cId="4207872812" sldId="1475"/>
        </pc:sldMkLst>
        <pc:picChg chg="add mod">
          <ac:chgData name="Harmsel ter, Marjan" userId="5bf7b4e5-383a-4bf6-a1ba-3724f9cc09cb" providerId="ADAL" clId="{7667DC48-2406-4F94-BA94-5BF632662154}" dt="2026-05-12T08:32:47.326" v="3726" actId="1076"/>
          <ac:picMkLst>
            <pc:docMk/>
            <pc:sldMk cId="4207872812" sldId="1475"/>
            <ac:picMk id="3" creationId="{1B303C1A-28AE-9DE0-8D06-88D26401B985}"/>
          </ac:picMkLst>
        </pc:picChg>
      </pc:sldChg>
      <pc:sldChg chg="modSp mod">
        <pc:chgData name="Harmsel ter, Marjan" userId="5bf7b4e5-383a-4bf6-a1ba-3724f9cc09cb" providerId="ADAL" clId="{7667DC48-2406-4F94-BA94-5BF632662154}" dt="2026-05-12T09:23:00.279" v="4270" actId="1076"/>
        <pc:sldMkLst>
          <pc:docMk/>
          <pc:sldMk cId="2709048002" sldId="1477"/>
        </pc:sldMkLst>
        <pc:spChg chg="mod">
          <ac:chgData name="Harmsel ter, Marjan" userId="5bf7b4e5-383a-4bf6-a1ba-3724f9cc09cb" providerId="ADAL" clId="{7667DC48-2406-4F94-BA94-5BF632662154}" dt="2026-05-12T09:23:00.279" v="4270" actId="1076"/>
          <ac:spMkLst>
            <pc:docMk/>
            <pc:sldMk cId="2709048002" sldId="1477"/>
            <ac:spMk id="2" creationId="{BCE03850-CE86-1391-4ED5-3587D855A71D}"/>
          </ac:spMkLst>
        </pc:spChg>
      </pc:sldChg>
      <pc:sldChg chg="addSp delSp modSp mod">
        <pc:chgData name="Harmsel ter, Marjan" userId="5bf7b4e5-383a-4bf6-a1ba-3724f9cc09cb" providerId="ADAL" clId="{7667DC48-2406-4F94-BA94-5BF632662154}" dt="2026-05-12T08:59:41.354" v="3894" actId="1076"/>
        <pc:sldMkLst>
          <pc:docMk/>
          <pc:sldMk cId="4074911733" sldId="1478"/>
        </pc:sldMkLst>
        <pc:spChg chg="add del mod">
          <ac:chgData name="Harmsel ter, Marjan" userId="5bf7b4e5-383a-4bf6-a1ba-3724f9cc09cb" providerId="ADAL" clId="{7667DC48-2406-4F94-BA94-5BF632662154}" dt="2026-05-12T08:59:32.551" v="3889" actId="478"/>
          <ac:spMkLst>
            <pc:docMk/>
            <pc:sldMk cId="4074911733" sldId="1478"/>
            <ac:spMk id="2" creationId="{1D34D835-CE81-623D-B73F-BDBDBC734842}"/>
          </ac:spMkLst>
        </pc:spChg>
        <pc:picChg chg="add mod">
          <ac:chgData name="Harmsel ter, Marjan" userId="5bf7b4e5-383a-4bf6-a1ba-3724f9cc09cb" providerId="ADAL" clId="{7667DC48-2406-4F94-BA94-5BF632662154}" dt="2026-05-12T08:59:41.354" v="3894" actId="1076"/>
          <ac:picMkLst>
            <pc:docMk/>
            <pc:sldMk cId="4074911733" sldId="1478"/>
            <ac:picMk id="4" creationId="{85A25F76-F2E9-76B2-F26D-0BE80DDEE06C}"/>
          </ac:picMkLst>
        </pc:picChg>
      </pc:sldChg>
      <pc:sldChg chg="addSp delSp modSp mod modNotesTx">
        <pc:chgData name="Harmsel ter, Marjan" userId="5bf7b4e5-383a-4bf6-a1ba-3724f9cc09cb" providerId="ADAL" clId="{7667DC48-2406-4F94-BA94-5BF632662154}" dt="2026-05-12T09:06:31.462" v="3989" actId="20577"/>
        <pc:sldMkLst>
          <pc:docMk/>
          <pc:sldMk cId="4210467006" sldId="1479"/>
        </pc:sldMkLst>
        <pc:picChg chg="add del mod">
          <ac:chgData name="Harmsel ter, Marjan" userId="5bf7b4e5-383a-4bf6-a1ba-3724f9cc09cb" providerId="ADAL" clId="{7667DC48-2406-4F94-BA94-5BF632662154}" dt="2026-05-12T08:33:26.862" v="3732" actId="478"/>
          <ac:picMkLst>
            <pc:docMk/>
            <pc:sldMk cId="4210467006" sldId="1479"/>
            <ac:picMk id="2" creationId="{D8B943FB-ED66-F8AA-768D-FAB94CBC5310}"/>
          </ac:picMkLst>
        </pc:picChg>
        <pc:picChg chg="add del mod">
          <ac:chgData name="Harmsel ter, Marjan" userId="5bf7b4e5-383a-4bf6-a1ba-3724f9cc09cb" providerId="ADAL" clId="{7667DC48-2406-4F94-BA94-5BF632662154}" dt="2026-05-12T09:06:01.276" v="3964" actId="478"/>
          <ac:picMkLst>
            <pc:docMk/>
            <pc:sldMk cId="4210467006" sldId="1479"/>
            <ac:picMk id="3" creationId="{55B6E97B-5AF3-27E6-0DC1-FAA369691DCF}"/>
          </ac:picMkLst>
        </pc:picChg>
        <pc:picChg chg="add mod">
          <ac:chgData name="Harmsel ter, Marjan" userId="5bf7b4e5-383a-4bf6-a1ba-3724f9cc09cb" providerId="ADAL" clId="{7667DC48-2406-4F94-BA94-5BF632662154}" dt="2026-05-12T09:06:14.509" v="3969" actId="1076"/>
          <ac:picMkLst>
            <pc:docMk/>
            <pc:sldMk cId="4210467006" sldId="1479"/>
            <ac:picMk id="5" creationId="{0478B311-FEB1-39F9-7777-203F1C3209A6}"/>
          </ac:picMkLst>
        </pc:picChg>
      </pc:sldChg>
      <pc:sldChg chg="addSp delSp modSp mod modNotesTx">
        <pc:chgData name="Harmsel ter, Marjan" userId="5bf7b4e5-383a-4bf6-a1ba-3724f9cc09cb" providerId="ADAL" clId="{7667DC48-2406-4F94-BA94-5BF632662154}" dt="2026-05-12T09:17:04.380" v="4102" actId="478"/>
        <pc:sldMkLst>
          <pc:docMk/>
          <pc:sldMk cId="1487044012" sldId="1480"/>
        </pc:sldMkLst>
        <pc:spChg chg="add del mod">
          <ac:chgData name="Harmsel ter, Marjan" userId="5bf7b4e5-383a-4bf6-a1ba-3724f9cc09cb" providerId="ADAL" clId="{7667DC48-2406-4F94-BA94-5BF632662154}" dt="2026-05-12T09:17:04.380" v="4102" actId="478"/>
          <ac:spMkLst>
            <pc:docMk/>
            <pc:sldMk cId="1487044012" sldId="1480"/>
            <ac:spMk id="3" creationId="{F5235121-8C8C-F2F3-5723-C2243E3F0BBE}"/>
          </ac:spMkLst>
        </pc:spChg>
        <pc:picChg chg="add del mod">
          <ac:chgData name="Harmsel ter, Marjan" userId="5bf7b4e5-383a-4bf6-a1ba-3724f9cc09cb" providerId="ADAL" clId="{7667DC48-2406-4F94-BA94-5BF632662154}" dt="2026-05-12T09:16:56.441" v="4098" actId="478"/>
          <ac:picMkLst>
            <pc:docMk/>
            <pc:sldMk cId="1487044012" sldId="1480"/>
            <ac:picMk id="2" creationId="{42ECC7B3-8286-FBF2-8529-5F0AE049C7A7}"/>
          </ac:picMkLst>
        </pc:picChg>
        <pc:picChg chg="add mod">
          <ac:chgData name="Harmsel ter, Marjan" userId="5bf7b4e5-383a-4bf6-a1ba-3724f9cc09cb" providerId="ADAL" clId="{7667DC48-2406-4F94-BA94-5BF632662154}" dt="2026-05-12T09:17:02.537" v="4101" actId="1076"/>
          <ac:picMkLst>
            <pc:docMk/>
            <pc:sldMk cId="1487044012" sldId="1480"/>
            <ac:picMk id="5" creationId="{C2838E1E-AB99-EB08-3767-4FF6CB39B900}"/>
          </ac:picMkLst>
        </pc:picChg>
      </pc:sldChg>
      <pc:sldChg chg="addSp delSp modSp mod modNotesTx">
        <pc:chgData name="Harmsel ter, Marjan" userId="5bf7b4e5-383a-4bf6-a1ba-3724f9cc09cb" providerId="ADAL" clId="{7667DC48-2406-4F94-BA94-5BF632662154}" dt="2026-05-12T09:30:55.451" v="4296" actId="20577"/>
        <pc:sldMkLst>
          <pc:docMk/>
          <pc:sldMk cId="2967928418" sldId="1511"/>
        </pc:sldMkLst>
        <pc:spChg chg="add mod">
          <ac:chgData name="Harmsel ter, Marjan" userId="5bf7b4e5-383a-4bf6-a1ba-3724f9cc09cb" providerId="ADAL" clId="{7667DC48-2406-4F94-BA94-5BF632662154}" dt="2026-05-12T06:48:07.026" v="3425" actId="13822"/>
          <ac:spMkLst>
            <pc:docMk/>
            <pc:sldMk cId="2967928418" sldId="1511"/>
            <ac:spMk id="9" creationId="{42D21048-C98F-2C60-1AE3-1B0A8777B12D}"/>
          </ac:spMkLst>
        </pc:spChg>
        <pc:spChg chg="add del mod">
          <ac:chgData name="Harmsel ter, Marjan" userId="5bf7b4e5-383a-4bf6-a1ba-3724f9cc09cb" providerId="ADAL" clId="{7667DC48-2406-4F94-BA94-5BF632662154}" dt="2026-05-12T09:17:47.598" v="4111" actId="478"/>
          <ac:spMkLst>
            <pc:docMk/>
            <pc:sldMk cId="2967928418" sldId="1511"/>
            <ac:spMk id="23" creationId="{946749CE-6764-3A4F-1ADC-1FA2140B4DF2}"/>
          </ac:spMkLst>
        </pc:spChg>
        <pc:spChg chg="mod">
          <ac:chgData name="Harmsel ter, Marjan" userId="5bf7b4e5-383a-4bf6-a1ba-3724f9cc09cb" providerId="ADAL" clId="{7667DC48-2406-4F94-BA94-5BF632662154}" dt="2026-05-11T13:59:38.166" v="3184" actId="1076"/>
          <ac:spMkLst>
            <pc:docMk/>
            <pc:sldMk cId="2967928418" sldId="1511"/>
            <ac:spMk id="33" creationId="{AC757F5E-B016-F947-4518-7C6B9CC7EE04}"/>
          </ac:spMkLst>
        </pc:spChg>
        <pc:spChg chg="mod">
          <ac:chgData name="Harmsel ter, Marjan" userId="5bf7b4e5-383a-4bf6-a1ba-3724f9cc09cb" providerId="ADAL" clId="{7667DC48-2406-4F94-BA94-5BF632662154}" dt="2026-05-12T06:13:50.611" v="3396" actId="115"/>
          <ac:spMkLst>
            <pc:docMk/>
            <pc:sldMk cId="2967928418" sldId="1511"/>
            <ac:spMk id="35" creationId="{37104C51-0232-62ED-4C6F-1447D06633EE}"/>
          </ac:spMkLst>
        </pc:spChg>
        <pc:spChg chg="mod">
          <ac:chgData name="Harmsel ter, Marjan" userId="5bf7b4e5-383a-4bf6-a1ba-3724f9cc09cb" providerId="ADAL" clId="{7667DC48-2406-4F94-BA94-5BF632662154}" dt="2026-05-12T06:51:43.601" v="3475" actId="115"/>
          <ac:spMkLst>
            <pc:docMk/>
            <pc:sldMk cId="2967928418" sldId="1511"/>
            <ac:spMk id="36" creationId="{D8EF981A-9BA7-0EB1-9B70-F7FBF2F7DF1C}"/>
          </ac:spMkLst>
        </pc:spChg>
        <pc:picChg chg="add mod modCrop">
          <ac:chgData name="Harmsel ter, Marjan" userId="5bf7b4e5-383a-4bf6-a1ba-3724f9cc09cb" providerId="ADAL" clId="{7667DC48-2406-4F94-BA94-5BF632662154}" dt="2026-05-12T06:47:19.358" v="3405" actId="1076"/>
          <ac:picMkLst>
            <pc:docMk/>
            <pc:sldMk cId="2967928418" sldId="1511"/>
            <ac:picMk id="8" creationId="{BC34C81B-8983-7957-26BF-6C09382781EE}"/>
          </ac:picMkLst>
        </pc:picChg>
        <pc:picChg chg="add del mod">
          <ac:chgData name="Harmsel ter, Marjan" userId="5bf7b4e5-383a-4bf6-a1ba-3724f9cc09cb" providerId="ADAL" clId="{7667DC48-2406-4F94-BA94-5BF632662154}" dt="2026-05-12T09:17:46.273" v="4110" actId="478"/>
          <ac:picMkLst>
            <pc:docMk/>
            <pc:sldMk cId="2967928418" sldId="1511"/>
            <ac:picMk id="19" creationId="{B8EAD0B8-81FF-FECC-89A7-812EACDEE6ED}"/>
          </ac:picMkLst>
        </pc:picChg>
        <pc:picChg chg="add mod">
          <ac:chgData name="Harmsel ter, Marjan" userId="5bf7b4e5-383a-4bf6-a1ba-3724f9cc09cb" providerId="ADAL" clId="{7667DC48-2406-4F94-BA94-5BF632662154}" dt="2026-05-12T06:51:29.313" v="3437" actId="1076"/>
          <ac:picMkLst>
            <pc:docMk/>
            <pc:sldMk cId="2967928418" sldId="1511"/>
            <ac:picMk id="21" creationId="{DEF1979C-55CC-0357-A219-69174C2B8052}"/>
          </ac:picMkLst>
        </pc:picChg>
      </pc:sldChg>
      <pc:sldChg chg="addSp delSp modSp mod">
        <pc:chgData name="Harmsel ter, Marjan" userId="5bf7b4e5-383a-4bf6-a1ba-3724f9cc09cb" providerId="ADAL" clId="{7667DC48-2406-4F94-BA94-5BF632662154}" dt="2026-05-12T09:04:48.966" v="3961" actId="1076"/>
        <pc:sldMkLst>
          <pc:docMk/>
          <pc:sldMk cId="1594331871" sldId="1512"/>
        </pc:sldMkLst>
        <pc:spChg chg="mod">
          <ac:chgData name="Harmsel ter, Marjan" userId="5bf7b4e5-383a-4bf6-a1ba-3724f9cc09cb" providerId="ADAL" clId="{7667DC48-2406-4F94-BA94-5BF632662154}" dt="2026-05-12T09:00:37.270" v="3899" actId="404"/>
          <ac:spMkLst>
            <pc:docMk/>
            <pc:sldMk cId="1594331871" sldId="1512"/>
            <ac:spMk id="12" creationId="{E2476A93-B8D4-4E44-87FD-AFF601B2337C}"/>
          </ac:spMkLst>
        </pc:spChg>
        <pc:spChg chg="mod">
          <ac:chgData name="Harmsel ter, Marjan" userId="5bf7b4e5-383a-4bf6-a1ba-3724f9cc09cb" providerId="ADAL" clId="{7667DC48-2406-4F94-BA94-5BF632662154}" dt="2026-05-12T09:01:50.009" v="3945" actId="20577"/>
          <ac:spMkLst>
            <pc:docMk/>
            <pc:sldMk cId="1594331871" sldId="1512"/>
            <ac:spMk id="13" creationId="{4985FF45-EE56-11C3-E0CC-6BBB359031C0}"/>
          </ac:spMkLst>
        </pc:spChg>
        <pc:spChg chg="mod">
          <ac:chgData name="Harmsel ter, Marjan" userId="5bf7b4e5-383a-4bf6-a1ba-3724f9cc09cb" providerId="ADAL" clId="{7667DC48-2406-4F94-BA94-5BF632662154}" dt="2026-05-12T09:01:21.270" v="3910" actId="14100"/>
          <ac:spMkLst>
            <pc:docMk/>
            <pc:sldMk cId="1594331871" sldId="1512"/>
            <ac:spMk id="14" creationId="{B7594A3B-3117-84CE-C300-FB96E5ED269D}"/>
          </ac:spMkLst>
        </pc:spChg>
        <pc:spChg chg="mod">
          <ac:chgData name="Harmsel ter, Marjan" userId="5bf7b4e5-383a-4bf6-a1ba-3724f9cc09cb" providerId="ADAL" clId="{7667DC48-2406-4F94-BA94-5BF632662154}" dt="2026-05-12T09:01:17.677" v="3909" actId="1076"/>
          <ac:spMkLst>
            <pc:docMk/>
            <pc:sldMk cId="1594331871" sldId="1512"/>
            <ac:spMk id="15" creationId="{6EA1F8B7-D4BC-D8B0-E6FD-F33ECB45A1DD}"/>
          </ac:spMkLst>
        </pc:spChg>
        <pc:spChg chg="mod">
          <ac:chgData name="Harmsel ter, Marjan" userId="5bf7b4e5-383a-4bf6-a1ba-3724f9cc09cb" providerId="ADAL" clId="{7667DC48-2406-4F94-BA94-5BF632662154}" dt="2026-05-12T09:01:11.994" v="3907" actId="14100"/>
          <ac:spMkLst>
            <pc:docMk/>
            <pc:sldMk cId="1594331871" sldId="1512"/>
            <ac:spMk id="16" creationId="{F53F294D-65CC-23A5-E4A1-B2132FCF814C}"/>
          </ac:spMkLst>
        </pc:spChg>
        <pc:spChg chg="mod">
          <ac:chgData name="Harmsel ter, Marjan" userId="5bf7b4e5-383a-4bf6-a1ba-3724f9cc09cb" providerId="ADAL" clId="{7667DC48-2406-4F94-BA94-5BF632662154}" dt="2026-05-12T09:01:09.288" v="3906" actId="1076"/>
          <ac:spMkLst>
            <pc:docMk/>
            <pc:sldMk cId="1594331871" sldId="1512"/>
            <ac:spMk id="17" creationId="{AB86235B-CBC0-F9DB-29F4-F23367831B1B}"/>
          </ac:spMkLst>
        </pc:spChg>
        <pc:spChg chg="mod">
          <ac:chgData name="Harmsel ter, Marjan" userId="5bf7b4e5-383a-4bf6-a1ba-3724f9cc09cb" providerId="ADAL" clId="{7667DC48-2406-4F94-BA94-5BF632662154}" dt="2026-05-12T09:00:51.388" v="3903" actId="14100"/>
          <ac:spMkLst>
            <pc:docMk/>
            <pc:sldMk cId="1594331871" sldId="1512"/>
            <ac:spMk id="18" creationId="{85D7DD60-F4AA-AD34-A265-146B167D02FE}"/>
          </ac:spMkLst>
        </pc:spChg>
        <pc:spChg chg="mod">
          <ac:chgData name="Harmsel ter, Marjan" userId="5bf7b4e5-383a-4bf6-a1ba-3724f9cc09cb" providerId="ADAL" clId="{7667DC48-2406-4F94-BA94-5BF632662154}" dt="2026-05-12T09:00:48.259" v="3902" actId="14100"/>
          <ac:spMkLst>
            <pc:docMk/>
            <pc:sldMk cId="1594331871" sldId="1512"/>
            <ac:spMk id="19" creationId="{40542B69-6D97-5F24-63E3-ABE36EA69A27}"/>
          </ac:spMkLst>
        </pc:spChg>
        <pc:picChg chg="add mod">
          <ac:chgData name="Harmsel ter, Marjan" userId="5bf7b4e5-383a-4bf6-a1ba-3724f9cc09cb" providerId="ADAL" clId="{7667DC48-2406-4F94-BA94-5BF632662154}" dt="2026-05-12T09:04:48.966" v="3961" actId="1076"/>
          <ac:picMkLst>
            <pc:docMk/>
            <pc:sldMk cId="1594331871" sldId="1512"/>
            <ac:picMk id="4" creationId="{47C8D6F0-5959-EDEC-7643-0B01892804AA}"/>
          </ac:picMkLst>
        </pc:picChg>
        <pc:picChg chg="add mod">
          <ac:chgData name="Harmsel ter, Marjan" userId="5bf7b4e5-383a-4bf6-a1ba-3724f9cc09cb" providerId="ADAL" clId="{7667DC48-2406-4F94-BA94-5BF632662154}" dt="2026-05-12T09:03:25.479" v="3951" actId="1076"/>
          <ac:picMkLst>
            <pc:docMk/>
            <pc:sldMk cId="1594331871" sldId="1512"/>
            <ac:picMk id="22" creationId="{D6870BBF-22F6-E548-E429-697268D7C1CD}"/>
          </ac:picMkLst>
        </pc:picChg>
        <pc:picChg chg="add del mod">
          <ac:chgData name="Harmsel ter, Marjan" userId="5bf7b4e5-383a-4bf6-a1ba-3724f9cc09cb" providerId="ADAL" clId="{7667DC48-2406-4F94-BA94-5BF632662154}" dt="2026-05-12T09:04:11.755" v="3954" actId="478"/>
          <ac:picMkLst>
            <pc:docMk/>
            <pc:sldMk cId="1594331871" sldId="1512"/>
            <ac:picMk id="24" creationId="{E95B4F57-F5E3-0FF1-1028-AE6F8C77721F}"/>
          </ac:picMkLst>
        </pc:picChg>
        <pc:picChg chg="add mod">
          <ac:chgData name="Harmsel ter, Marjan" userId="5bf7b4e5-383a-4bf6-a1ba-3724f9cc09cb" providerId="ADAL" clId="{7667DC48-2406-4F94-BA94-5BF632662154}" dt="2026-05-12T09:04:39.807" v="3959" actId="1076"/>
          <ac:picMkLst>
            <pc:docMk/>
            <pc:sldMk cId="1594331871" sldId="1512"/>
            <ac:picMk id="26" creationId="{42867D16-FC4D-A991-4EB8-C5E4EEFC2432}"/>
          </ac:picMkLst>
        </pc:picChg>
      </pc:sldChg>
      <pc:sldChg chg="modSp mod">
        <pc:chgData name="Harmsel ter, Marjan" userId="5bf7b4e5-383a-4bf6-a1ba-3724f9cc09cb" providerId="ADAL" clId="{7667DC48-2406-4F94-BA94-5BF632662154}" dt="2026-05-12T09:28:06.625" v="4280" actId="20577"/>
        <pc:sldMkLst>
          <pc:docMk/>
          <pc:sldMk cId="3112181829" sldId="1515"/>
        </pc:sldMkLst>
        <pc:spChg chg="mod">
          <ac:chgData name="Harmsel ter, Marjan" userId="5bf7b4e5-383a-4bf6-a1ba-3724f9cc09cb" providerId="ADAL" clId="{7667DC48-2406-4F94-BA94-5BF632662154}" dt="2026-05-12T09:28:06.625" v="4280" actId="20577"/>
          <ac:spMkLst>
            <pc:docMk/>
            <pc:sldMk cId="3112181829" sldId="1515"/>
            <ac:spMk id="29" creationId="{E33BA1D1-1CAE-C637-2A57-0F1B0476A63C}"/>
          </ac:spMkLst>
        </pc:spChg>
      </pc:sldChg>
      <pc:sldChg chg="modSp mod">
        <pc:chgData name="Harmsel ter, Marjan" userId="5bf7b4e5-383a-4bf6-a1ba-3724f9cc09cb" providerId="ADAL" clId="{7667DC48-2406-4F94-BA94-5BF632662154}" dt="2026-05-11T14:04:07.207" v="3265" actId="14100"/>
        <pc:sldMkLst>
          <pc:docMk/>
          <pc:sldMk cId="2946319108" sldId="1516"/>
        </pc:sldMkLst>
        <pc:spChg chg="mod">
          <ac:chgData name="Harmsel ter, Marjan" userId="5bf7b4e5-383a-4bf6-a1ba-3724f9cc09cb" providerId="ADAL" clId="{7667DC48-2406-4F94-BA94-5BF632662154}" dt="2026-05-11T14:03:50.832" v="3261" actId="14100"/>
          <ac:spMkLst>
            <pc:docMk/>
            <pc:sldMk cId="2946319108" sldId="1516"/>
            <ac:spMk id="10" creationId="{B37FADB8-F5A5-F448-15A7-6A630939BCDC}"/>
          </ac:spMkLst>
        </pc:spChg>
        <pc:cxnChg chg="mod">
          <ac:chgData name="Harmsel ter, Marjan" userId="5bf7b4e5-383a-4bf6-a1ba-3724f9cc09cb" providerId="ADAL" clId="{7667DC48-2406-4F94-BA94-5BF632662154}" dt="2026-05-11T14:04:03.864" v="3264" actId="14100"/>
          <ac:cxnSpMkLst>
            <pc:docMk/>
            <pc:sldMk cId="2946319108" sldId="1516"/>
            <ac:cxnSpMk id="21" creationId="{B84B33EF-2A54-99B2-FEF8-27486B72F624}"/>
          </ac:cxnSpMkLst>
        </pc:cxnChg>
        <pc:cxnChg chg="mod">
          <ac:chgData name="Harmsel ter, Marjan" userId="5bf7b4e5-383a-4bf6-a1ba-3724f9cc09cb" providerId="ADAL" clId="{7667DC48-2406-4F94-BA94-5BF632662154}" dt="2026-05-11T14:04:00.990" v="3263" actId="14100"/>
          <ac:cxnSpMkLst>
            <pc:docMk/>
            <pc:sldMk cId="2946319108" sldId="1516"/>
            <ac:cxnSpMk id="27" creationId="{EC90AE0F-5DD8-2D25-C999-5E0CC65E11C5}"/>
          </ac:cxnSpMkLst>
        </pc:cxnChg>
        <pc:cxnChg chg="mod">
          <ac:chgData name="Harmsel ter, Marjan" userId="5bf7b4e5-383a-4bf6-a1ba-3724f9cc09cb" providerId="ADAL" clId="{7667DC48-2406-4F94-BA94-5BF632662154}" dt="2026-05-11T14:04:07.207" v="3265" actId="14100"/>
          <ac:cxnSpMkLst>
            <pc:docMk/>
            <pc:sldMk cId="2946319108" sldId="1516"/>
            <ac:cxnSpMk id="29" creationId="{10445519-6BAB-CA4B-0B0C-EF80D4D34E4C}"/>
          </ac:cxnSpMkLst>
        </pc:cxnChg>
      </pc:sldChg>
      <pc:sldChg chg="addSp delSp modSp mod">
        <pc:chgData name="Harmsel ter, Marjan" userId="5bf7b4e5-383a-4bf6-a1ba-3724f9cc09cb" providerId="ADAL" clId="{7667DC48-2406-4F94-BA94-5BF632662154}" dt="2026-05-12T09:17:24.530" v="4109" actId="1076"/>
        <pc:sldMkLst>
          <pc:docMk/>
          <pc:sldMk cId="2774401242" sldId="1530"/>
        </pc:sldMkLst>
        <pc:spChg chg="mod">
          <ac:chgData name="Harmsel ter, Marjan" userId="5bf7b4e5-383a-4bf6-a1ba-3724f9cc09cb" providerId="ADAL" clId="{7667DC48-2406-4F94-BA94-5BF632662154}" dt="2026-05-12T06:55:58.443" v="3657" actId="404"/>
          <ac:spMkLst>
            <pc:docMk/>
            <pc:sldMk cId="2774401242" sldId="1530"/>
            <ac:spMk id="35" creationId="{37104C51-0232-62ED-4C6F-1447D06633EE}"/>
          </ac:spMkLst>
        </pc:spChg>
        <pc:spChg chg="mod">
          <ac:chgData name="Harmsel ter, Marjan" userId="5bf7b4e5-383a-4bf6-a1ba-3724f9cc09cb" providerId="ADAL" clId="{7667DC48-2406-4F94-BA94-5BF632662154}" dt="2026-05-12T06:55:44.720" v="3653" actId="6549"/>
          <ac:spMkLst>
            <pc:docMk/>
            <pc:sldMk cId="2774401242" sldId="1530"/>
            <ac:spMk id="36" creationId="{D8EF981A-9BA7-0EB1-9B70-F7FBF2F7DF1C}"/>
          </ac:spMkLst>
        </pc:spChg>
        <pc:picChg chg="add mod">
          <ac:chgData name="Harmsel ter, Marjan" userId="5bf7b4e5-383a-4bf6-a1ba-3724f9cc09cb" providerId="ADAL" clId="{7667DC48-2406-4F94-BA94-5BF632662154}" dt="2026-05-12T06:53:46.355" v="3480" actId="14100"/>
          <ac:picMkLst>
            <pc:docMk/>
            <pc:sldMk cId="2774401242" sldId="1530"/>
            <ac:picMk id="8" creationId="{F4003DD2-DECC-2513-313B-90E5034C69E1}"/>
          </ac:picMkLst>
        </pc:picChg>
        <pc:picChg chg="add del mod">
          <ac:chgData name="Harmsel ter, Marjan" userId="5bf7b4e5-383a-4bf6-a1ba-3724f9cc09cb" providerId="ADAL" clId="{7667DC48-2406-4F94-BA94-5BF632662154}" dt="2026-05-12T09:17:13.064" v="4103" actId="478"/>
          <ac:picMkLst>
            <pc:docMk/>
            <pc:sldMk cId="2774401242" sldId="1530"/>
            <ac:picMk id="18" creationId="{98A3A20F-CA6A-F489-48BB-B3AE7F7CEFB0}"/>
          </ac:picMkLst>
        </pc:picChg>
        <pc:picChg chg="add mod">
          <ac:chgData name="Harmsel ter, Marjan" userId="5bf7b4e5-383a-4bf6-a1ba-3724f9cc09cb" providerId="ADAL" clId="{7667DC48-2406-4F94-BA94-5BF632662154}" dt="2026-05-12T09:17:24.530" v="4109" actId="1076"/>
          <ac:picMkLst>
            <pc:docMk/>
            <pc:sldMk cId="2774401242" sldId="1530"/>
            <ac:picMk id="20" creationId="{926EFF5E-9344-EDBC-BEA5-7315BA4FFD27}"/>
          </ac:picMkLst>
        </pc:picChg>
      </pc:sldChg>
      <pc:sldChg chg="addSp modSp mod modNotesTx">
        <pc:chgData name="Harmsel ter, Marjan" userId="5bf7b4e5-383a-4bf6-a1ba-3724f9cc09cb" providerId="ADAL" clId="{7667DC48-2406-4F94-BA94-5BF632662154}" dt="2026-05-12T09:30:46.400" v="4290" actId="20577"/>
        <pc:sldMkLst>
          <pc:docMk/>
          <pc:sldMk cId="451522051" sldId="1531"/>
        </pc:sldMkLst>
        <pc:spChg chg="add mod">
          <ac:chgData name="Harmsel ter, Marjan" userId="5bf7b4e5-383a-4bf6-a1ba-3724f9cc09cb" providerId="ADAL" clId="{7667DC48-2406-4F94-BA94-5BF632662154}" dt="2026-05-12T07:08:17.069" v="3703" actId="14100"/>
          <ac:spMkLst>
            <pc:docMk/>
            <pc:sldMk cId="451522051" sldId="1531"/>
            <ac:spMk id="9" creationId="{30ADB329-F797-AD84-F85C-1EBF8B72C956}"/>
          </ac:spMkLst>
        </pc:spChg>
        <pc:spChg chg="add mod">
          <ac:chgData name="Harmsel ter, Marjan" userId="5bf7b4e5-383a-4bf6-a1ba-3724f9cc09cb" providerId="ADAL" clId="{7667DC48-2406-4F94-BA94-5BF632662154}" dt="2026-05-12T07:10:05.423" v="3708" actId="767"/>
          <ac:spMkLst>
            <pc:docMk/>
            <pc:sldMk cId="451522051" sldId="1531"/>
            <ac:spMk id="20" creationId="{8E2D930E-5E4F-D024-374A-F00BF0BF2C69}"/>
          </ac:spMkLst>
        </pc:spChg>
        <pc:spChg chg="mod">
          <ac:chgData name="Harmsel ter, Marjan" userId="5bf7b4e5-383a-4bf6-a1ba-3724f9cc09cb" providerId="ADAL" clId="{7667DC48-2406-4F94-BA94-5BF632662154}" dt="2026-05-12T06:56:21.214" v="3658" actId="1076"/>
          <ac:spMkLst>
            <pc:docMk/>
            <pc:sldMk cId="451522051" sldId="1531"/>
            <ac:spMk id="34" creationId="{152372B3-00F5-781C-183E-6F2DDF35091D}"/>
          </ac:spMkLst>
        </pc:spChg>
        <pc:spChg chg="mod">
          <ac:chgData name="Harmsel ter, Marjan" userId="5bf7b4e5-383a-4bf6-a1ba-3724f9cc09cb" providerId="ADAL" clId="{7667DC48-2406-4F94-BA94-5BF632662154}" dt="2026-05-12T06:57:09.550" v="3693" actId="115"/>
          <ac:spMkLst>
            <pc:docMk/>
            <pc:sldMk cId="451522051" sldId="1531"/>
            <ac:spMk id="35" creationId="{37104C51-0232-62ED-4C6F-1447D06633EE}"/>
          </ac:spMkLst>
        </pc:spChg>
        <pc:picChg chg="add mod">
          <ac:chgData name="Harmsel ter, Marjan" userId="5bf7b4e5-383a-4bf6-a1ba-3724f9cc09cb" providerId="ADAL" clId="{7667DC48-2406-4F94-BA94-5BF632662154}" dt="2026-05-12T06:57:54.472" v="3699" actId="1076"/>
          <ac:picMkLst>
            <pc:docMk/>
            <pc:sldMk cId="451522051" sldId="1531"/>
            <ac:picMk id="8" creationId="{493D241C-6CBE-7AF8-DF2B-A4E7E59B4444}"/>
          </ac:picMkLst>
        </pc:picChg>
        <pc:picChg chg="add mod">
          <ac:chgData name="Harmsel ter, Marjan" userId="5bf7b4e5-383a-4bf6-a1ba-3724f9cc09cb" providerId="ADAL" clId="{7667DC48-2406-4F94-BA94-5BF632662154}" dt="2026-05-12T07:10:08.629" v="3710" actId="1076"/>
          <ac:picMkLst>
            <pc:docMk/>
            <pc:sldMk cId="451522051" sldId="1531"/>
            <ac:picMk id="19" creationId="{65ADDCC4-05AB-F301-A45A-D0B18F7DC51D}"/>
          </ac:picMkLst>
        </pc:picChg>
        <pc:picChg chg="add mod">
          <ac:chgData name="Harmsel ter, Marjan" userId="5bf7b4e5-383a-4bf6-a1ba-3724f9cc09cb" providerId="ADAL" clId="{7667DC48-2406-4F94-BA94-5BF632662154}" dt="2026-05-12T07:23:37.298" v="3713" actId="1076"/>
          <ac:picMkLst>
            <pc:docMk/>
            <pc:sldMk cId="451522051" sldId="1531"/>
            <ac:picMk id="23" creationId="{64DB81F5-6689-3DED-9FE2-9D79266BF98D}"/>
          </ac:picMkLst>
        </pc:picChg>
      </pc:sldChg>
      <pc:sldChg chg="addSp modSp mod modNotesTx">
        <pc:chgData name="Harmsel ter, Marjan" userId="5bf7b4e5-383a-4bf6-a1ba-3724f9cc09cb" providerId="ADAL" clId="{7667DC48-2406-4F94-BA94-5BF632662154}" dt="2026-05-12T09:30:34.142" v="4285" actId="20577"/>
        <pc:sldMkLst>
          <pc:docMk/>
          <pc:sldMk cId="2595402664" sldId="1532"/>
        </pc:sldMkLst>
        <pc:spChg chg="mod">
          <ac:chgData name="Harmsel ter, Marjan" userId="5bf7b4e5-383a-4bf6-a1ba-3724f9cc09cb" providerId="ADAL" clId="{7667DC48-2406-4F94-BA94-5BF632662154}" dt="2026-05-12T09:19:29.219" v="4117" actId="1076"/>
          <ac:spMkLst>
            <pc:docMk/>
            <pc:sldMk cId="2595402664" sldId="1532"/>
            <ac:spMk id="2" creationId="{AA299FFD-E597-2494-EF75-CC26FF5DF5FE}"/>
          </ac:spMkLst>
        </pc:spChg>
        <pc:spChg chg="mod">
          <ac:chgData name="Harmsel ter, Marjan" userId="5bf7b4e5-383a-4bf6-a1ba-3724f9cc09cb" providerId="ADAL" clId="{7667DC48-2406-4F94-BA94-5BF632662154}" dt="2026-05-12T09:19:43.109" v="4121" actId="403"/>
          <ac:spMkLst>
            <pc:docMk/>
            <pc:sldMk cId="2595402664" sldId="1532"/>
            <ac:spMk id="35" creationId="{37104C51-0232-62ED-4C6F-1447D06633EE}"/>
          </ac:spMkLst>
        </pc:spChg>
        <pc:spChg chg="mod">
          <ac:chgData name="Harmsel ter, Marjan" userId="5bf7b4e5-383a-4bf6-a1ba-3724f9cc09cb" providerId="ADAL" clId="{7667DC48-2406-4F94-BA94-5BF632662154}" dt="2026-05-12T09:22:32.188" v="4268" actId="404"/>
          <ac:spMkLst>
            <pc:docMk/>
            <pc:sldMk cId="2595402664" sldId="1532"/>
            <ac:spMk id="36" creationId="{D8EF981A-9BA7-0EB1-9B70-F7FBF2F7DF1C}"/>
          </ac:spMkLst>
        </pc:spChg>
        <pc:picChg chg="add mod">
          <ac:chgData name="Harmsel ter, Marjan" userId="5bf7b4e5-383a-4bf6-a1ba-3724f9cc09cb" providerId="ADAL" clId="{7667DC48-2406-4F94-BA94-5BF632662154}" dt="2026-05-12T09:22:17.589" v="4263" actId="1076"/>
          <ac:picMkLst>
            <pc:docMk/>
            <pc:sldMk cId="2595402664" sldId="1532"/>
            <ac:picMk id="9" creationId="{44A58953-E249-6680-C253-452D3513738B}"/>
          </ac:picMkLst>
        </pc:picChg>
      </pc:sldChg>
      <pc:sldChg chg="addSp delSp modSp mod">
        <pc:chgData name="Harmsel ter, Marjan" userId="5bf7b4e5-383a-4bf6-a1ba-3724f9cc09cb" providerId="ADAL" clId="{7667DC48-2406-4F94-BA94-5BF632662154}" dt="2026-05-11T14:03:30.445" v="3260" actId="1076"/>
        <pc:sldMkLst>
          <pc:docMk/>
          <pc:sldMk cId="57835534" sldId="1533"/>
        </pc:sldMkLst>
        <pc:spChg chg="add mod">
          <ac:chgData name="Harmsel ter, Marjan" userId="5bf7b4e5-383a-4bf6-a1ba-3724f9cc09cb" providerId="ADAL" clId="{7667DC48-2406-4F94-BA94-5BF632662154}" dt="2026-05-11T14:03:12.818" v="3258" actId="1076"/>
          <ac:spMkLst>
            <pc:docMk/>
            <pc:sldMk cId="57835534" sldId="1533"/>
            <ac:spMk id="4" creationId="{77481825-2E7A-3DDE-996F-0C68A4639EB7}"/>
          </ac:spMkLst>
        </pc:spChg>
        <pc:spChg chg="mod">
          <ac:chgData name="Harmsel ter, Marjan" userId="5bf7b4e5-383a-4bf6-a1ba-3724f9cc09cb" providerId="ADAL" clId="{7667DC48-2406-4F94-BA94-5BF632662154}" dt="2026-05-11T14:02:09.620" v="3219" actId="1076"/>
          <ac:spMkLst>
            <pc:docMk/>
            <pc:sldMk cId="57835534" sldId="1533"/>
            <ac:spMk id="12" creationId="{E2476A93-B8D4-4E44-87FD-AFF601B2337C}"/>
          </ac:spMkLst>
        </pc:spChg>
        <pc:spChg chg="mod">
          <ac:chgData name="Harmsel ter, Marjan" userId="5bf7b4e5-383a-4bf6-a1ba-3724f9cc09cb" providerId="ADAL" clId="{7667DC48-2406-4F94-BA94-5BF632662154}" dt="2026-05-11T14:03:09.928" v="3257" actId="14100"/>
          <ac:spMkLst>
            <pc:docMk/>
            <pc:sldMk cId="57835534" sldId="1533"/>
            <ac:spMk id="14" creationId="{B7594A3B-3117-84CE-C300-FB96E5ED269D}"/>
          </ac:spMkLst>
        </pc:spChg>
        <pc:spChg chg="del mod">
          <ac:chgData name="Harmsel ter, Marjan" userId="5bf7b4e5-383a-4bf6-a1ba-3724f9cc09cb" providerId="ADAL" clId="{7667DC48-2406-4F94-BA94-5BF632662154}" dt="2026-05-11T14:02:43.211" v="3237" actId="478"/>
          <ac:spMkLst>
            <pc:docMk/>
            <pc:sldMk cId="57835534" sldId="1533"/>
            <ac:spMk id="15" creationId="{6EA1F8B7-D4BC-D8B0-E6FD-F33ECB45A1DD}"/>
          </ac:spMkLst>
        </pc:spChg>
        <pc:spChg chg="mod">
          <ac:chgData name="Harmsel ter, Marjan" userId="5bf7b4e5-383a-4bf6-a1ba-3724f9cc09cb" providerId="ADAL" clId="{7667DC48-2406-4F94-BA94-5BF632662154}" dt="2026-05-11T14:03:30.445" v="3260" actId="1076"/>
          <ac:spMkLst>
            <pc:docMk/>
            <pc:sldMk cId="57835534" sldId="1533"/>
            <ac:spMk id="17" creationId="{AB86235B-CBC0-F9DB-29F4-F23367831B1B}"/>
          </ac:spMkLst>
        </pc:spChg>
        <pc:spChg chg="mod">
          <ac:chgData name="Harmsel ter, Marjan" userId="5bf7b4e5-383a-4bf6-a1ba-3724f9cc09cb" providerId="ADAL" clId="{7667DC48-2406-4F94-BA94-5BF632662154}" dt="2026-05-11T14:02:05.248" v="3218" actId="14100"/>
          <ac:spMkLst>
            <pc:docMk/>
            <pc:sldMk cId="57835534" sldId="1533"/>
            <ac:spMk id="19" creationId="{40542B69-6D97-5F24-63E3-ABE36EA69A27}"/>
          </ac:spMkLst>
        </pc:spChg>
        <pc:picChg chg="mod">
          <ac:chgData name="Harmsel ter, Marjan" userId="5bf7b4e5-383a-4bf6-a1ba-3724f9cc09cb" providerId="ADAL" clId="{7667DC48-2406-4F94-BA94-5BF632662154}" dt="2026-05-11T14:01:52.375" v="3215" actId="1076"/>
          <ac:picMkLst>
            <pc:docMk/>
            <pc:sldMk cId="57835534" sldId="1533"/>
            <ac:picMk id="9" creationId="{E06C8F40-E030-859B-EFB0-2058A254FCD2}"/>
          </ac:picMkLst>
        </pc:picChg>
      </pc:sldChg>
      <pc:sldChg chg="modSp mod">
        <pc:chgData name="Harmsel ter, Marjan" userId="5bf7b4e5-383a-4bf6-a1ba-3724f9cc09cb" providerId="ADAL" clId="{7667DC48-2406-4F94-BA94-5BF632662154}" dt="2026-05-11T14:04:31.185" v="3268" actId="14100"/>
        <pc:sldMkLst>
          <pc:docMk/>
          <pc:sldMk cId="3697744682" sldId="1535"/>
        </pc:sldMkLst>
        <pc:spChg chg="mod">
          <ac:chgData name="Harmsel ter, Marjan" userId="5bf7b4e5-383a-4bf6-a1ba-3724f9cc09cb" providerId="ADAL" clId="{7667DC48-2406-4F94-BA94-5BF632662154}" dt="2026-05-11T14:04:28.594" v="3267" actId="1076"/>
          <ac:spMkLst>
            <pc:docMk/>
            <pc:sldMk cId="3697744682" sldId="1535"/>
            <ac:spMk id="12" creationId="{E2476A93-B8D4-4E44-87FD-AFF601B2337C}"/>
          </ac:spMkLst>
        </pc:spChg>
        <pc:spChg chg="mod">
          <ac:chgData name="Harmsel ter, Marjan" userId="5bf7b4e5-383a-4bf6-a1ba-3724f9cc09cb" providerId="ADAL" clId="{7667DC48-2406-4F94-BA94-5BF632662154}" dt="2026-05-11T13:58:40.254" v="3183" actId="14100"/>
          <ac:spMkLst>
            <pc:docMk/>
            <pc:sldMk cId="3697744682" sldId="1535"/>
            <ac:spMk id="14" creationId="{B7594A3B-3117-84CE-C300-FB96E5ED269D}"/>
          </ac:spMkLst>
        </pc:spChg>
        <pc:spChg chg="mod">
          <ac:chgData name="Harmsel ter, Marjan" userId="5bf7b4e5-383a-4bf6-a1ba-3724f9cc09cb" providerId="ADAL" clId="{7667DC48-2406-4F94-BA94-5BF632662154}" dt="2026-05-11T13:58:37.698" v="3182" actId="14100"/>
          <ac:spMkLst>
            <pc:docMk/>
            <pc:sldMk cId="3697744682" sldId="1535"/>
            <ac:spMk id="15" creationId="{6EA1F8B7-D4BC-D8B0-E6FD-F33ECB45A1DD}"/>
          </ac:spMkLst>
        </pc:spChg>
        <pc:spChg chg="mod">
          <ac:chgData name="Harmsel ter, Marjan" userId="5bf7b4e5-383a-4bf6-a1ba-3724f9cc09cb" providerId="ADAL" clId="{7667DC48-2406-4F94-BA94-5BF632662154}" dt="2026-05-11T14:04:31.185" v="3268" actId="14100"/>
          <ac:spMkLst>
            <pc:docMk/>
            <pc:sldMk cId="3697744682" sldId="1535"/>
            <ac:spMk id="19" creationId="{40542B69-6D97-5F24-63E3-ABE36EA69A27}"/>
          </ac:spMkLst>
        </pc:spChg>
      </pc:sldChg>
      <pc:sldChg chg="addSp delSp modSp mod modNotesTx">
        <pc:chgData name="Harmsel ter, Marjan" userId="5bf7b4e5-383a-4bf6-a1ba-3724f9cc09cb" providerId="ADAL" clId="{7667DC48-2406-4F94-BA94-5BF632662154}" dt="2026-05-12T08:44:15.353" v="3835" actId="1076"/>
        <pc:sldMkLst>
          <pc:docMk/>
          <pc:sldMk cId="1991400484" sldId="1536"/>
        </pc:sldMkLst>
        <pc:spChg chg="mod">
          <ac:chgData name="Harmsel ter, Marjan" userId="5bf7b4e5-383a-4bf6-a1ba-3724f9cc09cb" providerId="ADAL" clId="{7667DC48-2406-4F94-BA94-5BF632662154}" dt="2026-05-12T08:37:24.218" v="3746" actId="404"/>
          <ac:spMkLst>
            <pc:docMk/>
            <pc:sldMk cId="1991400484" sldId="1536"/>
            <ac:spMk id="35" creationId="{37104C51-0232-62ED-4C6F-1447D06633EE}"/>
          </ac:spMkLst>
        </pc:spChg>
        <pc:spChg chg="mod">
          <ac:chgData name="Harmsel ter, Marjan" userId="5bf7b4e5-383a-4bf6-a1ba-3724f9cc09cb" providerId="ADAL" clId="{7667DC48-2406-4F94-BA94-5BF632662154}" dt="2026-05-12T08:44:11.323" v="3834" actId="403"/>
          <ac:spMkLst>
            <pc:docMk/>
            <pc:sldMk cId="1991400484" sldId="1536"/>
            <ac:spMk id="36" creationId="{D8EF981A-9BA7-0EB1-9B70-F7FBF2F7DF1C}"/>
          </ac:spMkLst>
        </pc:spChg>
        <pc:picChg chg="add del mod">
          <ac:chgData name="Harmsel ter, Marjan" userId="5bf7b4e5-383a-4bf6-a1ba-3724f9cc09cb" providerId="ADAL" clId="{7667DC48-2406-4F94-BA94-5BF632662154}" dt="2026-05-12T08:32:08.754" v="3718" actId="478"/>
          <ac:picMkLst>
            <pc:docMk/>
            <pc:sldMk cId="1991400484" sldId="1536"/>
            <ac:picMk id="8" creationId="{EC0E0856-5563-F91A-E613-198514FE40FB}"/>
          </ac:picMkLst>
        </pc:picChg>
        <pc:picChg chg="add mod">
          <ac:chgData name="Harmsel ter, Marjan" userId="5bf7b4e5-383a-4bf6-a1ba-3724f9cc09cb" providerId="ADAL" clId="{7667DC48-2406-4F94-BA94-5BF632662154}" dt="2026-05-12T08:37:31.020" v="3748" actId="1076"/>
          <ac:picMkLst>
            <pc:docMk/>
            <pc:sldMk cId="1991400484" sldId="1536"/>
            <ac:picMk id="18" creationId="{5AA106B3-6408-A485-7C86-220AB92A5414}"/>
          </ac:picMkLst>
        </pc:picChg>
        <pc:picChg chg="add mod">
          <ac:chgData name="Harmsel ter, Marjan" userId="5bf7b4e5-383a-4bf6-a1ba-3724f9cc09cb" providerId="ADAL" clId="{7667DC48-2406-4F94-BA94-5BF632662154}" dt="2026-05-12T08:44:15.353" v="3835" actId="1076"/>
          <ac:picMkLst>
            <pc:docMk/>
            <pc:sldMk cId="1991400484" sldId="1536"/>
            <ac:picMk id="20" creationId="{63320FDD-0168-6B14-F53D-6521B0E7FB84}"/>
          </ac:picMkLst>
        </pc:picChg>
      </pc:sldChg>
      <pc:sldChg chg="add del">
        <pc:chgData name="Harmsel ter, Marjan" userId="5bf7b4e5-383a-4bf6-a1ba-3724f9cc09cb" providerId="ADAL" clId="{7667DC48-2406-4F94-BA94-5BF632662154}" dt="2026-05-12T05:47:41.065" v="3269" actId="47"/>
        <pc:sldMkLst>
          <pc:docMk/>
          <pc:sldMk cId="879959491" sldId="1537"/>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12-5-2026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12-5-2026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trend: </a:t>
            </a:r>
            <a:r>
              <a:rPr lang="nl-NL" sz="1200" b="0" kern="1200">
                <a:solidFill>
                  <a:schemeClr val="tx1"/>
                </a:solidFill>
                <a:effectLst/>
                <a:latin typeface="+mn-lt"/>
                <a:ea typeface="+mn-ea"/>
                <a:cs typeface="+mn-cs"/>
              </a:rPr>
              <a:t>de richting waarin iets zich ontwikkelt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geneigd zijn: </a:t>
            </a:r>
            <a:r>
              <a:rPr lang="nl-NL" sz="1200" b="0" kern="1200">
                <a:solidFill>
                  <a:schemeClr val="tx1"/>
                </a:solidFill>
                <a:effectLst/>
                <a:latin typeface="+mn-lt"/>
                <a:ea typeface="+mn-ea"/>
                <a:cs typeface="+mn-cs"/>
              </a:rPr>
              <a:t>het gevoel hebben iets te willen doen of te moeten doen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automatisme: </a:t>
            </a:r>
            <a:r>
              <a:rPr lang="nl-NL" sz="1200" b="0" kern="1200">
                <a:solidFill>
                  <a:schemeClr val="tx1"/>
                </a:solidFill>
                <a:effectLst/>
                <a:latin typeface="+mn-lt"/>
                <a:ea typeface="+mn-ea"/>
                <a:cs typeface="+mn-cs"/>
              </a:rPr>
              <a:t>iets wat je telkens opnieuw vanzelf doet, zonder erbij na te denken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onterecht: </a:t>
            </a:r>
            <a:r>
              <a:rPr lang="nl-NL" sz="1200" b="0" kern="1200">
                <a:solidFill>
                  <a:schemeClr val="tx1"/>
                </a:solidFill>
                <a:effectLst/>
                <a:latin typeface="+mn-lt"/>
                <a:ea typeface="+mn-ea"/>
                <a:cs typeface="+mn-cs"/>
              </a:rPr>
              <a:t>zonder goede reden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baat het niet dan schaadt het niet: </a:t>
            </a:r>
            <a:r>
              <a:rPr lang="nl-NL" sz="1200" b="0" kern="1200">
                <a:solidFill>
                  <a:schemeClr val="tx1"/>
                </a:solidFill>
                <a:effectLst/>
                <a:latin typeface="+mn-lt"/>
                <a:ea typeface="+mn-ea"/>
                <a:cs typeface="+mn-cs"/>
              </a:rPr>
              <a:t>het helpt misschien niet, maar het doet in elk geval ook geen kwaad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ontmoedigen: </a:t>
            </a:r>
            <a:r>
              <a:rPr lang="nl-NL" sz="1200" b="0" kern="1200">
                <a:solidFill>
                  <a:schemeClr val="tx1"/>
                </a:solidFill>
                <a:effectLst/>
                <a:latin typeface="+mn-lt"/>
                <a:ea typeface="+mn-ea"/>
                <a:cs typeface="+mn-cs"/>
              </a:rPr>
              <a:t>de zin ontnemen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roekeloos: </a:t>
            </a:r>
            <a:r>
              <a:rPr lang="nl-NL" sz="1200" b="0" kern="1200">
                <a:solidFill>
                  <a:schemeClr val="tx1"/>
                </a:solidFill>
                <a:effectLst/>
                <a:latin typeface="+mn-lt"/>
                <a:ea typeface="+mn-ea"/>
                <a:cs typeface="+mn-cs"/>
              </a:rPr>
              <a:t>zeer onvoorzichtig, zonder te denken aan gevaar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nut: </a:t>
            </a:r>
            <a:r>
              <a:rPr lang="nl-NL" sz="1200" b="0" kern="1200">
                <a:solidFill>
                  <a:schemeClr val="tx1"/>
                </a:solidFill>
                <a:effectLst/>
                <a:latin typeface="+mn-lt"/>
                <a:ea typeface="+mn-ea"/>
                <a:cs typeface="+mn-cs"/>
              </a:rPr>
              <a:t>het voordeel</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beperkt: </a:t>
            </a:r>
            <a:r>
              <a:rPr lang="nl-NL" sz="1200" b="0" kern="1200">
                <a:solidFill>
                  <a:schemeClr val="tx1"/>
                </a:solidFill>
                <a:effectLst/>
                <a:latin typeface="+mn-lt"/>
                <a:ea typeface="+mn-ea"/>
                <a:cs typeface="+mn-cs"/>
              </a:rPr>
              <a:t>verminderd, weinig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vertonen: </a:t>
            </a:r>
            <a:r>
              <a:rPr lang="nl-NL" sz="1200" b="0" kern="1200">
                <a:solidFill>
                  <a:schemeClr val="tx1"/>
                </a:solidFill>
                <a:effectLst/>
                <a:latin typeface="+mn-lt"/>
                <a:ea typeface="+mn-ea"/>
                <a:cs typeface="+mn-cs"/>
              </a:rPr>
              <a:t>laten zien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270913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597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935522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296959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2019140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3345044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24390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173749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3697307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25108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12-5-2026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12-5-2026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12-5-2026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7.pn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jpeg"/><Relationship Id="rId5" Type="http://schemas.microsoft.com/office/2007/relationships/hdphoto" Target="../media/hdphoto2.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png"/><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Ik zie de laatste jaren </a:t>
            </a:r>
            <a:r>
              <a:rPr lang="nl-NL" sz="1800" b="1" u="sng">
                <a:ea typeface="Times New Roman" panose="02020603050405020304" pitchFamily="18" charset="0"/>
                <a:cs typeface="Arial" panose="020B0604020202020204" pitchFamily="34" charset="0"/>
              </a:rPr>
              <a:t>een trend</a:t>
            </a:r>
            <a:r>
              <a:rPr lang="nl-NL" sz="1800">
                <a:ea typeface="Times New Roman" panose="02020603050405020304" pitchFamily="18" charset="0"/>
                <a:cs typeface="Arial" panose="020B0604020202020204" pitchFamily="34" charset="0"/>
              </a:rPr>
              <a:t> dat jongeren steeds vaker gezond willen leven. De trend is </a:t>
            </a:r>
            <a:r>
              <a:rPr lang="nl-NL" sz="1800" b="1" i="1">
                <a:ea typeface="Times New Roman" panose="02020603050405020304" pitchFamily="18" charset="0"/>
                <a:cs typeface="Arial" panose="020B0604020202020204" pitchFamily="34" charset="0"/>
              </a:rPr>
              <a:t>de richting waarin iets zich ontwikkelt</a:t>
            </a:r>
            <a:r>
              <a:rPr lang="nl-NL" sz="1800">
                <a:ea typeface="Times New Roman" panose="02020603050405020304" pitchFamily="18" charset="0"/>
                <a:cs typeface="Arial" panose="020B0604020202020204" pitchFamily="34" charset="0"/>
              </a:rPr>
              <a:t>. Jongeren </a:t>
            </a:r>
            <a:r>
              <a:rPr lang="nl-NL" sz="1800" b="1" u="sng">
                <a:ea typeface="Times New Roman" panose="02020603050405020304" pitchFamily="18" charset="0"/>
                <a:cs typeface="Arial" panose="020B0604020202020204" pitchFamily="34" charset="0"/>
              </a:rPr>
              <a:t>zijn steeds meer geneigd</a:t>
            </a:r>
            <a:r>
              <a:rPr lang="nl-NL" sz="1800">
                <a:ea typeface="Times New Roman" panose="02020603050405020304" pitchFamily="18" charset="0"/>
                <a:cs typeface="Arial" panose="020B0604020202020204" pitchFamily="34" charset="0"/>
              </a:rPr>
              <a:t> om gezond te eten en meer te bewegen. Ze </a:t>
            </a:r>
            <a:r>
              <a:rPr lang="nl-NL" sz="1800" b="1" i="1">
                <a:ea typeface="Times New Roman" panose="02020603050405020304" pitchFamily="18" charset="0"/>
                <a:cs typeface="Arial" panose="020B0604020202020204" pitchFamily="34" charset="0"/>
              </a:rPr>
              <a:t>hebben het gevoel om </a:t>
            </a:r>
            <a:r>
              <a:rPr lang="nl-NL" sz="1800">
                <a:ea typeface="Times New Roman" panose="02020603050405020304" pitchFamily="18" charset="0"/>
                <a:cs typeface="Arial" panose="020B0604020202020204" pitchFamily="34" charset="0"/>
              </a:rPr>
              <a:t>gezonder te willen eten en meer te bewegen. Dat is natuurlijk een mooie trend! </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En het valt me op dat producten met extra eiwitten heel populair zijn. Zoals kwark met extra eiwit, repen en zelf chips met extra eiwit. Ik vroeg me af wat </a:t>
            </a:r>
            <a:r>
              <a:rPr lang="nl-NL" sz="1800" b="1" u="sng">
                <a:ea typeface="Times New Roman" panose="02020603050405020304" pitchFamily="18" charset="0"/>
                <a:cs typeface="Arial" panose="020B0604020202020204" pitchFamily="34" charset="0"/>
              </a:rPr>
              <a:t>het nut</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het voordeel</a:t>
            </a:r>
            <a:r>
              <a:rPr lang="nl-NL" sz="1800">
                <a:ea typeface="Times New Roman" panose="02020603050405020304" pitchFamily="18" charset="0"/>
                <a:cs typeface="Arial" panose="020B0604020202020204" pitchFamily="34" charset="0"/>
              </a:rPr>
              <a:t> van deze extra eiwitten is. Dus ben ik me erin gaan verdiepen. </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Ik kwam er toen achter dat eiwitten zeker goed voor je zijn. Maar dat als je ‘normaal’ eet, je al genoeg binnenkrijgt. In gewone kwark zitten al heel veel eiwitten. En als ze in de reclame zeggen dat kwark met extra eiwit veel beter voor je is, is dit </a:t>
            </a:r>
            <a:r>
              <a:rPr lang="nl-NL" sz="1800" b="1" u="sng">
                <a:ea typeface="Times New Roman" panose="02020603050405020304" pitchFamily="18" charset="0"/>
                <a:cs typeface="Arial" panose="020B0604020202020204" pitchFamily="34" charset="0"/>
              </a:rPr>
              <a:t>onterecht</a:t>
            </a:r>
            <a:r>
              <a:rPr lang="nl-NL" sz="1800">
                <a:ea typeface="Times New Roman" panose="02020603050405020304" pitchFamily="18" charset="0"/>
                <a:cs typeface="Arial" panose="020B0604020202020204" pitchFamily="34" charset="0"/>
              </a:rPr>
              <a:t>. Dat is </a:t>
            </a:r>
            <a:r>
              <a:rPr lang="nl-NL" sz="1800" b="1" i="1">
                <a:ea typeface="Times New Roman" panose="02020603050405020304" pitchFamily="18" charset="0"/>
                <a:cs typeface="Arial" panose="020B0604020202020204" pitchFamily="34" charset="0"/>
              </a:rPr>
              <a:t>zonder goede reden</a:t>
            </a:r>
            <a:r>
              <a:rPr lang="nl-NL" sz="1800">
                <a:ea typeface="Times New Roman" panose="02020603050405020304" pitchFamily="18" charset="0"/>
                <a:cs typeface="Arial" panose="020B0604020202020204" pitchFamily="34" charset="0"/>
              </a:rPr>
              <a:t>. Want je lichaam doet maar </a:t>
            </a:r>
            <a:r>
              <a:rPr lang="nl-NL" sz="1800" b="1" u="sng">
                <a:ea typeface="Times New Roman" panose="02020603050405020304" pitchFamily="18" charset="0"/>
                <a:cs typeface="Arial" panose="020B0604020202020204" pitchFamily="34" charset="0"/>
              </a:rPr>
              <a:t>beperkt</a:t>
            </a:r>
            <a:r>
              <a:rPr lang="nl-NL" sz="1800">
                <a:ea typeface="Times New Roman" panose="02020603050405020304" pitchFamily="18" charset="0"/>
                <a:cs typeface="Arial" panose="020B0604020202020204" pitchFamily="34" charset="0"/>
              </a:rPr>
              <a:t> iets, maar </a:t>
            </a:r>
            <a:r>
              <a:rPr lang="nl-NL" sz="1800" b="1" i="1">
                <a:ea typeface="Times New Roman" panose="02020603050405020304" pitchFamily="18" charset="0"/>
                <a:cs typeface="Arial" panose="020B0604020202020204" pitchFamily="34" charset="0"/>
              </a:rPr>
              <a:t>weinig</a:t>
            </a:r>
            <a:r>
              <a:rPr lang="nl-NL" sz="1800">
                <a:ea typeface="Times New Roman" panose="02020603050405020304" pitchFamily="18" charset="0"/>
                <a:cs typeface="Arial" panose="020B0604020202020204" pitchFamily="34" charset="0"/>
              </a:rPr>
              <a:t>, met die extra eiwitten. Maar aan de andere kant kun je ook zeggen: </a:t>
            </a:r>
            <a:r>
              <a:rPr lang="nl-NL" sz="1800" b="1" u="sng">
                <a:ea typeface="Times New Roman" panose="02020603050405020304" pitchFamily="18" charset="0"/>
                <a:cs typeface="Arial" panose="020B0604020202020204" pitchFamily="34" charset="0"/>
              </a:rPr>
              <a:t>baat het niet, dan het schaadt het niet</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Het helpt misschien niet, maar het doet in elk geval ook geen kwaad</a:t>
            </a:r>
            <a:r>
              <a:rPr lang="nl-NL" sz="1800">
                <a:ea typeface="Times New Roman" panose="02020603050405020304" pitchFamily="18" charset="0"/>
                <a:cs typeface="Arial" panose="020B0604020202020204" pitchFamily="34" charset="0"/>
              </a:rPr>
              <a:t>.</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Dus ik wil je zeker niet </a:t>
            </a:r>
            <a:r>
              <a:rPr lang="nl-NL" sz="1800" b="1" u="sng">
                <a:ea typeface="Times New Roman" panose="02020603050405020304" pitchFamily="18" charset="0"/>
                <a:cs typeface="Arial" panose="020B0604020202020204" pitchFamily="34" charset="0"/>
              </a:rPr>
              <a:t>ontmoedigen</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de zin ontnemen</a:t>
            </a:r>
            <a:r>
              <a:rPr lang="nl-NL" sz="1800">
                <a:ea typeface="Times New Roman" panose="02020603050405020304" pitchFamily="18" charset="0"/>
                <a:cs typeface="Arial" panose="020B0604020202020204" pitchFamily="34" charset="0"/>
              </a:rPr>
              <a:t>, als je gezonder wilt gaan eten. Ik hoop alleen dat je niet </a:t>
            </a:r>
            <a:r>
              <a:rPr lang="nl-NL" sz="1800" b="1" u="sng">
                <a:ea typeface="Times New Roman" panose="02020603050405020304" pitchFamily="18" charset="0"/>
                <a:cs typeface="Arial" panose="020B0604020202020204" pitchFamily="34" charset="0"/>
              </a:rPr>
              <a:t>roekeloos</a:t>
            </a:r>
            <a:r>
              <a:rPr lang="nl-NL" sz="1800">
                <a:ea typeface="Times New Roman" panose="02020603050405020304" pitchFamily="18" charset="0"/>
                <a:cs typeface="Arial" panose="020B0604020202020204" pitchFamily="34" charset="0"/>
              </a:rPr>
              <a:t>, dus </a:t>
            </a:r>
            <a:r>
              <a:rPr lang="nl-NL" sz="1800" b="1" i="1">
                <a:ea typeface="Times New Roman" panose="02020603050405020304" pitchFamily="18" charset="0"/>
                <a:cs typeface="Arial" panose="020B0604020202020204" pitchFamily="34" charset="0"/>
              </a:rPr>
              <a:t>heel onvoorzichtig en zonder te denken aan gevaar</a:t>
            </a:r>
            <a:r>
              <a:rPr lang="nl-NL" sz="1800">
                <a:ea typeface="Times New Roman" panose="02020603050405020304" pitchFamily="18" charset="0"/>
                <a:cs typeface="Arial" panose="020B0604020202020204" pitchFamily="34" charset="0"/>
              </a:rPr>
              <a:t>, alles gelooft wat ze op reclames zeggen. Soms</a:t>
            </a:r>
            <a:r>
              <a:rPr lang="nl-NL" sz="1800" b="1">
                <a:ea typeface="Times New Roman" panose="02020603050405020304" pitchFamily="18" charset="0"/>
                <a:cs typeface="Arial" panose="020B0604020202020204" pitchFamily="34" charset="0"/>
              </a:rPr>
              <a:t> </a:t>
            </a:r>
            <a:r>
              <a:rPr lang="nl-NL" sz="1800" b="1" u="sng">
                <a:ea typeface="Times New Roman" panose="02020603050405020304" pitchFamily="18" charset="0"/>
                <a:cs typeface="Arial" panose="020B0604020202020204" pitchFamily="34" charset="0"/>
              </a:rPr>
              <a:t>vertonen</a:t>
            </a:r>
            <a:r>
              <a:rPr lang="nl-NL" sz="1800" b="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ze de mooiste dingen in de reclames. Ze </a:t>
            </a:r>
            <a:r>
              <a:rPr lang="nl-NL" sz="1800" b="1" i="1">
                <a:ea typeface="Times New Roman" panose="02020603050405020304" pitchFamily="18" charset="0"/>
                <a:cs typeface="Arial" panose="020B0604020202020204" pitchFamily="34" charset="0"/>
              </a:rPr>
              <a:t>laten</a:t>
            </a:r>
            <a:r>
              <a:rPr lang="nl-NL" sz="1800">
                <a:ea typeface="Times New Roman" panose="02020603050405020304" pitchFamily="18" charset="0"/>
                <a:cs typeface="Arial" panose="020B0604020202020204" pitchFamily="34" charset="0"/>
              </a:rPr>
              <a:t> de mooiste dingen </a:t>
            </a:r>
            <a:r>
              <a:rPr lang="nl-NL" sz="1800" b="1" i="1">
                <a:ea typeface="Times New Roman" panose="02020603050405020304" pitchFamily="18" charset="0"/>
                <a:cs typeface="Arial" panose="020B0604020202020204" pitchFamily="34" charset="0"/>
              </a:rPr>
              <a:t>zien</a:t>
            </a:r>
            <a:r>
              <a:rPr lang="nl-NL" sz="1800">
                <a:ea typeface="Times New Roman" panose="02020603050405020304" pitchFamily="18" charset="0"/>
                <a:cs typeface="Arial" panose="020B0604020202020204" pitchFamily="34" charset="0"/>
              </a:rPr>
              <a:t>. Maar het is niet allemaal echt. </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Zelf vind ik het trouwens toch wel moeilijk om altijd gezonde keuzes te maken. Zo heb ik toch de neiging om ‘s middags een lekker koekje te pakken in plaats van een stuk fruit. Dat is </a:t>
            </a:r>
            <a:r>
              <a:rPr lang="nl-NL" sz="1800" b="1" u="sng">
                <a:ea typeface="Times New Roman" panose="02020603050405020304" pitchFamily="18" charset="0"/>
                <a:cs typeface="Arial" panose="020B0604020202020204" pitchFamily="34" charset="0"/>
              </a:rPr>
              <a:t>een automatisme</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iets wat ik telkens opnieuw vanzelf doe, zonder erbij na te denken</a:t>
            </a:r>
            <a:r>
              <a:rPr lang="nl-NL" sz="180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Hoe zit dat bij jullie? Kiezen jullie vaak voor gezond of toch sneller voor dat lekkere koekje?</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roekeloos</a:t>
            </a:r>
          </a:p>
        </p:txBody>
      </p:sp>
      <p:pic>
        <p:nvPicPr>
          <p:cNvPr id="5" name="Afbeelding 4">
            <a:extLst>
              <a:ext uri="{FF2B5EF4-FFF2-40B4-BE49-F238E27FC236}">
                <a16:creationId xmlns:a16="http://schemas.microsoft.com/office/drawing/2014/main" id="{C2838E1E-AB99-EB08-3767-4FF6CB39B9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5407" y="1340768"/>
            <a:ext cx="6878452" cy="515883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vertonen</a:t>
            </a:r>
          </a:p>
        </p:txBody>
      </p:sp>
      <p:pic>
        <p:nvPicPr>
          <p:cNvPr id="7" name="Afbeelding 6" descr="Afbeelding met persoon, glimlach, tekenfilm, Menselijk gezicht&#10;&#10;Door AI gegenereerde inhoud is mogelijk onjuist.">
            <a:extLst>
              <a:ext uri="{FF2B5EF4-FFF2-40B4-BE49-F238E27FC236}">
                <a16:creationId xmlns:a16="http://schemas.microsoft.com/office/drawing/2014/main" id="{0D11AF5B-D21E-A177-C60C-0130A12578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484784"/>
            <a:ext cx="4876800" cy="487680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automatisme</a:t>
            </a:r>
          </a:p>
        </p:txBody>
      </p:sp>
      <p:pic>
        <p:nvPicPr>
          <p:cNvPr id="18" name="Afbeelding 17" descr="Afbeelding met overdekt, persoon, fruit, koffiebeker&#10;&#10;Door AI gegenereerde inhoud is mogelijk onjuist.">
            <a:extLst>
              <a:ext uri="{FF2B5EF4-FFF2-40B4-BE49-F238E27FC236}">
                <a16:creationId xmlns:a16="http://schemas.microsoft.com/office/drawing/2014/main" id="{6739B9F6-26F3-7923-AC1E-9A0FE2998D8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4688" y="1226143"/>
            <a:ext cx="7758112" cy="546522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28868" y="337078"/>
            <a:ext cx="493724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ontmoedigen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stimuleren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zin ontnemen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Hij </a:t>
            </a:r>
            <a:r>
              <a:rPr lang="nl-NL" sz="2400" i="1" u="sng">
                <a:solidFill>
                  <a:srgbClr val="387038"/>
                </a:solidFill>
                <a:effectLst/>
                <a:latin typeface="Century Gothic" panose="020B0502020202020204" pitchFamily="34" charset="0"/>
                <a:ea typeface="Calibri"/>
                <a:cs typeface="Times New Roman"/>
              </a:rPr>
              <a:t>ontmoedigt</a:t>
            </a:r>
            <a:r>
              <a:rPr lang="nl-NL" sz="2400" i="1">
                <a:solidFill>
                  <a:srgbClr val="387038"/>
                </a:solidFill>
                <a:effectLst/>
                <a:latin typeface="Century Gothic" panose="020B0502020202020204" pitchFamily="34" charset="0"/>
                <a:ea typeface="Calibri"/>
                <a:cs typeface="Times New Roman"/>
              </a:rPr>
              <a:t> haar om gezonder te gaan leven.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16066"/>
            <a:ext cx="4145769" cy="48652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aanmoedigen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stimuleert</a:t>
            </a:r>
            <a:r>
              <a:rPr lang="nl-NL" sz="2400" i="1">
                <a:solidFill>
                  <a:srgbClr val="387038"/>
                </a:solidFill>
                <a:latin typeface="Century Gothic" panose="020B0502020202020204" pitchFamily="34" charset="0"/>
                <a:ea typeface="Calibri"/>
                <a:cs typeface="Times New Roman"/>
              </a:rPr>
              <a:t> haar om gezond te eten.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boom, buitenshuis&#10;&#10;Door AI gegenereerde inhoud is mogelijk onjuist.">
            <a:extLst>
              <a:ext uri="{FF2B5EF4-FFF2-40B4-BE49-F238E27FC236}">
                <a16:creationId xmlns:a16="http://schemas.microsoft.com/office/drawing/2014/main" id="{BC34C81B-8983-7957-26BF-6C09382781E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3805" y="2569817"/>
            <a:ext cx="3496366" cy="2353195"/>
          </a:xfrm>
          <a:prstGeom prst="rect">
            <a:avLst/>
          </a:prstGeom>
        </p:spPr>
      </p:pic>
      <p:sp>
        <p:nvSpPr>
          <p:cNvPr id="9" name="Tekstballon: rechthoek met afgeronde hoeken 8">
            <a:extLst>
              <a:ext uri="{FF2B5EF4-FFF2-40B4-BE49-F238E27FC236}">
                <a16:creationId xmlns:a16="http://schemas.microsoft.com/office/drawing/2014/main" id="{42D21048-C98F-2C60-1AE3-1B0A8777B12D}"/>
              </a:ext>
            </a:extLst>
          </p:cNvPr>
          <p:cNvSpPr/>
          <p:nvPr/>
        </p:nvSpPr>
        <p:spPr>
          <a:xfrm>
            <a:off x="2624547" y="2211623"/>
            <a:ext cx="1591375" cy="1008112"/>
          </a:xfrm>
          <a:prstGeom prst="wedgeRoundRectCallout">
            <a:avLst>
              <a:gd name="adj1" fmla="val -61876"/>
              <a:gd name="adj2" fmla="val 344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a:t>Wat een onzin!</a:t>
            </a:r>
          </a:p>
        </p:txBody>
      </p:sp>
      <p:pic>
        <p:nvPicPr>
          <p:cNvPr id="21" name="Afbeelding 20" descr="Afbeelding met persoon, overdekt, Menselijk gezicht, muur&#10;&#10;Door AI gegenereerde inhoud is mogelijk onjuist.">
            <a:extLst>
              <a:ext uri="{FF2B5EF4-FFF2-40B4-BE49-F238E27FC236}">
                <a16:creationId xmlns:a16="http://schemas.microsoft.com/office/drawing/2014/main" id="{DEF1979C-55CC-0357-A219-69174C2B80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1020" y="2486611"/>
            <a:ext cx="3680858" cy="245513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roekeloos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voorzichtig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zeer onvoorzichtig, zonder te denken aan gevaar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16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gelooft </a:t>
            </a:r>
            <a:r>
              <a:rPr lang="nl-NL" sz="2400" i="1" u="sng">
                <a:solidFill>
                  <a:srgbClr val="387038"/>
                </a:solidFill>
                <a:latin typeface="Century Gothic" panose="020B0502020202020204" pitchFamily="34" charset="0"/>
                <a:ea typeface="Calibri"/>
                <a:cs typeface="Times New Roman"/>
              </a:rPr>
              <a:t>roekeloos</a:t>
            </a:r>
            <a:r>
              <a:rPr lang="nl-NL" sz="2400" i="1">
                <a:solidFill>
                  <a:srgbClr val="387038"/>
                </a:solidFill>
                <a:latin typeface="Century Gothic" panose="020B0502020202020204" pitchFamily="34" charset="0"/>
                <a:ea typeface="Calibri"/>
                <a:cs typeface="Times New Roman"/>
              </a:rPr>
              <a:t> alles wat hij op reclames ziet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84784"/>
            <a:ext cx="4145769" cy="48965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goed nadenken en op gevaar letten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r>
              <a:rPr lang="nl-NL" sz="2400" i="1">
                <a:solidFill>
                  <a:srgbClr val="387038"/>
                </a:solidFill>
                <a:latin typeface="Century Gothic" panose="020B0502020202020204" pitchFamily="34" charset="0"/>
                <a:ea typeface="Calibri"/>
                <a:cs typeface="Times New Roman"/>
              </a:rPr>
              <a:t>Zij is </a:t>
            </a:r>
            <a:r>
              <a:rPr lang="nl-NL" sz="2400" i="1" u="sng">
                <a:solidFill>
                  <a:srgbClr val="387038"/>
                </a:solidFill>
                <a:latin typeface="Century Gothic" panose="020B0502020202020204" pitchFamily="34" charset="0"/>
                <a:ea typeface="Calibri"/>
                <a:cs typeface="Times New Roman"/>
              </a:rPr>
              <a:t>voorzichtig</a:t>
            </a:r>
            <a:r>
              <a:rPr lang="nl-NL" sz="2400" i="1">
                <a:solidFill>
                  <a:srgbClr val="387038"/>
                </a:solidFill>
                <a:latin typeface="Century Gothic" panose="020B0502020202020204" pitchFamily="34" charset="0"/>
                <a:ea typeface="Calibri"/>
                <a:cs typeface="Times New Roman"/>
              </a:rPr>
              <a:t> en denkt goed na als ze reclames ziet.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Menselijk gezicht, schouder&#10;&#10;Door AI gegenereerde inhoud is mogelijk onjuist.">
            <a:extLst>
              <a:ext uri="{FF2B5EF4-FFF2-40B4-BE49-F238E27FC236}">
                <a16:creationId xmlns:a16="http://schemas.microsoft.com/office/drawing/2014/main" id="{F4003DD2-DECC-2513-313B-90E5034C69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2216" y="2776432"/>
            <a:ext cx="3461396" cy="2308751"/>
          </a:xfrm>
          <a:prstGeom prst="rect">
            <a:avLst/>
          </a:prstGeom>
        </p:spPr>
      </p:pic>
      <p:pic>
        <p:nvPicPr>
          <p:cNvPr id="20" name="Afbeelding 19">
            <a:extLst>
              <a:ext uri="{FF2B5EF4-FFF2-40B4-BE49-F238E27FC236}">
                <a16:creationId xmlns:a16="http://schemas.microsoft.com/office/drawing/2014/main" id="{926EFF5E-9344-EDBC-BEA5-7315BA4FFD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434" y="2993170"/>
            <a:ext cx="3075302" cy="2306476"/>
          </a:xfrm>
          <a:prstGeom prst="rect">
            <a:avLst/>
          </a:prstGeom>
        </p:spPr>
      </p:pic>
    </p:spTree>
    <p:extLst>
      <p:ext uri="{BB962C8B-B14F-4D97-AF65-F5344CB8AC3E}">
        <p14:creationId xmlns:p14="http://schemas.microsoft.com/office/powerpoint/2010/main" val="277440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nut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24816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onzin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voordeel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vraag me af wat </a:t>
            </a:r>
            <a:r>
              <a:rPr lang="nl-NL" sz="2400" i="1" u="sng">
                <a:solidFill>
                  <a:srgbClr val="387038"/>
                </a:solidFill>
                <a:latin typeface="Century Gothic" panose="020B0502020202020204" pitchFamily="34" charset="0"/>
                <a:ea typeface="Calibri"/>
                <a:cs typeface="Times New Roman"/>
              </a:rPr>
              <a:t>het nut </a:t>
            </a:r>
            <a:r>
              <a:rPr lang="nl-NL" sz="2400" i="1">
                <a:solidFill>
                  <a:srgbClr val="387038"/>
                </a:solidFill>
                <a:latin typeface="Century Gothic" panose="020B0502020202020204" pitchFamily="34" charset="0"/>
                <a:ea typeface="Calibri"/>
                <a:cs typeface="Times New Roman"/>
              </a:rPr>
              <a:t>van extra eiwitten in kwark is.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waar je niks aa</a:t>
            </a:r>
            <a:r>
              <a:rPr lang="nl-NL" sz="2800">
                <a:latin typeface="Century Gothic" panose="020B0502020202020204" pitchFamily="34" charset="0"/>
                <a:ea typeface="Calibri"/>
                <a:cs typeface="Times New Roman"/>
              </a:rPr>
              <a:t>n hebt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Gezonde chips zijn niet gezond. Dat is echt </a:t>
            </a:r>
            <a:r>
              <a:rPr lang="nl-NL" sz="2400" i="1" u="sng">
                <a:solidFill>
                  <a:srgbClr val="387038"/>
                </a:solidFill>
                <a:latin typeface="Century Gothic" panose="020B0502020202020204" pitchFamily="34" charset="0"/>
                <a:ea typeface="Calibri"/>
                <a:cs typeface="Times New Roman"/>
              </a:rPr>
              <a:t>onzin</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Menselijk gezicht, kleding, muur&#10;&#10;Door AI gegenereerde inhoud is mogelijk onjuist.">
            <a:extLst>
              <a:ext uri="{FF2B5EF4-FFF2-40B4-BE49-F238E27FC236}">
                <a16:creationId xmlns:a16="http://schemas.microsoft.com/office/drawing/2014/main" id="{493D241C-6CBE-7AF8-DF2B-A4E7E59B44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34" y="2454053"/>
            <a:ext cx="3646823" cy="2432431"/>
          </a:xfrm>
          <a:prstGeom prst="rect">
            <a:avLst/>
          </a:prstGeom>
        </p:spPr>
      </p:pic>
      <p:sp>
        <p:nvSpPr>
          <p:cNvPr id="9" name="Gedachtewolkje: wolk 8">
            <a:extLst>
              <a:ext uri="{FF2B5EF4-FFF2-40B4-BE49-F238E27FC236}">
                <a16:creationId xmlns:a16="http://schemas.microsoft.com/office/drawing/2014/main" id="{30ADB329-F797-AD84-F85C-1EBF8B72C956}"/>
              </a:ext>
            </a:extLst>
          </p:cNvPr>
          <p:cNvSpPr/>
          <p:nvPr/>
        </p:nvSpPr>
        <p:spPr>
          <a:xfrm>
            <a:off x="366846" y="2067607"/>
            <a:ext cx="1904662" cy="1224134"/>
          </a:xfrm>
          <a:prstGeom prst="cloudCallout">
            <a:avLst>
              <a:gd name="adj1" fmla="val 38578"/>
              <a:gd name="adj2" fmla="val 456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9" name="Afbeelding 18">
            <a:extLst>
              <a:ext uri="{FF2B5EF4-FFF2-40B4-BE49-F238E27FC236}">
                <a16:creationId xmlns:a16="http://schemas.microsoft.com/office/drawing/2014/main" id="{65ADDCC4-05AB-F301-A45A-D0B18F7DC5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92" y="2239136"/>
            <a:ext cx="809972" cy="842306"/>
          </a:xfrm>
          <a:prstGeom prst="rect">
            <a:avLst/>
          </a:prstGeom>
        </p:spPr>
      </p:pic>
      <p:pic>
        <p:nvPicPr>
          <p:cNvPr id="23" name="Afbeelding 22">
            <a:extLst>
              <a:ext uri="{FF2B5EF4-FFF2-40B4-BE49-F238E27FC236}">
                <a16:creationId xmlns:a16="http://schemas.microsoft.com/office/drawing/2014/main" id="{64DB81F5-6689-3DED-9FE2-9D79266BF9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5302" y="2647018"/>
            <a:ext cx="1578318" cy="1636894"/>
          </a:xfrm>
          <a:prstGeom prst="rect">
            <a:avLst/>
          </a:prstGeom>
        </p:spPr>
      </p:pic>
    </p:spTree>
    <p:extLst>
      <p:ext uri="{BB962C8B-B14F-4D97-AF65-F5344CB8AC3E}">
        <p14:creationId xmlns:p14="http://schemas.microsoft.com/office/powerpoint/2010/main" val="45152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onterecht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30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terecht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goede reden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600">
                <a:effectLst/>
                <a:latin typeface="Century Gothic" panose="020B0502020202020204" pitchFamily="34" charset="0"/>
                <a:ea typeface="Calibri"/>
                <a:cs typeface="Times New Roman"/>
              </a:rPr>
              <a:t>   </a:t>
            </a:r>
          </a:p>
          <a:p>
            <a:pPr algn="ctr">
              <a:lnSpc>
                <a:spcPct val="95000"/>
              </a:lnSpc>
              <a:spcAft>
                <a:spcPts val="0"/>
              </a:spcAft>
            </a:pPr>
            <a:r>
              <a:rPr lang="nl-NL" sz="2400" i="1">
                <a:solidFill>
                  <a:srgbClr val="387038"/>
                </a:solidFill>
                <a:latin typeface="Century Gothic" panose="020B0502020202020204" pitchFamily="34" charset="0"/>
                <a:ea typeface="Calibri"/>
                <a:cs typeface="Times New Roman"/>
              </a:rPr>
              <a:t>Als ze in de reclame zeggen dat kwark met extra eiwit veel beter voor je is, is dit </a:t>
            </a:r>
            <a:r>
              <a:rPr lang="nl-NL" sz="2400" i="1" u="sng">
                <a:solidFill>
                  <a:srgbClr val="387038"/>
                </a:solidFill>
                <a:latin typeface="Century Gothic" panose="020B0502020202020204" pitchFamily="34" charset="0"/>
                <a:ea typeface="Calibri"/>
                <a:cs typeface="Times New Roman"/>
              </a:rPr>
              <a:t>onterecht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een goede reden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95000"/>
              </a:lnSpc>
            </a:pPr>
            <a:r>
              <a:rPr lang="nl-NL" sz="2400" i="1">
                <a:solidFill>
                  <a:srgbClr val="387038"/>
                </a:solidFill>
                <a:latin typeface="Century Gothic" panose="020B0502020202020204" pitchFamily="34" charset="0"/>
                <a:ea typeface="Calibri"/>
                <a:cs typeface="Times New Roman"/>
              </a:rPr>
              <a:t>Als iemand beweert dat groente goed voor je is, is dat </a:t>
            </a:r>
            <a:r>
              <a:rPr lang="nl-NL" sz="2400" i="1" u="sng">
                <a:solidFill>
                  <a:srgbClr val="387038"/>
                </a:solidFill>
                <a:latin typeface="Century Gothic" panose="020B0502020202020204" pitchFamily="34" charset="0"/>
                <a:ea typeface="Calibri"/>
                <a:cs typeface="Times New Roman"/>
              </a:rPr>
              <a:t>terecht</a:t>
            </a:r>
            <a:r>
              <a:rPr lang="nl-NL" sz="2400" i="1">
                <a:solidFill>
                  <a:srgbClr val="387038"/>
                </a:solidFill>
                <a:latin typeface="Century Gothic" panose="020B0502020202020204" pitchFamily="34" charset="0"/>
                <a:ea typeface="Calibri"/>
                <a:cs typeface="Times New Roman"/>
              </a:rPr>
              <a:t>. Dat is bewezen.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ermenigvuldigingsteken 1">
            <a:extLst>
              <a:ext uri="{FF2B5EF4-FFF2-40B4-BE49-F238E27FC236}">
                <a16:creationId xmlns:a16="http://schemas.microsoft.com/office/drawing/2014/main" id="{AA299FFD-E597-2494-EF75-CC26FF5DF5FE}"/>
              </a:ext>
            </a:extLst>
          </p:cNvPr>
          <p:cNvSpPr/>
          <p:nvPr/>
        </p:nvSpPr>
        <p:spPr>
          <a:xfrm>
            <a:off x="413806" y="1769101"/>
            <a:ext cx="3788604" cy="3680446"/>
          </a:xfrm>
          <a:prstGeom prst="mathMultiply">
            <a:avLst>
              <a:gd name="adj1" fmla="val 788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44A58953-E249-6680-C253-452D35137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3308" y="2449349"/>
            <a:ext cx="2781100" cy="2413925"/>
          </a:xfrm>
          <a:prstGeom prst="rect">
            <a:avLst/>
          </a:prstGeom>
        </p:spPr>
      </p:pic>
    </p:spTree>
    <p:extLst>
      <p:ext uri="{BB962C8B-B14F-4D97-AF65-F5344CB8AC3E}">
        <p14:creationId xmlns:p14="http://schemas.microsoft.com/office/powerpoint/2010/main" val="259540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5098" y="1500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geneigd zijn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30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nwillig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33850" y="1438270"/>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gevoel hebben iets te willen doen of te moeten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400">
                <a:effectLst/>
                <a:latin typeface="Century Gothic" panose="020B0502020202020204" pitchFamily="34" charset="0"/>
                <a:ea typeface="Calibri"/>
                <a:cs typeface="Times New Roman"/>
              </a:rPr>
              <a:t> </a:t>
            </a: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Jongeren </a:t>
            </a:r>
            <a:r>
              <a:rPr lang="nl-NL" sz="2400" i="1" u="sng">
                <a:solidFill>
                  <a:srgbClr val="387038"/>
                </a:solidFill>
                <a:latin typeface="Century Gothic" panose="020B0502020202020204" pitchFamily="34" charset="0"/>
                <a:ea typeface="Calibri"/>
                <a:cs typeface="Times New Roman"/>
              </a:rPr>
              <a:t>zijn</a:t>
            </a:r>
            <a:r>
              <a:rPr lang="nl-NL" sz="2400" i="1">
                <a:solidFill>
                  <a:srgbClr val="387038"/>
                </a:solidFill>
                <a:latin typeface="Century Gothic" panose="020B0502020202020204" pitchFamily="34" charset="0"/>
                <a:ea typeface="Calibri"/>
                <a:cs typeface="Times New Roman"/>
              </a:rPr>
              <a:t> steeds meer </a:t>
            </a:r>
            <a:r>
              <a:rPr lang="nl-NL" sz="2400" i="1" u="sng">
                <a:solidFill>
                  <a:srgbClr val="387038"/>
                </a:solidFill>
                <a:latin typeface="Century Gothic" panose="020B0502020202020204" pitchFamily="34" charset="0"/>
                <a:ea typeface="Calibri"/>
                <a:cs typeface="Times New Roman"/>
              </a:rPr>
              <a:t>geneigd</a:t>
            </a:r>
            <a:r>
              <a:rPr lang="nl-NL" sz="2400" i="1">
                <a:solidFill>
                  <a:srgbClr val="387038"/>
                </a:solidFill>
                <a:latin typeface="Century Gothic" panose="020B0502020202020204" pitchFamily="34" charset="0"/>
                <a:ea typeface="Calibri"/>
                <a:cs typeface="Times New Roman"/>
              </a:rPr>
              <a:t> om gezond te eten en meer te bewegen.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taak niet uit willen voeren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is onwillig</a:t>
            </a:r>
            <a:r>
              <a:rPr lang="nl-NL" sz="2400" i="1">
                <a:solidFill>
                  <a:srgbClr val="387038"/>
                </a:solidFill>
                <a:latin typeface="Century Gothic" panose="020B0502020202020204" pitchFamily="34" charset="0"/>
                <a:ea typeface="Calibri"/>
                <a:cs typeface="Times New Roman"/>
              </a:rPr>
              <a:t> om de schoolopdracht te maken.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5AA106B3-6408-A485-7C86-220AB92A5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165" y="2852936"/>
            <a:ext cx="2133654" cy="2133654"/>
          </a:xfrm>
          <a:prstGeom prst="rect">
            <a:avLst/>
          </a:prstGeom>
        </p:spPr>
      </p:pic>
      <p:pic>
        <p:nvPicPr>
          <p:cNvPr id="20" name="Afbeelding 19">
            <a:extLst>
              <a:ext uri="{FF2B5EF4-FFF2-40B4-BE49-F238E27FC236}">
                <a16:creationId xmlns:a16="http://schemas.microsoft.com/office/drawing/2014/main" id="{63320FDD-0168-6B14-F53D-6521B0E7FB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6081" y="2613791"/>
            <a:ext cx="2374142" cy="2374142"/>
          </a:xfrm>
          <a:prstGeom prst="rect">
            <a:avLst/>
          </a:prstGeom>
        </p:spPr>
      </p:pic>
    </p:spTree>
    <p:extLst>
      <p:ext uri="{BB962C8B-B14F-4D97-AF65-F5344CB8AC3E}">
        <p14:creationId xmlns:p14="http://schemas.microsoft.com/office/powerpoint/2010/main" val="199140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503090" y="386052"/>
            <a:ext cx="4623943" cy="18188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03090" y="44864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latin typeface="Century Gothic" panose="020B0502020202020204" pitchFamily="34" charset="0"/>
                <a:ea typeface="Calibri"/>
                <a:cs typeface="Times New Roman"/>
              </a:rPr>
              <a:t>baat het niet, schaadt het niet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1188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6602" y="3132550"/>
            <a:ext cx="300782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gemberthee drinken bij misselijkheid</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23113" y="3047385"/>
            <a:ext cx="2783341" cy="11737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27612" y="3166263"/>
            <a:ext cx="313714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kwark met extra eiwit eten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52623" y="2748607"/>
            <a:ext cx="2631797" cy="14724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81082" y="280941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warme melk drinken als je niet kunt slapen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75185" y="387639"/>
            <a:ext cx="2766089" cy="20540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62801" y="400358"/>
            <a:ext cx="3137140"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het helpt misschien niet, maar het doet  in elk geval ook geen kwaad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47C8D6F0-5959-EDEC-7643-0B01892804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7575" y="4387229"/>
            <a:ext cx="2376264" cy="1781328"/>
          </a:xfrm>
          <a:prstGeom prst="rect">
            <a:avLst/>
          </a:prstGeom>
        </p:spPr>
      </p:pic>
      <p:pic>
        <p:nvPicPr>
          <p:cNvPr id="22" name="Afbeelding 21">
            <a:extLst>
              <a:ext uri="{FF2B5EF4-FFF2-40B4-BE49-F238E27FC236}">
                <a16:creationId xmlns:a16="http://schemas.microsoft.com/office/drawing/2014/main" id="{D6870BBF-22F6-E548-E429-697268D7C1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8973" y="4387229"/>
            <a:ext cx="2655446" cy="1771183"/>
          </a:xfrm>
          <a:prstGeom prst="rect">
            <a:avLst/>
          </a:prstGeom>
        </p:spPr>
      </p:pic>
      <p:pic>
        <p:nvPicPr>
          <p:cNvPr id="26" name="Afbeelding 25">
            <a:extLst>
              <a:ext uri="{FF2B5EF4-FFF2-40B4-BE49-F238E27FC236}">
                <a16:creationId xmlns:a16="http://schemas.microsoft.com/office/drawing/2014/main" id="{42867D16-FC4D-A991-4EB8-C5E4EEFC24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53618" y="4409542"/>
            <a:ext cx="2609221" cy="174035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20 – 12 mei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591202" y="386052"/>
            <a:ext cx="578852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362246" y="304074"/>
            <a:ext cx="625455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automatisme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86262"/>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2245" y="3103797"/>
            <a:ext cx="2821211" cy="69316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een koekje pakken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86262"/>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85466" y="3155348"/>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tanden- poetsen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86262"/>
            <a:ext cx="2755356"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79958" cy="26077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97710" y="369915"/>
            <a:ext cx="3168352" cy="6763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800">
                <a:effectLst/>
                <a:latin typeface="Century Gothic" panose="020B0502020202020204" pitchFamily="34" charset="0"/>
                <a:ea typeface="Calibri"/>
                <a:cs typeface="Times New Roman"/>
              </a:rPr>
              <a:t>= iets wat je telkens op-</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nieuw vanzelf doet, zonder erbij na te denken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77481825-2E7A-3DDE-996F-0C68A4639EB7}"/>
              </a:ext>
            </a:extLst>
          </p:cNvPr>
          <p:cNvSpPr txBox="1">
            <a:spLocks noChangeArrowheads="1"/>
          </p:cNvSpPr>
          <p:nvPr/>
        </p:nvSpPr>
        <p:spPr bwMode="auto">
          <a:xfrm>
            <a:off x="6080124" y="3281520"/>
            <a:ext cx="2821211" cy="485935"/>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nagelbijten</a:t>
            </a:r>
            <a:endParaRPr lang="nl-NL" sz="3600">
              <a:effectLst/>
              <a:latin typeface="Century Gothic" panose="020B0502020202020204" pitchFamily="34" charset="0"/>
              <a:ea typeface="Calibri"/>
              <a:cs typeface="Times New Roman"/>
            </a:endParaRPr>
          </a:p>
        </p:txBody>
      </p:sp>
      <p:pic>
        <p:nvPicPr>
          <p:cNvPr id="15" name="Afbeelding 14" descr="Afbeelding met overdekt, persoon, fruit, koffiebeker&#10;&#10;Door AI gegenereerde inhoud is mogelijk onjuist.">
            <a:extLst>
              <a:ext uri="{FF2B5EF4-FFF2-40B4-BE49-F238E27FC236}">
                <a16:creationId xmlns:a16="http://schemas.microsoft.com/office/drawing/2014/main" id="{CE0A5FF8-03FC-206E-AE65-58208A73F33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12245" y="4244196"/>
            <a:ext cx="2643049" cy="1861905"/>
          </a:xfrm>
          <a:prstGeom prst="rect">
            <a:avLst/>
          </a:prstGeom>
        </p:spPr>
      </p:pic>
      <p:pic>
        <p:nvPicPr>
          <p:cNvPr id="22" name="Afbeelding 21" descr="Afbeelding met persoon, Menselijk gezicht, huid, vinger&#10;&#10;Door AI gegenereerde inhoud is mogelijk onjuist.">
            <a:extLst>
              <a:ext uri="{FF2B5EF4-FFF2-40B4-BE49-F238E27FC236}">
                <a16:creationId xmlns:a16="http://schemas.microsoft.com/office/drawing/2014/main" id="{2010F46C-0F54-A74D-427C-5AC05814C3D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36906" y="4176980"/>
            <a:ext cx="2683567" cy="1868228"/>
          </a:xfrm>
          <a:prstGeom prst="rect">
            <a:avLst/>
          </a:prstGeom>
        </p:spPr>
      </p:pic>
      <p:pic>
        <p:nvPicPr>
          <p:cNvPr id="24" name="Afbeelding 23" descr="Afbeelding met persoon, Menselijk gezicht, kleding, tandenborstel&#10;&#10;Door AI gegenereerde inhoud is mogelijk onjuist.">
            <a:extLst>
              <a:ext uri="{FF2B5EF4-FFF2-40B4-BE49-F238E27FC236}">
                <a16:creationId xmlns:a16="http://schemas.microsoft.com/office/drawing/2014/main" id="{C78CD37D-514E-F098-23D4-62AB4425B0F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259245" y="4210597"/>
            <a:ext cx="2609272" cy="1895504"/>
          </a:xfrm>
          <a:prstGeom prst="rect">
            <a:avLst/>
          </a:prstGeom>
        </p:spPr>
      </p:pic>
    </p:spTree>
    <p:extLst>
      <p:ext uri="{BB962C8B-B14F-4D97-AF65-F5344CB8AC3E}">
        <p14:creationId xmlns:p14="http://schemas.microsoft.com/office/powerpoint/2010/main" val="5783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beperkt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veel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15708" y="5455996"/>
            <a:ext cx="2455288" cy="8277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92380" y="5428838"/>
            <a:ext cx="2654158" cy="3743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verminderd, weinig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0" y="487539"/>
            <a:ext cx="7496691" cy="6225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Je lichaam doet maar </a:t>
            </a:r>
            <a:r>
              <a:rPr lang="nl-NL" sz="2400" i="1" u="sng">
                <a:solidFill>
                  <a:srgbClr val="387038"/>
                </a:solidFill>
                <a:latin typeface="Century Gothic" panose="020B0502020202020204" pitchFamily="34" charset="0"/>
                <a:ea typeface="Calibri"/>
                <a:cs typeface="Times New Roman"/>
              </a:rPr>
              <a:t>beperkt</a:t>
            </a:r>
            <a:r>
              <a:rPr lang="nl-NL" sz="2400" i="1">
                <a:solidFill>
                  <a:srgbClr val="387038"/>
                </a:solidFill>
                <a:latin typeface="Century Gothic" panose="020B0502020202020204" pitchFamily="34" charset="0"/>
                <a:ea typeface="Calibri"/>
                <a:cs typeface="Times New Roman"/>
              </a:rPr>
              <a:t> iets met de extra eiwitten in speciale kwark. Van pasta krijgt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je lichaam veel energie! </a:t>
            </a:r>
            <a:endParaRPr lang="nl-NL" sz="2400">
              <a:effectLst/>
              <a:ea typeface="Calibri"/>
              <a:cs typeface="Times New Roman"/>
            </a:endParaRPr>
          </a:p>
        </p:txBody>
      </p:sp>
      <p:pic>
        <p:nvPicPr>
          <p:cNvPr id="9" name="Afbeelding 8" descr="Afbeelding met lepel, Keukengerei, container, voedsel&#10;&#10;Door AI gegenereerde inhoud is mogelijk onjuist.">
            <a:extLst>
              <a:ext uri="{FF2B5EF4-FFF2-40B4-BE49-F238E27FC236}">
                <a16:creationId xmlns:a16="http://schemas.microsoft.com/office/drawing/2014/main" id="{D9D84728-FDC5-F640-EECC-CF30F40BB95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5487" y="2233022"/>
            <a:ext cx="1535729" cy="1535729"/>
          </a:xfrm>
          <a:prstGeom prst="rect">
            <a:avLst/>
          </a:prstGeom>
        </p:spPr>
      </p:pic>
      <p:pic>
        <p:nvPicPr>
          <p:cNvPr id="11" name="Afbeelding 10" descr="Afbeelding met Keuken, pasta, noedel, Italiaanse gerechten&#10;&#10;Door AI gegenereerde inhoud is mogelijk onjuist.">
            <a:extLst>
              <a:ext uri="{FF2B5EF4-FFF2-40B4-BE49-F238E27FC236}">
                <a16:creationId xmlns:a16="http://schemas.microsoft.com/office/drawing/2014/main" id="{B743F1EC-21C1-FA05-BC7E-8FC37B53F372}"/>
              </a:ext>
            </a:extLst>
          </p:cNvPr>
          <p:cNvPicPr>
            <a:picLocks noChangeAspect="1"/>
          </p:cNvPicPr>
          <p:nvPr/>
        </p:nvPicPr>
        <p:blipFill>
          <a:blip r:embed="rId5" cstate="screen">
            <a:clrChange>
              <a:clrFrom>
                <a:srgbClr val="E4F7FE"/>
              </a:clrFrom>
              <a:clrTo>
                <a:srgbClr val="E4F7FE">
                  <a:alpha val="0"/>
                </a:srgbClr>
              </a:clrTo>
            </a:clrChange>
            <a:extLst>
              <a:ext uri="{28A0092B-C50C-407E-A947-70E740481C1C}">
                <a14:useLocalDpi xmlns:a14="http://schemas.microsoft.com/office/drawing/2010/main"/>
              </a:ext>
            </a:extLst>
          </a:blip>
          <a:stretch>
            <a:fillRect/>
          </a:stretch>
        </p:blipFill>
        <p:spPr>
          <a:xfrm>
            <a:off x="6865194" y="1252005"/>
            <a:ext cx="1535730" cy="1266977"/>
          </a:xfrm>
          <a:prstGeom prst="rect">
            <a:avLst/>
          </a:prstGeom>
        </p:spPr>
      </p:pic>
      <p:pic>
        <p:nvPicPr>
          <p:cNvPr id="24" name="Afbeelding 23" descr="Afbeelding met schermopname, smartphone, ontwerp&#10;&#10;Door AI gegenereerde inhoud is mogelijk onjuist.">
            <a:extLst>
              <a:ext uri="{FF2B5EF4-FFF2-40B4-BE49-F238E27FC236}">
                <a16:creationId xmlns:a16="http://schemas.microsoft.com/office/drawing/2014/main" id="{F45F3759-F367-2D9F-529A-FDD93CADC0A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5400000">
            <a:off x="7066949" y="2385833"/>
            <a:ext cx="819188" cy="1222698"/>
          </a:xfrm>
          <a:prstGeom prst="rect">
            <a:avLst/>
          </a:prstGeom>
        </p:spPr>
      </p:pic>
      <p:pic>
        <p:nvPicPr>
          <p:cNvPr id="25" name="Afbeelding 24" descr="Afbeelding met schermopname, smartphone, ontwerp&#10;&#10;Door AI gegenereerde inhoud is mogelijk onjuist.">
            <a:extLst>
              <a:ext uri="{FF2B5EF4-FFF2-40B4-BE49-F238E27FC236}">
                <a16:creationId xmlns:a16="http://schemas.microsoft.com/office/drawing/2014/main" id="{D3335FF6-4712-440C-2D1C-DA38763C421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5400000">
            <a:off x="1089069" y="3311262"/>
            <a:ext cx="939768" cy="1366935"/>
          </a:xfrm>
          <a:prstGeom prst="rect">
            <a:avLst/>
          </a:prstGeom>
        </p:spPr>
      </p:pic>
      <p:pic>
        <p:nvPicPr>
          <p:cNvPr id="26" name="Afbeelding 25" descr="Afbeelding met schermopname, smartphone, ontwerp&#10;&#10;Door AI gegenereerde inhoud is mogelijk onjuist.">
            <a:extLst>
              <a:ext uri="{FF2B5EF4-FFF2-40B4-BE49-F238E27FC236}">
                <a16:creationId xmlns:a16="http://schemas.microsoft.com/office/drawing/2014/main" id="{C51DFD75-22FB-24F7-7D72-B048C6BFE9B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5400000">
            <a:off x="4236054" y="2937355"/>
            <a:ext cx="819188" cy="1222698"/>
          </a:xfrm>
          <a:prstGeom prst="rect">
            <a:avLst/>
          </a:prstGeom>
        </p:spPr>
      </p:pic>
      <p:sp>
        <p:nvSpPr>
          <p:cNvPr id="28" name="Rechthoek 27">
            <a:extLst>
              <a:ext uri="{FF2B5EF4-FFF2-40B4-BE49-F238E27FC236}">
                <a16:creationId xmlns:a16="http://schemas.microsoft.com/office/drawing/2014/main" id="{FF3AF1CB-467A-F18F-7661-1425D450B3D2}"/>
              </a:ext>
            </a:extLst>
          </p:cNvPr>
          <p:cNvSpPr/>
          <p:nvPr/>
        </p:nvSpPr>
        <p:spPr>
          <a:xfrm>
            <a:off x="4645648" y="3232522"/>
            <a:ext cx="312528" cy="6225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713696" y="4142602"/>
            <a:ext cx="1448975" cy="12450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380622" y="885881"/>
            <a:ext cx="1169332" cy="199275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016059" y="930275"/>
            <a:ext cx="1414818" cy="17413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554844" y="349580"/>
            <a:ext cx="3136649" cy="7781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473663" y="551543"/>
            <a:ext cx="323701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r>
              <a:rPr lang="nl-NL" sz="3600" err="1">
                <a:latin typeface="Century Gothic" panose="020B0502020202020204" pitchFamily="34" charset="0"/>
                <a:ea typeface="Calibri"/>
                <a:cs typeface="Times New Roman"/>
              </a:rPr>
              <a:t>influencer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072608" y="402661"/>
            <a:ext cx="270730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03322" y="549259"/>
            <a:ext cx="318462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populair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15707" y="4769204"/>
            <a:ext cx="25829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38222" y="4805022"/>
            <a:ext cx="2344544" cy="5360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hype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471022" y="2542405"/>
            <a:ext cx="388682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413007" y="2489009"/>
            <a:ext cx="39448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trend</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471022" y="3425113"/>
            <a:ext cx="3886820"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455818" y="3439629"/>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richting waarin iets zich ontwikkelt</a:t>
            </a:r>
            <a:endParaRPr lang="nl-NL" sz="1100">
              <a:effectLst/>
              <a:latin typeface="Century Gothic" panose="020B0502020202020204" pitchFamily="34" charset="0"/>
              <a:ea typeface="Calibri"/>
              <a:cs typeface="Times New Roman"/>
            </a:endParaRPr>
          </a:p>
        </p:txBody>
      </p:sp>
      <p:pic>
        <p:nvPicPr>
          <p:cNvPr id="17" name="Afbeelding 16">
            <a:extLst>
              <a:ext uri="{FF2B5EF4-FFF2-40B4-BE49-F238E27FC236}">
                <a16:creationId xmlns:a16="http://schemas.microsoft.com/office/drawing/2014/main" id="{E31F4EB9-35B9-060F-6ACF-09A936DF68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93" y="1897093"/>
            <a:ext cx="3050255" cy="2232041"/>
          </a:xfrm>
          <a:prstGeom prst="rect">
            <a:avLst/>
          </a:prstGeom>
        </p:spPr>
      </p:pic>
      <p:sp>
        <p:nvSpPr>
          <p:cNvPr id="31" name="Text Box 14">
            <a:extLst>
              <a:ext uri="{FF2B5EF4-FFF2-40B4-BE49-F238E27FC236}">
                <a16:creationId xmlns:a16="http://schemas.microsoft.com/office/drawing/2014/main" id="{7623949F-5741-61D2-5169-B521E4CE78D0}"/>
              </a:ext>
            </a:extLst>
          </p:cNvPr>
          <p:cNvSpPr txBox="1"/>
          <p:nvPr/>
        </p:nvSpPr>
        <p:spPr>
          <a:xfrm>
            <a:off x="415707" y="5455996"/>
            <a:ext cx="5180355" cy="8277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a:extLst>
              <a:ext uri="{FF2B5EF4-FFF2-40B4-BE49-F238E27FC236}">
                <a16:creationId xmlns:a16="http://schemas.microsoft.com/office/drawing/2014/main" id="{CE588E56-439A-EF50-28C1-D9D8326CDF4F}"/>
              </a:ext>
            </a:extLst>
          </p:cNvPr>
          <p:cNvSpPr txBox="1">
            <a:spLocks noChangeArrowheads="1"/>
          </p:cNvSpPr>
          <p:nvPr/>
        </p:nvSpPr>
        <p:spPr bwMode="auto">
          <a:xfrm>
            <a:off x="361274" y="5461429"/>
            <a:ext cx="5234789" cy="3743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iets dat heel snel heel populair wordt, en ook weer snel verdwijnt</a:t>
            </a:r>
            <a:endParaRPr lang="nl-NL" sz="1050">
              <a:effectLst/>
              <a:latin typeface="Century Gothic" panose="020B0502020202020204" pitchFamily="34" charset="0"/>
              <a:ea typeface="Calibri"/>
              <a:cs typeface="Times New Roman"/>
            </a:endParaRPr>
          </a:p>
        </p:txBody>
      </p:sp>
      <p:pic>
        <p:nvPicPr>
          <p:cNvPr id="34" name="Afbeelding 33" descr="Afbeelding met overdekt, verjaardagstaart, plastic, speelgoed&#10;&#10;Door AI gegenereerde inhoud is mogelijk onjuist.">
            <a:extLst>
              <a:ext uri="{FF2B5EF4-FFF2-40B4-BE49-F238E27FC236}">
                <a16:creationId xmlns:a16="http://schemas.microsoft.com/office/drawing/2014/main" id="{6F943968-5A1F-17AF-23CB-145736677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5817" y="5140743"/>
            <a:ext cx="1524000" cy="1143000"/>
          </a:xfrm>
          <a:prstGeom prst="rect">
            <a:avLst/>
          </a:prstGeom>
        </p:spPr>
      </p:pic>
      <p:pic>
        <p:nvPicPr>
          <p:cNvPr id="36" name="Afbeelding 35" descr="Afbeelding met persoon, overdekt, Frisdrank, muur&#10;&#10;Door AI gegenereerde inhoud is mogelijk onjuist.">
            <a:extLst>
              <a:ext uri="{FF2B5EF4-FFF2-40B4-BE49-F238E27FC236}">
                <a16:creationId xmlns:a16="http://schemas.microsoft.com/office/drawing/2014/main" id="{D6E10A32-427A-9978-B0DA-F0884765DA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6114" y="1203671"/>
            <a:ext cx="2297082" cy="1212860"/>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3836502" y="1124836"/>
            <a:ext cx="2285477" cy="155553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99954" y="754357"/>
            <a:ext cx="284850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54499" y="739841"/>
            <a:ext cx="313798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fake video’s</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95536" y="744701"/>
            <a:ext cx="31489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39314" y="745638"/>
            <a:ext cx="367240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opmerken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90532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2" y="5013176"/>
            <a:ext cx="27931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reclame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920622" cy="140901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297497" y="2518735"/>
            <a:ext cx="357601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239481" y="2465339"/>
            <a:ext cx="367240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vertonen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297497" y="3401443"/>
            <a:ext cx="3576010"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282294" y="3415959"/>
            <a:ext cx="320514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laten zien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2882249" y="3955454"/>
            <a:ext cx="203253"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22" name="Text Box 14">
            <a:extLst>
              <a:ext uri="{FF2B5EF4-FFF2-40B4-BE49-F238E27FC236}">
                <a16:creationId xmlns:a16="http://schemas.microsoft.com/office/drawing/2014/main" id="{711D78F3-8DA6-E52E-C3C3-490FC0C46D60}"/>
              </a:ext>
            </a:extLst>
          </p:cNvPr>
          <p:cNvSpPr txBox="1"/>
          <p:nvPr/>
        </p:nvSpPr>
        <p:spPr>
          <a:xfrm>
            <a:off x="5899954" y="1438433"/>
            <a:ext cx="2848510"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FC131B99-0C92-B39D-A4C8-D9D8598133D0}"/>
              </a:ext>
            </a:extLst>
          </p:cNvPr>
          <p:cNvSpPr txBox="1">
            <a:spLocks noChangeArrowheads="1"/>
          </p:cNvSpPr>
          <p:nvPr/>
        </p:nvSpPr>
        <p:spPr bwMode="auto">
          <a:xfrm>
            <a:off x="5917420" y="1452948"/>
            <a:ext cx="2831043" cy="296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nep video’s</a:t>
            </a:r>
            <a:endParaRPr lang="nl-NL" sz="1100">
              <a:effectLst/>
              <a:latin typeface="Century Gothic" panose="020B0502020202020204" pitchFamily="34" charset="0"/>
              <a:ea typeface="Calibri"/>
              <a:cs typeface="Times New Roman"/>
            </a:endParaRPr>
          </a:p>
        </p:txBody>
      </p:sp>
      <p:pic>
        <p:nvPicPr>
          <p:cNvPr id="32" name="Afbeelding 31" descr="Afbeelding met persoon, glimlach, tekenfilm, Menselijk gezicht&#10;&#10;Door AI gegenereerde inhoud is mogelijk onjuist.">
            <a:extLst>
              <a:ext uri="{FF2B5EF4-FFF2-40B4-BE49-F238E27FC236}">
                <a16:creationId xmlns:a16="http://schemas.microsoft.com/office/drawing/2014/main" id="{E68D9FD6-AFDE-2038-FAE6-AA4900B38A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9428" y="2413025"/>
            <a:ext cx="3464621" cy="3464621"/>
          </a:xfrm>
          <a:prstGeom prst="rect">
            <a:avLst/>
          </a:prstGeom>
        </p:spPr>
      </p:pic>
      <p:pic>
        <p:nvPicPr>
          <p:cNvPr id="34" name="Afbeelding 33" descr="Afbeelding met clipart, tekenfilm, illustratie, tekening&#10;&#10;Door AI gegenereerde inhoud is mogelijk onjuist.">
            <a:extLst>
              <a:ext uri="{FF2B5EF4-FFF2-40B4-BE49-F238E27FC236}">
                <a16:creationId xmlns:a16="http://schemas.microsoft.com/office/drawing/2014/main" id="{805EEA6A-73A5-5C66-31D9-6469D4ABB74F}"/>
              </a:ext>
            </a:extLst>
          </p:cNvPr>
          <p:cNvPicPr>
            <a:picLocks noChangeAspect="1"/>
          </p:cNvPicPr>
          <p:nvPr/>
        </p:nvPicPr>
        <p:blipFill>
          <a:blip r:embed="rId5" cstate="screen">
            <a:clrChange>
              <a:clrFrom>
                <a:srgbClr val="FFCDD8"/>
              </a:clrFrom>
              <a:clrTo>
                <a:srgbClr val="FFCDD8">
                  <a:alpha val="0"/>
                </a:srgbClr>
              </a:clrTo>
            </a:clrChange>
            <a:extLst>
              <a:ext uri="{28A0092B-C50C-407E-A947-70E740481C1C}">
                <a14:useLocalDpi xmlns:a14="http://schemas.microsoft.com/office/drawing/2010/main"/>
              </a:ext>
            </a:extLst>
          </a:blip>
          <a:srcRect/>
          <a:stretch>
            <a:fillRect/>
          </a:stretch>
        </p:blipFill>
        <p:spPr>
          <a:xfrm flipH="1">
            <a:off x="3616083" y="344818"/>
            <a:ext cx="1244661" cy="1511827"/>
          </a:xfrm>
          <a:prstGeom prst="rect">
            <a:avLst/>
          </a:prstGeom>
        </p:spPr>
      </p:pic>
    </p:spTree>
    <p:extLst>
      <p:ext uri="{BB962C8B-B14F-4D97-AF65-F5344CB8AC3E}">
        <p14:creationId xmlns:p14="http://schemas.microsoft.com/office/powerpoint/2010/main" val="369774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trend</a:t>
            </a:r>
          </a:p>
        </p:txBody>
      </p:sp>
      <p:pic>
        <p:nvPicPr>
          <p:cNvPr id="3" name="Afbeelding 2">
            <a:extLst>
              <a:ext uri="{FF2B5EF4-FFF2-40B4-BE49-F238E27FC236}">
                <a16:creationId xmlns:a16="http://schemas.microsoft.com/office/drawing/2014/main" id="{EFDD2F74-F84B-2A0A-41EE-D1AE3F79AEB2}"/>
              </a:ext>
            </a:extLst>
          </p:cNvPr>
          <p:cNvPicPr>
            <a:picLocks noChangeAspect="1"/>
          </p:cNvPicPr>
          <p:nvPr/>
        </p:nvPicPr>
        <p:blipFill>
          <a:blip r:embed="rId3"/>
          <a:stretch>
            <a:fillRect/>
          </a:stretch>
        </p:blipFill>
        <p:spPr>
          <a:xfrm>
            <a:off x="899592" y="1228712"/>
            <a:ext cx="7056784" cy="516384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geneigd zijn</a:t>
            </a:r>
          </a:p>
        </p:txBody>
      </p:sp>
      <p:pic>
        <p:nvPicPr>
          <p:cNvPr id="3" name="Afbeelding 2">
            <a:extLst>
              <a:ext uri="{FF2B5EF4-FFF2-40B4-BE49-F238E27FC236}">
                <a16:creationId xmlns:a16="http://schemas.microsoft.com/office/drawing/2014/main" id="{1B303C1A-28AE-9DE0-8D06-88D26401B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7250" y="1340768"/>
            <a:ext cx="5232987" cy="523298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nut</a:t>
            </a:r>
          </a:p>
        </p:txBody>
      </p:sp>
      <p:pic>
        <p:nvPicPr>
          <p:cNvPr id="4" name="Afbeelding 3" descr="Afbeelding met tekst, overdekt, Blik, koffie&#10;&#10;Door AI gegenereerde inhoud is mogelijk onjuist.">
            <a:extLst>
              <a:ext uri="{FF2B5EF4-FFF2-40B4-BE49-F238E27FC236}">
                <a16:creationId xmlns:a16="http://schemas.microsoft.com/office/drawing/2014/main" id="{44ED895F-5DE7-E5A9-3E43-528208F35F5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3608" y="1628800"/>
            <a:ext cx="3435846" cy="4032448"/>
          </a:xfrm>
          <a:prstGeom prst="rect">
            <a:avLst/>
          </a:prstGeom>
        </p:spPr>
      </p:pic>
      <p:sp>
        <p:nvSpPr>
          <p:cNvPr id="5" name="Ovaal 4">
            <a:extLst>
              <a:ext uri="{FF2B5EF4-FFF2-40B4-BE49-F238E27FC236}">
                <a16:creationId xmlns:a16="http://schemas.microsoft.com/office/drawing/2014/main" id="{1DA01496-A9F0-3B76-4B23-54F360F1E0B4}"/>
              </a:ext>
            </a:extLst>
          </p:cNvPr>
          <p:cNvSpPr/>
          <p:nvPr/>
        </p:nvSpPr>
        <p:spPr>
          <a:xfrm>
            <a:off x="1691680" y="3933056"/>
            <a:ext cx="1728192" cy="1152128"/>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343DBB7A-8CA8-5A24-2107-04F9AC48DC4C}"/>
              </a:ext>
            </a:extLst>
          </p:cNvPr>
          <p:cNvCxnSpPr>
            <a:stCxn id="5" idx="7"/>
          </p:cNvCxnSpPr>
          <p:nvPr/>
        </p:nvCxnSpPr>
        <p:spPr>
          <a:xfrm flipV="1">
            <a:off x="3166784" y="2492896"/>
            <a:ext cx="2341320" cy="160888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33079F64-4BF9-7C64-742A-E67894A8A54C}"/>
              </a:ext>
            </a:extLst>
          </p:cNvPr>
          <p:cNvCxnSpPr>
            <a:cxnSpLocks/>
            <a:stCxn id="5" idx="6"/>
          </p:cNvCxnSpPr>
          <p:nvPr/>
        </p:nvCxnSpPr>
        <p:spPr>
          <a:xfrm flipV="1">
            <a:off x="3419872" y="3585371"/>
            <a:ext cx="1944216" cy="92374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CCE8025-4981-61B4-B2B4-3F7516BE6317}"/>
              </a:ext>
            </a:extLst>
          </p:cNvPr>
          <p:cNvCxnSpPr>
            <a:cxnSpLocks/>
          </p:cNvCxnSpPr>
          <p:nvPr/>
        </p:nvCxnSpPr>
        <p:spPr>
          <a:xfrm flipV="1">
            <a:off x="3166784" y="4797152"/>
            <a:ext cx="2197304" cy="10907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7" name="Afbeelding 16" descr="Afbeelding met schets, clipart, Lijnillustraties, tekening&#10;&#10;Door AI gegenereerde inhoud is mogelijk onjuist.">
            <a:extLst>
              <a:ext uri="{FF2B5EF4-FFF2-40B4-BE49-F238E27FC236}">
                <a16:creationId xmlns:a16="http://schemas.microsoft.com/office/drawing/2014/main" id="{A5EA21AC-314A-4584-3B78-8587C7C4E8F6}"/>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0" b="98990" l="0" r="100000"/>
                    </a14:imgEffect>
                  </a14:imgLayer>
                </a14:imgProps>
              </a:ext>
              <a:ext uri="{28A0092B-C50C-407E-A947-70E740481C1C}">
                <a14:useLocalDpi xmlns:a14="http://schemas.microsoft.com/office/drawing/2010/main"/>
              </a:ext>
            </a:extLst>
          </a:blip>
          <a:srcRect/>
          <a:stretch>
            <a:fillRect/>
          </a:stretch>
        </p:blipFill>
        <p:spPr>
          <a:xfrm>
            <a:off x="6876256" y="404664"/>
            <a:ext cx="1872208" cy="2592288"/>
          </a:xfrm>
          <a:prstGeom prst="rect">
            <a:avLst/>
          </a:prstGeom>
        </p:spPr>
      </p:pic>
      <p:sp>
        <p:nvSpPr>
          <p:cNvPr id="18" name="Tekstvak 17">
            <a:extLst>
              <a:ext uri="{FF2B5EF4-FFF2-40B4-BE49-F238E27FC236}">
                <a16:creationId xmlns:a16="http://schemas.microsoft.com/office/drawing/2014/main" id="{83ABFAA8-15A0-DBFF-7EBC-566D4B3B683D}"/>
              </a:ext>
            </a:extLst>
          </p:cNvPr>
          <p:cNvSpPr txBox="1"/>
          <p:nvPr/>
        </p:nvSpPr>
        <p:spPr>
          <a:xfrm>
            <a:off x="5482445" y="2352362"/>
            <a:ext cx="972616" cy="2585323"/>
          </a:xfrm>
          <a:prstGeom prst="rect">
            <a:avLst/>
          </a:prstGeom>
          <a:noFill/>
        </p:spPr>
        <p:txBody>
          <a:bodyPr wrap="square" rtlCol="0">
            <a:spAutoFit/>
          </a:bodyPr>
          <a:lstStyle/>
          <a:p>
            <a:r>
              <a:rPr lang="nl-NL"/>
              <a:t>……..</a:t>
            </a:r>
          </a:p>
          <a:p>
            <a:endParaRPr lang="nl-NL"/>
          </a:p>
          <a:p>
            <a:endParaRPr lang="nl-NL"/>
          </a:p>
          <a:p>
            <a:endParaRPr lang="nl-NL"/>
          </a:p>
          <a:p>
            <a:r>
              <a:rPr lang="nl-NL"/>
              <a:t>………</a:t>
            </a:r>
          </a:p>
          <a:p>
            <a:endParaRPr lang="nl-NL"/>
          </a:p>
          <a:p>
            <a:endParaRPr lang="nl-NL"/>
          </a:p>
          <a:p>
            <a:endParaRPr lang="nl-NL"/>
          </a:p>
          <a:p>
            <a:r>
              <a:rPr lang="nl-NL"/>
              <a:t>………</a:t>
            </a:r>
          </a:p>
        </p:txBody>
      </p:sp>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onterecht</a:t>
            </a:r>
          </a:p>
        </p:txBody>
      </p:sp>
      <p:sp>
        <p:nvSpPr>
          <p:cNvPr id="2" name="Vermenigvuldigingsteken 1">
            <a:extLst>
              <a:ext uri="{FF2B5EF4-FFF2-40B4-BE49-F238E27FC236}">
                <a16:creationId xmlns:a16="http://schemas.microsoft.com/office/drawing/2014/main" id="{BCE03850-CE86-1391-4ED5-3587D855A71D}"/>
              </a:ext>
            </a:extLst>
          </p:cNvPr>
          <p:cNvSpPr/>
          <p:nvPr/>
        </p:nvSpPr>
        <p:spPr>
          <a:xfrm>
            <a:off x="1331640" y="764704"/>
            <a:ext cx="6300700" cy="5904656"/>
          </a:xfrm>
          <a:prstGeom prst="mathMultiply">
            <a:avLst>
              <a:gd name="adj1" fmla="val 788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beperkt</a:t>
            </a:r>
          </a:p>
        </p:txBody>
      </p:sp>
      <p:pic>
        <p:nvPicPr>
          <p:cNvPr id="4" name="Afbeelding 3" descr="Afbeelding met silhouet, schets, tekening, kunst&#10;&#10;Door AI gegenereerde inhoud is mogelijk onjuist.">
            <a:extLst>
              <a:ext uri="{FF2B5EF4-FFF2-40B4-BE49-F238E27FC236}">
                <a16:creationId xmlns:a16="http://schemas.microsoft.com/office/drawing/2014/main" id="{0EB8C767-CA9F-CA2D-52E4-6746791A7F7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36385" y="1483567"/>
            <a:ext cx="4171950" cy="5006340"/>
          </a:xfrm>
          <a:prstGeom prst="rect">
            <a:avLst/>
          </a:prstGeom>
        </p:spPr>
      </p:pic>
      <p:pic>
        <p:nvPicPr>
          <p:cNvPr id="7" name="Afbeelding 6" descr="Afbeelding met lepel, Keukengerei, container, voedsel&#10;&#10;Door AI gegenereerde inhoud is mogelijk onjuist.">
            <a:extLst>
              <a:ext uri="{FF2B5EF4-FFF2-40B4-BE49-F238E27FC236}">
                <a16:creationId xmlns:a16="http://schemas.microsoft.com/office/drawing/2014/main" id="{79EC6D11-9DCF-2304-1E9A-31BA0BD4F7E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047" y="1829456"/>
            <a:ext cx="2363724" cy="2363724"/>
          </a:xfrm>
          <a:prstGeom prst="rect">
            <a:avLst/>
          </a:prstGeom>
        </p:spPr>
      </p:pic>
      <p:pic>
        <p:nvPicPr>
          <p:cNvPr id="9" name="Afbeelding 8" descr="Afbeelding met Keuken, pasta, noedel, Italiaanse gerechten&#10;&#10;Door AI gegenereerde inhoud is mogelijk onjuist.">
            <a:extLst>
              <a:ext uri="{FF2B5EF4-FFF2-40B4-BE49-F238E27FC236}">
                <a16:creationId xmlns:a16="http://schemas.microsoft.com/office/drawing/2014/main" id="{7950987A-F93E-47E3-73DD-1026838ED592}"/>
              </a:ext>
            </a:extLst>
          </p:cNvPr>
          <p:cNvPicPr>
            <a:picLocks noChangeAspect="1"/>
          </p:cNvPicPr>
          <p:nvPr/>
        </p:nvPicPr>
        <p:blipFill>
          <a:blip r:embed="rId5" cstate="screen">
            <a:clrChange>
              <a:clrFrom>
                <a:srgbClr val="E4F7FE"/>
              </a:clrFrom>
              <a:clrTo>
                <a:srgbClr val="E4F7FE">
                  <a:alpha val="0"/>
                </a:srgbClr>
              </a:clrTo>
            </a:clrChange>
            <a:extLst>
              <a:ext uri="{28A0092B-C50C-407E-A947-70E740481C1C}">
                <a14:useLocalDpi xmlns:a14="http://schemas.microsoft.com/office/drawing/2010/main"/>
              </a:ext>
            </a:extLst>
          </a:blip>
          <a:stretch>
            <a:fillRect/>
          </a:stretch>
        </p:blipFill>
        <p:spPr>
          <a:xfrm>
            <a:off x="336615" y="4668919"/>
            <a:ext cx="2249424" cy="1855775"/>
          </a:xfrm>
          <a:prstGeom prst="rect">
            <a:avLst/>
          </a:prstGeom>
        </p:spPr>
      </p:pic>
      <p:pic>
        <p:nvPicPr>
          <p:cNvPr id="5" name="Afbeelding 4" descr="Afbeelding met schermopname, smartphone, ontwerp&#10;&#10;Door AI gegenereerde inhoud is mogelijk onjuist.">
            <a:extLst>
              <a:ext uri="{FF2B5EF4-FFF2-40B4-BE49-F238E27FC236}">
                <a16:creationId xmlns:a16="http://schemas.microsoft.com/office/drawing/2014/main" id="{CA71EE1F-C0C2-BF89-B98D-088B3F5B966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5400000">
            <a:off x="3421589" y="2327851"/>
            <a:ext cx="939768" cy="1366935"/>
          </a:xfrm>
          <a:prstGeom prst="rect">
            <a:avLst/>
          </a:prstGeom>
        </p:spPr>
      </p:pic>
      <p:pic>
        <p:nvPicPr>
          <p:cNvPr id="10" name="Afbeelding 9" descr="Afbeelding met schermopname, smartphone, ontwerp&#10;&#10;Door AI gegenereerde inhoud is mogelijk onjuist.">
            <a:extLst>
              <a:ext uri="{FF2B5EF4-FFF2-40B4-BE49-F238E27FC236}">
                <a16:creationId xmlns:a16="http://schemas.microsoft.com/office/drawing/2014/main" id="{1201A053-9CC3-E4D8-465A-5D2762EF7A0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5400000">
            <a:off x="3045765" y="5278623"/>
            <a:ext cx="819188" cy="122269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baat het niet, dan schaadt het niet</a:t>
            </a:r>
          </a:p>
        </p:txBody>
      </p:sp>
      <p:pic>
        <p:nvPicPr>
          <p:cNvPr id="4" name="Afbeelding 3">
            <a:extLst>
              <a:ext uri="{FF2B5EF4-FFF2-40B4-BE49-F238E27FC236}">
                <a16:creationId xmlns:a16="http://schemas.microsoft.com/office/drawing/2014/main" id="{85A25F76-F2E9-76B2-F26D-0BE80DDEE0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4360" y="2471635"/>
            <a:ext cx="5475280" cy="410445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ontmoedigen</a:t>
            </a:r>
          </a:p>
        </p:txBody>
      </p:sp>
      <p:pic>
        <p:nvPicPr>
          <p:cNvPr id="5" name="Afbeelding 4" descr="Afbeelding met persoon, kleding, boom, buitenshuis&#10;&#10;Door AI gegenereerde inhoud is mogelijk onjuist.">
            <a:extLst>
              <a:ext uri="{FF2B5EF4-FFF2-40B4-BE49-F238E27FC236}">
                <a16:creationId xmlns:a16="http://schemas.microsoft.com/office/drawing/2014/main" id="{0478B311-FEB1-39F9-7777-203F1C3209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536" y="1700808"/>
            <a:ext cx="8046927" cy="4530420"/>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2026-05-12T09:33:42Z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